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47"/>
  </p:notesMasterIdLst>
  <p:sldIdLst>
    <p:sldId id="344" r:id="rId4"/>
    <p:sldId id="342" r:id="rId5"/>
    <p:sldId id="347" r:id="rId6"/>
    <p:sldId id="259" r:id="rId7"/>
    <p:sldId id="260" r:id="rId8"/>
    <p:sldId id="307" r:id="rId9"/>
    <p:sldId id="298" r:id="rId10"/>
    <p:sldId id="360" r:id="rId11"/>
    <p:sldId id="348" r:id="rId12"/>
    <p:sldId id="310" r:id="rId13"/>
    <p:sldId id="311" r:id="rId14"/>
    <p:sldId id="312" r:id="rId15"/>
    <p:sldId id="309" r:id="rId16"/>
    <p:sldId id="397" r:id="rId17"/>
    <p:sldId id="315" r:id="rId18"/>
    <p:sldId id="316" r:id="rId19"/>
    <p:sldId id="317" r:id="rId20"/>
    <p:sldId id="319" r:id="rId21"/>
    <p:sldId id="318" r:id="rId22"/>
    <p:sldId id="398" r:id="rId23"/>
    <p:sldId id="396" r:id="rId24"/>
    <p:sldId id="322" r:id="rId25"/>
    <p:sldId id="323" r:id="rId26"/>
    <p:sldId id="321"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296" r:id="rId41"/>
    <p:sldId id="339" r:id="rId42"/>
    <p:sldId id="340" r:id="rId43"/>
    <p:sldId id="300" r:id="rId44"/>
    <p:sldId id="299" r:id="rId45"/>
    <p:sldId id="34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43" d="100"/>
          <a:sy n="43" d="100"/>
        </p:scale>
        <p:origin x="54" y="48"/>
      </p:cViewPr>
      <p:guideLst>
        <p:guide orient="horz" pos="218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8575" cap="rnd">
              <a:solidFill>
                <a:schemeClr val="accent2"/>
              </a:solidFill>
              <a:round/>
              <a:headEnd type="oval"/>
            </a:ln>
            <a:effectLst/>
          </c:spPr>
          <c:marker>
            <c:symbol val="circle"/>
            <c:size val="7"/>
            <c:spPr>
              <a:solidFill>
                <a:schemeClr val="accent2"/>
              </a:solidFill>
              <a:ln w="9525">
                <a:solidFill>
                  <a:schemeClr val="accent2"/>
                </a:solidFill>
                <a:headEnd type="none"/>
              </a:ln>
              <a:effectLst/>
            </c:spPr>
          </c:marker>
          <c:cat>
            <c:strRef>
              <c:f>Sheet1!$A$2:$A$6</c:f>
              <c:strCache>
                <c:ptCount val="5"/>
                <c:pt idx="0">
                  <c:v>Category 1</c:v>
                </c:pt>
                <c:pt idx="1">
                  <c:v>Category 2</c:v>
                </c:pt>
                <c:pt idx="2">
                  <c:v>Category 3</c:v>
                </c:pt>
                <c:pt idx="3">
                  <c:v>Category 4</c:v>
                </c:pt>
                <c:pt idx="4">
                  <c:v>Categor 5</c:v>
                </c:pt>
              </c:strCache>
            </c:strRef>
          </c:cat>
          <c:val>
            <c:numRef>
              <c:f>Sheet1!$B$2:$B$6</c:f>
              <c:numCache>
                <c:formatCode>General</c:formatCode>
                <c:ptCount val="5"/>
                <c:pt idx="0">
                  <c:v>5</c:v>
                </c:pt>
                <c:pt idx="1">
                  <c:v>25</c:v>
                </c:pt>
                <c:pt idx="2">
                  <c:v>25</c:v>
                </c:pt>
                <c:pt idx="3">
                  <c:v>70</c:v>
                </c:pt>
                <c:pt idx="4">
                  <c:v>75</c:v>
                </c:pt>
              </c:numCache>
            </c:numRef>
          </c:val>
          <c:smooth val="0"/>
          <c:extLst>
            <c:ext xmlns:c16="http://schemas.microsoft.com/office/drawing/2014/chart" uri="{C3380CC4-5D6E-409C-BE32-E72D297353CC}">
              <c16:uniqueId val="{00000000-B5A7-43A7-979A-D70259419389}"/>
            </c:ext>
          </c:extLst>
        </c:ser>
        <c:ser>
          <c:idx val="1"/>
          <c:order val="1"/>
          <c:tx>
            <c:strRef>
              <c:f>Sheet1!$C$1</c:f>
              <c:strCache>
                <c:ptCount val="1"/>
                <c:pt idx="0">
                  <c:v>Series 4</c:v>
                </c:pt>
              </c:strCache>
            </c:strRef>
          </c:tx>
          <c:spPr>
            <a:ln w="28575" cap="rnd">
              <a:solidFill>
                <a:schemeClr val="accent5"/>
              </a:solidFill>
              <a:round/>
            </a:ln>
            <a:effectLst/>
          </c:spPr>
          <c:marker>
            <c:symbol val="circle"/>
            <c:size val="7"/>
            <c:spPr>
              <a:solidFill>
                <a:schemeClr val="accent5"/>
              </a:solidFill>
              <a:ln w="9525">
                <a:solidFill>
                  <a:schemeClr val="accent5"/>
                </a:solidFill>
              </a:ln>
              <a:effectLst/>
            </c:spPr>
          </c:marker>
          <c:cat>
            <c:strRef>
              <c:f>Sheet1!$A$2:$A$6</c:f>
              <c:strCache>
                <c:ptCount val="5"/>
                <c:pt idx="0">
                  <c:v>Category 1</c:v>
                </c:pt>
                <c:pt idx="1">
                  <c:v>Category 2</c:v>
                </c:pt>
                <c:pt idx="2">
                  <c:v>Category 3</c:v>
                </c:pt>
                <c:pt idx="3">
                  <c:v>Category 4</c:v>
                </c:pt>
                <c:pt idx="4">
                  <c:v>Categor 5</c:v>
                </c:pt>
              </c:strCache>
            </c:strRef>
          </c:cat>
          <c:val>
            <c:numRef>
              <c:f>Sheet1!$C$2:$C$6</c:f>
              <c:numCache>
                <c:formatCode>General</c:formatCode>
                <c:ptCount val="5"/>
                <c:pt idx="0">
                  <c:v>20</c:v>
                </c:pt>
                <c:pt idx="1">
                  <c:v>65</c:v>
                </c:pt>
                <c:pt idx="2">
                  <c:v>15</c:v>
                </c:pt>
                <c:pt idx="3">
                  <c:v>50</c:v>
                </c:pt>
                <c:pt idx="4">
                  <c:v>35</c:v>
                </c:pt>
              </c:numCache>
            </c:numRef>
          </c:val>
          <c:smooth val="0"/>
          <c:extLst>
            <c:ext xmlns:c16="http://schemas.microsoft.com/office/drawing/2014/chart" uri="{C3380CC4-5D6E-409C-BE32-E72D297353CC}">
              <c16:uniqueId val="{00000001-B5A7-43A7-979A-D70259419389}"/>
            </c:ext>
          </c:extLst>
        </c:ser>
        <c:dLbls>
          <c:showLegendKey val="0"/>
          <c:showVal val="0"/>
          <c:showCatName val="0"/>
          <c:showSerName val="0"/>
          <c:showPercent val="0"/>
          <c:showBubbleSize val="0"/>
        </c:dLbls>
        <c:marker val="1"/>
        <c:smooth val="0"/>
        <c:axId val="657666392"/>
        <c:axId val="657666784"/>
      </c:lineChart>
      <c:catAx>
        <c:axId val="657666392"/>
        <c:scaling>
          <c:orientation val="minMax"/>
        </c:scaling>
        <c:delete val="1"/>
        <c:axPos val="b"/>
        <c:numFmt formatCode="General" sourceLinked="1"/>
        <c:majorTickMark val="none"/>
        <c:minorTickMark val="none"/>
        <c:tickLblPos val="nextTo"/>
        <c:crossAx val="657666784"/>
        <c:crosses val="autoZero"/>
        <c:auto val="1"/>
        <c:lblAlgn val="ctr"/>
        <c:lblOffset val="100"/>
        <c:noMultiLvlLbl val="0"/>
      </c:catAx>
      <c:valAx>
        <c:axId val="657666784"/>
        <c:scaling>
          <c:orientation val="minMax"/>
        </c:scaling>
        <c:delete val="0"/>
        <c:axPos val="l"/>
        <c:majorGridlines>
          <c:spPr>
            <a:ln w="9525" cap="flat" cmpd="sng" algn="ctr">
              <a:solidFill>
                <a:schemeClr val="tx1">
                  <a:lumMod val="75000"/>
                  <a:lumOff val="25000"/>
                </a:schemeClr>
              </a:solidFill>
              <a:round/>
            </a:ln>
            <a:effectLst/>
          </c:spPr>
        </c:majorGridlines>
        <c:numFmt formatCode="General" sourceLinked="1"/>
        <c:majorTickMark val="none"/>
        <c:minorTickMark val="none"/>
        <c:tickLblPos val="nextTo"/>
        <c:spPr>
          <a:noFill/>
          <a:ln>
            <a:solidFill>
              <a:schemeClr val="tx1">
                <a:lumMod val="75000"/>
                <a:lumOff val="25000"/>
              </a:schemeClr>
            </a:solid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7666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2.9394882050142578E-2"/>
          <c:y val="4.1771659226584754E-2"/>
          <c:w val="0.94121023589971486"/>
          <c:h val="0.89789149966834836"/>
        </c:manualLayout>
      </c:layout>
      <c:pie3DChart>
        <c:varyColors val="1"/>
        <c:ser>
          <c:idx val="0"/>
          <c:order val="0"/>
          <c:tx>
            <c:strRef>
              <c:f>Sheet1!$B$1</c:f>
              <c:strCache>
                <c:ptCount val="1"/>
                <c:pt idx="0">
                  <c:v>Sales</c:v>
                </c:pt>
              </c:strCache>
            </c:strRef>
          </c:tx>
          <c:spPr>
            <a:effectLst/>
            <a:scene3d>
              <a:camera prst="orthographicFront"/>
              <a:lightRig rig="threePt" dir="t"/>
            </a:scene3d>
            <a:sp3d/>
          </c:spPr>
          <c:explosion val="25"/>
          <c:dPt>
            <c:idx val="0"/>
            <c:bubble3D val="0"/>
            <c:spPr>
              <a:solidFill>
                <a:schemeClr val="accent1"/>
              </a:solidFill>
              <a:effectLst/>
              <a:scene3d>
                <a:camera prst="orthographicFront"/>
                <a:lightRig rig="threePt" dir="t"/>
              </a:scene3d>
              <a:sp3d/>
            </c:spPr>
            <c:extLst>
              <c:ext xmlns:c16="http://schemas.microsoft.com/office/drawing/2014/chart" uri="{C3380CC4-5D6E-409C-BE32-E72D297353CC}">
                <c16:uniqueId val="{00000001-A220-4003-BCEF-66B0099DF5F7}"/>
              </c:ext>
            </c:extLst>
          </c:dPt>
          <c:dPt>
            <c:idx val="1"/>
            <c:bubble3D val="0"/>
            <c:spPr>
              <a:solidFill>
                <a:schemeClr val="accent2"/>
              </a:solidFill>
              <a:effectLst/>
              <a:scene3d>
                <a:camera prst="orthographicFront"/>
                <a:lightRig rig="threePt" dir="t"/>
              </a:scene3d>
              <a:sp3d/>
            </c:spPr>
            <c:extLst>
              <c:ext xmlns:c16="http://schemas.microsoft.com/office/drawing/2014/chart" uri="{C3380CC4-5D6E-409C-BE32-E72D297353CC}">
                <c16:uniqueId val="{00000003-A220-4003-BCEF-66B0099DF5F7}"/>
              </c:ext>
            </c:extLst>
          </c:dPt>
          <c:dPt>
            <c:idx val="2"/>
            <c:bubble3D val="0"/>
            <c:spPr>
              <a:solidFill>
                <a:schemeClr val="accent3"/>
              </a:solidFill>
              <a:effectLst/>
              <a:scene3d>
                <a:camera prst="orthographicFront"/>
                <a:lightRig rig="threePt" dir="t"/>
              </a:scene3d>
              <a:sp3d/>
            </c:spPr>
            <c:extLst>
              <c:ext xmlns:c16="http://schemas.microsoft.com/office/drawing/2014/chart" uri="{C3380CC4-5D6E-409C-BE32-E72D297353CC}">
                <c16:uniqueId val="{00000005-A220-4003-BCEF-66B0099DF5F7}"/>
              </c:ext>
            </c:extLst>
          </c:dPt>
          <c:dPt>
            <c:idx val="3"/>
            <c:bubble3D val="0"/>
            <c:spPr>
              <a:solidFill>
                <a:schemeClr val="accent4"/>
              </a:solidFill>
              <a:effectLst/>
              <a:scene3d>
                <a:camera prst="orthographicFront"/>
                <a:lightRig rig="threePt" dir="t"/>
              </a:scene3d>
              <a:sp3d/>
            </c:spPr>
            <c:extLst>
              <c:ext xmlns:c16="http://schemas.microsoft.com/office/drawing/2014/chart" uri="{C3380CC4-5D6E-409C-BE32-E72D297353CC}">
                <c16:uniqueId val="{00000007-A220-4003-BCEF-66B0099DF5F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A220-4003-BCEF-66B0099DF5F7}"/>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4"/>
            </a:solidFill>
          </c:spPr>
          <c:invertIfNegative val="0"/>
          <c:dPt>
            <c:idx val="1"/>
            <c:invertIfNegative val="0"/>
            <c:bubble3D val="0"/>
            <c:extLst>
              <c:ext xmlns:c16="http://schemas.microsoft.com/office/drawing/2014/chart" uri="{C3380CC4-5D6E-409C-BE32-E72D297353CC}">
                <c16:uniqueId val="{00000000-63CB-4336-9080-E0BA16166770}"/>
              </c:ext>
            </c:extLst>
          </c:dPt>
          <c:dPt>
            <c:idx val="2"/>
            <c:invertIfNegative val="0"/>
            <c:bubble3D val="0"/>
            <c:extLst>
              <c:ext xmlns:c16="http://schemas.microsoft.com/office/drawing/2014/chart" uri="{C3380CC4-5D6E-409C-BE32-E72D297353CC}">
                <c16:uniqueId val="{00000001-63CB-4336-9080-E0BA16166770}"/>
              </c:ext>
            </c:extLst>
          </c:dPt>
          <c:cat>
            <c:strRef>
              <c:f>Sheet1!$A$2:$A$4</c:f>
              <c:strCache>
                <c:ptCount val="3"/>
                <c:pt idx="0">
                  <c:v>Category 1</c:v>
                </c:pt>
                <c:pt idx="1">
                  <c:v>Category 2</c:v>
                </c:pt>
                <c:pt idx="2">
                  <c:v>Category 3</c:v>
                </c:pt>
              </c:strCache>
            </c:strRef>
          </c:cat>
          <c:val>
            <c:numRef>
              <c:f>Sheet1!$B$2:$B$4</c:f>
              <c:numCache>
                <c:formatCode>General</c:formatCode>
                <c:ptCount val="3"/>
                <c:pt idx="0">
                  <c:v>85</c:v>
                </c:pt>
                <c:pt idx="1">
                  <c:v>40</c:v>
                </c:pt>
                <c:pt idx="2">
                  <c:v>65</c:v>
                </c:pt>
              </c:numCache>
            </c:numRef>
          </c:val>
          <c:extLst>
            <c:ext xmlns:c16="http://schemas.microsoft.com/office/drawing/2014/chart" uri="{C3380CC4-5D6E-409C-BE32-E72D297353CC}">
              <c16:uniqueId val="{00000002-63CB-4336-9080-E0BA16166770}"/>
            </c:ext>
          </c:extLst>
        </c:ser>
        <c:ser>
          <c:idx val="1"/>
          <c:order val="1"/>
          <c:tx>
            <c:strRef>
              <c:f>Sheet1!$C$1</c:f>
              <c:strCache>
                <c:ptCount val="1"/>
                <c:pt idx="0">
                  <c:v>Series 2</c:v>
                </c:pt>
              </c:strCache>
            </c:strRef>
          </c:tx>
          <c:spPr>
            <a:solidFill>
              <a:schemeClr val="accent3"/>
            </a:solidFill>
          </c:spPr>
          <c:invertIfNegative val="0"/>
          <c:dPt>
            <c:idx val="1"/>
            <c:invertIfNegative val="0"/>
            <c:bubble3D val="0"/>
            <c:extLst>
              <c:ext xmlns:c16="http://schemas.microsoft.com/office/drawing/2014/chart" uri="{C3380CC4-5D6E-409C-BE32-E72D297353CC}">
                <c16:uniqueId val="{00000003-63CB-4336-9080-E0BA16166770}"/>
              </c:ext>
            </c:extLst>
          </c:dPt>
          <c:dPt>
            <c:idx val="2"/>
            <c:invertIfNegative val="0"/>
            <c:bubble3D val="0"/>
            <c:extLst>
              <c:ext xmlns:c16="http://schemas.microsoft.com/office/drawing/2014/chart" uri="{C3380CC4-5D6E-409C-BE32-E72D297353CC}">
                <c16:uniqueId val="{00000004-63CB-4336-9080-E0BA16166770}"/>
              </c:ext>
            </c:extLst>
          </c:dPt>
          <c:cat>
            <c:strRef>
              <c:f>Sheet1!$A$2:$A$4</c:f>
              <c:strCache>
                <c:ptCount val="3"/>
                <c:pt idx="0">
                  <c:v>Category 1</c:v>
                </c:pt>
                <c:pt idx="1">
                  <c:v>Category 2</c:v>
                </c:pt>
                <c:pt idx="2">
                  <c:v>Category 3</c:v>
                </c:pt>
              </c:strCache>
            </c:strRef>
          </c:cat>
          <c:val>
            <c:numRef>
              <c:f>Sheet1!$C$2:$C$4</c:f>
              <c:numCache>
                <c:formatCode>General</c:formatCode>
                <c:ptCount val="3"/>
                <c:pt idx="0">
                  <c:v>40</c:v>
                </c:pt>
                <c:pt idx="1">
                  <c:v>80</c:v>
                </c:pt>
                <c:pt idx="2">
                  <c:v>30</c:v>
                </c:pt>
              </c:numCache>
            </c:numRef>
          </c:val>
          <c:extLst>
            <c:ext xmlns:c16="http://schemas.microsoft.com/office/drawing/2014/chart" uri="{C3380CC4-5D6E-409C-BE32-E72D297353CC}">
              <c16:uniqueId val="{00000005-63CB-4336-9080-E0BA16166770}"/>
            </c:ext>
          </c:extLst>
        </c:ser>
        <c:ser>
          <c:idx val="2"/>
          <c:order val="2"/>
          <c:tx>
            <c:strRef>
              <c:f>Sheet1!$D$1</c:f>
              <c:strCache>
                <c:ptCount val="1"/>
                <c:pt idx="0">
                  <c:v>Series 3</c:v>
                </c:pt>
              </c:strCache>
            </c:strRef>
          </c:tx>
          <c:spPr>
            <a:solidFill>
              <a:schemeClr val="accent2"/>
            </a:solidFill>
          </c:spPr>
          <c:invertIfNegative val="0"/>
          <c:dPt>
            <c:idx val="0"/>
            <c:invertIfNegative val="0"/>
            <c:bubble3D val="0"/>
            <c:extLst>
              <c:ext xmlns:c16="http://schemas.microsoft.com/office/drawing/2014/chart" uri="{C3380CC4-5D6E-409C-BE32-E72D297353CC}">
                <c16:uniqueId val="{00000006-63CB-4336-9080-E0BA16166770}"/>
              </c:ext>
            </c:extLst>
          </c:dPt>
          <c:dPt>
            <c:idx val="1"/>
            <c:invertIfNegative val="0"/>
            <c:bubble3D val="0"/>
            <c:extLst>
              <c:ext xmlns:c16="http://schemas.microsoft.com/office/drawing/2014/chart" uri="{C3380CC4-5D6E-409C-BE32-E72D297353CC}">
                <c16:uniqueId val="{00000007-63CB-4336-9080-E0BA16166770}"/>
              </c:ext>
            </c:extLst>
          </c:dPt>
          <c:dPt>
            <c:idx val="2"/>
            <c:invertIfNegative val="0"/>
            <c:bubble3D val="0"/>
            <c:extLst>
              <c:ext xmlns:c16="http://schemas.microsoft.com/office/drawing/2014/chart" uri="{C3380CC4-5D6E-409C-BE32-E72D297353CC}">
                <c16:uniqueId val="{00000008-63CB-4336-9080-E0BA16166770}"/>
              </c:ext>
            </c:extLst>
          </c:dPt>
          <c:cat>
            <c:strRef>
              <c:f>Sheet1!$A$2:$A$4</c:f>
              <c:strCache>
                <c:ptCount val="3"/>
                <c:pt idx="0">
                  <c:v>Category 1</c:v>
                </c:pt>
                <c:pt idx="1">
                  <c:v>Category 2</c:v>
                </c:pt>
                <c:pt idx="2">
                  <c:v>Category 3</c:v>
                </c:pt>
              </c:strCache>
            </c:strRef>
          </c:cat>
          <c:val>
            <c:numRef>
              <c:f>Sheet1!$D$2:$D$4</c:f>
              <c:numCache>
                <c:formatCode>General</c:formatCode>
                <c:ptCount val="3"/>
                <c:pt idx="0">
                  <c:v>45</c:v>
                </c:pt>
                <c:pt idx="1">
                  <c:v>30</c:v>
                </c:pt>
                <c:pt idx="2">
                  <c:v>85</c:v>
                </c:pt>
              </c:numCache>
            </c:numRef>
          </c:val>
          <c:extLst>
            <c:ext xmlns:c16="http://schemas.microsoft.com/office/drawing/2014/chart" uri="{C3380CC4-5D6E-409C-BE32-E72D297353CC}">
              <c16:uniqueId val="{00000009-63CB-4336-9080-E0BA16166770}"/>
            </c:ext>
          </c:extLst>
        </c:ser>
        <c:dLbls>
          <c:showLegendKey val="0"/>
          <c:showVal val="0"/>
          <c:showCatName val="0"/>
          <c:showSerName val="0"/>
          <c:showPercent val="0"/>
          <c:showBubbleSize val="0"/>
        </c:dLbls>
        <c:gapWidth val="180"/>
        <c:axId val="218715264"/>
        <c:axId val="218716800"/>
      </c:barChart>
      <c:catAx>
        <c:axId val="218715264"/>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18716800"/>
        <c:crosses val="autoZero"/>
        <c:auto val="1"/>
        <c:lblAlgn val="ctr"/>
        <c:lblOffset val="100"/>
        <c:noMultiLvlLbl val="0"/>
      </c:catAx>
      <c:valAx>
        <c:axId val="218716800"/>
        <c:scaling>
          <c:orientation val="minMax"/>
        </c:scaling>
        <c:delete val="0"/>
        <c:axPos val="l"/>
        <c:majorGridlines>
          <c:spPr>
            <a:ln>
              <a:noFill/>
            </a:ln>
          </c:spPr>
        </c:majorGridlines>
        <c:numFmt formatCode="General" sourceLinked="1"/>
        <c:majorTickMark val="out"/>
        <c:minorTickMark val="none"/>
        <c:tickLblPos val="nextTo"/>
        <c:spPr>
          <a:ln>
            <a:noFill/>
          </a:ln>
        </c:spPr>
        <c:txPr>
          <a:bodyPr/>
          <a:lstStyle/>
          <a:p>
            <a:pPr>
              <a:defRPr sz="1200">
                <a:solidFill>
                  <a:schemeClr val="tx1">
                    <a:lumMod val="75000"/>
                    <a:lumOff val="25000"/>
                  </a:schemeClr>
                </a:solidFill>
                <a:latin typeface="Arial" pitchFamily="34" charset="0"/>
                <a:cs typeface="Arial" pitchFamily="34" charset="0"/>
              </a:defRPr>
            </a:pPr>
            <a:endParaRPr lang="en-US"/>
          </a:p>
        </c:txPr>
        <c:crossAx val="218715264"/>
        <c:crosses val="autoZero"/>
        <c:crossBetween val="between"/>
      </c:valAx>
      <c:spPr>
        <a:noFill/>
        <a:ln>
          <a:noFill/>
        </a:ln>
      </c:spPr>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81510416666666"/>
          <c:y val="7.6435185185185189E-2"/>
          <c:w val="0.81655121527777774"/>
          <c:h val="0.8161930555555555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A1</c:v>
                </c:pt>
                <c:pt idx="1">
                  <c:v>A2</c:v>
                </c:pt>
                <c:pt idx="2">
                  <c:v>A3</c:v>
                </c:pt>
                <c:pt idx="3">
                  <c:v>A4</c:v>
                </c:pt>
              </c:strCache>
            </c:strRef>
          </c:cat>
          <c:val>
            <c:numRef>
              <c:f>Sheet1!$B$2:$B$5</c:f>
              <c:numCache>
                <c:formatCode>General</c:formatCode>
                <c:ptCount val="4"/>
                <c:pt idx="0">
                  <c:v>60</c:v>
                </c:pt>
                <c:pt idx="1">
                  <c:v>25</c:v>
                </c:pt>
                <c:pt idx="2">
                  <c:v>55</c:v>
                </c:pt>
                <c:pt idx="3">
                  <c:v>40</c:v>
                </c:pt>
              </c:numCache>
            </c:numRef>
          </c:val>
          <c:extLst>
            <c:ext xmlns:c16="http://schemas.microsoft.com/office/drawing/2014/chart" uri="{C3380CC4-5D6E-409C-BE32-E72D297353CC}">
              <c16:uniqueId val="{00000000-05AF-4C97-8440-64D6DA3302CD}"/>
            </c:ext>
          </c:extLst>
        </c:ser>
        <c:dLbls>
          <c:showLegendKey val="0"/>
          <c:showVal val="0"/>
          <c:showCatName val="0"/>
          <c:showSerName val="0"/>
          <c:showPercent val="0"/>
          <c:showBubbleSize val="0"/>
        </c:dLbls>
        <c:gapWidth val="150"/>
        <c:overlap val="100"/>
        <c:axId val="107849216"/>
        <c:axId val="107850752"/>
      </c:barChart>
      <c:catAx>
        <c:axId val="107849216"/>
        <c:scaling>
          <c:orientation val="minMax"/>
        </c:scaling>
        <c:delete val="0"/>
        <c:axPos val="b"/>
        <c:numFmt formatCode="General" sourceLinked="0"/>
        <c:majorTickMark val="out"/>
        <c:minorTickMark val="none"/>
        <c:tickLblPos val="nextTo"/>
        <c:spPr>
          <a:ln>
            <a:solidFill>
              <a:schemeClr val="tx1">
                <a:lumMod val="75000"/>
                <a:lumOff val="25000"/>
              </a:schemeClr>
            </a:solidFill>
          </a:ln>
        </c:spPr>
        <c:txPr>
          <a:bodyPr/>
          <a:lstStyle/>
          <a:p>
            <a:pPr>
              <a:defRPr>
                <a:solidFill>
                  <a:schemeClr val="tx1">
                    <a:lumMod val="75000"/>
                    <a:lumOff val="25000"/>
                  </a:schemeClr>
                </a:solidFill>
              </a:defRPr>
            </a:pPr>
            <a:endParaRPr lang="en-US"/>
          </a:p>
        </c:txPr>
        <c:crossAx val="107850752"/>
        <c:crosses val="autoZero"/>
        <c:auto val="1"/>
        <c:lblAlgn val="ctr"/>
        <c:lblOffset val="100"/>
        <c:noMultiLvlLbl val="0"/>
      </c:catAx>
      <c:valAx>
        <c:axId val="107850752"/>
        <c:scaling>
          <c:orientation val="minMax"/>
          <c:max val="100"/>
        </c:scaling>
        <c:delete val="0"/>
        <c:axPos val="l"/>
        <c:majorGridlines>
          <c:spPr>
            <a:ln>
              <a:solidFill>
                <a:schemeClr val="tx1">
                  <a:lumMod val="75000"/>
                  <a:lumOff val="25000"/>
                </a:schemeClr>
              </a:solidFill>
            </a:ln>
          </c:spPr>
        </c:majorGridlines>
        <c:numFmt formatCode="General" sourceLinked="1"/>
        <c:majorTickMark val="out"/>
        <c:minorTickMark val="none"/>
        <c:tickLblPos val="nextTo"/>
        <c:spPr>
          <a:ln>
            <a:solidFill>
              <a:schemeClr val="tx1">
                <a:lumMod val="75000"/>
                <a:lumOff val="25000"/>
              </a:schemeClr>
            </a:solidFill>
          </a:ln>
        </c:spPr>
        <c:txPr>
          <a:bodyPr/>
          <a:lstStyle/>
          <a:p>
            <a:pPr>
              <a:defRPr>
                <a:solidFill>
                  <a:schemeClr val="tx1">
                    <a:lumMod val="75000"/>
                    <a:lumOff val="25000"/>
                  </a:schemeClr>
                </a:solidFill>
              </a:defRPr>
            </a:pPr>
            <a:endParaRPr lang="en-US"/>
          </a:p>
        </c:txPr>
        <c:crossAx val="107849216"/>
        <c:crosses val="autoZero"/>
        <c:crossBetween val="between"/>
      </c:valAx>
      <c:spPr>
        <a:ln>
          <a:solidFill>
            <a:schemeClr val="tx1">
              <a:lumMod val="75000"/>
              <a:lumOff val="25000"/>
            </a:schemeClr>
          </a:solidFill>
        </a:ln>
      </c:spPr>
    </c:plotArea>
    <c:plotVisOnly val="1"/>
    <c:dispBlanksAs val="gap"/>
    <c:showDLblsOverMax val="0"/>
  </c:chart>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81510416666666"/>
          <c:y val="7.6435185185185189E-2"/>
          <c:w val="0.81655121527777774"/>
          <c:h val="0.81619305555555555"/>
        </c:manualLayout>
      </c:layout>
      <c:barChart>
        <c:barDir val="col"/>
        <c:grouping val="clustered"/>
        <c:varyColors val="0"/>
        <c:ser>
          <c:idx val="0"/>
          <c:order val="0"/>
          <c:tx>
            <c:strRef>
              <c:f>Sheet1!$B$1</c:f>
              <c:strCache>
                <c:ptCount val="1"/>
                <c:pt idx="0">
                  <c:v>Series 1</c:v>
                </c:pt>
              </c:strCache>
            </c:strRef>
          </c:tx>
          <c:spPr>
            <a:solidFill>
              <a:schemeClr val="accent2"/>
            </a:solidFill>
          </c:spPr>
          <c:invertIfNegative val="0"/>
          <c:cat>
            <c:strRef>
              <c:f>Sheet1!$A$2:$A$5</c:f>
              <c:strCache>
                <c:ptCount val="4"/>
                <c:pt idx="0">
                  <c:v>A1</c:v>
                </c:pt>
                <c:pt idx="1">
                  <c:v>A2</c:v>
                </c:pt>
                <c:pt idx="2">
                  <c:v>A3</c:v>
                </c:pt>
                <c:pt idx="3">
                  <c:v>A4</c:v>
                </c:pt>
              </c:strCache>
            </c:strRef>
          </c:cat>
          <c:val>
            <c:numRef>
              <c:f>Sheet1!$B$2:$B$5</c:f>
              <c:numCache>
                <c:formatCode>General</c:formatCode>
                <c:ptCount val="4"/>
                <c:pt idx="0">
                  <c:v>60</c:v>
                </c:pt>
                <c:pt idx="1">
                  <c:v>25</c:v>
                </c:pt>
                <c:pt idx="2">
                  <c:v>55</c:v>
                </c:pt>
                <c:pt idx="3">
                  <c:v>40</c:v>
                </c:pt>
              </c:numCache>
            </c:numRef>
          </c:val>
          <c:extLst>
            <c:ext xmlns:c16="http://schemas.microsoft.com/office/drawing/2014/chart" uri="{C3380CC4-5D6E-409C-BE32-E72D297353CC}">
              <c16:uniqueId val="{00000000-64EA-4F2E-937B-A82142BAAD40}"/>
            </c:ext>
          </c:extLst>
        </c:ser>
        <c:dLbls>
          <c:showLegendKey val="0"/>
          <c:showVal val="0"/>
          <c:showCatName val="0"/>
          <c:showSerName val="0"/>
          <c:showPercent val="0"/>
          <c:showBubbleSize val="0"/>
        </c:dLbls>
        <c:gapWidth val="150"/>
        <c:overlap val="100"/>
        <c:axId val="108275968"/>
        <c:axId val="108285952"/>
      </c:barChart>
      <c:catAx>
        <c:axId val="108275968"/>
        <c:scaling>
          <c:orientation val="minMax"/>
        </c:scaling>
        <c:delete val="0"/>
        <c:axPos val="b"/>
        <c:numFmt formatCode="General" sourceLinked="0"/>
        <c:majorTickMark val="out"/>
        <c:minorTickMark val="none"/>
        <c:tickLblPos val="nextTo"/>
        <c:spPr>
          <a:ln>
            <a:solidFill>
              <a:schemeClr val="tx1">
                <a:lumMod val="75000"/>
                <a:lumOff val="25000"/>
              </a:schemeClr>
            </a:solidFill>
          </a:ln>
        </c:spPr>
        <c:crossAx val="108285952"/>
        <c:crosses val="autoZero"/>
        <c:auto val="1"/>
        <c:lblAlgn val="ctr"/>
        <c:lblOffset val="100"/>
        <c:noMultiLvlLbl val="0"/>
      </c:catAx>
      <c:valAx>
        <c:axId val="108285952"/>
        <c:scaling>
          <c:orientation val="minMax"/>
          <c:max val="100"/>
        </c:scaling>
        <c:delete val="0"/>
        <c:axPos val="l"/>
        <c:majorGridlines>
          <c:spPr>
            <a:ln>
              <a:solidFill>
                <a:schemeClr val="tx1">
                  <a:lumMod val="75000"/>
                  <a:lumOff val="25000"/>
                </a:schemeClr>
              </a:solidFill>
            </a:ln>
          </c:spPr>
        </c:majorGridlines>
        <c:numFmt formatCode="General" sourceLinked="1"/>
        <c:majorTickMark val="out"/>
        <c:minorTickMark val="none"/>
        <c:tickLblPos val="nextTo"/>
        <c:spPr>
          <a:ln>
            <a:solidFill>
              <a:schemeClr val="tx1">
                <a:lumMod val="75000"/>
                <a:lumOff val="25000"/>
              </a:schemeClr>
            </a:solidFill>
          </a:ln>
        </c:spPr>
        <c:crossAx val="108275968"/>
        <c:crosses val="autoZero"/>
        <c:crossBetween val="between"/>
      </c:valAx>
    </c:plotArea>
    <c:plotVisOnly val="1"/>
    <c:dispBlanksAs val="gap"/>
    <c:showDLblsOverMax val="0"/>
  </c:chart>
  <c:txPr>
    <a:bodyPr/>
    <a:lstStyle/>
    <a:p>
      <a:pPr>
        <a:defRPr sz="800">
          <a:solidFill>
            <a:schemeClr val="tx1">
              <a:lumMod val="75000"/>
              <a:lumOff val="25000"/>
            </a:schemeClr>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19-Mar-21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Image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6A9ECC-0E5A-4F8D-8B32-1A09FCA3A515}"/>
              </a:ext>
            </a:extLst>
          </p:cNvPr>
          <p:cNvSpPr/>
          <p:nvPr userDrawn="1"/>
        </p:nvSpPr>
        <p:spPr>
          <a:xfrm>
            <a:off x="0" y="2253343"/>
            <a:ext cx="12192000" cy="2351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99F7777-80AB-45AD-A4AD-DC177125BA0A}"/>
              </a:ext>
            </a:extLst>
          </p:cNvPr>
          <p:cNvSpPr>
            <a:spLocks noGrp="1"/>
          </p:cNvSpPr>
          <p:nvPr>
            <p:ph type="pic" sz="quarter" idx="14" hasCustomPrompt="1"/>
          </p:nvPr>
        </p:nvSpPr>
        <p:spPr>
          <a:xfrm>
            <a:off x="1088571" y="1580606"/>
            <a:ext cx="9945150" cy="3696788"/>
          </a:xfrm>
          <a:custGeom>
            <a:avLst/>
            <a:gdLst>
              <a:gd name="connsiteX0" fmla="*/ 8797786 w 9945150"/>
              <a:gd name="connsiteY0" fmla="*/ 343988 h 3696788"/>
              <a:gd name="connsiteX1" fmla="*/ 9945150 w 9945150"/>
              <a:gd name="connsiteY1" fmla="*/ 343988 h 3696788"/>
              <a:gd name="connsiteX2" fmla="*/ 8854411 w 9945150"/>
              <a:gd name="connsiteY2" fmla="*/ 3696788 h 3696788"/>
              <a:gd name="connsiteX3" fmla="*/ 7707047 w 9945150"/>
              <a:gd name="connsiteY3" fmla="*/ 3696788 h 3696788"/>
              <a:gd name="connsiteX4" fmla="*/ 6228770 w 9945150"/>
              <a:gd name="connsiteY4" fmla="*/ 343988 h 3696788"/>
              <a:gd name="connsiteX5" fmla="*/ 7376134 w 9945150"/>
              <a:gd name="connsiteY5" fmla="*/ 343988 h 3696788"/>
              <a:gd name="connsiteX6" fmla="*/ 6285395 w 9945150"/>
              <a:gd name="connsiteY6" fmla="*/ 3696788 h 3696788"/>
              <a:gd name="connsiteX7" fmla="*/ 5138031 w 9945150"/>
              <a:gd name="connsiteY7" fmla="*/ 3696788 h 3696788"/>
              <a:gd name="connsiteX8" fmla="*/ 3659754 w 9945150"/>
              <a:gd name="connsiteY8" fmla="*/ 343988 h 3696788"/>
              <a:gd name="connsiteX9" fmla="*/ 4807118 w 9945150"/>
              <a:gd name="connsiteY9" fmla="*/ 343988 h 3696788"/>
              <a:gd name="connsiteX10" fmla="*/ 3716379 w 9945150"/>
              <a:gd name="connsiteY10" fmla="*/ 3696788 h 3696788"/>
              <a:gd name="connsiteX11" fmla="*/ 2569016 w 9945150"/>
              <a:gd name="connsiteY11" fmla="*/ 3696788 h 3696788"/>
              <a:gd name="connsiteX12" fmla="*/ 1090739 w 9945150"/>
              <a:gd name="connsiteY12" fmla="*/ 343988 h 3696788"/>
              <a:gd name="connsiteX13" fmla="*/ 2238103 w 9945150"/>
              <a:gd name="connsiteY13" fmla="*/ 343988 h 3696788"/>
              <a:gd name="connsiteX14" fmla="*/ 1147364 w 9945150"/>
              <a:gd name="connsiteY14" fmla="*/ 3696788 h 3696788"/>
              <a:gd name="connsiteX15" fmla="*/ 0 w 9945150"/>
              <a:gd name="connsiteY15" fmla="*/ 3696788 h 3696788"/>
              <a:gd name="connsiteX16" fmla="*/ 7635204 w 9945150"/>
              <a:gd name="connsiteY16" fmla="*/ 0 h 3696788"/>
              <a:gd name="connsiteX17" fmla="*/ 8782568 w 9945150"/>
              <a:gd name="connsiteY17" fmla="*/ 0 h 3696788"/>
              <a:gd name="connsiteX18" fmla="*/ 7691829 w 9945150"/>
              <a:gd name="connsiteY18" fmla="*/ 3352800 h 3696788"/>
              <a:gd name="connsiteX19" fmla="*/ 6544465 w 9945150"/>
              <a:gd name="connsiteY19" fmla="*/ 3352800 h 3696788"/>
              <a:gd name="connsiteX20" fmla="*/ 5066188 w 9945150"/>
              <a:gd name="connsiteY20" fmla="*/ 0 h 3696788"/>
              <a:gd name="connsiteX21" fmla="*/ 6213552 w 9945150"/>
              <a:gd name="connsiteY21" fmla="*/ 0 h 3696788"/>
              <a:gd name="connsiteX22" fmla="*/ 5122813 w 9945150"/>
              <a:gd name="connsiteY22" fmla="*/ 3352800 h 3696788"/>
              <a:gd name="connsiteX23" fmla="*/ 3975449 w 9945150"/>
              <a:gd name="connsiteY23" fmla="*/ 3352800 h 3696788"/>
              <a:gd name="connsiteX24" fmla="*/ 2497173 w 9945150"/>
              <a:gd name="connsiteY24" fmla="*/ 0 h 3696788"/>
              <a:gd name="connsiteX25" fmla="*/ 3644536 w 9945150"/>
              <a:gd name="connsiteY25" fmla="*/ 0 h 3696788"/>
              <a:gd name="connsiteX26" fmla="*/ 2553798 w 9945150"/>
              <a:gd name="connsiteY26" fmla="*/ 3352800 h 3696788"/>
              <a:gd name="connsiteX27" fmla="*/ 1406434 w 9945150"/>
              <a:gd name="connsiteY27" fmla="*/ 3352800 h 36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945150" h="3696788">
                <a:moveTo>
                  <a:pt x="8797786" y="343988"/>
                </a:moveTo>
                <a:lnTo>
                  <a:pt x="9945150" y="343988"/>
                </a:lnTo>
                <a:lnTo>
                  <a:pt x="8854411" y="3696788"/>
                </a:lnTo>
                <a:lnTo>
                  <a:pt x="7707047" y="3696788"/>
                </a:lnTo>
                <a:close/>
                <a:moveTo>
                  <a:pt x="6228770" y="343988"/>
                </a:moveTo>
                <a:lnTo>
                  <a:pt x="7376134" y="343988"/>
                </a:lnTo>
                <a:lnTo>
                  <a:pt x="6285395" y="3696788"/>
                </a:lnTo>
                <a:lnTo>
                  <a:pt x="5138031" y="3696788"/>
                </a:lnTo>
                <a:close/>
                <a:moveTo>
                  <a:pt x="3659754" y="343988"/>
                </a:moveTo>
                <a:lnTo>
                  <a:pt x="4807118" y="343988"/>
                </a:lnTo>
                <a:lnTo>
                  <a:pt x="3716379" y="3696788"/>
                </a:lnTo>
                <a:lnTo>
                  <a:pt x="2569016" y="3696788"/>
                </a:lnTo>
                <a:close/>
                <a:moveTo>
                  <a:pt x="1090739" y="343988"/>
                </a:moveTo>
                <a:lnTo>
                  <a:pt x="2238103" y="343988"/>
                </a:lnTo>
                <a:lnTo>
                  <a:pt x="1147364" y="3696788"/>
                </a:lnTo>
                <a:lnTo>
                  <a:pt x="0" y="3696788"/>
                </a:lnTo>
                <a:close/>
                <a:moveTo>
                  <a:pt x="7635204" y="0"/>
                </a:moveTo>
                <a:lnTo>
                  <a:pt x="8782568" y="0"/>
                </a:lnTo>
                <a:lnTo>
                  <a:pt x="7691829" y="3352800"/>
                </a:lnTo>
                <a:lnTo>
                  <a:pt x="6544465" y="3352800"/>
                </a:lnTo>
                <a:close/>
                <a:moveTo>
                  <a:pt x="5066188" y="0"/>
                </a:moveTo>
                <a:lnTo>
                  <a:pt x="6213552" y="0"/>
                </a:lnTo>
                <a:lnTo>
                  <a:pt x="5122813" y="3352800"/>
                </a:lnTo>
                <a:lnTo>
                  <a:pt x="3975449" y="3352800"/>
                </a:lnTo>
                <a:close/>
                <a:moveTo>
                  <a:pt x="2497173" y="0"/>
                </a:moveTo>
                <a:lnTo>
                  <a:pt x="3644536" y="0"/>
                </a:lnTo>
                <a:lnTo>
                  <a:pt x="2553798" y="3352800"/>
                </a:lnTo>
                <a:lnTo>
                  <a:pt x="1406434" y="335280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38908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728182" y="0"/>
            <a:ext cx="4463819"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5" name="Rectangle 1">
            <a:extLst>
              <a:ext uri="{FF2B5EF4-FFF2-40B4-BE49-F238E27FC236}">
                <a16:creationId xmlns:a16="http://schemas.microsoft.com/office/drawing/2014/main" id="{E86FFBD0-9FD6-4A18-B316-E26268B41695}"/>
              </a:ext>
            </a:extLst>
          </p:cNvPr>
          <p:cNvSpPr/>
          <p:nvPr userDrawn="1"/>
        </p:nvSpPr>
        <p:spPr>
          <a:xfrm>
            <a:off x="1" y="368763"/>
            <a:ext cx="7440149" cy="13320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Picture Placeholder 2">
            <a:extLst>
              <a:ext uri="{FF2B5EF4-FFF2-40B4-BE49-F238E27FC236}">
                <a16:creationId xmlns:a16="http://schemas.microsoft.com/office/drawing/2014/main" id="{616F011C-271F-4FE4-8493-903075172BC2}"/>
              </a:ext>
            </a:extLst>
          </p:cNvPr>
          <p:cNvSpPr>
            <a:spLocks noGrp="1"/>
          </p:cNvSpPr>
          <p:nvPr>
            <p:ph type="pic" idx="15" hasCustomPrompt="1"/>
          </p:nvPr>
        </p:nvSpPr>
        <p:spPr>
          <a:xfrm>
            <a:off x="5026533" y="3299772"/>
            <a:ext cx="3874977" cy="23953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02548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AE3FC47-AAEA-4D74-909D-E7D4B7D9FC4D}"/>
              </a:ext>
            </a:extLst>
          </p:cNvPr>
          <p:cNvSpPr>
            <a:spLocks noGrp="1"/>
          </p:cNvSpPr>
          <p:nvPr>
            <p:ph type="pic" sz="quarter" idx="11" hasCustomPrompt="1"/>
          </p:nvPr>
        </p:nvSpPr>
        <p:spPr>
          <a:xfrm>
            <a:off x="-1" y="0"/>
            <a:ext cx="7977685" cy="6858000"/>
          </a:xfrm>
          <a:custGeom>
            <a:avLst/>
            <a:gdLst>
              <a:gd name="connsiteX0" fmla="*/ 0 w 7977685"/>
              <a:gd name="connsiteY0" fmla="*/ 0 h 6858000"/>
              <a:gd name="connsiteX1" fmla="*/ 4805860 w 7977685"/>
              <a:gd name="connsiteY1" fmla="*/ 0 h 6858000"/>
              <a:gd name="connsiteX2" fmla="*/ 7977685 w 7977685"/>
              <a:gd name="connsiteY2" fmla="*/ 6858000 h 6858000"/>
              <a:gd name="connsiteX3" fmla="*/ 1019175 w 7977685"/>
              <a:gd name="connsiteY3" fmla="*/ 6858000 h 6858000"/>
              <a:gd name="connsiteX4" fmla="*/ 0 w 7977685"/>
              <a:gd name="connsiteY4" fmla="*/ 465437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685" h="6858000">
                <a:moveTo>
                  <a:pt x="0" y="0"/>
                </a:moveTo>
                <a:lnTo>
                  <a:pt x="4805860" y="0"/>
                </a:lnTo>
                <a:lnTo>
                  <a:pt x="7977685" y="6858000"/>
                </a:lnTo>
                <a:lnTo>
                  <a:pt x="1019175" y="6858000"/>
                </a:lnTo>
                <a:lnTo>
                  <a:pt x="0" y="465437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F61E928-CD25-4774-8205-A45215F1F2FB}"/>
              </a:ext>
            </a:extLst>
          </p:cNvPr>
          <p:cNvSpPr>
            <a:spLocks noGrp="1"/>
          </p:cNvSpPr>
          <p:nvPr>
            <p:ph type="pic" sz="quarter" idx="14" hasCustomPrompt="1"/>
          </p:nvPr>
        </p:nvSpPr>
        <p:spPr>
          <a:xfrm>
            <a:off x="0"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8719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17" name="Right Triangle 16">
            <a:extLst>
              <a:ext uri="{FF2B5EF4-FFF2-40B4-BE49-F238E27FC236}">
                <a16:creationId xmlns:a16="http://schemas.microsoft.com/office/drawing/2014/main" id="{F8651505-3071-45CB-8043-716B6DEB5CAA}"/>
              </a:ext>
            </a:extLst>
          </p:cNvPr>
          <p:cNvSpPr/>
          <p:nvPr userDrawn="1"/>
        </p:nvSpPr>
        <p:spPr>
          <a:xfrm flipH="1" flipV="1">
            <a:off x="11280575" y="0"/>
            <a:ext cx="911424"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ight Triangle 17">
            <a:extLst>
              <a:ext uri="{FF2B5EF4-FFF2-40B4-BE49-F238E27FC236}">
                <a16:creationId xmlns:a16="http://schemas.microsoft.com/office/drawing/2014/main" id="{C8B47315-6B17-4130-8D72-34DCD83C44D7}"/>
              </a:ext>
            </a:extLst>
          </p:cNvPr>
          <p:cNvSpPr/>
          <p:nvPr userDrawn="1"/>
        </p:nvSpPr>
        <p:spPr>
          <a:xfrm>
            <a:off x="-10152" y="0"/>
            <a:ext cx="1546199"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9" name="Graphic 14">
            <a:extLst>
              <a:ext uri="{FF2B5EF4-FFF2-40B4-BE49-F238E27FC236}">
                <a16:creationId xmlns:a16="http://schemas.microsoft.com/office/drawing/2014/main" id="{E93DC84E-4259-4B70-9662-D2A6783C4DD0}"/>
              </a:ext>
            </a:extLst>
          </p:cNvPr>
          <p:cNvGrpSpPr/>
          <p:nvPr userDrawn="1"/>
        </p:nvGrpSpPr>
        <p:grpSpPr>
          <a:xfrm>
            <a:off x="925069" y="1819851"/>
            <a:ext cx="5385035" cy="4235422"/>
            <a:chOff x="2444748" y="555045"/>
            <a:chExt cx="7282048" cy="5727454"/>
          </a:xfrm>
        </p:grpSpPr>
        <p:sp>
          <p:nvSpPr>
            <p:cNvPr id="20" name="Freeform: Shape 19">
              <a:extLst>
                <a:ext uri="{FF2B5EF4-FFF2-40B4-BE49-F238E27FC236}">
                  <a16:creationId xmlns:a16="http://schemas.microsoft.com/office/drawing/2014/main" id="{2FBA74B2-170A-4301-9CF9-D1D589FDE064}"/>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C2A582B-94DD-469A-9123-63B650C9E77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A92F513-DD17-4E62-B297-14A2F36366A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A1EF8BF-C015-4C11-98F3-722287D2125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B9B2F5AF-1E80-4B0D-89CC-BC4F4A27637A}"/>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E28F146-1668-458B-B74B-CA5EE085CA1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5C49447-B41C-446E-B1C7-D29767326C3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B983CD6-7642-438D-8C7F-29C30165DC7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8" name="Picture Placeholder 2">
            <a:extLst>
              <a:ext uri="{FF2B5EF4-FFF2-40B4-BE49-F238E27FC236}">
                <a16:creationId xmlns:a16="http://schemas.microsoft.com/office/drawing/2014/main" id="{A1FF0400-0AB6-44B7-BC96-271D03F76CA3}"/>
              </a:ext>
            </a:extLst>
          </p:cNvPr>
          <p:cNvSpPr>
            <a:spLocks noGrp="1"/>
          </p:cNvSpPr>
          <p:nvPr>
            <p:ph type="pic" idx="12" hasCustomPrompt="1"/>
          </p:nvPr>
        </p:nvSpPr>
        <p:spPr>
          <a:xfrm>
            <a:off x="1100461" y="1974379"/>
            <a:ext cx="5062213" cy="300062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9" name="Text Placeholder 9">
            <a:extLst>
              <a:ext uri="{FF2B5EF4-FFF2-40B4-BE49-F238E27FC236}">
                <a16:creationId xmlns:a16="http://schemas.microsoft.com/office/drawing/2014/main" id="{8ECFF973-362D-4665-9A47-3D1F92BCF00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2684F0A-E70A-41BF-8148-445814C53353}"/>
              </a:ext>
            </a:extLst>
          </p:cNvPr>
          <p:cNvSpPr/>
          <p:nvPr userDrawn="1"/>
        </p:nvSpPr>
        <p:spPr>
          <a:xfrm>
            <a:off x="0" y="339509"/>
            <a:ext cx="5886994" cy="651849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474261F5-E73A-4DCE-AA74-3F3BA62A3427}"/>
              </a:ext>
            </a:extLst>
          </p:cNvPr>
          <p:cNvSpPr>
            <a:spLocks noGrp="1"/>
          </p:cNvSpPr>
          <p:nvPr>
            <p:ph type="pic" sz="quarter" idx="11" hasCustomPrompt="1"/>
          </p:nvPr>
        </p:nvSpPr>
        <p:spPr>
          <a:xfrm>
            <a:off x="971313" y="1633058"/>
            <a:ext cx="3060756" cy="359188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3288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1" r:id="rId6"/>
    <p:sldLayoutId id="2147483678" r:id="rId7"/>
    <p:sldLayoutId id="2147483692" r:id="rId8"/>
    <p:sldLayoutId id="2147483680" r:id="rId9"/>
    <p:sldLayoutId id="2147483693" r:id="rId10"/>
    <p:sldLayoutId id="2147483682" r:id="rId11"/>
    <p:sldLayoutId id="2147483683" r:id="rId12"/>
    <p:sldLayoutId id="2147483684" r:id="rId13"/>
    <p:sldLayoutId id="2147483694" r:id="rId14"/>
    <p:sldLayoutId id="2147483685" r:id="rId15"/>
    <p:sldLayoutId id="2147483686" r:id="rId16"/>
    <p:sldLayoutId id="2147483687" r:id="rId17"/>
    <p:sldLayoutId id="2147483688" r:id="rId18"/>
    <p:sldLayoutId id="2147483671" r:id="rId19"/>
    <p:sldLayoutId id="2147483672"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hyperlink" Target="https://t.me/ppt_hel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731765" y="3133581"/>
            <a:ext cx="5940669" cy="2585323"/>
          </a:xfrm>
          <a:prstGeom prst="rect">
            <a:avLst/>
          </a:prstGeom>
          <a:noFill/>
        </p:spPr>
        <p:txBody>
          <a:bodyPr wrap="square" rtlCol="0" anchor="ctr">
            <a:spAutoFit/>
          </a:bodyPr>
          <a:lstStyle/>
          <a:p>
            <a:pPr algn="r"/>
            <a:r>
              <a:rPr lang="en-US" sz="5400" dirty="0">
                <a:solidFill>
                  <a:schemeClr val="bg1"/>
                </a:solidFill>
                <a:latin typeface="+mj-lt"/>
              </a:rPr>
              <a:t>Free</a:t>
            </a:r>
          </a:p>
          <a:p>
            <a:pPr algn="r"/>
            <a:r>
              <a:rPr lang="en-US" sz="5400" dirty="0">
                <a:solidFill>
                  <a:schemeClr val="bg1"/>
                </a:solidFill>
                <a:latin typeface="+mj-lt"/>
              </a:rPr>
              <a:t>Real Estate </a:t>
            </a:r>
          </a:p>
          <a:p>
            <a:pPr algn="r"/>
            <a:r>
              <a:rPr lang="en-US" sz="5400" dirty="0">
                <a:solidFill>
                  <a:schemeClr val="bg1"/>
                </a:solidFill>
                <a:latin typeface="+mj-lt"/>
              </a:rPr>
              <a:t>PPT Templates</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731837" y="5718904"/>
            <a:ext cx="5940597"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120444" y="316917"/>
            <a:ext cx="1861283" cy="9097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7" name="TextBox 3">
            <a:hlinkClick r:id="rId3"/>
            <a:extLst>
              <a:ext uri="{FF2B5EF4-FFF2-40B4-BE49-F238E27FC236}">
                <a16:creationId xmlns:a16="http://schemas.microsoft.com/office/drawing/2014/main" id="{65EB7FFB-6FB1-480A-A898-65150C03087A}"/>
              </a:ext>
            </a:extLst>
          </p:cNvPr>
          <p:cNvSpPr txBox="1"/>
          <p:nvPr/>
        </p:nvSpPr>
        <p:spPr>
          <a:xfrm>
            <a:off x="8229207" y="6256726"/>
            <a:ext cx="3782474" cy="27699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dirty="0" smtClean="0">
                <a:solidFill>
                  <a:schemeClr val="bg1"/>
                </a:solidFill>
                <a:cs typeface="Arial" pitchFamily="34" charset="0"/>
              </a:rPr>
              <a:t>PPT Help </a:t>
            </a:r>
            <a:r>
              <a:rPr lang="en-US" altLang="ko-KR" sz="1200" dirty="0" smtClean="0">
                <a:solidFill>
                  <a:schemeClr val="bg1"/>
                </a:solidFill>
                <a:cs typeface="Arial" pitchFamily="34" charset="0"/>
                <a:hlinkClick r:id="rId4"/>
              </a:rPr>
              <a:t>https</a:t>
            </a:r>
            <a:r>
              <a:rPr lang="en-US" altLang="ko-KR" sz="1200" dirty="0">
                <a:solidFill>
                  <a:schemeClr val="bg1"/>
                </a:solidFill>
                <a:cs typeface="Arial" pitchFamily="34" charset="0"/>
                <a:hlinkClick r:id="rId4"/>
              </a:rPr>
              <a:t>://</a:t>
            </a:r>
            <a:r>
              <a:rPr lang="en-US" altLang="ko-KR" sz="1200" dirty="0" smtClean="0">
                <a:solidFill>
                  <a:schemeClr val="bg1"/>
                </a:solidFill>
                <a:cs typeface="Arial" pitchFamily="34" charset="0"/>
                <a:hlinkClick r:id="rId4"/>
              </a:rPr>
              <a:t>t.me/ppt_help</a:t>
            </a:r>
            <a:r>
              <a:rPr lang="en-US" altLang="ko-KR" sz="1200" dirty="0" smtClean="0">
                <a:solidFill>
                  <a:schemeClr val="bg1"/>
                </a:solidFill>
                <a:cs typeface="Arial" pitchFamily="34" charset="0"/>
              </a:rPr>
              <a:t>  </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Freeform 6">
            <a:extLst>
              <a:ext uri="{FF2B5EF4-FFF2-40B4-BE49-F238E27FC236}">
                <a16:creationId xmlns:a16="http://schemas.microsoft.com/office/drawing/2014/main" id="{4454B198-48DB-475D-A05B-1259B6B656C0}"/>
              </a:ext>
            </a:extLst>
          </p:cNvPr>
          <p:cNvSpPr/>
          <p:nvPr/>
        </p:nvSpPr>
        <p:spPr>
          <a:xfrm>
            <a:off x="4864396" y="2060088"/>
            <a:ext cx="1943613" cy="3941997"/>
          </a:xfrm>
          <a:custGeom>
            <a:avLst/>
            <a:gdLst>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21457 w 3349545"/>
              <a:gd name="connsiteY6" fmla="*/ 1457816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792907 w 3349545"/>
              <a:gd name="connsiteY22" fmla="*/ 1501358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792907 w 3349545"/>
              <a:gd name="connsiteY22" fmla="*/ 1501358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17400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349545" h="6793483">
                <a:moveTo>
                  <a:pt x="2710028" y="4715366"/>
                </a:moveTo>
                <a:cubicBezTo>
                  <a:pt x="2666485" y="4721716"/>
                  <a:pt x="2663764" y="4719902"/>
                  <a:pt x="2641993" y="4726252"/>
                </a:cubicBezTo>
                <a:cubicBezTo>
                  <a:pt x="2599357" y="4741673"/>
                  <a:pt x="2605707" y="4778867"/>
                  <a:pt x="2587564" y="4805174"/>
                </a:cubicBezTo>
                <a:lnTo>
                  <a:pt x="2791671" y="4791567"/>
                </a:lnTo>
                <a:cubicBezTo>
                  <a:pt x="2764457" y="4766167"/>
                  <a:pt x="2759013" y="4724437"/>
                  <a:pt x="2710028" y="4715366"/>
                </a:cubicBezTo>
                <a:close/>
                <a:moveTo>
                  <a:pt x="1613293" y="1261872"/>
                </a:moveTo>
                <a:cubicBezTo>
                  <a:pt x="1619643" y="1326279"/>
                  <a:pt x="1625993" y="1377081"/>
                  <a:pt x="1632343" y="1441488"/>
                </a:cubicBezTo>
                <a:cubicBezTo>
                  <a:pt x="1554329" y="1668273"/>
                  <a:pt x="1440937" y="2061066"/>
                  <a:pt x="1436400" y="2170830"/>
                </a:cubicBezTo>
                <a:lnTo>
                  <a:pt x="1403743" y="2853908"/>
                </a:lnTo>
                <a:lnTo>
                  <a:pt x="1452728" y="2772266"/>
                </a:lnTo>
                <a:cubicBezTo>
                  <a:pt x="1451367" y="2646173"/>
                  <a:pt x="1533918" y="2139080"/>
                  <a:pt x="1588800" y="2018430"/>
                </a:cubicBezTo>
                <a:cubicBezTo>
                  <a:pt x="1657289" y="1829745"/>
                  <a:pt x="1700832" y="1593888"/>
                  <a:pt x="1692214" y="1504080"/>
                </a:cubicBezTo>
                <a:lnTo>
                  <a:pt x="1735757" y="1460537"/>
                </a:lnTo>
                <a:cubicBezTo>
                  <a:pt x="1699471" y="1397037"/>
                  <a:pt x="1649577" y="1360752"/>
                  <a:pt x="1656834" y="1275480"/>
                </a:cubicBezTo>
                <a:cubicBezTo>
                  <a:pt x="1638692" y="1271851"/>
                  <a:pt x="1631435" y="1265501"/>
                  <a:pt x="1613293" y="1261872"/>
                </a:cubicBezTo>
                <a:close/>
                <a:moveTo>
                  <a:pt x="1821237" y="16"/>
                </a:moveTo>
                <a:cubicBezTo>
                  <a:pt x="1902601" y="820"/>
                  <a:pt x="1981308" y="30991"/>
                  <a:pt x="2081275" y="68603"/>
                </a:cubicBezTo>
                <a:lnTo>
                  <a:pt x="2243329" y="345059"/>
                </a:lnTo>
                <a:cubicBezTo>
                  <a:pt x="2257843" y="479572"/>
                  <a:pt x="2253309" y="578709"/>
                  <a:pt x="2235166" y="680565"/>
                </a:cubicBezTo>
                <a:cubicBezTo>
                  <a:pt x="2348328" y="681421"/>
                  <a:pt x="2277253" y="819211"/>
                  <a:pt x="2244664" y="845493"/>
                </a:cubicBezTo>
                <a:cubicBezTo>
                  <a:pt x="2233607" y="898372"/>
                  <a:pt x="2215464" y="930894"/>
                  <a:pt x="2213804" y="971604"/>
                </a:cubicBezTo>
                <a:lnTo>
                  <a:pt x="2233515" y="1080381"/>
                </a:lnTo>
                <a:cubicBezTo>
                  <a:pt x="2132672" y="1456957"/>
                  <a:pt x="1871779" y="1485947"/>
                  <a:pt x="1803793" y="1485029"/>
                </a:cubicBezTo>
                <a:cubicBezTo>
                  <a:pt x="1790185" y="1516779"/>
                  <a:pt x="1809236" y="1548530"/>
                  <a:pt x="1811957" y="1580280"/>
                </a:cubicBezTo>
                <a:lnTo>
                  <a:pt x="1782021" y="1672808"/>
                </a:lnTo>
                <a:lnTo>
                  <a:pt x="1809236" y="1993937"/>
                </a:lnTo>
                <a:cubicBezTo>
                  <a:pt x="1958007" y="1732680"/>
                  <a:pt x="2071401" y="1476865"/>
                  <a:pt x="2247386" y="1204723"/>
                </a:cubicBezTo>
                <a:cubicBezTo>
                  <a:pt x="2235885" y="1177294"/>
                  <a:pt x="2235134" y="1142364"/>
                  <a:pt x="2234169" y="1083988"/>
                </a:cubicBezTo>
                <a:lnTo>
                  <a:pt x="2240145" y="1116970"/>
                </a:lnTo>
                <a:cubicBezTo>
                  <a:pt x="2276131" y="1174419"/>
                  <a:pt x="2339691" y="1240503"/>
                  <a:pt x="2394343" y="1275480"/>
                </a:cubicBezTo>
                <a:cubicBezTo>
                  <a:pt x="2481651" y="1329506"/>
                  <a:pt x="3086039" y="1853286"/>
                  <a:pt x="3090566" y="1914656"/>
                </a:cubicBezTo>
                <a:lnTo>
                  <a:pt x="3055599" y="2631573"/>
                </a:lnTo>
                <a:cubicBezTo>
                  <a:pt x="3062103" y="2695757"/>
                  <a:pt x="3076771" y="2800763"/>
                  <a:pt x="3066946" y="2864947"/>
                </a:cubicBezTo>
                <a:lnTo>
                  <a:pt x="2926151" y="3411134"/>
                </a:lnTo>
                <a:cubicBezTo>
                  <a:pt x="2929352" y="3458032"/>
                  <a:pt x="2951603" y="3491322"/>
                  <a:pt x="2941196" y="3532777"/>
                </a:cubicBezTo>
                <a:cubicBezTo>
                  <a:pt x="2866605" y="3823490"/>
                  <a:pt x="2819228" y="4108761"/>
                  <a:pt x="2758244" y="4396753"/>
                </a:cubicBezTo>
                <a:cubicBezTo>
                  <a:pt x="2761394" y="4477385"/>
                  <a:pt x="2756379" y="4479098"/>
                  <a:pt x="2707821" y="4516187"/>
                </a:cubicBezTo>
                <a:cubicBezTo>
                  <a:pt x="2707821" y="4574278"/>
                  <a:pt x="2680607" y="4607877"/>
                  <a:pt x="2713264" y="4633311"/>
                </a:cubicBezTo>
                <a:cubicBezTo>
                  <a:pt x="2797662" y="4643495"/>
                  <a:pt x="2849403" y="4740766"/>
                  <a:pt x="2873930" y="4778164"/>
                </a:cubicBezTo>
                <a:lnTo>
                  <a:pt x="3309873" y="4773183"/>
                </a:lnTo>
                <a:cubicBezTo>
                  <a:pt x="3362179" y="4774570"/>
                  <a:pt x="3354613" y="5399162"/>
                  <a:pt x="3333441" y="5729842"/>
                </a:cubicBezTo>
                <a:cubicBezTo>
                  <a:pt x="3303437" y="5759983"/>
                  <a:pt x="3194512" y="5937081"/>
                  <a:pt x="3003943" y="5885579"/>
                </a:cubicBezTo>
                <a:cubicBezTo>
                  <a:pt x="2983986" y="5910980"/>
                  <a:pt x="2983078" y="5936379"/>
                  <a:pt x="2954957" y="5950894"/>
                </a:cubicBezTo>
                <a:cubicBezTo>
                  <a:pt x="2918671" y="5951802"/>
                  <a:pt x="2906879" y="5947265"/>
                  <a:pt x="2884200" y="5945450"/>
                </a:cubicBezTo>
                <a:cubicBezTo>
                  <a:pt x="2881799" y="5927645"/>
                  <a:pt x="2888584" y="5915965"/>
                  <a:pt x="2879295" y="5916148"/>
                </a:cubicBezTo>
                <a:lnTo>
                  <a:pt x="2863712" y="5920497"/>
                </a:lnTo>
                <a:lnTo>
                  <a:pt x="2487641" y="5978622"/>
                </a:lnTo>
                <a:cubicBezTo>
                  <a:pt x="2425100" y="6192023"/>
                  <a:pt x="2335344" y="6484345"/>
                  <a:pt x="2210210" y="6651482"/>
                </a:cubicBezTo>
                <a:cubicBezTo>
                  <a:pt x="2165367" y="6704131"/>
                  <a:pt x="1949073" y="6800321"/>
                  <a:pt x="1928722" y="6793099"/>
                </a:cubicBezTo>
                <a:cubicBezTo>
                  <a:pt x="1830254" y="6750138"/>
                  <a:pt x="1805265" y="6728949"/>
                  <a:pt x="1818375" y="6601624"/>
                </a:cubicBezTo>
                <a:cubicBezTo>
                  <a:pt x="1812402" y="6562891"/>
                  <a:pt x="1958828" y="6295557"/>
                  <a:pt x="2029055" y="6142524"/>
                </a:cubicBezTo>
                <a:cubicBezTo>
                  <a:pt x="2029808" y="6086521"/>
                  <a:pt x="2038726" y="6046845"/>
                  <a:pt x="2031314" y="5974514"/>
                </a:cubicBezTo>
                <a:cubicBezTo>
                  <a:pt x="1921002" y="5973299"/>
                  <a:pt x="1788918" y="5996576"/>
                  <a:pt x="1689492" y="5949097"/>
                </a:cubicBezTo>
                <a:cubicBezTo>
                  <a:pt x="1572659" y="6004193"/>
                  <a:pt x="1510254" y="6037517"/>
                  <a:pt x="1385257" y="6100778"/>
                </a:cubicBezTo>
                <a:cubicBezTo>
                  <a:pt x="1299609" y="6133282"/>
                  <a:pt x="1257504" y="6119520"/>
                  <a:pt x="1166414" y="6116645"/>
                </a:cubicBezTo>
                <a:cubicBezTo>
                  <a:pt x="1082614" y="6114488"/>
                  <a:pt x="1050523" y="6057904"/>
                  <a:pt x="1045644" y="5995875"/>
                </a:cubicBezTo>
                <a:cubicBezTo>
                  <a:pt x="1040492" y="5931536"/>
                  <a:pt x="1239446" y="5807326"/>
                  <a:pt x="1435681" y="5734822"/>
                </a:cubicBezTo>
                <a:cubicBezTo>
                  <a:pt x="1486498" y="5701668"/>
                  <a:pt x="1542759" y="5581431"/>
                  <a:pt x="1481997" y="5531948"/>
                </a:cubicBezTo>
                <a:cubicBezTo>
                  <a:pt x="1434911" y="5321781"/>
                  <a:pt x="1311625" y="4657138"/>
                  <a:pt x="1264539" y="4136728"/>
                </a:cubicBezTo>
                <a:cubicBezTo>
                  <a:pt x="1258583" y="4049693"/>
                  <a:pt x="1168261" y="3946331"/>
                  <a:pt x="1173191" y="3908282"/>
                </a:cubicBezTo>
                <a:lnTo>
                  <a:pt x="1266799" y="3338939"/>
                </a:lnTo>
                <a:lnTo>
                  <a:pt x="950753" y="3192290"/>
                </a:lnTo>
                <a:cubicBezTo>
                  <a:pt x="736685" y="3245486"/>
                  <a:pt x="623309" y="3151726"/>
                  <a:pt x="512655" y="3096065"/>
                </a:cubicBezTo>
                <a:cubicBezTo>
                  <a:pt x="481796" y="3061697"/>
                  <a:pt x="532578" y="3030048"/>
                  <a:pt x="485389" y="2992957"/>
                </a:cubicBezTo>
                <a:cubicBezTo>
                  <a:pt x="431371" y="2964083"/>
                  <a:pt x="396403" y="2995080"/>
                  <a:pt x="364157" y="2985256"/>
                </a:cubicBezTo>
                <a:cubicBezTo>
                  <a:pt x="333450" y="2975551"/>
                  <a:pt x="321796" y="2935912"/>
                  <a:pt x="312861" y="2907157"/>
                </a:cubicBezTo>
                <a:lnTo>
                  <a:pt x="0" y="2760045"/>
                </a:lnTo>
                <a:cubicBezTo>
                  <a:pt x="109593" y="2494594"/>
                  <a:pt x="303550" y="1986937"/>
                  <a:pt x="328778" y="1963693"/>
                </a:cubicBezTo>
                <a:cubicBezTo>
                  <a:pt x="374084" y="1918748"/>
                  <a:pt x="843933" y="2173157"/>
                  <a:pt x="1109675" y="2286054"/>
                </a:cubicBezTo>
                <a:cubicBezTo>
                  <a:pt x="1167903" y="2280559"/>
                  <a:pt x="1133602" y="2168930"/>
                  <a:pt x="1183666" y="2122614"/>
                </a:cubicBezTo>
                <a:cubicBezTo>
                  <a:pt x="1174287" y="2072054"/>
                  <a:pt x="1154022" y="2016051"/>
                  <a:pt x="1204514" y="1954605"/>
                </a:cubicBezTo>
                <a:cubicBezTo>
                  <a:pt x="1153594" y="1842358"/>
                  <a:pt x="1227860" y="1561384"/>
                  <a:pt x="1239533" y="1364773"/>
                </a:cubicBezTo>
                <a:cubicBezTo>
                  <a:pt x="1265497" y="1263600"/>
                  <a:pt x="1462913" y="1205973"/>
                  <a:pt x="1597734" y="1208214"/>
                </a:cubicBezTo>
                <a:cubicBezTo>
                  <a:pt x="1578839" y="1125749"/>
                  <a:pt x="1464332" y="880702"/>
                  <a:pt x="1444564" y="769294"/>
                </a:cubicBezTo>
                <a:cubicBezTo>
                  <a:pt x="1419352" y="627951"/>
                  <a:pt x="1349110" y="456228"/>
                  <a:pt x="1381151" y="327499"/>
                </a:cubicBezTo>
                <a:cubicBezTo>
                  <a:pt x="1383822" y="298949"/>
                  <a:pt x="1462689" y="109836"/>
                  <a:pt x="1666746" y="35022"/>
                </a:cubicBezTo>
                <a:cubicBezTo>
                  <a:pt x="1722644" y="9624"/>
                  <a:pt x="1772419" y="-466"/>
                  <a:pt x="1821237" y="1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4" name="TextBox 3">
            <a:extLst>
              <a:ext uri="{FF2B5EF4-FFF2-40B4-BE49-F238E27FC236}">
                <a16:creationId xmlns:a16="http://schemas.microsoft.com/office/drawing/2014/main" id="{F65FE714-5002-4B40-B941-172A546CFFEF}"/>
              </a:ext>
            </a:extLst>
          </p:cNvPr>
          <p:cNvSpPr txBox="1"/>
          <p:nvPr/>
        </p:nvSpPr>
        <p:spPr>
          <a:xfrm>
            <a:off x="912249" y="1724787"/>
            <a:ext cx="878954"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85%</a:t>
            </a:r>
            <a:endParaRPr lang="ko-KR" altLang="en-US" sz="2400" b="1" dirty="0">
              <a:solidFill>
                <a:schemeClr val="accent4"/>
              </a:solidFill>
              <a:cs typeface="Arial" pitchFamily="34" charset="0"/>
            </a:endParaRPr>
          </a:p>
        </p:txBody>
      </p:sp>
      <p:sp>
        <p:nvSpPr>
          <p:cNvPr id="5" name="Text Placeholder 12">
            <a:extLst>
              <a:ext uri="{FF2B5EF4-FFF2-40B4-BE49-F238E27FC236}">
                <a16:creationId xmlns:a16="http://schemas.microsoft.com/office/drawing/2014/main" id="{E357CF75-E850-49F2-9C22-6D1325407C8E}"/>
              </a:ext>
            </a:extLst>
          </p:cNvPr>
          <p:cNvSpPr txBox="1">
            <a:spLocks/>
          </p:cNvSpPr>
          <p:nvPr/>
        </p:nvSpPr>
        <p:spPr>
          <a:xfrm>
            <a:off x="912248" y="2106396"/>
            <a:ext cx="3864854"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A74F4140-C43E-4425-9CB1-B442B5F22586}"/>
              </a:ext>
            </a:extLst>
          </p:cNvPr>
          <p:cNvSpPr txBox="1"/>
          <p:nvPr/>
        </p:nvSpPr>
        <p:spPr>
          <a:xfrm>
            <a:off x="912249" y="2620239"/>
            <a:ext cx="878954"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70%</a:t>
            </a:r>
            <a:endParaRPr lang="ko-KR" altLang="en-US" sz="2400" b="1" dirty="0">
              <a:solidFill>
                <a:schemeClr val="accent3"/>
              </a:solidFill>
              <a:cs typeface="Arial" pitchFamily="34" charset="0"/>
            </a:endParaRPr>
          </a:p>
        </p:txBody>
      </p:sp>
      <p:sp>
        <p:nvSpPr>
          <p:cNvPr id="7" name="Text Placeholder 12">
            <a:extLst>
              <a:ext uri="{FF2B5EF4-FFF2-40B4-BE49-F238E27FC236}">
                <a16:creationId xmlns:a16="http://schemas.microsoft.com/office/drawing/2014/main" id="{39475B79-8EF6-481D-9000-5CAF13652547}"/>
              </a:ext>
            </a:extLst>
          </p:cNvPr>
          <p:cNvSpPr txBox="1">
            <a:spLocks/>
          </p:cNvSpPr>
          <p:nvPr/>
        </p:nvSpPr>
        <p:spPr>
          <a:xfrm>
            <a:off x="912248" y="3013331"/>
            <a:ext cx="3864854"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868D79FB-CE4B-4E13-A9B8-45896FD9CDE5}"/>
              </a:ext>
            </a:extLst>
          </p:cNvPr>
          <p:cNvSpPr txBox="1"/>
          <p:nvPr/>
        </p:nvSpPr>
        <p:spPr>
          <a:xfrm>
            <a:off x="912249" y="3527174"/>
            <a:ext cx="878954"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65%</a:t>
            </a:r>
            <a:endParaRPr lang="ko-KR" altLang="en-US" sz="2400" b="1" dirty="0">
              <a:solidFill>
                <a:schemeClr val="accent2"/>
              </a:solidFill>
              <a:cs typeface="Arial" pitchFamily="34" charset="0"/>
            </a:endParaRPr>
          </a:p>
        </p:txBody>
      </p:sp>
      <p:sp>
        <p:nvSpPr>
          <p:cNvPr id="9" name="Text Placeholder 12">
            <a:extLst>
              <a:ext uri="{FF2B5EF4-FFF2-40B4-BE49-F238E27FC236}">
                <a16:creationId xmlns:a16="http://schemas.microsoft.com/office/drawing/2014/main" id="{06829A34-189A-4CFD-9D89-5764BD0400BA}"/>
              </a:ext>
            </a:extLst>
          </p:cNvPr>
          <p:cNvSpPr txBox="1">
            <a:spLocks/>
          </p:cNvSpPr>
          <p:nvPr/>
        </p:nvSpPr>
        <p:spPr>
          <a:xfrm>
            <a:off x="912248" y="3915848"/>
            <a:ext cx="3864854"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9945D477-F80B-4AEF-83FE-5C612583AEC6}"/>
              </a:ext>
            </a:extLst>
          </p:cNvPr>
          <p:cNvSpPr txBox="1"/>
          <p:nvPr/>
        </p:nvSpPr>
        <p:spPr>
          <a:xfrm>
            <a:off x="912249" y="5311435"/>
            <a:ext cx="878954" cy="461665"/>
          </a:xfrm>
          <a:prstGeom prst="rect">
            <a:avLst/>
          </a:prstGeom>
          <a:noFill/>
        </p:spPr>
        <p:txBody>
          <a:bodyPr wrap="square" rtlCol="0" anchor="ctr">
            <a:spAutoFit/>
          </a:bodyPr>
          <a:lstStyle/>
          <a:p>
            <a:pPr algn="ctr"/>
            <a:r>
              <a:rPr lang="en-US" altLang="ko-KR" sz="2400" b="1" dirty="0">
                <a:solidFill>
                  <a:schemeClr val="accent6"/>
                </a:solidFill>
                <a:cs typeface="Arial" pitchFamily="34" charset="0"/>
              </a:rPr>
              <a:t>40%</a:t>
            </a:r>
            <a:endParaRPr lang="ko-KR" altLang="en-US" sz="2400" b="1" dirty="0">
              <a:solidFill>
                <a:schemeClr val="accent6"/>
              </a:solidFill>
              <a:cs typeface="Arial" pitchFamily="34" charset="0"/>
            </a:endParaRPr>
          </a:p>
        </p:txBody>
      </p:sp>
      <p:sp>
        <p:nvSpPr>
          <p:cNvPr id="11" name="Text Placeholder 12">
            <a:extLst>
              <a:ext uri="{FF2B5EF4-FFF2-40B4-BE49-F238E27FC236}">
                <a16:creationId xmlns:a16="http://schemas.microsoft.com/office/drawing/2014/main" id="{1F7EE2DA-0AF3-47AF-A829-C4409C07209E}"/>
              </a:ext>
            </a:extLst>
          </p:cNvPr>
          <p:cNvSpPr txBox="1">
            <a:spLocks/>
          </p:cNvSpPr>
          <p:nvPr/>
        </p:nvSpPr>
        <p:spPr>
          <a:xfrm>
            <a:off x="912248" y="5698772"/>
            <a:ext cx="3864854"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92DBD7B-BAE0-4AB0-A02B-63D3D6B0F683}"/>
              </a:ext>
            </a:extLst>
          </p:cNvPr>
          <p:cNvSpPr txBox="1"/>
          <p:nvPr/>
        </p:nvSpPr>
        <p:spPr>
          <a:xfrm>
            <a:off x="912249" y="4429689"/>
            <a:ext cx="878954"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55%</a:t>
            </a:r>
            <a:endParaRPr lang="ko-KR" altLang="en-US" sz="2400" b="1" dirty="0">
              <a:solidFill>
                <a:schemeClr val="accent1"/>
              </a:solidFill>
              <a:cs typeface="Arial" pitchFamily="34" charset="0"/>
            </a:endParaRPr>
          </a:p>
        </p:txBody>
      </p:sp>
      <p:sp>
        <p:nvSpPr>
          <p:cNvPr id="13" name="Text Placeholder 12">
            <a:extLst>
              <a:ext uri="{FF2B5EF4-FFF2-40B4-BE49-F238E27FC236}">
                <a16:creationId xmlns:a16="http://schemas.microsoft.com/office/drawing/2014/main" id="{7E5497FE-38FC-4AB3-A192-5807DD632C1C}"/>
              </a:ext>
            </a:extLst>
          </p:cNvPr>
          <p:cNvSpPr txBox="1">
            <a:spLocks/>
          </p:cNvSpPr>
          <p:nvPr/>
        </p:nvSpPr>
        <p:spPr>
          <a:xfrm>
            <a:off x="912248" y="4797593"/>
            <a:ext cx="3864854"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nvGrpSpPr>
          <p:cNvPr id="14" name="그룹 9">
            <a:extLst>
              <a:ext uri="{FF2B5EF4-FFF2-40B4-BE49-F238E27FC236}">
                <a16:creationId xmlns:a16="http://schemas.microsoft.com/office/drawing/2014/main" id="{1A359F91-D4B8-4F1A-8A4A-63A4470FC338}"/>
              </a:ext>
            </a:extLst>
          </p:cNvPr>
          <p:cNvGrpSpPr/>
          <p:nvPr/>
        </p:nvGrpSpPr>
        <p:grpSpPr>
          <a:xfrm>
            <a:off x="7015978" y="1336377"/>
            <a:ext cx="5176027" cy="5521626"/>
            <a:chOff x="7015974" y="1248508"/>
            <a:chExt cx="5176027" cy="5670856"/>
          </a:xfrm>
        </p:grpSpPr>
        <p:grpSp>
          <p:nvGrpSpPr>
            <p:cNvPr id="15" name="그룹 7">
              <a:extLst>
                <a:ext uri="{FF2B5EF4-FFF2-40B4-BE49-F238E27FC236}">
                  <a16:creationId xmlns:a16="http://schemas.microsoft.com/office/drawing/2014/main" id="{696114C0-5A23-4712-AE24-EC6F5D29C087}"/>
                </a:ext>
              </a:extLst>
            </p:cNvPr>
            <p:cNvGrpSpPr/>
            <p:nvPr/>
          </p:nvGrpSpPr>
          <p:grpSpPr>
            <a:xfrm>
              <a:off x="9425131" y="1248508"/>
              <a:ext cx="2766870" cy="5670856"/>
              <a:chOff x="9425131" y="1248508"/>
              <a:chExt cx="2766870" cy="5670856"/>
            </a:xfrm>
          </p:grpSpPr>
          <p:sp>
            <p:nvSpPr>
              <p:cNvPr id="22" name="직사각형 2">
                <a:extLst>
                  <a:ext uri="{FF2B5EF4-FFF2-40B4-BE49-F238E27FC236}">
                    <a16:creationId xmlns:a16="http://schemas.microsoft.com/office/drawing/2014/main" id="{BB7389A1-69F8-4F76-AF55-19A3E17A7F45}"/>
                  </a:ext>
                </a:extLst>
              </p:cNvPr>
              <p:cNvSpPr/>
              <p:nvPr/>
            </p:nvSpPr>
            <p:spPr>
              <a:xfrm>
                <a:off x="9425131" y="1248508"/>
                <a:ext cx="2766870" cy="113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직사각형 58">
                <a:extLst>
                  <a:ext uri="{FF2B5EF4-FFF2-40B4-BE49-F238E27FC236}">
                    <a16:creationId xmlns:a16="http://schemas.microsoft.com/office/drawing/2014/main" id="{BC59AB4F-D787-428A-A097-97C530E327DF}"/>
                  </a:ext>
                </a:extLst>
              </p:cNvPr>
              <p:cNvSpPr/>
              <p:nvPr/>
            </p:nvSpPr>
            <p:spPr>
              <a:xfrm>
                <a:off x="9425131" y="2382722"/>
                <a:ext cx="2766870" cy="113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직사각형 59">
                <a:extLst>
                  <a:ext uri="{FF2B5EF4-FFF2-40B4-BE49-F238E27FC236}">
                    <a16:creationId xmlns:a16="http://schemas.microsoft.com/office/drawing/2014/main" id="{6121F814-7CA2-4D2E-B2B6-DAB294EEE9D5}"/>
                  </a:ext>
                </a:extLst>
              </p:cNvPr>
              <p:cNvSpPr/>
              <p:nvPr/>
            </p:nvSpPr>
            <p:spPr>
              <a:xfrm>
                <a:off x="9425131" y="3516935"/>
                <a:ext cx="2766870" cy="113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직사각형 60">
                <a:extLst>
                  <a:ext uri="{FF2B5EF4-FFF2-40B4-BE49-F238E27FC236}">
                    <a16:creationId xmlns:a16="http://schemas.microsoft.com/office/drawing/2014/main" id="{9CFA3689-4D60-430C-85CC-4058A4143E68}"/>
                  </a:ext>
                </a:extLst>
              </p:cNvPr>
              <p:cNvSpPr/>
              <p:nvPr/>
            </p:nvSpPr>
            <p:spPr>
              <a:xfrm>
                <a:off x="9425131" y="4651149"/>
                <a:ext cx="2766870" cy="11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직사각형 61">
                <a:extLst>
                  <a:ext uri="{FF2B5EF4-FFF2-40B4-BE49-F238E27FC236}">
                    <a16:creationId xmlns:a16="http://schemas.microsoft.com/office/drawing/2014/main" id="{C1A55465-C6B7-4A80-88F3-29B79838A74B}"/>
                  </a:ext>
                </a:extLst>
              </p:cNvPr>
              <p:cNvSpPr/>
              <p:nvPr/>
            </p:nvSpPr>
            <p:spPr>
              <a:xfrm>
                <a:off x="9425131" y="5785364"/>
                <a:ext cx="2766870" cy="1134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6" name="그룹 8">
              <a:extLst>
                <a:ext uri="{FF2B5EF4-FFF2-40B4-BE49-F238E27FC236}">
                  <a16:creationId xmlns:a16="http://schemas.microsoft.com/office/drawing/2014/main" id="{DEA9B89C-394D-4908-B6DB-F02819D88ED3}"/>
                </a:ext>
              </a:extLst>
            </p:cNvPr>
            <p:cNvGrpSpPr/>
            <p:nvPr/>
          </p:nvGrpSpPr>
          <p:grpSpPr>
            <a:xfrm>
              <a:off x="7015974" y="1248508"/>
              <a:ext cx="2409157" cy="5670856"/>
              <a:chOff x="7015974" y="1248508"/>
              <a:chExt cx="2409157" cy="5670856"/>
            </a:xfrm>
          </p:grpSpPr>
          <p:sp>
            <p:nvSpPr>
              <p:cNvPr id="17" name="자유형: 도형 70">
                <a:extLst>
                  <a:ext uri="{FF2B5EF4-FFF2-40B4-BE49-F238E27FC236}">
                    <a16:creationId xmlns:a16="http://schemas.microsoft.com/office/drawing/2014/main" id="{420C1188-8F22-46C6-99F0-DD86A0DE4C96}"/>
                  </a:ext>
                </a:extLst>
              </p:cNvPr>
              <p:cNvSpPr/>
              <p:nvPr/>
            </p:nvSpPr>
            <p:spPr>
              <a:xfrm>
                <a:off x="7642806" y="1248508"/>
                <a:ext cx="1782324" cy="1135420"/>
              </a:xfrm>
              <a:custGeom>
                <a:avLst/>
                <a:gdLst>
                  <a:gd name="connsiteX0" fmla="*/ 1582480 w 1782324"/>
                  <a:gd name="connsiteY0" fmla="*/ 0 h 1135420"/>
                  <a:gd name="connsiteX1" fmla="*/ 1782324 w 1782324"/>
                  <a:gd name="connsiteY1" fmla="*/ 0 h 1135420"/>
                  <a:gd name="connsiteX2" fmla="*/ 1782324 w 1782324"/>
                  <a:gd name="connsiteY2" fmla="*/ 1135420 h 1135420"/>
                  <a:gd name="connsiteX3" fmla="*/ 0 w 1782324"/>
                  <a:gd name="connsiteY3" fmla="*/ 1135420 h 1135420"/>
                  <a:gd name="connsiteX4" fmla="*/ 1394915 w 1782324"/>
                  <a:gd name="connsiteY4" fmla="*/ 19328 h 1135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324" h="1135420">
                    <a:moveTo>
                      <a:pt x="1582480" y="0"/>
                    </a:moveTo>
                    <a:lnTo>
                      <a:pt x="1782324" y="0"/>
                    </a:lnTo>
                    <a:lnTo>
                      <a:pt x="1782324" y="1135420"/>
                    </a:lnTo>
                    <a:lnTo>
                      <a:pt x="0" y="1135420"/>
                    </a:lnTo>
                    <a:cubicBezTo>
                      <a:pt x="204706" y="584155"/>
                      <a:pt x="695866" y="136049"/>
                      <a:pt x="1394915" y="193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accent4"/>
                  </a:solidFill>
                </a:endParaRPr>
              </a:p>
            </p:txBody>
          </p:sp>
          <p:sp>
            <p:nvSpPr>
              <p:cNvPr id="18" name="자유형: 도형 71">
                <a:extLst>
                  <a:ext uri="{FF2B5EF4-FFF2-40B4-BE49-F238E27FC236}">
                    <a16:creationId xmlns:a16="http://schemas.microsoft.com/office/drawing/2014/main" id="{65A08972-ECB7-43F8-96AE-C2A5C6ECF244}"/>
                  </a:ext>
                </a:extLst>
              </p:cNvPr>
              <p:cNvSpPr/>
              <p:nvPr/>
            </p:nvSpPr>
            <p:spPr>
              <a:xfrm>
                <a:off x="7350020" y="2382722"/>
                <a:ext cx="2075111" cy="1135420"/>
              </a:xfrm>
              <a:custGeom>
                <a:avLst/>
                <a:gdLst>
                  <a:gd name="connsiteX0" fmla="*/ 298141 w 2075111"/>
                  <a:gd name="connsiteY0" fmla="*/ 0 h 1135420"/>
                  <a:gd name="connsiteX1" fmla="*/ 2075111 w 2075111"/>
                  <a:gd name="connsiteY1" fmla="*/ 0 h 1135420"/>
                  <a:gd name="connsiteX2" fmla="*/ 2075111 w 2075111"/>
                  <a:gd name="connsiteY2" fmla="*/ 1135420 h 1135420"/>
                  <a:gd name="connsiteX3" fmla="*/ 0 w 2075111"/>
                  <a:gd name="connsiteY3" fmla="*/ 1135420 h 1135420"/>
                  <a:gd name="connsiteX4" fmla="*/ 143326 w 2075111"/>
                  <a:gd name="connsiteY4" fmla="*/ 941418 h 1135420"/>
                  <a:gd name="connsiteX5" fmla="*/ 298141 w 2075111"/>
                  <a:gd name="connsiteY5" fmla="*/ 0 h 113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5111" h="1135420">
                    <a:moveTo>
                      <a:pt x="298141" y="0"/>
                    </a:moveTo>
                    <a:lnTo>
                      <a:pt x="2075111" y="0"/>
                    </a:lnTo>
                    <a:lnTo>
                      <a:pt x="2075111" y="1135420"/>
                    </a:lnTo>
                    <a:lnTo>
                      <a:pt x="0" y="1135420"/>
                    </a:lnTo>
                    <a:cubicBezTo>
                      <a:pt x="75201" y="1043352"/>
                      <a:pt x="87553" y="1014096"/>
                      <a:pt x="143326" y="941418"/>
                    </a:cubicBezTo>
                    <a:cubicBezTo>
                      <a:pt x="294462" y="770596"/>
                      <a:pt x="51248" y="518977"/>
                      <a:pt x="2981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9" name="자유형: 도형 72">
                <a:extLst>
                  <a:ext uri="{FF2B5EF4-FFF2-40B4-BE49-F238E27FC236}">
                    <a16:creationId xmlns:a16="http://schemas.microsoft.com/office/drawing/2014/main" id="{90A01D98-EC9A-46B6-ACBA-C3AD3092CA89}"/>
                  </a:ext>
                </a:extLst>
              </p:cNvPr>
              <p:cNvSpPr/>
              <p:nvPr/>
            </p:nvSpPr>
            <p:spPr>
              <a:xfrm>
                <a:off x="7015974" y="3516935"/>
                <a:ext cx="2409156" cy="1135420"/>
              </a:xfrm>
              <a:custGeom>
                <a:avLst/>
                <a:gdLst>
                  <a:gd name="connsiteX0" fmla="*/ 345087 w 2409156"/>
                  <a:gd name="connsiteY0" fmla="*/ 0 h 1135420"/>
                  <a:gd name="connsiteX1" fmla="*/ 2409156 w 2409156"/>
                  <a:gd name="connsiteY1" fmla="*/ 0 h 1135420"/>
                  <a:gd name="connsiteX2" fmla="*/ 2409156 w 2409156"/>
                  <a:gd name="connsiteY2" fmla="*/ 1135420 h 1135420"/>
                  <a:gd name="connsiteX3" fmla="*/ 396107 w 2409156"/>
                  <a:gd name="connsiteY3" fmla="*/ 1135420 h 1135420"/>
                  <a:gd name="connsiteX4" fmla="*/ 290286 w 2409156"/>
                  <a:gd name="connsiteY4" fmla="*/ 1068296 h 1135420"/>
                  <a:gd name="connsiteX5" fmla="*/ 415410 w 2409156"/>
                  <a:gd name="connsiteY5" fmla="*/ 783337 h 1135420"/>
                  <a:gd name="connsiteX6" fmla="*/ 7150 w 2409156"/>
                  <a:gd name="connsiteY6" fmla="*/ 455110 h 1135420"/>
                  <a:gd name="connsiteX7" fmla="*/ 345087 w 2409156"/>
                  <a:gd name="connsiteY7" fmla="*/ 0 h 113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9156" h="1135420">
                    <a:moveTo>
                      <a:pt x="345087" y="0"/>
                    </a:moveTo>
                    <a:lnTo>
                      <a:pt x="2409156" y="0"/>
                    </a:lnTo>
                    <a:lnTo>
                      <a:pt x="2409156" y="1135420"/>
                    </a:lnTo>
                    <a:lnTo>
                      <a:pt x="396107" y="1135420"/>
                    </a:lnTo>
                    <a:cubicBezTo>
                      <a:pt x="359489" y="1114752"/>
                      <a:pt x="307981" y="1092898"/>
                      <a:pt x="290286" y="1068296"/>
                    </a:cubicBezTo>
                    <a:cubicBezTo>
                      <a:pt x="270508" y="1008385"/>
                      <a:pt x="362148" y="881624"/>
                      <a:pt x="415410" y="783337"/>
                    </a:cubicBezTo>
                    <a:cubicBezTo>
                      <a:pt x="506284" y="704464"/>
                      <a:pt x="-70109" y="637971"/>
                      <a:pt x="7150" y="455110"/>
                    </a:cubicBezTo>
                    <a:cubicBezTo>
                      <a:pt x="59408" y="386912"/>
                      <a:pt x="159209" y="227844"/>
                      <a:pt x="3450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자유형: 도형 74">
                <a:extLst>
                  <a:ext uri="{FF2B5EF4-FFF2-40B4-BE49-F238E27FC236}">
                    <a16:creationId xmlns:a16="http://schemas.microsoft.com/office/drawing/2014/main" id="{2C95C986-53EE-4218-A528-833A26DB96F2}"/>
                  </a:ext>
                </a:extLst>
              </p:cNvPr>
              <p:cNvSpPr/>
              <p:nvPr/>
            </p:nvSpPr>
            <p:spPr>
              <a:xfrm>
                <a:off x="7378502" y="4641913"/>
                <a:ext cx="2046629" cy="1144656"/>
              </a:xfrm>
              <a:custGeom>
                <a:avLst/>
                <a:gdLst>
                  <a:gd name="connsiteX0" fmla="*/ 0 w 2053213"/>
                  <a:gd name="connsiteY0" fmla="*/ 0 h 1135420"/>
                  <a:gd name="connsiteX1" fmla="*/ 2053213 w 2053213"/>
                  <a:gd name="connsiteY1" fmla="*/ 0 h 1135420"/>
                  <a:gd name="connsiteX2" fmla="*/ 2053213 w 2053213"/>
                  <a:gd name="connsiteY2" fmla="*/ 1135420 h 1135420"/>
                  <a:gd name="connsiteX3" fmla="*/ 1555916 w 2053213"/>
                  <a:gd name="connsiteY3" fmla="*/ 1135420 h 1135420"/>
                  <a:gd name="connsiteX4" fmla="*/ 1354047 w 2053213"/>
                  <a:gd name="connsiteY4" fmla="*/ 906501 h 1135420"/>
                  <a:gd name="connsiteX5" fmla="*/ 341110 w 2053213"/>
                  <a:gd name="connsiteY5" fmla="*/ 1021568 h 1135420"/>
                  <a:gd name="connsiteX6" fmla="*/ 188316 w 2053213"/>
                  <a:gd name="connsiteY6" fmla="*/ 363837 h 1135420"/>
                  <a:gd name="connsiteX7" fmla="*/ 12398 w 2053213"/>
                  <a:gd name="connsiteY7" fmla="*/ 184855 h 1135420"/>
                  <a:gd name="connsiteX8" fmla="*/ 60078 w 2053213"/>
                  <a:gd name="connsiteY8" fmla="*/ 35585 h 1135420"/>
                  <a:gd name="connsiteX0" fmla="*/ 18046 w 2046629"/>
                  <a:gd name="connsiteY0" fmla="*/ 0 h 1144656"/>
                  <a:gd name="connsiteX1" fmla="*/ 2046629 w 2046629"/>
                  <a:gd name="connsiteY1" fmla="*/ 9236 h 1144656"/>
                  <a:gd name="connsiteX2" fmla="*/ 2046629 w 2046629"/>
                  <a:gd name="connsiteY2" fmla="*/ 1144656 h 1144656"/>
                  <a:gd name="connsiteX3" fmla="*/ 1549332 w 2046629"/>
                  <a:gd name="connsiteY3" fmla="*/ 1144656 h 1144656"/>
                  <a:gd name="connsiteX4" fmla="*/ 1347463 w 2046629"/>
                  <a:gd name="connsiteY4" fmla="*/ 915737 h 1144656"/>
                  <a:gd name="connsiteX5" fmla="*/ 334526 w 2046629"/>
                  <a:gd name="connsiteY5" fmla="*/ 1030804 h 1144656"/>
                  <a:gd name="connsiteX6" fmla="*/ 181732 w 2046629"/>
                  <a:gd name="connsiteY6" fmla="*/ 373073 h 1144656"/>
                  <a:gd name="connsiteX7" fmla="*/ 5814 w 2046629"/>
                  <a:gd name="connsiteY7" fmla="*/ 194091 h 1144656"/>
                  <a:gd name="connsiteX8" fmla="*/ 53494 w 2046629"/>
                  <a:gd name="connsiteY8" fmla="*/ 44821 h 1144656"/>
                  <a:gd name="connsiteX9" fmla="*/ 18046 w 2046629"/>
                  <a:gd name="connsiteY9" fmla="*/ 0 h 1144656"/>
                  <a:gd name="connsiteX0" fmla="*/ 18046 w 2046629"/>
                  <a:gd name="connsiteY0" fmla="*/ 0 h 1144656"/>
                  <a:gd name="connsiteX1" fmla="*/ 2046629 w 2046629"/>
                  <a:gd name="connsiteY1" fmla="*/ 9236 h 1144656"/>
                  <a:gd name="connsiteX2" fmla="*/ 2046629 w 2046629"/>
                  <a:gd name="connsiteY2" fmla="*/ 1144656 h 1144656"/>
                  <a:gd name="connsiteX3" fmla="*/ 1549332 w 2046629"/>
                  <a:gd name="connsiteY3" fmla="*/ 1144656 h 1144656"/>
                  <a:gd name="connsiteX4" fmla="*/ 1347463 w 2046629"/>
                  <a:gd name="connsiteY4" fmla="*/ 915737 h 1144656"/>
                  <a:gd name="connsiteX5" fmla="*/ 334526 w 2046629"/>
                  <a:gd name="connsiteY5" fmla="*/ 1030804 h 1144656"/>
                  <a:gd name="connsiteX6" fmla="*/ 181732 w 2046629"/>
                  <a:gd name="connsiteY6" fmla="*/ 373073 h 1144656"/>
                  <a:gd name="connsiteX7" fmla="*/ 5814 w 2046629"/>
                  <a:gd name="connsiteY7" fmla="*/ 194091 h 1144656"/>
                  <a:gd name="connsiteX8" fmla="*/ 53494 w 2046629"/>
                  <a:gd name="connsiteY8" fmla="*/ 44821 h 1144656"/>
                  <a:gd name="connsiteX9" fmla="*/ 18046 w 2046629"/>
                  <a:gd name="connsiteY9" fmla="*/ 0 h 1144656"/>
                  <a:gd name="connsiteX0" fmla="*/ 18046 w 2046629"/>
                  <a:gd name="connsiteY0" fmla="*/ 0 h 1144656"/>
                  <a:gd name="connsiteX1" fmla="*/ 2046629 w 2046629"/>
                  <a:gd name="connsiteY1" fmla="*/ 9236 h 1144656"/>
                  <a:gd name="connsiteX2" fmla="*/ 2046629 w 2046629"/>
                  <a:gd name="connsiteY2" fmla="*/ 1144656 h 1144656"/>
                  <a:gd name="connsiteX3" fmla="*/ 1549332 w 2046629"/>
                  <a:gd name="connsiteY3" fmla="*/ 1144656 h 1144656"/>
                  <a:gd name="connsiteX4" fmla="*/ 1347463 w 2046629"/>
                  <a:gd name="connsiteY4" fmla="*/ 915737 h 1144656"/>
                  <a:gd name="connsiteX5" fmla="*/ 334526 w 2046629"/>
                  <a:gd name="connsiteY5" fmla="*/ 1030804 h 1144656"/>
                  <a:gd name="connsiteX6" fmla="*/ 181732 w 2046629"/>
                  <a:gd name="connsiteY6" fmla="*/ 373073 h 1144656"/>
                  <a:gd name="connsiteX7" fmla="*/ 5814 w 2046629"/>
                  <a:gd name="connsiteY7" fmla="*/ 194091 h 1144656"/>
                  <a:gd name="connsiteX8" fmla="*/ 53494 w 2046629"/>
                  <a:gd name="connsiteY8" fmla="*/ 44821 h 1144656"/>
                  <a:gd name="connsiteX9" fmla="*/ 18046 w 2046629"/>
                  <a:gd name="connsiteY9" fmla="*/ 0 h 1144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6629" h="1144656">
                    <a:moveTo>
                      <a:pt x="18046" y="0"/>
                    </a:moveTo>
                    <a:lnTo>
                      <a:pt x="2046629" y="9236"/>
                    </a:lnTo>
                    <a:lnTo>
                      <a:pt x="2046629" y="1144656"/>
                    </a:lnTo>
                    <a:lnTo>
                      <a:pt x="1549332" y="1144656"/>
                    </a:lnTo>
                    <a:cubicBezTo>
                      <a:pt x="1509942" y="991704"/>
                      <a:pt x="1449595" y="887935"/>
                      <a:pt x="1347463" y="915737"/>
                    </a:cubicBezTo>
                    <a:cubicBezTo>
                      <a:pt x="1036227" y="987105"/>
                      <a:pt x="630907" y="1147605"/>
                      <a:pt x="334526" y="1030804"/>
                    </a:cubicBezTo>
                    <a:cubicBezTo>
                      <a:pt x="2989" y="879235"/>
                      <a:pt x="250820" y="489979"/>
                      <a:pt x="181732" y="373073"/>
                    </a:cubicBezTo>
                    <a:cubicBezTo>
                      <a:pt x="151154" y="296907"/>
                      <a:pt x="51249" y="255402"/>
                      <a:pt x="5814" y="194091"/>
                    </a:cubicBezTo>
                    <a:cubicBezTo>
                      <a:pt x="-17908" y="154239"/>
                      <a:pt x="37601" y="94577"/>
                      <a:pt x="53494" y="44821"/>
                    </a:cubicBezTo>
                    <a:cubicBezTo>
                      <a:pt x="33468" y="17565"/>
                      <a:pt x="38072" y="11862"/>
                      <a:pt x="180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21" name="자유형: 도형 75">
                <a:extLst>
                  <a:ext uri="{FF2B5EF4-FFF2-40B4-BE49-F238E27FC236}">
                    <a16:creationId xmlns:a16="http://schemas.microsoft.com/office/drawing/2014/main" id="{5E52321F-3A07-4628-BF70-1E7D25B1B74F}"/>
                  </a:ext>
                </a:extLst>
              </p:cNvPr>
              <p:cNvSpPr/>
              <p:nvPr/>
            </p:nvSpPr>
            <p:spPr>
              <a:xfrm>
                <a:off x="8924043" y="5785364"/>
                <a:ext cx="501087" cy="1134000"/>
              </a:xfrm>
              <a:custGeom>
                <a:avLst/>
                <a:gdLst>
                  <a:gd name="connsiteX0" fmla="*/ 0 w 501087"/>
                  <a:gd name="connsiteY0" fmla="*/ 0 h 1121900"/>
                  <a:gd name="connsiteX1" fmla="*/ 501087 w 501087"/>
                  <a:gd name="connsiteY1" fmla="*/ 0 h 1121900"/>
                  <a:gd name="connsiteX2" fmla="*/ 501087 w 501087"/>
                  <a:gd name="connsiteY2" fmla="*/ 1121900 h 1121900"/>
                  <a:gd name="connsiteX3" fmla="*/ 113679 w 501087"/>
                  <a:gd name="connsiteY3" fmla="*/ 1121900 h 1121900"/>
                  <a:gd name="connsiteX4" fmla="*/ 113679 w 501087"/>
                  <a:gd name="connsiteY4" fmla="*/ 647656 h 1121900"/>
                  <a:gd name="connsiteX5" fmla="*/ 0 w 501087"/>
                  <a:gd name="connsiteY5" fmla="*/ 0 h 1121900"/>
                  <a:gd name="connsiteX0" fmla="*/ 0 w 501087"/>
                  <a:gd name="connsiteY0" fmla="*/ 0 h 1121900"/>
                  <a:gd name="connsiteX1" fmla="*/ 501087 w 501087"/>
                  <a:gd name="connsiteY1" fmla="*/ 0 h 1121900"/>
                  <a:gd name="connsiteX2" fmla="*/ 501087 w 501087"/>
                  <a:gd name="connsiteY2" fmla="*/ 1121900 h 1121900"/>
                  <a:gd name="connsiteX3" fmla="*/ 113679 w 501087"/>
                  <a:gd name="connsiteY3" fmla="*/ 1121900 h 1121900"/>
                  <a:gd name="connsiteX4" fmla="*/ 0 w 501087"/>
                  <a:gd name="connsiteY4" fmla="*/ 0 h 1121900"/>
                  <a:gd name="connsiteX0" fmla="*/ 0 w 501087"/>
                  <a:gd name="connsiteY0" fmla="*/ 0 h 1121900"/>
                  <a:gd name="connsiteX1" fmla="*/ 501087 w 501087"/>
                  <a:gd name="connsiteY1" fmla="*/ 0 h 1121900"/>
                  <a:gd name="connsiteX2" fmla="*/ 501087 w 501087"/>
                  <a:gd name="connsiteY2" fmla="*/ 1121900 h 1121900"/>
                  <a:gd name="connsiteX3" fmla="*/ 113679 w 501087"/>
                  <a:gd name="connsiteY3" fmla="*/ 1121900 h 1121900"/>
                  <a:gd name="connsiteX4" fmla="*/ 0 w 501087"/>
                  <a:gd name="connsiteY4" fmla="*/ 0 h 1121900"/>
                  <a:gd name="connsiteX0" fmla="*/ 0 w 501087"/>
                  <a:gd name="connsiteY0" fmla="*/ 0 h 1121900"/>
                  <a:gd name="connsiteX1" fmla="*/ 501087 w 501087"/>
                  <a:gd name="connsiteY1" fmla="*/ 0 h 1121900"/>
                  <a:gd name="connsiteX2" fmla="*/ 501087 w 501087"/>
                  <a:gd name="connsiteY2" fmla="*/ 1121900 h 1121900"/>
                  <a:gd name="connsiteX3" fmla="*/ 113679 w 501087"/>
                  <a:gd name="connsiteY3" fmla="*/ 1121900 h 1121900"/>
                  <a:gd name="connsiteX4" fmla="*/ 0 w 501087"/>
                  <a:gd name="connsiteY4" fmla="*/ 0 h 112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87" h="1121900">
                    <a:moveTo>
                      <a:pt x="0" y="0"/>
                    </a:moveTo>
                    <a:lnTo>
                      <a:pt x="501087" y="0"/>
                    </a:lnTo>
                    <a:lnTo>
                      <a:pt x="501087" y="1121900"/>
                    </a:lnTo>
                    <a:lnTo>
                      <a:pt x="113679" y="1121900"/>
                    </a:lnTo>
                    <a:cubicBezTo>
                      <a:pt x="118889" y="738796"/>
                      <a:pt x="74839" y="401380"/>
                      <a:pt x="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nvGrpSpPr>
          <p:cNvPr id="27" name="Group 26">
            <a:extLst>
              <a:ext uri="{FF2B5EF4-FFF2-40B4-BE49-F238E27FC236}">
                <a16:creationId xmlns:a16="http://schemas.microsoft.com/office/drawing/2014/main" id="{E6DA044C-7C38-4EC2-A4F0-4A6CBFEE5A82}"/>
              </a:ext>
            </a:extLst>
          </p:cNvPr>
          <p:cNvGrpSpPr/>
          <p:nvPr/>
        </p:nvGrpSpPr>
        <p:grpSpPr>
          <a:xfrm>
            <a:off x="9715317" y="1518550"/>
            <a:ext cx="1694834" cy="738665"/>
            <a:chOff x="3942643" y="3330651"/>
            <a:chExt cx="1258713" cy="738663"/>
          </a:xfrm>
        </p:grpSpPr>
        <p:sp>
          <p:nvSpPr>
            <p:cNvPr id="28" name="TextBox 27">
              <a:extLst>
                <a:ext uri="{FF2B5EF4-FFF2-40B4-BE49-F238E27FC236}">
                  <a16:creationId xmlns:a16="http://schemas.microsoft.com/office/drawing/2014/main" id="{5768B30B-6A4F-4106-91AF-32CDDFFA27C0}"/>
                </a:ext>
              </a:extLst>
            </p:cNvPr>
            <p:cNvSpPr txBox="1"/>
            <p:nvPr/>
          </p:nvSpPr>
          <p:spPr>
            <a:xfrm>
              <a:off x="3942644" y="3607650"/>
              <a:ext cx="1258712" cy="461664"/>
            </a:xfrm>
            <a:prstGeom prst="rect">
              <a:avLst/>
            </a:prstGeom>
            <a:noFill/>
          </p:spPr>
          <p:txBody>
            <a:bodyPr wrap="square" lIns="144000" rtlCol="0">
              <a:spAutoFit/>
            </a:bodyPr>
            <a:lstStyle/>
            <a:p>
              <a:r>
                <a:rPr lang="en-US" altLang="ko-KR" sz="1200" dirty="0">
                  <a:solidFill>
                    <a:schemeClr val="bg1"/>
                  </a:solidFill>
                  <a:cs typeface="Arial" pitchFamily="34" charset="0"/>
                </a:rPr>
                <a:t>Modern PowerPoint  Presentation </a:t>
              </a:r>
              <a:endParaRPr lang="ko-KR" altLang="en-US"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E7A51E1A-41FD-430D-9647-A96F80C76934}"/>
                </a:ext>
              </a:extLst>
            </p:cNvPr>
            <p:cNvSpPr txBox="1"/>
            <p:nvPr/>
          </p:nvSpPr>
          <p:spPr>
            <a:xfrm>
              <a:off x="3942643" y="3330651"/>
              <a:ext cx="1258713" cy="307776"/>
            </a:xfrm>
            <a:prstGeom prst="rect">
              <a:avLst/>
            </a:prstGeom>
            <a:noFill/>
          </p:spPr>
          <p:txBody>
            <a:bodyPr wrap="square" rtlCol="0">
              <a:spAutoFit/>
            </a:bodyPr>
            <a:lstStyle/>
            <a:p>
              <a:r>
                <a:rPr lang="en-US" altLang="ko-KR" sz="1400" b="1" dirty="0">
                  <a:solidFill>
                    <a:schemeClr val="bg1"/>
                  </a:solidFill>
                  <a:cs typeface="Arial" pitchFamily="34" charset="0"/>
                </a:rPr>
                <a:t>Content A</a:t>
              </a:r>
              <a:endParaRPr lang="ko-KR" altLang="en-US" sz="14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C0C66C56-DF31-4F2C-B47F-97AF0BCD208D}"/>
              </a:ext>
            </a:extLst>
          </p:cNvPr>
          <p:cNvGrpSpPr/>
          <p:nvPr/>
        </p:nvGrpSpPr>
        <p:grpSpPr>
          <a:xfrm>
            <a:off x="9715317" y="2620932"/>
            <a:ext cx="1694834" cy="738665"/>
            <a:chOff x="3942643" y="3330651"/>
            <a:chExt cx="1258713" cy="738663"/>
          </a:xfrm>
        </p:grpSpPr>
        <p:sp>
          <p:nvSpPr>
            <p:cNvPr id="31" name="TextBox 30">
              <a:extLst>
                <a:ext uri="{FF2B5EF4-FFF2-40B4-BE49-F238E27FC236}">
                  <a16:creationId xmlns:a16="http://schemas.microsoft.com/office/drawing/2014/main" id="{04F891FE-7F45-456E-95B9-B159276B7921}"/>
                </a:ext>
              </a:extLst>
            </p:cNvPr>
            <p:cNvSpPr txBox="1"/>
            <p:nvPr/>
          </p:nvSpPr>
          <p:spPr>
            <a:xfrm>
              <a:off x="3942644" y="3607650"/>
              <a:ext cx="1258712" cy="461664"/>
            </a:xfrm>
            <a:prstGeom prst="rect">
              <a:avLst/>
            </a:prstGeom>
            <a:noFill/>
          </p:spPr>
          <p:txBody>
            <a:bodyPr wrap="square" lIns="144000" rtlCol="0">
              <a:spAutoFit/>
            </a:bodyPr>
            <a:lstStyle/>
            <a:p>
              <a:r>
                <a:rPr lang="en-US" altLang="ko-KR" sz="1200" dirty="0">
                  <a:solidFill>
                    <a:schemeClr val="bg1"/>
                  </a:solidFill>
                  <a:cs typeface="Arial" pitchFamily="34" charset="0"/>
                </a:rPr>
                <a:t>Modern PowerPoint  Presentation </a:t>
              </a:r>
              <a:endParaRPr lang="ko-KR" altLang="en-US"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43C4624E-3418-4868-97D8-51C842546F37}"/>
                </a:ext>
              </a:extLst>
            </p:cNvPr>
            <p:cNvSpPr txBox="1"/>
            <p:nvPr/>
          </p:nvSpPr>
          <p:spPr>
            <a:xfrm>
              <a:off x="3942643" y="3330651"/>
              <a:ext cx="1258713" cy="307776"/>
            </a:xfrm>
            <a:prstGeom prst="rect">
              <a:avLst/>
            </a:prstGeom>
            <a:noFill/>
          </p:spPr>
          <p:txBody>
            <a:bodyPr wrap="square" rtlCol="0">
              <a:spAutoFit/>
            </a:bodyPr>
            <a:lstStyle/>
            <a:p>
              <a:r>
                <a:rPr lang="en-US" altLang="ko-KR" sz="1400" b="1" dirty="0">
                  <a:solidFill>
                    <a:schemeClr val="bg1"/>
                  </a:solidFill>
                  <a:cs typeface="Arial" pitchFamily="34" charset="0"/>
                </a:rPr>
                <a:t>Content B </a:t>
              </a:r>
              <a:endParaRPr lang="ko-KR" altLang="en-US" sz="14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ABE985B1-48B6-460B-8029-66D7CFFE629A}"/>
              </a:ext>
            </a:extLst>
          </p:cNvPr>
          <p:cNvGrpSpPr/>
          <p:nvPr/>
        </p:nvGrpSpPr>
        <p:grpSpPr>
          <a:xfrm>
            <a:off x="9715317" y="3723314"/>
            <a:ext cx="1694834" cy="738665"/>
            <a:chOff x="3942643" y="3330651"/>
            <a:chExt cx="1258713" cy="738663"/>
          </a:xfrm>
        </p:grpSpPr>
        <p:sp>
          <p:nvSpPr>
            <p:cNvPr id="34" name="TextBox 33">
              <a:extLst>
                <a:ext uri="{FF2B5EF4-FFF2-40B4-BE49-F238E27FC236}">
                  <a16:creationId xmlns:a16="http://schemas.microsoft.com/office/drawing/2014/main" id="{865F6ADF-9A86-46A3-AA4E-3FCEF12A5903}"/>
                </a:ext>
              </a:extLst>
            </p:cNvPr>
            <p:cNvSpPr txBox="1"/>
            <p:nvPr/>
          </p:nvSpPr>
          <p:spPr>
            <a:xfrm>
              <a:off x="3942644" y="3607650"/>
              <a:ext cx="1258712" cy="461664"/>
            </a:xfrm>
            <a:prstGeom prst="rect">
              <a:avLst/>
            </a:prstGeom>
            <a:noFill/>
          </p:spPr>
          <p:txBody>
            <a:bodyPr wrap="square" lIns="144000" rtlCol="0">
              <a:spAutoFit/>
            </a:bodyPr>
            <a:lstStyle/>
            <a:p>
              <a:r>
                <a:rPr lang="en-US" altLang="ko-KR" sz="1200" dirty="0">
                  <a:solidFill>
                    <a:schemeClr val="bg1"/>
                  </a:solidFill>
                  <a:cs typeface="Arial" pitchFamily="34" charset="0"/>
                </a:rPr>
                <a:t>Modern PowerPoint  Presentation </a:t>
              </a:r>
              <a:endParaRPr lang="ko-KR" altLang="en-US"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99407266-FB33-41AE-A008-031AE06FA22A}"/>
                </a:ext>
              </a:extLst>
            </p:cNvPr>
            <p:cNvSpPr txBox="1"/>
            <p:nvPr/>
          </p:nvSpPr>
          <p:spPr>
            <a:xfrm>
              <a:off x="3942643" y="3330651"/>
              <a:ext cx="1258713" cy="307776"/>
            </a:xfrm>
            <a:prstGeom prst="rect">
              <a:avLst/>
            </a:prstGeom>
            <a:noFill/>
          </p:spPr>
          <p:txBody>
            <a:bodyPr wrap="square" rtlCol="0">
              <a:spAutoFit/>
            </a:bodyPr>
            <a:lstStyle/>
            <a:p>
              <a:r>
                <a:rPr lang="en-US" altLang="ko-KR" sz="1400" b="1" dirty="0">
                  <a:solidFill>
                    <a:schemeClr val="bg1"/>
                  </a:solidFill>
                  <a:cs typeface="Arial" pitchFamily="34" charset="0"/>
                </a:rPr>
                <a:t>Content C</a:t>
              </a:r>
              <a:endParaRPr lang="ko-KR" altLang="en-US" sz="1400" b="1" dirty="0">
                <a:solidFill>
                  <a:schemeClr val="bg1"/>
                </a:solidFill>
                <a:cs typeface="Arial" pitchFamily="34" charset="0"/>
              </a:endParaRPr>
            </a:p>
          </p:txBody>
        </p:sp>
      </p:grpSp>
      <p:grpSp>
        <p:nvGrpSpPr>
          <p:cNvPr id="36" name="Group 35">
            <a:extLst>
              <a:ext uri="{FF2B5EF4-FFF2-40B4-BE49-F238E27FC236}">
                <a16:creationId xmlns:a16="http://schemas.microsoft.com/office/drawing/2014/main" id="{A1F6D7E1-F74A-4DF0-AABD-D347288CED04}"/>
              </a:ext>
            </a:extLst>
          </p:cNvPr>
          <p:cNvGrpSpPr/>
          <p:nvPr/>
        </p:nvGrpSpPr>
        <p:grpSpPr>
          <a:xfrm>
            <a:off x="9715317" y="4825695"/>
            <a:ext cx="1694834" cy="738665"/>
            <a:chOff x="3942643" y="3330651"/>
            <a:chExt cx="1258713" cy="738663"/>
          </a:xfrm>
        </p:grpSpPr>
        <p:sp>
          <p:nvSpPr>
            <p:cNvPr id="37" name="TextBox 36">
              <a:extLst>
                <a:ext uri="{FF2B5EF4-FFF2-40B4-BE49-F238E27FC236}">
                  <a16:creationId xmlns:a16="http://schemas.microsoft.com/office/drawing/2014/main" id="{FDA948EC-B78B-4763-9D08-43579FECE96A}"/>
                </a:ext>
              </a:extLst>
            </p:cNvPr>
            <p:cNvSpPr txBox="1"/>
            <p:nvPr/>
          </p:nvSpPr>
          <p:spPr>
            <a:xfrm>
              <a:off x="3942644" y="3607650"/>
              <a:ext cx="1258712" cy="461664"/>
            </a:xfrm>
            <a:prstGeom prst="rect">
              <a:avLst/>
            </a:prstGeom>
            <a:noFill/>
          </p:spPr>
          <p:txBody>
            <a:bodyPr wrap="square" lIns="144000" rtlCol="0">
              <a:spAutoFit/>
            </a:bodyPr>
            <a:lstStyle/>
            <a:p>
              <a:r>
                <a:rPr lang="en-US" altLang="ko-KR" sz="1200" dirty="0">
                  <a:solidFill>
                    <a:schemeClr val="bg1"/>
                  </a:solidFill>
                  <a:cs typeface="Arial" pitchFamily="34" charset="0"/>
                </a:rPr>
                <a:t>Modern PowerPoint  Presentation </a:t>
              </a:r>
              <a:endParaRPr lang="ko-KR" altLang="en-US" sz="1200" dirty="0">
                <a:solidFill>
                  <a:schemeClr val="bg1"/>
                </a:solidFill>
                <a:cs typeface="Arial" pitchFamily="34" charset="0"/>
              </a:endParaRPr>
            </a:p>
          </p:txBody>
        </p:sp>
        <p:sp>
          <p:nvSpPr>
            <p:cNvPr id="38" name="TextBox 37">
              <a:extLst>
                <a:ext uri="{FF2B5EF4-FFF2-40B4-BE49-F238E27FC236}">
                  <a16:creationId xmlns:a16="http://schemas.microsoft.com/office/drawing/2014/main" id="{17F07DA4-309C-435E-A351-51011DDCCE09}"/>
                </a:ext>
              </a:extLst>
            </p:cNvPr>
            <p:cNvSpPr txBox="1"/>
            <p:nvPr/>
          </p:nvSpPr>
          <p:spPr>
            <a:xfrm>
              <a:off x="3942643" y="3330651"/>
              <a:ext cx="1258713" cy="307776"/>
            </a:xfrm>
            <a:prstGeom prst="rect">
              <a:avLst/>
            </a:prstGeom>
            <a:noFill/>
          </p:spPr>
          <p:txBody>
            <a:bodyPr wrap="square" rtlCol="0">
              <a:spAutoFit/>
            </a:bodyPr>
            <a:lstStyle/>
            <a:p>
              <a:r>
                <a:rPr lang="en-US" altLang="ko-KR" sz="1400" b="1" dirty="0">
                  <a:solidFill>
                    <a:schemeClr val="bg1"/>
                  </a:solidFill>
                  <a:cs typeface="Arial" pitchFamily="34" charset="0"/>
                </a:rPr>
                <a:t>Content D</a:t>
              </a:r>
              <a:endParaRPr lang="ko-KR" altLang="en-US" sz="1400" b="1"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id="{6D77A0DB-A6BF-4128-B774-AF3667324FCE}"/>
              </a:ext>
            </a:extLst>
          </p:cNvPr>
          <p:cNvGrpSpPr/>
          <p:nvPr/>
        </p:nvGrpSpPr>
        <p:grpSpPr>
          <a:xfrm>
            <a:off x="9715317" y="5928079"/>
            <a:ext cx="1694834" cy="738665"/>
            <a:chOff x="3942643" y="3330651"/>
            <a:chExt cx="1258713" cy="738663"/>
          </a:xfrm>
        </p:grpSpPr>
        <p:sp>
          <p:nvSpPr>
            <p:cNvPr id="40" name="TextBox 39">
              <a:extLst>
                <a:ext uri="{FF2B5EF4-FFF2-40B4-BE49-F238E27FC236}">
                  <a16:creationId xmlns:a16="http://schemas.microsoft.com/office/drawing/2014/main" id="{54B84623-EAB9-4ED8-8F43-4F54705B2922}"/>
                </a:ext>
              </a:extLst>
            </p:cNvPr>
            <p:cNvSpPr txBox="1"/>
            <p:nvPr/>
          </p:nvSpPr>
          <p:spPr>
            <a:xfrm>
              <a:off x="3942644" y="3607650"/>
              <a:ext cx="1258712" cy="461664"/>
            </a:xfrm>
            <a:prstGeom prst="rect">
              <a:avLst/>
            </a:prstGeom>
            <a:noFill/>
          </p:spPr>
          <p:txBody>
            <a:bodyPr wrap="square" lIns="144000" rtlCol="0">
              <a:spAutoFit/>
            </a:bodyPr>
            <a:lstStyle/>
            <a:p>
              <a:r>
                <a:rPr lang="en-US" altLang="ko-KR" sz="1200" dirty="0">
                  <a:solidFill>
                    <a:schemeClr val="bg1"/>
                  </a:solidFill>
                  <a:cs typeface="Arial" pitchFamily="34" charset="0"/>
                </a:rPr>
                <a:t>Modern PowerPoint  Presentation </a:t>
              </a:r>
              <a:endParaRPr lang="ko-KR" altLang="en-US" sz="1200" dirty="0">
                <a:solidFill>
                  <a:schemeClr val="bg1"/>
                </a:solidFill>
                <a:cs typeface="Arial" pitchFamily="34" charset="0"/>
              </a:endParaRPr>
            </a:p>
          </p:txBody>
        </p:sp>
        <p:sp>
          <p:nvSpPr>
            <p:cNvPr id="41" name="TextBox 40">
              <a:extLst>
                <a:ext uri="{FF2B5EF4-FFF2-40B4-BE49-F238E27FC236}">
                  <a16:creationId xmlns:a16="http://schemas.microsoft.com/office/drawing/2014/main" id="{75F3CCA0-83FB-4270-954E-3A4FB3014278}"/>
                </a:ext>
              </a:extLst>
            </p:cNvPr>
            <p:cNvSpPr txBox="1"/>
            <p:nvPr/>
          </p:nvSpPr>
          <p:spPr>
            <a:xfrm>
              <a:off x="3942643" y="3330651"/>
              <a:ext cx="1258713" cy="307776"/>
            </a:xfrm>
            <a:prstGeom prst="rect">
              <a:avLst/>
            </a:prstGeom>
            <a:noFill/>
          </p:spPr>
          <p:txBody>
            <a:bodyPr wrap="square" rtlCol="0">
              <a:spAutoFit/>
            </a:bodyPr>
            <a:lstStyle/>
            <a:p>
              <a:r>
                <a:rPr lang="en-US" altLang="ko-KR" sz="1400" b="1" dirty="0">
                  <a:solidFill>
                    <a:schemeClr val="bg1"/>
                  </a:solidFill>
                  <a:cs typeface="Arial" pitchFamily="34" charset="0"/>
                </a:rPr>
                <a:t>Content E</a:t>
              </a:r>
              <a:endParaRPr lang="ko-KR" altLang="en-US" sz="1400" b="1" dirty="0">
                <a:solidFill>
                  <a:schemeClr val="bg1"/>
                </a:solidFill>
                <a:cs typeface="Arial" pitchFamily="34" charset="0"/>
              </a:endParaRPr>
            </a:p>
          </p:txBody>
        </p:sp>
      </p:grpSp>
      <p:sp>
        <p:nvSpPr>
          <p:cNvPr id="42" name="Oval 21">
            <a:extLst>
              <a:ext uri="{FF2B5EF4-FFF2-40B4-BE49-F238E27FC236}">
                <a16:creationId xmlns:a16="http://schemas.microsoft.com/office/drawing/2014/main" id="{8067B403-28BF-40FF-9E9C-3B7E390B0A05}"/>
              </a:ext>
            </a:extLst>
          </p:cNvPr>
          <p:cNvSpPr/>
          <p:nvPr/>
        </p:nvSpPr>
        <p:spPr>
          <a:xfrm rot="20700000">
            <a:off x="9180462" y="5026256"/>
            <a:ext cx="385122" cy="337533"/>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Trapezoid 3">
            <a:extLst>
              <a:ext uri="{FF2B5EF4-FFF2-40B4-BE49-F238E27FC236}">
                <a16:creationId xmlns:a16="http://schemas.microsoft.com/office/drawing/2014/main" id="{E983F1B4-8AC1-4E58-92ED-8021DF7BC759}"/>
              </a:ext>
            </a:extLst>
          </p:cNvPr>
          <p:cNvSpPr/>
          <p:nvPr/>
        </p:nvSpPr>
        <p:spPr>
          <a:xfrm>
            <a:off x="9146454" y="2759347"/>
            <a:ext cx="453138" cy="461830"/>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Down Arrow 1">
            <a:extLst>
              <a:ext uri="{FF2B5EF4-FFF2-40B4-BE49-F238E27FC236}">
                <a16:creationId xmlns:a16="http://schemas.microsoft.com/office/drawing/2014/main" id="{F23A2890-B658-4B57-81FE-AFD36E2BC5DA}"/>
              </a:ext>
            </a:extLst>
          </p:cNvPr>
          <p:cNvSpPr/>
          <p:nvPr/>
        </p:nvSpPr>
        <p:spPr>
          <a:xfrm rot="10800000" flipH="1">
            <a:off x="9204806" y="3903734"/>
            <a:ext cx="336437" cy="377818"/>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Rectangle 15">
            <a:extLst>
              <a:ext uri="{FF2B5EF4-FFF2-40B4-BE49-F238E27FC236}">
                <a16:creationId xmlns:a16="http://schemas.microsoft.com/office/drawing/2014/main" id="{7DCAC62C-12F9-4A35-9DE3-081563C98555}"/>
              </a:ext>
            </a:extLst>
          </p:cNvPr>
          <p:cNvSpPr/>
          <p:nvPr/>
        </p:nvSpPr>
        <p:spPr>
          <a:xfrm rot="14270044">
            <a:off x="9149767" y="1655315"/>
            <a:ext cx="446518" cy="465131"/>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Frame 1">
            <a:extLst>
              <a:ext uri="{FF2B5EF4-FFF2-40B4-BE49-F238E27FC236}">
                <a16:creationId xmlns:a16="http://schemas.microsoft.com/office/drawing/2014/main" id="{0A899205-1619-494A-95EE-F6E1B633B891}"/>
              </a:ext>
            </a:extLst>
          </p:cNvPr>
          <p:cNvSpPr/>
          <p:nvPr/>
        </p:nvSpPr>
        <p:spPr>
          <a:xfrm>
            <a:off x="9223088" y="6147470"/>
            <a:ext cx="299874" cy="299874"/>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55730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027325-D709-4853-B9B6-2089DF7C82D0}"/>
              </a:ext>
            </a:extLst>
          </p:cNvPr>
          <p:cNvSpPr txBox="1"/>
          <p:nvPr/>
        </p:nvSpPr>
        <p:spPr>
          <a:xfrm>
            <a:off x="5336932" y="582170"/>
            <a:ext cx="6189782" cy="1938992"/>
          </a:xfrm>
          <a:prstGeom prst="rect">
            <a:avLst/>
          </a:prstGeom>
          <a:noFill/>
        </p:spPr>
        <p:txBody>
          <a:bodyPr wrap="square" rtlCol="0" anchor="ctr">
            <a:spAutoFit/>
          </a:bodyPr>
          <a:lstStyle/>
          <a:p>
            <a:pPr algn="ctr"/>
            <a:r>
              <a:rPr lang="en-US" altLang="ko-KR" sz="6000" b="1" dirty="0">
                <a:solidFill>
                  <a:schemeClr val="bg1"/>
                </a:solidFill>
                <a:cs typeface="Arial" pitchFamily="34" charset="0"/>
              </a:rPr>
              <a:t>Awesome </a:t>
            </a:r>
          </a:p>
          <a:p>
            <a:pPr algn="ctr"/>
            <a:r>
              <a:rPr lang="en-GB" altLang="ko-KR" sz="6000" b="1" dirty="0">
                <a:solidFill>
                  <a:schemeClr val="bg1"/>
                </a:solidFill>
                <a:cs typeface="Arial" pitchFamily="34" charset="0"/>
              </a:rPr>
              <a:t>P</a:t>
            </a:r>
            <a:r>
              <a:rPr lang="en-US" altLang="ko-KR" sz="6000" b="1" dirty="0" err="1">
                <a:solidFill>
                  <a:schemeClr val="bg1"/>
                </a:solidFill>
                <a:cs typeface="Arial" pitchFamily="34" charset="0"/>
              </a:rPr>
              <a:t>resentation</a:t>
            </a:r>
            <a:endParaRPr lang="en-US" altLang="ko-KR" sz="6000" b="1" dirty="0">
              <a:solidFill>
                <a:schemeClr val="bg1"/>
              </a:solidFill>
              <a:cs typeface="Arial" pitchFamily="34" charset="0"/>
            </a:endParaRPr>
          </a:p>
        </p:txBody>
      </p:sp>
      <p:sp>
        <p:nvSpPr>
          <p:cNvPr id="3" name="TextBox 2">
            <a:extLst>
              <a:ext uri="{FF2B5EF4-FFF2-40B4-BE49-F238E27FC236}">
                <a16:creationId xmlns:a16="http://schemas.microsoft.com/office/drawing/2014/main" id="{025B0662-738E-4951-9188-F5E046421902}"/>
              </a:ext>
            </a:extLst>
          </p:cNvPr>
          <p:cNvSpPr txBox="1"/>
          <p:nvPr/>
        </p:nvSpPr>
        <p:spPr>
          <a:xfrm>
            <a:off x="6528968" y="4639127"/>
            <a:ext cx="3805709" cy="830997"/>
          </a:xfrm>
          <a:prstGeom prst="rect">
            <a:avLst/>
          </a:prstGeom>
          <a:noFill/>
        </p:spPr>
        <p:txBody>
          <a:bodyPr wrap="square" rtlCol="0" anchor="ctr">
            <a:spAutoFit/>
          </a:bodyPr>
          <a:lstStyle/>
          <a:p>
            <a:r>
              <a:rPr lang="en-US" altLang="ko-KR" sz="4800" spc="-300" dirty="0">
                <a:solidFill>
                  <a:schemeClr val="bg1"/>
                </a:solidFill>
                <a:latin typeface="Brush Script Std" panose="03060802040607070404" pitchFamily="66" charset="0"/>
                <a:cs typeface="Arial" pitchFamily="34" charset="0"/>
              </a:rPr>
              <a:t>Infographic Style</a:t>
            </a:r>
            <a:endParaRPr lang="ko-KR" altLang="en-US" sz="4800" spc="-300" dirty="0">
              <a:solidFill>
                <a:schemeClr val="bg1"/>
              </a:solidFill>
              <a:latin typeface="Brush Script Std" panose="03060802040607070404" pitchFamily="66" charset="0"/>
              <a:cs typeface="Arial" pitchFamily="34" charset="0"/>
            </a:endParaRPr>
          </a:p>
        </p:txBody>
      </p:sp>
      <p:sp>
        <p:nvSpPr>
          <p:cNvPr id="4" name="TextBox 3">
            <a:extLst>
              <a:ext uri="{FF2B5EF4-FFF2-40B4-BE49-F238E27FC236}">
                <a16:creationId xmlns:a16="http://schemas.microsoft.com/office/drawing/2014/main" id="{50108448-5614-4A7A-863D-85B516D56709}"/>
              </a:ext>
            </a:extLst>
          </p:cNvPr>
          <p:cNvSpPr txBox="1"/>
          <p:nvPr/>
        </p:nvSpPr>
        <p:spPr>
          <a:xfrm>
            <a:off x="5336932" y="2965130"/>
            <a:ext cx="6189782" cy="1015663"/>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Easy to change colors, photos and Text.  You can simply impress your audience and add a unique zing and appeal to your Presentations. You can simply impress your audience and add a unique zing and appeal to your Presentations. </a:t>
            </a:r>
          </a:p>
        </p:txBody>
      </p:sp>
      <p:sp>
        <p:nvSpPr>
          <p:cNvPr id="5" name="TextBox 4">
            <a:extLst>
              <a:ext uri="{FF2B5EF4-FFF2-40B4-BE49-F238E27FC236}">
                <a16:creationId xmlns:a16="http://schemas.microsoft.com/office/drawing/2014/main" id="{433A648C-8F32-431C-A08F-4DFC7B6EB7AF}"/>
              </a:ext>
            </a:extLst>
          </p:cNvPr>
          <p:cNvSpPr txBox="1"/>
          <p:nvPr/>
        </p:nvSpPr>
        <p:spPr>
          <a:xfrm>
            <a:off x="4175760" y="6420282"/>
            <a:ext cx="3840480" cy="246221"/>
          </a:xfrm>
          <a:prstGeom prst="rect">
            <a:avLst/>
          </a:prstGeom>
          <a:noFill/>
        </p:spPr>
        <p:txBody>
          <a:bodyPr wrap="square" lIns="36000" tIns="0" rIns="36000" bIns="0" rtlCol="0" anchor="ctr">
            <a:spAutoFit/>
          </a:bodyPr>
          <a:lstStyle/>
          <a:p>
            <a:pPr algn="ctr"/>
            <a:r>
              <a:rPr lang="en-US" altLang="ko-KR" sz="1600" b="1" dirty="0">
                <a:solidFill>
                  <a:schemeClr val="bg1"/>
                </a:solidFill>
              </a:rPr>
              <a:t>PPT PRESENTATION</a:t>
            </a:r>
            <a:endParaRPr lang="ko-KR" altLang="en-US" sz="1600" b="1" dirty="0">
              <a:solidFill>
                <a:schemeClr val="bg1"/>
              </a:solidFill>
            </a:endParaRPr>
          </a:p>
        </p:txBody>
      </p:sp>
    </p:spTree>
    <p:extLst>
      <p:ext uri="{BB962C8B-B14F-4D97-AF65-F5344CB8AC3E}">
        <p14:creationId xmlns:p14="http://schemas.microsoft.com/office/powerpoint/2010/main" val="249816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8DC58AD-5C4E-401C-93B2-79F7BC2D8BB6}"/>
              </a:ext>
            </a:extLst>
          </p:cNvPr>
          <p:cNvGrpSpPr/>
          <p:nvPr/>
        </p:nvGrpSpPr>
        <p:grpSpPr>
          <a:xfrm>
            <a:off x="6867727" y="3449338"/>
            <a:ext cx="5032326" cy="3419289"/>
            <a:chOff x="8575467" y="4002385"/>
            <a:chExt cx="4093263" cy="2781228"/>
          </a:xfrm>
        </p:grpSpPr>
        <p:sp>
          <p:nvSpPr>
            <p:cNvPr id="4" name="Freeform: Shape 3">
              <a:extLst>
                <a:ext uri="{FF2B5EF4-FFF2-40B4-BE49-F238E27FC236}">
                  <a16:creationId xmlns:a16="http://schemas.microsoft.com/office/drawing/2014/main" id="{6615B19E-2094-48C8-B720-287DF159B50F}"/>
                </a:ext>
              </a:extLst>
            </p:cNvPr>
            <p:cNvSpPr/>
            <p:nvPr/>
          </p:nvSpPr>
          <p:spPr>
            <a:xfrm>
              <a:off x="8575467" y="4961086"/>
              <a:ext cx="1744920" cy="1822527"/>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569189 w 1744918"/>
                <a:gd name="connsiteY0" fmla="*/ 1800667 h 1816433"/>
                <a:gd name="connsiteX1" fmla="*/ 1568014 w 1744918"/>
                <a:gd name="connsiteY1" fmla="*/ 1801842 h 1816433"/>
                <a:gd name="connsiteX2" fmla="*/ 1413265 w 1744918"/>
                <a:gd name="connsiteY2" fmla="*/ 1809677 h 1816433"/>
                <a:gd name="connsiteX3" fmla="*/ 959989 w 1744918"/>
                <a:gd name="connsiteY3" fmla="*/ 1806935 h 1816433"/>
                <a:gd name="connsiteX4" fmla="*/ 964691 w 1744918"/>
                <a:gd name="connsiteY4" fmla="*/ 1694889 h 1816433"/>
                <a:gd name="connsiteX5" fmla="*/ 820912 w 1744918"/>
                <a:gd name="connsiteY5" fmla="*/ 1613793 h 1816433"/>
                <a:gd name="connsiteX6" fmla="*/ 395452 w 1744918"/>
                <a:gd name="connsiteY6" fmla="*/ 1453168 h 1816433"/>
                <a:gd name="connsiteX7" fmla="*/ 390359 w 1744918"/>
                <a:gd name="connsiteY7" fmla="*/ 1451601 h 1816433"/>
                <a:gd name="connsiteX8" fmla="*/ 196042 w 1744918"/>
                <a:gd name="connsiteY8" fmla="*/ 1350133 h 1816433"/>
                <a:gd name="connsiteX9" fmla="*/ 51871 w 1744918"/>
                <a:gd name="connsiteY9" fmla="*/ 1191859 h 1816433"/>
                <a:gd name="connsiteX10" fmla="*/ 6034 w 1744918"/>
                <a:gd name="connsiteY10" fmla="*/ 1120557 h 1816433"/>
                <a:gd name="connsiteX11" fmla="*/ 107502 w 1744918"/>
                <a:gd name="connsiteY11" fmla="*/ 827515 h 1816433"/>
                <a:gd name="connsiteX12" fmla="*/ 401720 w 1744918"/>
                <a:gd name="connsiteY12" fmla="*/ 469830 h 1816433"/>
                <a:gd name="connsiteX13" fmla="*/ 805241 w 1744918"/>
                <a:gd name="connsiteY13" fmla="*/ 8328 h 1816433"/>
                <a:gd name="connsiteX14" fmla="*/ 830314 w 1744918"/>
                <a:gd name="connsiteY14" fmla="*/ 8719 h 1816433"/>
                <a:gd name="connsiteX15" fmla="*/ 952546 w 1744918"/>
                <a:gd name="connsiteY15" fmla="*/ 125466 h 1816433"/>
                <a:gd name="connsiteX16" fmla="*/ 1092799 w 1744918"/>
                <a:gd name="connsiteY16" fmla="*/ 242605 h 1816433"/>
                <a:gd name="connsiteX17" fmla="*/ 1126099 w 1744918"/>
                <a:gd name="connsiteY17" fmla="*/ 282957 h 1816433"/>
                <a:gd name="connsiteX18" fmla="*/ 979578 w 1744918"/>
                <a:gd name="connsiteY18" fmla="*/ 589711 h 1816433"/>
                <a:gd name="connsiteX19" fmla="*/ 869883 w 1744918"/>
                <a:gd name="connsiteY19" fmla="*/ 706067 h 1816433"/>
                <a:gd name="connsiteX20" fmla="*/ 790354 w 1744918"/>
                <a:gd name="connsiteY20" fmla="*/ 860423 h 1816433"/>
                <a:gd name="connsiteX21" fmla="*/ 797406 w 1744918"/>
                <a:gd name="connsiteY21" fmla="*/ 874527 h 1816433"/>
                <a:gd name="connsiteX22" fmla="*/ 848727 w 1744918"/>
                <a:gd name="connsiteY22" fmla="*/ 846711 h 1816433"/>
                <a:gd name="connsiteX23" fmla="*/ 902791 w 1744918"/>
                <a:gd name="connsiteY23" fmla="*/ 688829 h 1816433"/>
                <a:gd name="connsiteX24" fmla="*/ 952154 w 1744918"/>
                <a:gd name="connsiteY24" fmla="*/ 665323 h 1816433"/>
                <a:gd name="connsiteX25" fmla="*/ 1325117 w 1744918"/>
                <a:gd name="connsiteY25" fmla="*/ 734666 h 1816433"/>
                <a:gd name="connsiteX26" fmla="*/ 1413265 w 1744918"/>
                <a:gd name="connsiteY26" fmla="*/ 771884 h 1816433"/>
                <a:gd name="connsiteX27" fmla="*/ 1421101 w 1744918"/>
                <a:gd name="connsiteY27" fmla="*/ 748769 h 1816433"/>
                <a:gd name="connsiteX28" fmla="*/ 1453225 w 1744918"/>
                <a:gd name="connsiteY28" fmla="*/ 714685 h 1816433"/>
                <a:gd name="connsiteX29" fmla="*/ 1633831 w 1744918"/>
                <a:gd name="connsiteY29" fmla="*/ 551710 h 1816433"/>
                <a:gd name="connsiteX30" fmla="*/ 1703174 w 1744918"/>
                <a:gd name="connsiteY30" fmla="*/ 509791 h 1816433"/>
                <a:gd name="connsiteX31" fmla="*/ 1711009 w 1744918"/>
                <a:gd name="connsiteY31" fmla="*/ 633981 h 1816433"/>
                <a:gd name="connsiteX32" fmla="*/ 1743917 w 1744918"/>
                <a:gd name="connsiteY32" fmla="*/ 795782 h 1816433"/>
                <a:gd name="connsiteX33" fmla="*/ 1721978 w 1744918"/>
                <a:gd name="connsiteY33" fmla="*/ 957973 h 1816433"/>
                <a:gd name="connsiteX34" fmla="*/ 1660862 w 1744918"/>
                <a:gd name="connsiteY34" fmla="*/ 1311348 h 1816433"/>
                <a:gd name="connsiteX35" fmla="*/ 1618552 w 1744918"/>
                <a:gd name="connsiteY35" fmla="*/ 1567565 h 1816433"/>
                <a:gd name="connsiteX36" fmla="*/ 1597396 w 1744918"/>
                <a:gd name="connsiteY36" fmla="*/ 1695673 h 1816433"/>
                <a:gd name="connsiteX37" fmla="*/ 1569189 w 1744918"/>
                <a:gd name="connsiteY37" fmla="*/ 1800667 h 1816433"/>
                <a:gd name="connsiteX0" fmla="*/ 1569189 w 1744918"/>
                <a:gd name="connsiteY0" fmla="*/ 1800667 h 1813903"/>
                <a:gd name="connsiteX1" fmla="*/ 1568014 w 1744918"/>
                <a:gd name="connsiteY1" fmla="*/ 1801842 h 1813903"/>
                <a:gd name="connsiteX2" fmla="*/ 959989 w 1744918"/>
                <a:gd name="connsiteY2" fmla="*/ 1806935 h 1813903"/>
                <a:gd name="connsiteX3" fmla="*/ 964691 w 1744918"/>
                <a:gd name="connsiteY3" fmla="*/ 1694889 h 1813903"/>
                <a:gd name="connsiteX4" fmla="*/ 820912 w 1744918"/>
                <a:gd name="connsiteY4" fmla="*/ 1613793 h 1813903"/>
                <a:gd name="connsiteX5" fmla="*/ 395452 w 1744918"/>
                <a:gd name="connsiteY5" fmla="*/ 1453168 h 1813903"/>
                <a:gd name="connsiteX6" fmla="*/ 390359 w 1744918"/>
                <a:gd name="connsiteY6" fmla="*/ 1451601 h 1813903"/>
                <a:gd name="connsiteX7" fmla="*/ 196042 w 1744918"/>
                <a:gd name="connsiteY7" fmla="*/ 1350133 h 1813903"/>
                <a:gd name="connsiteX8" fmla="*/ 51871 w 1744918"/>
                <a:gd name="connsiteY8" fmla="*/ 1191859 h 1813903"/>
                <a:gd name="connsiteX9" fmla="*/ 6034 w 1744918"/>
                <a:gd name="connsiteY9" fmla="*/ 1120557 h 1813903"/>
                <a:gd name="connsiteX10" fmla="*/ 107502 w 1744918"/>
                <a:gd name="connsiteY10" fmla="*/ 827515 h 1813903"/>
                <a:gd name="connsiteX11" fmla="*/ 401720 w 1744918"/>
                <a:gd name="connsiteY11" fmla="*/ 469830 h 1813903"/>
                <a:gd name="connsiteX12" fmla="*/ 805241 w 1744918"/>
                <a:gd name="connsiteY12" fmla="*/ 8328 h 1813903"/>
                <a:gd name="connsiteX13" fmla="*/ 830314 w 1744918"/>
                <a:gd name="connsiteY13" fmla="*/ 8719 h 1813903"/>
                <a:gd name="connsiteX14" fmla="*/ 952546 w 1744918"/>
                <a:gd name="connsiteY14" fmla="*/ 125466 h 1813903"/>
                <a:gd name="connsiteX15" fmla="*/ 1092799 w 1744918"/>
                <a:gd name="connsiteY15" fmla="*/ 242605 h 1813903"/>
                <a:gd name="connsiteX16" fmla="*/ 1126099 w 1744918"/>
                <a:gd name="connsiteY16" fmla="*/ 282957 h 1813903"/>
                <a:gd name="connsiteX17" fmla="*/ 979578 w 1744918"/>
                <a:gd name="connsiteY17" fmla="*/ 589711 h 1813903"/>
                <a:gd name="connsiteX18" fmla="*/ 869883 w 1744918"/>
                <a:gd name="connsiteY18" fmla="*/ 706067 h 1813903"/>
                <a:gd name="connsiteX19" fmla="*/ 790354 w 1744918"/>
                <a:gd name="connsiteY19" fmla="*/ 860423 h 1813903"/>
                <a:gd name="connsiteX20" fmla="*/ 797406 w 1744918"/>
                <a:gd name="connsiteY20" fmla="*/ 874527 h 1813903"/>
                <a:gd name="connsiteX21" fmla="*/ 848727 w 1744918"/>
                <a:gd name="connsiteY21" fmla="*/ 846711 h 1813903"/>
                <a:gd name="connsiteX22" fmla="*/ 902791 w 1744918"/>
                <a:gd name="connsiteY22" fmla="*/ 688829 h 1813903"/>
                <a:gd name="connsiteX23" fmla="*/ 952154 w 1744918"/>
                <a:gd name="connsiteY23" fmla="*/ 665323 h 1813903"/>
                <a:gd name="connsiteX24" fmla="*/ 1325117 w 1744918"/>
                <a:gd name="connsiteY24" fmla="*/ 734666 h 1813903"/>
                <a:gd name="connsiteX25" fmla="*/ 1413265 w 1744918"/>
                <a:gd name="connsiteY25" fmla="*/ 771884 h 1813903"/>
                <a:gd name="connsiteX26" fmla="*/ 1421101 w 1744918"/>
                <a:gd name="connsiteY26" fmla="*/ 748769 h 1813903"/>
                <a:gd name="connsiteX27" fmla="*/ 1453225 w 1744918"/>
                <a:gd name="connsiteY27" fmla="*/ 714685 h 1813903"/>
                <a:gd name="connsiteX28" fmla="*/ 1633831 w 1744918"/>
                <a:gd name="connsiteY28" fmla="*/ 551710 h 1813903"/>
                <a:gd name="connsiteX29" fmla="*/ 1703174 w 1744918"/>
                <a:gd name="connsiteY29" fmla="*/ 509791 h 1813903"/>
                <a:gd name="connsiteX30" fmla="*/ 1711009 w 1744918"/>
                <a:gd name="connsiteY30" fmla="*/ 633981 h 1813903"/>
                <a:gd name="connsiteX31" fmla="*/ 1743917 w 1744918"/>
                <a:gd name="connsiteY31" fmla="*/ 795782 h 1813903"/>
                <a:gd name="connsiteX32" fmla="*/ 1721978 w 1744918"/>
                <a:gd name="connsiteY32" fmla="*/ 957973 h 1813903"/>
                <a:gd name="connsiteX33" fmla="*/ 1660862 w 1744918"/>
                <a:gd name="connsiteY33" fmla="*/ 1311348 h 1813903"/>
                <a:gd name="connsiteX34" fmla="*/ 1618552 w 1744918"/>
                <a:gd name="connsiteY34" fmla="*/ 1567565 h 1813903"/>
                <a:gd name="connsiteX35" fmla="*/ 1597396 w 1744918"/>
                <a:gd name="connsiteY35" fmla="*/ 1695673 h 1813903"/>
                <a:gd name="connsiteX36" fmla="*/ 1569189 w 1744918"/>
                <a:gd name="connsiteY36" fmla="*/ 1800667 h 1813903"/>
                <a:gd name="connsiteX0" fmla="*/ 1633865 w 1744918"/>
                <a:gd name="connsiteY0" fmla="*/ 1881511 h 1881512"/>
                <a:gd name="connsiteX1" fmla="*/ 1568014 w 1744918"/>
                <a:gd name="connsiteY1" fmla="*/ 1801842 h 1881512"/>
                <a:gd name="connsiteX2" fmla="*/ 959989 w 1744918"/>
                <a:gd name="connsiteY2" fmla="*/ 1806935 h 1881512"/>
                <a:gd name="connsiteX3" fmla="*/ 964691 w 1744918"/>
                <a:gd name="connsiteY3" fmla="*/ 1694889 h 1881512"/>
                <a:gd name="connsiteX4" fmla="*/ 820912 w 1744918"/>
                <a:gd name="connsiteY4" fmla="*/ 1613793 h 1881512"/>
                <a:gd name="connsiteX5" fmla="*/ 395452 w 1744918"/>
                <a:gd name="connsiteY5" fmla="*/ 1453168 h 1881512"/>
                <a:gd name="connsiteX6" fmla="*/ 390359 w 1744918"/>
                <a:gd name="connsiteY6" fmla="*/ 1451601 h 1881512"/>
                <a:gd name="connsiteX7" fmla="*/ 196042 w 1744918"/>
                <a:gd name="connsiteY7" fmla="*/ 1350133 h 1881512"/>
                <a:gd name="connsiteX8" fmla="*/ 51871 w 1744918"/>
                <a:gd name="connsiteY8" fmla="*/ 1191859 h 1881512"/>
                <a:gd name="connsiteX9" fmla="*/ 6034 w 1744918"/>
                <a:gd name="connsiteY9" fmla="*/ 1120557 h 1881512"/>
                <a:gd name="connsiteX10" fmla="*/ 107502 w 1744918"/>
                <a:gd name="connsiteY10" fmla="*/ 827515 h 1881512"/>
                <a:gd name="connsiteX11" fmla="*/ 401720 w 1744918"/>
                <a:gd name="connsiteY11" fmla="*/ 469830 h 1881512"/>
                <a:gd name="connsiteX12" fmla="*/ 805241 w 1744918"/>
                <a:gd name="connsiteY12" fmla="*/ 8328 h 1881512"/>
                <a:gd name="connsiteX13" fmla="*/ 830314 w 1744918"/>
                <a:gd name="connsiteY13" fmla="*/ 8719 h 1881512"/>
                <a:gd name="connsiteX14" fmla="*/ 952546 w 1744918"/>
                <a:gd name="connsiteY14" fmla="*/ 125466 h 1881512"/>
                <a:gd name="connsiteX15" fmla="*/ 1092799 w 1744918"/>
                <a:gd name="connsiteY15" fmla="*/ 242605 h 1881512"/>
                <a:gd name="connsiteX16" fmla="*/ 1126099 w 1744918"/>
                <a:gd name="connsiteY16" fmla="*/ 282957 h 1881512"/>
                <a:gd name="connsiteX17" fmla="*/ 979578 w 1744918"/>
                <a:gd name="connsiteY17" fmla="*/ 589711 h 1881512"/>
                <a:gd name="connsiteX18" fmla="*/ 869883 w 1744918"/>
                <a:gd name="connsiteY18" fmla="*/ 706067 h 1881512"/>
                <a:gd name="connsiteX19" fmla="*/ 790354 w 1744918"/>
                <a:gd name="connsiteY19" fmla="*/ 860423 h 1881512"/>
                <a:gd name="connsiteX20" fmla="*/ 797406 w 1744918"/>
                <a:gd name="connsiteY20" fmla="*/ 874527 h 1881512"/>
                <a:gd name="connsiteX21" fmla="*/ 848727 w 1744918"/>
                <a:gd name="connsiteY21" fmla="*/ 846711 h 1881512"/>
                <a:gd name="connsiteX22" fmla="*/ 902791 w 1744918"/>
                <a:gd name="connsiteY22" fmla="*/ 688829 h 1881512"/>
                <a:gd name="connsiteX23" fmla="*/ 952154 w 1744918"/>
                <a:gd name="connsiteY23" fmla="*/ 665323 h 1881512"/>
                <a:gd name="connsiteX24" fmla="*/ 1325117 w 1744918"/>
                <a:gd name="connsiteY24" fmla="*/ 734666 h 1881512"/>
                <a:gd name="connsiteX25" fmla="*/ 1413265 w 1744918"/>
                <a:gd name="connsiteY25" fmla="*/ 771884 h 1881512"/>
                <a:gd name="connsiteX26" fmla="*/ 1421101 w 1744918"/>
                <a:gd name="connsiteY26" fmla="*/ 748769 h 1881512"/>
                <a:gd name="connsiteX27" fmla="*/ 1453225 w 1744918"/>
                <a:gd name="connsiteY27" fmla="*/ 714685 h 1881512"/>
                <a:gd name="connsiteX28" fmla="*/ 1633831 w 1744918"/>
                <a:gd name="connsiteY28" fmla="*/ 551710 h 1881512"/>
                <a:gd name="connsiteX29" fmla="*/ 1703174 w 1744918"/>
                <a:gd name="connsiteY29" fmla="*/ 509791 h 1881512"/>
                <a:gd name="connsiteX30" fmla="*/ 1711009 w 1744918"/>
                <a:gd name="connsiteY30" fmla="*/ 633981 h 1881512"/>
                <a:gd name="connsiteX31" fmla="*/ 1743917 w 1744918"/>
                <a:gd name="connsiteY31" fmla="*/ 795782 h 1881512"/>
                <a:gd name="connsiteX32" fmla="*/ 1721978 w 1744918"/>
                <a:gd name="connsiteY32" fmla="*/ 957973 h 1881512"/>
                <a:gd name="connsiteX33" fmla="*/ 1660862 w 1744918"/>
                <a:gd name="connsiteY33" fmla="*/ 1311348 h 1881512"/>
                <a:gd name="connsiteX34" fmla="*/ 1618552 w 1744918"/>
                <a:gd name="connsiteY34" fmla="*/ 1567565 h 1881512"/>
                <a:gd name="connsiteX35" fmla="*/ 1597396 w 1744918"/>
                <a:gd name="connsiteY35" fmla="*/ 1695673 h 1881512"/>
                <a:gd name="connsiteX36" fmla="*/ 1633865 w 1744918"/>
                <a:gd name="connsiteY36" fmla="*/ 1881511 h 1881512"/>
                <a:gd name="connsiteX0" fmla="*/ 1597396 w 1744918"/>
                <a:gd name="connsiteY0" fmla="*/ 1695673 h 1818256"/>
                <a:gd name="connsiteX1" fmla="*/ 1568014 w 1744918"/>
                <a:gd name="connsiteY1" fmla="*/ 1801842 h 1818256"/>
                <a:gd name="connsiteX2" fmla="*/ 959989 w 1744918"/>
                <a:gd name="connsiteY2" fmla="*/ 1806935 h 1818256"/>
                <a:gd name="connsiteX3" fmla="*/ 964691 w 1744918"/>
                <a:gd name="connsiteY3" fmla="*/ 1694889 h 1818256"/>
                <a:gd name="connsiteX4" fmla="*/ 820912 w 1744918"/>
                <a:gd name="connsiteY4" fmla="*/ 1613793 h 1818256"/>
                <a:gd name="connsiteX5" fmla="*/ 395452 w 1744918"/>
                <a:gd name="connsiteY5" fmla="*/ 1453168 h 1818256"/>
                <a:gd name="connsiteX6" fmla="*/ 390359 w 1744918"/>
                <a:gd name="connsiteY6" fmla="*/ 1451601 h 1818256"/>
                <a:gd name="connsiteX7" fmla="*/ 196042 w 1744918"/>
                <a:gd name="connsiteY7" fmla="*/ 1350133 h 1818256"/>
                <a:gd name="connsiteX8" fmla="*/ 51871 w 1744918"/>
                <a:gd name="connsiteY8" fmla="*/ 1191859 h 1818256"/>
                <a:gd name="connsiteX9" fmla="*/ 6034 w 1744918"/>
                <a:gd name="connsiteY9" fmla="*/ 1120557 h 1818256"/>
                <a:gd name="connsiteX10" fmla="*/ 107502 w 1744918"/>
                <a:gd name="connsiteY10" fmla="*/ 827515 h 1818256"/>
                <a:gd name="connsiteX11" fmla="*/ 401720 w 1744918"/>
                <a:gd name="connsiteY11" fmla="*/ 469830 h 1818256"/>
                <a:gd name="connsiteX12" fmla="*/ 805241 w 1744918"/>
                <a:gd name="connsiteY12" fmla="*/ 8328 h 1818256"/>
                <a:gd name="connsiteX13" fmla="*/ 830314 w 1744918"/>
                <a:gd name="connsiteY13" fmla="*/ 8719 h 1818256"/>
                <a:gd name="connsiteX14" fmla="*/ 952546 w 1744918"/>
                <a:gd name="connsiteY14" fmla="*/ 125466 h 1818256"/>
                <a:gd name="connsiteX15" fmla="*/ 1092799 w 1744918"/>
                <a:gd name="connsiteY15" fmla="*/ 242605 h 1818256"/>
                <a:gd name="connsiteX16" fmla="*/ 1126099 w 1744918"/>
                <a:gd name="connsiteY16" fmla="*/ 282957 h 1818256"/>
                <a:gd name="connsiteX17" fmla="*/ 979578 w 1744918"/>
                <a:gd name="connsiteY17" fmla="*/ 589711 h 1818256"/>
                <a:gd name="connsiteX18" fmla="*/ 869883 w 1744918"/>
                <a:gd name="connsiteY18" fmla="*/ 706067 h 1818256"/>
                <a:gd name="connsiteX19" fmla="*/ 790354 w 1744918"/>
                <a:gd name="connsiteY19" fmla="*/ 860423 h 1818256"/>
                <a:gd name="connsiteX20" fmla="*/ 797406 w 1744918"/>
                <a:gd name="connsiteY20" fmla="*/ 874527 h 1818256"/>
                <a:gd name="connsiteX21" fmla="*/ 848727 w 1744918"/>
                <a:gd name="connsiteY21" fmla="*/ 846711 h 1818256"/>
                <a:gd name="connsiteX22" fmla="*/ 902791 w 1744918"/>
                <a:gd name="connsiteY22" fmla="*/ 688829 h 1818256"/>
                <a:gd name="connsiteX23" fmla="*/ 952154 w 1744918"/>
                <a:gd name="connsiteY23" fmla="*/ 665323 h 1818256"/>
                <a:gd name="connsiteX24" fmla="*/ 1325117 w 1744918"/>
                <a:gd name="connsiteY24" fmla="*/ 734666 h 1818256"/>
                <a:gd name="connsiteX25" fmla="*/ 1413265 w 1744918"/>
                <a:gd name="connsiteY25" fmla="*/ 771884 h 1818256"/>
                <a:gd name="connsiteX26" fmla="*/ 1421101 w 1744918"/>
                <a:gd name="connsiteY26" fmla="*/ 748769 h 1818256"/>
                <a:gd name="connsiteX27" fmla="*/ 1453225 w 1744918"/>
                <a:gd name="connsiteY27" fmla="*/ 714685 h 1818256"/>
                <a:gd name="connsiteX28" fmla="*/ 1633831 w 1744918"/>
                <a:gd name="connsiteY28" fmla="*/ 551710 h 1818256"/>
                <a:gd name="connsiteX29" fmla="*/ 1703174 w 1744918"/>
                <a:gd name="connsiteY29" fmla="*/ 509791 h 1818256"/>
                <a:gd name="connsiteX30" fmla="*/ 1711009 w 1744918"/>
                <a:gd name="connsiteY30" fmla="*/ 633981 h 1818256"/>
                <a:gd name="connsiteX31" fmla="*/ 1743917 w 1744918"/>
                <a:gd name="connsiteY31" fmla="*/ 795782 h 1818256"/>
                <a:gd name="connsiteX32" fmla="*/ 1721978 w 1744918"/>
                <a:gd name="connsiteY32" fmla="*/ 957973 h 1818256"/>
                <a:gd name="connsiteX33" fmla="*/ 1660862 w 1744918"/>
                <a:gd name="connsiteY33" fmla="*/ 1311348 h 1818256"/>
                <a:gd name="connsiteX34" fmla="*/ 1618552 w 1744918"/>
                <a:gd name="connsiteY34" fmla="*/ 1567565 h 1818256"/>
                <a:gd name="connsiteX35" fmla="*/ 1597396 w 1744918"/>
                <a:gd name="connsiteY35" fmla="*/ 1695673 h 1818256"/>
                <a:gd name="connsiteX0" fmla="*/ 1597396 w 1744918"/>
                <a:gd name="connsiteY0" fmla="*/ 1695673 h 1818256"/>
                <a:gd name="connsiteX1" fmla="*/ 1568014 w 1744918"/>
                <a:gd name="connsiteY1" fmla="*/ 1801842 h 1818256"/>
                <a:gd name="connsiteX2" fmla="*/ 959989 w 1744918"/>
                <a:gd name="connsiteY2" fmla="*/ 1806935 h 1818256"/>
                <a:gd name="connsiteX3" fmla="*/ 964691 w 1744918"/>
                <a:gd name="connsiteY3" fmla="*/ 1694889 h 1818256"/>
                <a:gd name="connsiteX4" fmla="*/ 820912 w 1744918"/>
                <a:gd name="connsiteY4" fmla="*/ 1613793 h 1818256"/>
                <a:gd name="connsiteX5" fmla="*/ 395452 w 1744918"/>
                <a:gd name="connsiteY5" fmla="*/ 1453168 h 1818256"/>
                <a:gd name="connsiteX6" fmla="*/ 390359 w 1744918"/>
                <a:gd name="connsiteY6" fmla="*/ 1451601 h 1818256"/>
                <a:gd name="connsiteX7" fmla="*/ 196042 w 1744918"/>
                <a:gd name="connsiteY7" fmla="*/ 1350133 h 1818256"/>
                <a:gd name="connsiteX8" fmla="*/ 51871 w 1744918"/>
                <a:gd name="connsiteY8" fmla="*/ 1191859 h 1818256"/>
                <a:gd name="connsiteX9" fmla="*/ 6034 w 1744918"/>
                <a:gd name="connsiteY9" fmla="*/ 1120557 h 1818256"/>
                <a:gd name="connsiteX10" fmla="*/ 107502 w 1744918"/>
                <a:gd name="connsiteY10" fmla="*/ 827515 h 1818256"/>
                <a:gd name="connsiteX11" fmla="*/ 401720 w 1744918"/>
                <a:gd name="connsiteY11" fmla="*/ 469830 h 1818256"/>
                <a:gd name="connsiteX12" fmla="*/ 805241 w 1744918"/>
                <a:gd name="connsiteY12" fmla="*/ 8328 h 1818256"/>
                <a:gd name="connsiteX13" fmla="*/ 830314 w 1744918"/>
                <a:gd name="connsiteY13" fmla="*/ 8719 h 1818256"/>
                <a:gd name="connsiteX14" fmla="*/ 952546 w 1744918"/>
                <a:gd name="connsiteY14" fmla="*/ 125466 h 1818256"/>
                <a:gd name="connsiteX15" fmla="*/ 1092799 w 1744918"/>
                <a:gd name="connsiteY15" fmla="*/ 242605 h 1818256"/>
                <a:gd name="connsiteX16" fmla="*/ 1126099 w 1744918"/>
                <a:gd name="connsiteY16" fmla="*/ 282957 h 1818256"/>
                <a:gd name="connsiteX17" fmla="*/ 979578 w 1744918"/>
                <a:gd name="connsiteY17" fmla="*/ 589711 h 1818256"/>
                <a:gd name="connsiteX18" fmla="*/ 869883 w 1744918"/>
                <a:gd name="connsiteY18" fmla="*/ 706067 h 1818256"/>
                <a:gd name="connsiteX19" fmla="*/ 790354 w 1744918"/>
                <a:gd name="connsiteY19" fmla="*/ 860423 h 1818256"/>
                <a:gd name="connsiteX20" fmla="*/ 797406 w 1744918"/>
                <a:gd name="connsiteY20" fmla="*/ 874527 h 1818256"/>
                <a:gd name="connsiteX21" fmla="*/ 848727 w 1744918"/>
                <a:gd name="connsiteY21" fmla="*/ 846711 h 1818256"/>
                <a:gd name="connsiteX22" fmla="*/ 902791 w 1744918"/>
                <a:gd name="connsiteY22" fmla="*/ 688829 h 1818256"/>
                <a:gd name="connsiteX23" fmla="*/ 952154 w 1744918"/>
                <a:gd name="connsiteY23" fmla="*/ 665323 h 1818256"/>
                <a:gd name="connsiteX24" fmla="*/ 1325117 w 1744918"/>
                <a:gd name="connsiteY24" fmla="*/ 734666 h 1818256"/>
                <a:gd name="connsiteX25" fmla="*/ 1413265 w 1744918"/>
                <a:gd name="connsiteY25" fmla="*/ 771884 h 1818256"/>
                <a:gd name="connsiteX26" fmla="*/ 1421101 w 1744918"/>
                <a:gd name="connsiteY26" fmla="*/ 748769 h 1818256"/>
                <a:gd name="connsiteX27" fmla="*/ 1453225 w 1744918"/>
                <a:gd name="connsiteY27" fmla="*/ 714685 h 1818256"/>
                <a:gd name="connsiteX28" fmla="*/ 1633831 w 1744918"/>
                <a:gd name="connsiteY28" fmla="*/ 551710 h 1818256"/>
                <a:gd name="connsiteX29" fmla="*/ 1703174 w 1744918"/>
                <a:gd name="connsiteY29" fmla="*/ 509791 h 1818256"/>
                <a:gd name="connsiteX30" fmla="*/ 1711009 w 1744918"/>
                <a:gd name="connsiteY30" fmla="*/ 633981 h 1818256"/>
                <a:gd name="connsiteX31" fmla="*/ 1743917 w 1744918"/>
                <a:gd name="connsiteY31" fmla="*/ 795782 h 1818256"/>
                <a:gd name="connsiteX32" fmla="*/ 1721978 w 1744918"/>
                <a:gd name="connsiteY32" fmla="*/ 957973 h 1818256"/>
                <a:gd name="connsiteX33" fmla="*/ 1660862 w 1744918"/>
                <a:gd name="connsiteY33" fmla="*/ 1311348 h 1818256"/>
                <a:gd name="connsiteX34" fmla="*/ 1618552 w 1744918"/>
                <a:gd name="connsiteY34" fmla="*/ 1567565 h 1818256"/>
                <a:gd name="connsiteX35" fmla="*/ 1597396 w 1744918"/>
                <a:gd name="connsiteY35" fmla="*/ 1695673 h 1818256"/>
                <a:gd name="connsiteX0" fmla="*/ 1597396 w 1744918"/>
                <a:gd name="connsiteY0" fmla="*/ 1695673 h 1821314"/>
                <a:gd name="connsiteX1" fmla="*/ 1568014 w 1744918"/>
                <a:gd name="connsiteY1" fmla="*/ 1801842 h 1821314"/>
                <a:gd name="connsiteX2" fmla="*/ 946548 w 1744918"/>
                <a:gd name="connsiteY2" fmla="*/ 1811416 h 1821314"/>
                <a:gd name="connsiteX3" fmla="*/ 964691 w 1744918"/>
                <a:gd name="connsiteY3" fmla="*/ 1694889 h 1821314"/>
                <a:gd name="connsiteX4" fmla="*/ 820912 w 1744918"/>
                <a:gd name="connsiteY4" fmla="*/ 1613793 h 1821314"/>
                <a:gd name="connsiteX5" fmla="*/ 395452 w 1744918"/>
                <a:gd name="connsiteY5" fmla="*/ 1453168 h 1821314"/>
                <a:gd name="connsiteX6" fmla="*/ 390359 w 1744918"/>
                <a:gd name="connsiteY6" fmla="*/ 1451601 h 1821314"/>
                <a:gd name="connsiteX7" fmla="*/ 196042 w 1744918"/>
                <a:gd name="connsiteY7" fmla="*/ 1350133 h 1821314"/>
                <a:gd name="connsiteX8" fmla="*/ 51871 w 1744918"/>
                <a:gd name="connsiteY8" fmla="*/ 1191859 h 1821314"/>
                <a:gd name="connsiteX9" fmla="*/ 6034 w 1744918"/>
                <a:gd name="connsiteY9" fmla="*/ 1120557 h 1821314"/>
                <a:gd name="connsiteX10" fmla="*/ 107502 w 1744918"/>
                <a:gd name="connsiteY10" fmla="*/ 827515 h 1821314"/>
                <a:gd name="connsiteX11" fmla="*/ 401720 w 1744918"/>
                <a:gd name="connsiteY11" fmla="*/ 469830 h 1821314"/>
                <a:gd name="connsiteX12" fmla="*/ 805241 w 1744918"/>
                <a:gd name="connsiteY12" fmla="*/ 8328 h 1821314"/>
                <a:gd name="connsiteX13" fmla="*/ 830314 w 1744918"/>
                <a:gd name="connsiteY13" fmla="*/ 8719 h 1821314"/>
                <a:gd name="connsiteX14" fmla="*/ 952546 w 1744918"/>
                <a:gd name="connsiteY14" fmla="*/ 125466 h 1821314"/>
                <a:gd name="connsiteX15" fmla="*/ 1092799 w 1744918"/>
                <a:gd name="connsiteY15" fmla="*/ 242605 h 1821314"/>
                <a:gd name="connsiteX16" fmla="*/ 1126099 w 1744918"/>
                <a:gd name="connsiteY16" fmla="*/ 282957 h 1821314"/>
                <a:gd name="connsiteX17" fmla="*/ 979578 w 1744918"/>
                <a:gd name="connsiteY17" fmla="*/ 589711 h 1821314"/>
                <a:gd name="connsiteX18" fmla="*/ 869883 w 1744918"/>
                <a:gd name="connsiteY18" fmla="*/ 706067 h 1821314"/>
                <a:gd name="connsiteX19" fmla="*/ 790354 w 1744918"/>
                <a:gd name="connsiteY19" fmla="*/ 860423 h 1821314"/>
                <a:gd name="connsiteX20" fmla="*/ 797406 w 1744918"/>
                <a:gd name="connsiteY20" fmla="*/ 874527 h 1821314"/>
                <a:gd name="connsiteX21" fmla="*/ 848727 w 1744918"/>
                <a:gd name="connsiteY21" fmla="*/ 846711 h 1821314"/>
                <a:gd name="connsiteX22" fmla="*/ 902791 w 1744918"/>
                <a:gd name="connsiteY22" fmla="*/ 688829 h 1821314"/>
                <a:gd name="connsiteX23" fmla="*/ 952154 w 1744918"/>
                <a:gd name="connsiteY23" fmla="*/ 665323 h 1821314"/>
                <a:gd name="connsiteX24" fmla="*/ 1325117 w 1744918"/>
                <a:gd name="connsiteY24" fmla="*/ 734666 h 1821314"/>
                <a:gd name="connsiteX25" fmla="*/ 1413265 w 1744918"/>
                <a:gd name="connsiteY25" fmla="*/ 771884 h 1821314"/>
                <a:gd name="connsiteX26" fmla="*/ 1421101 w 1744918"/>
                <a:gd name="connsiteY26" fmla="*/ 748769 h 1821314"/>
                <a:gd name="connsiteX27" fmla="*/ 1453225 w 1744918"/>
                <a:gd name="connsiteY27" fmla="*/ 714685 h 1821314"/>
                <a:gd name="connsiteX28" fmla="*/ 1633831 w 1744918"/>
                <a:gd name="connsiteY28" fmla="*/ 551710 h 1821314"/>
                <a:gd name="connsiteX29" fmla="*/ 1703174 w 1744918"/>
                <a:gd name="connsiteY29" fmla="*/ 509791 h 1821314"/>
                <a:gd name="connsiteX30" fmla="*/ 1711009 w 1744918"/>
                <a:gd name="connsiteY30" fmla="*/ 633981 h 1821314"/>
                <a:gd name="connsiteX31" fmla="*/ 1743917 w 1744918"/>
                <a:gd name="connsiteY31" fmla="*/ 795782 h 1821314"/>
                <a:gd name="connsiteX32" fmla="*/ 1721978 w 1744918"/>
                <a:gd name="connsiteY32" fmla="*/ 957973 h 1821314"/>
                <a:gd name="connsiteX33" fmla="*/ 1660862 w 1744918"/>
                <a:gd name="connsiteY33" fmla="*/ 1311348 h 1821314"/>
                <a:gd name="connsiteX34" fmla="*/ 1618552 w 1744918"/>
                <a:gd name="connsiteY34" fmla="*/ 1567565 h 1821314"/>
                <a:gd name="connsiteX35" fmla="*/ 1597396 w 1744918"/>
                <a:gd name="connsiteY35" fmla="*/ 1695673 h 1821314"/>
                <a:gd name="connsiteX0" fmla="*/ 1597396 w 1744918"/>
                <a:gd name="connsiteY0" fmla="*/ 1695673 h 1830306"/>
                <a:gd name="connsiteX1" fmla="*/ 1554573 w 1744918"/>
                <a:gd name="connsiteY1" fmla="*/ 1819764 h 1830306"/>
                <a:gd name="connsiteX2" fmla="*/ 946548 w 1744918"/>
                <a:gd name="connsiteY2" fmla="*/ 1811416 h 1830306"/>
                <a:gd name="connsiteX3" fmla="*/ 964691 w 1744918"/>
                <a:gd name="connsiteY3" fmla="*/ 1694889 h 1830306"/>
                <a:gd name="connsiteX4" fmla="*/ 820912 w 1744918"/>
                <a:gd name="connsiteY4" fmla="*/ 1613793 h 1830306"/>
                <a:gd name="connsiteX5" fmla="*/ 395452 w 1744918"/>
                <a:gd name="connsiteY5" fmla="*/ 1453168 h 1830306"/>
                <a:gd name="connsiteX6" fmla="*/ 390359 w 1744918"/>
                <a:gd name="connsiteY6" fmla="*/ 1451601 h 1830306"/>
                <a:gd name="connsiteX7" fmla="*/ 196042 w 1744918"/>
                <a:gd name="connsiteY7" fmla="*/ 1350133 h 1830306"/>
                <a:gd name="connsiteX8" fmla="*/ 51871 w 1744918"/>
                <a:gd name="connsiteY8" fmla="*/ 1191859 h 1830306"/>
                <a:gd name="connsiteX9" fmla="*/ 6034 w 1744918"/>
                <a:gd name="connsiteY9" fmla="*/ 1120557 h 1830306"/>
                <a:gd name="connsiteX10" fmla="*/ 107502 w 1744918"/>
                <a:gd name="connsiteY10" fmla="*/ 827515 h 1830306"/>
                <a:gd name="connsiteX11" fmla="*/ 401720 w 1744918"/>
                <a:gd name="connsiteY11" fmla="*/ 469830 h 1830306"/>
                <a:gd name="connsiteX12" fmla="*/ 805241 w 1744918"/>
                <a:gd name="connsiteY12" fmla="*/ 8328 h 1830306"/>
                <a:gd name="connsiteX13" fmla="*/ 830314 w 1744918"/>
                <a:gd name="connsiteY13" fmla="*/ 8719 h 1830306"/>
                <a:gd name="connsiteX14" fmla="*/ 952546 w 1744918"/>
                <a:gd name="connsiteY14" fmla="*/ 125466 h 1830306"/>
                <a:gd name="connsiteX15" fmla="*/ 1092799 w 1744918"/>
                <a:gd name="connsiteY15" fmla="*/ 242605 h 1830306"/>
                <a:gd name="connsiteX16" fmla="*/ 1126099 w 1744918"/>
                <a:gd name="connsiteY16" fmla="*/ 282957 h 1830306"/>
                <a:gd name="connsiteX17" fmla="*/ 979578 w 1744918"/>
                <a:gd name="connsiteY17" fmla="*/ 589711 h 1830306"/>
                <a:gd name="connsiteX18" fmla="*/ 869883 w 1744918"/>
                <a:gd name="connsiteY18" fmla="*/ 706067 h 1830306"/>
                <a:gd name="connsiteX19" fmla="*/ 790354 w 1744918"/>
                <a:gd name="connsiteY19" fmla="*/ 860423 h 1830306"/>
                <a:gd name="connsiteX20" fmla="*/ 797406 w 1744918"/>
                <a:gd name="connsiteY20" fmla="*/ 874527 h 1830306"/>
                <a:gd name="connsiteX21" fmla="*/ 848727 w 1744918"/>
                <a:gd name="connsiteY21" fmla="*/ 846711 h 1830306"/>
                <a:gd name="connsiteX22" fmla="*/ 902791 w 1744918"/>
                <a:gd name="connsiteY22" fmla="*/ 688829 h 1830306"/>
                <a:gd name="connsiteX23" fmla="*/ 952154 w 1744918"/>
                <a:gd name="connsiteY23" fmla="*/ 665323 h 1830306"/>
                <a:gd name="connsiteX24" fmla="*/ 1325117 w 1744918"/>
                <a:gd name="connsiteY24" fmla="*/ 734666 h 1830306"/>
                <a:gd name="connsiteX25" fmla="*/ 1413265 w 1744918"/>
                <a:gd name="connsiteY25" fmla="*/ 771884 h 1830306"/>
                <a:gd name="connsiteX26" fmla="*/ 1421101 w 1744918"/>
                <a:gd name="connsiteY26" fmla="*/ 748769 h 1830306"/>
                <a:gd name="connsiteX27" fmla="*/ 1453225 w 1744918"/>
                <a:gd name="connsiteY27" fmla="*/ 714685 h 1830306"/>
                <a:gd name="connsiteX28" fmla="*/ 1633831 w 1744918"/>
                <a:gd name="connsiteY28" fmla="*/ 551710 h 1830306"/>
                <a:gd name="connsiteX29" fmla="*/ 1703174 w 1744918"/>
                <a:gd name="connsiteY29" fmla="*/ 509791 h 1830306"/>
                <a:gd name="connsiteX30" fmla="*/ 1711009 w 1744918"/>
                <a:gd name="connsiteY30" fmla="*/ 633981 h 1830306"/>
                <a:gd name="connsiteX31" fmla="*/ 1743917 w 1744918"/>
                <a:gd name="connsiteY31" fmla="*/ 795782 h 1830306"/>
                <a:gd name="connsiteX32" fmla="*/ 1721978 w 1744918"/>
                <a:gd name="connsiteY32" fmla="*/ 957973 h 1830306"/>
                <a:gd name="connsiteX33" fmla="*/ 1660862 w 1744918"/>
                <a:gd name="connsiteY33" fmla="*/ 1311348 h 1830306"/>
                <a:gd name="connsiteX34" fmla="*/ 1618552 w 1744918"/>
                <a:gd name="connsiteY34" fmla="*/ 1567565 h 1830306"/>
                <a:gd name="connsiteX35" fmla="*/ 1597396 w 1744918"/>
                <a:gd name="connsiteY35" fmla="*/ 1695673 h 1830306"/>
                <a:gd name="connsiteX0" fmla="*/ 1597396 w 1744918"/>
                <a:gd name="connsiteY0" fmla="*/ 1695673 h 1823655"/>
                <a:gd name="connsiteX1" fmla="*/ 1554573 w 1744918"/>
                <a:gd name="connsiteY1" fmla="*/ 1819764 h 1823655"/>
                <a:gd name="connsiteX2" fmla="*/ 946548 w 1744918"/>
                <a:gd name="connsiteY2" fmla="*/ 1811416 h 1823655"/>
                <a:gd name="connsiteX3" fmla="*/ 964691 w 1744918"/>
                <a:gd name="connsiteY3" fmla="*/ 1694889 h 1823655"/>
                <a:gd name="connsiteX4" fmla="*/ 820912 w 1744918"/>
                <a:gd name="connsiteY4" fmla="*/ 1613793 h 1823655"/>
                <a:gd name="connsiteX5" fmla="*/ 395452 w 1744918"/>
                <a:gd name="connsiteY5" fmla="*/ 1453168 h 1823655"/>
                <a:gd name="connsiteX6" fmla="*/ 390359 w 1744918"/>
                <a:gd name="connsiteY6" fmla="*/ 1451601 h 1823655"/>
                <a:gd name="connsiteX7" fmla="*/ 196042 w 1744918"/>
                <a:gd name="connsiteY7" fmla="*/ 1350133 h 1823655"/>
                <a:gd name="connsiteX8" fmla="*/ 51871 w 1744918"/>
                <a:gd name="connsiteY8" fmla="*/ 1191859 h 1823655"/>
                <a:gd name="connsiteX9" fmla="*/ 6034 w 1744918"/>
                <a:gd name="connsiteY9" fmla="*/ 1120557 h 1823655"/>
                <a:gd name="connsiteX10" fmla="*/ 107502 w 1744918"/>
                <a:gd name="connsiteY10" fmla="*/ 827515 h 1823655"/>
                <a:gd name="connsiteX11" fmla="*/ 401720 w 1744918"/>
                <a:gd name="connsiteY11" fmla="*/ 469830 h 1823655"/>
                <a:gd name="connsiteX12" fmla="*/ 805241 w 1744918"/>
                <a:gd name="connsiteY12" fmla="*/ 8328 h 1823655"/>
                <a:gd name="connsiteX13" fmla="*/ 830314 w 1744918"/>
                <a:gd name="connsiteY13" fmla="*/ 8719 h 1823655"/>
                <a:gd name="connsiteX14" fmla="*/ 952546 w 1744918"/>
                <a:gd name="connsiteY14" fmla="*/ 125466 h 1823655"/>
                <a:gd name="connsiteX15" fmla="*/ 1092799 w 1744918"/>
                <a:gd name="connsiteY15" fmla="*/ 242605 h 1823655"/>
                <a:gd name="connsiteX16" fmla="*/ 1126099 w 1744918"/>
                <a:gd name="connsiteY16" fmla="*/ 282957 h 1823655"/>
                <a:gd name="connsiteX17" fmla="*/ 979578 w 1744918"/>
                <a:gd name="connsiteY17" fmla="*/ 589711 h 1823655"/>
                <a:gd name="connsiteX18" fmla="*/ 869883 w 1744918"/>
                <a:gd name="connsiteY18" fmla="*/ 706067 h 1823655"/>
                <a:gd name="connsiteX19" fmla="*/ 790354 w 1744918"/>
                <a:gd name="connsiteY19" fmla="*/ 860423 h 1823655"/>
                <a:gd name="connsiteX20" fmla="*/ 797406 w 1744918"/>
                <a:gd name="connsiteY20" fmla="*/ 874527 h 1823655"/>
                <a:gd name="connsiteX21" fmla="*/ 848727 w 1744918"/>
                <a:gd name="connsiteY21" fmla="*/ 846711 h 1823655"/>
                <a:gd name="connsiteX22" fmla="*/ 902791 w 1744918"/>
                <a:gd name="connsiteY22" fmla="*/ 688829 h 1823655"/>
                <a:gd name="connsiteX23" fmla="*/ 952154 w 1744918"/>
                <a:gd name="connsiteY23" fmla="*/ 665323 h 1823655"/>
                <a:gd name="connsiteX24" fmla="*/ 1325117 w 1744918"/>
                <a:gd name="connsiteY24" fmla="*/ 734666 h 1823655"/>
                <a:gd name="connsiteX25" fmla="*/ 1413265 w 1744918"/>
                <a:gd name="connsiteY25" fmla="*/ 771884 h 1823655"/>
                <a:gd name="connsiteX26" fmla="*/ 1421101 w 1744918"/>
                <a:gd name="connsiteY26" fmla="*/ 748769 h 1823655"/>
                <a:gd name="connsiteX27" fmla="*/ 1453225 w 1744918"/>
                <a:gd name="connsiteY27" fmla="*/ 714685 h 1823655"/>
                <a:gd name="connsiteX28" fmla="*/ 1633831 w 1744918"/>
                <a:gd name="connsiteY28" fmla="*/ 551710 h 1823655"/>
                <a:gd name="connsiteX29" fmla="*/ 1703174 w 1744918"/>
                <a:gd name="connsiteY29" fmla="*/ 509791 h 1823655"/>
                <a:gd name="connsiteX30" fmla="*/ 1711009 w 1744918"/>
                <a:gd name="connsiteY30" fmla="*/ 633981 h 1823655"/>
                <a:gd name="connsiteX31" fmla="*/ 1743917 w 1744918"/>
                <a:gd name="connsiteY31" fmla="*/ 795782 h 1823655"/>
                <a:gd name="connsiteX32" fmla="*/ 1721978 w 1744918"/>
                <a:gd name="connsiteY32" fmla="*/ 957973 h 1823655"/>
                <a:gd name="connsiteX33" fmla="*/ 1660862 w 1744918"/>
                <a:gd name="connsiteY33" fmla="*/ 1311348 h 1823655"/>
                <a:gd name="connsiteX34" fmla="*/ 1618552 w 1744918"/>
                <a:gd name="connsiteY34" fmla="*/ 1567565 h 1823655"/>
                <a:gd name="connsiteX35" fmla="*/ 1597396 w 1744918"/>
                <a:gd name="connsiteY35" fmla="*/ 1695673 h 1823655"/>
                <a:gd name="connsiteX0" fmla="*/ 1597396 w 1744918"/>
                <a:gd name="connsiteY0" fmla="*/ 1695673 h 1823655"/>
                <a:gd name="connsiteX1" fmla="*/ 1554573 w 1744918"/>
                <a:gd name="connsiteY1" fmla="*/ 1819764 h 1823655"/>
                <a:gd name="connsiteX2" fmla="*/ 946548 w 1744918"/>
                <a:gd name="connsiteY2" fmla="*/ 1811416 h 1823655"/>
                <a:gd name="connsiteX3" fmla="*/ 964691 w 1744918"/>
                <a:gd name="connsiteY3" fmla="*/ 1694889 h 1823655"/>
                <a:gd name="connsiteX4" fmla="*/ 820912 w 1744918"/>
                <a:gd name="connsiteY4" fmla="*/ 1613793 h 1823655"/>
                <a:gd name="connsiteX5" fmla="*/ 395452 w 1744918"/>
                <a:gd name="connsiteY5" fmla="*/ 1453168 h 1823655"/>
                <a:gd name="connsiteX6" fmla="*/ 390359 w 1744918"/>
                <a:gd name="connsiteY6" fmla="*/ 1451601 h 1823655"/>
                <a:gd name="connsiteX7" fmla="*/ 196042 w 1744918"/>
                <a:gd name="connsiteY7" fmla="*/ 1350133 h 1823655"/>
                <a:gd name="connsiteX8" fmla="*/ 51871 w 1744918"/>
                <a:gd name="connsiteY8" fmla="*/ 1191859 h 1823655"/>
                <a:gd name="connsiteX9" fmla="*/ 6034 w 1744918"/>
                <a:gd name="connsiteY9" fmla="*/ 1120557 h 1823655"/>
                <a:gd name="connsiteX10" fmla="*/ 107502 w 1744918"/>
                <a:gd name="connsiteY10" fmla="*/ 827515 h 1823655"/>
                <a:gd name="connsiteX11" fmla="*/ 401720 w 1744918"/>
                <a:gd name="connsiteY11" fmla="*/ 469830 h 1823655"/>
                <a:gd name="connsiteX12" fmla="*/ 805241 w 1744918"/>
                <a:gd name="connsiteY12" fmla="*/ 8328 h 1823655"/>
                <a:gd name="connsiteX13" fmla="*/ 830314 w 1744918"/>
                <a:gd name="connsiteY13" fmla="*/ 8719 h 1823655"/>
                <a:gd name="connsiteX14" fmla="*/ 952546 w 1744918"/>
                <a:gd name="connsiteY14" fmla="*/ 125466 h 1823655"/>
                <a:gd name="connsiteX15" fmla="*/ 1092799 w 1744918"/>
                <a:gd name="connsiteY15" fmla="*/ 242605 h 1823655"/>
                <a:gd name="connsiteX16" fmla="*/ 1126099 w 1744918"/>
                <a:gd name="connsiteY16" fmla="*/ 282957 h 1823655"/>
                <a:gd name="connsiteX17" fmla="*/ 979578 w 1744918"/>
                <a:gd name="connsiteY17" fmla="*/ 589711 h 1823655"/>
                <a:gd name="connsiteX18" fmla="*/ 869883 w 1744918"/>
                <a:gd name="connsiteY18" fmla="*/ 706067 h 1823655"/>
                <a:gd name="connsiteX19" fmla="*/ 790354 w 1744918"/>
                <a:gd name="connsiteY19" fmla="*/ 860423 h 1823655"/>
                <a:gd name="connsiteX20" fmla="*/ 797406 w 1744918"/>
                <a:gd name="connsiteY20" fmla="*/ 874527 h 1823655"/>
                <a:gd name="connsiteX21" fmla="*/ 848727 w 1744918"/>
                <a:gd name="connsiteY21" fmla="*/ 846711 h 1823655"/>
                <a:gd name="connsiteX22" fmla="*/ 902791 w 1744918"/>
                <a:gd name="connsiteY22" fmla="*/ 688829 h 1823655"/>
                <a:gd name="connsiteX23" fmla="*/ 952154 w 1744918"/>
                <a:gd name="connsiteY23" fmla="*/ 665323 h 1823655"/>
                <a:gd name="connsiteX24" fmla="*/ 1325117 w 1744918"/>
                <a:gd name="connsiteY24" fmla="*/ 734666 h 1823655"/>
                <a:gd name="connsiteX25" fmla="*/ 1413265 w 1744918"/>
                <a:gd name="connsiteY25" fmla="*/ 771884 h 1823655"/>
                <a:gd name="connsiteX26" fmla="*/ 1421101 w 1744918"/>
                <a:gd name="connsiteY26" fmla="*/ 748769 h 1823655"/>
                <a:gd name="connsiteX27" fmla="*/ 1453225 w 1744918"/>
                <a:gd name="connsiteY27" fmla="*/ 714685 h 1823655"/>
                <a:gd name="connsiteX28" fmla="*/ 1633831 w 1744918"/>
                <a:gd name="connsiteY28" fmla="*/ 551710 h 1823655"/>
                <a:gd name="connsiteX29" fmla="*/ 1703174 w 1744918"/>
                <a:gd name="connsiteY29" fmla="*/ 509791 h 1823655"/>
                <a:gd name="connsiteX30" fmla="*/ 1711009 w 1744918"/>
                <a:gd name="connsiteY30" fmla="*/ 633981 h 1823655"/>
                <a:gd name="connsiteX31" fmla="*/ 1743917 w 1744918"/>
                <a:gd name="connsiteY31" fmla="*/ 795782 h 1823655"/>
                <a:gd name="connsiteX32" fmla="*/ 1721978 w 1744918"/>
                <a:gd name="connsiteY32" fmla="*/ 957973 h 1823655"/>
                <a:gd name="connsiteX33" fmla="*/ 1660862 w 1744918"/>
                <a:gd name="connsiteY33" fmla="*/ 1311348 h 1823655"/>
                <a:gd name="connsiteX34" fmla="*/ 1618552 w 1744918"/>
                <a:gd name="connsiteY34" fmla="*/ 1567565 h 1823655"/>
                <a:gd name="connsiteX35" fmla="*/ 1597396 w 1744918"/>
                <a:gd name="connsiteY35" fmla="*/ 1695673 h 1823655"/>
                <a:gd name="connsiteX0" fmla="*/ 1597396 w 1744918"/>
                <a:gd name="connsiteY0" fmla="*/ 1695673 h 1822525"/>
                <a:gd name="connsiteX1" fmla="*/ 1570255 w 1744918"/>
                <a:gd name="connsiteY1" fmla="*/ 1817524 h 1822525"/>
                <a:gd name="connsiteX2" fmla="*/ 946548 w 1744918"/>
                <a:gd name="connsiteY2" fmla="*/ 1811416 h 1822525"/>
                <a:gd name="connsiteX3" fmla="*/ 964691 w 1744918"/>
                <a:gd name="connsiteY3" fmla="*/ 1694889 h 1822525"/>
                <a:gd name="connsiteX4" fmla="*/ 820912 w 1744918"/>
                <a:gd name="connsiteY4" fmla="*/ 1613793 h 1822525"/>
                <a:gd name="connsiteX5" fmla="*/ 395452 w 1744918"/>
                <a:gd name="connsiteY5" fmla="*/ 1453168 h 1822525"/>
                <a:gd name="connsiteX6" fmla="*/ 390359 w 1744918"/>
                <a:gd name="connsiteY6" fmla="*/ 1451601 h 1822525"/>
                <a:gd name="connsiteX7" fmla="*/ 196042 w 1744918"/>
                <a:gd name="connsiteY7" fmla="*/ 1350133 h 1822525"/>
                <a:gd name="connsiteX8" fmla="*/ 51871 w 1744918"/>
                <a:gd name="connsiteY8" fmla="*/ 1191859 h 1822525"/>
                <a:gd name="connsiteX9" fmla="*/ 6034 w 1744918"/>
                <a:gd name="connsiteY9" fmla="*/ 1120557 h 1822525"/>
                <a:gd name="connsiteX10" fmla="*/ 107502 w 1744918"/>
                <a:gd name="connsiteY10" fmla="*/ 827515 h 1822525"/>
                <a:gd name="connsiteX11" fmla="*/ 401720 w 1744918"/>
                <a:gd name="connsiteY11" fmla="*/ 469830 h 1822525"/>
                <a:gd name="connsiteX12" fmla="*/ 805241 w 1744918"/>
                <a:gd name="connsiteY12" fmla="*/ 8328 h 1822525"/>
                <a:gd name="connsiteX13" fmla="*/ 830314 w 1744918"/>
                <a:gd name="connsiteY13" fmla="*/ 8719 h 1822525"/>
                <a:gd name="connsiteX14" fmla="*/ 952546 w 1744918"/>
                <a:gd name="connsiteY14" fmla="*/ 125466 h 1822525"/>
                <a:gd name="connsiteX15" fmla="*/ 1092799 w 1744918"/>
                <a:gd name="connsiteY15" fmla="*/ 242605 h 1822525"/>
                <a:gd name="connsiteX16" fmla="*/ 1126099 w 1744918"/>
                <a:gd name="connsiteY16" fmla="*/ 282957 h 1822525"/>
                <a:gd name="connsiteX17" fmla="*/ 979578 w 1744918"/>
                <a:gd name="connsiteY17" fmla="*/ 589711 h 1822525"/>
                <a:gd name="connsiteX18" fmla="*/ 869883 w 1744918"/>
                <a:gd name="connsiteY18" fmla="*/ 706067 h 1822525"/>
                <a:gd name="connsiteX19" fmla="*/ 790354 w 1744918"/>
                <a:gd name="connsiteY19" fmla="*/ 860423 h 1822525"/>
                <a:gd name="connsiteX20" fmla="*/ 797406 w 1744918"/>
                <a:gd name="connsiteY20" fmla="*/ 874527 h 1822525"/>
                <a:gd name="connsiteX21" fmla="*/ 848727 w 1744918"/>
                <a:gd name="connsiteY21" fmla="*/ 846711 h 1822525"/>
                <a:gd name="connsiteX22" fmla="*/ 902791 w 1744918"/>
                <a:gd name="connsiteY22" fmla="*/ 688829 h 1822525"/>
                <a:gd name="connsiteX23" fmla="*/ 952154 w 1744918"/>
                <a:gd name="connsiteY23" fmla="*/ 665323 h 1822525"/>
                <a:gd name="connsiteX24" fmla="*/ 1325117 w 1744918"/>
                <a:gd name="connsiteY24" fmla="*/ 734666 h 1822525"/>
                <a:gd name="connsiteX25" fmla="*/ 1413265 w 1744918"/>
                <a:gd name="connsiteY25" fmla="*/ 771884 h 1822525"/>
                <a:gd name="connsiteX26" fmla="*/ 1421101 w 1744918"/>
                <a:gd name="connsiteY26" fmla="*/ 748769 h 1822525"/>
                <a:gd name="connsiteX27" fmla="*/ 1453225 w 1744918"/>
                <a:gd name="connsiteY27" fmla="*/ 714685 h 1822525"/>
                <a:gd name="connsiteX28" fmla="*/ 1633831 w 1744918"/>
                <a:gd name="connsiteY28" fmla="*/ 551710 h 1822525"/>
                <a:gd name="connsiteX29" fmla="*/ 1703174 w 1744918"/>
                <a:gd name="connsiteY29" fmla="*/ 509791 h 1822525"/>
                <a:gd name="connsiteX30" fmla="*/ 1711009 w 1744918"/>
                <a:gd name="connsiteY30" fmla="*/ 633981 h 1822525"/>
                <a:gd name="connsiteX31" fmla="*/ 1743917 w 1744918"/>
                <a:gd name="connsiteY31" fmla="*/ 795782 h 1822525"/>
                <a:gd name="connsiteX32" fmla="*/ 1721978 w 1744918"/>
                <a:gd name="connsiteY32" fmla="*/ 957973 h 1822525"/>
                <a:gd name="connsiteX33" fmla="*/ 1660862 w 1744918"/>
                <a:gd name="connsiteY33" fmla="*/ 1311348 h 1822525"/>
                <a:gd name="connsiteX34" fmla="*/ 1618552 w 1744918"/>
                <a:gd name="connsiteY34" fmla="*/ 1567565 h 1822525"/>
                <a:gd name="connsiteX35" fmla="*/ 1597396 w 1744918"/>
                <a:gd name="connsiteY35" fmla="*/ 1695673 h 1822525"/>
                <a:gd name="connsiteX0" fmla="*/ 1597396 w 1744918"/>
                <a:gd name="connsiteY0" fmla="*/ 1695673 h 1822525"/>
                <a:gd name="connsiteX1" fmla="*/ 1570255 w 1744918"/>
                <a:gd name="connsiteY1" fmla="*/ 1817524 h 1822525"/>
                <a:gd name="connsiteX2" fmla="*/ 946548 w 1744918"/>
                <a:gd name="connsiteY2" fmla="*/ 1811416 h 1822525"/>
                <a:gd name="connsiteX3" fmla="*/ 964691 w 1744918"/>
                <a:gd name="connsiteY3" fmla="*/ 1694889 h 1822525"/>
                <a:gd name="connsiteX4" fmla="*/ 820912 w 1744918"/>
                <a:gd name="connsiteY4" fmla="*/ 1613793 h 1822525"/>
                <a:gd name="connsiteX5" fmla="*/ 395452 w 1744918"/>
                <a:gd name="connsiteY5" fmla="*/ 1453168 h 1822525"/>
                <a:gd name="connsiteX6" fmla="*/ 390359 w 1744918"/>
                <a:gd name="connsiteY6" fmla="*/ 1451601 h 1822525"/>
                <a:gd name="connsiteX7" fmla="*/ 196042 w 1744918"/>
                <a:gd name="connsiteY7" fmla="*/ 1350133 h 1822525"/>
                <a:gd name="connsiteX8" fmla="*/ 51871 w 1744918"/>
                <a:gd name="connsiteY8" fmla="*/ 1191859 h 1822525"/>
                <a:gd name="connsiteX9" fmla="*/ 6034 w 1744918"/>
                <a:gd name="connsiteY9" fmla="*/ 1120557 h 1822525"/>
                <a:gd name="connsiteX10" fmla="*/ 107502 w 1744918"/>
                <a:gd name="connsiteY10" fmla="*/ 827515 h 1822525"/>
                <a:gd name="connsiteX11" fmla="*/ 401720 w 1744918"/>
                <a:gd name="connsiteY11" fmla="*/ 469830 h 1822525"/>
                <a:gd name="connsiteX12" fmla="*/ 805241 w 1744918"/>
                <a:gd name="connsiteY12" fmla="*/ 8328 h 1822525"/>
                <a:gd name="connsiteX13" fmla="*/ 830314 w 1744918"/>
                <a:gd name="connsiteY13" fmla="*/ 8719 h 1822525"/>
                <a:gd name="connsiteX14" fmla="*/ 952546 w 1744918"/>
                <a:gd name="connsiteY14" fmla="*/ 125466 h 1822525"/>
                <a:gd name="connsiteX15" fmla="*/ 1092799 w 1744918"/>
                <a:gd name="connsiteY15" fmla="*/ 242605 h 1822525"/>
                <a:gd name="connsiteX16" fmla="*/ 1126099 w 1744918"/>
                <a:gd name="connsiteY16" fmla="*/ 282957 h 1822525"/>
                <a:gd name="connsiteX17" fmla="*/ 979578 w 1744918"/>
                <a:gd name="connsiteY17" fmla="*/ 589711 h 1822525"/>
                <a:gd name="connsiteX18" fmla="*/ 869883 w 1744918"/>
                <a:gd name="connsiteY18" fmla="*/ 706067 h 1822525"/>
                <a:gd name="connsiteX19" fmla="*/ 790354 w 1744918"/>
                <a:gd name="connsiteY19" fmla="*/ 860423 h 1822525"/>
                <a:gd name="connsiteX20" fmla="*/ 797406 w 1744918"/>
                <a:gd name="connsiteY20" fmla="*/ 874527 h 1822525"/>
                <a:gd name="connsiteX21" fmla="*/ 848727 w 1744918"/>
                <a:gd name="connsiteY21" fmla="*/ 846711 h 1822525"/>
                <a:gd name="connsiteX22" fmla="*/ 902791 w 1744918"/>
                <a:gd name="connsiteY22" fmla="*/ 688829 h 1822525"/>
                <a:gd name="connsiteX23" fmla="*/ 952154 w 1744918"/>
                <a:gd name="connsiteY23" fmla="*/ 665323 h 1822525"/>
                <a:gd name="connsiteX24" fmla="*/ 1325117 w 1744918"/>
                <a:gd name="connsiteY24" fmla="*/ 734666 h 1822525"/>
                <a:gd name="connsiteX25" fmla="*/ 1413265 w 1744918"/>
                <a:gd name="connsiteY25" fmla="*/ 771884 h 1822525"/>
                <a:gd name="connsiteX26" fmla="*/ 1421101 w 1744918"/>
                <a:gd name="connsiteY26" fmla="*/ 748769 h 1822525"/>
                <a:gd name="connsiteX27" fmla="*/ 1453225 w 1744918"/>
                <a:gd name="connsiteY27" fmla="*/ 714685 h 1822525"/>
                <a:gd name="connsiteX28" fmla="*/ 1633831 w 1744918"/>
                <a:gd name="connsiteY28" fmla="*/ 551710 h 1822525"/>
                <a:gd name="connsiteX29" fmla="*/ 1703174 w 1744918"/>
                <a:gd name="connsiteY29" fmla="*/ 509791 h 1822525"/>
                <a:gd name="connsiteX30" fmla="*/ 1711009 w 1744918"/>
                <a:gd name="connsiteY30" fmla="*/ 633981 h 1822525"/>
                <a:gd name="connsiteX31" fmla="*/ 1743917 w 1744918"/>
                <a:gd name="connsiteY31" fmla="*/ 795782 h 1822525"/>
                <a:gd name="connsiteX32" fmla="*/ 1721978 w 1744918"/>
                <a:gd name="connsiteY32" fmla="*/ 957973 h 1822525"/>
                <a:gd name="connsiteX33" fmla="*/ 1660862 w 1744918"/>
                <a:gd name="connsiteY33" fmla="*/ 1311348 h 1822525"/>
                <a:gd name="connsiteX34" fmla="*/ 1618552 w 1744918"/>
                <a:gd name="connsiteY34" fmla="*/ 1567565 h 1822525"/>
                <a:gd name="connsiteX35" fmla="*/ 1597396 w 1744918"/>
                <a:gd name="connsiteY35" fmla="*/ 1695673 h 1822525"/>
                <a:gd name="connsiteX0" fmla="*/ 1618552 w 1744918"/>
                <a:gd name="connsiteY0" fmla="*/ 1567565 h 1822525"/>
                <a:gd name="connsiteX1" fmla="*/ 1570255 w 1744918"/>
                <a:gd name="connsiteY1" fmla="*/ 1817524 h 1822525"/>
                <a:gd name="connsiteX2" fmla="*/ 946548 w 1744918"/>
                <a:gd name="connsiteY2" fmla="*/ 1811416 h 1822525"/>
                <a:gd name="connsiteX3" fmla="*/ 964691 w 1744918"/>
                <a:gd name="connsiteY3" fmla="*/ 1694889 h 1822525"/>
                <a:gd name="connsiteX4" fmla="*/ 820912 w 1744918"/>
                <a:gd name="connsiteY4" fmla="*/ 1613793 h 1822525"/>
                <a:gd name="connsiteX5" fmla="*/ 395452 w 1744918"/>
                <a:gd name="connsiteY5" fmla="*/ 1453168 h 1822525"/>
                <a:gd name="connsiteX6" fmla="*/ 390359 w 1744918"/>
                <a:gd name="connsiteY6" fmla="*/ 1451601 h 1822525"/>
                <a:gd name="connsiteX7" fmla="*/ 196042 w 1744918"/>
                <a:gd name="connsiteY7" fmla="*/ 1350133 h 1822525"/>
                <a:gd name="connsiteX8" fmla="*/ 51871 w 1744918"/>
                <a:gd name="connsiteY8" fmla="*/ 1191859 h 1822525"/>
                <a:gd name="connsiteX9" fmla="*/ 6034 w 1744918"/>
                <a:gd name="connsiteY9" fmla="*/ 1120557 h 1822525"/>
                <a:gd name="connsiteX10" fmla="*/ 107502 w 1744918"/>
                <a:gd name="connsiteY10" fmla="*/ 827515 h 1822525"/>
                <a:gd name="connsiteX11" fmla="*/ 401720 w 1744918"/>
                <a:gd name="connsiteY11" fmla="*/ 469830 h 1822525"/>
                <a:gd name="connsiteX12" fmla="*/ 805241 w 1744918"/>
                <a:gd name="connsiteY12" fmla="*/ 8328 h 1822525"/>
                <a:gd name="connsiteX13" fmla="*/ 830314 w 1744918"/>
                <a:gd name="connsiteY13" fmla="*/ 8719 h 1822525"/>
                <a:gd name="connsiteX14" fmla="*/ 952546 w 1744918"/>
                <a:gd name="connsiteY14" fmla="*/ 125466 h 1822525"/>
                <a:gd name="connsiteX15" fmla="*/ 1092799 w 1744918"/>
                <a:gd name="connsiteY15" fmla="*/ 242605 h 1822525"/>
                <a:gd name="connsiteX16" fmla="*/ 1126099 w 1744918"/>
                <a:gd name="connsiteY16" fmla="*/ 282957 h 1822525"/>
                <a:gd name="connsiteX17" fmla="*/ 979578 w 1744918"/>
                <a:gd name="connsiteY17" fmla="*/ 589711 h 1822525"/>
                <a:gd name="connsiteX18" fmla="*/ 869883 w 1744918"/>
                <a:gd name="connsiteY18" fmla="*/ 706067 h 1822525"/>
                <a:gd name="connsiteX19" fmla="*/ 790354 w 1744918"/>
                <a:gd name="connsiteY19" fmla="*/ 860423 h 1822525"/>
                <a:gd name="connsiteX20" fmla="*/ 797406 w 1744918"/>
                <a:gd name="connsiteY20" fmla="*/ 874527 h 1822525"/>
                <a:gd name="connsiteX21" fmla="*/ 848727 w 1744918"/>
                <a:gd name="connsiteY21" fmla="*/ 846711 h 1822525"/>
                <a:gd name="connsiteX22" fmla="*/ 902791 w 1744918"/>
                <a:gd name="connsiteY22" fmla="*/ 688829 h 1822525"/>
                <a:gd name="connsiteX23" fmla="*/ 952154 w 1744918"/>
                <a:gd name="connsiteY23" fmla="*/ 665323 h 1822525"/>
                <a:gd name="connsiteX24" fmla="*/ 1325117 w 1744918"/>
                <a:gd name="connsiteY24" fmla="*/ 734666 h 1822525"/>
                <a:gd name="connsiteX25" fmla="*/ 1413265 w 1744918"/>
                <a:gd name="connsiteY25" fmla="*/ 771884 h 1822525"/>
                <a:gd name="connsiteX26" fmla="*/ 1421101 w 1744918"/>
                <a:gd name="connsiteY26" fmla="*/ 748769 h 1822525"/>
                <a:gd name="connsiteX27" fmla="*/ 1453225 w 1744918"/>
                <a:gd name="connsiteY27" fmla="*/ 714685 h 1822525"/>
                <a:gd name="connsiteX28" fmla="*/ 1633831 w 1744918"/>
                <a:gd name="connsiteY28" fmla="*/ 551710 h 1822525"/>
                <a:gd name="connsiteX29" fmla="*/ 1703174 w 1744918"/>
                <a:gd name="connsiteY29" fmla="*/ 509791 h 1822525"/>
                <a:gd name="connsiteX30" fmla="*/ 1711009 w 1744918"/>
                <a:gd name="connsiteY30" fmla="*/ 633981 h 1822525"/>
                <a:gd name="connsiteX31" fmla="*/ 1743917 w 1744918"/>
                <a:gd name="connsiteY31" fmla="*/ 795782 h 1822525"/>
                <a:gd name="connsiteX32" fmla="*/ 1721978 w 1744918"/>
                <a:gd name="connsiteY32" fmla="*/ 957973 h 1822525"/>
                <a:gd name="connsiteX33" fmla="*/ 1660862 w 1744918"/>
                <a:gd name="connsiteY33" fmla="*/ 1311348 h 1822525"/>
                <a:gd name="connsiteX34" fmla="*/ 1618552 w 1744918"/>
                <a:gd name="connsiteY34" fmla="*/ 1567565 h 1822525"/>
                <a:gd name="connsiteX0" fmla="*/ 1660862 w 1744918"/>
                <a:gd name="connsiteY0" fmla="*/ 1311348 h 1822525"/>
                <a:gd name="connsiteX1" fmla="*/ 1570255 w 1744918"/>
                <a:gd name="connsiteY1" fmla="*/ 1817524 h 1822525"/>
                <a:gd name="connsiteX2" fmla="*/ 946548 w 1744918"/>
                <a:gd name="connsiteY2" fmla="*/ 1811416 h 1822525"/>
                <a:gd name="connsiteX3" fmla="*/ 964691 w 1744918"/>
                <a:gd name="connsiteY3" fmla="*/ 1694889 h 1822525"/>
                <a:gd name="connsiteX4" fmla="*/ 820912 w 1744918"/>
                <a:gd name="connsiteY4" fmla="*/ 1613793 h 1822525"/>
                <a:gd name="connsiteX5" fmla="*/ 395452 w 1744918"/>
                <a:gd name="connsiteY5" fmla="*/ 1453168 h 1822525"/>
                <a:gd name="connsiteX6" fmla="*/ 390359 w 1744918"/>
                <a:gd name="connsiteY6" fmla="*/ 1451601 h 1822525"/>
                <a:gd name="connsiteX7" fmla="*/ 196042 w 1744918"/>
                <a:gd name="connsiteY7" fmla="*/ 1350133 h 1822525"/>
                <a:gd name="connsiteX8" fmla="*/ 51871 w 1744918"/>
                <a:gd name="connsiteY8" fmla="*/ 1191859 h 1822525"/>
                <a:gd name="connsiteX9" fmla="*/ 6034 w 1744918"/>
                <a:gd name="connsiteY9" fmla="*/ 1120557 h 1822525"/>
                <a:gd name="connsiteX10" fmla="*/ 107502 w 1744918"/>
                <a:gd name="connsiteY10" fmla="*/ 827515 h 1822525"/>
                <a:gd name="connsiteX11" fmla="*/ 401720 w 1744918"/>
                <a:gd name="connsiteY11" fmla="*/ 469830 h 1822525"/>
                <a:gd name="connsiteX12" fmla="*/ 805241 w 1744918"/>
                <a:gd name="connsiteY12" fmla="*/ 8328 h 1822525"/>
                <a:gd name="connsiteX13" fmla="*/ 830314 w 1744918"/>
                <a:gd name="connsiteY13" fmla="*/ 8719 h 1822525"/>
                <a:gd name="connsiteX14" fmla="*/ 952546 w 1744918"/>
                <a:gd name="connsiteY14" fmla="*/ 125466 h 1822525"/>
                <a:gd name="connsiteX15" fmla="*/ 1092799 w 1744918"/>
                <a:gd name="connsiteY15" fmla="*/ 242605 h 1822525"/>
                <a:gd name="connsiteX16" fmla="*/ 1126099 w 1744918"/>
                <a:gd name="connsiteY16" fmla="*/ 282957 h 1822525"/>
                <a:gd name="connsiteX17" fmla="*/ 979578 w 1744918"/>
                <a:gd name="connsiteY17" fmla="*/ 589711 h 1822525"/>
                <a:gd name="connsiteX18" fmla="*/ 869883 w 1744918"/>
                <a:gd name="connsiteY18" fmla="*/ 706067 h 1822525"/>
                <a:gd name="connsiteX19" fmla="*/ 790354 w 1744918"/>
                <a:gd name="connsiteY19" fmla="*/ 860423 h 1822525"/>
                <a:gd name="connsiteX20" fmla="*/ 797406 w 1744918"/>
                <a:gd name="connsiteY20" fmla="*/ 874527 h 1822525"/>
                <a:gd name="connsiteX21" fmla="*/ 848727 w 1744918"/>
                <a:gd name="connsiteY21" fmla="*/ 846711 h 1822525"/>
                <a:gd name="connsiteX22" fmla="*/ 902791 w 1744918"/>
                <a:gd name="connsiteY22" fmla="*/ 688829 h 1822525"/>
                <a:gd name="connsiteX23" fmla="*/ 952154 w 1744918"/>
                <a:gd name="connsiteY23" fmla="*/ 665323 h 1822525"/>
                <a:gd name="connsiteX24" fmla="*/ 1325117 w 1744918"/>
                <a:gd name="connsiteY24" fmla="*/ 734666 h 1822525"/>
                <a:gd name="connsiteX25" fmla="*/ 1413265 w 1744918"/>
                <a:gd name="connsiteY25" fmla="*/ 771884 h 1822525"/>
                <a:gd name="connsiteX26" fmla="*/ 1421101 w 1744918"/>
                <a:gd name="connsiteY26" fmla="*/ 748769 h 1822525"/>
                <a:gd name="connsiteX27" fmla="*/ 1453225 w 1744918"/>
                <a:gd name="connsiteY27" fmla="*/ 714685 h 1822525"/>
                <a:gd name="connsiteX28" fmla="*/ 1633831 w 1744918"/>
                <a:gd name="connsiteY28" fmla="*/ 551710 h 1822525"/>
                <a:gd name="connsiteX29" fmla="*/ 1703174 w 1744918"/>
                <a:gd name="connsiteY29" fmla="*/ 509791 h 1822525"/>
                <a:gd name="connsiteX30" fmla="*/ 1711009 w 1744918"/>
                <a:gd name="connsiteY30" fmla="*/ 633981 h 1822525"/>
                <a:gd name="connsiteX31" fmla="*/ 1743917 w 1744918"/>
                <a:gd name="connsiteY31" fmla="*/ 795782 h 1822525"/>
                <a:gd name="connsiteX32" fmla="*/ 1721978 w 1744918"/>
                <a:gd name="connsiteY32" fmla="*/ 957973 h 1822525"/>
                <a:gd name="connsiteX33" fmla="*/ 1660862 w 1744918"/>
                <a:gd name="connsiteY33" fmla="*/ 1311348 h 1822525"/>
                <a:gd name="connsiteX0" fmla="*/ 1721978 w 1744918"/>
                <a:gd name="connsiteY0" fmla="*/ 957973 h 1822525"/>
                <a:gd name="connsiteX1" fmla="*/ 1570255 w 1744918"/>
                <a:gd name="connsiteY1" fmla="*/ 1817524 h 1822525"/>
                <a:gd name="connsiteX2" fmla="*/ 946548 w 1744918"/>
                <a:gd name="connsiteY2" fmla="*/ 1811416 h 1822525"/>
                <a:gd name="connsiteX3" fmla="*/ 964691 w 1744918"/>
                <a:gd name="connsiteY3" fmla="*/ 1694889 h 1822525"/>
                <a:gd name="connsiteX4" fmla="*/ 820912 w 1744918"/>
                <a:gd name="connsiteY4" fmla="*/ 1613793 h 1822525"/>
                <a:gd name="connsiteX5" fmla="*/ 395452 w 1744918"/>
                <a:gd name="connsiteY5" fmla="*/ 1453168 h 1822525"/>
                <a:gd name="connsiteX6" fmla="*/ 390359 w 1744918"/>
                <a:gd name="connsiteY6" fmla="*/ 1451601 h 1822525"/>
                <a:gd name="connsiteX7" fmla="*/ 196042 w 1744918"/>
                <a:gd name="connsiteY7" fmla="*/ 1350133 h 1822525"/>
                <a:gd name="connsiteX8" fmla="*/ 51871 w 1744918"/>
                <a:gd name="connsiteY8" fmla="*/ 1191859 h 1822525"/>
                <a:gd name="connsiteX9" fmla="*/ 6034 w 1744918"/>
                <a:gd name="connsiteY9" fmla="*/ 1120557 h 1822525"/>
                <a:gd name="connsiteX10" fmla="*/ 107502 w 1744918"/>
                <a:gd name="connsiteY10" fmla="*/ 827515 h 1822525"/>
                <a:gd name="connsiteX11" fmla="*/ 401720 w 1744918"/>
                <a:gd name="connsiteY11" fmla="*/ 469830 h 1822525"/>
                <a:gd name="connsiteX12" fmla="*/ 805241 w 1744918"/>
                <a:gd name="connsiteY12" fmla="*/ 8328 h 1822525"/>
                <a:gd name="connsiteX13" fmla="*/ 830314 w 1744918"/>
                <a:gd name="connsiteY13" fmla="*/ 8719 h 1822525"/>
                <a:gd name="connsiteX14" fmla="*/ 952546 w 1744918"/>
                <a:gd name="connsiteY14" fmla="*/ 125466 h 1822525"/>
                <a:gd name="connsiteX15" fmla="*/ 1092799 w 1744918"/>
                <a:gd name="connsiteY15" fmla="*/ 242605 h 1822525"/>
                <a:gd name="connsiteX16" fmla="*/ 1126099 w 1744918"/>
                <a:gd name="connsiteY16" fmla="*/ 282957 h 1822525"/>
                <a:gd name="connsiteX17" fmla="*/ 979578 w 1744918"/>
                <a:gd name="connsiteY17" fmla="*/ 589711 h 1822525"/>
                <a:gd name="connsiteX18" fmla="*/ 869883 w 1744918"/>
                <a:gd name="connsiteY18" fmla="*/ 706067 h 1822525"/>
                <a:gd name="connsiteX19" fmla="*/ 790354 w 1744918"/>
                <a:gd name="connsiteY19" fmla="*/ 860423 h 1822525"/>
                <a:gd name="connsiteX20" fmla="*/ 797406 w 1744918"/>
                <a:gd name="connsiteY20" fmla="*/ 874527 h 1822525"/>
                <a:gd name="connsiteX21" fmla="*/ 848727 w 1744918"/>
                <a:gd name="connsiteY21" fmla="*/ 846711 h 1822525"/>
                <a:gd name="connsiteX22" fmla="*/ 902791 w 1744918"/>
                <a:gd name="connsiteY22" fmla="*/ 688829 h 1822525"/>
                <a:gd name="connsiteX23" fmla="*/ 952154 w 1744918"/>
                <a:gd name="connsiteY23" fmla="*/ 665323 h 1822525"/>
                <a:gd name="connsiteX24" fmla="*/ 1325117 w 1744918"/>
                <a:gd name="connsiteY24" fmla="*/ 734666 h 1822525"/>
                <a:gd name="connsiteX25" fmla="*/ 1413265 w 1744918"/>
                <a:gd name="connsiteY25" fmla="*/ 771884 h 1822525"/>
                <a:gd name="connsiteX26" fmla="*/ 1421101 w 1744918"/>
                <a:gd name="connsiteY26" fmla="*/ 748769 h 1822525"/>
                <a:gd name="connsiteX27" fmla="*/ 1453225 w 1744918"/>
                <a:gd name="connsiteY27" fmla="*/ 714685 h 1822525"/>
                <a:gd name="connsiteX28" fmla="*/ 1633831 w 1744918"/>
                <a:gd name="connsiteY28" fmla="*/ 551710 h 1822525"/>
                <a:gd name="connsiteX29" fmla="*/ 1703174 w 1744918"/>
                <a:gd name="connsiteY29" fmla="*/ 509791 h 1822525"/>
                <a:gd name="connsiteX30" fmla="*/ 1711009 w 1744918"/>
                <a:gd name="connsiteY30" fmla="*/ 633981 h 1822525"/>
                <a:gd name="connsiteX31" fmla="*/ 1743917 w 1744918"/>
                <a:gd name="connsiteY31" fmla="*/ 795782 h 1822525"/>
                <a:gd name="connsiteX32" fmla="*/ 1721978 w 1744918"/>
                <a:gd name="connsiteY32" fmla="*/ 957973 h 1822525"/>
                <a:gd name="connsiteX0" fmla="*/ 1721978 w 1744918"/>
                <a:gd name="connsiteY0" fmla="*/ 957973 h 1822525"/>
                <a:gd name="connsiteX1" fmla="*/ 1570255 w 1744918"/>
                <a:gd name="connsiteY1" fmla="*/ 1817524 h 1822525"/>
                <a:gd name="connsiteX2" fmla="*/ 946548 w 1744918"/>
                <a:gd name="connsiteY2" fmla="*/ 1811416 h 1822525"/>
                <a:gd name="connsiteX3" fmla="*/ 964691 w 1744918"/>
                <a:gd name="connsiteY3" fmla="*/ 1694889 h 1822525"/>
                <a:gd name="connsiteX4" fmla="*/ 820912 w 1744918"/>
                <a:gd name="connsiteY4" fmla="*/ 1613793 h 1822525"/>
                <a:gd name="connsiteX5" fmla="*/ 395452 w 1744918"/>
                <a:gd name="connsiteY5" fmla="*/ 1453168 h 1822525"/>
                <a:gd name="connsiteX6" fmla="*/ 390359 w 1744918"/>
                <a:gd name="connsiteY6" fmla="*/ 1451601 h 1822525"/>
                <a:gd name="connsiteX7" fmla="*/ 196042 w 1744918"/>
                <a:gd name="connsiteY7" fmla="*/ 1350133 h 1822525"/>
                <a:gd name="connsiteX8" fmla="*/ 51871 w 1744918"/>
                <a:gd name="connsiteY8" fmla="*/ 1191859 h 1822525"/>
                <a:gd name="connsiteX9" fmla="*/ 6034 w 1744918"/>
                <a:gd name="connsiteY9" fmla="*/ 1120557 h 1822525"/>
                <a:gd name="connsiteX10" fmla="*/ 107502 w 1744918"/>
                <a:gd name="connsiteY10" fmla="*/ 827515 h 1822525"/>
                <a:gd name="connsiteX11" fmla="*/ 401720 w 1744918"/>
                <a:gd name="connsiteY11" fmla="*/ 469830 h 1822525"/>
                <a:gd name="connsiteX12" fmla="*/ 805241 w 1744918"/>
                <a:gd name="connsiteY12" fmla="*/ 8328 h 1822525"/>
                <a:gd name="connsiteX13" fmla="*/ 830314 w 1744918"/>
                <a:gd name="connsiteY13" fmla="*/ 8719 h 1822525"/>
                <a:gd name="connsiteX14" fmla="*/ 952546 w 1744918"/>
                <a:gd name="connsiteY14" fmla="*/ 125466 h 1822525"/>
                <a:gd name="connsiteX15" fmla="*/ 1092799 w 1744918"/>
                <a:gd name="connsiteY15" fmla="*/ 242605 h 1822525"/>
                <a:gd name="connsiteX16" fmla="*/ 1126099 w 1744918"/>
                <a:gd name="connsiteY16" fmla="*/ 282957 h 1822525"/>
                <a:gd name="connsiteX17" fmla="*/ 979578 w 1744918"/>
                <a:gd name="connsiteY17" fmla="*/ 589711 h 1822525"/>
                <a:gd name="connsiteX18" fmla="*/ 869883 w 1744918"/>
                <a:gd name="connsiteY18" fmla="*/ 706067 h 1822525"/>
                <a:gd name="connsiteX19" fmla="*/ 790354 w 1744918"/>
                <a:gd name="connsiteY19" fmla="*/ 860423 h 1822525"/>
                <a:gd name="connsiteX20" fmla="*/ 797406 w 1744918"/>
                <a:gd name="connsiteY20" fmla="*/ 874527 h 1822525"/>
                <a:gd name="connsiteX21" fmla="*/ 848727 w 1744918"/>
                <a:gd name="connsiteY21" fmla="*/ 846711 h 1822525"/>
                <a:gd name="connsiteX22" fmla="*/ 902791 w 1744918"/>
                <a:gd name="connsiteY22" fmla="*/ 688829 h 1822525"/>
                <a:gd name="connsiteX23" fmla="*/ 952154 w 1744918"/>
                <a:gd name="connsiteY23" fmla="*/ 665323 h 1822525"/>
                <a:gd name="connsiteX24" fmla="*/ 1325117 w 1744918"/>
                <a:gd name="connsiteY24" fmla="*/ 734666 h 1822525"/>
                <a:gd name="connsiteX25" fmla="*/ 1413265 w 1744918"/>
                <a:gd name="connsiteY25" fmla="*/ 771884 h 1822525"/>
                <a:gd name="connsiteX26" fmla="*/ 1421101 w 1744918"/>
                <a:gd name="connsiteY26" fmla="*/ 748769 h 1822525"/>
                <a:gd name="connsiteX27" fmla="*/ 1453225 w 1744918"/>
                <a:gd name="connsiteY27" fmla="*/ 714685 h 1822525"/>
                <a:gd name="connsiteX28" fmla="*/ 1633831 w 1744918"/>
                <a:gd name="connsiteY28" fmla="*/ 551710 h 1822525"/>
                <a:gd name="connsiteX29" fmla="*/ 1703174 w 1744918"/>
                <a:gd name="connsiteY29" fmla="*/ 509791 h 1822525"/>
                <a:gd name="connsiteX30" fmla="*/ 1711009 w 1744918"/>
                <a:gd name="connsiteY30" fmla="*/ 633981 h 1822525"/>
                <a:gd name="connsiteX31" fmla="*/ 1743917 w 1744918"/>
                <a:gd name="connsiteY31" fmla="*/ 795782 h 1822525"/>
                <a:gd name="connsiteX32" fmla="*/ 1721978 w 1744918"/>
                <a:gd name="connsiteY32" fmla="*/ 957973 h 182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44918" h="1822525">
                  <a:moveTo>
                    <a:pt x="1721978" y="957973"/>
                  </a:moveTo>
                  <a:lnTo>
                    <a:pt x="1570255" y="1817524"/>
                  </a:lnTo>
                  <a:cubicBezTo>
                    <a:pt x="1457300" y="1821133"/>
                    <a:pt x="1047102" y="1829242"/>
                    <a:pt x="946548" y="1811416"/>
                  </a:cubicBezTo>
                  <a:cubicBezTo>
                    <a:pt x="956536" y="1767135"/>
                    <a:pt x="963515" y="1727406"/>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710184" y="485993"/>
                    <a:pt x="1703174" y="509791"/>
                  </a:cubicBezTo>
                  <a:cubicBezTo>
                    <a:pt x="1692243" y="546898"/>
                    <a:pt x="1704741" y="596371"/>
                    <a:pt x="1711009" y="633981"/>
                  </a:cubicBezTo>
                  <a:cubicBezTo>
                    <a:pt x="1720019" y="688045"/>
                    <a:pt x="1738433" y="740934"/>
                    <a:pt x="1743917" y="795782"/>
                  </a:cubicBezTo>
                  <a:cubicBezTo>
                    <a:pt x="1749402" y="848670"/>
                    <a:pt x="1730989" y="905868"/>
                    <a:pt x="1721978" y="957973"/>
                  </a:cubicBezTo>
                  <a:close/>
                </a:path>
              </a:pathLst>
            </a:custGeom>
            <a:solidFill>
              <a:srgbClr val="000000"/>
            </a:solidFill>
            <a:ln w="391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395CF51-16C5-4F3C-BD34-8B8F0AAC7B02}"/>
                </a:ext>
              </a:extLst>
            </p:cNvPr>
            <p:cNvSpPr/>
            <p:nvPr/>
          </p:nvSpPr>
          <p:spPr>
            <a:xfrm>
              <a:off x="10946163" y="4998448"/>
              <a:ext cx="1722567" cy="1783016"/>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1773117"/>
                <a:gd name="connsiteX1" fmla="*/ 707191 w 1722566"/>
                <a:gd name="connsiteY1" fmla="*/ 1769574 h 1773117"/>
                <a:gd name="connsiteX2" fmla="*/ 622961 w 1722566"/>
                <a:gd name="connsiteY2" fmla="*/ 1769574 h 1773117"/>
                <a:gd name="connsiteX3" fmla="*/ 292309 w 1722566"/>
                <a:gd name="connsiteY3" fmla="*/ 1769574 h 1773117"/>
                <a:gd name="connsiteX4" fmla="*/ 283690 w 1722566"/>
                <a:gd name="connsiteY4" fmla="*/ 1751553 h 1773117"/>
                <a:gd name="connsiteX5" fmla="*/ 215130 w 1722566"/>
                <a:gd name="connsiteY5" fmla="*/ 1500821 h 1773117"/>
                <a:gd name="connsiteX6" fmla="*/ 4751 w 1722566"/>
                <a:gd name="connsiteY6" fmla="*/ 753720 h 1773117"/>
                <a:gd name="connsiteX7" fmla="*/ 50 w 1722566"/>
                <a:gd name="connsiteY7" fmla="*/ 725904 h 1773117"/>
                <a:gd name="connsiteX8" fmla="*/ 50 w 1722566"/>
                <a:gd name="connsiteY8" fmla="*/ 482224 h 1773117"/>
                <a:gd name="connsiteX9" fmla="*/ 1617 w 1722566"/>
                <a:gd name="connsiteY9" fmla="*/ 467337 h 1773117"/>
                <a:gd name="connsiteX10" fmla="*/ 15329 w 1722566"/>
                <a:gd name="connsiteY10" fmla="*/ 466945 h 1773117"/>
                <a:gd name="connsiteX11" fmla="*/ 34525 w 1722566"/>
                <a:gd name="connsiteY11" fmla="*/ 484183 h 1773117"/>
                <a:gd name="connsiteX12" fmla="*/ 158324 w 1722566"/>
                <a:gd name="connsiteY12" fmla="*/ 602497 h 1773117"/>
                <a:gd name="connsiteX13" fmla="*/ 184181 w 1722566"/>
                <a:gd name="connsiteY13" fmla="*/ 631488 h 1773117"/>
                <a:gd name="connsiteX14" fmla="*/ 214739 w 1722566"/>
                <a:gd name="connsiteY14" fmla="*/ 624828 h 1773117"/>
                <a:gd name="connsiteX15" fmla="*/ 316598 w 1722566"/>
                <a:gd name="connsiteY15" fmla="*/ 603281 h 1773117"/>
                <a:gd name="connsiteX16" fmla="*/ 494461 w 1722566"/>
                <a:gd name="connsiteY16" fmla="*/ 579383 h 1773117"/>
                <a:gd name="connsiteX17" fmla="*/ 634714 w 1722566"/>
                <a:gd name="connsiteY17" fmla="*/ 540598 h 1773117"/>
                <a:gd name="connsiteX18" fmla="*/ 749894 w 1722566"/>
                <a:gd name="connsiteY18" fmla="*/ 584084 h 1773117"/>
                <a:gd name="connsiteX19" fmla="*/ 801215 w 1722566"/>
                <a:gd name="connsiteY19" fmla="*/ 721203 h 1773117"/>
                <a:gd name="connsiteX20" fmla="*/ 805525 w 1722566"/>
                <a:gd name="connsiteY20" fmla="*/ 738441 h 1773117"/>
                <a:gd name="connsiteX21" fmla="*/ 828247 w 1722566"/>
                <a:gd name="connsiteY21" fmla="*/ 761947 h 1773117"/>
                <a:gd name="connsiteX22" fmla="*/ 892106 w 1722566"/>
                <a:gd name="connsiteY22" fmla="*/ 799165 h 1773117"/>
                <a:gd name="connsiteX23" fmla="*/ 929715 w 1722566"/>
                <a:gd name="connsiteY23" fmla="*/ 808959 h 1773117"/>
                <a:gd name="connsiteX24" fmla="*/ 951654 w 1722566"/>
                <a:gd name="connsiteY24" fmla="*/ 800732 h 1773117"/>
                <a:gd name="connsiteX25" fmla="*/ 936375 w 1722566"/>
                <a:gd name="connsiteY25" fmla="*/ 781927 h 1773117"/>
                <a:gd name="connsiteX26" fmla="*/ 744801 w 1722566"/>
                <a:gd name="connsiteY26" fmla="*/ 493194 h 1773117"/>
                <a:gd name="connsiteX27" fmla="*/ 619043 w 1722566"/>
                <a:gd name="connsiteY27" fmla="*/ 278505 h 1773117"/>
                <a:gd name="connsiteX28" fmla="*/ 632363 w 1722566"/>
                <a:gd name="connsiteY28" fmla="*/ 248731 h 1773117"/>
                <a:gd name="connsiteX29" fmla="*/ 821196 w 1722566"/>
                <a:gd name="connsiteY29" fmla="*/ 168418 h 1773117"/>
                <a:gd name="connsiteX30" fmla="*/ 884270 w 1722566"/>
                <a:gd name="connsiteY30" fmla="*/ 53238 h 1773117"/>
                <a:gd name="connsiteX31" fmla="*/ 913261 w 1722566"/>
                <a:gd name="connsiteY31" fmla="*/ 9752 h 1773117"/>
                <a:gd name="connsiteX32" fmla="*/ 971634 w 1722566"/>
                <a:gd name="connsiteY32" fmla="*/ 64991 h 1773117"/>
                <a:gd name="connsiteX33" fmla="*/ 1198077 w 1722566"/>
                <a:gd name="connsiteY33" fmla="*/ 294567 h 1773117"/>
                <a:gd name="connsiteX34" fmla="*/ 1428828 w 1722566"/>
                <a:gd name="connsiteY34" fmla="*/ 554701 h 1773117"/>
                <a:gd name="connsiteX35" fmla="*/ 1704632 w 1722566"/>
                <a:gd name="connsiteY35" fmla="*/ 927665 h 1773117"/>
                <a:gd name="connsiteX36" fmla="*/ 1718736 w 1722566"/>
                <a:gd name="connsiteY36" fmla="*/ 1061649 h 1773117"/>
                <a:gd name="connsiteX37" fmla="*/ 1661930 w 1722566"/>
                <a:gd name="connsiteY37" fmla="*/ 1210521 h 1773117"/>
                <a:gd name="connsiteX38" fmla="*/ 1510707 w 1722566"/>
                <a:gd name="connsiteY38" fmla="*/ 1304545 h 1773117"/>
                <a:gd name="connsiteX39" fmla="*/ 1153807 w 1722566"/>
                <a:gd name="connsiteY39" fmla="*/ 1446366 h 1773117"/>
                <a:gd name="connsiteX40" fmla="*/ 968500 w 1722566"/>
                <a:gd name="connsiteY40" fmla="*/ 1505914 h 1773117"/>
                <a:gd name="connsiteX41" fmla="*/ 817670 w 1722566"/>
                <a:gd name="connsiteY41" fmla="*/ 1537256 h 1773117"/>
                <a:gd name="connsiteX42" fmla="*/ 791029 w 1722566"/>
                <a:gd name="connsiteY42" fmla="*/ 1627362 h 1773117"/>
                <a:gd name="connsiteX43" fmla="*/ 782411 w 1722566"/>
                <a:gd name="connsiteY43" fmla="*/ 1769183 h 1773117"/>
                <a:gd name="connsiteX0" fmla="*/ 782411 w 1722566"/>
                <a:gd name="connsiteY0" fmla="*/ 1769183 h 1773117"/>
                <a:gd name="connsiteX1" fmla="*/ 707191 w 1722566"/>
                <a:gd name="connsiteY1" fmla="*/ 1769574 h 1773117"/>
                <a:gd name="connsiteX2" fmla="*/ 622961 w 1722566"/>
                <a:gd name="connsiteY2" fmla="*/ 1769574 h 1773117"/>
                <a:gd name="connsiteX3" fmla="*/ 292309 w 1722566"/>
                <a:gd name="connsiteY3" fmla="*/ 1769574 h 1773117"/>
                <a:gd name="connsiteX4" fmla="*/ 283690 w 1722566"/>
                <a:gd name="connsiteY4" fmla="*/ 1751553 h 1773117"/>
                <a:gd name="connsiteX5" fmla="*/ 4751 w 1722566"/>
                <a:gd name="connsiteY5" fmla="*/ 753720 h 1773117"/>
                <a:gd name="connsiteX6" fmla="*/ 50 w 1722566"/>
                <a:gd name="connsiteY6" fmla="*/ 725904 h 1773117"/>
                <a:gd name="connsiteX7" fmla="*/ 50 w 1722566"/>
                <a:gd name="connsiteY7" fmla="*/ 482224 h 1773117"/>
                <a:gd name="connsiteX8" fmla="*/ 1617 w 1722566"/>
                <a:gd name="connsiteY8" fmla="*/ 467337 h 1773117"/>
                <a:gd name="connsiteX9" fmla="*/ 15329 w 1722566"/>
                <a:gd name="connsiteY9" fmla="*/ 466945 h 1773117"/>
                <a:gd name="connsiteX10" fmla="*/ 34525 w 1722566"/>
                <a:gd name="connsiteY10" fmla="*/ 484183 h 1773117"/>
                <a:gd name="connsiteX11" fmla="*/ 158324 w 1722566"/>
                <a:gd name="connsiteY11" fmla="*/ 602497 h 1773117"/>
                <a:gd name="connsiteX12" fmla="*/ 184181 w 1722566"/>
                <a:gd name="connsiteY12" fmla="*/ 631488 h 1773117"/>
                <a:gd name="connsiteX13" fmla="*/ 214739 w 1722566"/>
                <a:gd name="connsiteY13" fmla="*/ 624828 h 1773117"/>
                <a:gd name="connsiteX14" fmla="*/ 316598 w 1722566"/>
                <a:gd name="connsiteY14" fmla="*/ 603281 h 1773117"/>
                <a:gd name="connsiteX15" fmla="*/ 494461 w 1722566"/>
                <a:gd name="connsiteY15" fmla="*/ 579383 h 1773117"/>
                <a:gd name="connsiteX16" fmla="*/ 634714 w 1722566"/>
                <a:gd name="connsiteY16" fmla="*/ 540598 h 1773117"/>
                <a:gd name="connsiteX17" fmla="*/ 749894 w 1722566"/>
                <a:gd name="connsiteY17" fmla="*/ 584084 h 1773117"/>
                <a:gd name="connsiteX18" fmla="*/ 801215 w 1722566"/>
                <a:gd name="connsiteY18" fmla="*/ 721203 h 1773117"/>
                <a:gd name="connsiteX19" fmla="*/ 805525 w 1722566"/>
                <a:gd name="connsiteY19" fmla="*/ 738441 h 1773117"/>
                <a:gd name="connsiteX20" fmla="*/ 828247 w 1722566"/>
                <a:gd name="connsiteY20" fmla="*/ 761947 h 1773117"/>
                <a:gd name="connsiteX21" fmla="*/ 892106 w 1722566"/>
                <a:gd name="connsiteY21" fmla="*/ 799165 h 1773117"/>
                <a:gd name="connsiteX22" fmla="*/ 929715 w 1722566"/>
                <a:gd name="connsiteY22" fmla="*/ 808959 h 1773117"/>
                <a:gd name="connsiteX23" fmla="*/ 951654 w 1722566"/>
                <a:gd name="connsiteY23" fmla="*/ 800732 h 1773117"/>
                <a:gd name="connsiteX24" fmla="*/ 936375 w 1722566"/>
                <a:gd name="connsiteY24" fmla="*/ 781927 h 1773117"/>
                <a:gd name="connsiteX25" fmla="*/ 744801 w 1722566"/>
                <a:gd name="connsiteY25" fmla="*/ 493194 h 1773117"/>
                <a:gd name="connsiteX26" fmla="*/ 619043 w 1722566"/>
                <a:gd name="connsiteY26" fmla="*/ 278505 h 1773117"/>
                <a:gd name="connsiteX27" fmla="*/ 632363 w 1722566"/>
                <a:gd name="connsiteY27" fmla="*/ 248731 h 1773117"/>
                <a:gd name="connsiteX28" fmla="*/ 821196 w 1722566"/>
                <a:gd name="connsiteY28" fmla="*/ 168418 h 1773117"/>
                <a:gd name="connsiteX29" fmla="*/ 884270 w 1722566"/>
                <a:gd name="connsiteY29" fmla="*/ 53238 h 1773117"/>
                <a:gd name="connsiteX30" fmla="*/ 913261 w 1722566"/>
                <a:gd name="connsiteY30" fmla="*/ 9752 h 1773117"/>
                <a:gd name="connsiteX31" fmla="*/ 971634 w 1722566"/>
                <a:gd name="connsiteY31" fmla="*/ 64991 h 1773117"/>
                <a:gd name="connsiteX32" fmla="*/ 1198077 w 1722566"/>
                <a:gd name="connsiteY32" fmla="*/ 294567 h 1773117"/>
                <a:gd name="connsiteX33" fmla="*/ 1428828 w 1722566"/>
                <a:gd name="connsiteY33" fmla="*/ 554701 h 1773117"/>
                <a:gd name="connsiteX34" fmla="*/ 1704632 w 1722566"/>
                <a:gd name="connsiteY34" fmla="*/ 927665 h 1773117"/>
                <a:gd name="connsiteX35" fmla="*/ 1718736 w 1722566"/>
                <a:gd name="connsiteY35" fmla="*/ 1061649 h 1773117"/>
                <a:gd name="connsiteX36" fmla="*/ 1661930 w 1722566"/>
                <a:gd name="connsiteY36" fmla="*/ 1210521 h 1773117"/>
                <a:gd name="connsiteX37" fmla="*/ 1510707 w 1722566"/>
                <a:gd name="connsiteY37" fmla="*/ 1304545 h 1773117"/>
                <a:gd name="connsiteX38" fmla="*/ 1153807 w 1722566"/>
                <a:gd name="connsiteY38" fmla="*/ 1446366 h 1773117"/>
                <a:gd name="connsiteX39" fmla="*/ 968500 w 1722566"/>
                <a:gd name="connsiteY39" fmla="*/ 1505914 h 1773117"/>
                <a:gd name="connsiteX40" fmla="*/ 817670 w 1722566"/>
                <a:gd name="connsiteY40" fmla="*/ 1537256 h 1773117"/>
                <a:gd name="connsiteX41" fmla="*/ 791029 w 1722566"/>
                <a:gd name="connsiteY41" fmla="*/ 1627362 h 1773117"/>
                <a:gd name="connsiteX42" fmla="*/ 782411 w 1722566"/>
                <a:gd name="connsiteY42" fmla="*/ 1769183 h 1773117"/>
                <a:gd name="connsiteX0" fmla="*/ 782411 w 1722566"/>
                <a:gd name="connsiteY0" fmla="*/ 1769183 h 1773117"/>
                <a:gd name="connsiteX1" fmla="*/ 707191 w 1722566"/>
                <a:gd name="connsiteY1" fmla="*/ 1769574 h 1773117"/>
                <a:gd name="connsiteX2" fmla="*/ 622961 w 1722566"/>
                <a:gd name="connsiteY2" fmla="*/ 1769574 h 1773117"/>
                <a:gd name="connsiteX3" fmla="*/ 292309 w 1722566"/>
                <a:gd name="connsiteY3" fmla="*/ 1769574 h 1773117"/>
                <a:gd name="connsiteX4" fmla="*/ 4751 w 1722566"/>
                <a:gd name="connsiteY4" fmla="*/ 753720 h 1773117"/>
                <a:gd name="connsiteX5" fmla="*/ 50 w 1722566"/>
                <a:gd name="connsiteY5" fmla="*/ 725904 h 1773117"/>
                <a:gd name="connsiteX6" fmla="*/ 50 w 1722566"/>
                <a:gd name="connsiteY6" fmla="*/ 482224 h 1773117"/>
                <a:gd name="connsiteX7" fmla="*/ 1617 w 1722566"/>
                <a:gd name="connsiteY7" fmla="*/ 467337 h 1773117"/>
                <a:gd name="connsiteX8" fmla="*/ 15329 w 1722566"/>
                <a:gd name="connsiteY8" fmla="*/ 466945 h 1773117"/>
                <a:gd name="connsiteX9" fmla="*/ 34525 w 1722566"/>
                <a:gd name="connsiteY9" fmla="*/ 484183 h 1773117"/>
                <a:gd name="connsiteX10" fmla="*/ 158324 w 1722566"/>
                <a:gd name="connsiteY10" fmla="*/ 602497 h 1773117"/>
                <a:gd name="connsiteX11" fmla="*/ 184181 w 1722566"/>
                <a:gd name="connsiteY11" fmla="*/ 631488 h 1773117"/>
                <a:gd name="connsiteX12" fmla="*/ 214739 w 1722566"/>
                <a:gd name="connsiteY12" fmla="*/ 624828 h 1773117"/>
                <a:gd name="connsiteX13" fmla="*/ 316598 w 1722566"/>
                <a:gd name="connsiteY13" fmla="*/ 603281 h 1773117"/>
                <a:gd name="connsiteX14" fmla="*/ 494461 w 1722566"/>
                <a:gd name="connsiteY14" fmla="*/ 579383 h 1773117"/>
                <a:gd name="connsiteX15" fmla="*/ 634714 w 1722566"/>
                <a:gd name="connsiteY15" fmla="*/ 540598 h 1773117"/>
                <a:gd name="connsiteX16" fmla="*/ 749894 w 1722566"/>
                <a:gd name="connsiteY16" fmla="*/ 584084 h 1773117"/>
                <a:gd name="connsiteX17" fmla="*/ 801215 w 1722566"/>
                <a:gd name="connsiteY17" fmla="*/ 721203 h 1773117"/>
                <a:gd name="connsiteX18" fmla="*/ 805525 w 1722566"/>
                <a:gd name="connsiteY18" fmla="*/ 738441 h 1773117"/>
                <a:gd name="connsiteX19" fmla="*/ 828247 w 1722566"/>
                <a:gd name="connsiteY19" fmla="*/ 761947 h 1773117"/>
                <a:gd name="connsiteX20" fmla="*/ 892106 w 1722566"/>
                <a:gd name="connsiteY20" fmla="*/ 799165 h 1773117"/>
                <a:gd name="connsiteX21" fmla="*/ 929715 w 1722566"/>
                <a:gd name="connsiteY21" fmla="*/ 808959 h 1773117"/>
                <a:gd name="connsiteX22" fmla="*/ 951654 w 1722566"/>
                <a:gd name="connsiteY22" fmla="*/ 800732 h 1773117"/>
                <a:gd name="connsiteX23" fmla="*/ 936375 w 1722566"/>
                <a:gd name="connsiteY23" fmla="*/ 781927 h 1773117"/>
                <a:gd name="connsiteX24" fmla="*/ 744801 w 1722566"/>
                <a:gd name="connsiteY24" fmla="*/ 493194 h 1773117"/>
                <a:gd name="connsiteX25" fmla="*/ 619043 w 1722566"/>
                <a:gd name="connsiteY25" fmla="*/ 278505 h 1773117"/>
                <a:gd name="connsiteX26" fmla="*/ 632363 w 1722566"/>
                <a:gd name="connsiteY26" fmla="*/ 248731 h 1773117"/>
                <a:gd name="connsiteX27" fmla="*/ 821196 w 1722566"/>
                <a:gd name="connsiteY27" fmla="*/ 168418 h 1773117"/>
                <a:gd name="connsiteX28" fmla="*/ 884270 w 1722566"/>
                <a:gd name="connsiteY28" fmla="*/ 53238 h 1773117"/>
                <a:gd name="connsiteX29" fmla="*/ 913261 w 1722566"/>
                <a:gd name="connsiteY29" fmla="*/ 9752 h 1773117"/>
                <a:gd name="connsiteX30" fmla="*/ 971634 w 1722566"/>
                <a:gd name="connsiteY30" fmla="*/ 64991 h 1773117"/>
                <a:gd name="connsiteX31" fmla="*/ 1198077 w 1722566"/>
                <a:gd name="connsiteY31" fmla="*/ 294567 h 1773117"/>
                <a:gd name="connsiteX32" fmla="*/ 1428828 w 1722566"/>
                <a:gd name="connsiteY32" fmla="*/ 554701 h 1773117"/>
                <a:gd name="connsiteX33" fmla="*/ 1704632 w 1722566"/>
                <a:gd name="connsiteY33" fmla="*/ 927665 h 1773117"/>
                <a:gd name="connsiteX34" fmla="*/ 1718736 w 1722566"/>
                <a:gd name="connsiteY34" fmla="*/ 1061649 h 1773117"/>
                <a:gd name="connsiteX35" fmla="*/ 1661930 w 1722566"/>
                <a:gd name="connsiteY35" fmla="*/ 1210521 h 1773117"/>
                <a:gd name="connsiteX36" fmla="*/ 1510707 w 1722566"/>
                <a:gd name="connsiteY36" fmla="*/ 1304545 h 1773117"/>
                <a:gd name="connsiteX37" fmla="*/ 1153807 w 1722566"/>
                <a:gd name="connsiteY37" fmla="*/ 1446366 h 1773117"/>
                <a:gd name="connsiteX38" fmla="*/ 968500 w 1722566"/>
                <a:gd name="connsiteY38" fmla="*/ 1505914 h 1773117"/>
                <a:gd name="connsiteX39" fmla="*/ 817670 w 1722566"/>
                <a:gd name="connsiteY39" fmla="*/ 1537256 h 1773117"/>
                <a:gd name="connsiteX40" fmla="*/ 791029 w 1722566"/>
                <a:gd name="connsiteY40" fmla="*/ 1627362 h 1773117"/>
                <a:gd name="connsiteX41" fmla="*/ 782411 w 1722566"/>
                <a:gd name="connsiteY41" fmla="*/ 1769183 h 1773117"/>
                <a:gd name="connsiteX0" fmla="*/ 782411 w 1722566"/>
                <a:gd name="connsiteY0" fmla="*/ 1769183 h 1773117"/>
                <a:gd name="connsiteX1" fmla="*/ 707191 w 1722566"/>
                <a:gd name="connsiteY1" fmla="*/ 1769574 h 1773117"/>
                <a:gd name="connsiteX2" fmla="*/ 622961 w 1722566"/>
                <a:gd name="connsiteY2" fmla="*/ 1769574 h 1773117"/>
                <a:gd name="connsiteX3" fmla="*/ 292309 w 1722566"/>
                <a:gd name="connsiteY3" fmla="*/ 1769574 h 1773117"/>
                <a:gd name="connsiteX4" fmla="*/ 4751 w 1722566"/>
                <a:gd name="connsiteY4" fmla="*/ 753720 h 1773117"/>
                <a:gd name="connsiteX5" fmla="*/ 50 w 1722566"/>
                <a:gd name="connsiteY5" fmla="*/ 725904 h 1773117"/>
                <a:gd name="connsiteX6" fmla="*/ 50 w 1722566"/>
                <a:gd name="connsiteY6" fmla="*/ 482224 h 1773117"/>
                <a:gd name="connsiteX7" fmla="*/ 1617 w 1722566"/>
                <a:gd name="connsiteY7" fmla="*/ 467337 h 1773117"/>
                <a:gd name="connsiteX8" fmla="*/ 15329 w 1722566"/>
                <a:gd name="connsiteY8" fmla="*/ 466945 h 1773117"/>
                <a:gd name="connsiteX9" fmla="*/ 34525 w 1722566"/>
                <a:gd name="connsiteY9" fmla="*/ 484183 h 1773117"/>
                <a:gd name="connsiteX10" fmla="*/ 158324 w 1722566"/>
                <a:gd name="connsiteY10" fmla="*/ 602497 h 1773117"/>
                <a:gd name="connsiteX11" fmla="*/ 184181 w 1722566"/>
                <a:gd name="connsiteY11" fmla="*/ 631488 h 1773117"/>
                <a:gd name="connsiteX12" fmla="*/ 214739 w 1722566"/>
                <a:gd name="connsiteY12" fmla="*/ 624828 h 1773117"/>
                <a:gd name="connsiteX13" fmla="*/ 316598 w 1722566"/>
                <a:gd name="connsiteY13" fmla="*/ 603281 h 1773117"/>
                <a:gd name="connsiteX14" fmla="*/ 494461 w 1722566"/>
                <a:gd name="connsiteY14" fmla="*/ 579383 h 1773117"/>
                <a:gd name="connsiteX15" fmla="*/ 634714 w 1722566"/>
                <a:gd name="connsiteY15" fmla="*/ 540598 h 1773117"/>
                <a:gd name="connsiteX16" fmla="*/ 749894 w 1722566"/>
                <a:gd name="connsiteY16" fmla="*/ 584084 h 1773117"/>
                <a:gd name="connsiteX17" fmla="*/ 801215 w 1722566"/>
                <a:gd name="connsiteY17" fmla="*/ 721203 h 1773117"/>
                <a:gd name="connsiteX18" fmla="*/ 805525 w 1722566"/>
                <a:gd name="connsiteY18" fmla="*/ 738441 h 1773117"/>
                <a:gd name="connsiteX19" fmla="*/ 828247 w 1722566"/>
                <a:gd name="connsiteY19" fmla="*/ 761947 h 1773117"/>
                <a:gd name="connsiteX20" fmla="*/ 892106 w 1722566"/>
                <a:gd name="connsiteY20" fmla="*/ 799165 h 1773117"/>
                <a:gd name="connsiteX21" fmla="*/ 929715 w 1722566"/>
                <a:gd name="connsiteY21" fmla="*/ 808959 h 1773117"/>
                <a:gd name="connsiteX22" fmla="*/ 951654 w 1722566"/>
                <a:gd name="connsiteY22" fmla="*/ 800732 h 1773117"/>
                <a:gd name="connsiteX23" fmla="*/ 936375 w 1722566"/>
                <a:gd name="connsiteY23" fmla="*/ 781927 h 1773117"/>
                <a:gd name="connsiteX24" fmla="*/ 744801 w 1722566"/>
                <a:gd name="connsiteY24" fmla="*/ 493194 h 1773117"/>
                <a:gd name="connsiteX25" fmla="*/ 619043 w 1722566"/>
                <a:gd name="connsiteY25" fmla="*/ 278505 h 1773117"/>
                <a:gd name="connsiteX26" fmla="*/ 632363 w 1722566"/>
                <a:gd name="connsiteY26" fmla="*/ 248731 h 1773117"/>
                <a:gd name="connsiteX27" fmla="*/ 821196 w 1722566"/>
                <a:gd name="connsiteY27" fmla="*/ 168418 h 1773117"/>
                <a:gd name="connsiteX28" fmla="*/ 884270 w 1722566"/>
                <a:gd name="connsiteY28" fmla="*/ 53238 h 1773117"/>
                <a:gd name="connsiteX29" fmla="*/ 913261 w 1722566"/>
                <a:gd name="connsiteY29" fmla="*/ 9752 h 1773117"/>
                <a:gd name="connsiteX30" fmla="*/ 971634 w 1722566"/>
                <a:gd name="connsiteY30" fmla="*/ 64991 h 1773117"/>
                <a:gd name="connsiteX31" fmla="*/ 1198077 w 1722566"/>
                <a:gd name="connsiteY31" fmla="*/ 294567 h 1773117"/>
                <a:gd name="connsiteX32" fmla="*/ 1428828 w 1722566"/>
                <a:gd name="connsiteY32" fmla="*/ 554701 h 1773117"/>
                <a:gd name="connsiteX33" fmla="*/ 1704632 w 1722566"/>
                <a:gd name="connsiteY33" fmla="*/ 927665 h 1773117"/>
                <a:gd name="connsiteX34" fmla="*/ 1718736 w 1722566"/>
                <a:gd name="connsiteY34" fmla="*/ 1061649 h 1773117"/>
                <a:gd name="connsiteX35" fmla="*/ 1661930 w 1722566"/>
                <a:gd name="connsiteY35" fmla="*/ 1210521 h 1773117"/>
                <a:gd name="connsiteX36" fmla="*/ 1510707 w 1722566"/>
                <a:gd name="connsiteY36" fmla="*/ 1304545 h 1773117"/>
                <a:gd name="connsiteX37" fmla="*/ 1153807 w 1722566"/>
                <a:gd name="connsiteY37" fmla="*/ 1446366 h 1773117"/>
                <a:gd name="connsiteX38" fmla="*/ 968500 w 1722566"/>
                <a:gd name="connsiteY38" fmla="*/ 1505914 h 1773117"/>
                <a:gd name="connsiteX39" fmla="*/ 817670 w 1722566"/>
                <a:gd name="connsiteY39" fmla="*/ 1537256 h 1773117"/>
                <a:gd name="connsiteX40" fmla="*/ 791029 w 1722566"/>
                <a:gd name="connsiteY40" fmla="*/ 1627362 h 1773117"/>
                <a:gd name="connsiteX41" fmla="*/ 782411 w 1722566"/>
                <a:gd name="connsiteY41" fmla="*/ 1769183 h 1773117"/>
                <a:gd name="connsiteX0" fmla="*/ 782411 w 1722566"/>
                <a:gd name="connsiteY0" fmla="*/ 1769183 h 1783015"/>
                <a:gd name="connsiteX1" fmla="*/ 707191 w 1722566"/>
                <a:gd name="connsiteY1" fmla="*/ 1769574 h 1783015"/>
                <a:gd name="connsiteX2" fmla="*/ 622961 w 1722566"/>
                <a:gd name="connsiteY2" fmla="*/ 1769574 h 1783015"/>
                <a:gd name="connsiteX3" fmla="*/ 292309 w 1722566"/>
                <a:gd name="connsiteY3" fmla="*/ 1783015 h 1783015"/>
                <a:gd name="connsiteX4" fmla="*/ 4751 w 1722566"/>
                <a:gd name="connsiteY4" fmla="*/ 753720 h 1783015"/>
                <a:gd name="connsiteX5" fmla="*/ 50 w 1722566"/>
                <a:gd name="connsiteY5" fmla="*/ 725904 h 1783015"/>
                <a:gd name="connsiteX6" fmla="*/ 50 w 1722566"/>
                <a:gd name="connsiteY6" fmla="*/ 482224 h 1783015"/>
                <a:gd name="connsiteX7" fmla="*/ 1617 w 1722566"/>
                <a:gd name="connsiteY7" fmla="*/ 467337 h 1783015"/>
                <a:gd name="connsiteX8" fmla="*/ 15329 w 1722566"/>
                <a:gd name="connsiteY8" fmla="*/ 466945 h 1783015"/>
                <a:gd name="connsiteX9" fmla="*/ 34525 w 1722566"/>
                <a:gd name="connsiteY9" fmla="*/ 484183 h 1783015"/>
                <a:gd name="connsiteX10" fmla="*/ 158324 w 1722566"/>
                <a:gd name="connsiteY10" fmla="*/ 602497 h 1783015"/>
                <a:gd name="connsiteX11" fmla="*/ 184181 w 1722566"/>
                <a:gd name="connsiteY11" fmla="*/ 631488 h 1783015"/>
                <a:gd name="connsiteX12" fmla="*/ 214739 w 1722566"/>
                <a:gd name="connsiteY12" fmla="*/ 624828 h 1783015"/>
                <a:gd name="connsiteX13" fmla="*/ 316598 w 1722566"/>
                <a:gd name="connsiteY13" fmla="*/ 603281 h 1783015"/>
                <a:gd name="connsiteX14" fmla="*/ 494461 w 1722566"/>
                <a:gd name="connsiteY14" fmla="*/ 579383 h 1783015"/>
                <a:gd name="connsiteX15" fmla="*/ 634714 w 1722566"/>
                <a:gd name="connsiteY15" fmla="*/ 540598 h 1783015"/>
                <a:gd name="connsiteX16" fmla="*/ 749894 w 1722566"/>
                <a:gd name="connsiteY16" fmla="*/ 584084 h 1783015"/>
                <a:gd name="connsiteX17" fmla="*/ 801215 w 1722566"/>
                <a:gd name="connsiteY17" fmla="*/ 721203 h 1783015"/>
                <a:gd name="connsiteX18" fmla="*/ 805525 w 1722566"/>
                <a:gd name="connsiteY18" fmla="*/ 738441 h 1783015"/>
                <a:gd name="connsiteX19" fmla="*/ 828247 w 1722566"/>
                <a:gd name="connsiteY19" fmla="*/ 761947 h 1783015"/>
                <a:gd name="connsiteX20" fmla="*/ 892106 w 1722566"/>
                <a:gd name="connsiteY20" fmla="*/ 799165 h 1783015"/>
                <a:gd name="connsiteX21" fmla="*/ 929715 w 1722566"/>
                <a:gd name="connsiteY21" fmla="*/ 808959 h 1783015"/>
                <a:gd name="connsiteX22" fmla="*/ 951654 w 1722566"/>
                <a:gd name="connsiteY22" fmla="*/ 800732 h 1783015"/>
                <a:gd name="connsiteX23" fmla="*/ 936375 w 1722566"/>
                <a:gd name="connsiteY23" fmla="*/ 781927 h 1783015"/>
                <a:gd name="connsiteX24" fmla="*/ 744801 w 1722566"/>
                <a:gd name="connsiteY24" fmla="*/ 493194 h 1783015"/>
                <a:gd name="connsiteX25" fmla="*/ 619043 w 1722566"/>
                <a:gd name="connsiteY25" fmla="*/ 278505 h 1783015"/>
                <a:gd name="connsiteX26" fmla="*/ 632363 w 1722566"/>
                <a:gd name="connsiteY26" fmla="*/ 248731 h 1783015"/>
                <a:gd name="connsiteX27" fmla="*/ 821196 w 1722566"/>
                <a:gd name="connsiteY27" fmla="*/ 168418 h 1783015"/>
                <a:gd name="connsiteX28" fmla="*/ 884270 w 1722566"/>
                <a:gd name="connsiteY28" fmla="*/ 53238 h 1783015"/>
                <a:gd name="connsiteX29" fmla="*/ 913261 w 1722566"/>
                <a:gd name="connsiteY29" fmla="*/ 9752 h 1783015"/>
                <a:gd name="connsiteX30" fmla="*/ 971634 w 1722566"/>
                <a:gd name="connsiteY30" fmla="*/ 64991 h 1783015"/>
                <a:gd name="connsiteX31" fmla="*/ 1198077 w 1722566"/>
                <a:gd name="connsiteY31" fmla="*/ 294567 h 1783015"/>
                <a:gd name="connsiteX32" fmla="*/ 1428828 w 1722566"/>
                <a:gd name="connsiteY32" fmla="*/ 554701 h 1783015"/>
                <a:gd name="connsiteX33" fmla="*/ 1704632 w 1722566"/>
                <a:gd name="connsiteY33" fmla="*/ 927665 h 1783015"/>
                <a:gd name="connsiteX34" fmla="*/ 1718736 w 1722566"/>
                <a:gd name="connsiteY34" fmla="*/ 1061649 h 1783015"/>
                <a:gd name="connsiteX35" fmla="*/ 1661930 w 1722566"/>
                <a:gd name="connsiteY35" fmla="*/ 1210521 h 1783015"/>
                <a:gd name="connsiteX36" fmla="*/ 1510707 w 1722566"/>
                <a:gd name="connsiteY36" fmla="*/ 1304545 h 1783015"/>
                <a:gd name="connsiteX37" fmla="*/ 1153807 w 1722566"/>
                <a:gd name="connsiteY37" fmla="*/ 1446366 h 1783015"/>
                <a:gd name="connsiteX38" fmla="*/ 968500 w 1722566"/>
                <a:gd name="connsiteY38" fmla="*/ 1505914 h 1783015"/>
                <a:gd name="connsiteX39" fmla="*/ 817670 w 1722566"/>
                <a:gd name="connsiteY39" fmla="*/ 1537256 h 1783015"/>
                <a:gd name="connsiteX40" fmla="*/ 791029 w 1722566"/>
                <a:gd name="connsiteY40" fmla="*/ 1627362 h 1783015"/>
                <a:gd name="connsiteX41" fmla="*/ 782411 w 1722566"/>
                <a:gd name="connsiteY41" fmla="*/ 1769183 h 1783015"/>
                <a:gd name="connsiteX0" fmla="*/ 782411 w 1722566"/>
                <a:gd name="connsiteY0" fmla="*/ 1769183 h 1855406"/>
                <a:gd name="connsiteX1" fmla="*/ 707191 w 1722566"/>
                <a:gd name="connsiteY1" fmla="*/ 1769574 h 1855406"/>
                <a:gd name="connsiteX2" fmla="*/ 292309 w 1722566"/>
                <a:gd name="connsiteY2" fmla="*/ 1783015 h 1855406"/>
                <a:gd name="connsiteX3" fmla="*/ 4751 w 1722566"/>
                <a:gd name="connsiteY3" fmla="*/ 753720 h 1855406"/>
                <a:gd name="connsiteX4" fmla="*/ 50 w 1722566"/>
                <a:gd name="connsiteY4" fmla="*/ 725904 h 1855406"/>
                <a:gd name="connsiteX5" fmla="*/ 50 w 1722566"/>
                <a:gd name="connsiteY5" fmla="*/ 482224 h 1855406"/>
                <a:gd name="connsiteX6" fmla="*/ 1617 w 1722566"/>
                <a:gd name="connsiteY6" fmla="*/ 467337 h 1855406"/>
                <a:gd name="connsiteX7" fmla="*/ 15329 w 1722566"/>
                <a:gd name="connsiteY7" fmla="*/ 466945 h 1855406"/>
                <a:gd name="connsiteX8" fmla="*/ 34525 w 1722566"/>
                <a:gd name="connsiteY8" fmla="*/ 484183 h 1855406"/>
                <a:gd name="connsiteX9" fmla="*/ 158324 w 1722566"/>
                <a:gd name="connsiteY9" fmla="*/ 602497 h 1855406"/>
                <a:gd name="connsiteX10" fmla="*/ 184181 w 1722566"/>
                <a:gd name="connsiteY10" fmla="*/ 631488 h 1855406"/>
                <a:gd name="connsiteX11" fmla="*/ 214739 w 1722566"/>
                <a:gd name="connsiteY11" fmla="*/ 624828 h 1855406"/>
                <a:gd name="connsiteX12" fmla="*/ 316598 w 1722566"/>
                <a:gd name="connsiteY12" fmla="*/ 603281 h 1855406"/>
                <a:gd name="connsiteX13" fmla="*/ 494461 w 1722566"/>
                <a:gd name="connsiteY13" fmla="*/ 579383 h 1855406"/>
                <a:gd name="connsiteX14" fmla="*/ 634714 w 1722566"/>
                <a:gd name="connsiteY14" fmla="*/ 540598 h 1855406"/>
                <a:gd name="connsiteX15" fmla="*/ 749894 w 1722566"/>
                <a:gd name="connsiteY15" fmla="*/ 584084 h 1855406"/>
                <a:gd name="connsiteX16" fmla="*/ 801215 w 1722566"/>
                <a:gd name="connsiteY16" fmla="*/ 721203 h 1855406"/>
                <a:gd name="connsiteX17" fmla="*/ 805525 w 1722566"/>
                <a:gd name="connsiteY17" fmla="*/ 738441 h 1855406"/>
                <a:gd name="connsiteX18" fmla="*/ 828247 w 1722566"/>
                <a:gd name="connsiteY18" fmla="*/ 761947 h 1855406"/>
                <a:gd name="connsiteX19" fmla="*/ 892106 w 1722566"/>
                <a:gd name="connsiteY19" fmla="*/ 799165 h 1855406"/>
                <a:gd name="connsiteX20" fmla="*/ 929715 w 1722566"/>
                <a:gd name="connsiteY20" fmla="*/ 808959 h 1855406"/>
                <a:gd name="connsiteX21" fmla="*/ 951654 w 1722566"/>
                <a:gd name="connsiteY21" fmla="*/ 800732 h 1855406"/>
                <a:gd name="connsiteX22" fmla="*/ 936375 w 1722566"/>
                <a:gd name="connsiteY22" fmla="*/ 781927 h 1855406"/>
                <a:gd name="connsiteX23" fmla="*/ 744801 w 1722566"/>
                <a:gd name="connsiteY23" fmla="*/ 493194 h 1855406"/>
                <a:gd name="connsiteX24" fmla="*/ 619043 w 1722566"/>
                <a:gd name="connsiteY24" fmla="*/ 278505 h 1855406"/>
                <a:gd name="connsiteX25" fmla="*/ 632363 w 1722566"/>
                <a:gd name="connsiteY25" fmla="*/ 248731 h 1855406"/>
                <a:gd name="connsiteX26" fmla="*/ 821196 w 1722566"/>
                <a:gd name="connsiteY26" fmla="*/ 168418 h 1855406"/>
                <a:gd name="connsiteX27" fmla="*/ 884270 w 1722566"/>
                <a:gd name="connsiteY27" fmla="*/ 53238 h 1855406"/>
                <a:gd name="connsiteX28" fmla="*/ 913261 w 1722566"/>
                <a:gd name="connsiteY28" fmla="*/ 9752 h 1855406"/>
                <a:gd name="connsiteX29" fmla="*/ 971634 w 1722566"/>
                <a:gd name="connsiteY29" fmla="*/ 64991 h 1855406"/>
                <a:gd name="connsiteX30" fmla="*/ 1198077 w 1722566"/>
                <a:gd name="connsiteY30" fmla="*/ 294567 h 1855406"/>
                <a:gd name="connsiteX31" fmla="*/ 1428828 w 1722566"/>
                <a:gd name="connsiteY31" fmla="*/ 554701 h 1855406"/>
                <a:gd name="connsiteX32" fmla="*/ 1704632 w 1722566"/>
                <a:gd name="connsiteY32" fmla="*/ 927665 h 1855406"/>
                <a:gd name="connsiteX33" fmla="*/ 1718736 w 1722566"/>
                <a:gd name="connsiteY33" fmla="*/ 1061649 h 1855406"/>
                <a:gd name="connsiteX34" fmla="*/ 1661930 w 1722566"/>
                <a:gd name="connsiteY34" fmla="*/ 1210521 h 1855406"/>
                <a:gd name="connsiteX35" fmla="*/ 1510707 w 1722566"/>
                <a:gd name="connsiteY35" fmla="*/ 1304545 h 1855406"/>
                <a:gd name="connsiteX36" fmla="*/ 1153807 w 1722566"/>
                <a:gd name="connsiteY36" fmla="*/ 1446366 h 1855406"/>
                <a:gd name="connsiteX37" fmla="*/ 968500 w 1722566"/>
                <a:gd name="connsiteY37" fmla="*/ 1505914 h 1855406"/>
                <a:gd name="connsiteX38" fmla="*/ 817670 w 1722566"/>
                <a:gd name="connsiteY38" fmla="*/ 1537256 h 1855406"/>
                <a:gd name="connsiteX39" fmla="*/ 791029 w 1722566"/>
                <a:gd name="connsiteY39" fmla="*/ 1627362 h 1855406"/>
                <a:gd name="connsiteX40" fmla="*/ 782411 w 1722566"/>
                <a:gd name="connsiteY40" fmla="*/ 1769183 h 1855406"/>
                <a:gd name="connsiteX0" fmla="*/ 782411 w 1722566"/>
                <a:gd name="connsiteY0" fmla="*/ 1769183 h 1860440"/>
                <a:gd name="connsiteX1" fmla="*/ 292309 w 1722566"/>
                <a:gd name="connsiteY1" fmla="*/ 1783015 h 1860440"/>
                <a:gd name="connsiteX2" fmla="*/ 4751 w 1722566"/>
                <a:gd name="connsiteY2" fmla="*/ 753720 h 1860440"/>
                <a:gd name="connsiteX3" fmla="*/ 50 w 1722566"/>
                <a:gd name="connsiteY3" fmla="*/ 725904 h 1860440"/>
                <a:gd name="connsiteX4" fmla="*/ 50 w 1722566"/>
                <a:gd name="connsiteY4" fmla="*/ 482224 h 1860440"/>
                <a:gd name="connsiteX5" fmla="*/ 1617 w 1722566"/>
                <a:gd name="connsiteY5" fmla="*/ 467337 h 1860440"/>
                <a:gd name="connsiteX6" fmla="*/ 15329 w 1722566"/>
                <a:gd name="connsiteY6" fmla="*/ 466945 h 1860440"/>
                <a:gd name="connsiteX7" fmla="*/ 34525 w 1722566"/>
                <a:gd name="connsiteY7" fmla="*/ 484183 h 1860440"/>
                <a:gd name="connsiteX8" fmla="*/ 158324 w 1722566"/>
                <a:gd name="connsiteY8" fmla="*/ 602497 h 1860440"/>
                <a:gd name="connsiteX9" fmla="*/ 184181 w 1722566"/>
                <a:gd name="connsiteY9" fmla="*/ 631488 h 1860440"/>
                <a:gd name="connsiteX10" fmla="*/ 214739 w 1722566"/>
                <a:gd name="connsiteY10" fmla="*/ 624828 h 1860440"/>
                <a:gd name="connsiteX11" fmla="*/ 316598 w 1722566"/>
                <a:gd name="connsiteY11" fmla="*/ 603281 h 1860440"/>
                <a:gd name="connsiteX12" fmla="*/ 494461 w 1722566"/>
                <a:gd name="connsiteY12" fmla="*/ 579383 h 1860440"/>
                <a:gd name="connsiteX13" fmla="*/ 634714 w 1722566"/>
                <a:gd name="connsiteY13" fmla="*/ 540598 h 1860440"/>
                <a:gd name="connsiteX14" fmla="*/ 749894 w 1722566"/>
                <a:gd name="connsiteY14" fmla="*/ 584084 h 1860440"/>
                <a:gd name="connsiteX15" fmla="*/ 801215 w 1722566"/>
                <a:gd name="connsiteY15" fmla="*/ 721203 h 1860440"/>
                <a:gd name="connsiteX16" fmla="*/ 805525 w 1722566"/>
                <a:gd name="connsiteY16" fmla="*/ 738441 h 1860440"/>
                <a:gd name="connsiteX17" fmla="*/ 828247 w 1722566"/>
                <a:gd name="connsiteY17" fmla="*/ 761947 h 1860440"/>
                <a:gd name="connsiteX18" fmla="*/ 892106 w 1722566"/>
                <a:gd name="connsiteY18" fmla="*/ 799165 h 1860440"/>
                <a:gd name="connsiteX19" fmla="*/ 929715 w 1722566"/>
                <a:gd name="connsiteY19" fmla="*/ 808959 h 1860440"/>
                <a:gd name="connsiteX20" fmla="*/ 951654 w 1722566"/>
                <a:gd name="connsiteY20" fmla="*/ 800732 h 1860440"/>
                <a:gd name="connsiteX21" fmla="*/ 936375 w 1722566"/>
                <a:gd name="connsiteY21" fmla="*/ 781927 h 1860440"/>
                <a:gd name="connsiteX22" fmla="*/ 744801 w 1722566"/>
                <a:gd name="connsiteY22" fmla="*/ 493194 h 1860440"/>
                <a:gd name="connsiteX23" fmla="*/ 619043 w 1722566"/>
                <a:gd name="connsiteY23" fmla="*/ 278505 h 1860440"/>
                <a:gd name="connsiteX24" fmla="*/ 632363 w 1722566"/>
                <a:gd name="connsiteY24" fmla="*/ 248731 h 1860440"/>
                <a:gd name="connsiteX25" fmla="*/ 821196 w 1722566"/>
                <a:gd name="connsiteY25" fmla="*/ 168418 h 1860440"/>
                <a:gd name="connsiteX26" fmla="*/ 884270 w 1722566"/>
                <a:gd name="connsiteY26" fmla="*/ 53238 h 1860440"/>
                <a:gd name="connsiteX27" fmla="*/ 913261 w 1722566"/>
                <a:gd name="connsiteY27" fmla="*/ 9752 h 1860440"/>
                <a:gd name="connsiteX28" fmla="*/ 971634 w 1722566"/>
                <a:gd name="connsiteY28" fmla="*/ 64991 h 1860440"/>
                <a:gd name="connsiteX29" fmla="*/ 1198077 w 1722566"/>
                <a:gd name="connsiteY29" fmla="*/ 294567 h 1860440"/>
                <a:gd name="connsiteX30" fmla="*/ 1428828 w 1722566"/>
                <a:gd name="connsiteY30" fmla="*/ 554701 h 1860440"/>
                <a:gd name="connsiteX31" fmla="*/ 1704632 w 1722566"/>
                <a:gd name="connsiteY31" fmla="*/ 927665 h 1860440"/>
                <a:gd name="connsiteX32" fmla="*/ 1718736 w 1722566"/>
                <a:gd name="connsiteY32" fmla="*/ 1061649 h 1860440"/>
                <a:gd name="connsiteX33" fmla="*/ 1661930 w 1722566"/>
                <a:gd name="connsiteY33" fmla="*/ 1210521 h 1860440"/>
                <a:gd name="connsiteX34" fmla="*/ 1510707 w 1722566"/>
                <a:gd name="connsiteY34" fmla="*/ 1304545 h 1860440"/>
                <a:gd name="connsiteX35" fmla="*/ 1153807 w 1722566"/>
                <a:gd name="connsiteY35" fmla="*/ 1446366 h 1860440"/>
                <a:gd name="connsiteX36" fmla="*/ 968500 w 1722566"/>
                <a:gd name="connsiteY36" fmla="*/ 1505914 h 1860440"/>
                <a:gd name="connsiteX37" fmla="*/ 817670 w 1722566"/>
                <a:gd name="connsiteY37" fmla="*/ 1537256 h 1860440"/>
                <a:gd name="connsiteX38" fmla="*/ 791029 w 1722566"/>
                <a:gd name="connsiteY38" fmla="*/ 1627362 h 1860440"/>
                <a:gd name="connsiteX39" fmla="*/ 782411 w 1722566"/>
                <a:gd name="connsiteY39" fmla="*/ 1769183 h 1860440"/>
                <a:gd name="connsiteX0" fmla="*/ 782411 w 1722566"/>
                <a:gd name="connsiteY0" fmla="*/ 1769183 h 1860440"/>
                <a:gd name="connsiteX1" fmla="*/ 292309 w 1722566"/>
                <a:gd name="connsiteY1" fmla="*/ 1783015 h 1860440"/>
                <a:gd name="connsiteX2" fmla="*/ 4751 w 1722566"/>
                <a:gd name="connsiteY2" fmla="*/ 753720 h 1860440"/>
                <a:gd name="connsiteX3" fmla="*/ 50 w 1722566"/>
                <a:gd name="connsiteY3" fmla="*/ 725904 h 1860440"/>
                <a:gd name="connsiteX4" fmla="*/ 50 w 1722566"/>
                <a:gd name="connsiteY4" fmla="*/ 482224 h 1860440"/>
                <a:gd name="connsiteX5" fmla="*/ 1617 w 1722566"/>
                <a:gd name="connsiteY5" fmla="*/ 467337 h 1860440"/>
                <a:gd name="connsiteX6" fmla="*/ 15329 w 1722566"/>
                <a:gd name="connsiteY6" fmla="*/ 466945 h 1860440"/>
                <a:gd name="connsiteX7" fmla="*/ 34525 w 1722566"/>
                <a:gd name="connsiteY7" fmla="*/ 484183 h 1860440"/>
                <a:gd name="connsiteX8" fmla="*/ 158324 w 1722566"/>
                <a:gd name="connsiteY8" fmla="*/ 602497 h 1860440"/>
                <a:gd name="connsiteX9" fmla="*/ 184181 w 1722566"/>
                <a:gd name="connsiteY9" fmla="*/ 631488 h 1860440"/>
                <a:gd name="connsiteX10" fmla="*/ 214739 w 1722566"/>
                <a:gd name="connsiteY10" fmla="*/ 624828 h 1860440"/>
                <a:gd name="connsiteX11" fmla="*/ 316598 w 1722566"/>
                <a:gd name="connsiteY11" fmla="*/ 603281 h 1860440"/>
                <a:gd name="connsiteX12" fmla="*/ 494461 w 1722566"/>
                <a:gd name="connsiteY12" fmla="*/ 579383 h 1860440"/>
                <a:gd name="connsiteX13" fmla="*/ 634714 w 1722566"/>
                <a:gd name="connsiteY13" fmla="*/ 540598 h 1860440"/>
                <a:gd name="connsiteX14" fmla="*/ 749894 w 1722566"/>
                <a:gd name="connsiteY14" fmla="*/ 584084 h 1860440"/>
                <a:gd name="connsiteX15" fmla="*/ 801215 w 1722566"/>
                <a:gd name="connsiteY15" fmla="*/ 721203 h 1860440"/>
                <a:gd name="connsiteX16" fmla="*/ 805525 w 1722566"/>
                <a:gd name="connsiteY16" fmla="*/ 738441 h 1860440"/>
                <a:gd name="connsiteX17" fmla="*/ 828247 w 1722566"/>
                <a:gd name="connsiteY17" fmla="*/ 761947 h 1860440"/>
                <a:gd name="connsiteX18" fmla="*/ 892106 w 1722566"/>
                <a:gd name="connsiteY18" fmla="*/ 799165 h 1860440"/>
                <a:gd name="connsiteX19" fmla="*/ 929715 w 1722566"/>
                <a:gd name="connsiteY19" fmla="*/ 808959 h 1860440"/>
                <a:gd name="connsiteX20" fmla="*/ 951654 w 1722566"/>
                <a:gd name="connsiteY20" fmla="*/ 800732 h 1860440"/>
                <a:gd name="connsiteX21" fmla="*/ 936375 w 1722566"/>
                <a:gd name="connsiteY21" fmla="*/ 781927 h 1860440"/>
                <a:gd name="connsiteX22" fmla="*/ 744801 w 1722566"/>
                <a:gd name="connsiteY22" fmla="*/ 493194 h 1860440"/>
                <a:gd name="connsiteX23" fmla="*/ 619043 w 1722566"/>
                <a:gd name="connsiteY23" fmla="*/ 278505 h 1860440"/>
                <a:gd name="connsiteX24" fmla="*/ 632363 w 1722566"/>
                <a:gd name="connsiteY24" fmla="*/ 248731 h 1860440"/>
                <a:gd name="connsiteX25" fmla="*/ 821196 w 1722566"/>
                <a:gd name="connsiteY25" fmla="*/ 168418 h 1860440"/>
                <a:gd name="connsiteX26" fmla="*/ 884270 w 1722566"/>
                <a:gd name="connsiteY26" fmla="*/ 53238 h 1860440"/>
                <a:gd name="connsiteX27" fmla="*/ 913261 w 1722566"/>
                <a:gd name="connsiteY27" fmla="*/ 9752 h 1860440"/>
                <a:gd name="connsiteX28" fmla="*/ 971634 w 1722566"/>
                <a:gd name="connsiteY28" fmla="*/ 64991 h 1860440"/>
                <a:gd name="connsiteX29" fmla="*/ 1198077 w 1722566"/>
                <a:gd name="connsiteY29" fmla="*/ 294567 h 1860440"/>
                <a:gd name="connsiteX30" fmla="*/ 1428828 w 1722566"/>
                <a:gd name="connsiteY30" fmla="*/ 554701 h 1860440"/>
                <a:gd name="connsiteX31" fmla="*/ 1704632 w 1722566"/>
                <a:gd name="connsiteY31" fmla="*/ 927665 h 1860440"/>
                <a:gd name="connsiteX32" fmla="*/ 1718736 w 1722566"/>
                <a:gd name="connsiteY32" fmla="*/ 1061649 h 1860440"/>
                <a:gd name="connsiteX33" fmla="*/ 1661930 w 1722566"/>
                <a:gd name="connsiteY33" fmla="*/ 1210521 h 1860440"/>
                <a:gd name="connsiteX34" fmla="*/ 1510707 w 1722566"/>
                <a:gd name="connsiteY34" fmla="*/ 1304545 h 1860440"/>
                <a:gd name="connsiteX35" fmla="*/ 1153807 w 1722566"/>
                <a:gd name="connsiteY35" fmla="*/ 1446366 h 1860440"/>
                <a:gd name="connsiteX36" fmla="*/ 968500 w 1722566"/>
                <a:gd name="connsiteY36" fmla="*/ 1505914 h 1860440"/>
                <a:gd name="connsiteX37" fmla="*/ 817670 w 1722566"/>
                <a:gd name="connsiteY37" fmla="*/ 1537256 h 1860440"/>
                <a:gd name="connsiteX38" fmla="*/ 791029 w 1722566"/>
                <a:gd name="connsiteY38" fmla="*/ 1627362 h 1860440"/>
                <a:gd name="connsiteX39" fmla="*/ 782411 w 1722566"/>
                <a:gd name="connsiteY39" fmla="*/ 1769183 h 1860440"/>
                <a:gd name="connsiteX0" fmla="*/ 782411 w 1722566"/>
                <a:gd name="connsiteY0" fmla="*/ 1769183 h 1856008"/>
                <a:gd name="connsiteX1" fmla="*/ 292309 w 1722566"/>
                <a:gd name="connsiteY1" fmla="*/ 1783015 h 1856008"/>
                <a:gd name="connsiteX2" fmla="*/ 4751 w 1722566"/>
                <a:gd name="connsiteY2" fmla="*/ 753720 h 1856008"/>
                <a:gd name="connsiteX3" fmla="*/ 50 w 1722566"/>
                <a:gd name="connsiteY3" fmla="*/ 725904 h 1856008"/>
                <a:gd name="connsiteX4" fmla="*/ 50 w 1722566"/>
                <a:gd name="connsiteY4" fmla="*/ 482224 h 1856008"/>
                <a:gd name="connsiteX5" fmla="*/ 1617 w 1722566"/>
                <a:gd name="connsiteY5" fmla="*/ 467337 h 1856008"/>
                <a:gd name="connsiteX6" fmla="*/ 15329 w 1722566"/>
                <a:gd name="connsiteY6" fmla="*/ 466945 h 1856008"/>
                <a:gd name="connsiteX7" fmla="*/ 34525 w 1722566"/>
                <a:gd name="connsiteY7" fmla="*/ 484183 h 1856008"/>
                <a:gd name="connsiteX8" fmla="*/ 158324 w 1722566"/>
                <a:gd name="connsiteY8" fmla="*/ 602497 h 1856008"/>
                <a:gd name="connsiteX9" fmla="*/ 184181 w 1722566"/>
                <a:gd name="connsiteY9" fmla="*/ 631488 h 1856008"/>
                <a:gd name="connsiteX10" fmla="*/ 214739 w 1722566"/>
                <a:gd name="connsiteY10" fmla="*/ 624828 h 1856008"/>
                <a:gd name="connsiteX11" fmla="*/ 316598 w 1722566"/>
                <a:gd name="connsiteY11" fmla="*/ 603281 h 1856008"/>
                <a:gd name="connsiteX12" fmla="*/ 494461 w 1722566"/>
                <a:gd name="connsiteY12" fmla="*/ 579383 h 1856008"/>
                <a:gd name="connsiteX13" fmla="*/ 634714 w 1722566"/>
                <a:gd name="connsiteY13" fmla="*/ 540598 h 1856008"/>
                <a:gd name="connsiteX14" fmla="*/ 749894 w 1722566"/>
                <a:gd name="connsiteY14" fmla="*/ 584084 h 1856008"/>
                <a:gd name="connsiteX15" fmla="*/ 801215 w 1722566"/>
                <a:gd name="connsiteY15" fmla="*/ 721203 h 1856008"/>
                <a:gd name="connsiteX16" fmla="*/ 805525 w 1722566"/>
                <a:gd name="connsiteY16" fmla="*/ 738441 h 1856008"/>
                <a:gd name="connsiteX17" fmla="*/ 828247 w 1722566"/>
                <a:gd name="connsiteY17" fmla="*/ 761947 h 1856008"/>
                <a:gd name="connsiteX18" fmla="*/ 892106 w 1722566"/>
                <a:gd name="connsiteY18" fmla="*/ 799165 h 1856008"/>
                <a:gd name="connsiteX19" fmla="*/ 929715 w 1722566"/>
                <a:gd name="connsiteY19" fmla="*/ 808959 h 1856008"/>
                <a:gd name="connsiteX20" fmla="*/ 951654 w 1722566"/>
                <a:gd name="connsiteY20" fmla="*/ 800732 h 1856008"/>
                <a:gd name="connsiteX21" fmla="*/ 936375 w 1722566"/>
                <a:gd name="connsiteY21" fmla="*/ 781927 h 1856008"/>
                <a:gd name="connsiteX22" fmla="*/ 744801 w 1722566"/>
                <a:gd name="connsiteY22" fmla="*/ 493194 h 1856008"/>
                <a:gd name="connsiteX23" fmla="*/ 619043 w 1722566"/>
                <a:gd name="connsiteY23" fmla="*/ 278505 h 1856008"/>
                <a:gd name="connsiteX24" fmla="*/ 632363 w 1722566"/>
                <a:gd name="connsiteY24" fmla="*/ 248731 h 1856008"/>
                <a:gd name="connsiteX25" fmla="*/ 821196 w 1722566"/>
                <a:gd name="connsiteY25" fmla="*/ 168418 h 1856008"/>
                <a:gd name="connsiteX26" fmla="*/ 884270 w 1722566"/>
                <a:gd name="connsiteY26" fmla="*/ 53238 h 1856008"/>
                <a:gd name="connsiteX27" fmla="*/ 913261 w 1722566"/>
                <a:gd name="connsiteY27" fmla="*/ 9752 h 1856008"/>
                <a:gd name="connsiteX28" fmla="*/ 971634 w 1722566"/>
                <a:gd name="connsiteY28" fmla="*/ 64991 h 1856008"/>
                <a:gd name="connsiteX29" fmla="*/ 1198077 w 1722566"/>
                <a:gd name="connsiteY29" fmla="*/ 294567 h 1856008"/>
                <a:gd name="connsiteX30" fmla="*/ 1428828 w 1722566"/>
                <a:gd name="connsiteY30" fmla="*/ 554701 h 1856008"/>
                <a:gd name="connsiteX31" fmla="*/ 1704632 w 1722566"/>
                <a:gd name="connsiteY31" fmla="*/ 927665 h 1856008"/>
                <a:gd name="connsiteX32" fmla="*/ 1718736 w 1722566"/>
                <a:gd name="connsiteY32" fmla="*/ 1061649 h 1856008"/>
                <a:gd name="connsiteX33" fmla="*/ 1661930 w 1722566"/>
                <a:gd name="connsiteY33" fmla="*/ 1210521 h 1856008"/>
                <a:gd name="connsiteX34" fmla="*/ 1510707 w 1722566"/>
                <a:gd name="connsiteY34" fmla="*/ 1304545 h 1856008"/>
                <a:gd name="connsiteX35" fmla="*/ 1153807 w 1722566"/>
                <a:gd name="connsiteY35" fmla="*/ 1446366 h 1856008"/>
                <a:gd name="connsiteX36" fmla="*/ 968500 w 1722566"/>
                <a:gd name="connsiteY36" fmla="*/ 1505914 h 1856008"/>
                <a:gd name="connsiteX37" fmla="*/ 817670 w 1722566"/>
                <a:gd name="connsiteY37" fmla="*/ 1537256 h 1856008"/>
                <a:gd name="connsiteX38" fmla="*/ 791029 w 1722566"/>
                <a:gd name="connsiteY38" fmla="*/ 1627362 h 1856008"/>
                <a:gd name="connsiteX39" fmla="*/ 782411 w 1722566"/>
                <a:gd name="connsiteY39" fmla="*/ 1769183 h 1856008"/>
                <a:gd name="connsiteX0" fmla="*/ 782411 w 1722566"/>
                <a:gd name="connsiteY0" fmla="*/ 1769183 h 1783015"/>
                <a:gd name="connsiteX1" fmla="*/ 292309 w 1722566"/>
                <a:gd name="connsiteY1" fmla="*/ 1783015 h 1783015"/>
                <a:gd name="connsiteX2" fmla="*/ 4751 w 1722566"/>
                <a:gd name="connsiteY2" fmla="*/ 753720 h 1783015"/>
                <a:gd name="connsiteX3" fmla="*/ 50 w 1722566"/>
                <a:gd name="connsiteY3" fmla="*/ 725904 h 1783015"/>
                <a:gd name="connsiteX4" fmla="*/ 50 w 1722566"/>
                <a:gd name="connsiteY4" fmla="*/ 482224 h 1783015"/>
                <a:gd name="connsiteX5" fmla="*/ 1617 w 1722566"/>
                <a:gd name="connsiteY5" fmla="*/ 467337 h 1783015"/>
                <a:gd name="connsiteX6" fmla="*/ 15329 w 1722566"/>
                <a:gd name="connsiteY6" fmla="*/ 466945 h 1783015"/>
                <a:gd name="connsiteX7" fmla="*/ 34525 w 1722566"/>
                <a:gd name="connsiteY7" fmla="*/ 484183 h 1783015"/>
                <a:gd name="connsiteX8" fmla="*/ 158324 w 1722566"/>
                <a:gd name="connsiteY8" fmla="*/ 602497 h 1783015"/>
                <a:gd name="connsiteX9" fmla="*/ 184181 w 1722566"/>
                <a:gd name="connsiteY9" fmla="*/ 631488 h 1783015"/>
                <a:gd name="connsiteX10" fmla="*/ 214739 w 1722566"/>
                <a:gd name="connsiteY10" fmla="*/ 624828 h 1783015"/>
                <a:gd name="connsiteX11" fmla="*/ 316598 w 1722566"/>
                <a:gd name="connsiteY11" fmla="*/ 603281 h 1783015"/>
                <a:gd name="connsiteX12" fmla="*/ 494461 w 1722566"/>
                <a:gd name="connsiteY12" fmla="*/ 579383 h 1783015"/>
                <a:gd name="connsiteX13" fmla="*/ 634714 w 1722566"/>
                <a:gd name="connsiteY13" fmla="*/ 540598 h 1783015"/>
                <a:gd name="connsiteX14" fmla="*/ 749894 w 1722566"/>
                <a:gd name="connsiteY14" fmla="*/ 584084 h 1783015"/>
                <a:gd name="connsiteX15" fmla="*/ 801215 w 1722566"/>
                <a:gd name="connsiteY15" fmla="*/ 721203 h 1783015"/>
                <a:gd name="connsiteX16" fmla="*/ 805525 w 1722566"/>
                <a:gd name="connsiteY16" fmla="*/ 738441 h 1783015"/>
                <a:gd name="connsiteX17" fmla="*/ 828247 w 1722566"/>
                <a:gd name="connsiteY17" fmla="*/ 761947 h 1783015"/>
                <a:gd name="connsiteX18" fmla="*/ 892106 w 1722566"/>
                <a:gd name="connsiteY18" fmla="*/ 799165 h 1783015"/>
                <a:gd name="connsiteX19" fmla="*/ 929715 w 1722566"/>
                <a:gd name="connsiteY19" fmla="*/ 808959 h 1783015"/>
                <a:gd name="connsiteX20" fmla="*/ 951654 w 1722566"/>
                <a:gd name="connsiteY20" fmla="*/ 800732 h 1783015"/>
                <a:gd name="connsiteX21" fmla="*/ 936375 w 1722566"/>
                <a:gd name="connsiteY21" fmla="*/ 781927 h 1783015"/>
                <a:gd name="connsiteX22" fmla="*/ 744801 w 1722566"/>
                <a:gd name="connsiteY22" fmla="*/ 493194 h 1783015"/>
                <a:gd name="connsiteX23" fmla="*/ 619043 w 1722566"/>
                <a:gd name="connsiteY23" fmla="*/ 278505 h 1783015"/>
                <a:gd name="connsiteX24" fmla="*/ 632363 w 1722566"/>
                <a:gd name="connsiteY24" fmla="*/ 248731 h 1783015"/>
                <a:gd name="connsiteX25" fmla="*/ 821196 w 1722566"/>
                <a:gd name="connsiteY25" fmla="*/ 168418 h 1783015"/>
                <a:gd name="connsiteX26" fmla="*/ 884270 w 1722566"/>
                <a:gd name="connsiteY26" fmla="*/ 53238 h 1783015"/>
                <a:gd name="connsiteX27" fmla="*/ 913261 w 1722566"/>
                <a:gd name="connsiteY27" fmla="*/ 9752 h 1783015"/>
                <a:gd name="connsiteX28" fmla="*/ 971634 w 1722566"/>
                <a:gd name="connsiteY28" fmla="*/ 64991 h 1783015"/>
                <a:gd name="connsiteX29" fmla="*/ 1198077 w 1722566"/>
                <a:gd name="connsiteY29" fmla="*/ 294567 h 1783015"/>
                <a:gd name="connsiteX30" fmla="*/ 1428828 w 1722566"/>
                <a:gd name="connsiteY30" fmla="*/ 554701 h 1783015"/>
                <a:gd name="connsiteX31" fmla="*/ 1704632 w 1722566"/>
                <a:gd name="connsiteY31" fmla="*/ 927665 h 1783015"/>
                <a:gd name="connsiteX32" fmla="*/ 1718736 w 1722566"/>
                <a:gd name="connsiteY32" fmla="*/ 1061649 h 1783015"/>
                <a:gd name="connsiteX33" fmla="*/ 1661930 w 1722566"/>
                <a:gd name="connsiteY33" fmla="*/ 1210521 h 1783015"/>
                <a:gd name="connsiteX34" fmla="*/ 1510707 w 1722566"/>
                <a:gd name="connsiteY34" fmla="*/ 1304545 h 1783015"/>
                <a:gd name="connsiteX35" fmla="*/ 1153807 w 1722566"/>
                <a:gd name="connsiteY35" fmla="*/ 1446366 h 1783015"/>
                <a:gd name="connsiteX36" fmla="*/ 968500 w 1722566"/>
                <a:gd name="connsiteY36" fmla="*/ 1505914 h 1783015"/>
                <a:gd name="connsiteX37" fmla="*/ 817670 w 1722566"/>
                <a:gd name="connsiteY37" fmla="*/ 1537256 h 1783015"/>
                <a:gd name="connsiteX38" fmla="*/ 791029 w 1722566"/>
                <a:gd name="connsiteY38" fmla="*/ 1627362 h 1783015"/>
                <a:gd name="connsiteX39" fmla="*/ 782411 w 1722566"/>
                <a:gd name="connsiteY39" fmla="*/ 1769183 h 1783015"/>
                <a:gd name="connsiteX0" fmla="*/ 784651 w 1722566"/>
                <a:gd name="connsiteY0" fmla="*/ 1780384 h 1783015"/>
                <a:gd name="connsiteX1" fmla="*/ 292309 w 1722566"/>
                <a:gd name="connsiteY1" fmla="*/ 1783015 h 1783015"/>
                <a:gd name="connsiteX2" fmla="*/ 4751 w 1722566"/>
                <a:gd name="connsiteY2" fmla="*/ 753720 h 1783015"/>
                <a:gd name="connsiteX3" fmla="*/ 50 w 1722566"/>
                <a:gd name="connsiteY3" fmla="*/ 725904 h 1783015"/>
                <a:gd name="connsiteX4" fmla="*/ 50 w 1722566"/>
                <a:gd name="connsiteY4" fmla="*/ 482224 h 1783015"/>
                <a:gd name="connsiteX5" fmla="*/ 1617 w 1722566"/>
                <a:gd name="connsiteY5" fmla="*/ 467337 h 1783015"/>
                <a:gd name="connsiteX6" fmla="*/ 15329 w 1722566"/>
                <a:gd name="connsiteY6" fmla="*/ 466945 h 1783015"/>
                <a:gd name="connsiteX7" fmla="*/ 34525 w 1722566"/>
                <a:gd name="connsiteY7" fmla="*/ 484183 h 1783015"/>
                <a:gd name="connsiteX8" fmla="*/ 158324 w 1722566"/>
                <a:gd name="connsiteY8" fmla="*/ 602497 h 1783015"/>
                <a:gd name="connsiteX9" fmla="*/ 184181 w 1722566"/>
                <a:gd name="connsiteY9" fmla="*/ 631488 h 1783015"/>
                <a:gd name="connsiteX10" fmla="*/ 214739 w 1722566"/>
                <a:gd name="connsiteY10" fmla="*/ 624828 h 1783015"/>
                <a:gd name="connsiteX11" fmla="*/ 316598 w 1722566"/>
                <a:gd name="connsiteY11" fmla="*/ 603281 h 1783015"/>
                <a:gd name="connsiteX12" fmla="*/ 494461 w 1722566"/>
                <a:gd name="connsiteY12" fmla="*/ 579383 h 1783015"/>
                <a:gd name="connsiteX13" fmla="*/ 634714 w 1722566"/>
                <a:gd name="connsiteY13" fmla="*/ 540598 h 1783015"/>
                <a:gd name="connsiteX14" fmla="*/ 749894 w 1722566"/>
                <a:gd name="connsiteY14" fmla="*/ 584084 h 1783015"/>
                <a:gd name="connsiteX15" fmla="*/ 801215 w 1722566"/>
                <a:gd name="connsiteY15" fmla="*/ 721203 h 1783015"/>
                <a:gd name="connsiteX16" fmla="*/ 805525 w 1722566"/>
                <a:gd name="connsiteY16" fmla="*/ 738441 h 1783015"/>
                <a:gd name="connsiteX17" fmla="*/ 828247 w 1722566"/>
                <a:gd name="connsiteY17" fmla="*/ 761947 h 1783015"/>
                <a:gd name="connsiteX18" fmla="*/ 892106 w 1722566"/>
                <a:gd name="connsiteY18" fmla="*/ 799165 h 1783015"/>
                <a:gd name="connsiteX19" fmla="*/ 929715 w 1722566"/>
                <a:gd name="connsiteY19" fmla="*/ 808959 h 1783015"/>
                <a:gd name="connsiteX20" fmla="*/ 951654 w 1722566"/>
                <a:gd name="connsiteY20" fmla="*/ 800732 h 1783015"/>
                <a:gd name="connsiteX21" fmla="*/ 936375 w 1722566"/>
                <a:gd name="connsiteY21" fmla="*/ 781927 h 1783015"/>
                <a:gd name="connsiteX22" fmla="*/ 744801 w 1722566"/>
                <a:gd name="connsiteY22" fmla="*/ 493194 h 1783015"/>
                <a:gd name="connsiteX23" fmla="*/ 619043 w 1722566"/>
                <a:gd name="connsiteY23" fmla="*/ 278505 h 1783015"/>
                <a:gd name="connsiteX24" fmla="*/ 632363 w 1722566"/>
                <a:gd name="connsiteY24" fmla="*/ 248731 h 1783015"/>
                <a:gd name="connsiteX25" fmla="*/ 821196 w 1722566"/>
                <a:gd name="connsiteY25" fmla="*/ 168418 h 1783015"/>
                <a:gd name="connsiteX26" fmla="*/ 884270 w 1722566"/>
                <a:gd name="connsiteY26" fmla="*/ 53238 h 1783015"/>
                <a:gd name="connsiteX27" fmla="*/ 913261 w 1722566"/>
                <a:gd name="connsiteY27" fmla="*/ 9752 h 1783015"/>
                <a:gd name="connsiteX28" fmla="*/ 971634 w 1722566"/>
                <a:gd name="connsiteY28" fmla="*/ 64991 h 1783015"/>
                <a:gd name="connsiteX29" fmla="*/ 1198077 w 1722566"/>
                <a:gd name="connsiteY29" fmla="*/ 294567 h 1783015"/>
                <a:gd name="connsiteX30" fmla="*/ 1428828 w 1722566"/>
                <a:gd name="connsiteY30" fmla="*/ 554701 h 1783015"/>
                <a:gd name="connsiteX31" fmla="*/ 1704632 w 1722566"/>
                <a:gd name="connsiteY31" fmla="*/ 927665 h 1783015"/>
                <a:gd name="connsiteX32" fmla="*/ 1718736 w 1722566"/>
                <a:gd name="connsiteY32" fmla="*/ 1061649 h 1783015"/>
                <a:gd name="connsiteX33" fmla="*/ 1661930 w 1722566"/>
                <a:gd name="connsiteY33" fmla="*/ 1210521 h 1783015"/>
                <a:gd name="connsiteX34" fmla="*/ 1510707 w 1722566"/>
                <a:gd name="connsiteY34" fmla="*/ 1304545 h 1783015"/>
                <a:gd name="connsiteX35" fmla="*/ 1153807 w 1722566"/>
                <a:gd name="connsiteY35" fmla="*/ 1446366 h 1783015"/>
                <a:gd name="connsiteX36" fmla="*/ 968500 w 1722566"/>
                <a:gd name="connsiteY36" fmla="*/ 1505914 h 1783015"/>
                <a:gd name="connsiteX37" fmla="*/ 817670 w 1722566"/>
                <a:gd name="connsiteY37" fmla="*/ 1537256 h 1783015"/>
                <a:gd name="connsiteX38" fmla="*/ 791029 w 1722566"/>
                <a:gd name="connsiteY38" fmla="*/ 1627362 h 1783015"/>
                <a:gd name="connsiteX39" fmla="*/ 784651 w 1722566"/>
                <a:gd name="connsiteY39" fmla="*/ 1780384 h 1783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722566" h="1783015">
                  <a:moveTo>
                    <a:pt x="784651" y="1780384"/>
                  </a:moveTo>
                  <a:cubicBezTo>
                    <a:pt x="663447" y="1786164"/>
                    <a:pt x="507049" y="1777519"/>
                    <a:pt x="292309" y="1783015"/>
                  </a:cubicBezTo>
                  <a:cubicBezTo>
                    <a:pt x="243040" y="1602505"/>
                    <a:pt x="53461" y="927665"/>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91580" y="1714643"/>
                    <a:pt x="784651" y="1780384"/>
                  </a:cubicBezTo>
                  <a:close/>
                </a:path>
              </a:pathLst>
            </a:custGeom>
            <a:solidFill>
              <a:srgbClr val="000000"/>
            </a:solidFill>
            <a:ln w="3910"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3725889-1A9B-4B4F-969B-C0BA98E96DA5}"/>
                </a:ext>
              </a:extLst>
            </p:cNvPr>
            <p:cNvSpPr/>
            <p:nvPr/>
          </p:nvSpPr>
          <p:spPr>
            <a:xfrm>
              <a:off x="9396770" y="4836027"/>
              <a:ext cx="403521" cy="376097"/>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CEE8D51-057D-4D67-AEE4-744C9E8398FB}"/>
                </a:ext>
              </a:extLst>
            </p:cNvPr>
            <p:cNvSpPr/>
            <p:nvPr/>
          </p:nvSpPr>
          <p:spPr>
            <a:xfrm>
              <a:off x="11486047" y="4919699"/>
              <a:ext cx="348674" cy="329085"/>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C05D079-376A-4D75-B8E9-D69AACD9E745}"/>
                </a:ext>
              </a:extLst>
            </p:cNvPr>
            <p:cNvSpPr/>
            <p:nvPr/>
          </p:nvSpPr>
          <p:spPr>
            <a:xfrm>
              <a:off x="9562096" y="4002922"/>
              <a:ext cx="2162560" cy="1570990"/>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rgbClr val="F9BA99"/>
            </a:solidFill>
            <a:ln w="45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CBC69B5-7F49-4B94-9D2C-3F965E65168C}"/>
                </a:ext>
              </a:extLst>
            </p:cNvPr>
            <p:cNvSpPr/>
            <p:nvPr/>
          </p:nvSpPr>
          <p:spPr>
            <a:xfrm>
              <a:off x="10380108" y="4133773"/>
              <a:ext cx="3918" cy="3918"/>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4DB9CD4-D663-4C8F-9028-87D3EBD1F1C3}"/>
                </a:ext>
              </a:extLst>
            </p:cNvPr>
            <p:cNvSpPr/>
            <p:nvPr/>
          </p:nvSpPr>
          <p:spPr>
            <a:xfrm>
              <a:off x="10288390" y="5133457"/>
              <a:ext cx="669923" cy="438780"/>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rgbClr val="F9A687"/>
            </a:solidFill>
            <a:ln w="450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FD319D8-CAE7-41DB-8B10-EEF0FFE19496}"/>
                </a:ext>
              </a:extLst>
            </p:cNvPr>
            <p:cNvSpPr/>
            <p:nvPr/>
          </p:nvSpPr>
          <p:spPr>
            <a:xfrm>
              <a:off x="10983822" y="4477353"/>
              <a:ext cx="227225" cy="266402"/>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rgbClr val="F9A687"/>
            </a:solidFill>
            <a:ln w="450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B55CB87-DFC3-4D7D-9998-5690A25BE65D}"/>
                </a:ext>
              </a:extLst>
            </p:cNvPr>
            <p:cNvSpPr/>
            <p:nvPr/>
          </p:nvSpPr>
          <p:spPr>
            <a:xfrm>
              <a:off x="10010670" y="4488323"/>
              <a:ext cx="58765" cy="164543"/>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2524EB1-3A44-42AA-9C51-AD609C16C2C6}"/>
                </a:ext>
              </a:extLst>
            </p:cNvPr>
            <p:cNvSpPr/>
            <p:nvPr/>
          </p:nvSpPr>
          <p:spPr>
            <a:xfrm>
              <a:off x="10038775" y="4150583"/>
              <a:ext cx="1132210" cy="477957"/>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CF2B070-E4B2-40D7-A8F2-EC3844E53776}"/>
                </a:ext>
              </a:extLst>
            </p:cNvPr>
            <p:cNvSpPr/>
            <p:nvPr/>
          </p:nvSpPr>
          <p:spPr>
            <a:xfrm>
              <a:off x="10082756" y="4240333"/>
              <a:ext cx="278155" cy="27815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2"/>
            </a:solidFill>
            <a:ln w="391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CB17B32-3F09-4DC4-A5D7-27A4136AA904}"/>
                </a:ext>
              </a:extLst>
            </p:cNvPr>
            <p:cNvSpPr/>
            <p:nvPr/>
          </p:nvSpPr>
          <p:spPr>
            <a:xfrm>
              <a:off x="10851013" y="4205466"/>
              <a:ext cx="278155" cy="27815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2"/>
            </a:solidFill>
            <a:ln w="391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27E3A32-3D98-40A1-9D3E-02790762A178}"/>
                </a:ext>
              </a:extLst>
            </p:cNvPr>
            <p:cNvSpPr/>
            <p:nvPr/>
          </p:nvSpPr>
          <p:spPr>
            <a:xfrm>
              <a:off x="10147789" y="5363532"/>
              <a:ext cx="1089115" cy="1402530"/>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89115" h="1402529">
                  <a:moveTo>
                    <a:pt x="915170" y="763556"/>
                  </a:moveTo>
                  <a:cubicBezTo>
                    <a:pt x="879519" y="634664"/>
                    <a:pt x="845827" y="504597"/>
                    <a:pt x="803125" y="377665"/>
                  </a:cubicBezTo>
                  <a:cubicBezTo>
                    <a:pt x="801558" y="372963"/>
                    <a:pt x="801949" y="368654"/>
                    <a:pt x="801949" y="364344"/>
                  </a:cubicBezTo>
                  <a:cubicBezTo>
                    <a:pt x="801949" y="312631"/>
                    <a:pt x="801949" y="260918"/>
                    <a:pt x="801949" y="209204"/>
                  </a:cubicBezTo>
                  <a:cubicBezTo>
                    <a:pt x="801949" y="172378"/>
                    <a:pt x="802341" y="135944"/>
                    <a:pt x="802733" y="99117"/>
                  </a:cubicBezTo>
                  <a:cubicBezTo>
                    <a:pt x="807826" y="87364"/>
                    <a:pt x="804692" y="75220"/>
                    <a:pt x="805083" y="63075"/>
                  </a:cubicBezTo>
                  <a:cubicBezTo>
                    <a:pt x="805475" y="57198"/>
                    <a:pt x="804692" y="50930"/>
                    <a:pt x="800774" y="46620"/>
                  </a:cubicBezTo>
                  <a:cubicBezTo>
                    <a:pt x="790196" y="35259"/>
                    <a:pt x="780010" y="22723"/>
                    <a:pt x="766690" y="14104"/>
                  </a:cubicBezTo>
                  <a:cubicBezTo>
                    <a:pt x="760030" y="14104"/>
                    <a:pt x="758463" y="18805"/>
                    <a:pt x="757680" y="24290"/>
                  </a:cubicBezTo>
                  <a:cubicBezTo>
                    <a:pt x="756896" y="33300"/>
                    <a:pt x="753370" y="41919"/>
                    <a:pt x="752195" y="50930"/>
                  </a:cubicBezTo>
                  <a:cubicBezTo>
                    <a:pt x="749452" y="74044"/>
                    <a:pt x="741225" y="93633"/>
                    <a:pt x="716936" y="101860"/>
                  </a:cubicBezTo>
                  <a:cubicBezTo>
                    <a:pt x="672666" y="129675"/>
                    <a:pt x="627612" y="156316"/>
                    <a:pt x="583343" y="184523"/>
                  </a:cubicBezTo>
                  <a:cubicBezTo>
                    <a:pt x="580600" y="186873"/>
                    <a:pt x="577466" y="189224"/>
                    <a:pt x="574332" y="191183"/>
                  </a:cubicBezTo>
                  <a:cubicBezTo>
                    <a:pt x="568847" y="197059"/>
                    <a:pt x="559053" y="198235"/>
                    <a:pt x="555135" y="205678"/>
                  </a:cubicBezTo>
                  <a:cubicBezTo>
                    <a:pt x="544166" y="210771"/>
                    <a:pt x="532805" y="209596"/>
                    <a:pt x="521052" y="208812"/>
                  </a:cubicBezTo>
                  <a:cubicBezTo>
                    <a:pt x="523010" y="204895"/>
                    <a:pt x="518309" y="203328"/>
                    <a:pt x="515567" y="202152"/>
                  </a:cubicBezTo>
                  <a:cubicBezTo>
                    <a:pt x="506164" y="198235"/>
                    <a:pt x="497545" y="192750"/>
                    <a:pt x="487751" y="189224"/>
                  </a:cubicBezTo>
                  <a:cubicBezTo>
                    <a:pt x="480308" y="187265"/>
                    <a:pt x="472864" y="186090"/>
                    <a:pt x="467379" y="179822"/>
                  </a:cubicBezTo>
                  <a:cubicBezTo>
                    <a:pt x="447007" y="167677"/>
                    <a:pt x="425068" y="158666"/>
                    <a:pt x="404305" y="147697"/>
                  </a:cubicBezTo>
                  <a:cubicBezTo>
                    <a:pt x="403129" y="146913"/>
                    <a:pt x="401954" y="146521"/>
                    <a:pt x="400779" y="146130"/>
                  </a:cubicBezTo>
                  <a:cubicBezTo>
                    <a:pt x="396861" y="144563"/>
                    <a:pt x="392943" y="142212"/>
                    <a:pt x="389418" y="139469"/>
                  </a:cubicBezTo>
                  <a:cubicBezTo>
                    <a:pt x="338879" y="114005"/>
                    <a:pt x="287950" y="90107"/>
                    <a:pt x="237803" y="64250"/>
                  </a:cubicBezTo>
                  <a:cubicBezTo>
                    <a:pt x="218607" y="55631"/>
                    <a:pt x="200977" y="45053"/>
                    <a:pt x="181780" y="36435"/>
                  </a:cubicBezTo>
                  <a:cubicBezTo>
                    <a:pt x="173553" y="32517"/>
                    <a:pt x="169636" y="26640"/>
                    <a:pt x="167285" y="18021"/>
                  </a:cubicBezTo>
                  <a:cubicBezTo>
                    <a:pt x="165718" y="11753"/>
                    <a:pt x="166501" y="4309"/>
                    <a:pt x="159450" y="0"/>
                  </a:cubicBezTo>
                  <a:cubicBezTo>
                    <a:pt x="146521" y="3134"/>
                    <a:pt x="140253" y="12145"/>
                    <a:pt x="138294" y="24681"/>
                  </a:cubicBezTo>
                  <a:cubicBezTo>
                    <a:pt x="135160" y="43878"/>
                    <a:pt x="131634" y="62683"/>
                    <a:pt x="129283" y="81880"/>
                  </a:cubicBezTo>
                  <a:cubicBezTo>
                    <a:pt x="128500" y="88931"/>
                    <a:pt x="127325" y="95983"/>
                    <a:pt x="129283" y="103035"/>
                  </a:cubicBezTo>
                  <a:cubicBezTo>
                    <a:pt x="128500" y="109303"/>
                    <a:pt x="126933" y="115572"/>
                    <a:pt x="126541" y="121840"/>
                  </a:cubicBezTo>
                  <a:cubicBezTo>
                    <a:pt x="125758" y="137119"/>
                    <a:pt x="118314" y="152006"/>
                    <a:pt x="121448" y="167285"/>
                  </a:cubicBezTo>
                  <a:cubicBezTo>
                    <a:pt x="135160" y="232710"/>
                    <a:pt x="149655" y="298136"/>
                    <a:pt x="162976" y="363561"/>
                  </a:cubicBezTo>
                  <a:cubicBezTo>
                    <a:pt x="166110" y="378448"/>
                    <a:pt x="173162" y="393727"/>
                    <a:pt x="170811" y="408614"/>
                  </a:cubicBezTo>
                  <a:cubicBezTo>
                    <a:pt x="155924" y="499113"/>
                    <a:pt x="139861" y="589611"/>
                    <a:pt x="124191" y="680110"/>
                  </a:cubicBezTo>
                  <a:cubicBezTo>
                    <a:pt x="108128" y="772958"/>
                    <a:pt x="92457" y="865416"/>
                    <a:pt x="76395" y="958265"/>
                  </a:cubicBezTo>
                  <a:cubicBezTo>
                    <a:pt x="60332" y="1050330"/>
                    <a:pt x="44662" y="1142788"/>
                    <a:pt x="28599" y="1234853"/>
                  </a:cubicBezTo>
                  <a:cubicBezTo>
                    <a:pt x="18805" y="1290876"/>
                    <a:pt x="9403" y="1347291"/>
                    <a:pt x="0" y="1403313"/>
                  </a:cubicBezTo>
                  <a:cubicBezTo>
                    <a:pt x="108912" y="1403313"/>
                    <a:pt x="218215" y="1403313"/>
                    <a:pt x="327126" y="1403313"/>
                  </a:cubicBezTo>
                  <a:cubicBezTo>
                    <a:pt x="373355" y="1403313"/>
                    <a:pt x="419584" y="1403313"/>
                    <a:pt x="465812" y="1403313"/>
                  </a:cubicBezTo>
                  <a:lnTo>
                    <a:pt x="776484" y="1403313"/>
                  </a:lnTo>
                  <a:cubicBezTo>
                    <a:pt x="814878" y="1403313"/>
                    <a:pt x="852879" y="1403313"/>
                    <a:pt x="891272" y="1403313"/>
                  </a:cubicBezTo>
                  <a:cubicBezTo>
                    <a:pt x="957481" y="1403313"/>
                    <a:pt x="1023690" y="1403313"/>
                    <a:pt x="1089899" y="1403313"/>
                  </a:cubicBezTo>
                  <a:cubicBezTo>
                    <a:pt x="1032309" y="1190583"/>
                    <a:pt x="974327" y="977070"/>
                    <a:pt x="915170" y="763556"/>
                  </a:cubicBezTo>
                  <a:close/>
                </a:path>
              </a:pathLst>
            </a:custGeom>
            <a:solidFill>
              <a:srgbClr val="FEFEFE"/>
            </a:solidFill>
            <a:ln w="391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E2EE82A-7C93-475B-A305-1DEFB5FF3E42}"/>
                </a:ext>
              </a:extLst>
            </p:cNvPr>
            <p:cNvSpPr/>
            <p:nvPr/>
          </p:nvSpPr>
          <p:spPr>
            <a:xfrm>
              <a:off x="10522459" y="5576554"/>
              <a:ext cx="368262" cy="1190975"/>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261" h="1190974">
                  <a:moveTo>
                    <a:pt x="63719" y="1189117"/>
                  </a:moveTo>
                  <a:cubicBezTo>
                    <a:pt x="57059" y="1132310"/>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367731" y="1139362"/>
                    <a:pt x="372040" y="1190684"/>
                  </a:cubicBezTo>
                  <a:cubicBezTo>
                    <a:pt x="311708" y="1196560"/>
                    <a:pt x="141289" y="1193818"/>
                    <a:pt x="63719" y="1189117"/>
                  </a:cubicBezTo>
                  <a:close/>
                </a:path>
              </a:pathLst>
            </a:custGeom>
            <a:solidFill>
              <a:srgbClr val="000000"/>
            </a:solidFill>
            <a:ln w="3910" cap="flat">
              <a:noFill/>
              <a:prstDash val="solid"/>
              <a:miter/>
            </a:ln>
          </p:spPr>
          <p:txBody>
            <a:bodyPr rtlCol="0" anchor="ctr"/>
            <a:lstStyle/>
            <a:p>
              <a:endParaRPr lang="en-US"/>
            </a:p>
          </p:txBody>
        </p:sp>
        <p:sp>
          <p:nvSpPr>
            <p:cNvPr id="18" name="Graphic 124">
              <a:extLst>
                <a:ext uri="{FF2B5EF4-FFF2-40B4-BE49-F238E27FC236}">
                  <a16:creationId xmlns:a16="http://schemas.microsoft.com/office/drawing/2014/main" id="{B93D6C27-B449-4E6A-8CF2-F4F3A6E804E0}"/>
                </a:ext>
              </a:extLst>
            </p:cNvPr>
            <p:cNvSpPr/>
            <p:nvPr/>
          </p:nvSpPr>
          <p:spPr>
            <a:xfrm>
              <a:off x="9969682" y="4494830"/>
              <a:ext cx="251589" cy="243340"/>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rgbClr val="F9A687"/>
            </a:solidFill>
            <a:ln w="450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43BFF73-1704-4D42-B0CF-7A65CAA18FF8}"/>
                </a:ext>
              </a:extLst>
            </p:cNvPr>
            <p:cNvSpPr/>
            <p:nvPr/>
          </p:nvSpPr>
          <p:spPr>
            <a:xfrm>
              <a:off x="10362506" y="4002385"/>
              <a:ext cx="556127" cy="178755"/>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rgbClr val="603907"/>
            </a:solidFill>
            <a:ln w="9525"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B594DAE1-95E4-4E3B-AAA2-BBBD56348A8D}"/>
              </a:ext>
            </a:extLst>
          </p:cNvPr>
          <p:cNvGrpSpPr/>
          <p:nvPr/>
        </p:nvGrpSpPr>
        <p:grpSpPr>
          <a:xfrm>
            <a:off x="8193657" y="513768"/>
            <a:ext cx="2332714" cy="2260981"/>
            <a:chOff x="4113357" y="571500"/>
            <a:chExt cx="3755953" cy="3640454"/>
          </a:xfrm>
        </p:grpSpPr>
        <p:grpSp>
          <p:nvGrpSpPr>
            <p:cNvPr id="23" name="Group 22">
              <a:extLst>
                <a:ext uri="{FF2B5EF4-FFF2-40B4-BE49-F238E27FC236}">
                  <a16:creationId xmlns:a16="http://schemas.microsoft.com/office/drawing/2014/main" id="{501925C8-5EE7-415C-90D7-25DFD3B05D2F}"/>
                </a:ext>
              </a:extLst>
            </p:cNvPr>
            <p:cNvGrpSpPr/>
            <p:nvPr/>
          </p:nvGrpSpPr>
          <p:grpSpPr>
            <a:xfrm>
              <a:off x="4113357" y="571500"/>
              <a:ext cx="3755953" cy="3640454"/>
              <a:chOff x="8245666" y="1149228"/>
              <a:chExt cx="3755953" cy="3640454"/>
            </a:xfrm>
            <a:solidFill>
              <a:schemeClr val="accent2"/>
            </a:solidFill>
          </p:grpSpPr>
          <p:sp>
            <p:nvSpPr>
              <p:cNvPr id="33" name="Freeform: Shape 32">
                <a:extLst>
                  <a:ext uri="{FF2B5EF4-FFF2-40B4-BE49-F238E27FC236}">
                    <a16:creationId xmlns:a16="http://schemas.microsoft.com/office/drawing/2014/main" id="{FE049B20-040A-456A-B619-22403C4BBCB8}"/>
                  </a:ext>
                </a:extLst>
              </p:cNvPr>
              <p:cNvSpPr/>
              <p:nvPr/>
            </p:nvSpPr>
            <p:spPr>
              <a:xfrm>
                <a:off x="9267944" y="1608332"/>
                <a:ext cx="2733675" cy="3181350"/>
              </a:xfrm>
              <a:custGeom>
                <a:avLst/>
                <a:gdLst>
                  <a:gd name="connsiteX0" fmla="*/ 2160516 w 2733675"/>
                  <a:gd name="connsiteY0" fmla="*/ 930593 h 3181350"/>
                  <a:gd name="connsiteX1" fmla="*/ 2030976 w 2733675"/>
                  <a:gd name="connsiteY1" fmla="*/ 1176338 h 3181350"/>
                  <a:gd name="connsiteX2" fmla="*/ 917503 w 2733675"/>
                  <a:gd name="connsiteY2" fmla="*/ 2543175 h 3181350"/>
                  <a:gd name="connsiteX3" fmla="*/ 254563 w 2733675"/>
                  <a:gd name="connsiteY3" fmla="*/ 3052763 h 3181350"/>
                  <a:gd name="connsiteX4" fmla="*/ 223131 w 2733675"/>
                  <a:gd name="connsiteY4" fmla="*/ 3042285 h 3181350"/>
                  <a:gd name="connsiteX5" fmla="*/ 42156 w 2733675"/>
                  <a:gd name="connsiteY5" fmla="*/ 2341245 h 3181350"/>
                  <a:gd name="connsiteX6" fmla="*/ 7866 w 2733675"/>
                  <a:gd name="connsiteY6" fmla="*/ 1731645 h 3181350"/>
                  <a:gd name="connsiteX7" fmla="*/ 275519 w 2733675"/>
                  <a:gd name="connsiteY7" fmla="*/ 1079183 h 3181350"/>
                  <a:gd name="connsiteX8" fmla="*/ 719383 w 2733675"/>
                  <a:gd name="connsiteY8" fmla="*/ 780098 h 3181350"/>
                  <a:gd name="connsiteX9" fmla="*/ 1295646 w 2733675"/>
                  <a:gd name="connsiteY9" fmla="*/ 602933 h 3181350"/>
                  <a:gd name="connsiteX10" fmla="*/ 1938583 w 2733675"/>
                  <a:gd name="connsiteY10" fmla="*/ 435292 h 3181350"/>
                  <a:gd name="connsiteX11" fmla="*/ 2379591 w 2733675"/>
                  <a:gd name="connsiteY11" fmla="*/ 197168 h 3181350"/>
                  <a:gd name="connsiteX12" fmla="*/ 2462458 w 2733675"/>
                  <a:gd name="connsiteY12" fmla="*/ 106680 h 3181350"/>
                  <a:gd name="connsiteX13" fmla="*/ 2529133 w 2733675"/>
                  <a:gd name="connsiteY13" fmla="*/ 0 h 3181350"/>
                  <a:gd name="connsiteX14" fmla="*/ 2572948 w 2733675"/>
                  <a:gd name="connsiteY14" fmla="*/ 172403 h 3181350"/>
                  <a:gd name="connsiteX15" fmla="*/ 2686296 w 2733675"/>
                  <a:gd name="connsiteY15" fmla="*/ 754380 h 3181350"/>
                  <a:gd name="connsiteX16" fmla="*/ 2723444 w 2733675"/>
                  <a:gd name="connsiteY16" fmla="*/ 1638300 h 3181350"/>
                  <a:gd name="connsiteX17" fmla="*/ 2520561 w 2733675"/>
                  <a:gd name="connsiteY17" fmla="*/ 2395538 h 3181350"/>
                  <a:gd name="connsiteX18" fmla="*/ 2168136 w 2733675"/>
                  <a:gd name="connsiteY18" fmla="*/ 2827973 h 3181350"/>
                  <a:gd name="connsiteX19" fmla="*/ 1865241 w 2733675"/>
                  <a:gd name="connsiteY19" fmla="*/ 3012758 h 3181350"/>
                  <a:gd name="connsiteX20" fmla="*/ 1408994 w 2733675"/>
                  <a:gd name="connsiteY20" fmla="*/ 3148013 h 3181350"/>
                  <a:gd name="connsiteX21" fmla="*/ 752721 w 2733675"/>
                  <a:gd name="connsiteY21" fmla="*/ 3177540 h 3181350"/>
                  <a:gd name="connsiteX22" fmla="*/ 547933 w 2733675"/>
                  <a:gd name="connsiteY22" fmla="*/ 3162300 h 3181350"/>
                  <a:gd name="connsiteX23" fmla="*/ 393628 w 2733675"/>
                  <a:gd name="connsiteY23" fmla="*/ 3141345 h 3181350"/>
                  <a:gd name="connsiteX24" fmla="*/ 339336 w 2733675"/>
                  <a:gd name="connsiteY24" fmla="*/ 3137535 h 3181350"/>
                  <a:gd name="connsiteX25" fmla="*/ 323144 w 2733675"/>
                  <a:gd name="connsiteY25" fmla="*/ 3133725 h 3181350"/>
                  <a:gd name="connsiteX26" fmla="*/ 334573 w 2733675"/>
                  <a:gd name="connsiteY26" fmla="*/ 3119438 h 3181350"/>
                  <a:gd name="connsiteX27" fmla="*/ 534598 w 2733675"/>
                  <a:gd name="connsiteY27" fmla="*/ 2997518 h 3181350"/>
                  <a:gd name="connsiteX28" fmla="*/ 1953823 w 2733675"/>
                  <a:gd name="connsiteY28" fmla="*/ 1418273 h 3181350"/>
                  <a:gd name="connsiteX29" fmla="*/ 2157658 w 2733675"/>
                  <a:gd name="connsiteY29" fmla="*/ 950595 h 3181350"/>
                  <a:gd name="connsiteX30" fmla="*/ 2162421 w 2733675"/>
                  <a:gd name="connsiteY30" fmla="*/ 933450 h 3181350"/>
                  <a:gd name="connsiteX31" fmla="*/ 2166231 w 2733675"/>
                  <a:gd name="connsiteY31" fmla="*/ 927735 h 3181350"/>
                  <a:gd name="connsiteX32" fmla="*/ 2163373 w 2733675"/>
                  <a:gd name="connsiteY32" fmla="*/ 924878 h 3181350"/>
                  <a:gd name="connsiteX33" fmla="*/ 2160516 w 2733675"/>
                  <a:gd name="connsiteY33" fmla="*/ 930593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33675" h="3181350">
                    <a:moveTo>
                      <a:pt x="2160516" y="930593"/>
                    </a:moveTo>
                    <a:cubicBezTo>
                      <a:pt x="2117653" y="1012508"/>
                      <a:pt x="2075744" y="1095375"/>
                      <a:pt x="2030976" y="1176338"/>
                    </a:cubicBezTo>
                    <a:cubicBezTo>
                      <a:pt x="1742369" y="1699260"/>
                      <a:pt x="1366131" y="2150745"/>
                      <a:pt x="917503" y="2543175"/>
                    </a:cubicBezTo>
                    <a:cubicBezTo>
                      <a:pt x="707001" y="2727008"/>
                      <a:pt x="485069" y="2895600"/>
                      <a:pt x="254563" y="3052763"/>
                    </a:cubicBezTo>
                    <a:cubicBezTo>
                      <a:pt x="236466" y="3065145"/>
                      <a:pt x="230751" y="3066098"/>
                      <a:pt x="223131" y="3042285"/>
                    </a:cubicBezTo>
                    <a:cubicBezTo>
                      <a:pt x="130738" y="2756535"/>
                      <a:pt x="83113" y="2572703"/>
                      <a:pt x="42156" y="2341245"/>
                    </a:cubicBezTo>
                    <a:cubicBezTo>
                      <a:pt x="5961" y="2139315"/>
                      <a:pt x="-11184" y="1936433"/>
                      <a:pt x="7866" y="1731645"/>
                    </a:cubicBezTo>
                    <a:cubicBezTo>
                      <a:pt x="30726" y="1486853"/>
                      <a:pt x="106926" y="1263968"/>
                      <a:pt x="275519" y="1079183"/>
                    </a:cubicBezTo>
                    <a:cubicBezTo>
                      <a:pt x="399344" y="943928"/>
                      <a:pt x="552696" y="851535"/>
                      <a:pt x="719383" y="780098"/>
                    </a:cubicBezTo>
                    <a:cubicBezTo>
                      <a:pt x="905121" y="701040"/>
                      <a:pt x="1099431" y="649605"/>
                      <a:pt x="1295646" y="602933"/>
                    </a:cubicBezTo>
                    <a:cubicBezTo>
                      <a:pt x="1510911" y="550545"/>
                      <a:pt x="1728081" y="506730"/>
                      <a:pt x="1938583" y="435292"/>
                    </a:cubicBezTo>
                    <a:cubicBezTo>
                      <a:pt x="2099556" y="381000"/>
                      <a:pt x="2251956" y="312420"/>
                      <a:pt x="2379591" y="197168"/>
                    </a:cubicBezTo>
                    <a:cubicBezTo>
                      <a:pt x="2410071" y="169545"/>
                      <a:pt x="2437694" y="140018"/>
                      <a:pt x="2462458" y="106680"/>
                    </a:cubicBezTo>
                    <a:cubicBezTo>
                      <a:pt x="2486271" y="74295"/>
                      <a:pt x="2509131" y="40958"/>
                      <a:pt x="2529133" y="0"/>
                    </a:cubicBezTo>
                    <a:cubicBezTo>
                      <a:pt x="2544373" y="60960"/>
                      <a:pt x="2559614" y="116205"/>
                      <a:pt x="2572948" y="172403"/>
                    </a:cubicBezTo>
                    <a:cubicBezTo>
                      <a:pt x="2618669" y="364808"/>
                      <a:pt x="2658673" y="559118"/>
                      <a:pt x="2686296" y="754380"/>
                    </a:cubicBezTo>
                    <a:cubicBezTo>
                      <a:pt x="2728206" y="1047750"/>
                      <a:pt x="2749161" y="1342073"/>
                      <a:pt x="2723444" y="1638300"/>
                    </a:cubicBezTo>
                    <a:cubicBezTo>
                      <a:pt x="2700583" y="1902143"/>
                      <a:pt x="2643433" y="2157413"/>
                      <a:pt x="2520561" y="2395538"/>
                    </a:cubicBezTo>
                    <a:cubicBezTo>
                      <a:pt x="2432931" y="2564130"/>
                      <a:pt x="2316726" y="2708910"/>
                      <a:pt x="2168136" y="2827973"/>
                    </a:cubicBezTo>
                    <a:cubicBezTo>
                      <a:pt x="2074791" y="2903220"/>
                      <a:pt x="1972873" y="2963228"/>
                      <a:pt x="1865241" y="3012758"/>
                    </a:cubicBezTo>
                    <a:cubicBezTo>
                      <a:pt x="1719508" y="3079433"/>
                      <a:pt x="1566156" y="3121343"/>
                      <a:pt x="1408994" y="3148013"/>
                    </a:cubicBezTo>
                    <a:cubicBezTo>
                      <a:pt x="1191823" y="3185160"/>
                      <a:pt x="972748" y="3188018"/>
                      <a:pt x="752721" y="3177540"/>
                    </a:cubicBezTo>
                    <a:cubicBezTo>
                      <a:pt x="684141" y="3174683"/>
                      <a:pt x="615561" y="3168015"/>
                      <a:pt x="547933" y="3162300"/>
                    </a:cubicBezTo>
                    <a:cubicBezTo>
                      <a:pt x="496498" y="3157538"/>
                      <a:pt x="445063" y="3149918"/>
                      <a:pt x="393628" y="3141345"/>
                    </a:cubicBezTo>
                    <a:cubicBezTo>
                      <a:pt x="375531" y="3138488"/>
                      <a:pt x="357433" y="3134678"/>
                      <a:pt x="339336" y="3137535"/>
                    </a:cubicBezTo>
                    <a:cubicBezTo>
                      <a:pt x="333621" y="3138488"/>
                      <a:pt x="326001" y="3140393"/>
                      <a:pt x="323144" y="3133725"/>
                    </a:cubicBezTo>
                    <a:cubicBezTo>
                      <a:pt x="319333" y="3125153"/>
                      <a:pt x="328858" y="3122295"/>
                      <a:pt x="334573" y="3119438"/>
                    </a:cubicBezTo>
                    <a:cubicBezTo>
                      <a:pt x="401248" y="3078480"/>
                      <a:pt x="468876" y="3039428"/>
                      <a:pt x="534598" y="2997518"/>
                    </a:cubicBezTo>
                    <a:cubicBezTo>
                      <a:pt x="1151819" y="2601278"/>
                      <a:pt x="1626163" y="2075498"/>
                      <a:pt x="1953823" y="1418273"/>
                    </a:cubicBezTo>
                    <a:cubicBezTo>
                      <a:pt x="2030023" y="1265873"/>
                      <a:pt x="2097651" y="1109663"/>
                      <a:pt x="2157658" y="950595"/>
                    </a:cubicBezTo>
                    <a:cubicBezTo>
                      <a:pt x="2159564" y="944880"/>
                      <a:pt x="2160516" y="939165"/>
                      <a:pt x="2162421" y="933450"/>
                    </a:cubicBezTo>
                    <a:cubicBezTo>
                      <a:pt x="2163373" y="931545"/>
                      <a:pt x="2165278" y="929640"/>
                      <a:pt x="2166231" y="927735"/>
                    </a:cubicBezTo>
                    <a:cubicBezTo>
                      <a:pt x="2166231" y="927735"/>
                      <a:pt x="2164326" y="925830"/>
                      <a:pt x="2163373" y="924878"/>
                    </a:cubicBezTo>
                    <a:cubicBezTo>
                      <a:pt x="2162421" y="925830"/>
                      <a:pt x="2161469" y="927735"/>
                      <a:pt x="2160516" y="930593"/>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B454AEE-57CF-4164-B269-323B225312CD}"/>
                  </a:ext>
                </a:extLst>
              </p:cNvPr>
              <p:cNvSpPr/>
              <p:nvPr/>
            </p:nvSpPr>
            <p:spPr>
              <a:xfrm>
                <a:off x="8245666" y="1149228"/>
                <a:ext cx="1733550" cy="3343275"/>
              </a:xfrm>
              <a:custGeom>
                <a:avLst/>
                <a:gdLst>
                  <a:gd name="connsiteX0" fmla="*/ 1007284 w 1733550"/>
                  <a:gd name="connsiteY0" fmla="*/ 2741295 h 3343275"/>
                  <a:gd name="connsiteX1" fmla="*/ 930131 w 1733550"/>
                  <a:gd name="connsiteY1" fmla="*/ 2366963 h 3343275"/>
                  <a:gd name="connsiteX2" fmla="*/ 868219 w 1733550"/>
                  <a:gd name="connsiteY2" fmla="*/ 1476375 h 3343275"/>
                  <a:gd name="connsiteX3" fmla="*/ 929179 w 1733550"/>
                  <a:gd name="connsiteY3" fmla="*/ 875347 h 3343275"/>
                  <a:gd name="connsiteX4" fmla="*/ 931084 w 1733550"/>
                  <a:gd name="connsiteY4" fmla="*/ 855345 h 3343275"/>
                  <a:gd name="connsiteX5" fmla="*/ 1096819 w 1733550"/>
                  <a:gd name="connsiteY5" fmla="*/ 3348038 h 3343275"/>
                  <a:gd name="connsiteX6" fmla="*/ 1014904 w 1733550"/>
                  <a:gd name="connsiteY6" fmla="*/ 3311843 h 3343275"/>
                  <a:gd name="connsiteX7" fmla="*/ 886316 w 1733550"/>
                  <a:gd name="connsiteY7" fmla="*/ 3243263 h 3343275"/>
                  <a:gd name="connsiteX8" fmla="*/ 818688 w 1733550"/>
                  <a:gd name="connsiteY8" fmla="*/ 3202305 h 3343275"/>
                  <a:gd name="connsiteX9" fmla="*/ 302434 w 1733550"/>
                  <a:gd name="connsiteY9" fmla="*/ 2772728 h 3343275"/>
                  <a:gd name="connsiteX10" fmla="*/ 8111 w 1733550"/>
                  <a:gd name="connsiteY10" fmla="*/ 2094548 h 3343275"/>
                  <a:gd name="connsiteX11" fmla="*/ 72881 w 1733550"/>
                  <a:gd name="connsiteY11" fmla="*/ 1495425 h 3343275"/>
                  <a:gd name="connsiteX12" fmla="*/ 450071 w 1733550"/>
                  <a:gd name="connsiteY12" fmla="*/ 764858 h 3343275"/>
                  <a:gd name="connsiteX13" fmla="*/ 629141 w 1733550"/>
                  <a:gd name="connsiteY13" fmla="*/ 531495 h 3343275"/>
                  <a:gd name="connsiteX14" fmla="*/ 1130156 w 1733550"/>
                  <a:gd name="connsiteY14" fmla="*/ 14288 h 3343275"/>
                  <a:gd name="connsiteX15" fmla="*/ 1148254 w 1733550"/>
                  <a:gd name="connsiteY15" fmla="*/ 0 h 3343275"/>
                  <a:gd name="connsiteX16" fmla="*/ 1152064 w 1733550"/>
                  <a:gd name="connsiteY16" fmla="*/ 133350 h 3343275"/>
                  <a:gd name="connsiteX17" fmla="*/ 1249219 w 1733550"/>
                  <a:gd name="connsiteY17" fmla="*/ 456248 h 3343275"/>
                  <a:gd name="connsiteX18" fmla="*/ 1501631 w 1733550"/>
                  <a:gd name="connsiteY18" fmla="*/ 859155 h 3343275"/>
                  <a:gd name="connsiteX19" fmla="*/ 1729279 w 1733550"/>
                  <a:gd name="connsiteY19" fmla="*/ 1151573 h 3343275"/>
                  <a:gd name="connsiteX20" fmla="*/ 1726421 w 1733550"/>
                  <a:gd name="connsiteY20" fmla="*/ 1175385 h 3343275"/>
                  <a:gd name="connsiteX21" fmla="*/ 1559734 w 1733550"/>
                  <a:gd name="connsiteY21" fmla="*/ 1252538 h 3343275"/>
                  <a:gd name="connsiteX22" fmla="*/ 1120631 w 1733550"/>
                  <a:gd name="connsiteY22" fmla="*/ 1684973 h 3343275"/>
                  <a:gd name="connsiteX23" fmla="*/ 992996 w 1733550"/>
                  <a:gd name="connsiteY23" fmla="*/ 2122170 h 3343275"/>
                  <a:gd name="connsiteX24" fmla="*/ 1017761 w 1733550"/>
                  <a:gd name="connsiteY24" fmla="*/ 2724150 h 3343275"/>
                  <a:gd name="connsiteX25" fmla="*/ 1019666 w 1733550"/>
                  <a:gd name="connsiteY25" fmla="*/ 2742248 h 3343275"/>
                  <a:gd name="connsiteX26" fmla="*/ 1007284 w 1733550"/>
                  <a:gd name="connsiteY26" fmla="*/ 2741295 h 3343275"/>
                  <a:gd name="connsiteX27" fmla="*/ 934894 w 1733550"/>
                  <a:gd name="connsiteY27" fmla="*/ 839153 h 3343275"/>
                  <a:gd name="connsiteX28" fmla="*/ 932036 w 1733550"/>
                  <a:gd name="connsiteY28" fmla="*/ 834390 h 3343275"/>
                  <a:gd name="connsiteX29" fmla="*/ 930131 w 1733550"/>
                  <a:gd name="connsiteY29" fmla="*/ 839153 h 3343275"/>
                  <a:gd name="connsiteX30" fmla="*/ 932036 w 1733550"/>
                  <a:gd name="connsiteY30" fmla="*/ 845820 h 3343275"/>
                  <a:gd name="connsiteX31" fmla="*/ 934894 w 1733550"/>
                  <a:gd name="connsiteY31" fmla="*/ 839153 h 334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3550" h="3343275">
                    <a:moveTo>
                      <a:pt x="1007284" y="2741295"/>
                    </a:moveTo>
                    <a:cubicBezTo>
                      <a:pt x="974899" y="2617470"/>
                      <a:pt x="951086" y="2492693"/>
                      <a:pt x="930131" y="2366963"/>
                    </a:cubicBezTo>
                    <a:cubicBezTo>
                      <a:pt x="880601" y="2072640"/>
                      <a:pt x="859646" y="1775460"/>
                      <a:pt x="868219" y="1476375"/>
                    </a:cubicBezTo>
                    <a:cubicBezTo>
                      <a:pt x="873934" y="1274445"/>
                      <a:pt x="894888" y="1074420"/>
                      <a:pt x="929179" y="875347"/>
                    </a:cubicBezTo>
                    <a:cubicBezTo>
                      <a:pt x="930131" y="868680"/>
                      <a:pt x="931084" y="862013"/>
                      <a:pt x="931084" y="855345"/>
                    </a:cubicBezTo>
                    <a:cubicBezTo>
                      <a:pt x="784399" y="1348740"/>
                      <a:pt x="621521" y="2273618"/>
                      <a:pt x="1096819" y="3348038"/>
                    </a:cubicBezTo>
                    <a:cubicBezTo>
                      <a:pt x="1068244" y="3333750"/>
                      <a:pt x="1040621" y="3328988"/>
                      <a:pt x="1014904" y="3311843"/>
                    </a:cubicBezTo>
                    <a:cubicBezTo>
                      <a:pt x="974899" y="3284220"/>
                      <a:pt x="930131" y="3264218"/>
                      <a:pt x="886316" y="3243263"/>
                    </a:cubicBezTo>
                    <a:cubicBezTo>
                      <a:pt x="862504" y="3231833"/>
                      <a:pt x="841549" y="3215640"/>
                      <a:pt x="818688" y="3202305"/>
                    </a:cubicBezTo>
                    <a:cubicBezTo>
                      <a:pt x="624379" y="3086100"/>
                      <a:pt x="447213" y="2947988"/>
                      <a:pt x="302434" y="2772728"/>
                    </a:cubicBezTo>
                    <a:cubicBezTo>
                      <a:pt x="139556" y="2575560"/>
                      <a:pt x="35734" y="2350770"/>
                      <a:pt x="8111" y="2094548"/>
                    </a:cubicBezTo>
                    <a:cubicBezTo>
                      <a:pt x="-14749" y="1890713"/>
                      <a:pt x="11921" y="1690688"/>
                      <a:pt x="72881" y="1495425"/>
                    </a:cubicBezTo>
                    <a:cubicBezTo>
                      <a:pt x="154796" y="1229678"/>
                      <a:pt x="290051" y="990600"/>
                      <a:pt x="450071" y="764858"/>
                    </a:cubicBezTo>
                    <a:cubicBezTo>
                      <a:pt x="507221" y="684848"/>
                      <a:pt x="565324" y="605790"/>
                      <a:pt x="629141" y="531495"/>
                    </a:cubicBezTo>
                    <a:cubicBezTo>
                      <a:pt x="784399" y="348615"/>
                      <a:pt x="951086" y="175260"/>
                      <a:pt x="1130156" y="14288"/>
                    </a:cubicBezTo>
                    <a:cubicBezTo>
                      <a:pt x="1134919" y="9525"/>
                      <a:pt x="1140634" y="5715"/>
                      <a:pt x="1148254" y="0"/>
                    </a:cubicBezTo>
                    <a:cubicBezTo>
                      <a:pt x="1149206" y="47625"/>
                      <a:pt x="1147301" y="90488"/>
                      <a:pt x="1152064" y="133350"/>
                    </a:cubicBezTo>
                    <a:cubicBezTo>
                      <a:pt x="1164446" y="246698"/>
                      <a:pt x="1200641" y="353378"/>
                      <a:pt x="1249219" y="456248"/>
                    </a:cubicBezTo>
                    <a:cubicBezTo>
                      <a:pt x="1316846" y="600075"/>
                      <a:pt x="1406381" y="732473"/>
                      <a:pt x="1501631" y="859155"/>
                    </a:cubicBezTo>
                    <a:cubicBezTo>
                      <a:pt x="1575926" y="958215"/>
                      <a:pt x="1653079" y="1054418"/>
                      <a:pt x="1729279" y="1151573"/>
                    </a:cubicBezTo>
                    <a:cubicBezTo>
                      <a:pt x="1735946" y="1160145"/>
                      <a:pt x="1746424" y="1170623"/>
                      <a:pt x="1726421" y="1175385"/>
                    </a:cubicBezTo>
                    <a:cubicBezTo>
                      <a:pt x="1666414" y="1191578"/>
                      <a:pt x="1613074" y="1223010"/>
                      <a:pt x="1559734" y="1252538"/>
                    </a:cubicBezTo>
                    <a:cubicBezTo>
                      <a:pt x="1373044" y="1355408"/>
                      <a:pt x="1220644" y="1494473"/>
                      <a:pt x="1120631" y="1684973"/>
                    </a:cubicBezTo>
                    <a:cubicBezTo>
                      <a:pt x="1048241" y="1822133"/>
                      <a:pt x="1010141" y="1968818"/>
                      <a:pt x="992996" y="2122170"/>
                    </a:cubicBezTo>
                    <a:cubicBezTo>
                      <a:pt x="971088" y="2324100"/>
                      <a:pt x="985376" y="2525078"/>
                      <a:pt x="1017761" y="2724150"/>
                    </a:cubicBezTo>
                    <a:cubicBezTo>
                      <a:pt x="1018713" y="2729865"/>
                      <a:pt x="1018713" y="2736533"/>
                      <a:pt x="1019666" y="2742248"/>
                    </a:cubicBezTo>
                    <a:cubicBezTo>
                      <a:pt x="1014904" y="2741295"/>
                      <a:pt x="1011094" y="2741295"/>
                      <a:pt x="1007284" y="2741295"/>
                    </a:cubicBezTo>
                    <a:close/>
                    <a:moveTo>
                      <a:pt x="934894" y="839153"/>
                    </a:moveTo>
                    <a:cubicBezTo>
                      <a:pt x="933941" y="837247"/>
                      <a:pt x="932988" y="836295"/>
                      <a:pt x="932036" y="834390"/>
                    </a:cubicBezTo>
                    <a:cubicBezTo>
                      <a:pt x="931084" y="836295"/>
                      <a:pt x="930131" y="837247"/>
                      <a:pt x="930131" y="839153"/>
                    </a:cubicBezTo>
                    <a:cubicBezTo>
                      <a:pt x="930131" y="841058"/>
                      <a:pt x="931084" y="843915"/>
                      <a:pt x="932036" y="845820"/>
                    </a:cubicBezTo>
                    <a:cubicBezTo>
                      <a:pt x="932988" y="843915"/>
                      <a:pt x="933941" y="842010"/>
                      <a:pt x="934894" y="839153"/>
                    </a:cubicBezTo>
                    <a:close/>
                  </a:path>
                </a:pathLst>
              </a:custGeom>
              <a:grpFill/>
              <a:ln w="9525" cap="flat">
                <a:noFill/>
                <a:prstDash val="solid"/>
                <a:miter/>
              </a:ln>
            </p:spPr>
            <p:txBody>
              <a:bodyPr rtlCol="0" anchor="ctr"/>
              <a:lstStyle/>
              <a:p>
                <a:endParaRPr lang="en-US"/>
              </a:p>
            </p:txBody>
          </p:sp>
        </p:grpSp>
        <p:sp>
          <p:nvSpPr>
            <p:cNvPr id="24" name="Rectangle 23">
              <a:extLst>
                <a:ext uri="{FF2B5EF4-FFF2-40B4-BE49-F238E27FC236}">
                  <a16:creationId xmlns:a16="http://schemas.microsoft.com/office/drawing/2014/main" id="{36E09E5F-C62B-4A63-B77D-66E09E4CFD65}"/>
                </a:ext>
              </a:extLst>
            </p:cNvPr>
            <p:cNvSpPr/>
            <p:nvPr/>
          </p:nvSpPr>
          <p:spPr>
            <a:xfrm>
              <a:off x="6203991" y="2536216"/>
              <a:ext cx="597113" cy="892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49D0A68-D665-4BDB-B407-F52DE4C94A50}"/>
                </a:ext>
              </a:extLst>
            </p:cNvPr>
            <p:cNvSpPr/>
            <p:nvPr/>
          </p:nvSpPr>
          <p:spPr>
            <a:xfrm>
              <a:off x="4841267" y="3062143"/>
              <a:ext cx="597113" cy="6037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aphic 9">
              <a:extLst>
                <a:ext uri="{FF2B5EF4-FFF2-40B4-BE49-F238E27FC236}">
                  <a16:creationId xmlns:a16="http://schemas.microsoft.com/office/drawing/2014/main" id="{CBF04189-23A4-46E4-90DC-B510A1EF92E9}"/>
                </a:ext>
              </a:extLst>
            </p:cNvPr>
            <p:cNvGrpSpPr/>
            <p:nvPr/>
          </p:nvGrpSpPr>
          <p:grpSpPr>
            <a:xfrm>
              <a:off x="4770478" y="1846845"/>
              <a:ext cx="2676525" cy="1859915"/>
              <a:chOff x="4752975" y="1876663"/>
              <a:chExt cx="2676525" cy="1859915"/>
            </a:xfrm>
            <a:solidFill>
              <a:schemeClr val="bg1"/>
            </a:solidFill>
          </p:grpSpPr>
          <p:sp>
            <p:nvSpPr>
              <p:cNvPr id="27" name="Freeform: Shape 26">
                <a:extLst>
                  <a:ext uri="{FF2B5EF4-FFF2-40B4-BE49-F238E27FC236}">
                    <a16:creationId xmlns:a16="http://schemas.microsoft.com/office/drawing/2014/main" id="{7ED7CE9D-2C62-40E0-857C-7995D5EFAA20}"/>
                  </a:ext>
                </a:extLst>
              </p:cNvPr>
              <p:cNvSpPr/>
              <p:nvPr/>
            </p:nvSpPr>
            <p:spPr>
              <a:xfrm>
                <a:off x="5469255" y="2283143"/>
                <a:ext cx="657225" cy="1238250"/>
              </a:xfrm>
              <a:custGeom>
                <a:avLst/>
                <a:gdLst>
                  <a:gd name="connsiteX0" fmla="*/ 512445 w 657225"/>
                  <a:gd name="connsiteY0" fmla="*/ 1097280 h 1238250"/>
                  <a:gd name="connsiteX1" fmla="*/ 493395 w 657225"/>
                  <a:gd name="connsiteY1" fmla="*/ 1071563 h 1238250"/>
                  <a:gd name="connsiteX2" fmla="*/ 474345 w 657225"/>
                  <a:gd name="connsiteY2" fmla="*/ 1090613 h 1238250"/>
                  <a:gd name="connsiteX3" fmla="*/ 432435 w 657225"/>
                  <a:gd name="connsiteY3" fmla="*/ 1119188 h 1238250"/>
                  <a:gd name="connsiteX4" fmla="*/ 426720 w 657225"/>
                  <a:gd name="connsiteY4" fmla="*/ 1102042 h 1238250"/>
                  <a:gd name="connsiteX5" fmla="*/ 408623 w 657225"/>
                  <a:gd name="connsiteY5" fmla="*/ 1071563 h 1238250"/>
                  <a:gd name="connsiteX6" fmla="*/ 391478 w 657225"/>
                  <a:gd name="connsiteY6" fmla="*/ 1092517 h 1238250"/>
                  <a:gd name="connsiteX7" fmla="*/ 417195 w 657225"/>
                  <a:gd name="connsiteY7" fmla="*/ 1119188 h 1238250"/>
                  <a:gd name="connsiteX8" fmla="*/ 402908 w 657225"/>
                  <a:gd name="connsiteY8" fmla="*/ 1129665 h 1238250"/>
                  <a:gd name="connsiteX9" fmla="*/ 287655 w 657225"/>
                  <a:gd name="connsiteY9" fmla="*/ 1160145 h 1238250"/>
                  <a:gd name="connsiteX10" fmla="*/ 261938 w 657225"/>
                  <a:gd name="connsiteY10" fmla="*/ 1150620 h 1238250"/>
                  <a:gd name="connsiteX11" fmla="*/ 239078 w 657225"/>
                  <a:gd name="connsiteY11" fmla="*/ 1145858 h 1238250"/>
                  <a:gd name="connsiteX12" fmla="*/ 229553 w 657225"/>
                  <a:gd name="connsiteY12" fmla="*/ 1160145 h 1238250"/>
                  <a:gd name="connsiteX13" fmla="*/ 184785 w 657225"/>
                  <a:gd name="connsiteY13" fmla="*/ 1186815 h 1238250"/>
                  <a:gd name="connsiteX14" fmla="*/ 180023 w 657225"/>
                  <a:gd name="connsiteY14" fmla="*/ 1165860 h 1238250"/>
                  <a:gd name="connsiteX15" fmla="*/ 161925 w 657225"/>
                  <a:gd name="connsiteY15" fmla="*/ 1145858 h 1238250"/>
                  <a:gd name="connsiteX16" fmla="*/ 145733 w 657225"/>
                  <a:gd name="connsiteY16" fmla="*/ 1164908 h 1238250"/>
                  <a:gd name="connsiteX17" fmla="*/ 109538 w 657225"/>
                  <a:gd name="connsiteY17" fmla="*/ 1210628 h 1238250"/>
                  <a:gd name="connsiteX18" fmla="*/ 4763 w 657225"/>
                  <a:gd name="connsiteY18" fmla="*/ 1239203 h 1238250"/>
                  <a:gd name="connsiteX19" fmla="*/ 953 w 657225"/>
                  <a:gd name="connsiteY19" fmla="*/ 1212533 h 1238250"/>
                  <a:gd name="connsiteX20" fmla="*/ 0 w 657225"/>
                  <a:gd name="connsiteY20" fmla="*/ 28575 h 1238250"/>
                  <a:gd name="connsiteX21" fmla="*/ 29528 w 657225"/>
                  <a:gd name="connsiteY21" fmla="*/ 0 h 1238250"/>
                  <a:gd name="connsiteX22" fmla="*/ 637223 w 657225"/>
                  <a:gd name="connsiteY22" fmla="*/ 0 h 1238250"/>
                  <a:gd name="connsiteX23" fmla="*/ 664845 w 657225"/>
                  <a:gd name="connsiteY23" fmla="*/ 26670 h 1238250"/>
                  <a:gd name="connsiteX24" fmla="*/ 664845 w 657225"/>
                  <a:gd name="connsiteY24" fmla="*/ 1045845 h 1238250"/>
                  <a:gd name="connsiteX25" fmla="*/ 641033 w 657225"/>
                  <a:gd name="connsiteY25" fmla="*/ 1068705 h 1238250"/>
                  <a:gd name="connsiteX26" fmla="*/ 562928 w 657225"/>
                  <a:gd name="connsiteY26" fmla="*/ 1074420 h 1238250"/>
                  <a:gd name="connsiteX27" fmla="*/ 512445 w 657225"/>
                  <a:gd name="connsiteY27" fmla="*/ 1097280 h 1238250"/>
                  <a:gd name="connsiteX28" fmla="*/ 180023 w 657225"/>
                  <a:gd name="connsiteY28" fmla="*/ 862965 h 1238250"/>
                  <a:gd name="connsiteX29" fmla="*/ 160973 w 657225"/>
                  <a:gd name="connsiteY29" fmla="*/ 834390 h 1238250"/>
                  <a:gd name="connsiteX30" fmla="*/ 143828 w 657225"/>
                  <a:gd name="connsiteY30" fmla="*/ 865823 h 1238250"/>
                  <a:gd name="connsiteX31" fmla="*/ 161925 w 657225"/>
                  <a:gd name="connsiteY31" fmla="*/ 891540 h 1238250"/>
                  <a:gd name="connsiteX32" fmla="*/ 180023 w 657225"/>
                  <a:gd name="connsiteY32" fmla="*/ 862965 h 1238250"/>
                  <a:gd name="connsiteX33" fmla="*/ 180975 w 657225"/>
                  <a:gd name="connsiteY33" fmla="*/ 552450 h 1238250"/>
                  <a:gd name="connsiteX34" fmla="*/ 162878 w 657225"/>
                  <a:gd name="connsiteY34" fmla="*/ 524828 h 1238250"/>
                  <a:gd name="connsiteX35" fmla="*/ 143828 w 657225"/>
                  <a:gd name="connsiteY35" fmla="*/ 551498 h 1238250"/>
                  <a:gd name="connsiteX36" fmla="*/ 162878 w 657225"/>
                  <a:gd name="connsiteY36" fmla="*/ 581025 h 1238250"/>
                  <a:gd name="connsiteX37" fmla="*/ 180975 w 657225"/>
                  <a:gd name="connsiteY37" fmla="*/ 552450 h 1238250"/>
                  <a:gd name="connsiteX38" fmla="*/ 427673 w 657225"/>
                  <a:gd name="connsiteY38" fmla="*/ 85725 h 1238250"/>
                  <a:gd name="connsiteX39" fmla="*/ 408623 w 657225"/>
                  <a:gd name="connsiteY39" fmla="*/ 55245 h 1238250"/>
                  <a:gd name="connsiteX40" fmla="*/ 392430 w 657225"/>
                  <a:gd name="connsiteY40" fmla="*/ 83820 h 1238250"/>
                  <a:gd name="connsiteX41" fmla="*/ 410528 w 657225"/>
                  <a:gd name="connsiteY41" fmla="*/ 116205 h 1238250"/>
                  <a:gd name="connsiteX42" fmla="*/ 427673 w 657225"/>
                  <a:gd name="connsiteY42" fmla="*/ 85725 h 1238250"/>
                  <a:gd name="connsiteX43" fmla="*/ 228600 w 657225"/>
                  <a:gd name="connsiteY43" fmla="*/ 86677 h 1238250"/>
                  <a:gd name="connsiteX44" fmla="*/ 246698 w 657225"/>
                  <a:gd name="connsiteY44" fmla="*/ 116205 h 1238250"/>
                  <a:gd name="connsiteX45" fmla="*/ 264795 w 657225"/>
                  <a:gd name="connsiteY45" fmla="*/ 85725 h 1238250"/>
                  <a:gd name="connsiteX46" fmla="*/ 247650 w 657225"/>
                  <a:gd name="connsiteY46" fmla="*/ 55245 h 1238250"/>
                  <a:gd name="connsiteX47" fmla="*/ 228600 w 657225"/>
                  <a:gd name="connsiteY47" fmla="*/ 86677 h 1238250"/>
                  <a:gd name="connsiteX48" fmla="*/ 180023 w 657225"/>
                  <a:gd name="connsiteY48" fmla="*/ 788670 h 1238250"/>
                  <a:gd name="connsiteX49" fmla="*/ 162878 w 657225"/>
                  <a:gd name="connsiteY49" fmla="*/ 759143 h 1238250"/>
                  <a:gd name="connsiteX50" fmla="*/ 143828 w 657225"/>
                  <a:gd name="connsiteY50" fmla="*/ 783908 h 1238250"/>
                  <a:gd name="connsiteX51" fmla="*/ 162878 w 657225"/>
                  <a:gd name="connsiteY51" fmla="*/ 811530 h 1238250"/>
                  <a:gd name="connsiteX52" fmla="*/ 180023 w 657225"/>
                  <a:gd name="connsiteY52" fmla="*/ 788670 h 1238250"/>
                  <a:gd name="connsiteX53" fmla="*/ 143828 w 657225"/>
                  <a:gd name="connsiteY53" fmla="*/ 626745 h 1238250"/>
                  <a:gd name="connsiteX54" fmla="*/ 162878 w 657225"/>
                  <a:gd name="connsiteY54" fmla="*/ 655320 h 1238250"/>
                  <a:gd name="connsiteX55" fmla="*/ 180023 w 657225"/>
                  <a:gd name="connsiteY55" fmla="*/ 629603 h 1238250"/>
                  <a:gd name="connsiteX56" fmla="*/ 161925 w 657225"/>
                  <a:gd name="connsiteY56" fmla="*/ 603885 h 1238250"/>
                  <a:gd name="connsiteX57" fmla="*/ 143828 w 657225"/>
                  <a:gd name="connsiteY57" fmla="*/ 626745 h 1238250"/>
                  <a:gd name="connsiteX58" fmla="*/ 180023 w 657225"/>
                  <a:gd name="connsiteY58" fmla="*/ 319087 h 1238250"/>
                  <a:gd name="connsiteX59" fmla="*/ 161925 w 657225"/>
                  <a:gd name="connsiteY59" fmla="*/ 294322 h 1238250"/>
                  <a:gd name="connsiteX60" fmla="*/ 143828 w 657225"/>
                  <a:gd name="connsiteY60" fmla="*/ 320040 h 1238250"/>
                  <a:gd name="connsiteX61" fmla="*/ 160973 w 657225"/>
                  <a:gd name="connsiteY61" fmla="*/ 346710 h 1238250"/>
                  <a:gd name="connsiteX62" fmla="*/ 180023 w 657225"/>
                  <a:gd name="connsiteY62" fmla="*/ 319087 h 1238250"/>
                  <a:gd name="connsiteX63" fmla="*/ 143828 w 657225"/>
                  <a:gd name="connsiteY63" fmla="*/ 936308 h 1238250"/>
                  <a:gd name="connsiteX64" fmla="*/ 162878 w 657225"/>
                  <a:gd name="connsiteY64" fmla="*/ 967740 h 1238250"/>
                  <a:gd name="connsiteX65" fmla="*/ 180975 w 657225"/>
                  <a:gd name="connsiteY65" fmla="*/ 942023 h 1238250"/>
                  <a:gd name="connsiteX66" fmla="*/ 163830 w 657225"/>
                  <a:gd name="connsiteY66" fmla="*/ 916305 h 1238250"/>
                  <a:gd name="connsiteX67" fmla="*/ 143828 w 657225"/>
                  <a:gd name="connsiteY67" fmla="*/ 936308 h 1238250"/>
                  <a:gd name="connsiteX68" fmla="*/ 62865 w 657225"/>
                  <a:gd name="connsiteY68" fmla="*/ 553403 h 1238250"/>
                  <a:gd name="connsiteX69" fmla="*/ 80010 w 657225"/>
                  <a:gd name="connsiteY69" fmla="*/ 581025 h 1238250"/>
                  <a:gd name="connsiteX70" fmla="*/ 99060 w 657225"/>
                  <a:gd name="connsiteY70" fmla="*/ 554355 h 1238250"/>
                  <a:gd name="connsiteX71" fmla="*/ 80963 w 657225"/>
                  <a:gd name="connsiteY71" fmla="*/ 524828 h 1238250"/>
                  <a:gd name="connsiteX72" fmla="*/ 62865 w 657225"/>
                  <a:gd name="connsiteY72" fmla="*/ 553403 h 1238250"/>
                  <a:gd name="connsiteX73" fmla="*/ 100013 w 657225"/>
                  <a:gd name="connsiteY73" fmla="*/ 82868 h 1238250"/>
                  <a:gd name="connsiteX74" fmla="*/ 82868 w 657225"/>
                  <a:gd name="connsiteY74" fmla="*/ 54293 h 1238250"/>
                  <a:gd name="connsiteX75" fmla="*/ 63818 w 657225"/>
                  <a:gd name="connsiteY75" fmla="*/ 80963 h 1238250"/>
                  <a:gd name="connsiteX76" fmla="*/ 80010 w 657225"/>
                  <a:gd name="connsiteY76" fmla="*/ 115252 h 1238250"/>
                  <a:gd name="connsiteX77" fmla="*/ 100013 w 657225"/>
                  <a:gd name="connsiteY77" fmla="*/ 82868 h 1238250"/>
                  <a:gd name="connsiteX78" fmla="*/ 264795 w 657225"/>
                  <a:gd name="connsiteY78" fmla="*/ 552450 h 1238250"/>
                  <a:gd name="connsiteX79" fmla="*/ 247650 w 657225"/>
                  <a:gd name="connsiteY79" fmla="*/ 524828 h 1238250"/>
                  <a:gd name="connsiteX80" fmla="*/ 229553 w 657225"/>
                  <a:gd name="connsiteY80" fmla="*/ 552450 h 1238250"/>
                  <a:gd name="connsiteX81" fmla="*/ 246698 w 657225"/>
                  <a:gd name="connsiteY81" fmla="*/ 581025 h 1238250"/>
                  <a:gd name="connsiteX82" fmla="*/ 264795 w 657225"/>
                  <a:gd name="connsiteY82" fmla="*/ 552450 h 1238250"/>
                  <a:gd name="connsiteX83" fmla="*/ 308610 w 657225"/>
                  <a:gd name="connsiteY83" fmla="*/ 82868 h 1238250"/>
                  <a:gd name="connsiteX84" fmla="*/ 327660 w 657225"/>
                  <a:gd name="connsiteY84" fmla="*/ 114300 h 1238250"/>
                  <a:gd name="connsiteX85" fmla="*/ 343853 w 657225"/>
                  <a:gd name="connsiteY85" fmla="*/ 82868 h 1238250"/>
                  <a:gd name="connsiteX86" fmla="*/ 325755 w 657225"/>
                  <a:gd name="connsiteY86" fmla="*/ 53340 h 1238250"/>
                  <a:gd name="connsiteX87" fmla="*/ 308610 w 657225"/>
                  <a:gd name="connsiteY87" fmla="*/ 82868 h 1238250"/>
                  <a:gd name="connsiteX88" fmla="*/ 511492 w 657225"/>
                  <a:gd name="connsiteY88" fmla="*/ 84772 h 1238250"/>
                  <a:gd name="connsiteX89" fmla="*/ 492443 w 657225"/>
                  <a:gd name="connsiteY89" fmla="*/ 54293 h 1238250"/>
                  <a:gd name="connsiteX90" fmla="*/ 475298 w 657225"/>
                  <a:gd name="connsiteY90" fmla="*/ 81915 h 1238250"/>
                  <a:gd name="connsiteX91" fmla="*/ 493395 w 657225"/>
                  <a:gd name="connsiteY91" fmla="*/ 114300 h 1238250"/>
                  <a:gd name="connsiteX92" fmla="*/ 511492 w 657225"/>
                  <a:gd name="connsiteY92" fmla="*/ 84772 h 1238250"/>
                  <a:gd name="connsiteX93" fmla="*/ 553403 w 657225"/>
                  <a:gd name="connsiteY93" fmla="*/ 85725 h 1238250"/>
                  <a:gd name="connsiteX94" fmla="*/ 571500 w 657225"/>
                  <a:gd name="connsiteY94" fmla="*/ 115252 h 1238250"/>
                  <a:gd name="connsiteX95" fmla="*/ 589598 w 657225"/>
                  <a:gd name="connsiteY95" fmla="*/ 82868 h 1238250"/>
                  <a:gd name="connsiteX96" fmla="*/ 572453 w 657225"/>
                  <a:gd name="connsiteY96" fmla="*/ 55245 h 1238250"/>
                  <a:gd name="connsiteX97" fmla="*/ 553403 w 657225"/>
                  <a:gd name="connsiteY97" fmla="*/ 85725 h 1238250"/>
                  <a:gd name="connsiteX98" fmla="*/ 426720 w 657225"/>
                  <a:gd name="connsiteY98" fmla="*/ 554355 h 1238250"/>
                  <a:gd name="connsiteX99" fmla="*/ 407670 w 657225"/>
                  <a:gd name="connsiteY99" fmla="*/ 524828 h 1238250"/>
                  <a:gd name="connsiteX100" fmla="*/ 391478 w 657225"/>
                  <a:gd name="connsiteY100" fmla="*/ 553403 h 1238250"/>
                  <a:gd name="connsiteX101" fmla="*/ 409575 w 657225"/>
                  <a:gd name="connsiteY101" fmla="*/ 581025 h 1238250"/>
                  <a:gd name="connsiteX102" fmla="*/ 426720 w 657225"/>
                  <a:gd name="connsiteY102" fmla="*/ 554355 h 1238250"/>
                  <a:gd name="connsiteX103" fmla="*/ 510540 w 657225"/>
                  <a:gd name="connsiteY103" fmla="*/ 552450 h 1238250"/>
                  <a:gd name="connsiteX104" fmla="*/ 491490 w 657225"/>
                  <a:gd name="connsiteY104" fmla="*/ 524828 h 1238250"/>
                  <a:gd name="connsiteX105" fmla="*/ 475298 w 657225"/>
                  <a:gd name="connsiteY105" fmla="*/ 551498 h 1238250"/>
                  <a:gd name="connsiteX106" fmla="*/ 491490 w 657225"/>
                  <a:gd name="connsiteY106" fmla="*/ 581025 h 1238250"/>
                  <a:gd name="connsiteX107" fmla="*/ 510540 w 657225"/>
                  <a:gd name="connsiteY107" fmla="*/ 552450 h 1238250"/>
                  <a:gd name="connsiteX108" fmla="*/ 589598 w 657225"/>
                  <a:gd name="connsiteY108" fmla="*/ 553403 h 1238250"/>
                  <a:gd name="connsiteX109" fmla="*/ 572453 w 657225"/>
                  <a:gd name="connsiteY109" fmla="*/ 524828 h 1238250"/>
                  <a:gd name="connsiteX110" fmla="*/ 554355 w 657225"/>
                  <a:gd name="connsiteY110" fmla="*/ 554355 h 1238250"/>
                  <a:gd name="connsiteX111" fmla="*/ 572453 w 657225"/>
                  <a:gd name="connsiteY111" fmla="*/ 581025 h 1238250"/>
                  <a:gd name="connsiteX112" fmla="*/ 589598 w 657225"/>
                  <a:gd name="connsiteY112" fmla="*/ 553403 h 1238250"/>
                  <a:gd name="connsiteX113" fmla="*/ 62865 w 657225"/>
                  <a:gd name="connsiteY113" fmla="*/ 862965 h 1238250"/>
                  <a:gd name="connsiteX114" fmla="*/ 80010 w 657225"/>
                  <a:gd name="connsiteY114" fmla="*/ 891540 h 1238250"/>
                  <a:gd name="connsiteX115" fmla="*/ 98108 w 657225"/>
                  <a:gd name="connsiteY115" fmla="*/ 864870 h 1238250"/>
                  <a:gd name="connsiteX116" fmla="*/ 80010 w 657225"/>
                  <a:gd name="connsiteY116" fmla="*/ 834390 h 1238250"/>
                  <a:gd name="connsiteX117" fmla="*/ 62865 w 657225"/>
                  <a:gd name="connsiteY117" fmla="*/ 862965 h 1238250"/>
                  <a:gd name="connsiteX118" fmla="*/ 264795 w 657225"/>
                  <a:gd name="connsiteY118" fmla="*/ 862012 h 1238250"/>
                  <a:gd name="connsiteX119" fmla="*/ 246698 w 657225"/>
                  <a:gd name="connsiteY119" fmla="*/ 833437 h 1238250"/>
                  <a:gd name="connsiteX120" fmla="*/ 229553 w 657225"/>
                  <a:gd name="connsiteY120" fmla="*/ 862012 h 1238250"/>
                  <a:gd name="connsiteX121" fmla="*/ 246698 w 657225"/>
                  <a:gd name="connsiteY121" fmla="*/ 890587 h 1238250"/>
                  <a:gd name="connsiteX122" fmla="*/ 264795 w 657225"/>
                  <a:gd name="connsiteY122" fmla="*/ 862012 h 1238250"/>
                  <a:gd name="connsiteX123" fmla="*/ 344805 w 657225"/>
                  <a:gd name="connsiteY123" fmla="*/ 862965 h 1238250"/>
                  <a:gd name="connsiteX124" fmla="*/ 325755 w 657225"/>
                  <a:gd name="connsiteY124" fmla="*/ 833437 h 1238250"/>
                  <a:gd name="connsiteX125" fmla="*/ 309563 w 657225"/>
                  <a:gd name="connsiteY125" fmla="*/ 860108 h 1238250"/>
                  <a:gd name="connsiteX126" fmla="*/ 326708 w 657225"/>
                  <a:gd name="connsiteY126" fmla="*/ 890587 h 1238250"/>
                  <a:gd name="connsiteX127" fmla="*/ 344805 w 657225"/>
                  <a:gd name="connsiteY127" fmla="*/ 862965 h 1238250"/>
                  <a:gd name="connsiteX128" fmla="*/ 390525 w 657225"/>
                  <a:gd name="connsiteY128" fmla="*/ 862012 h 1238250"/>
                  <a:gd name="connsiteX129" fmla="*/ 408623 w 657225"/>
                  <a:gd name="connsiteY129" fmla="*/ 890587 h 1238250"/>
                  <a:gd name="connsiteX130" fmla="*/ 426720 w 657225"/>
                  <a:gd name="connsiteY130" fmla="*/ 860108 h 1238250"/>
                  <a:gd name="connsiteX131" fmla="*/ 407670 w 657225"/>
                  <a:gd name="connsiteY131" fmla="*/ 833437 h 1238250"/>
                  <a:gd name="connsiteX132" fmla="*/ 390525 w 657225"/>
                  <a:gd name="connsiteY132" fmla="*/ 862012 h 1238250"/>
                  <a:gd name="connsiteX133" fmla="*/ 511492 w 657225"/>
                  <a:gd name="connsiteY133" fmla="*/ 862012 h 1238250"/>
                  <a:gd name="connsiteX134" fmla="*/ 493395 w 657225"/>
                  <a:gd name="connsiteY134" fmla="*/ 834390 h 1238250"/>
                  <a:gd name="connsiteX135" fmla="*/ 475298 w 657225"/>
                  <a:gd name="connsiteY135" fmla="*/ 862012 h 1238250"/>
                  <a:gd name="connsiteX136" fmla="*/ 493395 w 657225"/>
                  <a:gd name="connsiteY136" fmla="*/ 891540 h 1238250"/>
                  <a:gd name="connsiteX137" fmla="*/ 511492 w 657225"/>
                  <a:gd name="connsiteY137" fmla="*/ 862012 h 1238250"/>
                  <a:gd name="connsiteX138" fmla="*/ 589598 w 657225"/>
                  <a:gd name="connsiteY138" fmla="*/ 862012 h 1238250"/>
                  <a:gd name="connsiteX139" fmla="*/ 571500 w 657225"/>
                  <a:gd name="connsiteY139" fmla="*/ 834390 h 1238250"/>
                  <a:gd name="connsiteX140" fmla="*/ 554355 w 657225"/>
                  <a:gd name="connsiteY140" fmla="*/ 862012 h 1238250"/>
                  <a:gd name="connsiteX141" fmla="*/ 570548 w 657225"/>
                  <a:gd name="connsiteY141" fmla="*/ 890587 h 1238250"/>
                  <a:gd name="connsiteX142" fmla="*/ 589598 w 657225"/>
                  <a:gd name="connsiteY142" fmla="*/ 862012 h 1238250"/>
                  <a:gd name="connsiteX143" fmla="*/ 100013 w 657225"/>
                  <a:gd name="connsiteY143" fmla="*/ 1018223 h 1238250"/>
                  <a:gd name="connsiteX144" fmla="*/ 82868 w 657225"/>
                  <a:gd name="connsiteY144" fmla="*/ 989648 h 1238250"/>
                  <a:gd name="connsiteX145" fmla="*/ 63818 w 657225"/>
                  <a:gd name="connsiteY145" fmla="*/ 1018223 h 1238250"/>
                  <a:gd name="connsiteX146" fmla="*/ 82868 w 657225"/>
                  <a:gd name="connsiteY146" fmla="*/ 1046798 h 1238250"/>
                  <a:gd name="connsiteX147" fmla="*/ 100013 w 657225"/>
                  <a:gd name="connsiteY147" fmla="*/ 1018223 h 1238250"/>
                  <a:gd name="connsiteX148" fmla="*/ 264795 w 657225"/>
                  <a:gd name="connsiteY148" fmla="*/ 1018223 h 1238250"/>
                  <a:gd name="connsiteX149" fmla="*/ 247650 w 657225"/>
                  <a:gd name="connsiteY149" fmla="*/ 989648 h 1238250"/>
                  <a:gd name="connsiteX150" fmla="*/ 229553 w 657225"/>
                  <a:gd name="connsiteY150" fmla="*/ 1017270 h 1238250"/>
                  <a:gd name="connsiteX151" fmla="*/ 247650 w 657225"/>
                  <a:gd name="connsiteY151" fmla="*/ 1047750 h 1238250"/>
                  <a:gd name="connsiteX152" fmla="*/ 264795 w 657225"/>
                  <a:gd name="connsiteY152" fmla="*/ 1018223 h 1238250"/>
                  <a:gd name="connsiteX153" fmla="*/ 308610 w 657225"/>
                  <a:gd name="connsiteY153" fmla="*/ 1018223 h 1238250"/>
                  <a:gd name="connsiteX154" fmla="*/ 325755 w 657225"/>
                  <a:gd name="connsiteY154" fmla="*/ 1046798 h 1238250"/>
                  <a:gd name="connsiteX155" fmla="*/ 343853 w 657225"/>
                  <a:gd name="connsiteY155" fmla="*/ 1019175 h 1238250"/>
                  <a:gd name="connsiteX156" fmla="*/ 325755 w 657225"/>
                  <a:gd name="connsiteY156" fmla="*/ 988695 h 1238250"/>
                  <a:gd name="connsiteX157" fmla="*/ 308610 w 657225"/>
                  <a:gd name="connsiteY157" fmla="*/ 1018223 h 1238250"/>
                  <a:gd name="connsiteX158" fmla="*/ 426720 w 657225"/>
                  <a:gd name="connsiteY158" fmla="*/ 1018223 h 1238250"/>
                  <a:gd name="connsiteX159" fmla="*/ 409575 w 657225"/>
                  <a:gd name="connsiteY159" fmla="*/ 989648 h 1238250"/>
                  <a:gd name="connsiteX160" fmla="*/ 391478 w 657225"/>
                  <a:gd name="connsiteY160" fmla="*/ 1016317 h 1238250"/>
                  <a:gd name="connsiteX161" fmla="*/ 408623 w 657225"/>
                  <a:gd name="connsiteY161" fmla="*/ 1046798 h 1238250"/>
                  <a:gd name="connsiteX162" fmla="*/ 426720 w 657225"/>
                  <a:gd name="connsiteY162" fmla="*/ 1018223 h 1238250"/>
                  <a:gd name="connsiteX163" fmla="*/ 474345 w 657225"/>
                  <a:gd name="connsiteY163" fmla="*/ 1019175 h 1238250"/>
                  <a:gd name="connsiteX164" fmla="*/ 492443 w 657225"/>
                  <a:gd name="connsiteY164" fmla="*/ 1047750 h 1238250"/>
                  <a:gd name="connsiteX165" fmla="*/ 510540 w 657225"/>
                  <a:gd name="connsiteY165" fmla="*/ 1020128 h 1238250"/>
                  <a:gd name="connsiteX166" fmla="*/ 491490 w 657225"/>
                  <a:gd name="connsiteY166" fmla="*/ 990600 h 1238250"/>
                  <a:gd name="connsiteX167" fmla="*/ 474345 w 657225"/>
                  <a:gd name="connsiteY167" fmla="*/ 1019175 h 1238250"/>
                  <a:gd name="connsiteX168" fmla="*/ 589598 w 657225"/>
                  <a:gd name="connsiteY168" fmla="*/ 1019175 h 1238250"/>
                  <a:gd name="connsiteX169" fmla="*/ 570548 w 657225"/>
                  <a:gd name="connsiteY169" fmla="*/ 989648 h 1238250"/>
                  <a:gd name="connsiteX170" fmla="*/ 553403 w 657225"/>
                  <a:gd name="connsiteY170" fmla="*/ 1017270 h 1238250"/>
                  <a:gd name="connsiteX171" fmla="*/ 571500 w 657225"/>
                  <a:gd name="connsiteY171" fmla="*/ 1046798 h 1238250"/>
                  <a:gd name="connsiteX172" fmla="*/ 589598 w 657225"/>
                  <a:gd name="connsiteY172" fmla="*/ 1019175 h 1238250"/>
                  <a:gd name="connsiteX173" fmla="*/ 100013 w 657225"/>
                  <a:gd name="connsiteY173" fmla="*/ 1173480 h 1238250"/>
                  <a:gd name="connsiteX174" fmla="*/ 82868 w 657225"/>
                  <a:gd name="connsiteY174" fmla="*/ 1144905 h 1238250"/>
                  <a:gd name="connsiteX175" fmla="*/ 63818 w 657225"/>
                  <a:gd name="connsiteY175" fmla="*/ 1171575 h 1238250"/>
                  <a:gd name="connsiteX176" fmla="*/ 81915 w 657225"/>
                  <a:gd name="connsiteY176" fmla="*/ 1201103 h 1238250"/>
                  <a:gd name="connsiteX177" fmla="*/ 100013 w 657225"/>
                  <a:gd name="connsiteY177" fmla="*/ 1173480 h 1238250"/>
                  <a:gd name="connsiteX178" fmla="*/ 99060 w 657225"/>
                  <a:gd name="connsiteY178" fmla="*/ 398145 h 1238250"/>
                  <a:gd name="connsiteX179" fmla="*/ 80963 w 657225"/>
                  <a:gd name="connsiteY179" fmla="*/ 368618 h 1238250"/>
                  <a:gd name="connsiteX180" fmla="*/ 63818 w 657225"/>
                  <a:gd name="connsiteY180" fmla="*/ 394335 h 1238250"/>
                  <a:gd name="connsiteX181" fmla="*/ 80010 w 657225"/>
                  <a:gd name="connsiteY181" fmla="*/ 426720 h 1238250"/>
                  <a:gd name="connsiteX182" fmla="*/ 99060 w 657225"/>
                  <a:gd name="connsiteY182" fmla="*/ 398145 h 1238250"/>
                  <a:gd name="connsiteX183" fmla="*/ 344805 w 657225"/>
                  <a:gd name="connsiteY183" fmla="*/ 551498 h 1238250"/>
                  <a:gd name="connsiteX184" fmla="*/ 327660 w 657225"/>
                  <a:gd name="connsiteY184" fmla="*/ 524828 h 1238250"/>
                  <a:gd name="connsiteX185" fmla="*/ 309563 w 657225"/>
                  <a:gd name="connsiteY185" fmla="*/ 554355 h 1238250"/>
                  <a:gd name="connsiteX186" fmla="*/ 326708 w 657225"/>
                  <a:gd name="connsiteY186" fmla="*/ 581025 h 1238250"/>
                  <a:gd name="connsiteX187" fmla="*/ 344805 w 657225"/>
                  <a:gd name="connsiteY187" fmla="*/ 551498 h 1238250"/>
                  <a:gd name="connsiteX188" fmla="*/ 264795 w 657225"/>
                  <a:gd name="connsiteY188" fmla="*/ 397193 h 1238250"/>
                  <a:gd name="connsiteX189" fmla="*/ 248603 w 657225"/>
                  <a:gd name="connsiteY189" fmla="*/ 368618 h 1238250"/>
                  <a:gd name="connsiteX190" fmla="*/ 229553 w 657225"/>
                  <a:gd name="connsiteY190" fmla="*/ 395287 h 1238250"/>
                  <a:gd name="connsiteX191" fmla="*/ 246698 w 657225"/>
                  <a:gd name="connsiteY191" fmla="*/ 425768 h 1238250"/>
                  <a:gd name="connsiteX192" fmla="*/ 264795 w 657225"/>
                  <a:gd name="connsiteY192" fmla="*/ 397193 h 1238250"/>
                  <a:gd name="connsiteX193" fmla="*/ 344805 w 657225"/>
                  <a:gd name="connsiteY193" fmla="*/ 398145 h 1238250"/>
                  <a:gd name="connsiteX194" fmla="*/ 325755 w 657225"/>
                  <a:gd name="connsiteY194" fmla="*/ 368618 h 1238250"/>
                  <a:gd name="connsiteX195" fmla="*/ 308610 w 657225"/>
                  <a:gd name="connsiteY195" fmla="*/ 394335 h 1238250"/>
                  <a:gd name="connsiteX196" fmla="*/ 325755 w 657225"/>
                  <a:gd name="connsiteY196" fmla="*/ 425768 h 1238250"/>
                  <a:gd name="connsiteX197" fmla="*/ 344805 w 657225"/>
                  <a:gd name="connsiteY197" fmla="*/ 398145 h 1238250"/>
                  <a:gd name="connsiteX198" fmla="*/ 427673 w 657225"/>
                  <a:gd name="connsiteY198" fmla="*/ 396240 h 1238250"/>
                  <a:gd name="connsiteX199" fmla="*/ 410528 w 657225"/>
                  <a:gd name="connsiteY199" fmla="*/ 368618 h 1238250"/>
                  <a:gd name="connsiteX200" fmla="*/ 392430 w 657225"/>
                  <a:gd name="connsiteY200" fmla="*/ 395287 h 1238250"/>
                  <a:gd name="connsiteX201" fmla="*/ 409575 w 657225"/>
                  <a:gd name="connsiteY201" fmla="*/ 425768 h 1238250"/>
                  <a:gd name="connsiteX202" fmla="*/ 427673 w 657225"/>
                  <a:gd name="connsiteY202" fmla="*/ 396240 h 1238250"/>
                  <a:gd name="connsiteX203" fmla="*/ 511492 w 657225"/>
                  <a:gd name="connsiteY203" fmla="*/ 397193 h 1238250"/>
                  <a:gd name="connsiteX204" fmla="*/ 494348 w 657225"/>
                  <a:gd name="connsiteY204" fmla="*/ 368618 h 1238250"/>
                  <a:gd name="connsiteX205" fmla="*/ 476250 w 657225"/>
                  <a:gd name="connsiteY205" fmla="*/ 396240 h 1238250"/>
                  <a:gd name="connsiteX206" fmla="*/ 494348 w 657225"/>
                  <a:gd name="connsiteY206" fmla="*/ 425768 h 1238250"/>
                  <a:gd name="connsiteX207" fmla="*/ 511492 w 657225"/>
                  <a:gd name="connsiteY207" fmla="*/ 397193 h 1238250"/>
                  <a:gd name="connsiteX208" fmla="*/ 553403 w 657225"/>
                  <a:gd name="connsiteY208" fmla="*/ 397193 h 1238250"/>
                  <a:gd name="connsiteX209" fmla="*/ 571500 w 657225"/>
                  <a:gd name="connsiteY209" fmla="*/ 425768 h 1238250"/>
                  <a:gd name="connsiteX210" fmla="*/ 589598 w 657225"/>
                  <a:gd name="connsiteY210" fmla="*/ 398145 h 1238250"/>
                  <a:gd name="connsiteX211" fmla="*/ 571500 w 657225"/>
                  <a:gd name="connsiteY211" fmla="*/ 367665 h 1238250"/>
                  <a:gd name="connsiteX212" fmla="*/ 553403 w 657225"/>
                  <a:gd name="connsiteY212" fmla="*/ 397193 h 1238250"/>
                  <a:gd name="connsiteX213" fmla="*/ 308610 w 657225"/>
                  <a:gd name="connsiteY213" fmla="*/ 707708 h 1238250"/>
                  <a:gd name="connsiteX214" fmla="*/ 327660 w 657225"/>
                  <a:gd name="connsiteY214" fmla="*/ 734378 h 1238250"/>
                  <a:gd name="connsiteX215" fmla="*/ 344805 w 657225"/>
                  <a:gd name="connsiteY215" fmla="*/ 707708 h 1238250"/>
                  <a:gd name="connsiteX216" fmla="*/ 327660 w 657225"/>
                  <a:gd name="connsiteY216" fmla="*/ 680085 h 1238250"/>
                  <a:gd name="connsiteX217" fmla="*/ 308610 w 657225"/>
                  <a:gd name="connsiteY217" fmla="*/ 707708 h 1238250"/>
                  <a:gd name="connsiteX218" fmla="*/ 391478 w 657225"/>
                  <a:gd name="connsiteY218" fmla="*/ 706755 h 1238250"/>
                  <a:gd name="connsiteX219" fmla="*/ 410528 w 657225"/>
                  <a:gd name="connsiteY219" fmla="*/ 734378 h 1238250"/>
                  <a:gd name="connsiteX220" fmla="*/ 426720 w 657225"/>
                  <a:gd name="connsiteY220" fmla="*/ 707708 h 1238250"/>
                  <a:gd name="connsiteX221" fmla="*/ 407670 w 657225"/>
                  <a:gd name="connsiteY221" fmla="*/ 680085 h 1238250"/>
                  <a:gd name="connsiteX222" fmla="*/ 391478 w 657225"/>
                  <a:gd name="connsiteY222" fmla="*/ 706755 h 1238250"/>
                  <a:gd name="connsiteX223" fmla="*/ 475298 w 657225"/>
                  <a:gd name="connsiteY223" fmla="*/ 706755 h 1238250"/>
                  <a:gd name="connsiteX224" fmla="*/ 494348 w 657225"/>
                  <a:gd name="connsiteY224" fmla="*/ 735330 h 1238250"/>
                  <a:gd name="connsiteX225" fmla="*/ 510540 w 657225"/>
                  <a:gd name="connsiteY225" fmla="*/ 708660 h 1238250"/>
                  <a:gd name="connsiteX226" fmla="*/ 493395 w 657225"/>
                  <a:gd name="connsiteY226" fmla="*/ 681037 h 1238250"/>
                  <a:gd name="connsiteX227" fmla="*/ 475298 w 657225"/>
                  <a:gd name="connsiteY227" fmla="*/ 706755 h 1238250"/>
                  <a:gd name="connsiteX228" fmla="*/ 589598 w 657225"/>
                  <a:gd name="connsiteY228" fmla="*/ 706755 h 1238250"/>
                  <a:gd name="connsiteX229" fmla="*/ 571500 w 657225"/>
                  <a:gd name="connsiteY229" fmla="*/ 681037 h 1238250"/>
                  <a:gd name="connsiteX230" fmla="*/ 554355 w 657225"/>
                  <a:gd name="connsiteY230" fmla="*/ 706755 h 1238250"/>
                  <a:gd name="connsiteX231" fmla="*/ 570548 w 657225"/>
                  <a:gd name="connsiteY231" fmla="*/ 735330 h 1238250"/>
                  <a:gd name="connsiteX232" fmla="*/ 589598 w 657225"/>
                  <a:gd name="connsiteY232" fmla="*/ 706755 h 1238250"/>
                  <a:gd name="connsiteX233" fmla="*/ 63818 w 657225"/>
                  <a:gd name="connsiteY233" fmla="*/ 163830 h 1238250"/>
                  <a:gd name="connsiteX234" fmla="*/ 81915 w 657225"/>
                  <a:gd name="connsiteY234" fmla="*/ 191452 h 1238250"/>
                  <a:gd name="connsiteX235" fmla="*/ 100013 w 657225"/>
                  <a:gd name="connsiteY235" fmla="*/ 168593 h 1238250"/>
                  <a:gd name="connsiteX236" fmla="*/ 83820 w 657225"/>
                  <a:gd name="connsiteY236" fmla="*/ 139065 h 1238250"/>
                  <a:gd name="connsiteX237" fmla="*/ 63818 w 657225"/>
                  <a:gd name="connsiteY237" fmla="*/ 163830 h 1238250"/>
                  <a:gd name="connsiteX238" fmla="*/ 229553 w 657225"/>
                  <a:gd name="connsiteY238" fmla="*/ 165735 h 1238250"/>
                  <a:gd name="connsiteX239" fmla="*/ 246698 w 657225"/>
                  <a:gd name="connsiteY239" fmla="*/ 191452 h 1238250"/>
                  <a:gd name="connsiteX240" fmla="*/ 264795 w 657225"/>
                  <a:gd name="connsiteY240" fmla="*/ 163830 h 1238250"/>
                  <a:gd name="connsiteX241" fmla="*/ 246698 w 657225"/>
                  <a:gd name="connsiteY241" fmla="*/ 139065 h 1238250"/>
                  <a:gd name="connsiteX242" fmla="*/ 229553 w 657225"/>
                  <a:gd name="connsiteY242" fmla="*/ 165735 h 1238250"/>
                  <a:gd name="connsiteX243" fmla="*/ 308610 w 657225"/>
                  <a:gd name="connsiteY243" fmla="*/ 165735 h 1238250"/>
                  <a:gd name="connsiteX244" fmla="*/ 325755 w 657225"/>
                  <a:gd name="connsiteY244" fmla="*/ 191452 h 1238250"/>
                  <a:gd name="connsiteX245" fmla="*/ 344805 w 657225"/>
                  <a:gd name="connsiteY245" fmla="*/ 163830 h 1238250"/>
                  <a:gd name="connsiteX246" fmla="*/ 325755 w 657225"/>
                  <a:gd name="connsiteY246" fmla="*/ 139065 h 1238250"/>
                  <a:gd name="connsiteX247" fmla="*/ 308610 w 657225"/>
                  <a:gd name="connsiteY247" fmla="*/ 165735 h 1238250"/>
                  <a:gd name="connsiteX248" fmla="*/ 391478 w 657225"/>
                  <a:gd name="connsiteY248" fmla="*/ 165735 h 1238250"/>
                  <a:gd name="connsiteX249" fmla="*/ 408623 w 657225"/>
                  <a:gd name="connsiteY249" fmla="*/ 191452 h 1238250"/>
                  <a:gd name="connsiteX250" fmla="*/ 426720 w 657225"/>
                  <a:gd name="connsiteY250" fmla="*/ 163830 h 1238250"/>
                  <a:gd name="connsiteX251" fmla="*/ 408623 w 657225"/>
                  <a:gd name="connsiteY251" fmla="*/ 139065 h 1238250"/>
                  <a:gd name="connsiteX252" fmla="*/ 391478 w 657225"/>
                  <a:gd name="connsiteY252" fmla="*/ 165735 h 1238250"/>
                  <a:gd name="connsiteX253" fmla="*/ 475298 w 657225"/>
                  <a:gd name="connsiteY253" fmla="*/ 164783 h 1238250"/>
                  <a:gd name="connsiteX254" fmla="*/ 492443 w 657225"/>
                  <a:gd name="connsiteY254" fmla="*/ 191452 h 1238250"/>
                  <a:gd name="connsiteX255" fmla="*/ 510540 w 657225"/>
                  <a:gd name="connsiteY255" fmla="*/ 166688 h 1238250"/>
                  <a:gd name="connsiteX256" fmla="*/ 491490 w 657225"/>
                  <a:gd name="connsiteY256" fmla="*/ 139065 h 1238250"/>
                  <a:gd name="connsiteX257" fmla="*/ 475298 w 657225"/>
                  <a:gd name="connsiteY257" fmla="*/ 164783 h 1238250"/>
                  <a:gd name="connsiteX258" fmla="*/ 553403 w 657225"/>
                  <a:gd name="connsiteY258" fmla="*/ 163830 h 1238250"/>
                  <a:gd name="connsiteX259" fmla="*/ 570548 w 657225"/>
                  <a:gd name="connsiteY259" fmla="*/ 191452 h 1238250"/>
                  <a:gd name="connsiteX260" fmla="*/ 588645 w 657225"/>
                  <a:gd name="connsiteY260" fmla="*/ 166688 h 1238250"/>
                  <a:gd name="connsiteX261" fmla="*/ 570548 w 657225"/>
                  <a:gd name="connsiteY261" fmla="*/ 139065 h 1238250"/>
                  <a:gd name="connsiteX262" fmla="*/ 553403 w 657225"/>
                  <a:gd name="connsiteY262" fmla="*/ 163830 h 1238250"/>
                  <a:gd name="connsiteX263" fmla="*/ 99060 w 657225"/>
                  <a:gd name="connsiteY263" fmla="*/ 243840 h 1238250"/>
                  <a:gd name="connsiteX264" fmla="*/ 80963 w 657225"/>
                  <a:gd name="connsiteY264" fmla="*/ 216218 h 1238250"/>
                  <a:gd name="connsiteX265" fmla="*/ 62865 w 657225"/>
                  <a:gd name="connsiteY265" fmla="*/ 243840 h 1238250"/>
                  <a:gd name="connsiteX266" fmla="*/ 81915 w 657225"/>
                  <a:gd name="connsiteY266" fmla="*/ 270510 h 1238250"/>
                  <a:gd name="connsiteX267" fmla="*/ 99060 w 657225"/>
                  <a:gd name="connsiteY267" fmla="*/ 243840 h 1238250"/>
                  <a:gd name="connsiteX268" fmla="*/ 264795 w 657225"/>
                  <a:gd name="connsiteY268" fmla="*/ 244793 h 1238250"/>
                  <a:gd name="connsiteX269" fmla="*/ 245745 w 657225"/>
                  <a:gd name="connsiteY269" fmla="*/ 216218 h 1238250"/>
                  <a:gd name="connsiteX270" fmla="*/ 229553 w 657225"/>
                  <a:gd name="connsiteY270" fmla="*/ 242887 h 1238250"/>
                  <a:gd name="connsiteX271" fmla="*/ 247650 w 657225"/>
                  <a:gd name="connsiteY271" fmla="*/ 270510 h 1238250"/>
                  <a:gd name="connsiteX272" fmla="*/ 264795 w 657225"/>
                  <a:gd name="connsiteY272" fmla="*/ 244793 h 1238250"/>
                  <a:gd name="connsiteX273" fmla="*/ 308610 w 657225"/>
                  <a:gd name="connsiteY273" fmla="*/ 242887 h 1238250"/>
                  <a:gd name="connsiteX274" fmla="*/ 325755 w 657225"/>
                  <a:gd name="connsiteY274" fmla="*/ 270510 h 1238250"/>
                  <a:gd name="connsiteX275" fmla="*/ 343853 w 657225"/>
                  <a:gd name="connsiteY275" fmla="*/ 245745 h 1238250"/>
                  <a:gd name="connsiteX276" fmla="*/ 324803 w 657225"/>
                  <a:gd name="connsiteY276" fmla="*/ 216218 h 1238250"/>
                  <a:gd name="connsiteX277" fmla="*/ 308610 w 657225"/>
                  <a:gd name="connsiteY277" fmla="*/ 242887 h 1238250"/>
                  <a:gd name="connsiteX278" fmla="*/ 391478 w 657225"/>
                  <a:gd name="connsiteY278" fmla="*/ 243840 h 1238250"/>
                  <a:gd name="connsiteX279" fmla="*/ 409575 w 657225"/>
                  <a:gd name="connsiteY279" fmla="*/ 270510 h 1238250"/>
                  <a:gd name="connsiteX280" fmla="*/ 426720 w 657225"/>
                  <a:gd name="connsiteY280" fmla="*/ 244793 h 1238250"/>
                  <a:gd name="connsiteX281" fmla="*/ 409575 w 657225"/>
                  <a:gd name="connsiteY281" fmla="*/ 216218 h 1238250"/>
                  <a:gd name="connsiteX282" fmla="*/ 391478 w 657225"/>
                  <a:gd name="connsiteY282" fmla="*/ 243840 h 1238250"/>
                  <a:gd name="connsiteX283" fmla="*/ 510540 w 657225"/>
                  <a:gd name="connsiteY283" fmla="*/ 244793 h 1238250"/>
                  <a:gd name="connsiteX284" fmla="*/ 491490 w 657225"/>
                  <a:gd name="connsiteY284" fmla="*/ 216218 h 1238250"/>
                  <a:gd name="connsiteX285" fmla="*/ 475298 w 657225"/>
                  <a:gd name="connsiteY285" fmla="*/ 245745 h 1238250"/>
                  <a:gd name="connsiteX286" fmla="*/ 492443 w 657225"/>
                  <a:gd name="connsiteY286" fmla="*/ 270510 h 1238250"/>
                  <a:gd name="connsiteX287" fmla="*/ 510540 w 657225"/>
                  <a:gd name="connsiteY287" fmla="*/ 244793 h 1238250"/>
                  <a:gd name="connsiteX288" fmla="*/ 589598 w 657225"/>
                  <a:gd name="connsiteY288" fmla="*/ 243840 h 1238250"/>
                  <a:gd name="connsiteX289" fmla="*/ 570548 w 657225"/>
                  <a:gd name="connsiteY289" fmla="*/ 215265 h 1238250"/>
                  <a:gd name="connsiteX290" fmla="*/ 554355 w 657225"/>
                  <a:gd name="connsiteY290" fmla="*/ 244793 h 1238250"/>
                  <a:gd name="connsiteX291" fmla="*/ 572453 w 657225"/>
                  <a:gd name="connsiteY291" fmla="*/ 270510 h 1238250"/>
                  <a:gd name="connsiteX292" fmla="*/ 589598 w 657225"/>
                  <a:gd name="connsiteY292" fmla="*/ 243840 h 1238250"/>
                  <a:gd name="connsiteX293" fmla="*/ 63818 w 657225"/>
                  <a:gd name="connsiteY293" fmla="*/ 319087 h 1238250"/>
                  <a:gd name="connsiteX294" fmla="*/ 80963 w 657225"/>
                  <a:gd name="connsiteY294" fmla="*/ 346710 h 1238250"/>
                  <a:gd name="connsiteX295" fmla="*/ 99060 w 657225"/>
                  <a:gd name="connsiteY295" fmla="*/ 319087 h 1238250"/>
                  <a:gd name="connsiteX296" fmla="*/ 80010 w 657225"/>
                  <a:gd name="connsiteY296" fmla="*/ 295275 h 1238250"/>
                  <a:gd name="connsiteX297" fmla="*/ 63818 w 657225"/>
                  <a:gd name="connsiteY297" fmla="*/ 319087 h 1238250"/>
                  <a:gd name="connsiteX298" fmla="*/ 308610 w 657225"/>
                  <a:gd name="connsiteY298" fmla="*/ 320993 h 1238250"/>
                  <a:gd name="connsiteX299" fmla="*/ 325755 w 657225"/>
                  <a:gd name="connsiteY299" fmla="*/ 345758 h 1238250"/>
                  <a:gd name="connsiteX300" fmla="*/ 344805 w 657225"/>
                  <a:gd name="connsiteY300" fmla="*/ 318135 h 1238250"/>
                  <a:gd name="connsiteX301" fmla="*/ 326708 w 657225"/>
                  <a:gd name="connsiteY301" fmla="*/ 293370 h 1238250"/>
                  <a:gd name="connsiteX302" fmla="*/ 308610 w 657225"/>
                  <a:gd name="connsiteY302" fmla="*/ 320993 h 1238250"/>
                  <a:gd name="connsiteX303" fmla="*/ 510540 w 657225"/>
                  <a:gd name="connsiteY303" fmla="*/ 321945 h 1238250"/>
                  <a:gd name="connsiteX304" fmla="*/ 492443 w 657225"/>
                  <a:gd name="connsiteY304" fmla="*/ 294322 h 1238250"/>
                  <a:gd name="connsiteX305" fmla="*/ 474345 w 657225"/>
                  <a:gd name="connsiteY305" fmla="*/ 319087 h 1238250"/>
                  <a:gd name="connsiteX306" fmla="*/ 490538 w 657225"/>
                  <a:gd name="connsiteY306" fmla="*/ 345758 h 1238250"/>
                  <a:gd name="connsiteX307" fmla="*/ 510540 w 657225"/>
                  <a:gd name="connsiteY307" fmla="*/ 321945 h 1238250"/>
                  <a:gd name="connsiteX308" fmla="*/ 589598 w 657225"/>
                  <a:gd name="connsiteY308" fmla="*/ 320040 h 1238250"/>
                  <a:gd name="connsiteX309" fmla="*/ 572453 w 657225"/>
                  <a:gd name="connsiteY309" fmla="*/ 294322 h 1238250"/>
                  <a:gd name="connsiteX310" fmla="*/ 554355 w 657225"/>
                  <a:gd name="connsiteY310" fmla="*/ 319087 h 1238250"/>
                  <a:gd name="connsiteX311" fmla="*/ 573405 w 657225"/>
                  <a:gd name="connsiteY311" fmla="*/ 346710 h 1238250"/>
                  <a:gd name="connsiteX312" fmla="*/ 589598 w 657225"/>
                  <a:gd name="connsiteY312" fmla="*/ 320040 h 1238250"/>
                  <a:gd name="connsiteX313" fmla="*/ 63818 w 657225"/>
                  <a:gd name="connsiteY313" fmla="*/ 785812 h 1238250"/>
                  <a:gd name="connsiteX314" fmla="*/ 80963 w 657225"/>
                  <a:gd name="connsiteY314" fmla="*/ 811530 h 1238250"/>
                  <a:gd name="connsiteX315" fmla="*/ 100013 w 657225"/>
                  <a:gd name="connsiteY315" fmla="*/ 786765 h 1238250"/>
                  <a:gd name="connsiteX316" fmla="*/ 81915 w 657225"/>
                  <a:gd name="connsiteY316" fmla="*/ 759143 h 1238250"/>
                  <a:gd name="connsiteX317" fmla="*/ 63818 w 657225"/>
                  <a:gd name="connsiteY317" fmla="*/ 785812 h 1238250"/>
                  <a:gd name="connsiteX318" fmla="*/ 229553 w 657225"/>
                  <a:gd name="connsiteY318" fmla="*/ 783908 h 1238250"/>
                  <a:gd name="connsiteX319" fmla="*/ 247650 w 657225"/>
                  <a:gd name="connsiteY319" fmla="*/ 811530 h 1238250"/>
                  <a:gd name="connsiteX320" fmla="*/ 264795 w 657225"/>
                  <a:gd name="connsiteY320" fmla="*/ 788670 h 1238250"/>
                  <a:gd name="connsiteX321" fmla="*/ 247650 w 657225"/>
                  <a:gd name="connsiteY321" fmla="*/ 760095 h 1238250"/>
                  <a:gd name="connsiteX322" fmla="*/ 229553 w 657225"/>
                  <a:gd name="connsiteY322" fmla="*/ 783908 h 1238250"/>
                  <a:gd name="connsiteX323" fmla="*/ 344805 w 657225"/>
                  <a:gd name="connsiteY323" fmla="*/ 783908 h 1238250"/>
                  <a:gd name="connsiteX324" fmla="*/ 327660 w 657225"/>
                  <a:gd name="connsiteY324" fmla="*/ 759143 h 1238250"/>
                  <a:gd name="connsiteX325" fmla="*/ 308610 w 657225"/>
                  <a:gd name="connsiteY325" fmla="*/ 785812 h 1238250"/>
                  <a:gd name="connsiteX326" fmla="*/ 326708 w 657225"/>
                  <a:gd name="connsiteY326" fmla="*/ 810578 h 1238250"/>
                  <a:gd name="connsiteX327" fmla="*/ 344805 w 657225"/>
                  <a:gd name="connsiteY327" fmla="*/ 783908 h 1238250"/>
                  <a:gd name="connsiteX328" fmla="*/ 392430 w 657225"/>
                  <a:gd name="connsiteY328" fmla="*/ 788670 h 1238250"/>
                  <a:gd name="connsiteX329" fmla="*/ 408623 w 657225"/>
                  <a:gd name="connsiteY329" fmla="*/ 811530 h 1238250"/>
                  <a:gd name="connsiteX330" fmla="*/ 426720 w 657225"/>
                  <a:gd name="connsiteY330" fmla="*/ 788670 h 1238250"/>
                  <a:gd name="connsiteX331" fmla="*/ 410528 w 657225"/>
                  <a:gd name="connsiteY331" fmla="*/ 759143 h 1238250"/>
                  <a:gd name="connsiteX332" fmla="*/ 392430 w 657225"/>
                  <a:gd name="connsiteY332" fmla="*/ 788670 h 1238250"/>
                  <a:gd name="connsiteX333" fmla="*/ 475298 w 657225"/>
                  <a:gd name="connsiteY333" fmla="*/ 785812 h 1238250"/>
                  <a:gd name="connsiteX334" fmla="*/ 491490 w 657225"/>
                  <a:gd name="connsiteY334" fmla="*/ 811530 h 1238250"/>
                  <a:gd name="connsiteX335" fmla="*/ 510540 w 657225"/>
                  <a:gd name="connsiteY335" fmla="*/ 787718 h 1238250"/>
                  <a:gd name="connsiteX336" fmla="*/ 492443 w 657225"/>
                  <a:gd name="connsiteY336" fmla="*/ 760095 h 1238250"/>
                  <a:gd name="connsiteX337" fmla="*/ 475298 w 657225"/>
                  <a:gd name="connsiteY337" fmla="*/ 785812 h 1238250"/>
                  <a:gd name="connsiteX338" fmla="*/ 589598 w 657225"/>
                  <a:gd name="connsiteY338" fmla="*/ 786765 h 1238250"/>
                  <a:gd name="connsiteX339" fmla="*/ 571500 w 657225"/>
                  <a:gd name="connsiteY339" fmla="*/ 759143 h 1238250"/>
                  <a:gd name="connsiteX340" fmla="*/ 553403 w 657225"/>
                  <a:gd name="connsiteY340" fmla="*/ 782003 h 1238250"/>
                  <a:gd name="connsiteX341" fmla="*/ 569595 w 657225"/>
                  <a:gd name="connsiteY341" fmla="*/ 811530 h 1238250"/>
                  <a:gd name="connsiteX342" fmla="*/ 589598 w 657225"/>
                  <a:gd name="connsiteY342" fmla="*/ 786765 h 1238250"/>
                  <a:gd name="connsiteX343" fmla="*/ 99060 w 657225"/>
                  <a:gd name="connsiteY343" fmla="*/ 631508 h 1238250"/>
                  <a:gd name="connsiteX344" fmla="*/ 80963 w 657225"/>
                  <a:gd name="connsiteY344" fmla="*/ 603885 h 1238250"/>
                  <a:gd name="connsiteX345" fmla="*/ 63818 w 657225"/>
                  <a:gd name="connsiteY345" fmla="*/ 629603 h 1238250"/>
                  <a:gd name="connsiteX346" fmla="*/ 80963 w 657225"/>
                  <a:gd name="connsiteY346" fmla="*/ 655320 h 1238250"/>
                  <a:gd name="connsiteX347" fmla="*/ 99060 w 657225"/>
                  <a:gd name="connsiteY347" fmla="*/ 631508 h 1238250"/>
                  <a:gd name="connsiteX348" fmla="*/ 264795 w 657225"/>
                  <a:gd name="connsiteY348" fmla="*/ 629603 h 1238250"/>
                  <a:gd name="connsiteX349" fmla="*/ 247650 w 657225"/>
                  <a:gd name="connsiteY349" fmla="*/ 603885 h 1238250"/>
                  <a:gd name="connsiteX350" fmla="*/ 229553 w 657225"/>
                  <a:gd name="connsiteY350" fmla="*/ 628650 h 1238250"/>
                  <a:gd name="connsiteX351" fmla="*/ 247650 w 657225"/>
                  <a:gd name="connsiteY351" fmla="*/ 656273 h 1238250"/>
                  <a:gd name="connsiteX352" fmla="*/ 264795 w 657225"/>
                  <a:gd name="connsiteY352" fmla="*/ 629603 h 1238250"/>
                  <a:gd name="connsiteX353" fmla="*/ 344805 w 657225"/>
                  <a:gd name="connsiteY353" fmla="*/ 631508 h 1238250"/>
                  <a:gd name="connsiteX354" fmla="*/ 326708 w 657225"/>
                  <a:gd name="connsiteY354" fmla="*/ 603885 h 1238250"/>
                  <a:gd name="connsiteX355" fmla="*/ 308610 w 657225"/>
                  <a:gd name="connsiteY355" fmla="*/ 626745 h 1238250"/>
                  <a:gd name="connsiteX356" fmla="*/ 324803 w 657225"/>
                  <a:gd name="connsiteY356" fmla="*/ 656273 h 1238250"/>
                  <a:gd name="connsiteX357" fmla="*/ 344805 w 657225"/>
                  <a:gd name="connsiteY357" fmla="*/ 631508 h 1238250"/>
                  <a:gd name="connsiteX358" fmla="*/ 426720 w 657225"/>
                  <a:gd name="connsiteY358" fmla="*/ 628650 h 1238250"/>
                  <a:gd name="connsiteX359" fmla="*/ 410528 w 657225"/>
                  <a:gd name="connsiteY359" fmla="*/ 603885 h 1238250"/>
                  <a:gd name="connsiteX360" fmla="*/ 391478 w 657225"/>
                  <a:gd name="connsiteY360" fmla="*/ 627698 h 1238250"/>
                  <a:gd name="connsiteX361" fmla="*/ 408623 w 657225"/>
                  <a:gd name="connsiteY361" fmla="*/ 655320 h 1238250"/>
                  <a:gd name="connsiteX362" fmla="*/ 426720 w 657225"/>
                  <a:gd name="connsiteY362" fmla="*/ 628650 h 1238250"/>
                  <a:gd name="connsiteX363" fmla="*/ 510540 w 657225"/>
                  <a:gd name="connsiteY363" fmla="*/ 629603 h 1238250"/>
                  <a:gd name="connsiteX364" fmla="*/ 493395 w 657225"/>
                  <a:gd name="connsiteY364" fmla="*/ 603885 h 1238250"/>
                  <a:gd name="connsiteX365" fmla="*/ 474345 w 657225"/>
                  <a:gd name="connsiteY365" fmla="*/ 628650 h 1238250"/>
                  <a:gd name="connsiteX366" fmla="*/ 492443 w 657225"/>
                  <a:gd name="connsiteY366" fmla="*/ 656273 h 1238250"/>
                  <a:gd name="connsiteX367" fmla="*/ 510540 w 657225"/>
                  <a:gd name="connsiteY367" fmla="*/ 629603 h 1238250"/>
                  <a:gd name="connsiteX368" fmla="*/ 589598 w 657225"/>
                  <a:gd name="connsiteY368" fmla="*/ 628650 h 1238250"/>
                  <a:gd name="connsiteX369" fmla="*/ 571500 w 657225"/>
                  <a:gd name="connsiteY369" fmla="*/ 603885 h 1238250"/>
                  <a:gd name="connsiteX370" fmla="*/ 553403 w 657225"/>
                  <a:gd name="connsiteY370" fmla="*/ 628650 h 1238250"/>
                  <a:gd name="connsiteX371" fmla="*/ 571500 w 657225"/>
                  <a:gd name="connsiteY371" fmla="*/ 656273 h 1238250"/>
                  <a:gd name="connsiteX372" fmla="*/ 589598 w 657225"/>
                  <a:gd name="connsiteY372" fmla="*/ 628650 h 1238250"/>
                  <a:gd name="connsiteX373" fmla="*/ 99060 w 657225"/>
                  <a:gd name="connsiteY373" fmla="*/ 941070 h 1238250"/>
                  <a:gd name="connsiteX374" fmla="*/ 81915 w 657225"/>
                  <a:gd name="connsiteY374" fmla="*/ 914400 h 1238250"/>
                  <a:gd name="connsiteX375" fmla="*/ 63818 w 657225"/>
                  <a:gd name="connsiteY375" fmla="*/ 939165 h 1238250"/>
                  <a:gd name="connsiteX376" fmla="*/ 82868 w 657225"/>
                  <a:gd name="connsiteY376" fmla="*/ 966787 h 1238250"/>
                  <a:gd name="connsiteX377" fmla="*/ 99060 w 657225"/>
                  <a:gd name="connsiteY377" fmla="*/ 941070 h 1238250"/>
                  <a:gd name="connsiteX378" fmla="*/ 308610 w 657225"/>
                  <a:gd name="connsiteY378" fmla="*/ 939165 h 1238250"/>
                  <a:gd name="connsiteX379" fmla="*/ 325755 w 657225"/>
                  <a:gd name="connsiteY379" fmla="*/ 966787 h 1238250"/>
                  <a:gd name="connsiteX380" fmla="*/ 343853 w 657225"/>
                  <a:gd name="connsiteY380" fmla="*/ 942023 h 1238250"/>
                  <a:gd name="connsiteX381" fmla="*/ 324803 w 657225"/>
                  <a:gd name="connsiteY381" fmla="*/ 915353 h 1238250"/>
                  <a:gd name="connsiteX382" fmla="*/ 308610 w 657225"/>
                  <a:gd name="connsiteY382" fmla="*/ 939165 h 1238250"/>
                  <a:gd name="connsiteX383" fmla="*/ 391478 w 657225"/>
                  <a:gd name="connsiteY383" fmla="*/ 937260 h 1238250"/>
                  <a:gd name="connsiteX384" fmla="*/ 409575 w 657225"/>
                  <a:gd name="connsiteY384" fmla="*/ 966787 h 1238250"/>
                  <a:gd name="connsiteX385" fmla="*/ 426720 w 657225"/>
                  <a:gd name="connsiteY385" fmla="*/ 942975 h 1238250"/>
                  <a:gd name="connsiteX386" fmla="*/ 409575 w 657225"/>
                  <a:gd name="connsiteY386" fmla="*/ 914400 h 1238250"/>
                  <a:gd name="connsiteX387" fmla="*/ 391478 w 657225"/>
                  <a:gd name="connsiteY387" fmla="*/ 937260 h 1238250"/>
                  <a:gd name="connsiteX388" fmla="*/ 511492 w 657225"/>
                  <a:gd name="connsiteY388" fmla="*/ 947737 h 1238250"/>
                  <a:gd name="connsiteX389" fmla="*/ 492443 w 657225"/>
                  <a:gd name="connsiteY389" fmla="*/ 915353 h 1238250"/>
                  <a:gd name="connsiteX390" fmla="*/ 475298 w 657225"/>
                  <a:gd name="connsiteY390" fmla="*/ 941070 h 1238250"/>
                  <a:gd name="connsiteX391" fmla="*/ 492443 w 657225"/>
                  <a:gd name="connsiteY391" fmla="*/ 967740 h 1238250"/>
                  <a:gd name="connsiteX392" fmla="*/ 511492 w 657225"/>
                  <a:gd name="connsiteY392" fmla="*/ 947737 h 1238250"/>
                  <a:gd name="connsiteX393" fmla="*/ 589598 w 657225"/>
                  <a:gd name="connsiteY393" fmla="*/ 940117 h 1238250"/>
                  <a:gd name="connsiteX394" fmla="*/ 572453 w 657225"/>
                  <a:gd name="connsiteY394" fmla="*/ 915353 h 1238250"/>
                  <a:gd name="connsiteX395" fmla="*/ 553403 w 657225"/>
                  <a:gd name="connsiteY395" fmla="*/ 940117 h 1238250"/>
                  <a:gd name="connsiteX396" fmla="*/ 571500 w 657225"/>
                  <a:gd name="connsiteY396" fmla="*/ 967740 h 1238250"/>
                  <a:gd name="connsiteX397" fmla="*/ 589598 w 657225"/>
                  <a:gd name="connsiteY397" fmla="*/ 940117 h 1238250"/>
                  <a:gd name="connsiteX398" fmla="*/ 99060 w 657225"/>
                  <a:gd name="connsiteY398" fmla="*/ 705803 h 1238250"/>
                  <a:gd name="connsiteX399" fmla="*/ 80010 w 657225"/>
                  <a:gd name="connsiteY399" fmla="*/ 680085 h 1238250"/>
                  <a:gd name="connsiteX400" fmla="*/ 62865 w 657225"/>
                  <a:gd name="connsiteY400" fmla="*/ 708660 h 1238250"/>
                  <a:gd name="connsiteX401" fmla="*/ 80010 w 657225"/>
                  <a:gd name="connsiteY401" fmla="*/ 734378 h 1238250"/>
                  <a:gd name="connsiteX402" fmla="*/ 99060 w 657225"/>
                  <a:gd name="connsiteY402" fmla="*/ 705803 h 1238250"/>
                  <a:gd name="connsiteX403" fmla="*/ 264795 w 657225"/>
                  <a:gd name="connsiteY403" fmla="*/ 706755 h 1238250"/>
                  <a:gd name="connsiteX404" fmla="*/ 248603 w 657225"/>
                  <a:gd name="connsiteY404" fmla="*/ 681037 h 1238250"/>
                  <a:gd name="connsiteX405" fmla="*/ 229553 w 657225"/>
                  <a:gd name="connsiteY405" fmla="*/ 707708 h 1238250"/>
                  <a:gd name="connsiteX406" fmla="*/ 245745 w 657225"/>
                  <a:gd name="connsiteY406" fmla="*/ 734378 h 1238250"/>
                  <a:gd name="connsiteX407" fmla="*/ 264795 w 657225"/>
                  <a:gd name="connsiteY407" fmla="*/ 706755 h 1238250"/>
                  <a:gd name="connsiteX408" fmla="*/ 229553 w 657225"/>
                  <a:gd name="connsiteY408" fmla="*/ 943928 h 1238250"/>
                  <a:gd name="connsiteX409" fmla="*/ 246698 w 657225"/>
                  <a:gd name="connsiteY409" fmla="*/ 966787 h 1238250"/>
                  <a:gd name="connsiteX410" fmla="*/ 264795 w 657225"/>
                  <a:gd name="connsiteY410" fmla="*/ 941070 h 1238250"/>
                  <a:gd name="connsiteX411" fmla="*/ 247650 w 657225"/>
                  <a:gd name="connsiteY411" fmla="*/ 915353 h 1238250"/>
                  <a:gd name="connsiteX412" fmla="*/ 229553 w 657225"/>
                  <a:gd name="connsiteY412" fmla="*/ 943928 h 1238250"/>
                  <a:gd name="connsiteX413" fmla="*/ 264795 w 657225"/>
                  <a:gd name="connsiteY413" fmla="*/ 480060 h 1238250"/>
                  <a:gd name="connsiteX414" fmla="*/ 247650 w 657225"/>
                  <a:gd name="connsiteY414" fmla="*/ 450533 h 1238250"/>
                  <a:gd name="connsiteX415" fmla="*/ 229553 w 657225"/>
                  <a:gd name="connsiteY415" fmla="*/ 476250 h 1238250"/>
                  <a:gd name="connsiteX416" fmla="*/ 246698 w 657225"/>
                  <a:gd name="connsiteY416" fmla="*/ 501968 h 1238250"/>
                  <a:gd name="connsiteX417" fmla="*/ 264795 w 657225"/>
                  <a:gd name="connsiteY417" fmla="*/ 480060 h 1238250"/>
                  <a:gd name="connsiteX418" fmla="*/ 264795 w 657225"/>
                  <a:gd name="connsiteY418" fmla="*/ 321945 h 1238250"/>
                  <a:gd name="connsiteX419" fmla="*/ 246698 w 657225"/>
                  <a:gd name="connsiteY419" fmla="*/ 295275 h 1238250"/>
                  <a:gd name="connsiteX420" fmla="*/ 228600 w 657225"/>
                  <a:gd name="connsiteY420" fmla="*/ 320993 h 1238250"/>
                  <a:gd name="connsiteX421" fmla="*/ 245745 w 657225"/>
                  <a:gd name="connsiteY421" fmla="*/ 346710 h 1238250"/>
                  <a:gd name="connsiteX422" fmla="*/ 264795 w 657225"/>
                  <a:gd name="connsiteY422" fmla="*/ 321945 h 1238250"/>
                  <a:gd name="connsiteX423" fmla="*/ 426720 w 657225"/>
                  <a:gd name="connsiteY423" fmla="*/ 321945 h 1238250"/>
                  <a:gd name="connsiteX424" fmla="*/ 410528 w 657225"/>
                  <a:gd name="connsiteY424" fmla="*/ 295275 h 1238250"/>
                  <a:gd name="connsiteX425" fmla="*/ 391478 w 657225"/>
                  <a:gd name="connsiteY425" fmla="*/ 319087 h 1238250"/>
                  <a:gd name="connsiteX426" fmla="*/ 407670 w 657225"/>
                  <a:gd name="connsiteY426" fmla="*/ 346710 h 1238250"/>
                  <a:gd name="connsiteX427" fmla="*/ 426720 w 657225"/>
                  <a:gd name="connsiteY427" fmla="*/ 321945 h 1238250"/>
                  <a:gd name="connsiteX428" fmla="*/ 179070 w 657225"/>
                  <a:gd name="connsiteY428" fmla="*/ 164783 h 1238250"/>
                  <a:gd name="connsiteX429" fmla="*/ 162878 w 657225"/>
                  <a:gd name="connsiteY429" fmla="*/ 139065 h 1238250"/>
                  <a:gd name="connsiteX430" fmla="*/ 143828 w 657225"/>
                  <a:gd name="connsiteY430" fmla="*/ 163830 h 1238250"/>
                  <a:gd name="connsiteX431" fmla="*/ 160973 w 657225"/>
                  <a:gd name="connsiteY431" fmla="*/ 190500 h 1238250"/>
                  <a:gd name="connsiteX432" fmla="*/ 179070 w 657225"/>
                  <a:gd name="connsiteY432" fmla="*/ 164783 h 1238250"/>
                  <a:gd name="connsiteX433" fmla="*/ 426720 w 657225"/>
                  <a:gd name="connsiteY433" fmla="*/ 478155 h 1238250"/>
                  <a:gd name="connsiteX434" fmla="*/ 408623 w 657225"/>
                  <a:gd name="connsiteY434" fmla="*/ 450533 h 1238250"/>
                  <a:gd name="connsiteX435" fmla="*/ 390525 w 657225"/>
                  <a:gd name="connsiteY435" fmla="*/ 476250 h 1238250"/>
                  <a:gd name="connsiteX436" fmla="*/ 411480 w 657225"/>
                  <a:gd name="connsiteY436" fmla="*/ 501968 h 1238250"/>
                  <a:gd name="connsiteX437" fmla="*/ 426720 w 657225"/>
                  <a:gd name="connsiteY437" fmla="*/ 478155 h 1238250"/>
                  <a:gd name="connsiteX438" fmla="*/ 179070 w 657225"/>
                  <a:gd name="connsiteY438" fmla="*/ 84772 h 1238250"/>
                  <a:gd name="connsiteX439" fmla="*/ 160973 w 657225"/>
                  <a:gd name="connsiteY439" fmla="*/ 54293 h 1238250"/>
                  <a:gd name="connsiteX440" fmla="*/ 145733 w 657225"/>
                  <a:gd name="connsiteY440" fmla="*/ 80963 h 1238250"/>
                  <a:gd name="connsiteX441" fmla="*/ 163830 w 657225"/>
                  <a:gd name="connsiteY441" fmla="*/ 114300 h 1238250"/>
                  <a:gd name="connsiteX442" fmla="*/ 179070 w 657225"/>
                  <a:gd name="connsiteY442" fmla="*/ 84772 h 1238250"/>
                  <a:gd name="connsiteX443" fmla="*/ 179070 w 657225"/>
                  <a:gd name="connsiteY443" fmla="*/ 398145 h 1238250"/>
                  <a:gd name="connsiteX444" fmla="*/ 162878 w 657225"/>
                  <a:gd name="connsiteY444" fmla="*/ 368618 h 1238250"/>
                  <a:gd name="connsiteX445" fmla="*/ 144780 w 657225"/>
                  <a:gd name="connsiteY445" fmla="*/ 393383 h 1238250"/>
                  <a:gd name="connsiteX446" fmla="*/ 160973 w 657225"/>
                  <a:gd name="connsiteY446" fmla="*/ 424815 h 1238250"/>
                  <a:gd name="connsiteX447" fmla="*/ 179070 w 657225"/>
                  <a:gd name="connsiteY447" fmla="*/ 398145 h 1238250"/>
                  <a:gd name="connsiteX448" fmla="*/ 179070 w 657225"/>
                  <a:gd name="connsiteY448" fmla="*/ 1018223 h 1238250"/>
                  <a:gd name="connsiteX449" fmla="*/ 162878 w 657225"/>
                  <a:gd name="connsiteY449" fmla="*/ 989648 h 1238250"/>
                  <a:gd name="connsiteX450" fmla="*/ 144780 w 657225"/>
                  <a:gd name="connsiteY450" fmla="*/ 1017270 h 1238250"/>
                  <a:gd name="connsiteX451" fmla="*/ 160020 w 657225"/>
                  <a:gd name="connsiteY451" fmla="*/ 1046798 h 1238250"/>
                  <a:gd name="connsiteX452" fmla="*/ 179070 w 657225"/>
                  <a:gd name="connsiteY452" fmla="*/ 1018223 h 1238250"/>
                  <a:gd name="connsiteX453" fmla="*/ 264795 w 657225"/>
                  <a:gd name="connsiteY453" fmla="*/ 1100138 h 1238250"/>
                  <a:gd name="connsiteX454" fmla="*/ 246698 w 657225"/>
                  <a:gd name="connsiteY454" fmla="*/ 1071563 h 1238250"/>
                  <a:gd name="connsiteX455" fmla="*/ 229553 w 657225"/>
                  <a:gd name="connsiteY455" fmla="*/ 1094423 h 1238250"/>
                  <a:gd name="connsiteX456" fmla="*/ 244793 w 657225"/>
                  <a:gd name="connsiteY456" fmla="*/ 1121092 h 1238250"/>
                  <a:gd name="connsiteX457" fmla="*/ 264795 w 657225"/>
                  <a:gd name="connsiteY457" fmla="*/ 1100138 h 1238250"/>
                  <a:gd name="connsiteX458" fmla="*/ 308610 w 657225"/>
                  <a:gd name="connsiteY458" fmla="*/ 1091565 h 1238250"/>
                  <a:gd name="connsiteX459" fmla="*/ 325755 w 657225"/>
                  <a:gd name="connsiteY459" fmla="*/ 1121092 h 1238250"/>
                  <a:gd name="connsiteX460" fmla="*/ 344805 w 657225"/>
                  <a:gd name="connsiteY460" fmla="*/ 1096328 h 1238250"/>
                  <a:gd name="connsiteX461" fmla="*/ 327660 w 657225"/>
                  <a:gd name="connsiteY461" fmla="*/ 1070610 h 1238250"/>
                  <a:gd name="connsiteX462" fmla="*/ 308610 w 657225"/>
                  <a:gd name="connsiteY462" fmla="*/ 1091565 h 1238250"/>
                  <a:gd name="connsiteX463" fmla="*/ 589598 w 657225"/>
                  <a:gd name="connsiteY463" fmla="*/ 477203 h 1238250"/>
                  <a:gd name="connsiteX464" fmla="*/ 573405 w 657225"/>
                  <a:gd name="connsiteY464" fmla="*/ 451485 h 1238250"/>
                  <a:gd name="connsiteX465" fmla="*/ 554355 w 657225"/>
                  <a:gd name="connsiteY465" fmla="*/ 475297 h 1238250"/>
                  <a:gd name="connsiteX466" fmla="*/ 571500 w 657225"/>
                  <a:gd name="connsiteY466" fmla="*/ 501968 h 1238250"/>
                  <a:gd name="connsiteX467" fmla="*/ 589598 w 657225"/>
                  <a:gd name="connsiteY467" fmla="*/ 477203 h 1238250"/>
                  <a:gd name="connsiteX468" fmla="*/ 511492 w 657225"/>
                  <a:gd name="connsiteY468" fmla="*/ 468630 h 1238250"/>
                  <a:gd name="connsiteX469" fmla="*/ 494348 w 657225"/>
                  <a:gd name="connsiteY469" fmla="*/ 450533 h 1238250"/>
                  <a:gd name="connsiteX470" fmla="*/ 475298 w 657225"/>
                  <a:gd name="connsiteY470" fmla="*/ 475297 h 1238250"/>
                  <a:gd name="connsiteX471" fmla="*/ 494348 w 657225"/>
                  <a:gd name="connsiteY471" fmla="*/ 500062 h 1238250"/>
                  <a:gd name="connsiteX472" fmla="*/ 511492 w 657225"/>
                  <a:gd name="connsiteY472" fmla="*/ 468630 h 1238250"/>
                  <a:gd name="connsiteX473" fmla="*/ 344805 w 657225"/>
                  <a:gd name="connsiteY473" fmla="*/ 476250 h 1238250"/>
                  <a:gd name="connsiteX474" fmla="*/ 326708 w 657225"/>
                  <a:gd name="connsiteY474" fmla="*/ 451485 h 1238250"/>
                  <a:gd name="connsiteX475" fmla="*/ 308610 w 657225"/>
                  <a:gd name="connsiteY475" fmla="*/ 476250 h 1238250"/>
                  <a:gd name="connsiteX476" fmla="*/ 326708 w 657225"/>
                  <a:gd name="connsiteY476" fmla="*/ 501015 h 1238250"/>
                  <a:gd name="connsiteX477" fmla="*/ 344805 w 657225"/>
                  <a:gd name="connsiteY477" fmla="*/ 476250 h 1238250"/>
                  <a:gd name="connsiteX478" fmla="*/ 63818 w 657225"/>
                  <a:gd name="connsiteY478" fmla="*/ 474345 h 1238250"/>
                  <a:gd name="connsiteX479" fmla="*/ 80010 w 657225"/>
                  <a:gd name="connsiteY479" fmla="*/ 501015 h 1238250"/>
                  <a:gd name="connsiteX480" fmla="*/ 100013 w 657225"/>
                  <a:gd name="connsiteY480" fmla="*/ 477203 h 1238250"/>
                  <a:gd name="connsiteX481" fmla="*/ 83820 w 657225"/>
                  <a:gd name="connsiteY481" fmla="*/ 450533 h 1238250"/>
                  <a:gd name="connsiteX482" fmla="*/ 63818 w 657225"/>
                  <a:gd name="connsiteY482" fmla="*/ 474345 h 1238250"/>
                  <a:gd name="connsiteX483" fmla="*/ 99060 w 657225"/>
                  <a:gd name="connsiteY483" fmla="*/ 1097280 h 1238250"/>
                  <a:gd name="connsiteX484" fmla="*/ 82868 w 657225"/>
                  <a:gd name="connsiteY484" fmla="*/ 1071563 h 1238250"/>
                  <a:gd name="connsiteX485" fmla="*/ 63818 w 657225"/>
                  <a:gd name="connsiteY485" fmla="*/ 1095375 h 1238250"/>
                  <a:gd name="connsiteX486" fmla="*/ 80963 w 657225"/>
                  <a:gd name="connsiteY486" fmla="*/ 1122045 h 1238250"/>
                  <a:gd name="connsiteX487" fmla="*/ 99060 w 657225"/>
                  <a:gd name="connsiteY487" fmla="*/ 1097280 h 1238250"/>
                  <a:gd name="connsiteX488" fmla="*/ 179070 w 657225"/>
                  <a:gd name="connsiteY488" fmla="*/ 242887 h 1238250"/>
                  <a:gd name="connsiteX489" fmla="*/ 161925 w 657225"/>
                  <a:gd name="connsiteY489" fmla="*/ 216218 h 1238250"/>
                  <a:gd name="connsiteX490" fmla="*/ 145733 w 657225"/>
                  <a:gd name="connsiteY490" fmla="*/ 242887 h 1238250"/>
                  <a:gd name="connsiteX491" fmla="*/ 161925 w 657225"/>
                  <a:gd name="connsiteY491" fmla="*/ 270510 h 1238250"/>
                  <a:gd name="connsiteX492" fmla="*/ 179070 w 657225"/>
                  <a:gd name="connsiteY492" fmla="*/ 242887 h 1238250"/>
                  <a:gd name="connsiteX493" fmla="*/ 179070 w 657225"/>
                  <a:gd name="connsiteY493" fmla="*/ 707708 h 1238250"/>
                  <a:gd name="connsiteX494" fmla="*/ 161925 w 657225"/>
                  <a:gd name="connsiteY494" fmla="*/ 681037 h 1238250"/>
                  <a:gd name="connsiteX495" fmla="*/ 144780 w 657225"/>
                  <a:gd name="connsiteY495" fmla="*/ 706755 h 1238250"/>
                  <a:gd name="connsiteX496" fmla="*/ 162878 w 657225"/>
                  <a:gd name="connsiteY496" fmla="*/ 734378 h 1238250"/>
                  <a:gd name="connsiteX497" fmla="*/ 179070 w 657225"/>
                  <a:gd name="connsiteY497" fmla="*/ 707708 h 1238250"/>
                  <a:gd name="connsiteX498" fmla="*/ 179070 w 657225"/>
                  <a:gd name="connsiteY498" fmla="*/ 479108 h 1238250"/>
                  <a:gd name="connsiteX499" fmla="*/ 161925 w 657225"/>
                  <a:gd name="connsiteY499" fmla="*/ 450533 h 1238250"/>
                  <a:gd name="connsiteX500" fmla="*/ 144780 w 657225"/>
                  <a:gd name="connsiteY500" fmla="*/ 476250 h 1238250"/>
                  <a:gd name="connsiteX501" fmla="*/ 161925 w 657225"/>
                  <a:gd name="connsiteY501" fmla="*/ 500062 h 1238250"/>
                  <a:gd name="connsiteX502" fmla="*/ 179070 w 657225"/>
                  <a:gd name="connsiteY502" fmla="*/ 479108 h 1238250"/>
                  <a:gd name="connsiteX503" fmla="*/ 144780 w 657225"/>
                  <a:gd name="connsiteY503" fmla="*/ 1097280 h 1238250"/>
                  <a:gd name="connsiteX504" fmla="*/ 160973 w 657225"/>
                  <a:gd name="connsiteY504" fmla="*/ 1121092 h 1238250"/>
                  <a:gd name="connsiteX505" fmla="*/ 178118 w 657225"/>
                  <a:gd name="connsiteY505" fmla="*/ 1095375 h 1238250"/>
                  <a:gd name="connsiteX506" fmla="*/ 161925 w 657225"/>
                  <a:gd name="connsiteY506" fmla="*/ 1071563 h 1238250"/>
                  <a:gd name="connsiteX507" fmla="*/ 144780 w 657225"/>
                  <a:gd name="connsiteY507" fmla="*/ 109728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Lst>
                <a:rect l="l" t="t" r="r" b="b"/>
                <a:pathLst>
                  <a:path w="657225" h="1238250">
                    <a:moveTo>
                      <a:pt x="512445" y="1097280"/>
                    </a:moveTo>
                    <a:cubicBezTo>
                      <a:pt x="507683" y="1087755"/>
                      <a:pt x="517208" y="1069658"/>
                      <a:pt x="493395" y="1071563"/>
                    </a:cubicBezTo>
                    <a:cubicBezTo>
                      <a:pt x="479108" y="1073467"/>
                      <a:pt x="473393" y="1076325"/>
                      <a:pt x="474345" y="1090613"/>
                    </a:cubicBezTo>
                    <a:cubicBezTo>
                      <a:pt x="475298" y="1105853"/>
                      <a:pt x="446723" y="1123950"/>
                      <a:pt x="432435" y="1119188"/>
                    </a:cubicBezTo>
                    <a:cubicBezTo>
                      <a:pt x="422910" y="1116330"/>
                      <a:pt x="427673" y="1107758"/>
                      <a:pt x="426720" y="1102042"/>
                    </a:cubicBezTo>
                    <a:cubicBezTo>
                      <a:pt x="423863" y="1089660"/>
                      <a:pt x="435293" y="1070610"/>
                      <a:pt x="408623" y="1071563"/>
                    </a:cubicBezTo>
                    <a:cubicBezTo>
                      <a:pt x="391478" y="1071563"/>
                      <a:pt x="391478" y="1080135"/>
                      <a:pt x="391478" y="1092517"/>
                    </a:cubicBezTo>
                    <a:cubicBezTo>
                      <a:pt x="390525" y="1111567"/>
                      <a:pt x="391478" y="1126808"/>
                      <a:pt x="417195" y="1119188"/>
                    </a:cubicBezTo>
                    <a:cubicBezTo>
                      <a:pt x="415290" y="1127760"/>
                      <a:pt x="408623" y="1127760"/>
                      <a:pt x="402908" y="1129665"/>
                    </a:cubicBezTo>
                    <a:cubicBezTo>
                      <a:pt x="365760" y="1143000"/>
                      <a:pt x="323850" y="1142048"/>
                      <a:pt x="287655" y="1160145"/>
                    </a:cubicBezTo>
                    <a:cubicBezTo>
                      <a:pt x="279083" y="1163955"/>
                      <a:pt x="264795" y="1174433"/>
                      <a:pt x="261938" y="1150620"/>
                    </a:cubicBezTo>
                    <a:cubicBezTo>
                      <a:pt x="260985" y="1140142"/>
                      <a:pt x="246698" y="1146810"/>
                      <a:pt x="239078" y="1145858"/>
                    </a:cubicBezTo>
                    <a:cubicBezTo>
                      <a:pt x="228600" y="1144905"/>
                      <a:pt x="230505" y="1153478"/>
                      <a:pt x="229553" y="1160145"/>
                    </a:cubicBezTo>
                    <a:cubicBezTo>
                      <a:pt x="227648" y="1173480"/>
                      <a:pt x="195263" y="1192530"/>
                      <a:pt x="184785" y="1186815"/>
                    </a:cubicBezTo>
                    <a:cubicBezTo>
                      <a:pt x="176213" y="1182053"/>
                      <a:pt x="180023" y="1172528"/>
                      <a:pt x="180023" y="1165860"/>
                    </a:cubicBezTo>
                    <a:cubicBezTo>
                      <a:pt x="180023" y="1152525"/>
                      <a:pt x="178118" y="1144905"/>
                      <a:pt x="161925" y="1145858"/>
                    </a:cubicBezTo>
                    <a:cubicBezTo>
                      <a:pt x="146685" y="1145858"/>
                      <a:pt x="143828" y="1153478"/>
                      <a:pt x="145733" y="1164908"/>
                    </a:cubicBezTo>
                    <a:cubicBezTo>
                      <a:pt x="151448" y="1194435"/>
                      <a:pt x="137160" y="1204913"/>
                      <a:pt x="109538" y="1210628"/>
                    </a:cubicBezTo>
                    <a:cubicBezTo>
                      <a:pt x="74295" y="1217295"/>
                      <a:pt x="39053" y="1229678"/>
                      <a:pt x="4763" y="1239203"/>
                    </a:cubicBezTo>
                    <a:cubicBezTo>
                      <a:pt x="-952" y="1229678"/>
                      <a:pt x="953" y="1221105"/>
                      <a:pt x="953" y="1212533"/>
                    </a:cubicBezTo>
                    <a:cubicBezTo>
                      <a:pt x="953" y="818198"/>
                      <a:pt x="953" y="422910"/>
                      <a:pt x="0" y="28575"/>
                    </a:cubicBezTo>
                    <a:cubicBezTo>
                      <a:pt x="0" y="4763"/>
                      <a:pt x="6668" y="0"/>
                      <a:pt x="29528" y="0"/>
                    </a:cubicBezTo>
                    <a:cubicBezTo>
                      <a:pt x="232410" y="952"/>
                      <a:pt x="434340" y="952"/>
                      <a:pt x="637223" y="0"/>
                    </a:cubicBezTo>
                    <a:cubicBezTo>
                      <a:pt x="659130" y="0"/>
                      <a:pt x="664845" y="5715"/>
                      <a:pt x="664845" y="26670"/>
                    </a:cubicBezTo>
                    <a:cubicBezTo>
                      <a:pt x="663893" y="366712"/>
                      <a:pt x="663893" y="706755"/>
                      <a:pt x="664845" y="1045845"/>
                    </a:cubicBezTo>
                    <a:cubicBezTo>
                      <a:pt x="664845" y="1062990"/>
                      <a:pt x="667703" y="1073467"/>
                      <a:pt x="641033" y="1068705"/>
                    </a:cubicBezTo>
                    <a:cubicBezTo>
                      <a:pt x="616268" y="1063942"/>
                      <a:pt x="587693" y="1069658"/>
                      <a:pt x="562928" y="1074420"/>
                    </a:cubicBezTo>
                    <a:cubicBezTo>
                      <a:pt x="547688" y="1078230"/>
                      <a:pt x="533400" y="1097280"/>
                      <a:pt x="512445" y="1097280"/>
                    </a:cubicBezTo>
                    <a:close/>
                    <a:moveTo>
                      <a:pt x="180023" y="862965"/>
                    </a:moveTo>
                    <a:cubicBezTo>
                      <a:pt x="180023" y="847725"/>
                      <a:pt x="183833" y="833437"/>
                      <a:pt x="160973" y="834390"/>
                    </a:cubicBezTo>
                    <a:cubicBezTo>
                      <a:pt x="134303" y="835342"/>
                      <a:pt x="145733" y="853440"/>
                      <a:pt x="143828" y="865823"/>
                    </a:cubicBezTo>
                    <a:cubicBezTo>
                      <a:pt x="141923" y="878205"/>
                      <a:pt x="140018" y="890587"/>
                      <a:pt x="161925" y="891540"/>
                    </a:cubicBezTo>
                    <a:cubicBezTo>
                      <a:pt x="188595" y="890587"/>
                      <a:pt x="178118" y="873442"/>
                      <a:pt x="180023" y="862965"/>
                    </a:cubicBezTo>
                    <a:close/>
                    <a:moveTo>
                      <a:pt x="180975" y="552450"/>
                    </a:moveTo>
                    <a:cubicBezTo>
                      <a:pt x="179070" y="541020"/>
                      <a:pt x="188595" y="524828"/>
                      <a:pt x="162878" y="524828"/>
                    </a:cubicBezTo>
                    <a:cubicBezTo>
                      <a:pt x="140018" y="524828"/>
                      <a:pt x="142875" y="538162"/>
                      <a:pt x="143828" y="551498"/>
                    </a:cubicBezTo>
                    <a:cubicBezTo>
                      <a:pt x="144780" y="564833"/>
                      <a:pt x="136208" y="581978"/>
                      <a:pt x="162878" y="581025"/>
                    </a:cubicBezTo>
                    <a:cubicBezTo>
                      <a:pt x="186690" y="581025"/>
                      <a:pt x="179070" y="564833"/>
                      <a:pt x="180975" y="552450"/>
                    </a:cubicBezTo>
                    <a:close/>
                    <a:moveTo>
                      <a:pt x="427673" y="85725"/>
                    </a:moveTo>
                    <a:cubicBezTo>
                      <a:pt x="421958" y="76200"/>
                      <a:pt x="438150" y="54293"/>
                      <a:pt x="408623" y="55245"/>
                    </a:cubicBezTo>
                    <a:cubicBezTo>
                      <a:pt x="382905" y="56197"/>
                      <a:pt x="391478" y="73343"/>
                      <a:pt x="392430" y="83820"/>
                    </a:cubicBezTo>
                    <a:cubicBezTo>
                      <a:pt x="393383" y="96202"/>
                      <a:pt x="381000" y="117157"/>
                      <a:pt x="410528" y="116205"/>
                    </a:cubicBezTo>
                    <a:cubicBezTo>
                      <a:pt x="435293" y="116205"/>
                      <a:pt x="423863" y="99060"/>
                      <a:pt x="427673" y="85725"/>
                    </a:cubicBezTo>
                    <a:close/>
                    <a:moveTo>
                      <a:pt x="228600" y="86677"/>
                    </a:moveTo>
                    <a:cubicBezTo>
                      <a:pt x="233363" y="96202"/>
                      <a:pt x="219075" y="116205"/>
                      <a:pt x="246698" y="116205"/>
                    </a:cubicBezTo>
                    <a:cubicBezTo>
                      <a:pt x="272415" y="116205"/>
                      <a:pt x="264795" y="98107"/>
                      <a:pt x="264795" y="85725"/>
                    </a:cubicBezTo>
                    <a:cubicBezTo>
                      <a:pt x="264795" y="73343"/>
                      <a:pt x="274320" y="55245"/>
                      <a:pt x="247650" y="55245"/>
                    </a:cubicBezTo>
                    <a:cubicBezTo>
                      <a:pt x="220028" y="54293"/>
                      <a:pt x="232410" y="73343"/>
                      <a:pt x="228600" y="86677"/>
                    </a:cubicBezTo>
                    <a:close/>
                    <a:moveTo>
                      <a:pt x="180023" y="788670"/>
                    </a:moveTo>
                    <a:cubicBezTo>
                      <a:pt x="180023" y="772478"/>
                      <a:pt x="184785" y="759143"/>
                      <a:pt x="162878" y="759143"/>
                    </a:cubicBezTo>
                    <a:cubicBezTo>
                      <a:pt x="141923" y="759143"/>
                      <a:pt x="142875" y="769620"/>
                      <a:pt x="143828" y="783908"/>
                    </a:cubicBezTo>
                    <a:cubicBezTo>
                      <a:pt x="144780" y="797243"/>
                      <a:pt x="139065" y="811530"/>
                      <a:pt x="162878" y="811530"/>
                    </a:cubicBezTo>
                    <a:cubicBezTo>
                      <a:pt x="184785" y="810578"/>
                      <a:pt x="180023" y="797243"/>
                      <a:pt x="180023" y="788670"/>
                    </a:cubicBezTo>
                    <a:close/>
                    <a:moveTo>
                      <a:pt x="143828" y="626745"/>
                    </a:moveTo>
                    <a:cubicBezTo>
                      <a:pt x="143828" y="641985"/>
                      <a:pt x="139065" y="656273"/>
                      <a:pt x="162878" y="655320"/>
                    </a:cubicBezTo>
                    <a:cubicBezTo>
                      <a:pt x="184785" y="654368"/>
                      <a:pt x="180023" y="641033"/>
                      <a:pt x="180023" y="629603"/>
                    </a:cubicBezTo>
                    <a:cubicBezTo>
                      <a:pt x="180023" y="617220"/>
                      <a:pt x="184785" y="603885"/>
                      <a:pt x="161925" y="603885"/>
                    </a:cubicBezTo>
                    <a:cubicBezTo>
                      <a:pt x="141923" y="603885"/>
                      <a:pt x="142875" y="615315"/>
                      <a:pt x="143828" y="626745"/>
                    </a:cubicBezTo>
                    <a:close/>
                    <a:moveTo>
                      <a:pt x="180023" y="319087"/>
                    </a:moveTo>
                    <a:cubicBezTo>
                      <a:pt x="180975" y="305753"/>
                      <a:pt x="182880" y="294322"/>
                      <a:pt x="161925" y="294322"/>
                    </a:cubicBezTo>
                    <a:cubicBezTo>
                      <a:pt x="140018" y="294322"/>
                      <a:pt x="143828" y="306705"/>
                      <a:pt x="143828" y="320040"/>
                    </a:cubicBezTo>
                    <a:cubicBezTo>
                      <a:pt x="143828" y="331470"/>
                      <a:pt x="139065" y="345758"/>
                      <a:pt x="160973" y="346710"/>
                    </a:cubicBezTo>
                    <a:cubicBezTo>
                      <a:pt x="183833" y="346710"/>
                      <a:pt x="180975" y="333375"/>
                      <a:pt x="180023" y="319087"/>
                    </a:cubicBezTo>
                    <a:close/>
                    <a:moveTo>
                      <a:pt x="143828" y="936308"/>
                    </a:moveTo>
                    <a:cubicBezTo>
                      <a:pt x="144780" y="952500"/>
                      <a:pt x="139065" y="967740"/>
                      <a:pt x="162878" y="967740"/>
                    </a:cubicBezTo>
                    <a:cubicBezTo>
                      <a:pt x="184785" y="967740"/>
                      <a:pt x="180975" y="954405"/>
                      <a:pt x="180975" y="942023"/>
                    </a:cubicBezTo>
                    <a:cubicBezTo>
                      <a:pt x="180975" y="930592"/>
                      <a:pt x="185738" y="916305"/>
                      <a:pt x="163830" y="916305"/>
                    </a:cubicBezTo>
                    <a:cubicBezTo>
                      <a:pt x="142875" y="915353"/>
                      <a:pt x="141923" y="924878"/>
                      <a:pt x="143828" y="936308"/>
                    </a:cubicBezTo>
                    <a:close/>
                    <a:moveTo>
                      <a:pt x="62865" y="553403"/>
                    </a:moveTo>
                    <a:cubicBezTo>
                      <a:pt x="64770" y="564833"/>
                      <a:pt x="55245" y="581025"/>
                      <a:pt x="80010" y="581025"/>
                    </a:cubicBezTo>
                    <a:cubicBezTo>
                      <a:pt x="103823" y="581978"/>
                      <a:pt x="99060" y="567690"/>
                      <a:pt x="99060" y="554355"/>
                    </a:cubicBezTo>
                    <a:cubicBezTo>
                      <a:pt x="98108" y="541973"/>
                      <a:pt x="106680" y="524828"/>
                      <a:pt x="80963" y="524828"/>
                    </a:cubicBezTo>
                    <a:cubicBezTo>
                      <a:pt x="56198" y="524828"/>
                      <a:pt x="64770" y="541020"/>
                      <a:pt x="62865" y="553403"/>
                    </a:cubicBezTo>
                    <a:close/>
                    <a:moveTo>
                      <a:pt x="100013" y="82868"/>
                    </a:moveTo>
                    <a:cubicBezTo>
                      <a:pt x="94298" y="75247"/>
                      <a:pt x="111443" y="55245"/>
                      <a:pt x="82868" y="54293"/>
                    </a:cubicBezTo>
                    <a:cubicBezTo>
                      <a:pt x="60008" y="53340"/>
                      <a:pt x="61913" y="67627"/>
                      <a:pt x="63818" y="80963"/>
                    </a:cubicBezTo>
                    <a:cubicBezTo>
                      <a:pt x="65723" y="93345"/>
                      <a:pt x="51435" y="113347"/>
                      <a:pt x="80010" y="115252"/>
                    </a:cubicBezTo>
                    <a:cubicBezTo>
                      <a:pt x="105728" y="116205"/>
                      <a:pt x="98108" y="99060"/>
                      <a:pt x="100013" y="82868"/>
                    </a:cubicBezTo>
                    <a:close/>
                    <a:moveTo>
                      <a:pt x="264795" y="552450"/>
                    </a:moveTo>
                    <a:cubicBezTo>
                      <a:pt x="261938" y="541973"/>
                      <a:pt x="272415" y="524828"/>
                      <a:pt x="247650" y="524828"/>
                    </a:cubicBezTo>
                    <a:cubicBezTo>
                      <a:pt x="223838" y="524828"/>
                      <a:pt x="229553" y="540068"/>
                      <a:pt x="229553" y="552450"/>
                    </a:cubicBezTo>
                    <a:cubicBezTo>
                      <a:pt x="229553" y="563880"/>
                      <a:pt x="221933" y="581025"/>
                      <a:pt x="246698" y="581025"/>
                    </a:cubicBezTo>
                    <a:cubicBezTo>
                      <a:pt x="270510" y="581978"/>
                      <a:pt x="263843" y="565785"/>
                      <a:pt x="264795" y="552450"/>
                    </a:cubicBezTo>
                    <a:close/>
                    <a:moveTo>
                      <a:pt x="308610" y="82868"/>
                    </a:moveTo>
                    <a:cubicBezTo>
                      <a:pt x="311468" y="95250"/>
                      <a:pt x="299085" y="115252"/>
                      <a:pt x="327660" y="114300"/>
                    </a:cubicBezTo>
                    <a:cubicBezTo>
                      <a:pt x="354330" y="113347"/>
                      <a:pt x="343853" y="95250"/>
                      <a:pt x="343853" y="82868"/>
                    </a:cubicBezTo>
                    <a:cubicBezTo>
                      <a:pt x="344805" y="70485"/>
                      <a:pt x="351473" y="53340"/>
                      <a:pt x="325755" y="53340"/>
                    </a:cubicBezTo>
                    <a:cubicBezTo>
                      <a:pt x="300990" y="55245"/>
                      <a:pt x="310515" y="71438"/>
                      <a:pt x="308610" y="82868"/>
                    </a:cubicBezTo>
                    <a:close/>
                    <a:moveTo>
                      <a:pt x="511492" y="84772"/>
                    </a:moveTo>
                    <a:cubicBezTo>
                      <a:pt x="508635" y="72390"/>
                      <a:pt x="519113" y="54293"/>
                      <a:pt x="492443" y="54293"/>
                    </a:cubicBezTo>
                    <a:cubicBezTo>
                      <a:pt x="467678" y="54293"/>
                      <a:pt x="474345" y="70485"/>
                      <a:pt x="475298" y="81915"/>
                    </a:cubicBezTo>
                    <a:cubicBezTo>
                      <a:pt x="476250" y="94297"/>
                      <a:pt x="464820" y="114300"/>
                      <a:pt x="493395" y="114300"/>
                    </a:cubicBezTo>
                    <a:cubicBezTo>
                      <a:pt x="520065" y="115252"/>
                      <a:pt x="507683" y="96202"/>
                      <a:pt x="511492" y="84772"/>
                    </a:cubicBezTo>
                    <a:close/>
                    <a:moveTo>
                      <a:pt x="553403" y="85725"/>
                    </a:moveTo>
                    <a:cubicBezTo>
                      <a:pt x="558165" y="96202"/>
                      <a:pt x="544830" y="115252"/>
                      <a:pt x="571500" y="115252"/>
                    </a:cubicBezTo>
                    <a:cubicBezTo>
                      <a:pt x="600075" y="115252"/>
                      <a:pt x="588645" y="95250"/>
                      <a:pt x="589598" y="82868"/>
                    </a:cubicBezTo>
                    <a:cubicBezTo>
                      <a:pt x="590550" y="70485"/>
                      <a:pt x="596265" y="55245"/>
                      <a:pt x="572453" y="55245"/>
                    </a:cubicBezTo>
                    <a:cubicBezTo>
                      <a:pt x="544830" y="54293"/>
                      <a:pt x="556260" y="72390"/>
                      <a:pt x="553403" y="85725"/>
                    </a:cubicBezTo>
                    <a:close/>
                    <a:moveTo>
                      <a:pt x="426720" y="554355"/>
                    </a:moveTo>
                    <a:cubicBezTo>
                      <a:pt x="424815" y="541973"/>
                      <a:pt x="434340" y="523875"/>
                      <a:pt x="407670" y="524828"/>
                    </a:cubicBezTo>
                    <a:cubicBezTo>
                      <a:pt x="381953" y="525780"/>
                      <a:pt x="392430" y="542925"/>
                      <a:pt x="391478" y="553403"/>
                    </a:cubicBezTo>
                    <a:cubicBezTo>
                      <a:pt x="390525" y="566737"/>
                      <a:pt x="386715" y="581025"/>
                      <a:pt x="409575" y="581025"/>
                    </a:cubicBezTo>
                    <a:cubicBezTo>
                      <a:pt x="433388" y="581025"/>
                      <a:pt x="425768" y="565785"/>
                      <a:pt x="426720" y="554355"/>
                    </a:cubicBezTo>
                    <a:close/>
                    <a:moveTo>
                      <a:pt x="510540" y="552450"/>
                    </a:moveTo>
                    <a:cubicBezTo>
                      <a:pt x="509588" y="541020"/>
                      <a:pt x="518160" y="523875"/>
                      <a:pt x="491490" y="524828"/>
                    </a:cubicBezTo>
                    <a:cubicBezTo>
                      <a:pt x="468630" y="525780"/>
                      <a:pt x="474345" y="540068"/>
                      <a:pt x="475298" y="551498"/>
                    </a:cubicBezTo>
                    <a:cubicBezTo>
                      <a:pt x="476250" y="562928"/>
                      <a:pt x="465773" y="580073"/>
                      <a:pt x="491490" y="581025"/>
                    </a:cubicBezTo>
                    <a:cubicBezTo>
                      <a:pt x="514350" y="581978"/>
                      <a:pt x="511492" y="567690"/>
                      <a:pt x="510540" y="552450"/>
                    </a:cubicBezTo>
                    <a:close/>
                    <a:moveTo>
                      <a:pt x="589598" y="553403"/>
                    </a:moveTo>
                    <a:cubicBezTo>
                      <a:pt x="587693" y="541973"/>
                      <a:pt x="597218" y="525780"/>
                      <a:pt x="572453" y="524828"/>
                    </a:cubicBezTo>
                    <a:cubicBezTo>
                      <a:pt x="546735" y="524828"/>
                      <a:pt x="554355" y="541973"/>
                      <a:pt x="554355" y="554355"/>
                    </a:cubicBezTo>
                    <a:cubicBezTo>
                      <a:pt x="553403" y="567690"/>
                      <a:pt x="549593" y="581978"/>
                      <a:pt x="572453" y="581025"/>
                    </a:cubicBezTo>
                    <a:cubicBezTo>
                      <a:pt x="597218" y="581025"/>
                      <a:pt x="587693" y="564833"/>
                      <a:pt x="589598" y="553403"/>
                    </a:cubicBezTo>
                    <a:close/>
                    <a:moveTo>
                      <a:pt x="62865" y="862965"/>
                    </a:moveTo>
                    <a:cubicBezTo>
                      <a:pt x="65723" y="874395"/>
                      <a:pt x="55245" y="890587"/>
                      <a:pt x="80010" y="891540"/>
                    </a:cubicBezTo>
                    <a:cubicBezTo>
                      <a:pt x="103823" y="891540"/>
                      <a:pt x="99060" y="877253"/>
                      <a:pt x="98108" y="864870"/>
                    </a:cubicBezTo>
                    <a:cubicBezTo>
                      <a:pt x="97155" y="852487"/>
                      <a:pt x="106680" y="834390"/>
                      <a:pt x="80010" y="834390"/>
                    </a:cubicBezTo>
                    <a:cubicBezTo>
                      <a:pt x="56198" y="834390"/>
                      <a:pt x="65723" y="850583"/>
                      <a:pt x="62865" y="862965"/>
                    </a:cubicBezTo>
                    <a:close/>
                    <a:moveTo>
                      <a:pt x="264795" y="862012"/>
                    </a:moveTo>
                    <a:cubicBezTo>
                      <a:pt x="262890" y="849630"/>
                      <a:pt x="271463" y="833437"/>
                      <a:pt x="246698" y="833437"/>
                    </a:cubicBezTo>
                    <a:cubicBezTo>
                      <a:pt x="221933" y="833437"/>
                      <a:pt x="229553" y="849630"/>
                      <a:pt x="229553" y="862012"/>
                    </a:cubicBezTo>
                    <a:cubicBezTo>
                      <a:pt x="229553" y="874395"/>
                      <a:pt x="221933" y="890587"/>
                      <a:pt x="246698" y="890587"/>
                    </a:cubicBezTo>
                    <a:cubicBezTo>
                      <a:pt x="271463" y="890587"/>
                      <a:pt x="262890" y="874395"/>
                      <a:pt x="264795" y="862012"/>
                    </a:cubicBezTo>
                    <a:close/>
                    <a:moveTo>
                      <a:pt x="344805" y="862965"/>
                    </a:moveTo>
                    <a:cubicBezTo>
                      <a:pt x="343853" y="849630"/>
                      <a:pt x="351473" y="832485"/>
                      <a:pt x="325755" y="833437"/>
                    </a:cubicBezTo>
                    <a:cubicBezTo>
                      <a:pt x="302895" y="834390"/>
                      <a:pt x="308610" y="848678"/>
                      <a:pt x="309563" y="860108"/>
                    </a:cubicBezTo>
                    <a:cubicBezTo>
                      <a:pt x="310515" y="872490"/>
                      <a:pt x="300038" y="890587"/>
                      <a:pt x="326708" y="890587"/>
                    </a:cubicBezTo>
                    <a:cubicBezTo>
                      <a:pt x="350520" y="890587"/>
                      <a:pt x="342900" y="875348"/>
                      <a:pt x="344805" y="862965"/>
                    </a:cubicBezTo>
                    <a:close/>
                    <a:moveTo>
                      <a:pt x="390525" y="862012"/>
                    </a:moveTo>
                    <a:cubicBezTo>
                      <a:pt x="392430" y="874395"/>
                      <a:pt x="383858" y="890587"/>
                      <a:pt x="408623" y="890587"/>
                    </a:cubicBezTo>
                    <a:cubicBezTo>
                      <a:pt x="435293" y="890587"/>
                      <a:pt x="425768" y="872490"/>
                      <a:pt x="426720" y="860108"/>
                    </a:cubicBezTo>
                    <a:cubicBezTo>
                      <a:pt x="427673" y="846773"/>
                      <a:pt x="431483" y="832485"/>
                      <a:pt x="407670" y="833437"/>
                    </a:cubicBezTo>
                    <a:cubicBezTo>
                      <a:pt x="382905" y="834390"/>
                      <a:pt x="393383" y="851535"/>
                      <a:pt x="390525" y="862012"/>
                    </a:cubicBezTo>
                    <a:close/>
                    <a:moveTo>
                      <a:pt x="511492" y="862012"/>
                    </a:moveTo>
                    <a:cubicBezTo>
                      <a:pt x="508635" y="850583"/>
                      <a:pt x="518160" y="834390"/>
                      <a:pt x="493395" y="834390"/>
                    </a:cubicBezTo>
                    <a:cubicBezTo>
                      <a:pt x="469583" y="834390"/>
                      <a:pt x="475298" y="849630"/>
                      <a:pt x="475298" y="862012"/>
                    </a:cubicBezTo>
                    <a:cubicBezTo>
                      <a:pt x="475298" y="874395"/>
                      <a:pt x="467678" y="891540"/>
                      <a:pt x="493395" y="891540"/>
                    </a:cubicBezTo>
                    <a:cubicBezTo>
                      <a:pt x="519113" y="890587"/>
                      <a:pt x="508635" y="873442"/>
                      <a:pt x="511492" y="862012"/>
                    </a:cubicBezTo>
                    <a:close/>
                    <a:moveTo>
                      <a:pt x="589598" y="862012"/>
                    </a:moveTo>
                    <a:cubicBezTo>
                      <a:pt x="588645" y="849630"/>
                      <a:pt x="596265" y="834390"/>
                      <a:pt x="571500" y="834390"/>
                    </a:cubicBezTo>
                    <a:cubicBezTo>
                      <a:pt x="546735" y="834390"/>
                      <a:pt x="553403" y="850583"/>
                      <a:pt x="554355" y="862012"/>
                    </a:cubicBezTo>
                    <a:cubicBezTo>
                      <a:pt x="555308" y="873442"/>
                      <a:pt x="544830" y="890587"/>
                      <a:pt x="570548" y="890587"/>
                    </a:cubicBezTo>
                    <a:cubicBezTo>
                      <a:pt x="596265" y="891540"/>
                      <a:pt x="588645" y="874395"/>
                      <a:pt x="589598" y="862012"/>
                    </a:cubicBezTo>
                    <a:close/>
                    <a:moveTo>
                      <a:pt x="100013" y="1018223"/>
                    </a:moveTo>
                    <a:cubicBezTo>
                      <a:pt x="96203" y="1007745"/>
                      <a:pt x="108585" y="990600"/>
                      <a:pt x="82868" y="989648"/>
                    </a:cubicBezTo>
                    <a:cubicBezTo>
                      <a:pt x="57150" y="988695"/>
                      <a:pt x="63818" y="1004887"/>
                      <a:pt x="63818" y="1018223"/>
                    </a:cubicBezTo>
                    <a:cubicBezTo>
                      <a:pt x="63818" y="1031558"/>
                      <a:pt x="57150" y="1047750"/>
                      <a:pt x="82868" y="1046798"/>
                    </a:cubicBezTo>
                    <a:cubicBezTo>
                      <a:pt x="107633" y="1046798"/>
                      <a:pt x="96203" y="1029653"/>
                      <a:pt x="100013" y="1018223"/>
                    </a:cubicBezTo>
                    <a:close/>
                    <a:moveTo>
                      <a:pt x="264795" y="1018223"/>
                    </a:moveTo>
                    <a:cubicBezTo>
                      <a:pt x="261938" y="1006792"/>
                      <a:pt x="272415" y="989648"/>
                      <a:pt x="247650" y="989648"/>
                    </a:cubicBezTo>
                    <a:cubicBezTo>
                      <a:pt x="223838" y="989648"/>
                      <a:pt x="228600" y="1004887"/>
                      <a:pt x="229553" y="1017270"/>
                    </a:cubicBezTo>
                    <a:cubicBezTo>
                      <a:pt x="230505" y="1029653"/>
                      <a:pt x="220980" y="1047750"/>
                      <a:pt x="247650" y="1047750"/>
                    </a:cubicBezTo>
                    <a:cubicBezTo>
                      <a:pt x="272415" y="1046798"/>
                      <a:pt x="262890" y="1029653"/>
                      <a:pt x="264795" y="1018223"/>
                    </a:cubicBezTo>
                    <a:close/>
                    <a:moveTo>
                      <a:pt x="308610" y="1018223"/>
                    </a:moveTo>
                    <a:cubicBezTo>
                      <a:pt x="311468" y="1029653"/>
                      <a:pt x="300990" y="1046798"/>
                      <a:pt x="325755" y="1046798"/>
                    </a:cubicBezTo>
                    <a:cubicBezTo>
                      <a:pt x="349568" y="1046798"/>
                      <a:pt x="344805" y="1032510"/>
                      <a:pt x="343853" y="1019175"/>
                    </a:cubicBezTo>
                    <a:cubicBezTo>
                      <a:pt x="342900" y="1006792"/>
                      <a:pt x="352425" y="988695"/>
                      <a:pt x="325755" y="988695"/>
                    </a:cubicBezTo>
                    <a:cubicBezTo>
                      <a:pt x="300990" y="989648"/>
                      <a:pt x="310515" y="1006792"/>
                      <a:pt x="308610" y="1018223"/>
                    </a:cubicBezTo>
                    <a:close/>
                    <a:moveTo>
                      <a:pt x="426720" y="1018223"/>
                    </a:moveTo>
                    <a:cubicBezTo>
                      <a:pt x="423863" y="1007745"/>
                      <a:pt x="435293" y="990600"/>
                      <a:pt x="409575" y="989648"/>
                    </a:cubicBezTo>
                    <a:cubicBezTo>
                      <a:pt x="385763" y="988695"/>
                      <a:pt x="389573" y="1003935"/>
                      <a:pt x="391478" y="1016317"/>
                    </a:cubicBezTo>
                    <a:cubicBezTo>
                      <a:pt x="392430" y="1028700"/>
                      <a:pt x="381953" y="1046798"/>
                      <a:pt x="408623" y="1046798"/>
                    </a:cubicBezTo>
                    <a:cubicBezTo>
                      <a:pt x="433388" y="1046798"/>
                      <a:pt x="424815" y="1030605"/>
                      <a:pt x="426720" y="1018223"/>
                    </a:cubicBezTo>
                    <a:close/>
                    <a:moveTo>
                      <a:pt x="474345" y="1019175"/>
                    </a:moveTo>
                    <a:cubicBezTo>
                      <a:pt x="477203" y="1030605"/>
                      <a:pt x="466725" y="1047750"/>
                      <a:pt x="492443" y="1047750"/>
                    </a:cubicBezTo>
                    <a:cubicBezTo>
                      <a:pt x="517208" y="1047750"/>
                      <a:pt x="510540" y="1032510"/>
                      <a:pt x="510540" y="1020128"/>
                    </a:cubicBezTo>
                    <a:cubicBezTo>
                      <a:pt x="510540" y="1007745"/>
                      <a:pt x="518160" y="989648"/>
                      <a:pt x="491490" y="990600"/>
                    </a:cubicBezTo>
                    <a:cubicBezTo>
                      <a:pt x="466725" y="990600"/>
                      <a:pt x="478155" y="1007745"/>
                      <a:pt x="474345" y="1019175"/>
                    </a:cubicBezTo>
                    <a:close/>
                    <a:moveTo>
                      <a:pt x="589598" y="1019175"/>
                    </a:moveTo>
                    <a:cubicBezTo>
                      <a:pt x="587693" y="1006792"/>
                      <a:pt x="597218" y="989648"/>
                      <a:pt x="570548" y="989648"/>
                    </a:cubicBezTo>
                    <a:cubicBezTo>
                      <a:pt x="545783" y="989648"/>
                      <a:pt x="553403" y="1005840"/>
                      <a:pt x="553403" y="1017270"/>
                    </a:cubicBezTo>
                    <a:cubicBezTo>
                      <a:pt x="553403" y="1029653"/>
                      <a:pt x="544830" y="1046798"/>
                      <a:pt x="571500" y="1046798"/>
                    </a:cubicBezTo>
                    <a:cubicBezTo>
                      <a:pt x="596265" y="1046798"/>
                      <a:pt x="587693" y="1030605"/>
                      <a:pt x="589598" y="1019175"/>
                    </a:cubicBezTo>
                    <a:close/>
                    <a:moveTo>
                      <a:pt x="100013" y="1173480"/>
                    </a:moveTo>
                    <a:cubicBezTo>
                      <a:pt x="97155" y="1162050"/>
                      <a:pt x="107633" y="1145858"/>
                      <a:pt x="82868" y="1144905"/>
                    </a:cubicBezTo>
                    <a:cubicBezTo>
                      <a:pt x="59055" y="1144905"/>
                      <a:pt x="63818" y="1158240"/>
                      <a:pt x="63818" y="1171575"/>
                    </a:cubicBezTo>
                    <a:cubicBezTo>
                      <a:pt x="64770" y="1183958"/>
                      <a:pt x="56198" y="1201103"/>
                      <a:pt x="81915" y="1201103"/>
                    </a:cubicBezTo>
                    <a:cubicBezTo>
                      <a:pt x="106680" y="1202055"/>
                      <a:pt x="97155" y="1185863"/>
                      <a:pt x="100013" y="1173480"/>
                    </a:cubicBezTo>
                    <a:close/>
                    <a:moveTo>
                      <a:pt x="99060" y="398145"/>
                    </a:moveTo>
                    <a:cubicBezTo>
                      <a:pt x="96203" y="387668"/>
                      <a:pt x="108585" y="368618"/>
                      <a:pt x="80963" y="368618"/>
                    </a:cubicBezTo>
                    <a:cubicBezTo>
                      <a:pt x="59055" y="368618"/>
                      <a:pt x="61913" y="381953"/>
                      <a:pt x="63818" y="394335"/>
                    </a:cubicBezTo>
                    <a:cubicBezTo>
                      <a:pt x="65723" y="405765"/>
                      <a:pt x="52388" y="424815"/>
                      <a:pt x="80010" y="426720"/>
                    </a:cubicBezTo>
                    <a:cubicBezTo>
                      <a:pt x="103823" y="427672"/>
                      <a:pt x="99060" y="412433"/>
                      <a:pt x="99060" y="398145"/>
                    </a:cubicBezTo>
                    <a:close/>
                    <a:moveTo>
                      <a:pt x="344805" y="551498"/>
                    </a:moveTo>
                    <a:cubicBezTo>
                      <a:pt x="343853" y="539115"/>
                      <a:pt x="350520" y="525780"/>
                      <a:pt x="327660" y="524828"/>
                    </a:cubicBezTo>
                    <a:cubicBezTo>
                      <a:pt x="300990" y="523875"/>
                      <a:pt x="309563" y="541973"/>
                      <a:pt x="309563" y="554355"/>
                    </a:cubicBezTo>
                    <a:cubicBezTo>
                      <a:pt x="309563" y="565785"/>
                      <a:pt x="303848" y="580073"/>
                      <a:pt x="326708" y="581025"/>
                    </a:cubicBezTo>
                    <a:cubicBezTo>
                      <a:pt x="352425" y="581978"/>
                      <a:pt x="342900" y="563880"/>
                      <a:pt x="344805" y="551498"/>
                    </a:cubicBezTo>
                    <a:close/>
                    <a:moveTo>
                      <a:pt x="264795" y="397193"/>
                    </a:moveTo>
                    <a:cubicBezTo>
                      <a:pt x="260985" y="386715"/>
                      <a:pt x="273368" y="369570"/>
                      <a:pt x="248603" y="368618"/>
                    </a:cubicBezTo>
                    <a:cubicBezTo>
                      <a:pt x="224790" y="367665"/>
                      <a:pt x="228600" y="381953"/>
                      <a:pt x="229553" y="395287"/>
                    </a:cubicBezTo>
                    <a:cubicBezTo>
                      <a:pt x="230505" y="407670"/>
                      <a:pt x="220028" y="425768"/>
                      <a:pt x="246698" y="425768"/>
                    </a:cubicBezTo>
                    <a:cubicBezTo>
                      <a:pt x="271463" y="426720"/>
                      <a:pt x="262890" y="410528"/>
                      <a:pt x="264795" y="397193"/>
                    </a:cubicBezTo>
                    <a:close/>
                    <a:moveTo>
                      <a:pt x="344805" y="398145"/>
                    </a:moveTo>
                    <a:cubicBezTo>
                      <a:pt x="342900" y="386715"/>
                      <a:pt x="352425" y="368618"/>
                      <a:pt x="325755" y="368618"/>
                    </a:cubicBezTo>
                    <a:cubicBezTo>
                      <a:pt x="303848" y="368618"/>
                      <a:pt x="307658" y="382905"/>
                      <a:pt x="308610" y="394335"/>
                    </a:cubicBezTo>
                    <a:cubicBezTo>
                      <a:pt x="309563" y="405765"/>
                      <a:pt x="298133" y="424815"/>
                      <a:pt x="325755" y="425768"/>
                    </a:cubicBezTo>
                    <a:cubicBezTo>
                      <a:pt x="349568" y="426720"/>
                      <a:pt x="343853" y="411480"/>
                      <a:pt x="344805" y="398145"/>
                    </a:cubicBezTo>
                    <a:close/>
                    <a:moveTo>
                      <a:pt x="427673" y="396240"/>
                    </a:moveTo>
                    <a:cubicBezTo>
                      <a:pt x="423863" y="387668"/>
                      <a:pt x="436245" y="369570"/>
                      <a:pt x="410528" y="368618"/>
                    </a:cubicBezTo>
                    <a:cubicBezTo>
                      <a:pt x="386715" y="367665"/>
                      <a:pt x="390525" y="382905"/>
                      <a:pt x="392430" y="395287"/>
                    </a:cubicBezTo>
                    <a:cubicBezTo>
                      <a:pt x="393383" y="407670"/>
                      <a:pt x="382905" y="425768"/>
                      <a:pt x="409575" y="425768"/>
                    </a:cubicBezTo>
                    <a:cubicBezTo>
                      <a:pt x="433388" y="426720"/>
                      <a:pt x="424815" y="410528"/>
                      <a:pt x="427673" y="396240"/>
                    </a:cubicBezTo>
                    <a:close/>
                    <a:moveTo>
                      <a:pt x="511492" y="397193"/>
                    </a:moveTo>
                    <a:cubicBezTo>
                      <a:pt x="508635" y="385762"/>
                      <a:pt x="519113" y="368618"/>
                      <a:pt x="494348" y="368618"/>
                    </a:cubicBezTo>
                    <a:cubicBezTo>
                      <a:pt x="470535" y="368618"/>
                      <a:pt x="475298" y="383858"/>
                      <a:pt x="476250" y="396240"/>
                    </a:cubicBezTo>
                    <a:cubicBezTo>
                      <a:pt x="477203" y="408622"/>
                      <a:pt x="467678" y="426720"/>
                      <a:pt x="494348" y="425768"/>
                    </a:cubicBezTo>
                    <a:cubicBezTo>
                      <a:pt x="519113" y="425768"/>
                      <a:pt x="508635" y="408622"/>
                      <a:pt x="511492" y="397193"/>
                    </a:cubicBezTo>
                    <a:close/>
                    <a:moveTo>
                      <a:pt x="553403" y="397193"/>
                    </a:moveTo>
                    <a:cubicBezTo>
                      <a:pt x="555308" y="408622"/>
                      <a:pt x="545783" y="425768"/>
                      <a:pt x="571500" y="425768"/>
                    </a:cubicBezTo>
                    <a:cubicBezTo>
                      <a:pt x="595313" y="425768"/>
                      <a:pt x="590550" y="410528"/>
                      <a:pt x="589598" y="398145"/>
                    </a:cubicBezTo>
                    <a:cubicBezTo>
                      <a:pt x="588645" y="385762"/>
                      <a:pt x="598170" y="367665"/>
                      <a:pt x="571500" y="367665"/>
                    </a:cubicBezTo>
                    <a:cubicBezTo>
                      <a:pt x="545783" y="369570"/>
                      <a:pt x="556260" y="386715"/>
                      <a:pt x="553403" y="397193"/>
                    </a:cubicBezTo>
                    <a:close/>
                    <a:moveTo>
                      <a:pt x="308610" y="707708"/>
                    </a:moveTo>
                    <a:cubicBezTo>
                      <a:pt x="308610" y="721043"/>
                      <a:pt x="303848" y="735330"/>
                      <a:pt x="327660" y="734378"/>
                    </a:cubicBezTo>
                    <a:cubicBezTo>
                      <a:pt x="350520" y="733425"/>
                      <a:pt x="344805" y="720090"/>
                      <a:pt x="344805" y="707708"/>
                    </a:cubicBezTo>
                    <a:cubicBezTo>
                      <a:pt x="344805" y="695325"/>
                      <a:pt x="351473" y="680085"/>
                      <a:pt x="327660" y="680085"/>
                    </a:cubicBezTo>
                    <a:cubicBezTo>
                      <a:pt x="302895" y="680085"/>
                      <a:pt x="309563" y="695325"/>
                      <a:pt x="308610" y="707708"/>
                    </a:cubicBezTo>
                    <a:close/>
                    <a:moveTo>
                      <a:pt x="391478" y="706755"/>
                    </a:moveTo>
                    <a:cubicBezTo>
                      <a:pt x="392430" y="720090"/>
                      <a:pt x="385763" y="735330"/>
                      <a:pt x="410528" y="734378"/>
                    </a:cubicBezTo>
                    <a:cubicBezTo>
                      <a:pt x="433388" y="733425"/>
                      <a:pt x="426720" y="719137"/>
                      <a:pt x="426720" y="707708"/>
                    </a:cubicBezTo>
                    <a:cubicBezTo>
                      <a:pt x="426720" y="694373"/>
                      <a:pt x="431483" y="680085"/>
                      <a:pt x="407670" y="680085"/>
                    </a:cubicBezTo>
                    <a:cubicBezTo>
                      <a:pt x="384810" y="681037"/>
                      <a:pt x="393383" y="696278"/>
                      <a:pt x="391478" y="706755"/>
                    </a:cubicBezTo>
                    <a:close/>
                    <a:moveTo>
                      <a:pt x="475298" y="706755"/>
                    </a:moveTo>
                    <a:cubicBezTo>
                      <a:pt x="475298" y="721995"/>
                      <a:pt x="470535" y="735330"/>
                      <a:pt x="494348" y="735330"/>
                    </a:cubicBezTo>
                    <a:cubicBezTo>
                      <a:pt x="517208" y="734378"/>
                      <a:pt x="510540" y="720090"/>
                      <a:pt x="510540" y="708660"/>
                    </a:cubicBezTo>
                    <a:cubicBezTo>
                      <a:pt x="510540" y="696278"/>
                      <a:pt x="517208" y="681037"/>
                      <a:pt x="493395" y="681037"/>
                    </a:cubicBezTo>
                    <a:cubicBezTo>
                      <a:pt x="468630" y="680085"/>
                      <a:pt x="476250" y="696278"/>
                      <a:pt x="475298" y="706755"/>
                    </a:cubicBezTo>
                    <a:close/>
                    <a:moveTo>
                      <a:pt x="589598" y="706755"/>
                    </a:moveTo>
                    <a:cubicBezTo>
                      <a:pt x="588645" y="695325"/>
                      <a:pt x="595313" y="680085"/>
                      <a:pt x="571500" y="681037"/>
                    </a:cubicBezTo>
                    <a:cubicBezTo>
                      <a:pt x="549593" y="681037"/>
                      <a:pt x="553403" y="694373"/>
                      <a:pt x="554355" y="706755"/>
                    </a:cubicBezTo>
                    <a:cubicBezTo>
                      <a:pt x="555308" y="718185"/>
                      <a:pt x="545783" y="735330"/>
                      <a:pt x="570548" y="735330"/>
                    </a:cubicBezTo>
                    <a:cubicBezTo>
                      <a:pt x="594360" y="735330"/>
                      <a:pt x="589598" y="721043"/>
                      <a:pt x="589598" y="706755"/>
                    </a:cubicBezTo>
                    <a:close/>
                    <a:moveTo>
                      <a:pt x="63818" y="163830"/>
                    </a:moveTo>
                    <a:cubicBezTo>
                      <a:pt x="65723" y="175260"/>
                      <a:pt x="57150" y="192405"/>
                      <a:pt x="81915" y="191452"/>
                    </a:cubicBezTo>
                    <a:cubicBezTo>
                      <a:pt x="100965" y="191452"/>
                      <a:pt x="101918" y="181927"/>
                      <a:pt x="100013" y="168593"/>
                    </a:cubicBezTo>
                    <a:cubicBezTo>
                      <a:pt x="98108" y="157163"/>
                      <a:pt x="109538" y="140018"/>
                      <a:pt x="83820" y="139065"/>
                    </a:cubicBezTo>
                    <a:cubicBezTo>
                      <a:pt x="62865" y="139065"/>
                      <a:pt x="61913" y="148590"/>
                      <a:pt x="63818" y="163830"/>
                    </a:cubicBezTo>
                    <a:close/>
                    <a:moveTo>
                      <a:pt x="229553" y="165735"/>
                    </a:moveTo>
                    <a:cubicBezTo>
                      <a:pt x="230505" y="177165"/>
                      <a:pt x="223838" y="191452"/>
                      <a:pt x="246698" y="191452"/>
                    </a:cubicBezTo>
                    <a:cubicBezTo>
                      <a:pt x="270510" y="191452"/>
                      <a:pt x="264795" y="176213"/>
                      <a:pt x="264795" y="163830"/>
                    </a:cubicBezTo>
                    <a:cubicBezTo>
                      <a:pt x="265748" y="150495"/>
                      <a:pt x="267653" y="139065"/>
                      <a:pt x="246698" y="139065"/>
                    </a:cubicBezTo>
                    <a:cubicBezTo>
                      <a:pt x="223838" y="139065"/>
                      <a:pt x="230505" y="154305"/>
                      <a:pt x="229553" y="165735"/>
                    </a:cubicBezTo>
                    <a:close/>
                    <a:moveTo>
                      <a:pt x="308610" y="165735"/>
                    </a:moveTo>
                    <a:cubicBezTo>
                      <a:pt x="309563" y="178118"/>
                      <a:pt x="303848" y="191452"/>
                      <a:pt x="325755" y="191452"/>
                    </a:cubicBezTo>
                    <a:cubicBezTo>
                      <a:pt x="349568" y="191452"/>
                      <a:pt x="343853" y="177165"/>
                      <a:pt x="344805" y="163830"/>
                    </a:cubicBezTo>
                    <a:cubicBezTo>
                      <a:pt x="344805" y="150495"/>
                      <a:pt x="347663" y="139065"/>
                      <a:pt x="325755" y="139065"/>
                    </a:cubicBezTo>
                    <a:cubicBezTo>
                      <a:pt x="302895" y="139065"/>
                      <a:pt x="309563" y="153352"/>
                      <a:pt x="308610" y="165735"/>
                    </a:cubicBezTo>
                    <a:close/>
                    <a:moveTo>
                      <a:pt x="391478" y="165735"/>
                    </a:moveTo>
                    <a:cubicBezTo>
                      <a:pt x="392430" y="177165"/>
                      <a:pt x="385763" y="191452"/>
                      <a:pt x="408623" y="191452"/>
                    </a:cubicBezTo>
                    <a:cubicBezTo>
                      <a:pt x="432435" y="191452"/>
                      <a:pt x="426720" y="176213"/>
                      <a:pt x="426720" y="163830"/>
                    </a:cubicBezTo>
                    <a:cubicBezTo>
                      <a:pt x="427673" y="150495"/>
                      <a:pt x="429578" y="139065"/>
                      <a:pt x="408623" y="139065"/>
                    </a:cubicBezTo>
                    <a:cubicBezTo>
                      <a:pt x="385763" y="139065"/>
                      <a:pt x="392430" y="154305"/>
                      <a:pt x="391478" y="165735"/>
                    </a:cubicBezTo>
                    <a:close/>
                    <a:moveTo>
                      <a:pt x="475298" y="164783"/>
                    </a:moveTo>
                    <a:cubicBezTo>
                      <a:pt x="475298" y="178118"/>
                      <a:pt x="470535" y="191452"/>
                      <a:pt x="492443" y="191452"/>
                    </a:cubicBezTo>
                    <a:cubicBezTo>
                      <a:pt x="514350" y="191452"/>
                      <a:pt x="511492" y="179070"/>
                      <a:pt x="510540" y="166688"/>
                    </a:cubicBezTo>
                    <a:cubicBezTo>
                      <a:pt x="510540" y="153352"/>
                      <a:pt x="515303" y="139065"/>
                      <a:pt x="491490" y="139065"/>
                    </a:cubicBezTo>
                    <a:cubicBezTo>
                      <a:pt x="469583" y="140018"/>
                      <a:pt x="476250" y="154305"/>
                      <a:pt x="475298" y="164783"/>
                    </a:cubicBezTo>
                    <a:close/>
                    <a:moveTo>
                      <a:pt x="553403" y="163830"/>
                    </a:moveTo>
                    <a:cubicBezTo>
                      <a:pt x="553403" y="177165"/>
                      <a:pt x="548640" y="190500"/>
                      <a:pt x="570548" y="191452"/>
                    </a:cubicBezTo>
                    <a:cubicBezTo>
                      <a:pt x="592455" y="191452"/>
                      <a:pt x="589598" y="179070"/>
                      <a:pt x="588645" y="166688"/>
                    </a:cubicBezTo>
                    <a:cubicBezTo>
                      <a:pt x="588645" y="154305"/>
                      <a:pt x="594360" y="139065"/>
                      <a:pt x="570548" y="139065"/>
                    </a:cubicBezTo>
                    <a:cubicBezTo>
                      <a:pt x="548640" y="140018"/>
                      <a:pt x="554355" y="153352"/>
                      <a:pt x="553403" y="163830"/>
                    </a:cubicBezTo>
                    <a:close/>
                    <a:moveTo>
                      <a:pt x="99060" y="243840"/>
                    </a:moveTo>
                    <a:cubicBezTo>
                      <a:pt x="97155" y="232410"/>
                      <a:pt x="105728" y="216218"/>
                      <a:pt x="80963" y="216218"/>
                    </a:cubicBezTo>
                    <a:cubicBezTo>
                      <a:pt x="57150" y="216218"/>
                      <a:pt x="62865" y="231458"/>
                      <a:pt x="62865" y="243840"/>
                    </a:cubicBezTo>
                    <a:cubicBezTo>
                      <a:pt x="62865" y="257175"/>
                      <a:pt x="58103" y="271462"/>
                      <a:pt x="81915" y="270510"/>
                    </a:cubicBezTo>
                    <a:cubicBezTo>
                      <a:pt x="104775" y="269558"/>
                      <a:pt x="98108" y="256222"/>
                      <a:pt x="99060" y="243840"/>
                    </a:cubicBezTo>
                    <a:close/>
                    <a:moveTo>
                      <a:pt x="264795" y="244793"/>
                    </a:moveTo>
                    <a:cubicBezTo>
                      <a:pt x="263843" y="230505"/>
                      <a:pt x="269558" y="216218"/>
                      <a:pt x="245745" y="216218"/>
                    </a:cubicBezTo>
                    <a:cubicBezTo>
                      <a:pt x="222885" y="217170"/>
                      <a:pt x="229553" y="231458"/>
                      <a:pt x="229553" y="242887"/>
                    </a:cubicBezTo>
                    <a:cubicBezTo>
                      <a:pt x="229553" y="255270"/>
                      <a:pt x="223838" y="270510"/>
                      <a:pt x="247650" y="270510"/>
                    </a:cubicBezTo>
                    <a:cubicBezTo>
                      <a:pt x="270510" y="269558"/>
                      <a:pt x="263843" y="255270"/>
                      <a:pt x="264795" y="244793"/>
                    </a:cubicBezTo>
                    <a:close/>
                    <a:moveTo>
                      <a:pt x="308610" y="242887"/>
                    </a:moveTo>
                    <a:cubicBezTo>
                      <a:pt x="310515" y="253365"/>
                      <a:pt x="300990" y="269558"/>
                      <a:pt x="325755" y="270510"/>
                    </a:cubicBezTo>
                    <a:cubicBezTo>
                      <a:pt x="347663" y="270510"/>
                      <a:pt x="344805" y="258128"/>
                      <a:pt x="343853" y="245745"/>
                    </a:cubicBezTo>
                    <a:cubicBezTo>
                      <a:pt x="342900" y="233362"/>
                      <a:pt x="351473" y="215265"/>
                      <a:pt x="324803" y="216218"/>
                    </a:cubicBezTo>
                    <a:cubicBezTo>
                      <a:pt x="303848" y="216218"/>
                      <a:pt x="309563" y="230505"/>
                      <a:pt x="308610" y="242887"/>
                    </a:cubicBezTo>
                    <a:close/>
                    <a:moveTo>
                      <a:pt x="391478" y="243840"/>
                    </a:moveTo>
                    <a:cubicBezTo>
                      <a:pt x="392430" y="256222"/>
                      <a:pt x="385763" y="270510"/>
                      <a:pt x="409575" y="270510"/>
                    </a:cubicBezTo>
                    <a:cubicBezTo>
                      <a:pt x="431483" y="270510"/>
                      <a:pt x="427673" y="257175"/>
                      <a:pt x="426720" y="244793"/>
                    </a:cubicBezTo>
                    <a:cubicBezTo>
                      <a:pt x="425768" y="233362"/>
                      <a:pt x="434340" y="217170"/>
                      <a:pt x="409575" y="216218"/>
                    </a:cubicBezTo>
                    <a:cubicBezTo>
                      <a:pt x="385763" y="215265"/>
                      <a:pt x="391478" y="230505"/>
                      <a:pt x="391478" y="243840"/>
                    </a:cubicBezTo>
                    <a:close/>
                    <a:moveTo>
                      <a:pt x="510540" y="244793"/>
                    </a:moveTo>
                    <a:cubicBezTo>
                      <a:pt x="510540" y="229553"/>
                      <a:pt x="514350" y="215265"/>
                      <a:pt x="491490" y="216218"/>
                    </a:cubicBezTo>
                    <a:cubicBezTo>
                      <a:pt x="466725" y="217170"/>
                      <a:pt x="476250" y="234315"/>
                      <a:pt x="475298" y="245745"/>
                    </a:cubicBezTo>
                    <a:cubicBezTo>
                      <a:pt x="474345" y="258128"/>
                      <a:pt x="470535" y="271462"/>
                      <a:pt x="492443" y="270510"/>
                    </a:cubicBezTo>
                    <a:cubicBezTo>
                      <a:pt x="517208" y="270510"/>
                      <a:pt x="509588" y="254318"/>
                      <a:pt x="510540" y="244793"/>
                    </a:cubicBezTo>
                    <a:close/>
                    <a:moveTo>
                      <a:pt x="589598" y="243840"/>
                    </a:moveTo>
                    <a:cubicBezTo>
                      <a:pt x="589598" y="228600"/>
                      <a:pt x="593408" y="215265"/>
                      <a:pt x="570548" y="215265"/>
                    </a:cubicBezTo>
                    <a:cubicBezTo>
                      <a:pt x="544830" y="216218"/>
                      <a:pt x="555308" y="233362"/>
                      <a:pt x="554355" y="244793"/>
                    </a:cubicBezTo>
                    <a:cubicBezTo>
                      <a:pt x="553403" y="257175"/>
                      <a:pt x="549593" y="270510"/>
                      <a:pt x="572453" y="270510"/>
                    </a:cubicBezTo>
                    <a:cubicBezTo>
                      <a:pt x="596265" y="270510"/>
                      <a:pt x="588645" y="254318"/>
                      <a:pt x="589598" y="243840"/>
                    </a:cubicBezTo>
                    <a:close/>
                    <a:moveTo>
                      <a:pt x="63818" y="319087"/>
                    </a:moveTo>
                    <a:cubicBezTo>
                      <a:pt x="63818" y="333375"/>
                      <a:pt x="59055" y="345758"/>
                      <a:pt x="80963" y="346710"/>
                    </a:cubicBezTo>
                    <a:cubicBezTo>
                      <a:pt x="104775" y="346710"/>
                      <a:pt x="98108" y="331470"/>
                      <a:pt x="99060" y="319087"/>
                    </a:cubicBezTo>
                    <a:cubicBezTo>
                      <a:pt x="100013" y="305753"/>
                      <a:pt x="100965" y="294322"/>
                      <a:pt x="80010" y="295275"/>
                    </a:cubicBezTo>
                    <a:cubicBezTo>
                      <a:pt x="58103" y="295275"/>
                      <a:pt x="63818" y="308610"/>
                      <a:pt x="63818" y="319087"/>
                    </a:cubicBezTo>
                    <a:close/>
                    <a:moveTo>
                      <a:pt x="308610" y="320993"/>
                    </a:moveTo>
                    <a:cubicBezTo>
                      <a:pt x="309563" y="331470"/>
                      <a:pt x="302895" y="345758"/>
                      <a:pt x="325755" y="345758"/>
                    </a:cubicBezTo>
                    <a:cubicBezTo>
                      <a:pt x="349568" y="345758"/>
                      <a:pt x="343853" y="331470"/>
                      <a:pt x="344805" y="318135"/>
                    </a:cubicBezTo>
                    <a:cubicBezTo>
                      <a:pt x="344805" y="304800"/>
                      <a:pt x="347663" y="293370"/>
                      <a:pt x="326708" y="293370"/>
                    </a:cubicBezTo>
                    <a:cubicBezTo>
                      <a:pt x="303848" y="295275"/>
                      <a:pt x="308610" y="308610"/>
                      <a:pt x="308610" y="320993"/>
                    </a:cubicBezTo>
                    <a:close/>
                    <a:moveTo>
                      <a:pt x="510540" y="321945"/>
                    </a:moveTo>
                    <a:cubicBezTo>
                      <a:pt x="509588" y="309562"/>
                      <a:pt x="517208" y="294322"/>
                      <a:pt x="492443" y="294322"/>
                    </a:cubicBezTo>
                    <a:cubicBezTo>
                      <a:pt x="470535" y="294322"/>
                      <a:pt x="474345" y="307658"/>
                      <a:pt x="474345" y="319087"/>
                    </a:cubicBezTo>
                    <a:cubicBezTo>
                      <a:pt x="475298" y="330518"/>
                      <a:pt x="467678" y="345758"/>
                      <a:pt x="490538" y="345758"/>
                    </a:cubicBezTo>
                    <a:cubicBezTo>
                      <a:pt x="511492" y="346710"/>
                      <a:pt x="512445" y="337185"/>
                      <a:pt x="510540" y="321945"/>
                    </a:cubicBezTo>
                    <a:close/>
                    <a:moveTo>
                      <a:pt x="589598" y="320040"/>
                    </a:moveTo>
                    <a:cubicBezTo>
                      <a:pt x="588645" y="307658"/>
                      <a:pt x="594360" y="294322"/>
                      <a:pt x="572453" y="294322"/>
                    </a:cubicBezTo>
                    <a:cubicBezTo>
                      <a:pt x="550545" y="294322"/>
                      <a:pt x="553403" y="305753"/>
                      <a:pt x="554355" y="319087"/>
                    </a:cubicBezTo>
                    <a:cubicBezTo>
                      <a:pt x="554355" y="332422"/>
                      <a:pt x="549593" y="346710"/>
                      <a:pt x="573405" y="346710"/>
                    </a:cubicBezTo>
                    <a:cubicBezTo>
                      <a:pt x="595313" y="345758"/>
                      <a:pt x="588645" y="331470"/>
                      <a:pt x="589598" y="320040"/>
                    </a:cubicBezTo>
                    <a:close/>
                    <a:moveTo>
                      <a:pt x="63818" y="785812"/>
                    </a:moveTo>
                    <a:cubicBezTo>
                      <a:pt x="64770" y="797243"/>
                      <a:pt x="58103" y="810578"/>
                      <a:pt x="80963" y="811530"/>
                    </a:cubicBezTo>
                    <a:cubicBezTo>
                      <a:pt x="101918" y="811530"/>
                      <a:pt x="100013" y="800100"/>
                      <a:pt x="100013" y="786765"/>
                    </a:cubicBezTo>
                    <a:cubicBezTo>
                      <a:pt x="99060" y="774383"/>
                      <a:pt x="105728" y="759143"/>
                      <a:pt x="81915" y="759143"/>
                    </a:cubicBezTo>
                    <a:cubicBezTo>
                      <a:pt x="59055" y="759143"/>
                      <a:pt x="63818" y="772478"/>
                      <a:pt x="63818" y="785812"/>
                    </a:cubicBezTo>
                    <a:close/>
                    <a:moveTo>
                      <a:pt x="229553" y="783908"/>
                    </a:moveTo>
                    <a:cubicBezTo>
                      <a:pt x="230505" y="796290"/>
                      <a:pt x="223838" y="811530"/>
                      <a:pt x="247650" y="811530"/>
                    </a:cubicBezTo>
                    <a:cubicBezTo>
                      <a:pt x="266700" y="811530"/>
                      <a:pt x="265748" y="800100"/>
                      <a:pt x="264795" y="788670"/>
                    </a:cubicBezTo>
                    <a:cubicBezTo>
                      <a:pt x="263843" y="777240"/>
                      <a:pt x="272415" y="760095"/>
                      <a:pt x="247650" y="760095"/>
                    </a:cubicBezTo>
                    <a:cubicBezTo>
                      <a:pt x="226695" y="759143"/>
                      <a:pt x="228600" y="769620"/>
                      <a:pt x="229553" y="783908"/>
                    </a:cubicBezTo>
                    <a:close/>
                    <a:moveTo>
                      <a:pt x="344805" y="783908"/>
                    </a:moveTo>
                    <a:cubicBezTo>
                      <a:pt x="343853" y="773430"/>
                      <a:pt x="350520" y="759143"/>
                      <a:pt x="327660" y="759143"/>
                    </a:cubicBezTo>
                    <a:cubicBezTo>
                      <a:pt x="303848" y="758190"/>
                      <a:pt x="308610" y="773430"/>
                      <a:pt x="308610" y="785812"/>
                    </a:cubicBezTo>
                    <a:cubicBezTo>
                      <a:pt x="308610" y="798195"/>
                      <a:pt x="304800" y="811530"/>
                      <a:pt x="326708" y="810578"/>
                    </a:cubicBezTo>
                    <a:cubicBezTo>
                      <a:pt x="348615" y="810578"/>
                      <a:pt x="344805" y="797243"/>
                      <a:pt x="344805" y="783908"/>
                    </a:cubicBezTo>
                    <a:close/>
                    <a:moveTo>
                      <a:pt x="392430" y="788670"/>
                    </a:moveTo>
                    <a:cubicBezTo>
                      <a:pt x="394335" y="794385"/>
                      <a:pt x="383858" y="811530"/>
                      <a:pt x="408623" y="811530"/>
                    </a:cubicBezTo>
                    <a:cubicBezTo>
                      <a:pt x="426720" y="811530"/>
                      <a:pt x="428625" y="802005"/>
                      <a:pt x="426720" y="788670"/>
                    </a:cubicBezTo>
                    <a:cubicBezTo>
                      <a:pt x="424815" y="777240"/>
                      <a:pt x="435293" y="760095"/>
                      <a:pt x="410528" y="759143"/>
                    </a:cubicBezTo>
                    <a:cubicBezTo>
                      <a:pt x="390525" y="758190"/>
                      <a:pt x="389573" y="768668"/>
                      <a:pt x="392430" y="788670"/>
                    </a:cubicBezTo>
                    <a:close/>
                    <a:moveTo>
                      <a:pt x="475298" y="785812"/>
                    </a:moveTo>
                    <a:cubicBezTo>
                      <a:pt x="477203" y="796290"/>
                      <a:pt x="468630" y="811530"/>
                      <a:pt x="491490" y="811530"/>
                    </a:cubicBezTo>
                    <a:cubicBezTo>
                      <a:pt x="511492" y="811530"/>
                      <a:pt x="511492" y="801053"/>
                      <a:pt x="510540" y="787718"/>
                    </a:cubicBezTo>
                    <a:cubicBezTo>
                      <a:pt x="509588" y="775335"/>
                      <a:pt x="517208" y="760095"/>
                      <a:pt x="492443" y="760095"/>
                    </a:cubicBezTo>
                    <a:cubicBezTo>
                      <a:pt x="470535" y="759143"/>
                      <a:pt x="475298" y="772478"/>
                      <a:pt x="475298" y="785812"/>
                    </a:cubicBezTo>
                    <a:close/>
                    <a:moveTo>
                      <a:pt x="589598" y="786765"/>
                    </a:moveTo>
                    <a:cubicBezTo>
                      <a:pt x="588645" y="774383"/>
                      <a:pt x="596265" y="759143"/>
                      <a:pt x="571500" y="759143"/>
                    </a:cubicBezTo>
                    <a:cubicBezTo>
                      <a:pt x="552450" y="759143"/>
                      <a:pt x="551498" y="768668"/>
                      <a:pt x="553403" y="782003"/>
                    </a:cubicBezTo>
                    <a:cubicBezTo>
                      <a:pt x="555308" y="793433"/>
                      <a:pt x="544830" y="810578"/>
                      <a:pt x="569595" y="811530"/>
                    </a:cubicBezTo>
                    <a:cubicBezTo>
                      <a:pt x="590550" y="811530"/>
                      <a:pt x="591503" y="801053"/>
                      <a:pt x="589598" y="786765"/>
                    </a:cubicBezTo>
                    <a:close/>
                    <a:moveTo>
                      <a:pt x="99060" y="631508"/>
                    </a:moveTo>
                    <a:cubicBezTo>
                      <a:pt x="98108" y="619125"/>
                      <a:pt x="104775" y="603885"/>
                      <a:pt x="80963" y="603885"/>
                    </a:cubicBezTo>
                    <a:cubicBezTo>
                      <a:pt x="59055" y="603885"/>
                      <a:pt x="63818" y="618173"/>
                      <a:pt x="63818" y="629603"/>
                    </a:cubicBezTo>
                    <a:cubicBezTo>
                      <a:pt x="63818" y="641033"/>
                      <a:pt x="58103" y="655320"/>
                      <a:pt x="80963" y="655320"/>
                    </a:cubicBezTo>
                    <a:cubicBezTo>
                      <a:pt x="101918" y="656273"/>
                      <a:pt x="100013" y="644843"/>
                      <a:pt x="99060" y="631508"/>
                    </a:cubicBezTo>
                    <a:close/>
                    <a:moveTo>
                      <a:pt x="264795" y="629603"/>
                    </a:moveTo>
                    <a:cubicBezTo>
                      <a:pt x="263843" y="618173"/>
                      <a:pt x="270510" y="603885"/>
                      <a:pt x="247650" y="603885"/>
                    </a:cubicBezTo>
                    <a:cubicBezTo>
                      <a:pt x="225743" y="603885"/>
                      <a:pt x="228600" y="616268"/>
                      <a:pt x="229553" y="628650"/>
                    </a:cubicBezTo>
                    <a:cubicBezTo>
                      <a:pt x="230505" y="641033"/>
                      <a:pt x="223838" y="656273"/>
                      <a:pt x="247650" y="656273"/>
                    </a:cubicBezTo>
                    <a:cubicBezTo>
                      <a:pt x="269558" y="655320"/>
                      <a:pt x="263843" y="641985"/>
                      <a:pt x="264795" y="629603"/>
                    </a:cubicBezTo>
                    <a:close/>
                    <a:moveTo>
                      <a:pt x="344805" y="631508"/>
                    </a:moveTo>
                    <a:cubicBezTo>
                      <a:pt x="343853" y="619125"/>
                      <a:pt x="351473" y="602933"/>
                      <a:pt x="326708" y="603885"/>
                    </a:cubicBezTo>
                    <a:cubicBezTo>
                      <a:pt x="307658" y="603885"/>
                      <a:pt x="307658" y="614362"/>
                      <a:pt x="308610" y="626745"/>
                    </a:cubicBezTo>
                    <a:cubicBezTo>
                      <a:pt x="310515" y="638175"/>
                      <a:pt x="300038" y="655320"/>
                      <a:pt x="324803" y="656273"/>
                    </a:cubicBezTo>
                    <a:cubicBezTo>
                      <a:pt x="345758" y="656273"/>
                      <a:pt x="345758" y="645795"/>
                      <a:pt x="344805" y="631508"/>
                    </a:cubicBezTo>
                    <a:close/>
                    <a:moveTo>
                      <a:pt x="426720" y="628650"/>
                    </a:moveTo>
                    <a:cubicBezTo>
                      <a:pt x="425768" y="620078"/>
                      <a:pt x="433388" y="604837"/>
                      <a:pt x="410528" y="603885"/>
                    </a:cubicBezTo>
                    <a:cubicBezTo>
                      <a:pt x="389573" y="602933"/>
                      <a:pt x="390525" y="614362"/>
                      <a:pt x="391478" y="627698"/>
                    </a:cubicBezTo>
                    <a:cubicBezTo>
                      <a:pt x="392430" y="640080"/>
                      <a:pt x="384810" y="656273"/>
                      <a:pt x="408623" y="655320"/>
                    </a:cubicBezTo>
                    <a:cubicBezTo>
                      <a:pt x="430530" y="656273"/>
                      <a:pt x="426720" y="642937"/>
                      <a:pt x="426720" y="628650"/>
                    </a:cubicBezTo>
                    <a:close/>
                    <a:moveTo>
                      <a:pt x="510540" y="629603"/>
                    </a:moveTo>
                    <a:cubicBezTo>
                      <a:pt x="509588" y="619125"/>
                      <a:pt x="516255" y="604837"/>
                      <a:pt x="493395" y="603885"/>
                    </a:cubicBezTo>
                    <a:cubicBezTo>
                      <a:pt x="472440" y="603885"/>
                      <a:pt x="474345" y="615315"/>
                      <a:pt x="474345" y="628650"/>
                    </a:cubicBezTo>
                    <a:cubicBezTo>
                      <a:pt x="475298" y="641033"/>
                      <a:pt x="467678" y="656273"/>
                      <a:pt x="492443" y="656273"/>
                    </a:cubicBezTo>
                    <a:cubicBezTo>
                      <a:pt x="515303" y="655320"/>
                      <a:pt x="510540" y="641985"/>
                      <a:pt x="510540" y="629603"/>
                    </a:cubicBezTo>
                    <a:close/>
                    <a:moveTo>
                      <a:pt x="589598" y="628650"/>
                    </a:moveTo>
                    <a:cubicBezTo>
                      <a:pt x="588645" y="620078"/>
                      <a:pt x="596265" y="603885"/>
                      <a:pt x="571500" y="603885"/>
                    </a:cubicBezTo>
                    <a:cubicBezTo>
                      <a:pt x="550545" y="603885"/>
                      <a:pt x="552450" y="616268"/>
                      <a:pt x="553403" y="628650"/>
                    </a:cubicBezTo>
                    <a:cubicBezTo>
                      <a:pt x="554355" y="641033"/>
                      <a:pt x="546735" y="656273"/>
                      <a:pt x="571500" y="656273"/>
                    </a:cubicBezTo>
                    <a:cubicBezTo>
                      <a:pt x="592455" y="656273"/>
                      <a:pt x="589598" y="643890"/>
                      <a:pt x="589598" y="628650"/>
                    </a:cubicBezTo>
                    <a:close/>
                    <a:moveTo>
                      <a:pt x="99060" y="941070"/>
                    </a:moveTo>
                    <a:cubicBezTo>
                      <a:pt x="99060" y="928687"/>
                      <a:pt x="103823" y="915353"/>
                      <a:pt x="81915" y="914400"/>
                    </a:cubicBezTo>
                    <a:cubicBezTo>
                      <a:pt x="60008" y="914400"/>
                      <a:pt x="62865" y="925830"/>
                      <a:pt x="63818" y="939165"/>
                    </a:cubicBezTo>
                    <a:cubicBezTo>
                      <a:pt x="63818" y="952500"/>
                      <a:pt x="59055" y="966787"/>
                      <a:pt x="82868" y="966787"/>
                    </a:cubicBezTo>
                    <a:cubicBezTo>
                      <a:pt x="104775" y="966787"/>
                      <a:pt x="99060" y="952500"/>
                      <a:pt x="99060" y="941070"/>
                    </a:cubicBezTo>
                    <a:close/>
                    <a:moveTo>
                      <a:pt x="308610" y="939165"/>
                    </a:moveTo>
                    <a:cubicBezTo>
                      <a:pt x="308610" y="953453"/>
                      <a:pt x="303848" y="966787"/>
                      <a:pt x="325755" y="966787"/>
                    </a:cubicBezTo>
                    <a:cubicBezTo>
                      <a:pt x="347663" y="966787"/>
                      <a:pt x="343853" y="954405"/>
                      <a:pt x="343853" y="942023"/>
                    </a:cubicBezTo>
                    <a:cubicBezTo>
                      <a:pt x="343853" y="928687"/>
                      <a:pt x="348615" y="914400"/>
                      <a:pt x="324803" y="915353"/>
                    </a:cubicBezTo>
                    <a:cubicBezTo>
                      <a:pt x="302895" y="915353"/>
                      <a:pt x="309563" y="929640"/>
                      <a:pt x="308610" y="939165"/>
                    </a:cubicBezTo>
                    <a:close/>
                    <a:moveTo>
                      <a:pt x="391478" y="937260"/>
                    </a:moveTo>
                    <a:cubicBezTo>
                      <a:pt x="391478" y="952500"/>
                      <a:pt x="386715" y="967740"/>
                      <a:pt x="409575" y="966787"/>
                    </a:cubicBezTo>
                    <a:cubicBezTo>
                      <a:pt x="428625" y="966787"/>
                      <a:pt x="427673" y="955358"/>
                      <a:pt x="426720" y="942975"/>
                    </a:cubicBezTo>
                    <a:cubicBezTo>
                      <a:pt x="425768" y="931545"/>
                      <a:pt x="433388" y="914400"/>
                      <a:pt x="409575" y="914400"/>
                    </a:cubicBezTo>
                    <a:cubicBezTo>
                      <a:pt x="388620" y="915353"/>
                      <a:pt x="390525" y="926783"/>
                      <a:pt x="391478" y="937260"/>
                    </a:cubicBezTo>
                    <a:close/>
                    <a:moveTo>
                      <a:pt x="511492" y="947737"/>
                    </a:moveTo>
                    <a:cubicBezTo>
                      <a:pt x="510540" y="930592"/>
                      <a:pt x="517208" y="915353"/>
                      <a:pt x="492443" y="915353"/>
                    </a:cubicBezTo>
                    <a:cubicBezTo>
                      <a:pt x="470535" y="915353"/>
                      <a:pt x="475298" y="928687"/>
                      <a:pt x="475298" y="941070"/>
                    </a:cubicBezTo>
                    <a:cubicBezTo>
                      <a:pt x="475298" y="952500"/>
                      <a:pt x="469583" y="966787"/>
                      <a:pt x="492443" y="967740"/>
                    </a:cubicBezTo>
                    <a:cubicBezTo>
                      <a:pt x="512445" y="966787"/>
                      <a:pt x="512445" y="956310"/>
                      <a:pt x="511492" y="947737"/>
                    </a:cubicBezTo>
                    <a:close/>
                    <a:moveTo>
                      <a:pt x="589598" y="940117"/>
                    </a:moveTo>
                    <a:cubicBezTo>
                      <a:pt x="588645" y="929640"/>
                      <a:pt x="595313" y="915353"/>
                      <a:pt x="572453" y="915353"/>
                    </a:cubicBezTo>
                    <a:cubicBezTo>
                      <a:pt x="551498" y="915353"/>
                      <a:pt x="552450" y="926783"/>
                      <a:pt x="553403" y="940117"/>
                    </a:cubicBezTo>
                    <a:cubicBezTo>
                      <a:pt x="554355" y="952500"/>
                      <a:pt x="547688" y="967740"/>
                      <a:pt x="571500" y="967740"/>
                    </a:cubicBezTo>
                    <a:cubicBezTo>
                      <a:pt x="594360" y="966787"/>
                      <a:pt x="589598" y="953453"/>
                      <a:pt x="589598" y="940117"/>
                    </a:cubicBezTo>
                    <a:close/>
                    <a:moveTo>
                      <a:pt x="99060" y="705803"/>
                    </a:moveTo>
                    <a:cubicBezTo>
                      <a:pt x="98108" y="694373"/>
                      <a:pt x="104775" y="679133"/>
                      <a:pt x="80010" y="680085"/>
                    </a:cubicBezTo>
                    <a:cubicBezTo>
                      <a:pt x="55245" y="680085"/>
                      <a:pt x="63818" y="697230"/>
                      <a:pt x="62865" y="708660"/>
                    </a:cubicBezTo>
                    <a:cubicBezTo>
                      <a:pt x="61913" y="720090"/>
                      <a:pt x="58103" y="734378"/>
                      <a:pt x="80010" y="734378"/>
                    </a:cubicBezTo>
                    <a:cubicBezTo>
                      <a:pt x="104775" y="735330"/>
                      <a:pt x="99060" y="720090"/>
                      <a:pt x="99060" y="705803"/>
                    </a:cubicBezTo>
                    <a:close/>
                    <a:moveTo>
                      <a:pt x="264795" y="706755"/>
                    </a:moveTo>
                    <a:cubicBezTo>
                      <a:pt x="262890" y="696278"/>
                      <a:pt x="271463" y="681037"/>
                      <a:pt x="248603" y="681037"/>
                    </a:cubicBezTo>
                    <a:cubicBezTo>
                      <a:pt x="224790" y="680085"/>
                      <a:pt x="229553" y="695325"/>
                      <a:pt x="229553" y="707708"/>
                    </a:cubicBezTo>
                    <a:cubicBezTo>
                      <a:pt x="230505" y="719137"/>
                      <a:pt x="222885" y="734378"/>
                      <a:pt x="245745" y="734378"/>
                    </a:cubicBezTo>
                    <a:cubicBezTo>
                      <a:pt x="269558" y="735330"/>
                      <a:pt x="263843" y="720090"/>
                      <a:pt x="264795" y="706755"/>
                    </a:cubicBezTo>
                    <a:close/>
                    <a:moveTo>
                      <a:pt x="229553" y="943928"/>
                    </a:moveTo>
                    <a:cubicBezTo>
                      <a:pt x="230505" y="952500"/>
                      <a:pt x="223838" y="966787"/>
                      <a:pt x="246698" y="966787"/>
                    </a:cubicBezTo>
                    <a:cubicBezTo>
                      <a:pt x="268605" y="966787"/>
                      <a:pt x="264795" y="953453"/>
                      <a:pt x="264795" y="941070"/>
                    </a:cubicBezTo>
                    <a:cubicBezTo>
                      <a:pt x="264795" y="928687"/>
                      <a:pt x="269558" y="915353"/>
                      <a:pt x="247650" y="915353"/>
                    </a:cubicBezTo>
                    <a:cubicBezTo>
                      <a:pt x="225743" y="915353"/>
                      <a:pt x="229553" y="927735"/>
                      <a:pt x="229553" y="943928"/>
                    </a:cubicBezTo>
                    <a:close/>
                    <a:moveTo>
                      <a:pt x="264795" y="480060"/>
                    </a:moveTo>
                    <a:cubicBezTo>
                      <a:pt x="264795" y="463868"/>
                      <a:pt x="268605" y="450533"/>
                      <a:pt x="247650" y="450533"/>
                    </a:cubicBezTo>
                    <a:cubicBezTo>
                      <a:pt x="225743" y="450533"/>
                      <a:pt x="229553" y="462915"/>
                      <a:pt x="229553" y="476250"/>
                    </a:cubicBezTo>
                    <a:cubicBezTo>
                      <a:pt x="229553" y="488633"/>
                      <a:pt x="224790" y="501968"/>
                      <a:pt x="246698" y="501968"/>
                    </a:cubicBezTo>
                    <a:cubicBezTo>
                      <a:pt x="267653" y="501968"/>
                      <a:pt x="264795" y="489585"/>
                      <a:pt x="264795" y="480060"/>
                    </a:cubicBezTo>
                    <a:close/>
                    <a:moveTo>
                      <a:pt x="264795" y="321945"/>
                    </a:moveTo>
                    <a:cubicBezTo>
                      <a:pt x="264795" y="308610"/>
                      <a:pt x="268605" y="295275"/>
                      <a:pt x="246698" y="295275"/>
                    </a:cubicBezTo>
                    <a:cubicBezTo>
                      <a:pt x="224790" y="295275"/>
                      <a:pt x="228600" y="308610"/>
                      <a:pt x="228600" y="320993"/>
                    </a:cubicBezTo>
                    <a:cubicBezTo>
                      <a:pt x="228600" y="333375"/>
                      <a:pt x="223838" y="347662"/>
                      <a:pt x="245745" y="346710"/>
                    </a:cubicBezTo>
                    <a:cubicBezTo>
                      <a:pt x="267653" y="345758"/>
                      <a:pt x="264795" y="333375"/>
                      <a:pt x="264795" y="321945"/>
                    </a:cubicBezTo>
                    <a:close/>
                    <a:moveTo>
                      <a:pt x="426720" y="321945"/>
                    </a:moveTo>
                    <a:cubicBezTo>
                      <a:pt x="424815" y="311468"/>
                      <a:pt x="433388" y="295275"/>
                      <a:pt x="410528" y="295275"/>
                    </a:cubicBezTo>
                    <a:cubicBezTo>
                      <a:pt x="389573" y="294322"/>
                      <a:pt x="389573" y="305753"/>
                      <a:pt x="391478" y="319087"/>
                    </a:cubicBezTo>
                    <a:cubicBezTo>
                      <a:pt x="392430" y="330518"/>
                      <a:pt x="383858" y="345758"/>
                      <a:pt x="407670" y="346710"/>
                    </a:cubicBezTo>
                    <a:cubicBezTo>
                      <a:pt x="426720" y="346710"/>
                      <a:pt x="428625" y="337185"/>
                      <a:pt x="426720" y="321945"/>
                    </a:cubicBezTo>
                    <a:close/>
                    <a:moveTo>
                      <a:pt x="179070" y="164783"/>
                    </a:moveTo>
                    <a:cubicBezTo>
                      <a:pt x="177165" y="155258"/>
                      <a:pt x="184785" y="140018"/>
                      <a:pt x="162878" y="139065"/>
                    </a:cubicBezTo>
                    <a:cubicBezTo>
                      <a:pt x="141923" y="138113"/>
                      <a:pt x="142875" y="150495"/>
                      <a:pt x="143828" y="163830"/>
                    </a:cubicBezTo>
                    <a:cubicBezTo>
                      <a:pt x="144780" y="175260"/>
                      <a:pt x="138113" y="190500"/>
                      <a:pt x="160973" y="190500"/>
                    </a:cubicBezTo>
                    <a:cubicBezTo>
                      <a:pt x="182880" y="192405"/>
                      <a:pt x="179070" y="179070"/>
                      <a:pt x="179070" y="164783"/>
                    </a:cubicBezTo>
                    <a:close/>
                    <a:moveTo>
                      <a:pt x="426720" y="478155"/>
                    </a:moveTo>
                    <a:cubicBezTo>
                      <a:pt x="426720" y="463868"/>
                      <a:pt x="430530" y="450533"/>
                      <a:pt x="408623" y="450533"/>
                    </a:cubicBezTo>
                    <a:cubicBezTo>
                      <a:pt x="386715" y="450533"/>
                      <a:pt x="391478" y="463868"/>
                      <a:pt x="390525" y="476250"/>
                    </a:cubicBezTo>
                    <a:cubicBezTo>
                      <a:pt x="388620" y="492443"/>
                      <a:pt x="391478" y="501968"/>
                      <a:pt x="411480" y="501968"/>
                    </a:cubicBezTo>
                    <a:cubicBezTo>
                      <a:pt x="433388" y="501015"/>
                      <a:pt x="424815" y="485775"/>
                      <a:pt x="426720" y="478155"/>
                    </a:cubicBezTo>
                    <a:close/>
                    <a:moveTo>
                      <a:pt x="179070" y="84772"/>
                    </a:moveTo>
                    <a:cubicBezTo>
                      <a:pt x="176213" y="72390"/>
                      <a:pt x="186690" y="53340"/>
                      <a:pt x="160973" y="54293"/>
                    </a:cubicBezTo>
                    <a:cubicBezTo>
                      <a:pt x="138113" y="55245"/>
                      <a:pt x="144780" y="70485"/>
                      <a:pt x="145733" y="80963"/>
                    </a:cubicBezTo>
                    <a:cubicBezTo>
                      <a:pt x="146685" y="93345"/>
                      <a:pt x="135255" y="114300"/>
                      <a:pt x="163830" y="114300"/>
                    </a:cubicBezTo>
                    <a:cubicBezTo>
                      <a:pt x="187643" y="114300"/>
                      <a:pt x="176213" y="96202"/>
                      <a:pt x="179070" y="84772"/>
                    </a:cubicBezTo>
                    <a:close/>
                    <a:moveTo>
                      <a:pt x="179070" y="398145"/>
                    </a:moveTo>
                    <a:cubicBezTo>
                      <a:pt x="174308" y="388620"/>
                      <a:pt x="188595" y="370522"/>
                      <a:pt x="162878" y="368618"/>
                    </a:cubicBezTo>
                    <a:cubicBezTo>
                      <a:pt x="140970" y="367665"/>
                      <a:pt x="142875" y="381000"/>
                      <a:pt x="144780" y="393383"/>
                    </a:cubicBezTo>
                    <a:cubicBezTo>
                      <a:pt x="146685" y="405765"/>
                      <a:pt x="134303" y="424815"/>
                      <a:pt x="160973" y="424815"/>
                    </a:cubicBezTo>
                    <a:cubicBezTo>
                      <a:pt x="184785" y="426720"/>
                      <a:pt x="178118" y="411480"/>
                      <a:pt x="179070" y="398145"/>
                    </a:cubicBezTo>
                    <a:close/>
                    <a:moveTo>
                      <a:pt x="179070" y="1018223"/>
                    </a:moveTo>
                    <a:cubicBezTo>
                      <a:pt x="175260" y="1008698"/>
                      <a:pt x="187643" y="990600"/>
                      <a:pt x="162878" y="989648"/>
                    </a:cubicBezTo>
                    <a:cubicBezTo>
                      <a:pt x="139065" y="988695"/>
                      <a:pt x="143828" y="1004887"/>
                      <a:pt x="144780" y="1017270"/>
                    </a:cubicBezTo>
                    <a:cubicBezTo>
                      <a:pt x="145733" y="1028700"/>
                      <a:pt x="135255" y="1045845"/>
                      <a:pt x="160020" y="1046798"/>
                    </a:cubicBezTo>
                    <a:cubicBezTo>
                      <a:pt x="184785" y="1047750"/>
                      <a:pt x="178118" y="1031558"/>
                      <a:pt x="179070" y="1018223"/>
                    </a:cubicBezTo>
                    <a:close/>
                    <a:moveTo>
                      <a:pt x="264795" y="1100138"/>
                    </a:moveTo>
                    <a:cubicBezTo>
                      <a:pt x="264795" y="1084898"/>
                      <a:pt x="268605" y="1071563"/>
                      <a:pt x="246698" y="1071563"/>
                    </a:cubicBezTo>
                    <a:cubicBezTo>
                      <a:pt x="227648" y="1071563"/>
                      <a:pt x="227648" y="1082040"/>
                      <a:pt x="229553" y="1094423"/>
                    </a:cubicBezTo>
                    <a:cubicBezTo>
                      <a:pt x="231458" y="1104900"/>
                      <a:pt x="220028" y="1122045"/>
                      <a:pt x="244793" y="1121092"/>
                    </a:cubicBezTo>
                    <a:cubicBezTo>
                      <a:pt x="264795" y="1121092"/>
                      <a:pt x="266700" y="1112520"/>
                      <a:pt x="264795" y="1100138"/>
                    </a:cubicBezTo>
                    <a:close/>
                    <a:moveTo>
                      <a:pt x="308610" y="1091565"/>
                    </a:moveTo>
                    <a:cubicBezTo>
                      <a:pt x="309563" y="1107758"/>
                      <a:pt x="303848" y="1121092"/>
                      <a:pt x="325755" y="1121092"/>
                    </a:cubicBezTo>
                    <a:cubicBezTo>
                      <a:pt x="346710" y="1121092"/>
                      <a:pt x="344805" y="1109663"/>
                      <a:pt x="344805" y="1096328"/>
                    </a:cubicBezTo>
                    <a:cubicBezTo>
                      <a:pt x="344805" y="1083945"/>
                      <a:pt x="349568" y="1070610"/>
                      <a:pt x="327660" y="1070610"/>
                    </a:cubicBezTo>
                    <a:cubicBezTo>
                      <a:pt x="306705" y="1071563"/>
                      <a:pt x="307658" y="1082040"/>
                      <a:pt x="308610" y="1091565"/>
                    </a:cubicBezTo>
                    <a:close/>
                    <a:moveTo>
                      <a:pt x="589598" y="477203"/>
                    </a:moveTo>
                    <a:cubicBezTo>
                      <a:pt x="588645" y="465772"/>
                      <a:pt x="596265" y="451485"/>
                      <a:pt x="573405" y="451485"/>
                    </a:cubicBezTo>
                    <a:cubicBezTo>
                      <a:pt x="553403" y="451485"/>
                      <a:pt x="552450" y="461010"/>
                      <a:pt x="554355" y="475297"/>
                    </a:cubicBezTo>
                    <a:cubicBezTo>
                      <a:pt x="555308" y="486728"/>
                      <a:pt x="548640" y="501015"/>
                      <a:pt x="571500" y="501968"/>
                    </a:cubicBezTo>
                    <a:cubicBezTo>
                      <a:pt x="589598" y="501015"/>
                      <a:pt x="591503" y="491490"/>
                      <a:pt x="589598" y="477203"/>
                    </a:cubicBezTo>
                    <a:close/>
                    <a:moveTo>
                      <a:pt x="511492" y="468630"/>
                    </a:moveTo>
                    <a:cubicBezTo>
                      <a:pt x="512445" y="461010"/>
                      <a:pt x="513398" y="451485"/>
                      <a:pt x="494348" y="450533"/>
                    </a:cubicBezTo>
                    <a:cubicBezTo>
                      <a:pt x="472440" y="449580"/>
                      <a:pt x="476250" y="462915"/>
                      <a:pt x="475298" y="475297"/>
                    </a:cubicBezTo>
                    <a:cubicBezTo>
                      <a:pt x="475298" y="488633"/>
                      <a:pt x="472440" y="501015"/>
                      <a:pt x="494348" y="500062"/>
                    </a:cubicBezTo>
                    <a:cubicBezTo>
                      <a:pt x="516255" y="500062"/>
                      <a:pt x="510540" y="485775"/>
                      <a:pt x="511492" y="468630"/>
                    </a:cubicBezTo>
                    <a:close/>
                    <a:moveTo>
                      <a:pt x="344805" y="476250"/>
                    </a:moveTo>
                    <a:cubicBezTo>
                      <a:pt x="345758" y="462915"/>
                      <a:pt x="347663" y="451485"/>
                      <a:pt x="326708" y="451485"/>
                    </a:cubicBezTo>
                    <a:cubicBezTo>
                      <a:pt x="304800" y="451485"/>
                      <a:pt x="309563" y="463868"/>
                      <a:pt x="308610" y="476250"/>
                    </a:cubicBezTo>
                    <a:cubicBezTo>
                      <a:pt x="308610" y="488633"/>
                      <a:pt x="305753" y="501015"/>
                      <a:pt x="326708" y="501015"/>
                    </a:cubicBezTo>
                    <a:cubicBezTo>
                      <a:pt x="347663" y="501015"/>
                      <a:pt x="344805" y="488633"/>
                      <a:pt x="344805" y="476250"/>
                    </a:cubicBezTo>
                    <a:close/>
                    <a:moveTo>
                      <a:pt x="63818" y="474345"/>
                    </a:moveTo>
                    <a:cubicBezTo>
                      <a:pt x="65723" y="484822"/>
                      <a:pt x="57150" y="500062"/>
                      <a:pt x="80010" y="501015"/>
                    </a:cubicBezTo>
                    <a:cubicBezTo>
                      <a:pt x="99060" y="501015"/>
                      <a:pt x="101918" y="492443"/>
                      <a:pt x="100013" y="477203"/>
                    </a:cubicBezTo>
                    <a:cubicBezTo>
                      <a:pt x="99060" y="465772"/>
                      <a:pt x="106680" y="450533"/>
                      <a:pt x="83820" y="450533"/>
                    </a:cubicBezTo>
                    <a:cubicBezTo>
                      <a:pt x="64770" y="450533"/>
                      <a:pt x="60960" y="458153"/>
                      <a:pt x="63818" y="474345"/>
                    </a:cubicBezTo>
                    <a:close/>
                    <a:moveTo>
                      <a:pt x="99060" y="1097280"/>
                    </a:moveTo>
                    <a:cubicBezTo>
                      <a:pt x="98108" y="1085850"/>
                      <a:pt x="104775" y="1071563"/>
                      <a:pt x="82868" y="1071563"/>
                    </a:cubicBezTo>
                    <a:cubicBezTo>
                      <a:pt x="62865" y="1071563"/>
                      <a:pt x="62865" y="1081088"/>
                      <a:pt x="63818" y="1095375"/>
                    </a:cubicBezTo>
                    <a:cubicBezTo>
                      <a:pt x="64770" y="1106805"/>
                      <a:pt x="58103" y="1121092"/>
                      <a:pt x="80963" y="1122045"/>
                    </a:cubicBezTo>
                    <a:cubicBezTo>
                      <a:pt x="100013" y="1122045"/>
                      <a:pt x="100965" y="1111567"/>
                      <a:pt x="99060" y="1097280"/>
                    </a:cubicBezTo>
                    <a:close/>
                    <a:moveTo>
                      <a:pt x="179070" y="242887"/>
                    </a:moveTo>
                    <a:cubicBezTo>
                      <a:pt x="177165" y="233362"/>
                      <a:pt x="186690" y="216218"/>
                      <a:pt x="161925" y="216218"/>
                    </a:cubicBezTo>
                    <a:cubicBezTo>
                      <a:pt x="139065" y="216218"/>
                      <a:pt x="145733" y="231458"/>
                      <a:pt x="145733" y="242887"/>
                    </a:cubicBezTo>
                    <a:cubicBezTo>
                      <a:pt x="145733" y="254318"/>
                      <a:pt x="139065" y="269558"/>
                      <a:pt x="161925" y="270510"/>
                    </a:cubicBezTo>
                    <a:cubicBezTo>
                      <a:pt x="182880" y="270510"/>
                      <a:pt x="179070" y="257175"/>
                      <a:pt x="179070" y="242887"/>
                    </a:cubicBezTo>
                    <a:close/>
                    <a:moveTo>
                      <a:pt x="179070" y="707708"/>
                    </a:moveTo>
                    <a:cubicBezTo>
                      <a:pt x="177165" y="696278"/>
                      <a:pt x="184785" y="681037"/>
                      <a:pt x="161925" y="681037"/>
                    </a:cubicBezTo>
                    <a:cubicBezTo>
                      <a:pt x="140018" y="681037"/>
                      <a:pt x="143828" y="694373"/>
                      <a:pt x="144780" y="706755"/>
                    </a:cubicBezTo>
                    <a:cubicBezTo>
                      <a:pt x="144780" y="719137"/>
                      <a:pt x="138113" y="735330"/>
                      <a:pt x="162878" y="734378"/>
                    </a:cubicBezTo>
                    <a:cubicBezTo>
                      <a:pt x="185738" y="734378"/>
                      <a:pt x="177165" y="718185"/>
                      <a:pt x="179070" y="707708"/>
                    </a:cubicBezTo>
                    <a:close/>
                    <a:moveTo>
                      <a:pt x="179070" y="479108"/>
                    </a:moveTo>
                    <a:cubicBezTo>
                      <a:pt x="180023" y="461962"/>
                      <a:pt x="181928" y="451485"/>
                      <a:pt x="161925" y="450533"/>
                    </a:cubicBezTo>
                    <a:cubicBezTo>
                      <a:pt x="140018" y="450533"/>
                      <a:pt x="145733" y="464820"/>
                      <a:pt x="144780" y="476250"/>
                    </a:cubicBezTo>
                    <a:cubicBezTo>
                      <a:pt x="144780" y="488633"/>
                      <a:pt x="142875" y="500062"/>
                      <a:pt x="161925" y="500062"/>
                    </a:cubicBezTo>
                    <a:cubicBezTo>
                      <a:pt x="183833" y="501015"/>
                      <a:pt x="178118" y="485775"/>
                      <a:pt x="179070" y="479108"/>
                    </a:cubicBezTo>
                    <a:close/>
                    <a:moveTo>
                      <a:pt x="144780" y="1097280"/>
                    </a:moveTo>
                    <a:cubicBezTo>
                      <a:pt x="144780" y="1108710"/>
                      <a:pt x="141923" y="1121092"/>
                      <a:pt x="160973" y="1121092"/>
                    </a:cubicBezTo>
                    <a:cubicBezTo>
                      <a:pt x="182880" y="1121092"/>
                      <a:pt x="179070" y="1107758"/>
                      <a:pt x="178118" y="1095375"/>
                    </a:cubicBezTo>
                    <a:cubicBezTo>
                      <a:pt x="178118" y="1083945"/>
                      <a:pt x="181928" y="1071563"/>
                      <a:pt x="161925" y="1071563"/>
                    </a:cubicBezTo>
                    <a:cubicBezTo>
                      <a:pt x="140970" y="1071563"/>
                      <a:pt x="144780" y="1084898"/>
                      <a:pt x="144780" y="109728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2F99619-3FC1-45DF-98E8-FF253208365E}"/>
                  </a:ext>
                </a:extLst>
              </p:cNvPr>
              <p:cNvSpPr/>
              <p:nvPr/>
            </p:nvSpPr>
            <p:spPr>
              <a:xfrm>
                <a:off x="6186488" y="2566035"/>
                <a:ext cx="600075" cy="923925"/>
              </a:xfrm>
              <a:custGeom>
                <a:avLst/>
                <a:gdLst>
                  <a:gd name="connsiteX0" fmla="*/ 436245 w 600075"/>
                  <a:gd name="connsiteY0" fmla="*/ 488632 h 923925"/>
                  <a:gd name="connsiteX1" fmla="*/ 436245 w 600075"/>
                  <a:gd name="connsiteY1" fmla="*/ 902970 h 923925"/>
                  <a:gd name="connsiteX2" fmla="*/ 427672 w 600075"/>
                  <a:gd name="connsiteY2" fmla="*/ 923925 h 923925"/>
                  <a:gd name="connsiteX3" fmla="*/ 394335 w 600075"/>
                  <a:gd name="connsiteY3" fmla="*/ 901065 h 923925"/>
                  <a:gd name="connsiteX4" fmla="*/ 394335 w 600075"/>
                  <a:gd name="connsiteY4" fmla="*/ 783907 h 923925"/>
                  <a:gd name="connsiteX5" fmla="*/ 394335 w 600075"/>
                  <a:gd name="connsiteY5" fmla="*/ 74295 h 923925"/>
                  <a:gd name="connsiteX6" fmla="*/ 383858 w 600075"/>
                  <a:gd name="connsiteY6" fmla="*/ 49530 h 923925"/>
                  <a:gd name="connsiteX7" fmla="*/ 362903 w 600075"/>
                  <a:gd name="connsiteY7" fmla="*/ 71438 h 923925"/>
                  <a:gd name="connsiteX8" fmla="*/ 362903 w 600075"/>
                  <a:gd name="connsiteY8" fmla="*/ 386715 h 923925"/>
                  <a:gd name="connsiteX9" fmla="*/ 361950 w 600075"/>
                  <a:gd name="connsiteY9" fmla="*/ 874395 h 923925"/>
                  <a:gd name="connsiteX10" fmla="*/ 352425 w 600075"/>
                  <a:gd name="connsiteY10" fmla="*/ 902018 h 923925"/>
                  <a:gd name="connsiteX11" fmla="*/ 320992 w 600075"/>
                  <a:gd name="connsiteY11" fmla="*/ 869632 h 923925"/>
                  <a:gd name="connsiteX12" fmla="*/ 320992 w 600075"/>
                  <a:gd name="connsiteY12" fmla="*/ 74295 h 923925"/>
                  <a:gd name="connsiteX13" fmla="*/ 306705 w 600075"/>
                  <a:gd name="connsiteY13" fmla="*/ 48577 h 923925"/>
                  <a:gd name="connsiteX14" fmla="*/ 289560 w 600075"/>
                  <a:gd name="connsiteY14" fmla="*/ 64770 h 923925"/>
                  <a:gd name="connsiteX15" fmla="*/ 289560 w 600075"/>
                  <a:gd name="connsiteY15" fmla="*/ 114300 h 923925"/>
                  <a:gd name="connsiteX16" fmla="*/ 288608 w 600075"/>
                  <a:gd name="connsiteY16" fmla="*/ 855345 h 923925"/>
                  <a:gd name="connsiteX17" fmla="*/ 278130 w 600075"/>
                  <a:gd name="connsiteY17" fmla="*/ 882968 h 923925"/>
                  <a:gd name="connsiteX18" fmla="*/ 249555 w 600075"/>
                  <a:gd name="connsiteY18" fmla="*/ 853440 h 923925"/>
                  <a:gd name="connsiteX19" fmla="*/ 250508 w 600075"/>
                  <a:gd name="connsiteY19" fmla="*/ 79057 h 923925"/>
                  <a:gd name="connsiteX20" fmla="*/ 248603 w 600075"/>
                  <a:gd name="connsiteY20" fmla="*/ 56198 h 923925"/>
                  <a:gd name="connsiteX21" fmla="*/ 230505 w 600075"/>
                  <a:gd name="connsiteY21" fmla="*/ 50482 h 923925"/>
                  <a:gd name="connsiteX22" fmla="*/ 219075 w 600075"/>
                  <a:gd name="connsiteY22" fmla="*/ 63817 h 923925"/>
                  <a:gd name="connsiteX23" fmla="*/ 219075 w 600075"/>
                  <a:gd name="connsiteY23" fmla="*/ 144780 h 923925"/>
                  <a:gd name="connsiteX24" fmla="*/ 218122 w 600075"/>
                  <a:gd name="connsiteY24" fmla="*/ 838200 h 923925"/>
                  <a:gd name="connsiteX25" fmla="*/ 209550 w 600075"/>
                  <a:gd name="connsiteY25" fmla="*/ 863918 h 923925"/>
                  <a:gd name="connsiteX26" fmla="*/ 173355 w 600075"/>
                  <a:gd name="connsiteY26" fmla="*/ 835343 h 923925"/>
                  <a:gd name="connsiteX27" fmla="*/ 174308 w 600075"/>
                  <a:gd name="connsiteY27" fmla="*/ 79057 h 923925"/>
                  <a:gd name="connsiteX28" fmla="*/ 172403 w 600075"/>
                  <a:gd name="connsiteY28" fmla="*/ 56198 h 923925"/>
                  <a:gd name="connsiteX29" fmla="*/ 154305 w 600075"/>
                  <a:gd name="connsiteY29" fmla="*/ 51435 h 923925"/>
                  <a:gd name="connsiteX30" fmla="*/ 142875 w 600075"/>
                  <a:gd name="connsiteY30" fmla="*/ 67627 h 923925"/>
                  <a:gd name="connsiteX31" fmla="*/ 142875 w 600075"/>
                  <a:gd name="connsiteY31" fmla="*/ 166688 h 923925"/>
                  <a:gd name="connsiteX32" fmla="*/ 142875 w 600075"/>
                  <a:gd name="connsiteY32" fmla="*/ 818198 h 923925"/>
                  <a:gd name="connsiteX33" fmla="*/ 134303 w 600075"/>
                  <a:gd name="connsiteY33" fmla="*/ 842962 h 923925"/>
                  <a:gd name="connsiteX34" fmla="*/ 104775 w 600075"/>
                  <a:gd name="connsiteY34" fmla="*/ 814387 h 923925"/>
                  <a:gd name="connsiteX35" fmla="*/ 105728 w 600075"/>
                  <a:gd name="connsiteY35" fmla="*/ 79057 h 923925"/>
                  <a:gd name="connsiteX36" fmla="*/ 104775 w 600075"/>
                  <a:gd name="connsiteY36" fmla="*/ 56198 h 923925"/>
                  <a:gd name="connsiteX37" fmla="*/ 83820 w 600075"/>
                  <a:gd name="connsiteY37" fmla="*/ 50482 h 923925"/>
                  <a:gd name="connsiteX38" fmla="*/ 75247 w 600075"/>
                  <a:gd name="connsiteY38" fmla="*/ 65723 h 923925"/>
                  <a:gd name="connsiteX39" fmla="*/ 75247 w 600075"/>
                  <a:gd name="connsiteY39" fmla="*/ 151448 h 923925"/>
                  <a:gd name="connsiteX40" fmla="*/ 75247 w 600075"/>
                  <a:gd name="connsiteY40" fmla="*/ 801053 h 923925"/>
                  <a:gd name="connsiteX41" fmla="*/ 49530 w 600075"/>
                  <a:gd name="connsiteY41" fmla="*/ 821055 h 923925"/>
                  <a:gd name="connsiteX42" fmla="*/ 953 w 600075"/>
                  <a:gd name="connsiteY42" fmla="*/ 756285 h 923925"/>
                  <a:gd name="connsiteX43" fmla="*/ 0 w 600075"/>
                  <a:gd name="connsiteY43" fmla="*/ 28575 h 923925"/>
                  <a:gd name="connsiteX44" fmla="*/ 28575 w 600075"/>
                  <a:gd name="connsiteY44" fmla="*/ 0 h 923925"/>
                  <a:gd name="connsiteX45" fmla="*/ 581025 w 600075"/>
                  <a:gd name="connsiteY45" fmla="*/ 0 h 923925"/>
                  <a:gd name="connsiteX46" fmla="*/ 607695 w 600075"/>
                  <a:gd name="connsiteY46" fmla="*/ 27623 h 923925"/>
                  <a:gd name="connsiteX47" fmla="*/ 607695 w 600075"/>
                  <a:gd name="connsiteY47" fmla="*/ 755332 h 923925"/>
                  <a:gd name="connsiteX48" fmla="*/ 580072 w 600075"/>
                  <a:gd name="connsiteY48" fmla="*/ 782003 h 923925"/>
                  <a:gd name="connsiteX49" fmla="*/ 533400 w 600075"/>
                  <a:gd name="connsiteY49" fmla="*/ 735330 h 923925"/>
                  <a:gd name="connsiteX50" fmla="*/ 533400 w 600075"/>
                  <a:gd name="connsiteY50" fmla="*/ 78105 h 923925"/>
                  <a:gd name="connsiteX51" fmla="*/ 525780 w 600075"/>
                  <a:gd name="connsiteY51" fmla="*/ 51435 h 923925"/>
                  <a:gd name="connsiteX52" fmla="*/ 502920 w 600075"/>
                  <a:gd name="connsiteY52" fmla="*/ 72390 h 923925"/>
                  <a:gd name="connsiteX53" fmla="*/ 502920 w 600075"/>
                  <a:gd name="connsiteY53" fmla="*/ 703898 h 923925"/>
                  <a:gd name="connsiteX54" fmla="*/ 502920 w 600075"/>
                  <a:gd name="connsiteY54" fmla="*/ 766762 h 923925"/>
                  <a:gd name="connsiteX55" fmla="*/ 476250 w 600075"/>
                  <a:gd name="connsiteY55" fmla="*/ 785812 h 923925"/>
                  <a:gd name="connsiteX56" fmla="*/ 464820 w 600075"/>
                  <a:gd name="connsiteY56" fmla="*/ 764857 h 923925"/>
                  <a:gd name="connsiteX57" fmla="*/ 464820 w 600075"/>
                  <a:gd name="connsiteY57" fmla="*/ 580073 h 923925"/>
                  <a:gd name="connsiteX58" fmla="*/ 464820 w 600075"/>
                  <a:gd name="connsiteY58" fmla="*/ 74295 h 923925"/>
                  <a:gd name="connsiteX59" fmla="*/ 452438 w 600075"/>
                  <a:gd name="connsiteY59" fmla="*/ 51435 h 923925"/>
                  <a:gd name="connsiteX60" fmla="*/ 433388 w 600075"/>
                  <a:gd name="connsiteY60" fmla="*/ 67627 h 923925"/>
                  <a:gd name="connsiteX61" fmla="*/ 433388 w 600075"/>
                  <a:gd name="connsiteY61" fmla="*/ 166688 h 923925"/>
                  <a:gd name="connsiteX62" fmla="*/ 436245 w 600075"/>
                  <a:gd name="connsiteY62" fmla="*/ 488632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0075" h="923925">
                    <a:moveTo>
                      <a:pt x="436245" y="488632"/>
                    </a:moveTo>
                    <a:cubicBezTo>
                      <a:pt x="436245" y="626745"/>
                      <a:pt x="436245" y="764857"/>
                      <a:pt x="436245" y="902970"/>
                    </a:cubicBezTo>
                    <a:cubicBezTo>
                      <a:pt x="436245" y="910590"/>
                      <a:pt x="442913" y="925830"/>
                      <a:pt x="427672" y="923925"/>
                    </a:cubicBezTo>
                    <a:cubicBezTo>
                      <a:pt x="415290" y="922020"/>
                      <a:pt x="393383" y="926782"/>
                      <a:pt x="394335" y="901065"/>
                    </a:cubicBezTo>
                    <a:cubicBezTo>
                      <a:pt x="395288" y="862012"/>
                      <a:pt x="394335" y="822960"/>
                      <a:pt x="394335" y="783907"/>
                    </a:cubicBezTo>
                    <a:cubicBezTo>
                      <a:pt x="394335" y="547687"/>
                      <a:pt x="394335" y="311467"/>
                      <a:pt x="394335" y="74295"/>
                    </a:cubicBezTo>
                    <a:cubicBezTo>
                      <a:pt x="394335" y="65723"/>
                      <a:pt x="401003" y="52388"/>
                      <a:pt x="383858" y="49530"/>
                    </a:cubicBezTo>
                    <a:cubicBezTo>
                      <a:pt x="364808" y="46673"/>
                      <a:pt x="362903" y="56198"/>
                      <a:pt x="362903" y="71438"/>
                    </a:cubicBezTo>
                    <a:cubicBezTo>
                      <a:pt x="363855" y="176213"/>
                      <a:pt x="362903" y="281940"/>
                      <a:pt x="362903" y="386715"/>
                    </a:cubicBezTo>
                    <a:cubicBezTo>
                      <a:pt x="362903" y="549593"/>
                      <a:pt x="362903" y="711518"/>
                      <a:pt x="361950" y="874395"/>
                    </a:cubicBezTo>
                    <a:cubicBezTo>
                      <a:pt x="361950" y="883920"/>
                      <a:pt x="372428" y="902018"/>
                      <a:pt x="352425" y="902018"/>
                    </a:cubicBezTo>
                    <a:cubicBezTo>
                      <a:pt x="334328" y="902018"/>
                      <a:pt x="320992" y="895350"/>
                      <a:pt x="320992" y="869632"/>
                    </a:cubicBezTo>
                    <a:cubicBezTo>
                      <a:pt x="321945" y="604837"/>
                      <a:pt x="321945" y="339090"/>
                      <a:pt x="320992" y="74295"/>
                    </a:cubicBezTo>
                    <a:cubicBezTo>
                      <a:pt x="320992" y="63817"/>
                      <a:pt x="328613" y="48577"/>
                      <a:pt x="306705" y="48577"/>
                    </a:cubicBezTo>
                    <a:cubicBezTo>
                      <a:pt x="295275" y="48577"/>
                      <a:pt x="288608" y="51435"/>
                      <a:pt x="289560" y="64770"/>
                    </a:cubicBezTo>
                    <a:cubicBezTo>
                      <a:pt x="290513" y="80963"/>
                      <a:pt x="289560" y="98107"/>
                      <a:pt x="289560" y="114300"/>
                    </a:cubicBezTo>
                    <a:cubicBezTo>
                      <a:pt x="289560" y="360998"/>
                      <a:pt x="289560" y="607695"/>
                      <a:pt x="288608" y="855345"/>
                    </a:cubicBezTo>
                    <a:cubicBezTo>
                      <a:pt x="288608" y="863918"/>
                      <a:pt x="300038" y="882015"/>
                      <a:pt x="278130" y="882968"/>
                    </a:cubicBezTo>
                    <a:cubicBezTo>
                      <a:pt x="260985" y="882968"/>
                      <a:pt x="249555" y="876300"/>
                      <a:pt x="249555" y="853440"/>
                    </a:cubicBezTo>
                    <a:cubicBezTo>
                      <a:pt x="250508" y="595312"/>
                      <a:pt x="250508" y="337185"/>
                      <a:pt x="250508" y="79057"/>
                    </a:cubicBezTo>
                    <a:cubicBezTo>
                      <a:pt x="250508" y="71438"/>
                      <a:pt x="251460" y="62865"/>
                      <a:pt x="248603" y="56198"/>
                    </a:cubicBezTo>
                    <a:cubicBezTo>
                      <a:pt x="245745" y="47625"/>
                      <a:pt x="237172" y="50482"/>
                      <a:pt x="230505" y="50482"/>
                    </a:cubicBezTo>
                    <a:cubicBezTo>
                      <a:pt x="220980" y="50482"/>
                      <a:pt x="219075" y="56198"/>
                      <a:pt x="219075" y="63817"/>
                    </a:cubicBezTo>
                    <a:cubicBezTo>
                      <a:pt x="219075" y="90488"/>
                      <a:pt x="219075" y="118110"/>
                      <a:pt x="219075" y="144780"/>
                    </a:cubicBezTo>
                    <a:cubicBezTo>
                      <a:pt x="219075" y="376238"/>
                      <a:pt x="219075" y="607695"/>
                      <a:pt x="218122" y="838200"/>
                    </a:cubicBezTo>
                    <a:cubicBezTo>
                      <a:pt x="218122" y="846773"/>
                      <a:pt x="227647" y="864870"/>
                      <a:pt x="209550" y="863918"/>
                    </a:cubicBezTo>
                    <a:cubicBezTo>
                      <a:pt x="194310" y="862965"/>
                      <a:pt x="173355" y="863918"/>
                      <a:pt x="173355" y="835343"/>
                    </a:cubicBezTo>
                    <a:cubicBezTo>
                      <a:pt x="174308" y="582930"/>
                      <a:pt x="174308" y="331470"/>
                      <a:pt x="174308" y="79057"/>
                    </a:cubicBezTo>
                    <a:cubicBezTo>
                      <a:pt x="174308" y="71438"/>
                      <a:pt x="175260" y="62865"/>
                      <a:pt x="172403" y="56198"/>
                    </a:cubicBezTo>
                    <a:cubicBezTo>
                      <a:pt x="169545" y="47625"/>
                      <a:pt x="160972" y="51435"/>
                      <a:pt x="154305" y="51435"/>
                    </a:cubicBezTo>
                    <a:cubicBezTo>
                      <a:pt x="142875" y="51435"/>
                      <a:pt x="142875" y="60007"/>
                      <a:pt x="142875" y="67627"/>
                    </a:cubicBezTo>
                    <a:cubicBezTo>
                      <a:pt x="142875" y="100965"/>
                      <a:pt x="142875" y="133350"/>
                      <a:pt x="142875" y="166688"/>
                    </a:cubicBezTo>
                    <a:cubicBezTo>
                      <a:pt x="142875" y="383857"/>
                      <a:pt x="142875" y="601028"/>
                      <a:pt x="142875" y="818198"/>
                    </a:cubicBezTo>
                    <a:cubicBezTo>
                      <a:pt x="142875" y="826770"/>
                      <a:pt x="151447" y="843915"/>
                      <a:pt x="134303" y="842962"/>
                    </a:cubicBezTo>
                    <a:cubicBezTo>
                      <a:pt x="119063" y="842962"/>
                      <a:pt x="103822" y="840105"/>
                      <a:pt x="104775" y="814387"/>
                    </a:cubicBezTo>
                    <a:cubicBezTo>
                      <a:pt x="105728" y="569595"/>
                      <a:pt x="105728" y="323850"/>
                      <a:pt x="105728" y="79057"/>
                    </a:cubicBezTo>
                    <a:cubicBezTo>
                      <a:pt x="105728" y="71438"/>
                      <a:pt x="106680" y="62865"/>
                      <a:pt x="104775" y="56198"/>
                    </a:cubicBezTo>
                    <a:cubicBezTo>
                      <a:pt x="100965" y="46673"/>
                      <a:pt x="91440" y="50482"/>
                      <a:pt x="83820" y="50482"/>
                    </a:cubicBezTo>
                    <a:cubicBezTo>
                      <a:pt x="73342" y="50482"/>
                      <a:pt x="75247" y="59055"/>
                      <a:pt x="75247" y="65723"/>
                    </a:cubicBezTo>
                    <a:cubicBezTo>
                      <a:pt x="75247" y="94298"/>
                      <a:pt x="75247" y="122873"/>
                      <a:pt x="75247" y="151448"/>
                    </a:cubicBezTo>
                    <a:cubicBezTo>
                      <a:pt x="75247" y="367665"/>
                      <a:pt x="75247" y="583882"/>
                      <a:pt x="75247" y="801053"/>
                    </a:cubicBezTo>
                    <a:cubicBezTo>
                      <a:pt x="75247" y="822960"/>
                      <a:pt x="71438" y="827723"/>
                      <a:pt x="49530" y="821055"/>
                    </a:cubicBezTo>
                    <a:cubicBezTo>
                      <a:pt x="1905" y="805815"/>
                      <a:pt x="953" y="806768"/>
                      <a:pt x="953" y="756285"/>
                    </a:cubicBezTo>
                    <a:cubicBezTo>
                      <a:pt x="953" y="513398"/>
                      <a:pt x="953" y="271463"/>
                      <a:pt x="0" y="28575"/>
                    </a:cubicBezTo>
                    <a:cubicBezTo>
                      <a:pt x="0" y="5715"/>
                      <a:pt x="5715" y="0"/>
                      <a:pt x="28575" y="0"/>
                    </a:cubicBezTo>
                    <a:cubicBezTo>
                      <a:pt x="212408" y="952"/>
                      <a:pt x="397192" y="952"/>
                      <a:pt x="581025" y="0"/>
                    </a:cubicBezTo>
                    <a:cubicBezTo>
                      <a:pt x="602933" y="0"/>
                      <a:pt x="608647" y="5715"/>
                      <a:pt x="607695" y="27623"/>
                    </a:cubicBezTo>
                    <a:cubicBezTo>
                      <a:pt x="606743" y="270510"/>
                      <a:pt x="606743" y="512445"/>
                      <a:pt x="607695" y="755332"/>
                    </a:cubicBezTo>
                    <a:cubicBezTo>
                      <a:pt x="607695" y="778193"/>
                      <a:pt x="601028" y="782955"/>
                      <a:pt x="580072" y="782003"/>
                    </a:cubicBezTo>
                    <a:cubicBezTo>
                      <a:pt x="533400" y="781050"/>
                      <a:pt x="533400" y="782003"/>
                      <a:pt x="533400" y="735330"/>
                    </a:cubicBezTo>
                    <a:cubicBezTo>
                      <a:pt x="533400" y="516255"/>
                      <a:pt x="533400" y="297180"/>
                      <a:pt x="533400" y="78105"/>
                    </a:cubicBezTo>
                    <a:cubicBezTo>
                      <a:pt x="533400" y="68580"/>
                      <a:pt x="540068" y="55245"/>
                      <a:pt x="525780" y="51435"/>
                    </a:cubicBezTo>
                    <a:cubicBezTo>
                      <a:pt x="507683" y="46673"/>
                      <a:pt x="502920" y="54292"/>
                      <a:pt x="502920" y="72390"/>
                    </a:cubicBezTo>
                    <a:cubicBezTo>
                      <a:pt x="503872" y="282892"/>
                      <a:pt x="502920" y="493395"/>
                      <a:pt x="502920" y="703898"/>
                    </a:cubicBezTo>
                    <a:cubicBezTo>
                      <a:pt x="502920" y="724853"/>
                      <a:pt x="502920" y="745807"/>
                      <a:pt x="502920" y="766762"/>
                    </a:cubicBezTo>
                    <a:cubicBezTo>
                      <a:pt x="502920" y="786765"/>
                      <a:pt x="489585" y="785812"/>
                      <a:pt x="476250" y="785812"/>
                    </a:cubicBezTo>
                    <a:cubicBezTo>
                      <a:pt x="459105" y="785812"/>
                      <a:pt x="464820" y="775335"/>
                      <a:pt x="464820" y="764857"/>
                    </a:cubicBezTo>
                    <a:cubicBezTo>
                      <a:pt x="465772" y="702945"/>
                      <a:pt x="464820" y="641032"/>
                      <a:pt x="464820" y="580073"/>
                    </a:cubicBezTo>
                    <a:cubicBezTo>
                      <a:pt x="464820" y="411480"/>
                      <a:pt x="464820" y="242888"/>
                      <a:pt x="464820" y="74295"/>
                    </a:cubicBezTo>
                    <a:cubicBezTo>
                      <a:pt x="464820" y="65723"/>
                      <a:pt x="471488" y="52388"/>
                      <a:pt x="452438" y="51435"/>
                    </a:cubicBezTo>
                    <a:cubicBezTo>
                      <a:pt x="440055" y="51435"/>
                      <a:pt x="432435" y="52388"/>
                      <a:pt x="433388" y="67627"/>
                    </a:cubicBezTo>
                    <a:cubicBezTo>
                      <a:pt x="434340" y="100965"/>
                      <a:pt x="433388" y="133350"/>
                      <a:pt x="433388" y="166688"/>
                    </a:cubicBezTo>
                    <a:cubicBezTo>
                      <a:pt x="436245" y="273367"/>
                      <a:pt x="436245" y="381000"/>
                      <a:pt x="436245" y="488632"/>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B186F84-4FBD-41E4-93BD-BC015611D929}"/>
                  </a:ext>
                </a:extLst>
              </p:cNvPr>
              <p:cNvSpPr/>
              <p:nvPr/>
            </p:nvSpPr>
            <p:spPr>
              <a:xfrm>
                <a:off x="4820802" y="3076575"/>
                <a:ext cx="600075" cy="619125"/>
              </a:xfrm>
              <a:custGeom>
                <a:avLst/>
                <a:gdLst>
                  <a:gd name="connsiteX0" fmla="*/ 753 w 600075"/>
                  <a:gd name="connsiteY0" fmla="*/ 313372 h 619125"/>
                  <a:gd name="connsiteX1" fmla="*/ 753 w 600075"/>
                  <a:gd name="connsiteY1" fmla="*/ 23813 h 619125"/>
                  <a:gd name="connsiteX2" fmla="*/ 23613 w 600075"/>
                  <a:gd name="connsiteY2" fmla="*/ 0 h 619125"/>
                  <a:gd name="connsiteX3" fmla="*/ 586540 w 600075"/>
                  <a:gd name="connsiteY3" fmla="*/ 0 h 619125"/>
                  <a:gd name="connsiteX4" fmla="*/ 608448 w 600075"/>
                  <a:gd name="connsiteY4" fmla="*/ 21908 h 619125"/>
                  <a:gd name="connsiteX5" fmla="*/ 608448 w 600075"/>
                  <a:gd name="connsiteY5" fmla="*/ 439103 h 619125"/>
                  <a:gd name="connsiteX6" fmla="*/ 591303 w 600075"/>
                  <a:gd name="connsiteY6" fmla="*/ 461963 h 619125"/>
                  <a:gd name="connsiteX7" fmla="*/ 534153 w 600075"/>
                  <a:gd name="connsiteY7" fmla="*/ 419100 h 619125"/>
                  <a:gd name="connsiteX8" fmla="*/ 535105 w 600075"/>
                  <a:gd name="connsiteY8" fmla="*/ 129540 h 619125"/>
                  <a:gd name="connsiteX9" fmla="*/ 505578 w 600075"/>
                  <a:gd name="connsiteY9" fmla="*/ 106680 h 619125"/>
                  <a:gd name="connsiteX10" fmla="*/ 476050 w 600075"/>
                  <a:gd name="connsiteY10" fmla="*/ 128588 h 619125"/>
                  <a:gd name="connsiteX11" fmla="*/ 477003 w 600075"/>
                  <a:gd name="connsiteY11" fmla="*/ 470535 h 619125"/>
                  <a:gd name="connsiteX12" fmla="*/ 468430 w 600075"/>
                  <a:gd name="connsiteY12" fmla="*/ 495300 h 619125"/>
                  <a:gd name="connsiteX13" fmla="*/ 442713 w 600075"/>
                  <a:gd name="connsiteY13" fmla="*/ 479108 h 619125"/>
                  <a:gd name="connsiteX14" fmla="*/ 442713 w 600075"/>
                  <a:gd name="connsiteY14" fmla="*/ 132397 h 619125"/>
                  <a:gd name="connsiteX15" fmla="*/ 419853 w 600075"/>
                  <a:gd name="connsiteY15" fmla="*/ 106680 h 619125"/>
                  <a:gd name="connsiteX16" fmla="*/ 385563 w 600075"/>
                  <a:gd name="connsiteY16" fmla="*/ 132397 h 619125"/>
                  <a:gd name="connsiteX17" fmla="*/ 386515 w 600075"/>
                  <a:gd name="connsiteY17" fmla="*/ 492442 h 619125"/>
                  <a:gd name="connsiteX18" fmla="*/ 347463 w 600075"/>
                  <a:gd name="connsiteY18" fmla="*/ 527685 h 619125"/>
                  <a:gd name="connsiteX19" fmla="*/ 338890 w 600075"/>
                  <a:gd name="connsiteY19" fmla="*/ 509588 h 619125"/>
                  <a:gd name="connsiteX20" fmla="*/ 338890 w 600075"/>
                  <a:gd name="connsiteY20" fmla="*/ 332422 h 619125"/>
                  <a:gd name="connsiteX21" fmla="*/ 339843 w 600075"/>
                  <a:gd name="connsiteY21" fmla="*/ 131445 h 619125"/>
                  <a:gd name="connsiteX22" fmla="*/ 310315 w 600075"/>
                  <a:gd name="connsiteY22" fmla="*/ 105728 h 619125"/>
                  <a:gd name="connsiteX23" fmla="*/ 282693 w 600075"/>
                  <a:gd name="connsiteY23" fmla="*/ 130492 h 619125"/>
                  <a:gd name="connsiteX24" fmla="*/ 282693 w 600075"/>
                  <a:gd name="connsiteY24" fmla="*/ 521970 h 619125"/>
                  <a:gd name="connsiteX25" fmla="*/ 270310 w 600075"/>
                  <a:gd name="connsiteY25" fmla="*/ 548640 h 619125"/>
                  <a:gd name="connsiteX26" fmla="*/ 239830 w 600075"/>
                  <a:gd name="connsiteY26" fmla="*/ 527685 h 619125"/>
                  <a:gd name="connsiteX27" fmla="*/ 240783 w 600075"/>
                  <a:gd name="connsiteY27" fmla="*/ 134303 h 619125"/>
                  <a:gd name="connsiteX28" fmla="*/ 211255 w 600075"/>
                  <a:gd name="connsiteY28" fmla="*/ 105728 h 619125"/>
                  <a:gd name="connsiteX29" fmla="*/ 183633 w 600075"/>
                  <a:gd name="connsiteY29" fmla="*/ 133350 h 619125"/>
                  <a:gd name="connsiteX30" fmla="*/ 183633 w 600075"/>
                  <a:gd name="connsiteY30" fmla="*/ 547688 h 619125"/>
                  <a:gd name="connsiteX31" fmla="*/ 144580 w 600075"/>
                  <a:gd name="connsiteY31" fmla="*/ 582930 h 619125"/>
                  <a:gd name="connsiteX32" fmla="*/ 136960 w 600075"/>
                  <a:gd name="connsiteY32" fmla="*/ 561975 h 619125"/>
                  <a:gd name="connsiteX33" fmla="*/ 136960 w 600075"/>
                  <a:gd name="connsiteY33" fmla="*/ 335280 h 619125"/>
                  <a:gd name="connsiteX34" fmla="*/ 136960 w 600075"/>
                  <a:gd name="connsiteY34" fmla="*/ 129540 h 619125"/>
                  <a:gd name="connsiteX35" fmla="*/ 116958 w 600075"/>
                  <a:gd name="connsiteY35" fmla="*/ 110490 h 619125"/>
                  <a:gd name="connsiteX36" fmla="*/ 103623 w 600075"/>
                  <a:gd name="connsiteY36" fmla="*/ 110490 h 619125"/>
                  <a:gd name="connsiteX37" fmla="*/ 78858 w 600075"/>
                  <a:gd name="connsiteY37" fmla="*/ 134303 h 619125"/>
                  <a:gd name="connsiteX38" fmla="*/ 78858 w 600075"/>
                  <a:gd name="connsiteY38" fmla="*/ 564833 h 619125"/>
                  <a:gd name="connsiteX39" fmla="*/ 73143 w 600075"/>
                  <a:gd name="connsiteY39" fmla="*/ 601028 h 619125"/>
                  <a:gd name="connsiteX40" fmla="*/ 6468 w 600075"/>
                  <a:gd name="connsiteY40" fmla="*/ 620078 h 619125"/>
                  <a:gd name="connsiteX41" fmla="*/ 753 w 600075"/>
                  <a:gd name="connsiteY41" fmla="*/ 601028 h 619125"/>
                  <a:gd name="connsiteX42" fmla="*/ 753 w 600075"/>
                  <a:gd name="connsiteY42" fmla="*/ 329565 h 619125"/>
                  <a:gd name="connsiteX43" fmla="*/ 753 w 600075"/>
                  <a:gd name="connsiteY43" fmla="*/ 313372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0075" h="619125">
                    <a:moveTo>
                      <a:pt x="753" y="313372"/>
                    </a:moveTo>
                    <a:cubicBezTo>
                      <a:pt x="753" y="217170"/>
                      <a:pt x="753" y="120015"/>
                      <a:pt x="753" y="23813"/>
                    </a:cubicBezTo>
                    <a:cubicBezTo>
                      <a:pt x="753" y="5715"/>
                      <a:pt x="5515" y="0"/>
                      <a:pt x="23613" y="0"/>
                    </a:cubicBezTo>
                    <a:cubicBezTo>
                      <a:pt x="211255" y="952"/>
                      <a:pt x="398898" y="952"/>
                      <a:pt x="586540" y="0"/>
                    </a:cubicBezTo>
                    <a:cubicBezTo>
                      <a:pt x="603685" y="0"/>
                      <a:pt x="608448" y="4763"/>
                      <a:pt x="608448" y="21908"/>
                    </a:cubicBezTo>
                    <a:cubicBezTo>
                      <a:pt x="607495" y="160972"/>
                      <a:pt x="607495" y="300038"/>
                      <a:pt x="608448" y="439103"/>
                    </a:cubicBezTo>
                    <a:cubicBezTo>
                      <a:pt x="608448" y="452438"/>
                      <a:pt x="604638" y="458153"/>
                      <a:pt x="591303" y="461963"/>
                    </a:cubicBezTo>
                    <a:cubicBezTo>
                      <a:pt x="534153" y="478155"/>
                      <a:pt x="534153" y="478155"/>
                      <a:pt x="534153" y="419100"/>
                    </a:cubicBezTo>
                    <a:cubicBezTo>
                      <a:pt x="534153" y="322897"/>
                      <a:pt x="533200" y="225742"/>
                      <a:pt x="535105" y="129540"/>
                    </a:cubicBezTo>
                    <a:cubicBezTo>
                      <a:pt x="535105" y="103822"/>
                      <a:pt x="521770" y="106680"/>
                      <a:pt x="505578" y="106680"/>
                    </a:cubicBezTo>
                    <a:cubicBezTo>
                      <a:pt x="490338" y="106680"/>
                      <a:pt x="476050" y="102870"/>
                      <a:pt x="476050" y="128588"/>
                    </a:cubicBezTo>
                    <a:cubicBezTo>
                      <a:pt x="477955" y="242888"/>
                      <a:pt x="477003" y="356235"/>
                      <a:pt x="477003" y="470535"/>
                    </a:cubicBezTo>
                    <a:cubicBezTo>
                      <a:pt x="477003" y="479108"/>
                      <a:pt x="480813" y="489585"/>
                      <a:pt x="468430" y="495300"/>
                    </a:cubicBezTo>
                    <a:cubicBezTo>
                      <a:pt x="448428" y="503872"/>
                      <a:pt x="442713" y="501967"/>
                      <a:pt x="442713" y="479108"/>
                    </a:cubicBezTo>
                    <a:cubicBezTo>
                      <a:pt x="442713" y="363855"/>
                      <a:pt x="442713" y="247650"/>
                      <a:pt x="442713" y="132397"/>
                    </a:cubicBezTo>
                    <a:cubicBezTo>
                      <a:pt x="442713" y="115253"/>
                      <a:pt x="442713" y="104775"/>
                      <a:pt x="419853" y="106680"/>
                    </a:cubicBezTo>
                    <a:cubicBezTo>
                      <a:pt x="401755" y="108585"/>
                      <a:pt x="385563" y="101917"/>
                      <a:pt x="385563" y="132397"/>
                    </a:cubicBezTo>
                    <a:cubicBezTo>
                      <a:pt x="387468" y="252413"/>
                      <a:pt x="386515" y="372428"/>
                      <a:pt x="386515" y="492442"/>
                    </a:cubicBezTo>
                    <a:cubicBezTo>
                      <a:pt x="386515" y="515303"/>
                      <a:pt x="370323" y="529590"/>
                      <a:pt x="347463" y="527685"/>
                    </a:cubicBezTo>
                    <a:cubicBezTo>
                      <a:pt x="334128" y="526733"/>
                      <a:pt x="338890" y="516255"/>
                      <a:pt x="338890" y="509588"/>
                    </a:cubicBezTo>
                    <a:cubicBezTo>
                      <a:pt x="338890" y="450533"/>
                      <a:pt x="338890" y="391478"/>
                      <a:pt x="338890" y="332422"/>
                    </a:cubicBezTo>
                    <a:cubicBezTo>
                      <a:pt x="338890" y="265747"/>
                      <a:pt x="337938" y="198120"/>
                      <a:pt x="339843" y="131445"/>
                    </a:cubicBezTo>
                    <a:cubicBezTo>
                      <a:pt x="340795" y="105728"/>
                      <a:pt x="328413" y="105728"/>
                      <a:pt x="310315" y="105728"/>
                    </a:cubicBezTo>
                    <a:cubicBezTo>
                      <a:pt x="292218" y="105728"/>
                      <a:pt x="282693" y="107633"/>
                      <a:pt x="282693" y="130492"/>
                    </a:cubicBezTo>
                    <a:cubicBezTo>
                      <a:pt x="283645" y="260985"/>
                      <a:pt x="283645" y="391478"/>
                      <a:pt x="282693" y="521970"/>
                    </a:cubicBezTo>
                    <a:cubicBezTo>
                      <a:pt x="282693" y="532447"/>
                      <a:pt x="286503" y="543878"/>
                      <a:pt x="270310" y="548640"/>
                    </a:cubicBezTo>
                    <a:cubicBezTo>
                      <a:pt x="241735" y="558165"/>
                      <a:pt x="239830" y="557213"/>
                      <a:pt x="239830" y="527685"/>
                    </a:cubicBezTo>
                    <a:cubicBezTo>
                      <a:pt x="239830" y="396240"/>
                      <a:pt x="238878" y="264795"/>
                      <a:pt x="240783" y="134303"/>
                    </a:cubicBezTo>
                    <a:cubicBezTo>
                      <a:pt x="240783" y="110490"/>
                      <a:pt x="233163" y="105728"/>
                      <a:pt x="211255" y="105728"/>
                    </a:cubicBezTo>
                    <a:cubicBezTo>
                      <a:pt x="189348" y="105728"/>
                      <a:pt x="183633" y="112395"/>
                      <a:pt x="183633" y="133350"/>
                    </a:cubicBezTo>
                    <a:cubicBezTo>
                      <a:pt x="184585" y="271463"/>
                      <a:pt x="184585" y="409575"/>
                      <a:pt x="183633" y="547688"/>
                    </a:cubicBezTo>
                    <a:cubicBezTo>
                      <a:pt x="183633" y="568643"/>
                      <a:pt x="164583" y="585788"/>
                      <a:pt x="144580" y="582930"/>
                    </a:cubicBezTo>
                    <a:cubicBezTo>
                      <a:pt x="130293" y="581025"/>
                      <a:pt x="136960" y="569595"/>
                      <a:pt x="136960" y="561975"/>
                    </a:cubicBezTo>
                    <a:cubicBezTo>
                      <a:pt x="136008" y="486728"/>
                      <a:pt x="136960" y="410528"/>
                      <a:pt x="136960" y="335280"/>
                    </a:cubicBezTo>
                    <a:cubicBezTo>
                      <a:pt x="136960" y="266700"/>
                      <a:pt x="136960" y="198120"/>
                      <a:pt x="136960" y="129540"/>
                    </a:cubicBezTo>
                    <a:cubicBezTo>
                      <a:pt x="136960" y="114300"/>
                      <a:pt x="136960" y="102870"/>
                      <a:pt x="116958" y="110490"/>
                    </a:cubicBezTo>
                    <a:cubicBezTo>
                      <a:pt x="113148" y="111442"/>
                      <a:pt x="108385" y="111442"/>
                      <a:pt x="103623" y="110490"/>
                    </a:cubicBezTo>
                    <a:cubicBezTo>
                      <a:pt x="84573" y="107633"/>
                      <a:pt x="78858" y="115253"/>
                      <a:pt x="78858" y="134303"/>
                    </a:cubicBezTo>
                    <a:cubicBezTo>
                      <a:pt x="79810" y="278130"/>
                      <a:pt x="79810" y="421005"/>
                      <a:pt x="78858" y="564833"/>
                    </a:cubicBezTo>
                    <a:cubicBezTo>
                      <a:pt x="78858" y="577215"/>
                      <a:pt x="85525" y="595313"/>
                      <a:pt x="73143" y="601028"/>
                    </a:cubicBezTo>
                    <a:cubicBezTo>
                      <a:pt x="52188" y="610553"/>
                      <a:pt x="29328" y="616268"/>
                      <a:pt x="6468" y="620078"/>
                    </a:cubicBezTo>
                    <a:cubicBezTo>
                      <a:pt x="-3057" y="621983"/>
                      <a:pt x="753" y="607695"/>
                      <a:pt x="753" y="601028"/>
                    </a:cubicBezTo>
                    <a:cubicBezTo>
                      <a:pt x="753" y="510540"/>
                      <a:pt x="753" y="420053"/>
                      <a:pt x="753" y="329565"/>
                    </a:cubicBezTo>
                    <a:cubicBezTo>
                      <a:pt x="753" y="325755"/>
                      <a:pt x="753" y="319088"/>
                      <a:pt x="753" y="313372"/>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168E61D-BE46-436C-B4C3-D91DEC76B7BF}"/>
                  </a:ext>
                </a:extLst>
              </p:cNvPr>
              <p:cNvSpPr/>
              <p:nvPr/>
            </p:nvSpPr>
            <p:spPr>
              <a:xfrm>
                <a:off x="4752975" y="3365103"/>
                <a:ext cx="2676525" cy="371475"/>
              </a:xfrm>
              <a:custGeom>
                <a:avLst/>
                <a:gdLst>
                  <a:gd name="connsiteX0" fmla="*/ 0 w 2676525"/>
                  <a:gd name="connsiteY0" fmla="*/ 372507 h 371475"/>
                  <a:gd name="connsiteX1" fmla="*/ 147638 w 2676525"/>
                  <a:gd name="connsiteY1" fmla="*/ 330597 h 371475"/>
                  <a:gd name="connsiteX2" fmla="*/ 1318260 w 2676525"/>
                  <a:gd name="connsiteY2" fmla="*/ 7699 h 371475"/>
                  <a:gd name="connsiteX3" fmla="*/ 1382078 w 2676525"/>
                  <a:gd name="connsiteY3" fmla="*/ 7699 h 371475"/>
                  <a:gd name="connsiteX4" fmla="*/ 1872615 w 2676525"/>
                  <a:gd name="connsiteY4" fmla="*/ 145812 h 371475"/>
                  <a:gd name="connsiteX5" fmla="*/ 1897380 w 2676525"/>
                  <a:gd name="connsiteY5" fmla="*/ 127714 h 371475"/>
                  <a:gd name="connsiteX6" fmla="*/ 1896428 w 2676525"/>
                  <a:gd name="connsiteY6" fmla="*/ 23892 h 371475"/>
                  <a:gd name="connsiteX7" fmla="*/ 1919288 w 2676525"/>
                  <a:gd name="connsiteY7" fmla="*/ 79 h 371475"/>
                  <a:gd name="connsiteX8" fmla="*/ 2205990 w 2676525"/>
                  <a:gd name="connsiteY8" fmla="*/ 79 h 371475"/>
                  <a:gd name="connsiteX9" fmla="*/ 2226945 w 2676525"/>
                  <a:gd name="connsiteY9" fmla="*/ 20082 h 371475"/>
                  <a:gd name="connsiteX10" fmla="*/ 2225993 w 2676525"/>
                  <a:gd name="connsiteY10" fmla="*/ 221059 h 371475"/>
                  <a:gd name="connsiteX11" fmla="*/ 2248853 w 2676525"/>
                  <a:gd name="connsiteY11" fmla="*/ 251539 h 371475"/>
                  <a:gd name="connsiteX12" fmla="*/ 2649855 w 2676525"/>
                  <a:gd name="connsiteY12" fmla="*/ 364887 h 371475"/>
                  <a:gd name="connsiteX13" fmla="*/ 2681288 w 2676525"/>
                  <a:gd name="connsiteY13" fmla="*/ 370602 h 371475"/>
                  <a:gd name="connsiteX14" fmla="*/ 2679383 w 2676525"/>
                  <a:gd name="connsiteY14" fmla="*/ 376317 h 371475"/>
                  <a:gd name="connsiteX15" fmla="*/ 2377440 w 2676525"/>
                  <a:gd name="connsiteY15" fmla="*/ 341074 h 371475"/>
                  <a:gd name="connsiteX16" fmla="*/ 2200275 w 2676525"/>
                  <a:gd name="connsiteY16" fmla="*/ 292497 h 371475"/>
                  <a:gd name="connsiteX17" fmla="*/ 2175510 w 2676525"/>
                  <a:gd name="connsiteY17" fmla="*/ 255349 h 371475"/>
                  <a:gd name="connsiteX18" fmla="*/ 2177415 w 2676525"/>
                  <a:gd name="connsiteY18" fmla="*/ 117237 h 371475"/>
                  <a:gd name="connsiteX19" fmla="*/ 2110740 w 2676525"/>
                  <a:gd name="connsiteY19" fmla="*/ 51514 h 371475"/>
                  <a:gd name="connsiteX20" fmla="*/ 1975485 w 2676525"/>
                  <a:gd name="connsiteY20" fmla="*/ 50562 h 371475"/>
                  <a:gd name="connsiteX21" fmla="*/ 1947863 w 2676525"/>
                  <a:gd name="connsiteY21" fmla="*/ 77232 h 371475"/>
                  <a:gd name="connsiteX22" fmla="*/ 1948815 w 2676525"/>
                  <a:gd name="connsiteY22" fmla="*/ 200104 h 371475"/>
                  <a:gd name="connsiteX23" fmla="*/ 1927860 w 2676525"/>
                  <a:gd name="connsiteY23" fmla="*/ 215344 h 371475"/>
                  <a:gd name="connsiteX24" fmla="*/ 1373505 w 2676525"/>
                  <a:gd name="connsiteY24" fmla="*/ 58182 h 371475"/>
                  <a:gd name="connsiteX25" fmla="*/ 1327785 w 2676525"/>
                  <a:gd name="connsiteY25" fmla="*/ 58182 h 371475"/>
                  <a:gd name="connsiteX26" fmla="*/ 603885 w 2676525"/>
                  <a:gd name="connsiteY26" fmla="*/ 258207 h 371475"/>
                  <a:gd name="connsiteX27" fmla="*/ 184785 w 2676525"/>
                  <a:gd name="connsiteY27" fmla="*/ 373459 h 371475"/>
                  <a:gd name="connsiteX28" fmla="*/ 73343 w 2676525"/>
                  <a:gd name="connsiteY28" fmla="*/ 378222 h 371475"/>
                  <a:gd name="connsiteX29" fmla="*/ 953 w 2676525"/>
                  <a:gd name="connsiteY29" fmla="*/ 378222 h 371475"/>
                  <a:gd name="connsiteX30" fmla="*/ 0 w 2676525"/>
                  <a:gd name="connsiteY30" fmla="*/ 37250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76525" h="371475">
                    <a:moveTo>
                      <a:pt x="0" y="372507"/>
                    </a:moveTo>
                    <a:cubicBezTo>
                      <a:pt x="49530" y="358219"/>
                      <a:pt x="98108" y="344884"/>
                      <a:pt x="147638" y="330597"/>
                    </a:cubicBezTo>
                    <a:cubicBezTo>
                      <a:pt x="538163" y="222964"/>
                      <a:pt x="927735" y="115332"/>
                      <a:pt x="1318260" y="7699"/>
                    </a:cubicBezTo>
                    <a:cubicBezTo>
                      <a:pt x="1340168" y="1984"/>
                      <a:pt x="1360170" y="1984"/>
                      <a:pt x="1382078" y="7699"/>
                    </a:cubicBezTo>
                    <a:cubicBezTo>
                      <a:pt x="1545908" y="54372"/>
                      <a:pt x="1709738" y="99139"/>
                      <a:pt x="1872615" y="145812"/>
                    </a:cubicBezTo>
                    <a:cubicBezTo>
                      <a:pt x="1890713" y="150574"/>
                      <a:pt x="1898333" y="150574"/>
                      <a:pt x="1897380" y="127714"/>
                    </a:cubicBezTo>
                    <a:cubicBezTo>
                      <a:pt x="1895475" y="93424"/>
                      <a:pt x="1897380" y="58182"/>
                      <a:pt x="1896428" y="23892"/>
                    </a:cubicBezTo>
                    <a:cubicBezTo>
                      <a:pt x="1895475" y="6747"/>
                      <a:pt x="1899285" y="-873"/>
                      <a:pt x="1919288" y="79"/>
                    </a:cubicBezTo>
                    <a:cubicBezTo>
                      <a:pt x="2014538" y="1032"/>
                      <a:pt x="2110740" y="1032"/>
                      <a:pt x="2205990" y="79"/>
                    </a:cubicBezTo>
                    <a:cubicBezTo>
                      <a:pt x="2222183" y="79"/>
                      <a:pt x="2226945" y="4842"/>
                      <a:pt x="2226945" y="20082"/>
                    </a:cubicBezTo>
                    <a:cubicBezTo>
                      <a:pt x="2225993" y="86757"/>
                      <a:pt x="2227898" y="154384"/>
                      <a:pt x="2225993" y="221059"/>
                    </a:cubicBezTo>
                    <a:cubicBezTo>
                      <a:pt x="2225993" y="239157"/>
                      <a:pt x="2231708" y="246777"/>
                      <a:pt x="2248853" y="251539"/>
                    </a:cubicBezTo>
                    <a:cubicBezTo>
                      <a:pt x="2382203" y="288687"/>
                      <a:pt x="2516505" y="326787"/>
                      <a:pt x="2649855" y="364887"/>
                    </a:cubicBezTo>
                    <a:cubicBezTo>
                      <a:pt x="2660333" y="367744"/>
                      <a:pt x="2671763" y="362982"/>
                      <a:pt x="2681288" y="370602"/>
                    </a:cubicBezTo>
                    <a:cubicBezTo>
                      <a:pt x="2680335" y="373459"/>
                      <a:pt x="2679383" y="376317"/>
                      <a:pt x="2679383" y="376317"/>
                    </a:cubicBezTo>
                    <a:cubicBezTo>
                      <a:pt x="2576513" y="382984"/>
                      <a:pt x="2475548" y="377269"/>
                      <a:pt x="2377440" y="341074"/>
                    </a:cubicBezTo>
                    <a:cubicBezTo>
                      <a:pt x="2320290" y="320119"/>
                      <a:pt x="2260283" y="306784"/>
                      <a:pt x="2200275" y="292497"/>
                    </a:cubicBezTo>
                    <a:cubicBezTo>
                      <a:pt x="2178368" y="286782"/>
                      <a:pt x="2171700" y="282019"/>
                      <a:pt x="2175510" y="255349"/>
                    </a:cubicBezTo>
                    <a:cubicBezTo>
                      <a:pt x="2181225" y="210582"/>
                      <a:pt x="2177415" y="163909"/>
                      <a:pt x="2177415" y="117237"/>
                    </a:cubicBezTo>
                    <a:cubicBezTo>
                      <a:pt x="2177415" y="51514"/>
                      <a:pt x="2177415" y="51514"/>
                      <a:pt x="2110740" y="51514"/>
                    </a:cubicBezTo>
                    <a:cubicBezTo>
                      <a:pt x="2065973" y="51514"/>
                      <a:pt x="2020253" y="52467"/>
                      <a:pt x="1975485" y="50562"/>
                    </a:cubicBezTo>
                    <a:cubicBezTo>
                      <a:pt x="1954530" y="49609"/>
                      <a:pt x="1946910" y="54372"/>
                      <a:pt x="1947863" y="77232"/>
                    </a:cubicBezTo>
                    <a:cubicBezTo>
                      <a:pt x="1949768" y="118189"/>
                      <a:pt x="1947863" y="159147"/>
                      <a:pt x="1948815" y="200104"/>
                    </a:cubicBezTo>
                    <a:cubicBezTo>
                      <a:pt x="1948815" y="215344"/>
                      <a:pt x="1947863" y="221059"/>
                      <a:pt x="1927860" y="215344"/>
                    </a:cubicBezTo>
                    <a:cubicBezTo>
                      <a:pt x="1743075" y="162004"/>
                      <a:pt x="1558290" y="110569"/>
                      <a:pt x="1373505" y="58182"/>
                    </a:cubicBezTo>
                    <a:cubicBezTo>
                      <a:pt x="1358265" y="53419"/>
                      <a:pt x="1343978" y="53419"/>
                      <a:pt x="1327785" y="58182"/>
                    </a:cubicBezTo>
                    <a:cubicBezTo>
                      <a:pt x="1086803" y="124857"/>
                      <a:pt x="844868" y="191532"/>
                      <a:pt x="603885" y="258207"/>
                    </a:cubicBezTo>
                    <a:cubicBezTo>
                      <a:pt x="463868" y="296307"/>
                      <a:pt x="324803" y="335359"/>
                      <a:pt x="184785" y="373459"/>
                    </a:cubicBezTo>
                    <a:cubicBezTo>
                      <a:pt x="147638" y="383937"/>
                      <a:pt x="110490" y="376317"/>
                      <a:pt x="73343" y="378222"/>
                    </a:cubicBezTo>
                    <a:cubicBezTo>
                      <a:pt x="49530" y="379174"/>
                      <a:pt x="25718" y="378222"/>
                      <a:pt x="953" y="378222"/>
                    </a:cubicBezTo>
                    <a:cubicBezTo>
                      <a:pt x="953" y="376317"/>
                      <a:pt x="0" y="374412"/>
                      <a:pt x="0" y="372507"/>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5C12538-3464-45E2-8BF7-FFC1FDF4F9E7}"/>
                  </a:ext>
                </a:extLst>
              </p:cNvPr>
              <p:cNvSpPr/>
              <p:nvPr/>
            </p:nvSpPr>
            <p:spPr>
              <a:xfrm>
                <a:off x="5565458" y="2008822"/>
                <a:ext cx="466725" cy="257175"/>
              </a:xfrm>
              <a:custGeom>
                <a:avLst/>
                <a:gdLst>
                  <a:gd name="connsiteX0" fmla="*/ 235267 w 466725"/>
                  <a:gd name="connsiteY0" fmla="*/ 953 h 257175"/>
                  <a:gd name="connsiteX1" fmla="*/ 446722 w 466725"/>
                  <a:gd name="connsiteY1" fmla="*/ 0 h 257175"/>
                  <a:gd name="connsiteX2" fmla="*/ 472440 w 466725"/>
                  <a:gd name="connsiteY2" fmla="*/ 26670 h 257175"/>
                  <a:gd name="connsiteX3" fmla="*/ 472440 w 466725"/>
                  <a:gd name="connsiteY3" fmla="*/ 235267 h 257175"/>
                  <a:gd name="connsiteX4" fmla="*/ 450533 w 466725"/>
                  <a:gd name="connsiteY4" fmla="*/ 257175 h 257175"/>
                  <a:gd name="connsiteX5" fmla="*/ 22860 w 466725"/>
                  <a:gd name="connsiteY5" fmla="*/ 257175 h 257175"/>
                  <a:gd name="connsiteX6" fmla="*/ 0 w 466725"/>
                  <a:gd name="connsiteY6" fmla="*/ 236220 h 257175"/>
                  <a:gd name="connsiteX7" fmla="*/ 0 w 466725"/>
                  <a:gd name="connsiteY7" fmla="*/ 21908 h 257175"/>
                  <a:gd name="connsiteX8" fmla="*/ 21907 w 466725"/>
                  <a:gd name="connsiteY8" fmla="*/ 0 h 257175"/>
                  <a:gd name="connsiteX9" fmla="*/ 235267 w 466725"/>
                  <a:gd name="connsiteY9" fmla="*/ 953 h 257175"/>
                  <a:gd name="connsiteX10" fmla="*/ 394335 w 466725"/>
                  <a:gd name="connsiteY10" fmla="*/ 128588 h 257175"/>
                  <a:gd name="connsiteX11" fmla="*/ 394335 w 466725"/>
                  <a:gd name="connsiteY11" fmla="*/ 128588 h 257175"/>
                  <a:gd name="connsiteX12" fmla="*/ 394335 w 466725"/>
                  <a:gd name="connsiteY12" fmla="*/ 214313 h 257175"/>
                  <a:gd name="connsiteX13" fmla="*/ 404813 w 466725"/>
                  <a:gd name="connsiteY13" fmla="*/ 230505 h 257175"/>
                  <a:gd name="connsiteX14" fmla="*/ 419100 w 466725"/>
                  <a:gd name="connsiteY14" fmla="*/ 214313 h 257175"/>
                  <a:gd name="connsiteX15" fmla="*/ 419100 w 466725"/>
                  <a:gd name="connsiteY15" fmla="*/ 40005 h 257175"/>
                  <a:gd name="connsiteX16" fmla="*/ 404813 w 466725"/>
                  <a:gd name="connsiteY16" fmla="*/ 23813 h 257175"/>
                  <a:gd name="connsiteX17" fmla="*/ 394335 w 466725"/>
                  <a:gd name="connsiteY17" fmla="*/ 40005 h 257175"/>
                  <a:gd name="connsiteX18" fmla="*/ 394335 w 466725"/>
                  <a:gd name="connsiteY18" fmla="*/ 128588 h 257175"/>
                  <a:gd name="connsiteX19" fmla="*/ 368617 w 466725"/>
                  <a:gd name="connsiteY19" fmla="*/ 128588 h 257175"/>
                  <a:gd name="connsiteX20" fmla="*/ 368617 w 466725"/>
                  <a:gd name="connsiteY20" fmla="*/ 45720 h 257175"/>
                  <a:gd name="connsiteX21" fmla="*/ 357188 w 466725"/>
                  <a:gd name="connsiteY21" fmla="*/ 24765 h 257175"/>
                  <a:gd name="connsiteX22" fmla="*/ 343853 w 466725"/>
                  <a:gd name="connsiteY22" fmla="*/ 44768 h 257175"/>
                  <a:gd name="connsiteX23" fmla="*/ 343853 w 466725"/>
                  <a:gd name="connsiteY23" fmla="*/ 214313 h 257175"/>
                  <a:gd name="connsiteX24" fmla="*/ 355282 w 466725"/>
                  <a:gd name="connsiteY24" fmla="*/ 232410 h 257175"/>
                  <a:gd name="connsiteX25" fmla="*/ 368617 w 466725"/>
                  <a:gd name="connsiteY25" fmla="*/ 213360 h 257175"/>
                  <a:gd name="connsiteX26" fmla="*/ 368617 w 466725"/>
                  <a:gd name="connsiteY26" fmla="*/ 128588 h 257175"/>
                  <a:gd name="connsiteX27" fmla="*/ 248602 w 466725"/>
                  <a:gd name="connsiteY27" fmla="*/ 126683 h 257175"/>
                  <a:gd name="connsiteX28" fmla="*/ 248602 w 466725"/>
                  <a:gd name="connsiteY28" fmla="*/ 215265 h 257175"/>
                  <a:gd name="connsiteX29" fmla="*/ 259080 w 466725"/>
                  <a:gd name="connsiteY29" fmla="*/ 231458 h 257175"/>
                  <a:gd name="connsiteX30" fmla="*/ 273367 w 466725"/>
                  <a:gd name="connsiteY30" fmla="*/ 215265 h 257175"/>
                  <a:gd name="connsiteX31" fmla="*/ 273367 w 466725"/>
                  <a:gd name="connsiteY31" fmla="*/ 40958 h 257175"/>
                  <a:gd name="connsiteX32" fmla="*/ 259080 w 466725"/>
                  <a:gd name="connsiteY32" fmla="*/ 24765 h 257175"/>
                  <a:gd name="connsiteX33" fmla="*/ 247650 w 466725"/>
                  <a:gd name="connsiteY33" fmla="*/ 40958 h 257175"/>
                  <a:gd name="connsiteX34" fmla="*/ 248602 w 466725"/>
                  <a:gd name="connsiteY34" fmla="*/ 126683 h 257175"/>
                  <a:gd name="connsiteX35" fmla="*/ 128588 w 466725"/>
                  <a:gd name="connsiteY35" fmla="*/ 126683 h 257175"/>
                  <a:gd name="connsiteX36" fmla="*/ 128588 w 466725"/>
                  <a:gd name="connsiteY36" fmla="*/ 40958 h 257175"/>
                  <a:gd name="connsiteX37" fmla="*/ 118110 w 466725"/>
                  <a:gd name="connsiteY37" fmla="*/ 24765 h 257175"/>
                  <a:gd name="connsiteX38" fmla="*/ 103822 w 466725"/>
                  <a:gd name="connsiteY38" fmla="*/ 40958 h 257175"/>
                  <a:gd name="connsiteX39" fmla="*/ 103822 w 466725"/>
                  <a:gd name="connsiteY39" fmla="*/ 215265 h 257175"/>
                  <a:gd name="connsiteX40" fmla="*/ 118110 w 466725"/>
                  <a:gd name="connsiteY40" fmla="*/ 231458 h 257175"/>
                  <a:gd name="connsiteX41" fmla="*/ 128588 w 466725"/>
                  <a:gd name="connsiteY41" fmla="*/ 215265 h 257175"/>
                  <a:gd name="connsiteX42" fmla="*/ 128588 w 466725"/>
                  <a:gd name="connsiteY42" fmla="*/ 126683 h 257175"/>
                  <a:gd name="connsiteX43" fmla="*/ 296228 w 466725"/>
                  <a:gd name="connsiteY43" fmla="*/ 127635 h 257175"/>
                  <a:gd name="connsiteX44" fmla="*/ 296228 w 466725"/>
                  <a:gd name="connsiteY44" fmla="*/ 213360 h 257175"/>
                  <a:gd name="connsiteX45" fmla="*/ 308610 w 466725"/>
                  <a:gd name="connsiteY45" fmla="*/ 231458 h 257175"/>
                  <a:gd name="connsiteX46" fmla="*/ 321945 w 466725"/>
                  <a:gd name="connsiteY46" fmla="*/ 215265 h 257175"/>
                  <a:gd name="connsiteX47" fmla="*/ 321945 w 466725"/>
                  <a:gd name="connsiteY47" fmla="*/ 43815 h 257175"/>
                  <a:gd name="connsiteX48" fmla="*/ 309563 w 466725"/>
                  <a:gd name="connsiteY48" fmla="*/ 25718 h 257175"/>
                  <a:gd name="connsiteX49" fmla="*/ 296228 w 466725"/>
                  <a:gd name="connsiteY49" fmla="*/ 44768 h 257175"/>
                  <a:gd name="connsiteX50" fmla="*/ 296228 w 466725"/>
                  <a:gd name="connsiteY50" fmla="*/ 127635 h 257175"/>
                  <a:gd name="connsiteX51" fmla="*/ 226695 w 466725"/>
                  <a:gd name="connsiteY51" fmla="*/ 129540 h 257175"/>
                  <a:gd name="connsiteX52" fmla="*/ 226695 w 466725"/>
                  <a:gd name="connsiteY52" fmla="*/ 46672 h 257175"/>
                  <a:gd name="connsiteX53" fmla="*/ 214313 w 466725"/>
                  <a:gd name="connsiteY53" fmla="*/ 25718 h 257175"/>
                  <a:gd name="connsiteX54" fmla="*/ 200977 w 466725"/>
                  <a:gd name="connsiteY54" fmla="*/ 44768 h 257175"/>
                  <a:gd name="connsiteX55" fmla="*/ 200977 w 466725"/>
                  <a:gd name="connsiteY55" fmla="*/ 210503 h 257175"/>
                  <a:gd name="connsiteX56" fmla="*/ 212407 w 466725"/>
                  <a:gd name="connsiteY56" fmla="*/ 230505 h 257175"/>
                  <a:gd name="connsiteX57" fmla="*/ 225742 w 466725"/>
                  <a:gd name="connsiteY57" fmla="*/ 208598 h 257175"/>
                  <a:gd name="connsiteX58" fmla="*/ 226695 w 466725"/>
                  <a:gd name="connsiteY58" fmla="*/ 129540 h 257175"/>
                  <a:gd name="connsiteX59" fmla="*/ 56197 w 466725"/>
                  <a:gd name="connsiteY59" fmla="*/ 127635 h 257175"/>
                  <a:gd name="connsiteX60" fmla="*/ 56197 w 466725"/>
                  <a:gd name="connsiteY60" fmla="*/ 213360 h 257175"/>
                  <a:gd name="connsiteX61" fmla="*/ 68580 w 466725"/>
                  <a:gd name="connsiteY61" fmla="*/ 230505 h 257175"/>
                  <a:gd name="connsiteX62" fmla="*/ 81915 w 466725"/>
                  <a:gd name="connsiteY62" fmla="*/ 214313 h 257175"/>
                  <a:gd name="connsiteX63" fmla="*/ 81915 w 466725"/>
                  <a:gd name="connsiteY63" fmla="*/ 42863 h 257175"/>
                  <a:gd name="connsiteX64" fmla="*/ 69532 w 466725"/>
                  <a:gd name="connsiteY64" fmla="*/ 24765 h 257175"/>
                  <a:gd name="connsiteX65" fmla="*/ 56197 w 466725"/>
                  <a:gd name="connsiteY65" fmla="*/ 43815 h 257175"/>
                  <a:gd name="connsiteX66" fmla="*/ 56197 w 466725"/>
                  <a:gd name="connsiteY66" fmla="*/ 127635 h 257175"/>
                  <a:gd name="connsiteX67" fmla="*/ 154305 w 466725"/>
                  <a:gd name="connsiteY67" fmla="*/ 128588 h 257175"/>
                  <a:gd name="connsiteX68" fmla="*/ 154305 w 466725"/>
                  <a:gd name="connsiteY68" fmla="*/ 214313 h 257175"/>
                  <a:gd name="connsiteX69" fmla="*/ 165735 w 466725"/>
                  <a:gd name="connsiteY69" fmla="*/ 230505 h 257175"/>
                  <a:gd name="connsiteX70" fmla="*/ 177165 w 466725"/>
                  <a:gd name="connsiteY70" fmla="*/ 215265 h 257175"/>
                  <a:gd name="connsiteX71" fmla="*/ 177165 w 466725"/>
                  <a:gd name="connsiteY71" fmla="*/ 42863 h 257175"/>
                  <a:gd name="connsiteX72" fmla="*/ 164782 w 466725"/>
                  <a:gd name="connsiteY72" fmla="*/ 25718 h 257175"/>
                  <a:gd name="connsiteX73" fmla="*/ 154305 w 466725"/>
                  <a:gd name="connsiteY73" fmla="*/ 42863 h 257175"/>
                  <a:gd name="connsiteX74" fmla="*/ 154305 w 466725"/>
                  <a:gd name="connsiteY74" fmla="*/ 128588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66725" h="257175">
                    <a:moveTo>
                      <a:pt x="235267" y="953"/>
                    </a:moveTo>
                    <a:cubicBezTo>
                      <a:pt x="305753" y="953"/>
                      <a:pt x="376238" y="1905"/>
                      <a:pt x="446722" y="0"/>
                    </a:cubicBezTo>
                    <a:cubicBezTo>
                      <a:pt x="468630" y="0"/>
                      <a:pt x="472440" y="6668"/>
                      <a:pt x="472440" y="26670"/>
                    </a:cubicBezTo>
                    <a:cubicBezTo>
                      <a:pt x="471488" y="96203"/>
                      <a:pt x="471488" y="165735"/>
                      <a:pt x="472440" y="235267"/>
                    </a:cubicBezTo>
                    <a:cubicBezTo>
                      <a:pt x="472440" y="252413"/>
                      <a:pt x="467677" y="257175"/>
                      <a:pt x="450533" y="257175"/>
                    </a:cubicBezTo>
                    <a:cubicBezTo>
                      <a:pt x="307657" y="256223"/>
                      <a:pt x="165735" y="256223"/>
                      <a:pt x="22860" y="257175"/>
                    </a:cubicBezTo>
                    <a:cubicBezTo>
                      <a:pt x="6667" y="257175"/>
                      <a:pt x="0" y="254317"/>
                      <a:pt x="0" y="236220"/>
                    </a:cubicBezTo>
                    <a:cubicBezTo>
                      <a:pt x="952" y="164783"/>
                      <a:pt x="952" y="93345"/>
                      <a:pt x="0" y="21908"/>
                    </a:cubicBezTo>
                    <a:cubicBezTo>
                      <a:pt x="0" y="4763"/>
                      <a:pt x="3810" y="0"/>
                      <a:pt x="21907" y="0"/>
                    </a:cubicBezTo>
                    <a:cubicBezTo>
                      <a:pt x="93345" y="1905"/>
                      <a:pt x="164782" y="953"/>
                      <a:pt x="235267" y="953"/>
                    </a:cubicBezTo>
                    <a:close/>
                    <a:moveTo>
                      <a:pt x="394335" y="128588"/>
                    </a:moveTo>
                    <a:cubicBezTo>
                      <a:pt x="394335" y="128588"/>
                      <a:pt x="394335" y="128588"/>
                      <a:pt x="394335" y="128588"/>
                    </a:cubicBezTo>
                    <a:cubicBezTo>
                      <a:pt x="394335" y="157163"/>
                      <a:pt x="394335" y="185738"/>
                      <a:pt x="394335" y="214313"/>
                    </a:cubicBezTo>
                    <a:cubicBezTo>
                      <a:pt x="394335" y="221933"/>
                      <a:pt x="392430" y="230505"/>
                      <a:pt x="404813" y="230505"/>
                    </a:cubicBezTo>
                    <a:cubicBezTo>
                      <a:pt x="417195" y="231458"/>
                      <a:pt x="419100" y="224790"/>
                      <a:pt x="419100" y="214313"/>
                    </a:cubicBezTo>
                    <a:cubicBezTo>
                      <a:pt x="419100" y="156210"/>
                      <a:pt x="419100" y="98108"/>
                      <a:pt x="419100" y="40005"/>
                    </a:cubicBezTo>
                    <a:cubicBezTo>
                      <a:pt x="419100" y="30480"/>
                      <a:pt x="417195" y="22860"/>
                      <a:pt x="404813" y="23813"/>
                    </a:cubicBezTo>
                    <a:cubicBezTo>
                      <a:pt x="392430" y="23813"/>
                      <a:pt x="394335" y="32385"/>
                      <a:pt x="394335" y="40005"/>
                    </a:cubicBezTo>
                    <a:cubicBezTo>
                      <a:pt x="394335" y="70485"/>
                      <a:pt x="394335" y="100013"/>
                      <a:pt x="394335" y="128588"/>
                    </a:cubicBezTo>
                    <a:close/>
                    <a:moveTo>
                      <a:pt x="368617" y="128588"/>
                    </a:moveTo>
                    <a:cubicBezTo>
                      <a:pt x="368617" y="100965"/>
                      <a:pt x="368617" y="73343"/>
                      <a:pt x="368617" y="45720"/>
                    </a:cubicBezTo>
                    <a:cubicBezTo>
                      <a:pt x="368617" y="37147"/>
                      <a:pt x="373380" y="24765"/>
                      <a:pt x="357188" y="24765"/>
                    </a:cubicBezTo>
                    <a:cubicBezTo>
                      <a:pt x="341947" y="24765"/>
                      <a:pt x="343853" y="34290"/>
                      <a:pt x="343853" y="44768"/>
                    </a:cubicBezTo>
                    <a:cubicBezTo>
                      <a:pt x="343853" y="100965"/>
                      <a:pt x="343853" y="157163"/>
                      <a:pt x="343853" y="214313"/>
                    </a:cubicBezTo>
                    <a:cubicBezTo>
                      <a:pt x="343853" y="222885"/>
                      <a:pt x="341947" y="232410"/>
                      <a:pt x="355282" y="232410"/>
                    </a:cubicBezTo>
                    <a:cubicBezTo>
                      <a:pt x="371475" y="232410"/>
                      <a:pt x="367665" y="221933"/>
                      <a:pt x="368617" y="213360"/>
                    </a:cubicBezTo>
                    <a:cubicBezTo>
                      <a:pt x="368617" y="183833"/>
                      <a:pt x="368617" y="156210"/>
                      <a:pt x="368617" y="128588"/>
                    </a:cubicBezTo>
                    <a:close/>
                    <a:moveTo>
                      <a:pt x="248602" y="126683"/>
                    </a:moveTo>
                    <a:cubicBezTo>
                      <a:pt x="248602" y="156210"/>
                      <a:pt x="248602" y="185738"/>
                      <a:pt x="248602" y="215265"/>
                    </a:cubicBezTo>
                    <a:cubicBezTo>
                      <a:pt x="248602" y="222885"/>
                      <a:pt x="246697" y="231458"/>
                      <a:pt x="259080" y="231458"/>
                    </a:cubicBezTo>
                    <a:cubicBezTo>
                      <a:pt x="271463" y="231458"/>
                      <a:pt x="273367" y="225742"/>
                      <a:pt x="273367" y="215265"/>
                    </a:cubicBezTo>
                    <a:cubicBezTo>
                      <a:pt x="273367" y="157163"/>
                      <a:pt x="273367" y="99060"/>
                      <a:pt x="273367" y="40958"/>
                    </a:cubicBezTo>
                    <a:cubicBezTo>
                      <a:pt x="273367" y="31433"/>
                      <a:pt x="271463" y="23813"/>
                      <a:pt x="259080" y="24765"/>
                    </a:cubicBezTo>
                    <a:cubicBezTo>
                      <a:pt x="246697" y="24765"/>
                      <a:pt x="247650" y="33338"/>
                      <a:pt x="247650" y="40958"/>
                    </a:cubicBezTo>
                    <a:cubicBezTo>
                      <a:pt x="247650" y="69533"/>
                      <a:pt x="248602" y="98108"/>
                      <a:pt x="248602" y="126683"/>
                    </a:cubicBezTo>
                    <a:close/>
                    <a:moveTo>
                      <a:pt x="128588" y="126683"/>
                    </a:moveTo>
                    <a:cubicBezTo>
                      <a:pt x="128588" y="98108"/>
                      <a:pt x="128588" y="69533"/>
                      <a:pt x="128588" y="40958"/>
                    </a:cubicBezTo>
                    <a:cubicBezTo>
                      <a:pt x="128588" y="33338"/>
                      <a:pt x="130492" y="24765"/>
                      <a:pt x="118110" y="24765"/>
                    </a:cubicBezTo>
                    <a:cubicBezTo>
                      <a:pt x="105727" y="24765"/>
                      <a:pt x="103822" y="31433"/>
                      <a:pt x="103822" y="40958"/>
                    </a:cubicBezTo>
                    <a:cubicBezTo>
                      <a:pt x="103822" y="99060"/>
                      <a:pt x="103822" y="157163"/>
                      <a:pt x="103822" y="215265"/>
                    </a:cubicBezTo>
                    <a:cubicBezTo>
                      <a:pt x="103822" y="225742"/>
                      <a:pt x="105727" y="231458"/>
                      <a:pt x="118110" y="231458"/>
                    </a:cubicBezTo>
                    <a:cubicBezTo>
                      <a:pt x="130492" y="231458"/>
                      <a:pt x="128588" y="222885"/>
                      <a:pt x="128588" y="215265"/>
                    </a:cubicBezTo>
                    <a:cubicBezTo>
                      <a:pt x="128588" y="185738"/>
                      <a:pt x="128588" y="156210"/>
                      <a:pt x="128588" y="126683"/>
                    </a:cubicBezTo>
                    <a:close/>
                    <a:moveTo>
                      <a:pt x="296228" y="127635"/>
                    </a:moveTo>
                    <a:cubicBezTo>
                      <a:pt x="296228" y="156210"/>
                      <a:pt x="296228" y="184785"/>
                      <a:pt x="296228" y="213360"/>
                    </a:cubicBezTo>
                    <a:cubicBezTo>
                      <a:pt x="296228" y="221933"/>
                      <a:pt x="294322" y="230505"/>
                      <a:pt x="308610" y="231458"/>
                    </a:cubicBezTo>
                    <a:cubicBezTo>
                      <a:pt x="321945" y="231458"/>
                      <a:pt x="321945" y="224790"/>
                      <a:pt x="321945" y="215265"/>
                    </a:cubicBezTo>
                    <a:cubicBezTo>
                      <a:pt x="321945" y="158115"/>
                      <a:pt x="321945" y="100965"/>
                      <a:pt x="321945" y="43815"/>
                    </a:cubicBezTo>
                    <a:cubicBezTo>
                      <a:pt x="321945" y="35243"/>
                      <a:pt x="322897" y="26670"/>
                      <a:pt x="309563" y="25718"/>
                    </a:cubicBezTo>
                    <a:cubicBezTo>
                      <a:pt x="294322" y="24765"/>
                      <a:pt x="296228" y="36195"/>
                      <a:pt x="296228" y="44768"/>
                    </a:cubicBezTo>
                    <a:cubicBezTo>
                      <a:pt x="296228" y="72390"/>
                      <a:pt x="296228" y="100013"/>
                      <a:pt x="296228" y="127635"/>
                    </a:cubicBezTo>
                    <a:close/>
                    <a:moveTo>
                      <a:pt x="226695" y="129540"/>
                    </a:moveTo>
                    <a:cubicBezTo>
                      <a:pt x="226695" y="101918"/>
                      <a:pt x="226695" y="74295"/>
                      <a:pt x="226695" y="46672"/>
                    </a:cubicBezTo>
                    <a:cubicBezTo>
                      <a:pt x="226695" y="38100"/>
                      <a:pt x="230505" y="26670"/>
                      <a:pt x="214313" y="25718"/>
                    </a:cubicBezTo>
                    <a:cubicBezTo>
                      <a:pt x="198120" y="24765"/>
                      <a:pt x="200977" y="36195"/>
                      <a:pt x="200977" y="44768"/>
                    </a:cubicBezTo>
                    <a:cubicBezTo>
                      <a:pt x="200977" y="100013"/>
                      <a:pt x="200977" y="155258"/>
                      <a:pt x="200977" y="210503"/>
                    </a:cubicBezTo>
                    <a:cubicBezTo>
                      <a:pt x="200977" y="219075"/>
                      <a:pt x="196215" y="230505"/>
                      <a:pt x="212407" y="230505"/>
                    </a:cubicBezTo>
                    <a:cubicBezTo>
                      <a:pt x="230505" y="230505"/>
                      <a:pt x="225742" y="218123"/>
                      <a:pt x="225742" y="208598"/>
                    </a:cubicBezTo>
                    <a:cubicBezTo>
                      <a:pt x="227647" y="182880"/>
                      <a:pt x="226695" y="156210"/>
                      <a:pt x="226695" y="129540"/>
                    </a:cubicBezTo>
                    <a:close/>
                    <a:moveTo>
                      <a:pt x="56197" y="127635"/>
                    </a:moveTo>
                    <a:cubicBezTo>
                      <a:pt x="56197" y="156210"/>
                      <a:pt x="56197" y="184785"/>
                      <a:pt x="56197" y="213360"/>
                    </a:cubicBezTo>
                    <a:cubicBezTo>
                      <a:pt x="56197" y="221933"/>
                      <a:pt x="55245" y="230505"/>
                      <a:pt x="68580" y="230505"/>
                    </a:cubicBezTo>
                    <a:cubicBezTo>
                      <a:pt x="81915" y="230505"/>
                      <a:pt x="81915" y="223838"/>
                      <a:pt x="81915" y="214313"/>
                    </a:cubicBezTo>
                    <a:cubicBezTo>
                      <a:pt x="81915" y="157163"/>
                      <a:pt x="81915" y="100013"/>
                      <a:pt x="81915" y="42863"/>
                    </a:cubicBezTo>
                    <a:cubicBezTo>
                      <a:pt x="81915" y="34290"/>
                      <a:pt x="82867" y="25718"/>
                      <a:pt x="69532" y="24765"/>
                    </a:cubicBezTo>
                    <a:cubicBezTo>
                      <a:pt x="54292" y="24765"/>
                      <a:pt x="56197" y="35243"/>
                      <a:pt x="56197" y="43815"/>
                    </a:cubicBezTo>
                    <a:cubicBezTo>
                      <a:pt x="56197" y="72390"/>
                      <a:pt x="56197" y="100013"/>
                      <a:pt x="56197" y="127635"/>
                    </a:cubicBezTo>
                    <a:close/>
                    <a:moveTo>
                      <a:pt x="154305" y="128588"/>
                    </a:moveTo>
                    <a:cubicBezTo>
                      <a:pt x="154305" y="157163"/>
                      <a:pt x="154305" y="185738"/>
                      <a:pt x="154305" y="214313"/>
                    </a:cubicBezTo>
                    <a:cubicBezTo>
                      <a:pt x="154305" y="221933"/>
                      <a:pt x="153352" y="230505"/>
                      <a:pt x="165735" y="230505"/>
                    </a:cubicBezTo>
                    <a:cubicBezTo>
                      <a:pt x="177165" y="230505"/>
                      <a:pt x="177165" y="222885"/>
                      <a:pt x="177165" y="215265"/>
                    </a:cubicBezTo>
                    <a:cubicBezTo>
                      <a:pt x="177165" y="158115"/>
                      <a:pt x="177165" y="100965"/>
                      <a:pt x="177165" y="42863"/>
                    </a:cubicBezTo>
                    <a:cubicBezTo>
                      <a:pt x="177165" y="34290"/>
                      <a:pt x="177165" y="24765"/>
                      <a:pt x="164782" y="25718"/>
                    </a:cubicBezTo>
                    <a:cubicBezTo>
                      <a:pt x="152400" y="26670"/>
                      <a:pt x="154305" y="35243"/>
                      <a:pt x="154305" y="42863"/>
                    </a:cubicBezTo>
                    <a:cubicBezTo>
                      <a:pt x="154305" y="71438"/>
                      <a:pt x="154305" y="100013"/>
                      <a:pt x="154305" y="1285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680300-B0B8-4588-AE8F-6B16597E8CD5}"/>
                  </a:ext>
                </a:extLst>
              </p:cNvPr>
              <p:cNvSpPr/>
              <p:nvPr/>
            </p:nvSpPr>
            <p:spPr>
              <a:xfrm>
                <a:off x="5572125" y="1876663"/>
                <a:ext cx="457200" cy="104775"/>
              </a:xfrm>
              <a:custGeom>
                <a:avLst/>
                <a:gdLst>
                  <a:gd name="connsiteX0" fmla="*/ 0 w 457200"/>
                  <a:gd name="connsiteY0" fmla="*/ 112157 h 104775"/>
                  <a:gd name="connsiteX1" fmla="*/ 74295 w 457200"/>
                  <a:gd name="connsiteY1" fmla="*/ 71199 h 104775"/>
                  <a:gd name="connsiteX2" fmla="*/ 154305 w 457200"/>
                  <a:gd name="connsiteY2" fmla="*/ 27384 h 104775"/>
                  <a:gd name="connsiteX3" fmla="*/ 297180 w 457200"/>
                  <a:gd name="connsiteY3" fmla="*/ 25479 h 104775"/>
                  <a:gd name="connsiteX4" fmla="*/ 461010 w 457200"/>
                  <a:gd name="connsiteY4" fmla="*/ 112157 h 104775"/>
                  <a:gd name="connsiteX5" fmla="*/ 0 w 457200"/>
                  <a:gd name="connsiteY5" fmla="*/ 112157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104775">
                    <a:moveTo>
                      <a:pt x="0" y="112157"/>
                    </a:moveTo>
                    <a:cubicBezTo>
                      <a:pt x="26670" y="97869"/>
                      <a:pt x="50483" y="84534"/>
                      <a:pt x="74295" y="71199"/>
                    </a:cubicBezTo>
                    <a:cubicBezTo>
                      <a:pt x="100965" y="56912"/>
                      <a:pt x="130492" y="45482"/>
                      <a:pt x="154305" y="27384"/>
                    </a:cubicBezTo>
                    <a:cubicBezTo>
                      <a:pt x="202883" y="-9763"/>
                      <a:pt x="246698" y="-7858"/>
                      <a:pt x="297180" y="25479"/>
                    </a:cubicBezTo>
                    <a:cubicBezTo>
                      <a:pt x="345758" y="57864"/>
                      <a:pt x="401003" y="80724"/>
                      <a:pt x="461010" y="112157"/>
                    </a:cubicBezTo>
                    <a:cubicBezTo>
                      <a:pt x="302895" y="112157"/>
                      <a:pt x="154305" y="112157"/>
                      <a:pt x="0" y="112157"/>
                    </a:cubicBezTo>
                    <a:close/>
                  </a:path>
                </a:pathLst>
              </a:custGeom>
              <a:grpFill/>
              <a:ln w="9525" cap="flat">
                <a:noFill/>
                <a:prstDash val="solid"/>
                <a:miter/>
              </a:ln>
            </p:spPr>
            <p:txBody>
              <a:bodyPr rtlCol="0" anchor="ctr"/>
              <a:lstStyle/>
              <a:p>
                <a:endParaRPr lang="en-US"/>
              </a:p>
            </p:txBody>
          </p:sp>
        </p:grpSp>
      </p:grpSp>
      <p:grpSp>
        <p:nvGrpSpPr>
          <p:cNvPr id="37" name="Group 36">
            <a:extLst>
              <a:ext uri="{FF2B5EF4-FFF2-40B4-BE49-F238E27FC236}">
                <a16:creationId xmlns:a16="http://schemas.microsoft.com/office/drawing/2014/main" id="{03913AEF-6F6C-43F8-A44D-26401E10A6B1}"/>
              </a:ext>
            </a:extLst>
          </p:cNvPr>
          <p:cNvGrpSpPr/>
          <p:nvPr/>
        </p:nvGrpSpPr>
        <p:grpSpPr>
          <a:xfrm>
            <a:off x="884491" y="3152155"/>
            <a:ext cx="5130744" cy="946557"/>
            <a:chOff x="611559" y="2708920"/>
            <a:chExt cx="2675111" cy="946557"/>
          </a:xfrm>
        </p:grpSpPr>
        <p:sp>
          <p:nvSpPr>
            <p:cNvPr id="38" name="Rounded Rectangle 58">
              <a:extLst>
                <a:ext uri="{FF2B5EF4-FFF2-40B4-BE49-F238E27FC236}">
                  <a16:creationId xmlns:a16="http://schemas.microsoft.com/office/drawing/2014/main" id="{F3DD1DF2-2276-46EB-9546-BA83DB39C186}"/>
                </a:ext>
              </a:extLst>
            </p:cNvPr>
            <p:cNvSpPr/>
            <p:nvPr/>
          </p:nvSpPr>
          <p:spPr>
            <a:xfrm>
              <a:off x="611559" y="2708920"/>
              <a:ext cx="1772278"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9" name="TextBox 38">
              <a:extLst>
                <a:ext uri="{FF2B5EF4-FFF2-40B4-BE49-F238E27FC236}">
                  <a16:creationId xmlns:a16="http://schemas.microsoft.com/office/drawing/2014/main" id="{F092B4F7-D83D-48ED-8440-883CB2E0FA56}"/>
                </a:ext>
              </a:extLst>
            </p:cNvPr>
            <p:cNvSpPr txBox="1"/>
            <p:nvPr/>
          </p:nvSpPr>
          <p:spPr>
            <a:xfrm>
              <a:off x="665833" y="3193812"/>
              <a:ext cx="2620837" cy="461665"/>
            </a:xfrm>
            <a:prstGeom prst="rect">
              <a:avLst/>
            </a:prstGeom>
            <a:noFill/>
          </p:spPr>
          <p:txBody>
            <a:bodyPr wrap="square" rtlCol="0">
              <a:spAutoFit/>
            </a:bodyPr>
            <a:lstStyle/>
            <a:p>
              <a:r>
                <a:rPr lang="en-US" altLang="ko-KR" sz="1200" dirty="0">
                  <a:solidFill>
                    <a:schemeClr val="tx1">
                      <a:lumMod val="90000"/>
                      <a:lumOff val="10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90000"/>
                    <a:lumOff val="10000"/>
                  </a:schemeClr>
                </a:solidFill>
                <a:cs typeface="Arial" pitchFamily="34" charset="0"/>
              </a:endParaRPr>
            </a:p>
          </p:txBody>
        </p:sp>
        <p:sp>
          <p:nvSpPr>
            <p:cNvPr id="40" name="TextBox 39">
              <a:extLst>
                <a:ext uri="{FF2B5EF4-FFF2-40B4-BE49-F238E27FC236}">
                  <a16:creationId xmlns:a16="http://schemas.microsoft.com/office/drawing/2014/main" id="{5EECE59E-E09D-4EFA-A5D6-8A4F6579A7CF}"/>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grpSp>
      <p:grpSp>
        <p:nvGrpSpPr>
          <p:cNvPr id="41" name="Group 40">
            <a:extLst>
              <a:ext uri="{FF2B5EF4-FFF2-40B4-BE49-F238E27FC236}">
                <a16:creationId xmlns:a16="http://schemas.microsoft.com/office/drawing/2014/main" id="{F6C8E41D-407F-4812-9FAB-E2381ED36835}"/>
              </a:ext>
            </a:extLst>
          </p:cNvPr>
          <p:cNvGrpSpPr/>
          <p:nvPr/>
        </p:nvGrpSpPr>
        <p:grpSpPr>
          <a:xfrm>
            <a:off x="884491" y="4267333"/>
            <a:ext cx="5130744" cy="946557"/>
            <a:chOff x="611559" y="2708920"/>
            <a:chExt cx="2675111" cy="946557"/>
          </a:xfrm>
        </p:grpSpPr>
        <p:sp>
          <p:nvSpPr>
            <p:cNvPr id="42" name="Rounded Rectangle 64">
              <a:extLst>
                <a:ext uri="{FF2B5EF4-FFF2-40B4-BE49-F238E27FC236}">
                  <a16:creationId xmlns:a16="http://schemas.microsoft.com/office/drawing/2014/main" id="{56EA669A-6CC9-47DD-895F-15DF734DB242}"/>
                </a:ext>
              </a:extLst>
            </p:cNvPr>
            <p:cNvSpPr/>
            <p:nvPr/>
          </p:nvSpPr>
          <p:spPr>
            <a:xfrm>
              <a:off x="611559" y="2708920"/>
              <a:ext cx="1772278" cy="379785"/>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3" name="TextBox 42">
              <a:extLst>
                <a:ext uri="{FF2B5EF4-FFF2-40B4-BE49-F238E27FC236}">
                  <a16:creationId xmlns:a16="http://schemas.microsoft.com/office/drawing/2014/main" id="{E4263B0C-84B3-4A8B-BC30-3E7052FAF135}"/>
                </a:ext>
              </a:extLst>
            </p:cNvPr>
            <p:cNvSpPr txBox="1"/>
            <p:nvPr/>
          </p:nvSpPr>
          <p:spPr>
            <a:xfrm>
              <a:off x="665833" y="3193812"/>
              <a:ext cx="2620837" cy="461665"/>
            </a:xfrm>
            <a:prstGeom prst="rect">
              <a:avLst/>
            </a:prstGeom>
            <a:noFill/>
          </p:spPr>
          <p:txBody>
            <a:bodyPr wrap="square" rtlCol="0">
              <a:spAutoFit/>
            </a:bodyPr>
            <a:lstStyle/>
            <a:p>
              <a:r>
                <a:rPr lang="en-US" altLang="ko-KR" sz="1200" dirty="0">
                  <a:solidFill>
                    <a:schemeClr val="tx1">
                      <a:lumMod val="90000"/>
                      <a:lumOff val="10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90000"/>
                    <a:lumOff val="10000"/>
                  </a:schemeClr>
                </a:solidFill>
                <a:cs typeface="Arial" pitchFamily="34" charset="0"/>
              </a:endParaRPr>
            </a:p>
          </p:txBody>
        </p:sp>
        <p:sp>
          <p:nvSpPr>
            <p:cNvPr id="44" name="TextBox 43">
              <a:extLst>
                <a:ext uri="{FF2B5EF4-FFF2-40B4-BE49-F238E27FC236}">
                  <a16:creationId xmlns:a16="http://schemas.microsoft.com/office/drawing/2014/main" id="{A9B74232-1BC1-4123-918C-1F2A26493250}"/>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grpSp>
      <p:grpSp>
        <p:nvGrpSpPr>
          <p:cNvPr id="45" name="Group 44">
            <a:extLst>
              <a:ext uri="{FF2B5EF4-FFF2-40B4-BE49-F238E27FC236}">
                <a16:creationId xmlns:a16="http://schemas.microsoft.com/office/drawing/2014/main" id="{4CC28F48-6495-4F0F-A529-2FD01DFD7718}"/>
              </a:ext>
            </a:extLst>
          </p:cNvPr>
          <p:cNvGrpSpPr/>
          <p:nvPr/>
        </p:nvGrpSpPr>
        <p:grpSpPr>
          <a:xfrm>
            <a:off x="884491" y="5382511"/>
            <a:ext cx="5130744" cy="946557"/>
            <a:chOff x="611559" y="2708920"/>
            <a:chExt cx="2675111" cy="946557"/>
          </a:xfrm>
        </p:grpSpPr>
        <p:sp>
          <p:nvSpPr>
            <p:cNvPr id="46" name="Rounded Rectangle 68">
              <a:extLst>
                <a:ext uri="{FF2B5EF4-FFF2-40B4-BE49-F238E27FC236}">
                  <a16:creationId xmlns:a16="http://schemas.microsoft.com/office/drawing/2014/main" id="{FB3B891A-2F5F-4A7D-A2E6-19F3B6D21F0A}"/>
                </a:ext>
              </a:extLst>
            </p:cNvPr>
            <p:cNvSpPr/>
            <p:nvPr/>
          </p:nvSpPr>
          <p:spPr>
            <a:xfrm>
              <a:off x="611559" y="2708920"/>
              <a:ext cx="1772278"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TextBox 46">
              <a:extLst>
                <a:ext uri="{FF2B5EF4-FFF2-40B4-BE49-F238E27FC236}">
                  <a16:creationId xmlns:a16="http://schemas.microsoft.com/office/drawing/2014/main" id="{399F7A45-F723-49F9-B0A5-78BE576BFF8E}"/>
                </a:ext>
              </a:extLst>
            </p:cNvPr>
            <p:cNvSpPr txBox="1"/>
            <p:nvPr/>
          </p:nvSpPr>
          <p:spPr>
            <a:xfrm>
              <a:off x="665833" y="3193812"/>
              <a:ext cx="2620837" cy="461665"/>
            </a:xfrm>
            <a:prstGeom prst="rect">
              <a:avLst/>
            </a:prstGeom>
            <a:noFill/>
          </p:spPr>
          <p:txBody>
            <a:bodyPr wrap="square" rtlCol="0">
              <a:spAutoFit/>
            </a:bodyPr>
            <a:lstStyle/>
            <a:p>
              <a:r>
                <a:rPr lang="en-US" altLang="ko-KR" sz="1200" dirty="0">
                  <a:solidFill>
                    <a:schemeClr val="tx1">
                      <a:lumMod val="90000"/>
                      <a:lumOff val="10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90000"/>
                    <a:lumOff val="10000"/>
                  </a:schemeClr>
                </a:solidFill>
                <a:cs typeface="Arial" pitchFamily="34" charset="0"/>
              </a:endParaRPr>
            </a:p>
          </p:txBody>
        </p:sp>
        <p:sp>
          <p:nvSpPr>
            <p:cNvPr id="48" name="TextBox 47">
              <a:extLst>
                <a:ext uri="{FF2B5EF4-FFF2-40B4-BE49-F238E27FC236}">
                  <a16:creationId xmlns:a16="http://schemas.microsoft.com/office/drawing/2014/main" id="{05D15052-C2A1-49F4-AA88-F270744E31F7}"/>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grpSp>
      <p:sp>
        <p:nvSpPr>
          <p:cNvPr id="49" name="TextBox 48">
            <a:extLst>
              <a:ext uri="{FF2B5EF4-FFF2-40B4-BE49-F238E27FC236}">
                <a16:creationId xmlns:a16="http://schemas.microsoft.com/office/drawing/2014/main" id="{A75AC31E-91AE-4B23-A6C5-D32F15FC8AAD}"/>
              </a:ext>
            </a:extLst>
          </p:cNvPr>
          <p:cNvSpPr txBox="1"/>
          <p:nvPr/>
        </p:nvSpPr>
        <p:spPr>
          <a:xfrm>
            <a:off x="884491" y="2011323"/>
            <a:ext cx="5092664" cy="523220"/>
          </a:xfrm>
          <a:prstGeom prst="rect">
            <a:avLst/>
          </a:prstGeom>
          <a:noFill/>
        </p:spPr>
        <p:txBody>
          <a:bodyPr wrap="square" rtlCol="0">
            <a:spAutoFit/>
          </a:bodyPr>
          <a:lstStyle/>
          <a:p>
            <a:r>
              <a:rPr lang="en-US" altLang="ko-KR" sz="2800" b="1" dirty="0">
                <a:solidFill>
                  <a:schemeClr val="accent4"/>
                </a:solidFill>
                <a:cs typeface="Arial" pitchFamily="34" charset="0"/>
              </a:rPr>
              <a:t>NO.1 Presentation</a:t>
            </a:r>
            <a:endParaRPr lang="ko-KR" altLang="en-US" sz="2800" b="1" dirty="0">
              <a:solidFill>
                <a:schemeClr val="accent4"/>
              </a:solidFill>
              <a:cs typeface="Arial" pitchFamily="34" charset="0"/>
            </a:endParaRPr>
          </a:p>
        </p:txBody>
      </p:sp>
      <p:sp>
        <p:nvSpPr>
          <p:cNvPr id="50" name="TextBox 49">
            <a:extLst>
              <a:ext uri="{FF2B5EF4-FFF2-40B4-BE49-F238E27FC236}">
                <a16:creationId xmlns:a16="http://schemas.microsoft.com/office/drawing/2014/main" id="{F594FC2A-7714-4770-8957-50DAA48A6BAB}"/>
              </a:ext>
            </a:extLst>
          </p:cNvPr>
          <p:cNvSpPr txBox="1"/>
          <p:nvPr/>
        </p:nvSpPr>
        <p:spPr>
          <a:xfrm>
            <a:off x="884491" y="1712525"/>
            <a:ext cx="5092664" cy="338554"/>
          </a:xfrm>
          <a:prstGeom prst="rect">
            <a:avLst/>
          </a:prstGeom>
          <a:noFill/>
        </p:spPr>
        <p:txBody>
          <a:bodyPr wrap="square" rtlCol="0">
            <a:spAutoFit/>
          </a:bodyPr>
          <a:lstStyle/>
          <a:p>
            <a:r>
              <a:rPr lang="en-US" altLang="ko-KR" sz="1600" b="1" dirty="0">
                <a:solidFill>
                  <a:schemeClr val="tx1">
                    <a:lumMod val="90000"/>
                    <a:lumOff val="10000"/>
                  </a:schemeClr>
                </a:solidFill>
                <a:cs typeface="Arial" pitchFamily="34" charset="0"/>
              </a:rPr>
              <a:t>Modern  PowerPoint  Presentation</a:t>
            </a:r>
            <a:endParaRPr lang="ko-KR" altLang="en-US" sz="1600" b="1" dirty="0">
              <a:solidFill>
                <a:schemeClr val="tx1">
                  <a:lumMod val="90000"/>
                  <a:lumOff val="10000"/>
                </a:schemeClr>
              </a:solidFill>
              <a:cs typeface="Arial" pitchFamily="34" charset="0"/>
            </a:endParaRPr>
          </a:p>
        </p:txBody>
      </p:sp>
      <p:sp>
        <p:nvSpPr>
          <p:cNvPr id="51" name="TextBox 50">
            <a:extLst>
              <a:ext uri="{FF2B5EF4-FFF2-40B4-BE49-F238E27FC236}">
                <a16:creationId xmlns:a16="http://schemas.microsoft.com/office/drawing/2014/main" id="{78931C71-29D1-43B0-8E5D-A29CA99257F5}"/>
              </a:ext>
            </a:extLst>
          </p:cNvPr>
          <p:cNvSpPr txBox="1"/>
          <p:nvPr/>
        </p:nvSpPr>
        <p:spPr>
          <a:xfrm>
            <a:off x="884491" y="2497296"/>
            <a:ext cx="5130744" cy="461665"/>
          </a:xfrm>
          <a:prstGeom prst="rect">
            <a:avLst/>
          </a:prstGeom>
          <a:noFill/>
        </p:spPr>
        <p:txBody>
          <a:bodyPr wrap="square" rtlCol="0">
            <a:spAutoFit/>
          </a:bodyPr>
          <a:lstStyle/>
          <a:p>
            <a:r>
              <a:rPr lang="en-US" altLang="ko-KR" sz="1200" dirty="0">
                <a:solidFill>
                  <a:schemeClr val="tx1">
                    <a:lumMod val="90000"/>
                    <a:lumOff val="10000"/>
                  </a:schemeClr>
                </a:solidFill>
                <a:cs typeface="Arial" pitchFamily="34" charset="0"/>
              </a:rPr>
              <a:t>You can simply impress your audience and add a unique zing and appeal to your Presentations. Easy to change colors, photos and Text. </a:t>
            </a:r>
          </a:p>
        </p:txBody>
      </p:sp>
      <p:sp>
        <p:nvSpPr>
          <p:cNvPr id="52" name="Text Placeholder 1">
            <a:extLst>
              <a:ext uri="{FF2B5EF4-FFF2-40B4-BE49-F238E27FC236}">
                <a16:creationId xmlns:a16="http://schemas.microsoft.com/office/drawing/2014/main" id="{47BFD1F3-4263-40FA-81D6-6C0A79C468C2}"/>
              </a:ext>
            </a:extLst>
          </p:cNvPr>
          <p:cNvSpPr txBox="1">
            <a:spLocks/>
          </p:cNvSpPr>
          <p:nvPr/>
        </p:nvSpPr>
        <p:spPr>
          <a:xfrm>
            <a:off x="735496" y="215684"/>
            <a:ext cx="10913165"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a:latin typeface="+mj-lt"/>
              </a:rPr>
              <a:t>Infographic Style</a:t>
            </a:r>
            <a:endParaRPr lang="en-US" sz="5400" dirty="0">
              <a:latin typeface="+mj-lt"/>
            </a:endParaRPr>
          </a:p>
        </p:txBody>
      </p:sp>
    </p:spTree>
    <p:extLst>
      <p:ext uri="{BB962C8B-B14F-4D97-AF65-F5344CB8AC3E}">
        <p14:creationId xmlns:p14="http://schemas.microsoft.com/office/powerpoint/2010/main" val="1279224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EFFB8E9A-8178-4C43-87D3-AAAD3D860D54}"/>
              </a:ext>
            </a:extLst>
          </p:cNvPr>
          <p:cNvGrpSpPr/>
          <p:nvPr/>
        </p:nvGrpSpPr>
        <p:grpSpPr>
          <a:xfrm>
            <a:off x="4065289" y="1814824"/>
            <a:ext cx="3985221" cy="3985221"/>
            <a:chOff x="274958" y="223054"/>
            <a:chExt cx="4272958" cy="4272958"/>
          </a:xfrm>
        </p:grpSpPr>
        <p:sp>
          <p:nvSpPr>
            <p:cNvPr id="4" name="Circle: Hollow 3">
              <a:extLst>
                <a:ext uri="{FF2B5EF4-FFF2-40B4-BE49-F238E27FC236}">
                  <a16:creationId xmlns:a16="http://schemas.microsoft.com/office/drawing/2014/main" id="{3CEF7DCB-95B8-44AE-873A-B9CF6E795B4A}"/>
                </a:ext>
              </a:extLst>
            </p:cNvPr>
            <p:cNvSpPr/>
            <p:nvPr/>
          </p:nvSpPr>
          <p:spPr>
            <a:xfrm>
              <a:off x="989237" y="937333"/>
              <a:ext cx="2844401" cy="2844401"/>
            </a:xfrm>
            <a:prstGeom prst="donut">
              <a:avLst>
                <a:gd name="adj" fmla="val 203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ircle: Hollow 4">
              <a:extLst>
                <a:ext uri="{FF2B5EF4-FFF2-40B4-BE49-F238E27FC236}">
                  <a16:creationId xmlns:a16="http://schemas.microsoft.com/office/drawing/2014/main" id="{BCCF6B7D-DA20-4B84-B38A-F05C13A0AA29}"/>
                </a:ext>
              </a:extLst>
            </p:cNvPr>
            <p:cNvSpPr/>
            <p:nvPr/>
          </p:nvSpPr>
          <p:spPr>
            <a:xfrm>
              <a:off x="451291" y="399388"/>
              <a:ext cx="3920292" cy="3920290"/>
            </a:xfrm>
            <a:prstGeom prst="donut">
              <a:avLst>
                <a:gd name="adj" fmla="val 126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aphic 3">
              <a:extLst>
                <a:ext uri="{FF2B5EF4-FFF2-40B4-BE49-F238E27FC236}">
                  <a16:creationId xmlns:a16="http://schemas.microsoft.com/office/drawing/2014/main" id="{034E60AC-7331-42B6-B292-1D6771A0B533}"/>
                </a:ext>
              </a:extLst>
            </p:cNvPr>
            <p:cNvGrpSpPr/>
            <p:nvPr/>
          </p:nvGrpSpPr>
          <p:grpSpPr>
            <a:xfrm>
              <a:off x="417087" y="343075"/>
              <a:ext cx="3972353" cy="3999365"/>
              <a:chOff x="2874325" y="1271582"/>
              <a:chExt cx="3972353" cy="3999365"/>
            </a:xfrm>
          </p:grpSpPr>
          <p:sp>
            <p:nvSpPr>
              <p:cNvPr id="16" name="Freeform: Shape 15">
                <a:extLst>
                  <a:ext uri="{FF2B5EF4-FFF2-40B4-BE49-F238E27FC236}">
                    <a16:creationId xmlns:a16="http://schemas.microsoft.com/office/drawing/2014/main" id="{F4B3AF6A-CF85-471A-907C-14520E4218FD}"/>
                  </a:ext>
                </a:extLst>
              </p:cNvPr>
              <p:cNvSpPr/>
              <p:nvPr/>
            </p:nvSpPr>
            <p:spPr>
              <a:xfrm>
                <a:off x="2874325" y="2393852"/>
                <a:ext cx="1994350" cy="2877095"/>
              </a:xfrm>
              <a:custGeom>
                <a:avLst/>
                <a:gdLst>
                  <a:gd name="connsiteX0" fmla="*/ 1994350 w 1994350"/>
                  <a:gd name="connsiteY0" fmla="*/ 884380 h 2877095"/>
                  <a:gd name="connsiteX1" fmla="*/ 1118144 w 1994350"/>
                  <a:gd name="connsiteY1" fmla="*/ 2888538 h 2877095"/>
                  <a:gd name="connsiteX2" fmla="*/ 1467972 w 1994350"/>
                  <a:gd name="connsiteY2" fmla="*/ 1183532 h 2877095"/>
                  <a:gd name="connsiteX3" fmla="*/ 1396045 w 1994350"/>
                  <a:gd name="connsiteY3" fmla="*/ 998810 h 2877095"/>
                  <a:gd name="connsiteX4" fmla="*/ 0 w 1994350"/>
                  <a:gd name="connsiteY4" fmla="*/ 0 h 2877095"/>
                  <a:gd name="connsiteX5" fmla="*/ 1994350 w 1994350"/>
                  <a:gd name="connsiteY5" fmla="*/ 884380 h 287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350" h="2877095">
                    <a:moveTo>
                      <a:pt x="1994350" y="884380"/>
                    </a:moveTo>
                    <a:cubicBezTo>
                      <a:pt x="1765490" y="1420566"/>
                      <a:pt x="1245651" y="2615541"/>
                      <a:pt x="1118144" y="2888538"/>
                    </a:cubicBezTo>
                    <a:cubicBezTo>
                      <a:pt x="1173724" y="2599194"/>
                      <a:pt x="1399314" y="1525187"/>
                      <a:pt x="1467972" y="1183532"/>
                    </a:cubicBezTo>
                    <a:cubicBezTo>
                      <a:pt x="1492493" y="1080545"/>
                      <a:pt x="1484320" y="1059294"/>
                      <a:pt x="1396045" y="998810"/>
                    </a:cubicBezTo>
                    <a:cubicBezTo>
                      <a:pt x="1147569" y="830434"/>
                      <a:pt x="212513" y="152028"/>
                      <a:pt x="0" y="0"/>
                    </a:cubicBezTo>
                    <a:cubicBezTo>
                      <a:pt x="232129" y="85005"/>
                      <a:pt x="1476146" y="657155"/>
                      <a:pt x="1994350" y="884380"/>
                    </a:cubicBezTo>
                    <a:close/>
                  </a:path>
                </a:pathLst>
              </a:custGeom>
              <a:solidFill>
                <a:schemeClr val="accent3"/>
              </a:solidFill>
              <a:ln w="1631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9359D7B-A00F-4580-A543-603B8CC1DCC0}"/>
                  </a:ext>
                </a:extLst>
              </p:cNvPr>
              <p:cNvSpPr/>
              <p:nvPr/>
            </p:nvSpPr>
            <p:spPr>
              <a:xfrm>
                <a:off x="4002277" y="3278232"/>
                <a:ext cx="2844401" cy="1978003"/>
              </a:xfrm>
              <a:custGeom>
                <a:avLst/>
                <a:gdLst>
                  <a:gd name="connsiteX0" fmla="*/ 868033 w 2844400"/>
                  <a:gd name="connsiteY0" fmla="*/ 0 h 1978002"/>
                  <a:gd name="connsiteX1" fmla="*/ 2859113 w 2844400"/>
                  <a:gd name="connsiteY1" fmla="*/ 905631 h 1978002"/>
                  <a:gd name="connsiteX2" fmla="*/ 1159012 w 2844400"/>
                  <a:gd name="connsiteY2" fmla="*/ 531282 h 1978002"/>
                  <a:gd name="connsiteX3" fmla="*/ 974289 w 2844400"/>
                  <a:gd name="connsiteY3" fmla="*/ 599940 h 1978002"/>
                  <a:gd name="connsiteX4" fmla="*/ 0 w 2844400"/>
                  <a:gd name="connsiteY4" fmla="*/ 1991081 h 1978002"/>
                  <a:gd name="connsiteX5" fmla="*/ 868033 w 2844400"/>
                  <a:gd name="connsiteY5" fmla="*/ 0 h 19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400" h="1978002">
                    <a:moveTo>
                      <a:pt x="868033" y="0"/>
                    </a:moveTo>
                    <a:cubicBezTo>
                      <a:pt x="1400949" y="235399"/>
                      <a:pt x="2587751" y="773219"/>
                      <a:pt x="2859113" y="905631"/>
                    </a:cubicBezTo>
                    <a:cubicBezTo>
                      <a:pt x="2569769" y="845147"/>
                      <a:pt x="1500667" y="604844"/>
                      <a:pt x="1159012" y="531282"/>
                    </a:cubicBezTo>
                    <a:cubicBezTo>
                      <a:pt x="1056025" y="506761"/>
                      <a:pt x="1034773" y="513300"/>
                      <a:pt x="974289" y="599940"/>
                    </a:cubicBezTo>
                    <a:cubicBezTo>
                      <a:pt x="801009" y="845147"/>
                      <a:pt x="153663" y="1780203"/>
                      <a:pt x="0" y="1991081"/>
                    </a:cubicBezTo>
                    <a:cubicBezTo>
                      <a:pt x="88275" y="1760586"/>
                      <a:pt x="632634" y="513300"/>
                      <a:pt x="868033" y="0"/>
                    </a:cubicBezTo>
                    <a:close/>
                  </a:path>
                </a:pathLst>
              </a:custGeom>
              <a:solidFill>
                <a:schemeClr val="accent4"/>
              </a:solidFill>
              <a:ln w="1631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E360CC-7375-416F-B6A0-A65AF57A68B7}"/>
                  </a:ext>
                </a:extLst>
              </p:cNvPr>
              <p:cNvSpPr/>
              <p:nvPr/>
            </p:nvSpPr>
            <p:spPr>
              <a:xfrm>
                <a:off x="4867165" y="1271582"/>
                <a:ext cx="1961656" cy="2877095"/>
              </a:xfrm>
              <a:custGeom>
                <a:avLst/>
                <a:gdLst>
                  <a:gd name="connsiteX0" fmla="*/ 0 w 1961655"/>
                  <a:gd name="connsiteY0" fmla="*/ 2004158 h 2877095"/>
                  <a:gd name="connsiteX1" fmla="*/ 876206 w 1961655"/>
                  <a:gd name="connsiteY1" fmla="*/ 0 h 2877095"/>
                  <a:gd name="connsiteX2" fmla="*/ 526378 w 1961655"/>
                  <a:gd name="connsiteY2" fmla="*/ 1705006 h 2877095"/>
                  <a:gd name="connsiteX3" fmla="*/ 598305 w 1961655"/>
                  <a:gd name="connsiteY3" fmla="*/ 1889728 h 2877095"/>
                  <a:gd name="connsiteX4" fmla="*/ 1978003 w 1961655"/>
                  <a:gd name="connsiteY4" fmla="*/ 2880365 h 2877095"/>
                  <a:gd name="connsiteX5" fmla="*/ 0 w 1961655"/>
                  <a:gd name="connsiteY5" fmla="*/ 2004158 h 287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1655" h="2877095">
                    <a:moveTo>
                      <a:pt x="0" y="2004158"/>
                    </a:moveTo>
                    <a:cubicBezTo>
                      <a:pt x="228860" y="1467972"/>
                      <a:pt x="748699" y="272997"/>
                      <a:pt x="876206" y="0"/>
                    </a:cubicBezTo>
                    <a:cubicBezTo>
                      <a:pt x="820626" y="289344"/>
                      <a:pt x="595036" y="1363351"/>
                      <a:pt x="526378" y="1705006"/>
                    </a:cubicBezTo>
                    <a:cubicBezTo>
                      <a:pt x="501857" y="1807993"/>
                      <a:pt x="510031" y="1829244"/>
                      <a:pt x="598305" y="1889728"/>
                    </a:cubicBezTo>
                    <a:cubicBezTo>
                      <a:pt x="848416" y="2059739"/>
                      <a:pt x="1765490" y="2729971"/>
                      <a:pt x="1978003" y="2880365"/>
                    </a:cubicBezTo>
                    <a:cubicBezTo>
                      <a:pt x="1745874" y="2795360"/>
                      <a:pt x="516569" y="2231384"/>
                      <a:pt x="0" y="2004158"/>
                    </a:cubicBezTo>
                    <a:close/>
                  </a:path>
                </a:pathLst>
              </a:custGeom>
              <a:solidFill>
                <a:schemeClr val="accent1"/>
              </a:solidFill>
              <a:ln w="16317"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10E6DEF3-FF9D-4C28-A2DE-87008F15F6EE}"/>
                  </a:ext>
                </a:extLst>
              </p:cNvPr>
              <p:cNvSpPr/>
              <p:nvPr/>
            </p:nvSpPr>
            <p:spPr>
              <a:xfrm>
                <a:off x="2874325" y="1306768"/>
                <a:ext cx="2844401" cy="1978003"/>
              </a:xfrm>
              <a:custGeom>
                <a:avLst/>
                <a:gdLst>
                  <a:gd name="connsiteX0" fmla="*/ 1991081 w 2844400"/>
                  <a:gd name="connsiteY0" fmla="*/ 1992715 h 1978002"/>
                  <a:gd name="connsiteX1" fmla="*/ 0 w 2844400"/>
                  <a:gd name="connsiteY1" fmla="*/ 1087084 h 1978002"/>
                  <a:gd name="connsiteX2" fmla="*/ 1700102 w 2844400"/>
                  <a:gd name="connsiteY2" fmla="*/ 1461434 h 1978002"/>
                  <a:gd name="connsiteX3" fmla="*/ 1884824 w 2844400"/>
                  <a:gd name="connsiteY3" fmla="*/ 1392776 h 1978002"/>
                  <a:gd name="connsiteX4" fmla="*/ 2859113 w 2844400"/>
                  <a:gd name="connsiteY4" fmla="*/ 0 h 1978002"/>
                  <a:gd name="connsiteX5" fmla="*/ 1991081 w 2844400"/>
                  <a:gd name="connsiteY5" fmla="*/ 1992715 h 19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400" h="1978002">
                    <a:moveTo>
                      <a:pt x="1991081" y="1992715"/>
                    </a:moveTo>
                    <a:cubicBezTo>
                      <a:pt x="1459799" y="1755682"/>
                      <a:pt x="271362" y="1219496"/>
                      <a:pt x="0" y="1087084"/>
                    </a:cubicBezTo>
                    <a:cubicBezTo>
                      <a:pt x="289344" y="1147569"/>
                      <a:pt x="1358447" y="1387871"/>
                      <a:pt x="1700102" y="1461434"/>
                    </a:cubicBezTo>
                    <a:cubicBezTo>
                      <a:pt x="1803089" y="1485954"/>
                      <a:pt x="1824340" y="1479415"/>
                      <a:pt x="1884824" y="1392776"/>
                    </a:cubicBezTo>
                    <a:cubicBezTo>
                      <a:pt x="2058104" y="1145934"/>
                      <a:pt x="2703816" y="210878"/>
                      <a:pt x="2859113" y="0"/>
                    </a:cubicBezTo>
                    <a:cubicBezTo>
                      <a:pt x="2770839" y="230495"/>
                      <a:pt x="2226479" y="1477781"/>
                      <a:pt x="1991081" y="1992715"/>
                    </a:cubicBezTo>
                    <a:close/>
                  </a:path>
                </a:pathLst>
              </a:custGeom>
              <a:solidFill>
                <a:schemeClr val="accent2"/>
              </a:solidFill>
              <a:ln w="16317"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BBECDFCD-0AFF-4974-8F7B-AA2EAF835729}"/>
                </a:ext>
              </a:extLst>
            </p:cNvPr>
            <p:cNvGrpSpPr/>
            <p:nvPr/>
          </p:nvGrpSpPr>
          <p:grpSpPr>
            <a:xfrm rot="300000">
              <a:off x="2294513" y="223054"/>
              <a:ext cx="233848" cy="4272958"/>
              <a:chOff x="4733014" y="1157550"/>
              <a:chExt cx="233848" cy="4272958"/>
            </a:xfrm>
            <a:solidFill>
              <a:schemeClr val="bg2">
                <a:lumMod val="90000"/>
              </a:schemeClr>
            </a:solidFill>
          </p:grpSpPr>
          <p:sp>
            <p:nvSpPr>
              <p:cNvPr id="14" name="Isosceles Triangle 13">
                <a:extLst>
                  <a:ext uri="{FF2B5EF4-FFF2-40B4-BE49-F238E27FC236}">
                    <a16:creationId xmlns:a16="http://schemas.microsoft.com/office/drawing/2014/main" id="{D43D5220-C934-47B7-A198-EE0E0780F5E5}"/>
                  </a:ext>
                </a:extLst>
              </p:cNvPr>
              <p:cNvSpPr/>
              <p:nvPr/>
            </p:nvSpPr>
            <p:spPr>
              <a:xfrm rot="10800000">
                <a:off x="4733014" y="1157550"/>
                <a:ext cx="233848" cy="11455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29DD773A-8114-4AAB-9B90-EED29055134B}"/>
                  </a:ext>
                </a:extLst>
              </p:cNvPr>
              <p:cNvSpPr/>
              <p:nvPr/>
            </p:nvSpPr>
            <p:spPr>
              <a:xfrm>
                <a:off x="4733014" y="4284995"/>
                <a:ext cx="233848" cy="11455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0AFC1E0-1F7D-49B3-87DC-DA05A0555C8F}"/>
                </a:ext>
              </a:extLst>
            </p:cNvPr>
            <p:cNvGrpSpPr/>
            <p:nvPr/>
          </p:nvGrpSpPr>
          <p:grpSpPr>
            <a:xfrm rot="4225625">
              <a:off x="2294513" y="223054"/>
              <a:ext cx="233848" cy="4272958"/>
              <a:chOff x="4733014" y="1157550"/>
              <a:chExt cx="233848" cy="4272958"/>
            </a:xfrm>
            <a:solidFill>
              <a:schemeClr val="bg2">
                <a:lumMod val="90000"/>
              </a:schemeClr>
            </a:solidFill>
          </p:grpSpPr>
          <p:sp>
            <p:nvSpPr>
              <p:cNvPr id="12" name="Isosceles Triangle 11">
                <a:extLst>
                  <a:ext uri="{FF2B5EF4-FFF2-40B4-BE49-F238E27FC236}">
                    <a16:creationId xmlns:a16="http://schemas.microsoft.com/office/drawing/2014/main" id="{2641530A-009A-4080-92D1-2185D3C40C17}"/>
                  </a:ext>
                </a:extLst>
              </p:cNvPr>
              <p:cNvSpPr/>
              <p:nvPr/>
            </p:nvSpPr>
            <p:spPr>
              <a:xfrm rot="10800000">
                <a:off x="4733014" y="1157550"/>
                <a:ext cx="233848" cy="11455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22421851-E1C6-4EDB-81F9-C123D63B6DFD}"/>
                  </a:ext>
                </a:extLst>
              </p:cNvPr>
              <p:cNvSpPr/>
              <p:nvPr/>
            </p:nvSpPr>
            <p:spPr>
              <a:xfrm>
                <a:off x="4733014" y="4284995"/>
                <a:ext cx="233848" cy="11455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DF39D10-A3E7-4306-BE76-ECF5D9877384}"/>
                </a:ext>
              </a:extLst>
            </p:cNvPr>
            <p:cNvGrpSpPr/>
            <p:nvPr/>
          </p:nvGrpSpPr>
          <p:grpSpPr>
            <a:xfrm rot="18600000">
              <a:off x="2294513" y="223054"/>
              <a:ext cx="233848" cy="4272958"/>
              <a:chOff x="4733014" y="1157550"/>
              <a:chExt cx="233848" cy="4272958"/>
            </a:xfrm>
            <a:solidFill>
              <a:schemeClr val="bg2">
                <a:lumMod val="90000"/>
              </a:schemeClr>
            </a:solidFill>
          </p:grpSpPr>
          <p:sp>
            <p:nvSpPr>
              <p:cNvPr id="10" name="Isosceles Triangle 9">
                <a:extLst>
                  <a:ext uri="{FF2B5EF4-FFF2-40B4-BE49-F238E27FC236}">
                    <a16:creationId xmlns:a16="http://schemas.microsoft.com/office/drawing/2014/main" id="{392D69F0-801D-4049-AE48-3C4C2BB373D3}"/>
                  </a:ext>
                </a:extLst>
              </p:cNvPr>
              <p:cNvSpPr/>
              <p:nvPr/>
            </p:nvSpPr>
            <p:spPr>
              <a:xfrm rot="10800000">
                <a:off x="4733014" y="1157550"/>
                <a:ext cx="233848" cy="11455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CE764F2-CD35-416F-9A2E-D663E051F92F}"/>
                  </a:ext>
                </a:extLst>
              </p:cNvPr>
              <p:cNvSpPr/>
              <p:nvPr/>
            </p:nvSpPr>
            <p:spPr>
              <a:xfrm>
                <a:off x="4733014" y="4284995"/>
                <a:ext cx="233848" cy="11455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Rectangle 19">
            <a:extLst>
              <a:ext uri="{FF2B5EF4-FFF2-40B4-BE49-F238E27FC236}">
                <a16:creationId xmlns:a16="http://schemas.microsoft.com/office/drawing/2014/main" id="{5DEBB162-BD23-4854-AF33-CB141A9AC496}"/>
              </a:ext>
            </a:extLst>
          </p:cNvPr>
          <p:cNvSpPr/>
          <p:nvPr/>
        </p:nvSpPr>
        <p:spPr>
          <a:xfrm>
            <a:off x="1145214" y="3408692"/>
            <a:ext cx="2466454" cy="1183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1" name="Group 20">
            <a:extLst>
              <a:ext uri="{FF2B5EF4-FFF2-40B4-BE49-F238E27FC236}">
                <a16:creationId xmlns:a16="http://schemas.microsoft.com/office/drawing/2014/main" id="{4C160AF2-7C55-4FD5-BACD-8336CD87103F}"/>
              </a:ext>
            </a:extLst>
          </p:cNvPr>
          <p:cNvGrpSpPr/>
          <p:nvPr/>
        </p:nvGrpSpPr>
        <p:grpSpPr>
          <a:xfrm>
            <a:off x="8415800" y="5305683"/>
            <a:ext cx="2819647" cy="856491"/>
            <a:chOff x="-475010" y="1129566"/>
            <a:chExt cx="3859356" cy="856491"/>
          </a:xfrm>
        </p:grpSpPr>
        <p:sp>
          <p:nvSpPr>
            <p:cNvPr id="22" name="TextBox 21">
              <a:extLst>
                <a:ext uri="{FF2B5EF4-FFF2-40B4-BE49-F238E27FC236}">
                  <a16:creationId xmlns:a16="http://schemas.microsoft.com/office/drawing/2014/main" id="{DAD6869D-3DDC-48F1-8276-16EBD2E10E68}"/>
                </a:ext>
              </a:extLst>
            </p:cNvPr>
            <p:cNvSpPr txBox="1"/>
            <p:nvPr/>
          </p:nvSpPr>
          <p:spPr>
            <a:xfrm>
              <a:off x="-475010" y="1129566"/>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5E39B4BA-0BC9-4397-AAFC-C1639EA08FA2}"/>
                </a:ext>
              </a:extLst>
            </p:cNvPr>
            <p:cNvSpPr txBox="1"/>
            <p:nvPr/>
          </p:nvSpPr>
          <p:spPr>
            <a:xfrm>
              <a:off x="-460976" y="1339726"/>
              <a:ext cx="384532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24" name="Group 23">
            <a:extLst>
              <a:ext uri="{FF2B5EF4-FFF2-40B4-BE49-F238E27FC236}">
                <a16:creationId xmlns:a16="http://schemas.microsoft.com/office/drawing/2014/main" id="{9DDC4A2E-E37D-4554-99D2-B43F4C4A3099}"/>
              </a:ext>
            </a:extLst>
          </p:cNvPr>
          <p:cNvGrpSpPr/>
          <p:nvPr/>
        </p:nvGrpSpPr>
        <p:grpSpPr>
          <a:xfrm>
            <a:off x="8415800" y="1848147"/>
            <a:ext cx="2819647" cy="856491"/>
            <a:chOff x="-475010" y="1129566"/>
            <a:chExt cx="3859356" cy="856491"/>
          </a:xfrm>
        </p:grpSpPr>
        <p:sp>
          <p:nvSpPr>
            <p:cNvPr id="25" name="TextBox 24">
              <a:extLst>
                <a:ext uri="{FF2B5EF4-FFF2-40B4-BE49-F238E27FC236}">
                  <a16:creationId xmlns:a16="http://schemas.microsoft.com/office/drawing/2014/main" id="{52026E13-944C-47C5-9F27-3EA3573B2A59}"/>
                </a:ext>
              </a:extLst>
            </p:cNvPr>
            <p:cNvSpPr txBox="1"/>
            <p:nvPr/>
          </p:nvSpPr>
          <p:spPr>
            <a:xfrm>
              <a:off x="-475010" y="1129566"/>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1F5332DE-E26E-4794-A687-94B5A7EE0849}"/>
                </a:ext>
              </a:extLst>
            </p:cNvPr>
            <p:cNvSpPr txBox="1"/>
            <p:nvPr/>
          </p:nvSpPr>
          <p:spPr>
            <a:xfrm>
              <a:off x="-460976" y="1339726"/>
              <a:ext cx="384532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27" name="Group 26">
            <a:extLst>
              <a:ext uri="{FF2B5EF4-FFF2-40B4-BE49-F238E27FC236}">
                <a16:creationId xmlns:a16="http://schemas.microsoft.com/office/drawing/2014/main" id="{A5D3FF1D-D55D-4EC2-8280-E853DF96FD66}"/>
              </a:ext>
            </a:extLst>
          </p:cNvPr>
          <p:cNvGrpSpPr/>
          <p:nvPr/>
        </p:nvGrpSpPr>
        <p:grpSpPr>
          <a:xfrm>
            <a:off x="973744" y="5305683"/>
            <a:ext cx="2809394" cy="856491"/>
            <a:chOff x="-475010" y="1129566"/>
            <a:chExt cx="3859356" cy="856491"/>
          </a:xfrm>
        </p:grpSpPr>
        <p:sp>
          <p:nvSpPr>
            <p:cNvPr id="28" name="TextBox 27">
              <a:extLst>
                <a:ext uri="{FF2B5EF4-FFF2-40B4-BE49-F238E27FC236}">
                  <a16:creationId xmlns:a16="http://schemas.microsoft.com/office/drawing/2014/main" id="{86EA2784-06FA-45CE-AD4B-8BD92CDA5D65}"/>
                </a:ext>
              </a:extLst>
            </p:cNvPr>
            <p:cNvSpPr txBox="1"/>
            <p:nvPr/>
          </p:nvSpPr>
          <p:spPr>
            <a:xfrm>
              <a:off x="-475010" y="1129566"/>
              <a:ext cx="3859356"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E00A8DF9-3D95-42A8-9B19-41AE823799EE}"/>
                </a:ext>
              </a:extLst>
            </p:cNvPr>
            <p:cNvSpPr txBox="1"/>
            <p:nvPr/>
          </p:nvSpPr>
          <p:spPr>
            <a:xfrm>
              <a:off x="-460976" y="1339726"/>
              <a:ext cx="384532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30" name="Group 29">
            <a:extLst>
              <a:ext uri="{FF2B5EF4-FFF2-40B4-BE49-F238E27FC236}">
                <a16:creationId xmlns:a16="http://schemas.microsoft.com/office/drawing/2014/main" id="{181FCB3D-08C6-4854-A6A8-6604CEB59693}"/>
              </a:ext>
            </a:extLst>
          </p:cNvPr>
          <p:cNvGrpSpPr/>
          <p:nvPr/>
        </p:nvGrpSpPr>
        <p:grpSpPr>
          <a:xfrm>
            <a:off x="973744" y="1848147"/>
            <a:ext cx="2809394" cy="856491"/>
            <a:chOff x="-475010" y="1129566"/>
            <a:chExt cx="3859356" cy="856491"/>
          </a:xfrm>
        </p:grpSpPr>
        <p:sp>
          <p:nvSpPr>
            <p:cNvPr id="31" name="TextBox 30">
              <a:extLst>
                <a:ext uri="{FF2B5EF4-FFF2-40B4-BE49-F238E27FC236}">
                  <a16:creationId xmlns:a16="http://schemas.microsoft.com/office/drawing/2014/main" id="{CF7104C3-6F6B-481C-92FF-C9371E7CCEED}"/>
                </a:ext>
              </a:extLst>
            </p:cNvPr>
            <p:cNvSpPr txBox="1"/>
            <p:nvPr/>
          </p:nvSpPr>
          <p:spPr>
            <a:xfrm>
              <a:off x="-475010" y="1129566"/>
              <a:ext cx="3859356"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10B47436-1793-4E27-99A7-CA71A6F64890}"/>
                </a:ext>
              </a:extLst>
            </p:cNvPr>
            <p:cNvSpPr txBox="1"/>
            <p:nvPr/>
          </p:nvSpPr>
          <p:spPr>
            <a:xfrm>
              <a:off x="-460976" y="1339726"/>
              <a:ext cx="384532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33" name="Group 32">
            <a:extLst>
              <a:ext uri="{FF2B5EF4-FFF2-40B4-BE49-F238E27FC236}">
                <a16:creationId xmlns:a16="http://schemas.microsoft.com/office/drawing/2014/main" id="{3164A231-923D-4A8E-B7DD-30DFE8DCCD27}"/>
              </a:ext>
            </a:extLst>
          </p:cNvPr>
          <p:cNvGrpSpPr/>
          <p:nvPr/>
        </p:nvGrpSpPr>
        <p:grpSpPr>
          <a:xfrm>
            <a:off x="1585775" y="3661338"/>
            <a:ext cx="1585333" cy="678649"/>
            <a:chOff x="3233964" y="1954419"/>
            <a:chExt cx="1410044" cy="678649"/>
          </a:xfrm>
        </p:grpSpPr>
        <p:sp>
          <p:nvSpPr>
            <p:cNvPr id="34" name="TextBox 33">
              <a:extLst>
                <a:ext uri="{FF2B5EF4-FFF2-40B4-BE49-F238E27FC236}">
                  <a16:creationId xmlns:a16="http://schemas.microsoft.com/office/drawing/2014/main" id="{AF78CE91-F3C2-466D-A5BD-3498A2A0BB37}"/>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35" name="TextBox 34">
              <a:extLst>
                <a:ext uri="{FF2B5EF4-FFF2-40B4-BE49-F238E27FC236}">
                  <a16:creationId xmlns:a16="http://schemas.microsoft.com/office/drawing/2014/main" id="{EC94FCA0-582E-4C54-B526-B7615633CE90}"/>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a:t>
              </a:r>
              <a:endParaRPr lang="ko-KR" altLang="en-US" sz="1200" dirty="0">
                <a:solidFill>
                  <a:schemeClr val="bg1"/>
                </a:solidFill>
                <a:cs typeface="Arial" pitchFamily="34" charset="0"/>
              </a:endParaRPr>
            </a:p>
          </p:txBody>
        </p:sp>
      </p:grpSp>
      <p:sp>
        <p:nvSpPr>
          <p:cNvPr id="36" name="Rectangle 35">
            <a:extLst>
              <a:ext uri="{FF2B5EF4-FFF2-40B4-BE49-F238E27FC236}">
                <a16:creationId xmlns:a16="http://schemas.microsoft.com/office/drawing/2014/main" id="{2A2B570E-3A97-4E35-9844-6F04F3640DE3}"/>
              </a:ext>
            </a:extLst>
          </p:cNvPr>
          <p:cNvSpPr/>
          <p:nvPr/>
        </p:nvSpPr>
        <p:spPr>
          <a:xfrm>
            <a:off x="8593572" y="3408692"/>
            <a:ext cx="2464100" cy="11839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7" name="Group 36">
            <a:extLst>
              <a:ext uri="{FF2B5EF4-FFF2-40B4-BE49-F238E27FC236}">
                <a16:creationId xmlns:a16="http://schemas.microsoft.com/office/drawing/2014/main" id="{F5AAE71C-7CAE-4333-BC06-515C01508E4B}"/>
              </a:ext>
            </a:extLst>
          </p:cNvPr>
          <p:cNvGrpSpPr/>
          <p:nvPr/>
        </p:nvGrpSpPr>
        <p:grpSpPr>
          <a:xfrm>
            <a:off x="9032957" y="3661338"/>
            <a:ext cx="1585333" cy="678649"/>
            <a:chOff x="3233964" y="1954419"/>
            <a:chExt cx="1410044" cy="678649"/>
          </a:xfrm>
        </p:grpSpPr>
        <p:sp>
          <p:nvSpPr>
            <p:cNvPr id="38" name="TextBox 37">
              <a:extLst>
                <a:ext uri="{FF2B5EF4-FFF2-40B4-BE49-F238E27FC236}">
                  <a16:creationId xmlns:a16="http://schemas.microsoft.com/office/drawing/2014/main" id="{8B0AC314-1C90-407E-BEBE-4E1C7A7B096C}"/>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39" name="TextBox 38">
              <a:extLst>
                <a:ext uri="{FF2B5EF4-FFF2-40B4-BE49-F238E27FC236}">
                  <a16:creationId xmlns:a16="http://schemas.microsoft.com/office/drawing/2014/main" id="{4EF28255-2167-4DD1-A17F-47252027BA74}"/>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4201278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E6225942-17DA-43CD-85D4-E4673B76CC99}"/>
              </a:ext>
            </a:extLst>
          </p:cNvPr>
          <p:cNvSpPr txBox="1"/>
          <p:nvPr/>
        </p:nvSpPr>
        <p:spPr>
          <a:xfrm>
            <a:off x="600374" y="198691"/>
            <a:ext cx="3566808" cy="769441"/>
          </a:xfrm>
          <a:prstGeom prst="rect">
            <a:avLst/>
          </a:prstGeom>
          <a:noFill/>
        </p:spPr>
        <p:txBody>
          <a:bodyPr wrap="square" rtlCol="0" anchor="ctr">
            <a:spAutoFit/>
          </a:bodyPr>
          <a:lstStyle/>
          <a:p>
            <a:pPr algn="dist"/>
            <a:r>
              <a:rPr lang="en-US" altLang="ko-KR" sz="4400" b="1" i="1" dirty="0">
                <a:solidFill>
                  <a:schemeClr val="tx1">
                    <a:lumMod val="90000"/>
                    <a:lumOff val="10000"/>
                  </a:schemeClr>
                </a:solidFill>
                <a:cs typeface="Arial" pitchFamily="34" charset="0"/>
              </a:rPr>
              <a:t>AWESOME</a:t>
            </a:r>
          </a:p>
        </p:txBody>
      </p:sp>
      <p:sp>
        <p:nvSpPr>
          <p:cNvPr id="19" name="TextBox 18">
            <a:extLst>
              <a:ext uri="{FF2B5EF4-FFF2-40B4-BE49-F238E27FC236}">
                <a16:creationId xmlns:a16="http://schemas.microsoft.com/office/drawing/2014/main" id="{E6D0EAFB-3FD9-449D-8114-5651FC59879C}"/>
              </a:ext>
            </a:extLst>
          </p:cNvPr>
          <p:cNvSpPr txBox="1"/>
          <p:nvPr/>
        </p:nvSpPr>
        <p:spPr>
          <a:xfrm>
            <a:off x="1198251" y="863438"/>
            <a:ext cx="3566808" cy="584775"/>
          </a:xfrm>
          <a:prstGeom prst="rect">
            <a:avLst/>
          </a:prstGeom>
          <a:noFill/>
        </p:spPr>
        <p:txBody>
          <a:bodyPr wrap="square" rtlCol="0" anchor="ctr">
            <a:spAutoFit/>
          </a:bodyPr>
          <a:lstStyle/>
          <a:p>
            <a:pPr algn="dist"/>
            <a:r>
              <a:rPr lang="en-GB" altLang="ko-KR" sz="3200" b="1" i="1" dirty="0">
                <a:solidFill>
                  <a:schemeClr val="tx1">
                    <a:lumMod val="90000"/>
                    <a:lumOff val="10000"/>
                  </a:schemeClr>
                </a:solidFill>
                <a:cs typeface="Arial" pitchFamily="34" charset="0"/>
              </a:rPr>
              <a:t>PRESENTATION</a:t>
            </a:r>
            <a:endParaRPr lang="ko-KR" altLang="en-US" sz="3200" b="1" i="1" dirty="0">
              <a:solidFill>
                <a:schemeClr val="tx1">
                  <a:lumMod val="90000"/>
                  <a:lumOff val="10000"/>
                </a:schemeClr>
              </a:solidFill>
              <a:cs typeface="Arial" pitchFamily="34" charset="0"/>
            </a:endParaRPr>
          </a:p>
        </p:txBody>
      </p:sp>
      <p:sp>
        <p:nvSpPr>
          <p:cNvPr id="20" name="TextBox 19">
            <a:extLst>
              <a:ext uri="{FF2B5EF4-FFF2-40B4-BE49-F238E27FC236}">
                <a16:creationId xmlns:a16="http://schemas.microsoft.com/office/drawing/2014/main" id="{DAF564CC-7D1C-4F24-AE30-BC47C701E427}"/>
              </a:ext>
            </a:extLst>
          </p:cNvPr>
          <p:cNvSpPr txBox="1"/>
          <p:nvPr/>
        </p:nvSpPr>
        <p:spPr>
          <a:xfrm>
            <a:off x="7960312" y="6113304"/>
            <a:ext cx="3557612" cy="461665"/>
          </a:xfrm>
          <a:prstGeom prst="rect">
            <a:avLst/>
          </a:prstGeom>
          <a:noFill/>
        </p:spPr>
        <p:txBody>
          <a:bodyPr wrap="square" rtlCol="0" anchor="ctr">
            <a:spAutoFit/>
          </a:bodyPr>
          <a:lstStyle/>
          <a:p>
            <a:pPr algn="r"/>
            <a:r>
              <a:rPr lang="en-GB" altLang="ko-KR" sz="1200" i="1" dirty="0">
                <a:cs typeface="Arial" pitchFamily="34" charset="0"/>
              </a:rPr>
              <a:t>L</a:t>
            </a:r>
            <a:r>
              <a:rPr lang="en-US" altLang="ko-KR" sz="1200" i="1" dirty="0">
                <a:cs typeface="Arial" pitchFamily="34" charset="0"/>
              </a:rPr>
              <a:t>OREM IPSUM DOLOR SIT AMET, CU USU AGAM INTEGRE IMPEDIT.</a:t>
            </a:r>
            <a:endParaRPr lang="ko-KR" altLang="en-US" sz="1200" i="1" dirty="0">
              <a:cs typeface="Arial" pitchFamily="34" charset="0"/>
            </a:endParaRPr>
          </a:p>
        </p:txBody>
      </p:sp>
      <p:sp>
        <p:nvSpPr>
          <p:cNvPr id="22" name="TextBox 21">
            <a:extLst>
              <a:ext uri="{FF2B5EF4-FFF2-40B4-BE49-F238E27FC236}">
                <a16:creationId xmlns:a16="http://schemas.microsoft.com/office/drawing/2014/main" id="{6D0E34B4-30D2-4473-975D-8302B7B3ED61}"/>
              </a:ext>
            </a:extLst>
          </p:cNvPr>
          <p:cNvSpPr txBox="1"/>
          <p:nvPr/>
        </p:nvSpPr>
        <p:spPr>
          <a:xfrm>
            <a:off x="7960311" y="5509557"/>
            <a:ext cx="3557613" cy="584775"/>
          </a:xfrm>
          <a:prstGeom prst="rect">
            <a:avLst/>
          </a:prstGeom>
          <a:noFill/>
        </p:spPr>
        <p:txBody>
          <a:bodyPr wrap="square" rtlCol="0" anchor="ctr">
            <a:spAutoFit/>
          </a:bodyPr>
          <a:lstStyle/>
          <a:p>
            <a:pPr algn="r"/>
            <a:r>
              <a:rPr lang="en-GB" altLang="ko-KR" sz="1600" i="1" dirty="0">
                <a:solidFill>
                  <a:schemeClr val="accent2"/>
                </a:solidFill>
                <a:cs typeface="Arial" pitchFamily="34" charset="0"/>
              </a:rPr>
              <a:t>L</a:t>
            </a:r>
            <a:r>
              <a:rPr lang="en-US" altLang="ko-KR" sz="1600" i="1" dirty="0">
                <a:solidFill>
                  <a:schemeClr val="accent2"/>
                </a:solidFill>
                <a:cs typeface="Arial" pitchFamily="34" charset="0"/>
              </a:rPr>
              <a:t>OREM IPSUM DOLOR SIT AMET,</a:t>
            </a:r>
          </a:p>
          <a:p>
            <a:pPr algn="r"/>
            <a:r>
              <a:rPr lang="en-US" altLang="ko-KR" sz="1600" i="1" dirty="0">
                <a:solidFill>
                  <a:schemeClr val="accent2"/>
                </a:solidFill>
                <a:cs typeface="Arial" pitchFamily="34" charset="0"/>
              </a:rPr>
              <a:t>CU USU AGAM INTEGRE IMPEDIT.</a:t>
            </a:r>
            <a:endParaRPr lang="ko-KR" altLang="en-US" sz="1600" i="1" dirty="0">
              <a:solidFill>
                <a:schemeClr val="accent2"/>
              </a:solidFill>
              <a:cs typeface="Arial" pitchFamily="34" charset="0"/>
            </a:endParaRPr>
          </a:p>
        </p:txBody>
      </p:sp>
      <p:sp>
        <p:nvSpPr>
          <p:cNvPr id="23" name="TextBox 22">
            <a:extLst>
              <a:ext uri="{FF2B5EF4-FFF2-40B4-BE49-F238E27FC236}">
                <a16:creationId xmlns:a16="http://schemas.microsoft.com/office/drawing/2014/main" id="{91678643-C825-43BC-A3E8-689E1157C272}"/>
              </a:ext>
            </a:extLst>
          </p:cNvPr>
          <p:cNvSpPr txBox="1"/>
          <p:nvPr/>
        </p:nvSpPr>
        <p:spPr>
          <a:xfrm>
            <a:off x="10259158" y="4338000"/>
            <a:ext cx="1258766" cy="307777"/>
          </a:xfrm>
          <a:prstGeom prst="rect">
            <a:avLst/>
          </a:prstGeom>
          <a:noFill/>
        </p:spPr>
        <p:txBody>
          <a:bodyPr wrap="square" rtlCol="0" anchor="ctr">
            <a:spAutoFit/>
          </a:bodyPr>
          <a:lstStyle/>
          <a:p>
            <a:pPr algn="r"/>
            <a:r>
              <a:rPr lang="en-US" altLang="ko-KR" sz="1400" b="1" i="1" dirty="0">
                <a:solidFill>
                  <a:schemeClr val="bg1"/>
                </a:solidFill>
                <a:cs typeface="Arial" pitchFamily="34" charset="0"/>
              </a:rPr>
              <a:t>PowerPoint</a:t>
            </a:r>
            <a:endParaRPr lang="ko-KR" altLang="en-US" sz="1400" i="1" dirty="0">
              <a:solidFill>
                <a:schemeClr val="bg1"/>
              </a:solidFill>
              <a:cs typeface="Arial" pitchFamily="34" charset="0"/>
            </a:endParaRPr>
          </a:p>
        </p:txBody>
      </p:sp>
      <p:sp>
        <p:nvSpPr>
          <p:cNvPr id="24" name="TextBox 23">
            <a:extLst>
              <a:ext uri="{FF2B5EF4-FFF2-40B4-BE49-F238E27FC236}">
                <a16:creationId xmlns:a16="http://schemas.microsoft.com/office/drawing/2014/main" id="{B7D98114-A157-4507-B8E2-BB1E9FEB5600}"/>
              </a:ext>
            </a:extLst>
          </p:cNvPr>
          <p:cNvSpPr txBox="1"/>
          <p:nvPr/>
        </p:nvSpPr>
        <p:spPr>
          <a:xfrm>
            <a:off x="10813493" y="4544686"/>
            <a:ext cx="1258766" cy="307777"/>
          </a:xfrm>
          <a:prstGeom prst="rect">
            <a:avLst/>
          </a:prstGeom>
          <a:noFill/>
        </p:spPr>
        <p:txBody>
          <a:bodyPr wrap="square" rtlCol="0" anchor="ctr">
            <a:spAutoFit/>
          </a:bodyPr>
          <a:lstStyle/>
          <a:p>
            <a:pPr algn="r"/>
            <a:r>
              <a:rPr lang="en-US" altLang="ko-KR" sz="1400" b="1" i="1" dirty="0">
                <a:solidFill>
                  <a:schemeClr val="accent4"/>
                </a:solidFill>
                <a:cs typeface="Arial" pitchFamily="34" charset="0"/>
              </a:rPr>
              <a:t>Presentation</a:t>
            </a:r>
            <a:endParaRPr lang="ko-KR" altLang="en-US" sz="1400" i="1" dirty="0">
              <a:solidFill>
                <a:schemeClr val="accent4"/>
              </a:solidFill>
              <a:cs typeface="Arial" pitchFamily="34" charset="0"/>
            </a:endParaRPr>
          </a:p>
        </p:txBody>
      </p:sp>
      <p:sp>
        <p:nvSpPr>
          <p:cNvPr id="3" name="Picture Placeholder 2">
            <a:extLst>
              <a:ext uri="{FF2B5EF4-FFF2-40B4-BE49-F238E27FC236}">
                <a16:creationId xmlns:a16="http://schemas.microsoft.com/office/drawing/2014/main" id="{A5B37FE8-6190-4072-B683-E269FA806247}"/>
              </a:ext>
            </a:extLst>
          </p:cNvPr>
          <p:cNvSpPr>
            <a:spLocks noGrp="1"/>
          </p:cNvSpPr>
          <p:nvPr>
            <p:ph type="pic" sz="quarter" idx="14"/>
          </p:nvPr>
        </p:nvSpPr>
        <p:spPr/>
      </p:sp>
    </p:spTree>
    <p:extLst>
      <p:ext uri="{BB962C8B-B14F-4D97-AF65-F5344CB8AC3E}">
        <p14:creationId xmlns:p14="http://schemas.microsoft.com/office/powerpoint/2010/main" val="157423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D830EC78-99D4-4BA8-8ABB-8D6442923DCC}"/>
              </a:ext>
            </a:extLst>
          </p:cNvPr>
          <p:cNvGrpSpPr/>
          <p:nvPr/>
        </p:nvGrpSpPr>
        <p:grpSpPr>
          <a:xfrm>
            <a:off x="357285" y="2011213"/>
            <a:ext cx="5303603" cy="4846787"/>
            <a:chOff x="319983" y="1695225"/>
            <a:chExt cx="5649375" cy="5162775"/>
          </a:xfrm>
        </p:grpSpPr>
        <p:grpSp>
          <p:nvGrpSpPr>
            <p:cNvPr id="4" name="Graphic 60">
              <a:extLst>
                <a:ext uri="{FF2B5EF4-FFF2-40B4-BE49-F238E27FC236}">
                  <a16:creationId xmlns:a16="http://schemas.microsoft.com/office/drawing/2014/main" id="{8A1EC0C2-C732-4EF6-8FBF-5E789298FB6D}"/>
                </a:ext>
              </a:extLst>
            </p:cNvPr>
            <p:cNvGrpSpPr/>
            <p:nvPr/>
          </p:nvGrpSpPr>
          <p:grpSpPr>
            <a:xfrm>
              <a:off x="1545801" y="2613865"/>
              <a:ext cx="1177542" cy="1489096"/>
              <a:chOff x="3487745" y="1253233"/>
              <a:chExt cx="1555735" cy="1967347"/>
            </a:xfrm>
            <a:solidFill>
              <a:schemeClr val="accent1"/>
            </a:solidFill>
          </p:grpSpPr>
          <p:sp>
            <p:nvSpPr>
              <p:cNvPr id="21" name="Freeform: Shape 20">
                <a:extLst>
                  <a:ext uri="{FF2B5EF4-FFF2-40B4-BE49-F238E27FC236}">
                    <a16:creationId xmlns:a16="http://schemas.microsoft.com/office/drawing/2014/main" id="{4376841B-47FC-42D7-B8F9-F7B6F24859DA}"/>
                  </a:ext>
                </a:extLst>
              </p:cNvPr>
              <p:cNvSpPr/>
              <p:nvPr/>
            </p:nvSpPr>
            <p:spPr>
              <a:xfrm>
                <a:off x="3487745" y="1253233"/>
                <a:ext cx="1555735" cy="1967347"/>
              </a:xfrm>
              <a:custGeom>
                <a:avLst/>
                <a:gdLst>
                  <a:gd name="connsiteX0" fmla="*/ 1458429 w 1555737"/>
                  <a:gd name="connsiteY0" fmla="*/ 1078087 h 1967353"/>
                  <a:gd name="connsiteX1" fmla="*/ 1550177 w 1555737"/>
                  <a:gd name="connsiteY1" fmla="*/ 976438 h 1967353"/>
                  <a:gd name="connsiteX2" fmla="*/ 1515854 w 1555737"/>
                  <a:gd name="connsiteY2" fmla="*/ 910432 h 1967353"/>
                  <a:gd name="connsiteX3" fmla="*/ 1395724 w 1555737"/>
                  <a:gd name="connsiteY3" fmla="*/ 845746 h 1967353"/>
                  <a:gd name="connsiteX4" fmla="*/ 1263712 w 1555737"/>
                  <a:gd name="connsiteY4" fmla="*/ 590964 h 1967353"/>
                  <a:gd name="connsiteX5" fmla="*/ 1230049 w 1555737"/>
                  <a:gd name="connsiteY5" fmla="*/ 478094 h 1967353"/>
                  <a:gd name="connsiteX6" fmla="*/ 1111239 w 1555737"/>
                  <a:gd name="connsiteY6" fmla="*/ 338822 h 1967353"/>
                  <a:gd name="connsiteX7" fmla="*/ 1111239 w 1555737"/>
                  <a:gd name="connsiteY7" fmla="*/ 338822 h 1967353"/>
                  <a:gd name="connsiteX8" fmla="*/ 1091437 w 1555737"/>
                  <a:gd name="connsiteY8" fmla="*/ 319680 h 1967353"/>
                  <a:gd name="connsiteX9" fmla="*/ 1113879 w 1555737"/>
                  <a:gd name="connsiteY9" fmla="*/ 270176 h 1967353"/>
                  <a:gd name="connsiteX10" fmla="*/ 1146222 w 1555737"/>
                  <a:gd name="connsiteY10" fmla="*/ 218031 h 1967353"/>
                  <a:gd name="connsiteX11" fmla="*/ 1195066 w 1555737"/>
                  <a:gd name="connsiteY11" fmla="*/ 124303 h 1967353"/>
                  <a:gd name="connsiteX12" fmla="*/ 1107939 w 1555737"/>
                  <a:gd name="connsiteY12" fmla="*/ 56977 h 1967353"/>
                  <a:gd name="connsiteX13" fmla="*/ 1098038 w 1555737"/>
                  <a:gd name="connsiteY13" fmla="*/ 54337 h 1967353"/>
                  <a:gd name="connsiteX14" fmla="*/ 806292 w 1555737"/>
                  <a:gd name="connsiteY14" fmla="*/ 2852 h 1967353"/>
                  <a:gd name="connsiteX15" fmla="*/ 507286 w 1555737"/>
                  <a:gd name="connsiteY15" fmla="*/ 72159 h 1967353"/>
                  <a:gd name="connsiteX16" fmla="*/ 173957 w 1555737"/>
                  <a:gd name="connsiteY16" fmla="*/ 314400 h 1967353"/>
                  <a:gd name="connsiteX17" fmla="*/ 4322 w 1555737"/>
                  <a:gd name="connsiteY17" fmla="*/ 766539 h 1967353"/>
                  <a:gd name="connsiteX18" fmla="*/ 142934 w 1555737"/>
                  <a:gd name="connsiteY18" fmla="*/ 1175775 h 1967353"/>
                  <a:gd name="connsiteX19" fmla="*/ 333031 w 1555737"/>
                  <a:gd name="connsiteY19" fmla="*/ 1418676 h 1967353"/>
                  <a:gd name="connsiteX20" fmla="*/ 371974 w 1555737"/>
                  <a:gd name="connsiteY20" fmla="*/ 1416696 h 1967353"/>
                  <a:gd name="connsiteX21" fmla="*/ 378575 w 1555737"/>
                  <a:gd name="connsiteY21" fmla="*/ 1470821 h 1967353"/>
                  <a:gd name="connsiteX22" fmla="*/ 432699 w 1555737"/>
                  <a:gd name="connsiteY22" fmla="*/ 1596232 h 1967353"/>
                  <a:gd name="connsiteX23" fmla="*/ 459102 w 1555737"/>
                  <a:gd name="connsiteY23" fmla="*/ 1706461 h 1967353"/>
                  <a:gd name="connsiteX24" fmla="*/ 449861 w 1555737"/>
                  <a:gd name="connsiteY24" fmla="*/ 1810751 h 1967353"/>
                  <a:gd name="connsiteX25" fmla="*/ 487484 w 1555737"/>
                  <a:gd name="connsiteY25" fmla="*/ 1893918 h 1967353"/>
                  <a:gd name="connsiteX26" fmla="*/ 598374 w 1555737"/>
                  <a:gd name="connsiteY26" fmla="*/ 1946063 h 1967353"/>
                  <a:gd name="connsiteX27" fmla="*/ 853156 w 1555737"/>
                  <a:gd name="connsiteY27" fmla="*/ 1959924 h 1967353"/>
                  <a:gd name="connsiteX28" fmla="*/ 1198366 w 1555737"/>
                  <a:gd name="connsiteY28" fmla="*/ 1875436 h 1967353"/>
                  <a:gd name="connsiteX29" fmla="*/ 1180545 w 1555737"/>
                  <a:gd name="connsiteY29" fmla="*/ 1729564 h 1967353"/>
                  <a:gd name="connsiteX30" fmla="*/ 1169324 w 1555737"/>
                  <a:gd name="connsiteY30" fmla="*/ 1632535 h 1967353"/>
                  <a:gd name="connsiteX31" fmla="*/ 1453149 w 1555737"/>
                  <a:gd name="connsiteY31" fmla="*/ 1616034 h 1967353"/>
                  <a:gd name="connsiteX32" fmla="*/ 1516514 w 1555737"/>
                  <a:gd name="connsiteY32" fmla="*/ 1543427 h 1967353"/>
                  <a:gd name="connsiteX33" fmla="*/ 1493412 w 1555737"/>
                  <a:gd name="connsiteY33" fmla="*/ 1276104 h 1967353"/>
                  <a:gd name="connsiteX34" fmla="*/ 1493412 w 1555737"/>
                  <a:gd name="connsiteY34" fmla="*/ 1276104 h 1967353"/>
                  <a:gd name="connsiteX35" fmla="*/ 1467670 w 1555737"/>
                  <a:gd name="connsiteY35" fmla="*/ 1308447 h 1967353"/>
                  <a:gd name="connsiteX36" fmla="*/ 1269653 w 1555737"/>
                  <a:gd name="connsiteY36" fmla="*/ 1249702 h 1967353"/>
                  <a:gd name="connsiteX37" fmla="*/ 1472290 w 1555737"/>
                  <a:gd name="connsiteY37" fmla="*/ 1217359 h 1967353"/>
                  <a:gd name="connsiteX38" fmla="*/ 1438627 w 1555737"/>
                  <a:gd name="connsiteY38" fmla="*/ 1134851 h 1967353"/>
                  <a:gd name="connsiteX39" fmla="*/ 1458429 w 1555737"/>
                  <a:gd name="connsiteY39" fmla="*/ 1078087 h 196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5737" h="1967353">
                    <a:moveTo>
                      <a:pt x="1458429" y="1078087"/>
                    </a:moveTo>
                    <a:cubicBezTo>
                      <a:pt x="1501993" y="1057625"/>
                      <a:pt x="1536316" y="1025282"/>
                      <a:pt x="1550177" y="976438"/>
                    </a:cubicBezTo>
                    <a:cubicBezTo>
                      <a:pt x="1562058" y="933534"/>
                      <a:pt x="1556778" y="924953"/>
                      <a:pt x="1515854" y="910432"/>
                    </a:cubicBezTo>
                    <a:cubicBezTo>
                      <a:pt x="1472290" y="894590"/>
                      <a:pt x="1430707" y="879409"/>
                      <a:pt x="1395724" y="845746"/>
                    </a:cubicBezTo>
                    <a:cubicBezTo>
                      <a:pt x="1321797" y="775780"/>
                      <a:pt x="1278894" y="690633"/>
                      <a:pt x="1263712" y="590964"/>
                    </a:cubicBezTo>
                    <a:cubicBezTo>
                      <a:pt x="1257772" y="552021"/>
                      <a:pt x="1251831" y="513077"/>
                      <a:pt x="1230049" y="478094"/>
                    </a:cubicBezTo>
                    <a:cubicBezTo>
                      <a:pt x="1197046" y="425949"/>
                      <a:pt x="1156783" y="379745"/>
                      <a:pt x="1111239" y="338822"/>
                    </a:cubicBezTo>
                    <a:lnTo>
                      <a:pt x="1111239" y="338822"/>
                    </a:lnTo>
                    <a:cubicBezTo>
                      <a:pt x="1104638" y="332221"/>
                      <a:pt x="1098038" y="325621"/>
                      <a:pt x="1091437" y="319680"/>
                    </a:cubicBezTo>
                    <a:cubicBezTo>
                      <a:pt x="1109919" y="308459"/>
                      <a:pt x="1109259" y="287337"/>
                      <a:pt x="1113879" y="270176"/>
                    </a:cubicBezTo>
                    <a:cubicBezTo>
                      <a:pt x="1119820" y="249054"/>
                      <a:pt x="1129720" y="232553"/>
                      <a:pt x="1146222" y="218031"/>
                    </a:cubicBezTo>
                    <a:cubicBezTo>
                      <a:pt x="1173944" y="192949"/>
                      <a:pt x="1206287" y="167867"/>
                      <a:pt x="1195066" y="124303"/>
                    </a:cubicBezTo>
                    <a:cubicBezTo>
                      <a:pt x="1183845" y="81399"/>
                      <a:pt x="1144242" y="70178"/>
                      <a:pt x="1107939" y="56977"/>
                    </a:cubicBezTo>
                    <a:cubicBezTo>
                      <a:pt x="1104638" y="55657"/>
                      <a:pt x="1101338" y="55657"/>
                      <a:pt x="1098038" y="54337"/>
                    </a:cubicBezTo>
                    <a:cubicBezTo>
                      <a:pt x="1002989" y="26614"/>
                      <a:pt x="904641" y="12753"/>
                      <a:pt x="806292" y="2852"/>
                    </a:cubicBezTo>
                    <a:cubicBezTo>
                      <a:pt x="698703" y="-7709"/>
                      <a:pt x="598374" y="10113"/>
                      <a:pt x="507286" y="72159"/>
                    </a:cubicBezTo>
                    <a:cubicBezTo>
                      <a:pt x="393756" y="149385"/>
                      <a:pt x="278246" y="223972"/>
                      <a:pt x="173957" y="314400"/>
                    </a:cubicBezTo>
                    <a:cubicBezTo>
                      <a:pt x="35345" y="434530"/>
                      <a:pt x="-16140" y="586344"/>
                      <a:pt x="4322" y="766539"/>
                    </a:cubicBezTo>
                    <a:cubicBezTo>
                      <a:pt x="20823" y="913072"/>
                      <a:pt x="72968" y="1047724"/>
                      <a:pt x="142934" y="1175775"/>
                    </a:cubicBezTo>
                    <a:cubicBezTo>
                      <a:pt x="192438" y="1267523"/>
                      <a:pt x="255144" y="1349370"/>
                      <a:pt x="333031" y="1418676"/>
                    </a:cubicBezTo>
                    <a:cubicBezTo>
                      <a:pt x="346892" y="1431218"/>
                      <a:pt x="360753" y="1443098"/>
                      <a:pt x="371974" y="1416696"/>
                    </a:cubicBezTo>
                    <a:cubicBezTo>
                      <a:pt x="372634" y="1435178"/>
                      <a:pt x="366033" y="1455640"/>
                      <a:pt x="378575" y="1470821"/>
                    </a:cubicBezTo>
                    <a:cubicBezTo>
                      <a:pt x="408277" y="1507784"/>
                      <a:pt x="418178" y="1552668"/>
                      <a:pt x="432699" y="1596232"/>
                    </a:cubicBezTo>
                    <a:cubicBezTo>
                      <a:pt x="444580" y="1631875"/>
                      <a:pt x="465042" y="1668178"/>
                      <a:pt x="459102" y="1706461"/>
                    </a:cubicBezTo>
                    <a:cubicBezTo>
                      <a:pt x="453821" y="1741445"/>
                      <a:pt x="450521" y="1775768"/>
                      <a:pt x="449861" y="1810751"/>
                    </a:cubicBezTo>
                    <a:cubicBezTo>
                      <a:pt x="453821" y="1840453"/>
                      <a:pt x="452501" y="1879397"/>
                      <a:pt x="487484" y="1893918"/>
                    </a:cubicBezTo>
                    <a:cubicBezTo>
                      <a:pt x="517847" y="1903819"/>
                      <a:pt x="554150" y="1928241"/>
                      <a:pt x="598374" y="1946063"/>
                    </a:cubicBezTo>
                    <a:cubicBezTo>
                      <a:pt x="742927" y="1973785"/>
                      <a:pt x="680221" y="1969824"/>
                      <a:pt x="853156" y="1959924"/>
                    </a:cubicBezTo>
                    <a:cubicBezTo>
                      <a:pt x="913881" y="1953323"/>
                      <a:pt x="1146882" y="1917020"/>
                      <a:pt x="1198366" y="1875436"/>
                    </a:cubicBezTo>
                    <a:cubicBezTo>
                      <a:pt x="1206947" y="1868176"/>
                      <a:pt x="1182525" y="1748045"/>
                      <a:pt x="1180545" y="1729564"/>
                    </a:cubicBezTo>
                    <a:cubicBezTo>
                      <a:pt x="1177245" y="1697221"/>
                      <a:pt x="1162063" y="1666198"/>
                      <a:pt x="1169324" y="1632535"/>
                    </a:cubicBezTo>
                    <a:cubicBezTo>
                      <a:pt x="1265032" y="1650357"/>
                      <a:pt x="1359420" y="1636495"/>
                      <a:pt x="1453149" y="1616034"/>
                    </a:cubicBezTo>
                    <a:cubicBezTo>
                      <a:pt x="1489452" y="1608113"/>
                      <a:pt x="1512554" y="1579731"/>
                      <a:pt x="1516514" y="1543427"/>
                    </a:cubicBezTo>
                    <a:cubicBezTo>
                      <a:pt x="1526415" y="1452999"/>
                      <a:pt x="1514534" y="1363892"/>
                      <a:pt x="1493412" y="1276104"/>
                    </a:cubicBezTo>
                    <a:cubicBezTo>
                      <a:pt x="1493412" y="1276104"/>
                      <a:pt x="1493412" y="1276104"/>
                      <a:pt x="1493412" y="1276104"/>
                    </a:cubicBezTo>
                    <a:cubicBezTo>
                      <a:pt x="1492092" y="1292605"/>
                      <a:pt x="1492092" y="1311747"/>
                      <a:pt x="1467670" y="1308447"/>
                    </a:cubicBezTo>
                    <a:cubicBezTo>
                      <a:pt x="1399684" y="1299866"/>
                      <a:pt x="1333018" y="1283364"/>
                      <a:pt x="1269653" y="1249702"/>
                    </a:cubicBezTo>
                    <a:cubicBezTo>
                      <a:pt x="1338959" y="1247721"/>
                      <a:pt x="1406285" y="1234520"/>
                      <a:pt x="1472290" y="1217359"/>
                    </a:cubicBezTo>
                    <a:cubicBezTo>
                      <a:pt x="1461070" y="1189636"/>
                      <a:pt x="1451829" y="1161914"/>
                      <a:pt x="1438627" y="1134851"/>
                    </a:cubicBezTo>
                    <a:cubicBezTo>
                      <a:pt x="1426746" y="1107789"/>
                      <a:pt x="1429387" y="1091948"/>
                      <a:pt x="1458429" y="1078087"/>
                    </a:cubicBezTo>
                    <a:close/>
                  </a:path>
                </a:pathLst>
              </a:custGeom>
              <a:solidFill>
                <a:srgbClr val="FEC88A"/>
              </a:solidFill>
              <a:ln w="34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ADD0ACE-F534-4C72-90F2-CCE7392A8A54}"/>
                  </a:ext>
                </a:extLst>
              </p:cNvPr>
              <p:cNvSpPr/>
              <p:nvPr/>
            </p:nvSpPr>
            <p:spPr>
              <a:xfrm>
                <a:off x="4960694" y="2470582"/>
                <a:ext cx="6600" cy="6600"/>
              </a:xfrm>
              <a:custGeom>
                <a:avLst/>
                <a:gdLst>
                  <a:gd name="connsiteX0" fmla="*/ 0 w 6600"/>
                  <a:gd name="connsiteY0" fmla="*/ 0 h 6600"/>
                  <a:gd name="connsiteX1" fmla="*/ 0 w 6600"/>
                  <a:gd name="connsiteY1" fmla="*/ 0 h 6600"/>
                  <a:gd name="connsiteX2" fmla="*/ 0 w 6600"/>
                  <a:gd name="connsiteY2" fmla="*/ 0 h 6600"/>
                </a:gdLst>
                <a:ahLst/>
                <a:cxnLst>
                  <a:cxn ang="0">
                    <a:pos x="connsiteX0" y="connsiteY0"/>
                  </a:cxn>
                  <a:cxn ang="0">
                    <a:pos x="connsiteX1" y="connsiteY1"/>
                  </a:cxn>
                  <a:cxn ang="0">
                    <a:pos x="connsiteX2" y="connsiteY2"/>
                  </a:cxn>
                </a:cxnLst>
                <a:rect l="l" t="t" r="r" b="b"/>
                <a:pathLst>
                  <a:path w="6600" h="6600">
                    <a:moveTo>
                      <a:pt x="0" y="0"/>
                    </a:moveTo>
                    <a:lnTo>
                      <a:pt x="0" y="0"/>
                    </a:lnTo>
                    <a:lnTo>
                      <a:pt x="0" y="0"/>
                    </a:lnTo>
                    <a:close/>
                  </a:path>
                </a:pathLst>
              </a:custGeom>
              <a:solidFill>
                <a:srgbClr val="FEC88A"/>
              </a:solidFill>
              <a:ln w="3423" cap="flat">
                <a:noFill/>
                <a:prstDash val="solid"/>
                <a:miter/>
              </a:ln>
            </p:spPr>
            <p:txBody>
              <a:bodyPr rtlCol="0" anchor="ctr"/>
              <a:lstStyle/>
              <a:p>
                <a:endParaRPr lang="en-US"/>
              </a:p>
            </p:txBody>
          </p:sp>
        </p:grpSp>
        <p:sp>
          <p:nvSpPr>
            <p:cNvPr id="5" name="Freeform: Shape 4">
              <a:extLst>
                <a:ext uri="{FF2B5EF4-FFF2-40B4-BE49-F238E27FC236}">
                  <a16:creationId xmlns:a16="http://schemas.microsoft.com/office/drawing/2014/main" id="{27AEDA1E-7469-44FC-A8C6-75F7302A4EB2}"/>
                </a:ext>
              </a:extLst>
            </p:cNvPr>
            <p:cNvSpPr/>
            <p:nvPr/>
          </p:nvSpPr>
          <p:spPr>
            <a:xfrm>
              <a:off x="2327614" y="3157457"/>
              <a:ext cx="129522" cy="102081"/>
            </a:xfrm>
            <a:custGeom>
              <a:avLst/>
              <a:gdLst>
                <a:gd name="connsiteX0" fmla="*/ 158197 w 171122"/>
                <a:gd name="connsiteY0" fmla="*/ 47786 h 134866"/>
                <a:gd name="connsiteX1" fmla="*/ 98487 w 171122"/>
                <a:gd name="connsiteY1" fmla="*/ 115220 h 134866"/>
                <a:gd name="connsiteX2" fmla="*/ 12926 w 171122"/>
                <a:gd name="connsiteY2" fmla="*/ 87080 h 134866"/>
                <a:gd name="connsiteX3" fmla="*/ 72636 w 171122"/>
                <a:gd name="connsiteY3" fmla="*/ 19647 h 134866"/>
                <a:gd name="connsiteX4" fmla="*/ 158197 w 171122"/>
                <a:gd name="connsiteY4" fmla="*/ 47786 h 13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2" h="134866">
                  <a:moveTo>
                    <a:pt x="158197" y="47786"/>
                  </a:moveTo>
                  <a:cubicBezTo>
                    <a:pt x="165335" y="74178"/>
                    <a:pt x="138602" y="104369"/>
                    <a:pt x="98487" y="115220"/>
                  </a:cubicBezTo>
                  <a:cubicBezTo>
                    <a:pt x="58371" y="126071"/>
                    <a:pt x="20064" y="113472"/>
                    <a:pt x="12926" y="87080"/>
                  </a:cubicBezTo>
                  <a:cubicBezTo>
                    <a:pt x="5787" y="60688"/>
                    <a:pt x="32520" y="30497"/>
                    <a:pt x="72636" y="19647"/>
                  </a:cubicBezTo>
                  <a:cubicBezTo>
                    <a:pt x="112751" y="8796"/>
                    <a:pt x="151058" y="21395"/>
                    <a:pt x="158197" y="47786"/>
                  </a:cubicBezTo>
                  <a:close/>
                </a:path>
              </a:pathLst>
            </a:custGeom>
            <a:solidFill>
              <a:srgbClr val="F0F0F0"/>
            </a:solidFill>
            <a:ln w="659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A2528C1A-FD3C-4E62-85D8-9CBEC508C3A7}"/>
                </a:ext>
              </a:extLst>
            </p:cNvPr>
            <p:cNvSpPr/>
            <p:nvPr/>
          </p:nvSpPr>
          <p:spPr>
            <a:xfrm>
              <a:off x="319983" y="3908488"/>
              <a:ext cx="4328106" cy="2949512"/>
            </a:xfrm>
            <a:custGeom>
              <a:avLst/>
              <a:gdLst>
                <a:gd name="connsiteX0" fmla="*/ 5627749 w 5718176"/>
                <a:gd name="connsiteY0" fmla="*/ 1295693 h 3896816"/>
                <a:gd name="connsiteX1" fmla="*/ 5718177 w 5718176"/>
                <a:gd name="connsiteY1" fmla="*/ 1192724 h 3896816"/>
                <a:gd name="connsiteX2" fmla="*/ 5493097 w 5718176"/>
                <a:gd name="connsiteY2" fmla="*/ 941242 h 3896816"/>
                <a:gd name="connsiteX3" fmla="*/ 5475935 w 5718176"/>
                <a:gd name="connsiteY3" fmla="*/ 945203 h 3896816"/>
                <a:gd name="connsiteX4" fmla="*/ 5396069 w 5718176"/>
                <a:gd name="connsiteY4" fmla="*/ 992727 h 3896816"/>
                <a:gd name="connsiteX5" fmla="*/ 5342604 w 5718176"/>
                <a:gd name="connsiteY5" fmla="*/ 994047 h 3896816"/>
                <a:gd name="connsiteX6" fmla="*/ 4660104 w 5718176"/>
                <a:gd name="connsiteY6" fmla="*/ 1592719 h 3896816"/>
                <a:gd name="connsiteX7" fmla="*/ 4602679 w 5718176"/>
                <a:gd name="connsiteY7" fmla="*/ 1596020 h 3896816"/>
                <a:gd name="connsiteX8" fmla="*/ 4407302 w 5718176"/>
                <a:gd name="connsiteY8" fmla="*/ 1438926 h 3896816"/>
                <a:gd name="connsiteX9" fmla="*/ 4003347 w 5718176"/>
                <a:gd name="connsiteY9" fmla="*/ 919460 h 3896816"/>
                <a:gd name="connsiteX10" fmla="*/ 3658796 w 5718176"/>
                <a:gd name="connsiteY10" fmla="*/ 269964 h 3896816"/>
                <a:gd name="connsiteX11" fmla="*/ 3607972 w 5718176"/>
                <a:gd name="connsiteY11" fmla="*/ 225080 h 3896816"/>
                <a:gd name="connsiteX12" fmla="*/ 2860787 w 5718176"/>
                <a:gd name="connsiteY12" fmla="*/ 45544 h 3896816"/>
                <a:gd name="connsiteX13" fmla="*/ 2800721 w 5718176"/>
                <a:gd name="connsiteY13" fmla="*/ 19802 h 3896816"/>
                <a:gd name="connsiteX14" fmla="*/ 2817883 w 5718176"/>
                <a:gd name="connsiteY14" fmla="*/ 163034 h 3896816"/>
                <a:gd name="connsiteX15" fmla="*/ 2472673 w 5718176"/>
                <a:gd name="connsiteY15" fmla="*/ 247522 h 3896816"/>
                <a:gd name="connsiteX16" fmla="*/ 2217890 w 5718176"/>
                <a:gd name="connsiteY16" fmla="*/ 233660 h 3896816"/>
                <a:gd name="connsiteX17" fmla="*/ 2107001 w 5718176"/>
                <a:gd name="connsiteY17" fmla="*/ 181516 h 3896816"/>
                <a:gd name="connsiteX18" fmla="*/ 2069377 w 5718176"/>
                <a:gd name="connsiteY18" fmla="*/ 98349 h 3896816"/>
                <a:gd name="connsiteX19" fmla="*/ 2077958 w 5718176"/>
                <a:gd name="connsiteY19" fmla="*/ 0 h 3896816"/>
                <a:gd name="connsiteX20" fmla="*/ 2023833 w 5718176"/>
                <a:gd name="connsiteY20" fmla="*/ 81187 h 3896816"/>
                <a:gd name="connsiteX21" fmla="*/ 1936046 w 5718176"/>
                <a:gd name="connsiteY21" fmla="*/ 139932 h 3896816"/>
                <a:gd name="connsiteX22" fmla="*/ 1936046 w 5718176"/>
                <a:gd name="connsiteY22" fmla="*/ 139932 h 3896816"/>
                <a:gd name="connsiteX23" fmla="*/ 1844298 w 5718176"/>
                <a:gd name="connsiteY23" fmla="*/ 190757 h 3896816"/>
                <a:gd name="connsiteX24" fmla="*/ 1085231 w 5718176"/>
                <a:gd name="connsiteY24" fmla="*/ 495703 h 3896816"/>
                <a:gd name="connsiteX25" fmla="*/ 1044968 w 5718176"/>
                <a:gd name="connsiteY25" fmla="*/ 532006 h 3896816"/>
                <a:gd name="connsiteX26" fmla="*/ 837709 w 5718176"/>
                <a:gd name="connsiteY26" fmla="*/ 896358 h 3896816"/>
                <a:gd name="connsiteX27" fmla="*/ 621210 w 5718176"/>
                <a:gd name="connsiteY27" fmla="*/ 1177543 h 3896816"/>
                <a:gd name="connsiteX28" fmla="*/ 98445 w 5718176"/>
                <a:gd name="connsiteY28" fmla="*/ 1822419 h 3896816"/>
                <a:gd name="connsiteX29" fmla="*/ 15277 w 5718176"/>
                <a:gd name="connsiteY29" fmla="*/ 2244856 h 3896816"/>
                <a:gd name="connsiteX30" fmla="*/ 209334 w 5718176"/>
                <a:gd name="connsiteY30" fmla="*/ 2624390 h 3896816"/>
                <a:gd name="connsiteX31" fmla="*/ 964441 w 5718176"/>
                <a:gd name="connsiteY31" fmla="*/ 3531969 h 3896816"/>
                <a:gd name="connsiteX32" fmla="*/ 1007344 w 5718176"/>
                <a:gd name="connsiteY32" fmla="*/ 3531969 h 3896816"/>
                <a:gd name="connsiteX33" fmla="*/ 1052888 w 5718176"/>
                <a:gd name="connsiteY33" fmla="*/ 3480485 h 3896816"/>
                <a:gd name="connsiteX34" fmla="*/ 1052888 w 5718176"/>
                <a:gd name="connsiteY34" fmla="*/ 3480485 h 3896816"/>
                <a:gd name="connsiteX35" fmla="*/ 1143976 w 5718176"/>
                <a:gd name="connsiteY35" fmla="*/ 3476524 h 3896816"/>
                <a:gd name="connsiteX36" fmla="*/ 1227144 w 5718176"/>
                <a:gd name="connsiteY36" fmla="*/ 3467944 h 3896816"/>
                <a:gd name="connsiteX37" fmla="*/ 1356515 w 5718176"/>
                <a:gd name="connsiteY37" fmla="*/ 3502927 h 3896816"/>
                <a:gd name="connsiteX38" fmla="*/ 1356515 w 5718176"/>
                <a:gd name="connsiteY38" fmla="*/ 3502927 h 3896816"/>
                <a:gd name="connsiteX39" fmla="*/ 1629119 w 5718176"/>
                <a:gd name="connsiteY39" fmla="*/ 3615136 h 3896816"/>
                <a:gd name="connsiteX40" fmla="*/ 1629119 w 5718176"/>
                <a:gd name="connsiteY40" fmla="*/ 3896321 h 3896816"/>
                <a:gd name="connsiteX41" fmla="*/ 4352517 w 5718176"/>
                <a:gd name="connsiteY41" fmla="*/ 3896321 h 3896816"/>
                <a:gd name="connsiteX42" fmla="*/ 3776947 w 5718176"/>
                <a:gd name="connsiteY42" fmla="*/ 1702949 h 3896816"/>
                <a:gd name="connsiteX43" fmla="*/ 3777607 w 5718176"/>
                <a:gd name="connsiteY43" fmla="*/ 1681167 h 3896816"/>
                <a:gd name="connsiteX44" fmla="*/ 3800709 w 5718176"/>
                <a:gd name="connsiteY44" fmla="*/ 1686448 h 3896816"/>
                <a:gd name="connsiteX45" fmla="*/ 3858794 w 5718176"/>
                <a:gd name="connsiteY45" fmla="*/ 1730011 h 3896816"/>
                <a:gd name="connsiteX46" fmla="*/ 4361098 w 5718176"/>
                <a:gd name="connsiteY46" fmla="*/ 2186771 h 3896816"/>
                <a:gd name="connsiteX47" fmla="*/ 4448226 w 5718176"/>
                <a:gd name="connsiteY47" fmla="*/ 2234955 h 3896816"/>
                <a:gd name="connsiteX48" fmla="*/ 4589478 w 5718176"/>
                <a:gd name="connsiteY48" fmla="*/ 2267298 h 3896816"/>
                <a:gd name="connsiteX49" fmla="*/ 4652844 w 5718176"/>
                <a:gd name="connsiteY49" fmla="*/ 2253437 h 3896816"/>
                <a:gd name="connsiteX50" fmla="*/ 5448213 w 5718176"/>
                <a:gd name="connsiteY50" fmla="*/ 1617142 h 3896816"/>
                <a:gd name="connsiteX51" fmla="*/ 5667352 w 5718176"/>
                <a:gd name="connsiteY51" fmla="*/ 1407903 h 3896816"/>
                <a:gd name="connsiteX52" fmla="*/ 5666692 w 5718176"/>
                <a:gd name="connsiteY52" fmla="*/ 1349158 h 3896816"/>
                <a:gd name="connsiteX53" fmla="*/ 5627749 w 5718176"/>
                <a:gd name="connsiteY53" fmla="*/ 1295693 h 3896816"/>
                <a:gd name="connsiteX54" fmla="*/ 1495787 w 5718176"/>
                <a:gd name="connsiteY54" fmla="*/ 3179498 h 3896816"/>
                <a:gd name="connsiteX55" fmla="*/ 1381597 w 5718176"/>
                <a:gd name="connsiteY55" fmla="*/ 3196660 h 3896816"/>
                <a:gd name="connsiteX56" fmla="*/ 1347934 w 5718176"/>
                <a:gd name="connsiteY56" fmla="*/ 3180158 h 3896816"/>
                <a:gd name="connsiteX57" fmla="*/ 1291829 w 5718176"/>
                <a:gd name="connsiteY57" fmla="*/ 3173558 h 3896816"/>
                <a:gd name="connsiteX58" fmla="*/ 1331433 w 5718176"/>
                <a:gd name="connsiteY58" fmla="*/ 3123393 h 3896816"/>
                <a:gd name="connsiteX59" fmla="*/ 1328132 w 5718176"/>
                <a:gd name="connsiteY59" fmla="*/ 3091711 h 3896816"/>
                <a:gd name="connsiteX60" fmla="*/ 1105693 w 5718176"/>
                <a:gd name="connsiteY60" fmla="*/ 2922736 h 3896816"/>
                <a:gd name="connsiteX61" fmla="*/ 830449 w 5718176"/>
                <a:gd name="connsiteY61" fmla="*/ 2616469 h 3896816"/>
                <a:gd name="connsiteX62" fmla="*/ 671375 w 5718176"/>
                <a:gd name="connsiteY62" fmla="*/ 2377528 h 3896816"/>
                <a:gd name="connsiteX63" fmla="*/ 578967 w 5718176"/>
                <a:gd name="connsiteY63" fmla="*/ 2236936 h 3896816"/>
                <a:gd name="connsiteX64" fmla="*/ 585567 w 5718176"/>
                <a:gd name="connsiteY64" fmla="*/ 2173570 h 3896816"/>
                <a:gd name="connsiteX65" fmla="*/ 1142656 w 5718176"/>
                <a:gd name="connsiteY65" fmla="*/ 1513512 h 3896816"/>
                <a:gd name="connsiteX66" fmla="*/ 1181600 w 5718176"/>
                <a:gd name="connsiteY66" fmla="*/ 1479189 h 3896816"/>
                <a:gd name="connsiteX67" fmla="*/ 1202721 w 5718176"/>
                <a:gd name="connsiteY67" fmla="*/ 1528034 h 3896816"/>
                <a:gd name="connsiteX68" fmla="*/ 1561133 w 5718176"/>
                <a:gd name="connsiteY68" fmla="*/ 3176198 h 3896816"/>
                <a:gd name="connsiteX69" fmla="*/ 1495787 w 5718176"/>
                <a:gd name="connsiteY69" fmla="*/ 3179498 h 389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176" h="3896816">
                  <a:moveTo>
                    <a:pt x="5627749" y="1295693"/>
                  </a:moveTo>
                  <a:cubicBezTo>
                    <a:pt x="5667352" y="1269291"/>
                    <a:pt x="5691115" y="1229688"/>
                    <a:pt x="5718177" y="1192724"/>
                  </a:cubicBezTo>
                  <a:lnTo>
                    <a:pt x="5493097" y="941242"/>
                  </a:lnTo>
                  <a:cubicBezTo>
                    <a:pt x="5487156" y="942562"/>
                    <a:pt x="5481876" y="943883"/>
                    <a:pt x="5475935" y="945203"/>
                  </a:cubicBezTo>
                  <a:cubicBezTo>
                    <a:pt x="5447553" y="958404"/>
                    <a:pt x="5413890" y="962364"/>
                    <a:pt x="5396069" y="992727"/>
                  </a:cubicBezTo>
                  <a:cubicBezTo>
                    <a:pt x="5377587" y="970945"/>
                    <a:pt x="5363066" y="976226"/>
                    <a:pt x="5342604" y="994047"/>
                  </a:cubicBezTo>
                  <a:cubicBezTo>
                    <a:pt x="5115544" y="1194705"/>
                    <a:pt x="4887164" y="1392722"/>
                    <a:pt x="4660104" y="1592719"/>
                  </a:cubicBezTo>
                  <a:cubicBezTo>
                    <a:pt x="4639643" y="1610541"/>
                    <a:pt x="4624461" y="1611201"/>
                    <a:pt x="4602679" y="1596020"/>
                  </a:cubicBezTo>
                  <a:cubicBezTo>
                    <a:pt x="4533373" y="1549156"/>
                    <a:pt x="4468028" y="1497671"/>
                    <a:pt x="4407302" y="1438926"/>
                  </a:cubicBezTo>
                  <a:cubicBezTo>
                    <a:pt x="4247568" y="1285133"/>
                    <a:pt x="4120177" y="1106257"/>
                    <a:pt x="4003347" y="919460"/>
                  </a:cubicBezTo>
                  <a:cubicBezTo>
                    <a:pt x="3873315" y="710882"/>
                    <a:pt x="3761766" y="492403"/>
                    <a:pt x="3658796" y="269964"/>
                  </a:cubicBezTo>
                  <a:cubicBezTo>
                    <a:pt x="3648236" y="246201"/>
                    <a:pt x="3635034" y="231680"/>
                    <a:pt x="3607972" y="225080"/>
                  </a:cubicBezTo>
                  <a:cubicBezTo>
                    <a:pt x="3359130" y="163694"/>
                    <a:pt x="3110289" y="102309"/>
                    <a:pt x="2860787" y="45544"/>
                  </a:cubicBezTo>
                  <a:cubicBezTo>
                    <a:pt x="2833064" y="39603"/>
                    <a:pt x="2804022" y="36303"/>
                    <a:pt x="2800721" y="19802"/>
                  </a:cubicBezTo>
                  <a:cubicBezTo>
                    <a:pt x="2804022" y="44884"/>
                    <a:pt x="2826464" y="156434"/>
                    <a:pt x="2817883" y="163034"/>
                  </a:cubicBezTo>
                  <a:cubicBezTo>
                    <a:pt x="2766398" y="204618"/>
                    <a:pt x="2532738" y="240261"/>
                    <a:pt x="2472673" y="247522"/>
                  </a:cubicBezTo>
                  <a:cubicBezTo>
                    <a:pt x="2299077" y="257423"/>
                    <a:pt x="2362443" y="261383"/>
                    <a:pt x="2217890" y="233660"/>
                  </a:cubicBezTo>
                  <a:cubicBezTo>
                    <a:pt x="2173666" y="215179"/>
                    <a:pt x="2136703" y="190757"/>
                    <a:pt x="2107001" y="181516"/>
                  </a:cubicBezTo>
                  <a:cubicBezTo>
                    <a:pt x="2072017" y="166995"/>
                    <a:pt x="2073998" y="128051"/>
                    <a:pt x="2069377" y="98349"/>
                  </a:cubicBezTo>
                  <a:cubicBezTo>
                    <a:pt x="2070037" y="65346"/>
                    <a:pt x="2072678" y="33003"/>
                    <a:pt x="2077958" y="0"/>
                  </a:cubicBezTo>
                  <a:cubicBezTo>
                    <a:pt x="2072017" y="32343"/>
                    <a:pt x="2060137" y="57425"/>
                    <a:pt x="2023833" y="81187"/>
                  </a:cubicBezTo>
                  <a:cubicBezTo>
                    <a:pt x="1994791" y="100329"/>
                    <a:pt x="1965748" y="120131"/>
                    <a:pt x="1936046" y="139932"/>
                  </a:cubicBezTo>
                  <a:cubicBezTo>
                    <a:pt x="1936046" y="139932"/>
                    <a:pt x="1936046" y="139932"/>
                    <a:pt x="1936046" y="139932"/>
                  </a:cubicBezTo>
                  <a:cubicBezTo>
                    <a:pt x="1905683" y="157094"/>
                    <a:pt x="1875980" y="178216"/>
                    <a:pt x="1844298" y="190757"/>
                  </a:cubicBezTo>
                  <a:cubicBezTo>
                    <a:pt x="1591495" y="293066"/>
                    <a:pt x="1338693" y="394714"/>
                    <a:pt x="1085231" y="495703"/>
                  </a:cubicBezTo>
                  <a:cubicBezTo>
                    <a:pt x="1066750" y="502964"/>
                    <a:pt x="1054869" y="514845"/>
                    <a:pt x="1044968" y="532006"/>
                  </a:cubicBezTo>
                  <a:cubicBezTo>
                    <a:pt x="976322" y="653457"/>
                    <a:pt x="907676" y="774908"/>
                    <a:pt x="837709" y="896358"/>
                  </a:cubicBezTo>
                  <a:cubicBezTo>
                    <a:pt x="817908" y="930681"/>
                    <a:pt x="672695" y="1117478"/>
                    <a:pt x="621210" y="1177543"/>
                  </a:cubicBezTo>
                  <a:cubicBezTo>
                    <a:pt x="440355" y="1387442"/>
                    <a:pt x="254878" y="1592719"/>
                    <a:pt x="98445" y="1822419"/>
                  </a:cubicBezTo>
                  <a:cubicBezTo>
                    <a:pt x="9337" y="1953771"/>
                    <a:pt x="-21686" y="2091723"/>
                    <a:pt x="15277" y="2244856"/>
                  </a:cubicBezTo>
                  <a:cubicBezTo>
                    <a:pt x="49600" y="2386769"/>
                    <a:pt x="126827" y="2506899"/>
                    <a:pt x="209334" y="2624390"/>
                  </a:cubicBezTo>
                  <a:cubicBezTo>
                    <a:pt x="338706" y="2807886"/>
                    <a:pt x="852891" y="3403918"/>
                    <a:pt x="964441" y="3531969"/>
                  </a:cubicBezTo>
                  <a:cubicBezTo>
                    <a:pt x="980282" y="3550451"/>
                    <a:pt x="991503" y="3553751"/>
                    <a:pt x="1007344" y="3531969"/>
                  </a:cubicBezTo>
                  <a:cubicBezTo>
                    <a:pt x="1020545" y="3513487"/>
                    <a:pt x="1033747" y="3493686"/>
                    <a:pt x="1052888" y="3480485"/>
                  </a:cubicBezTo>
                  <a:lnTo>
                    <a:pt x="1052888" y="3480485"/>
                  </a:lnTo>
                  <a:cubicBezTo>
                    <a:pt x="1083911" y="3493026"/>
                    <a:pt x="1114934" y="3494346"/>
                    <a:pt x="1143976" y="3476524"/>
                  </a:cubicBezTo>
                  <a:cubicBezTo>
                    <a:pt x="1171039" y="3459363"/>
                    <a:pt x="1196781" y="3457383"/>
                    <a:pt x="1227144" y="3467944"/>
                  </a:cubicBezTo>
                  <a:cubicBezTo>
                    <a:pt x="1269387" y="3482465"/>
                    <a:pt x="1313611" y="3491706"/>
                    <a:pt x="1356515" y="3502927"/>
                  </a:cubicBezTo>
                  <a:cubicBezTo>
                    <a:pt x="1356515" y="3502927"/>
                    <a:pt x="1356515" y="3502927"/>
                    <a:pt x="1356515" y="3502927"/>
                  </a:cubicBezTo>
                  <a:cubicBezTo>
                    <a:pt x="1361135" y="3511507"/>
                    <a:pt x="1545291" y="3582793"/>
                    <a:pt x="1629119" y="3615136"/>
                  </a:cubicBezTo>
                  <a:cubicBezTo>
                    <a:pt x="1639680" y="3708865"/>
                    <a:pt x="1633739" y="3802593"/>
                    <a:pt x="1629119" y="3896321"/>
                  </a:cubicBezTo>
                  <a:cubicBezTo>
                    <a:pt x="1642320" y="3896981"/>
                    <a:pt x="4339316" y="3896981"/>
                    <a:pt x="4352517" y="3896321"/>
                  </a:cubicBezTo>
                  <a:cubicBezTo>
                    <a:pt x="4266710" y="3566952"/>
                    <a:pt x="3792128" y="1761034"/>
                    <a:pt x="3776947" y="1702949"/>
                  </a:cubicBezTo>
                  <a:cubicBezTo>
                    <a:pt x="3774967" y="1695689"/>
                    <a:pt x="3770346" y="1687108"/>
                    <a:pt x="3777607" y="1681167"/>
                  </a:cubicBezTo>
                  <a:cubicBezTo>
                    <a:pt x="3786848" y="1673906"/>
                    <a:pt x="3794108" y="1681827"/>
                    <a:pt x="3800709" y="1686448"/>
                  </a:cubicBezTo>
                  <a:cubicBezTo>
                    <a:pt x="3820511" y="1700309"/>
                    <a:pt x="3840312" y="1714170"/>
                    <a:pt x="3858794" y="1730011"/>
                  </a:cubicBezTo>
                  <a:cubicBezTo>
                    <a:pt x="4033049" y="1875224"/>
                    <a:pt x="4196744" y="2030998"/>
                    <a:pt x="4361098" y="2186771"/>
                  </a:cubicBezTo>
                  <a:cubicBezTo>
                    <a:pt x="4386840" y="2211194"/>
                    <a:pt x="4411923" y="2229015"/>
                    <a:pt x="4448226" y="2234955"/>
                  </a:cubicBezTo>
                  <a:cubicBezTo>
                    <a:pt x="4495750" y="2242876"/>
                    <a:pt x="4542614" y="2254757"/>
                    <a:pt x="4589478" y="2267298"/>
                  </a:cubicBezTo>
                  <a:cubicBezTo>
                    <a:pt x="4613900" y="2273899"/>
                    <a:pt x="4633042" y="2269279"/>
                    <a:pt x="4652844" y="2253437"/>
                  </a:cubicBezTo>
                  <a:cubicBezTo>
                    <a:pt x="4922147" y="2046839"/>
                    <a:pt x="5190791" y="1838921"/>
                    <a:pt x="5448213" y="1617142"/>
                  </a:cubicBezTo>
                  <a:cubicBezTo>
                    <a:pt x="5524780" y="1551136"/>
                    <a:pt x="5600027" y="1483810"/>
                    <a:pt x="5667352" y="1407903"/>
                  </a:cubicBezTo>
                  <a:cubicBezTo>
                    <a:pt x="5687154" y="1386121"/>
                    <a:pt x="5686494" y="1369620"/>
                    <a:pt x="5666692" y="1349158"/>
                  </a:cubicBezTo>
                  <a:cubicBezTo>
                    <a:pt x="5652171" y="1332657"/>
                    <a:pt x="5637650" y="1316155"/>
                    <a:pt x="5627749" y="1295693"/>
                  </a:cubicBezTo>
                  <a:close/>
                  <a:moveTo>
                    <a:pt x="1495787" y="3179498"/>
                  </a:moveTo>
                  <a:cubicBezTo>
                    <a:pt x="1458164" y="3185439"/>
                    <a:pt x="1419880" y="3194020"/>
                    <a:pt x="1381597" y="3196660"/>
                  </a:cubicBezTo>
                  <a:cubicBezTo>
                    <a:pt x="1374336" y="3187419"/>
                    <a:pt x="1363776" y="3181478"/>
                    <a:pt x="1347934" y="3180158"/>
                  </a:cubicBezTo>
                  <a:cubicBezTo>
                    <a:pt x="1329452" y="3175538"/>
                    <a:pt x="1310971" y="3172898"/>
                    <a:pt x="1291829" y="3173558"/>
                  </a:cubicBezTo>
                  <a:cubicBezTo>
                    <a:pt x="1303050" y="3155736"/>
                    <a:pt x="1318892" y="3140555"/>
                    <a:pt x="1331433" y="3123393"/>
                  </a:cubicBezTo>
                  <a:cubicBezTo>
                    <a:pt x="1340674" y="3110192"/>
                    <a:pt x="1343974" y="3101612"/>
                    <a:pt x="1328132" y="3091711"/>
                  </a:cubicBezTo>
                  <a:cubicBezTo>
                    <a:pt x="1285229" y="3065968"/>
                    <a:pt x="1122854" y="2941878"/>
                    <a:pt x="1105693" y="2922736"/>
                  </a:cubicBezTo>
                  <a:cubicBezTo>
                    <a:pt x="1044968" y="2856730"/>
                    <a:pt x="856851" y="2655412"/>
                    <a:pt x="830449" y="2616469"/>
                  </a:cubicBezTo>
                  <a:cubicBezTo>
                    <a:pt x="776984" y="2537262"/>
                    <a:pt x="723519" y="2458055"/>
                    <a:pt x="671375" y="2377528"/>
                  </a:cubicBezTo>
                  <a:cubicBezTo>
                    <a:pt x="641012" y="2330664"/>
                    <a:pt x="606689" y="2285780"/>
                    <a:pt x="578967" y="2236936"/>
                  </a:cubicBezTo>
                  <a:cubicBezTo>
                    <a:pt x="565766" y="2213834"/>
                    <a:pt x="567746" y="2193372"/>
                    <a:pt x="585567" y="2173570"/>
                  </a:cubicBezTo>
                  <a:cubicBezTo>
                    <a:pt x="678636" y="2066641"/>
                    <a:pt x="1053548" y="1629683"/>
                    <a:pt x="1142656" y="1513512"/>
                  </a:cubicBezTo>
                  <a:cubicBezTo>
                    <a:pt x="1153217" y="1499651"/>
                    <a:pt x="1160478" y="1473249"/>
                    <a:pt x="1181600" y="1479189"/>
                  </a:cubicBezTo>
                  <a:cubicBezTo>
                    <a:pt x="1200081" y="1484470"/>
                    <a:pt x="1198761" y="1510212"/>
                    <a:pt x="1202721" y="1528034"/>
                  </a:cubicBezTo>
                  <a:cubicBezTo>
                    <a:pt x="1249586" y="1761034"/>
                    <a:pt x="1548592" y="3166957"/>
                    <a:pt x="1561133" y="3176198"/>
                  </a:cubicBezTo>
                  <a:cubicBezTo>
                    <a:pt x="1538691" y="3178178"/>
                    <a:pt x="1516909" y="3176198"/>
                    <a:pt x="1495787" y="3179498"/>
                  </a:cubicBezTo>
                  <a:close/>
                </a:path>
              </a:pathLst>
            </a:custGeom>
            <a:solidFill>
              <a:schemeClr val="tx1">
                <a:lumMod val="85000"/>
                <a:lumOff val="15000"/>
              </a:schemeClr>
            </a:solidFill>
            <a:ln w="659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A4EF2AB-AD76-46BD-9C12-3DC839BBD524}"/>
                </a:ext>
              </a:extLst>
            </p:cNvPr>
            <p:cNvSpPr/>
            <p:nvPr/>
          </p:nvSpPr>
          <p:spPr>
            <a:xfrm>
              <a:off x="4478224" y="4538808"/>
              <a:ext cx="866453" cy="259492"/>
            </a:xfrm>
            <a:custGeom>
              <a:avLst/>
              <a:gdLst>
                <a:gd name="connsiteX0" fmla="*/ 1143880 w 1144734"/>
                <a:gd name="connsiteY0" fmla="*/ 41154 h 342834"/>
                <a:gd name="connsiteX1" fmla="*/ 717483 w 1144734"/>
                <a:gd name="connsiteY1" fmla="*/ 47094 h 342834"/>
                <a:gd name="connsiteX2" fmla="*/ 161054 w 1144734"/>
                <a:gd name="connsiteY2" fmla="*/ 34553 h 342834"/>
                <a:gd name="connsiteX3" fmla="*/ 0 w 1144734"/>
                <a:gd name="connsiteY3" fmla="*/ 108480 h 342834"/>
                <a:gd name="connsiteX4" fmla="*/ 227720 w 1144734"/>
                <a:gd name="connsiteY4" fmla="*/ 342800 h 342834"/>
                <a:gd name="connsiteX5" fmla="*/ 718803 w 1144734"/>
                <a:gd name="connsiteY5" fmla="*/ 197587 h 342834"/>
                <a:gd name="connsiteX6" fmla="*/ 1100316 w 1144734"/>
                <a:gd name="connsiteY6" fmla="*/ 97919 h 342834"/>
                <a:gd name="connsiteX7" fmla="*/ 1143880 w 1144734"/>
                <a:gd name="connsiteY7" fmla="*/ 41154 h 3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34" h="342834">
                  <a:moveTo>
                    <a:pt x="1143880" y="41154"/>
                  </a:moveTo>
                  <a:cubicBezTo>
                    <a:pt x="1144540" y="18712"/>
                    <a:pt x="836293" y="47094"/>
                    <a:pt x="717483" y="47094"/>
                  </a:cubicBezTo>
                  <a:cubicBezTo>
                    <a:pt x="508244" y="47094"/>
                    <a:pt x="264023" y="-49934"/>
                    <a:pt x="161054" y="34553"/>
                  </a:cubicBezTo>
                  <a:cubicBezTo>
                    <a:pt x="109570" y="64256"/>
                    <a:pt x="57425" y="93298"/>
                    <a:pt x="0" y="108480"/>
                  </a:cubicBezTo>
                  <a:cubicBezTo>
                    <a:pt x="0" y="108480"/>
                    <a:pt x="214519" y="346100"/>
                    <a:pt x="227720" y="342800"/>
                  </a:cubicBezTo>
                  <a:cubicBezTo>
                    <a:pt x="382174" y="301217"/>
                    <a:pt x="564349" y="239171"/>
                    <a:pt x="718803" y="197587"/>
                  </a:cubicBezTo>
                  <a:cubicBezTo>
                    <a:pt x="845534" y="163925"/>
                    <a:pt x="972265" y="127621"/>
                    <a:pt x="1100316" y="97919"/>
                  </a:cubicBezTo>
                  <a:cubicBezTo>
                    <a:pt x="1142560" y="88678"/>
                    <a:pt x="1147180" y="74817"/>
                    <a:pt x="1143880" y="41154"/>
                  </a:cubicBezTo>
                  <a:close/>
                </a:path>
              </a:pathLst>
            </a:custGeom>
            <a:solidFill>
              <a:srgbClr val="FEC88A"/>
            </a:solidFill>
            <a:ln w="34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ACDD18F-7DFB-46FC-A7B8-7CEA508FFF70}"/>
                </a:ext>
              </a:extLst>
            </p:cNvPr>
            <p:cNvSpPr/>
            <p:nvPr/>
          </p:nvSpPr>
          <p:spPr>
            <a:xfrm>
              <a:off x="1545801" y="2613403"/>
              <a:ext cx="906277" cy="1084445"/>
            </a:xfrm>
            <a:custGeom>
              <a:avLst/>
              <a:gdLst>
                <a:gd name="connsiteX0" fmla="*/ 371974 w 1197349"/>
                <a:gd name="connsiteY0" fmla="*/ 1416646 h 1432740"/>
                <a:gd name="connsiteX1" fmla="*/ 333031 w 1197349"/>
                <a:gd name="connsiteY1" fmla="*/ 1418626 h 1432740"/>
                <a:gd name="connsiteX2" fmla="*/ 142934 w 1197349"/>
                <a:gd name="connsiteY2" fmla="*/ 1175725 h 1432740"/>
                <a:gd name="connsiteX3" fmla="*/ 4322 w 1197349"/>
                <a:gd name="connsiteY3" fmla="*/ 766489 h 1432740"/>
                <a:gd name="connsiteX4" fmla="*/ 173957 w 1197349"/>
                <a:gd name="connsiteY4" fmla="*/ 314349 h 1432740"/>
                <a:gd name="connsiteX5" fmla="*/ 507286 w 1197349"/>
                <a:gd name="connsiteY5" fmla="*/ 72108 h 1432740"/>
                <a:gd name="connsiteX6" fmla="*/ 806292 w 1197349"/>
                <a:gd name="connsiteY6" fmla="*/ 2802 h 1432740"/>
                <a:gd name="connsiteX7" fmla="*/ 1098038 w 1197349"/>
                <a:gd name="connsiteY7" fmla="*/ 54286 h 1432740"/>
                <a:gd name="connsiteX8" fmla="*/ 1107939 w 1197349"/>
                <a:gd name="connsiteY8" fmla="*/ 56927 h 1432740"/>
                <a:gd name="connsiteX9" fmla="*/ 1195066 w 1197349"/>
                <a:gd name="connsiteY9" fmla="*/ 124253 h 1432740"/>
                <a:gd name="connsiteX10" fmla="*/ 1146222 w 1197349"/>
                <a:gd name="connsiteY10" fmla="*/ 217981 h 1432740"/>
                <a:gd name="connsiteX11" fmla="*/ 1113879 w 1197349"/>
                <a:gd name="connsiteY11" fmla="*/ 270125 h 1432740"/>
                <a:gd name="connsiteX12" fmla="*/ 1091437 w 1197349"/>
                <a:gd name="connsiteY12" fmla="*/ 319630 h 1432740"/>
                <a:gd name="connsiteX13" fmla="*/ 1051834 w 1197349"/>
                <a:gd name="connsiteY13" fmla="*/ 334811 h 1432740"/>
                <a:gd name="connsiteX14" fmla="*/ 851836 w 1197349"/>
                <a:gd name="connsiteY14" fmla="*/ 426559 h 1432740"/>
                <a:gd name="connsiteX15" fmla="*/ 832034 w 1197349"/>
                <a:gd name="connsiteY15" fmla="*/ 475403 h 1432740"/>
                <a:gd name="connsiteX16" fmla="*/ 743587 w 1197349"/>
                <a:gd name="connsiteY16" fmla="*/ 610055 h 1432740"/>
                <a:gd name="connsiteX17" fmla="*/ 660419 w 1197349"/>
                <a:gd name="connsiteY17" fmla="*/ 642398 h 1432740"/>
                <a:gd name="connsiteX18" fmla="*/ 577252 w 1197349"/>
                <a:gd name="connsiteY18" fmla="*/ 792891 h 1432740"/>
                <a:gd name="connsiteX19" fmla="*/ 623456 w 1197349"/>
                <a:gd name="connsiteY19" fmla="*/ 1028532 h 1432740"/>
                <a:gd name="connsiteX20" fmla="*/ 649858 w 1197349"/>
                <a:gd name="connsiteY20" fmla="*/ 1140742 h 1432740"/>
                <a:gd name="connsiteX21" fmla="*/ 637977 w 1197349"/>
                <a:gd name="connsiteY21" fmla="*/ 1204767 h 1432740"/>
                <a:gd name="connsiteX22" fmla="*/ 569331 w 1197349"/>
                <a:gd name="connsiteY22" fmla="*/ 1188266 h 1432740"/>
                <a:gd name="connsiteX23" fmla="*/ 538969 w 1197349"/>
                <a:gd name="connsiteY23" fmla="*/ 1136781 h 1432740"/>
                <a:gd name="connsiteX24" fmla="*/ 533688 w 1197349"/>
                <a:gd name="connsiteY24" fmla="*/ 1104438 h 1432740"/>
                <a:gd name="connsiteX25" fmla="*/ 461742 w 1197349"/>
                <a:gd name="connsiteY25" fmla="*/ 1021271 h 1432740"/>
                <a:gd name="connsiteX26" fmla="*/ 343592 w 1197349"/>
                <a:gd name="connsiteY26" fmla="*/ 1052294 h 1432740"/>
                <a:gd name="connsiteX27" fmla="*/ 331711 w 1197349"/>
                <a:gd name="connsiteY27" fmla="*/ 1130181 h 1432740"/>
                <a:gd name="connsiteX28" fmla="*/ 426759 w 1197349"/>
                <a:gd name="connsiteY28" fmla="*/ 1340079 h 1432740"/>
                <a:gd name="connsiteX29" fmla="*/ 433359 w 1197349"/>
                <a:gd name="connsiteY29" fmla="*/ 1385623 h 1432740"/>
                <a:gd name="connsiteX30" fmla="*/ 371974 w 1197349"/>
                <a:gd name="connsiteY30" fmla="*/ 1416646 h 143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97349" h="1432740">
                  <a:moveTo>
                    <a:pt x="371974" y="1416646"/>
                  </a:moveTo>
                  <a:cubicBezTo>
                    <a:pt x="360753" y="1443708"/>
                    <a:pt x="346892" y="1431167"/>
                    <a:pt x="333031" y="1418626"/>
                  </a:cubicBezTo>
                  <a:cubicBezTo>
                    <a:pt x="254484" y="1349320"/>
                    <a:pt x="192438" y="1267473"/>
                    <a:pt x="142934" y="1175725"/>
                  </a:cubicBezTo>
                  <a:cubicBezTo>
                    <a:pt x="72968" y="1047013"/>
                    <a:pt x="20823" y="913022"/>
                    <a:pt x="4322" y="766489"/>
                  </a:cubicBezTo>
                  <a:cubicBezTo>
                    <a:pt x="-16140" y="586293"/>
                    <a:pt x="35345" y="434480"/>
                    <a:pt x="173957" y="314349"/>
                  </a:cubicBezTo>
                  <a:cubicBezTo>
                    <a:pt x="278246" y="223921"/>
                    <a:pt x="393756" y="149335"/>
                    <a:pt x="507286" y="72108"/>
                  </a:cubicBezTo>
                  <a:cubicBezTo>
                    <a:pt x="597714" y="10723"/>
                    <a:pt x="698703" y="-7759"/>
                    <a:pt x="806292" y="2802"/>
                  </a:cubicBezTo>
                  <a:cubicBezTo>
                    <a:pt x="904641" y="12703"/>
                    <a:pt x="1002329" y="26564"/>
                    <a:pt x="1098038" y="54286"/>
                  </a:cubicBezTo>
                  <a:cubicBezTo>
                    <a:pt x="1101338" y="54947"/>
                    <a:pt x="1104638" y="55607"/>
                    <a:pt x="1107939" y="56927"/>
                  </a:cubicBezTo>
                  <a:cubicBezTo>
                    <a:pt x="1144242" y="70128"/>
                    <a:pt x="1183845" y="81349"/>
                    <a:pt x="1195066" y="124253"/>
                  </a:cubicBezTo>
                  <a:cubicBezTo>
                    <a:pt x="1206287" y="167816"/>
                    <a:pt x="1173944" y="192899"/>
                    <a:pt x="1146222" y="217981"/>
                  </a:cubicBezTo>
                  <a:cubicBezTo>
                    <a:pt x="1130381" y="232502"/>
                    <a:pt x="1119820" y="249003"/>
                    <a:pt x="1113879" y="270125"/>
                  </a:cubicBezTo>
                  <a:cubicBezTo>
                    <a:pt x="1109259" y="287287"/>
                    <a:pt x="1109259" y="307749"/>
                    <a:pt x="1091437" y="319630"/>
                  </a:cubicBezTo>
                  <a:cubicBezTo>
                    <a:pt x="1080216" y="329531"/>
                    <a:pt x="1065695" y="331511"/>
                    <a:pt x="1051834" y="334811"/>
                  </a:cubicBezTo>
                  <a:cubicBezTo>
                    <a:pt x="979227" y="352633"/>
                    <a:pt x="917182" y="393556"/>
                    <a:pt x="851836" y="426559"/>
                  </a:cubicBezTo>
                  <a:cubicBezTo>
                    <a:pt x="832694" y="436460"/>
                    <a:pt x="830714" y="455601"/>
                    <a:pt x="832034" y="475403"/>
                  </a:cubicBezTo>
                  <a:cubicBezTo>
                    <a:pt x="837315" y="548010"/>
                    <a:pt x="812233" y="586293"/>
                    <a:pt x="743587" y="610055"/>
                  </a:cubicBezTo>
                  <a:cubicBezTo>
                    <a:pt x="715864" y="619956"/>
                    <a:pt x="687482" y="628537"/>
                    <a:pt x="660419" y="642398"/>
                  </a:cubicBezTo>
                  <a:cubicBezTo>
                    <a:pt x="597714" y="675401"/>
                    <a:pt x="573952" y="721605"/>
                    <a:pt x="577252" y="792891"/>
                  </a:cubicBezTo>
                  <a:cubicBezTo>
                    <a:pt x="581212" y="874078"/>
                    <a:pt x="605635" y="950645"/>
                    <a:pt x="623456" y="1028532"/>
                  </a:cubicBezTo>
                  <a:cubicBezTo>
                    <a:pt x="632037" y="1066155"/>
                    <a:pt x="643918" y="1103118"/>
                    <a:pt x="649858" y="1140742"/>
                  </a:cubicBezTo>
                  <a:cubicBezTo>
                    <a:pt x="653159" y="1162523"/>
                    <a:pt x="660419" y="1190246"/>
                    <a:pt x="637977" y="1204767"/>
                  </a:cubicBezTo>
                  <a:cubicBezTo>
                    <a:pt x="612235" y="1221269"/>
                    <a:pt x="590453" y="1203447"/>
                    <a:pt x="569331" y="1188266"/>
                  </a:cubicBezTo>
                  <a:cubicBezTo>
                    <a:pt x="550850" y="1175064"/>
                    <a:pt x="540289" y="1159883"/>
                    <a:pt x="538969" y="1136781"/>
                  </a:cubicBezTo>
                  <a:cubicBezTo>
                    <a:pt x="538309" y="1126220"/>
                    <a:pt x="535008" y="1114999"/>
                    <a:pt x="533688" y="1104438"/>
                  </a:cubicBezTo>
                  <a:cubicBezTo>
                    <a:pt x="529728" y="1059554"/>
                    <a:pt x="505306" y="1031832"/>
                    <a:pt x="461742" y="1021271"/>
                  </a:cubicBezTo>
                  <a:cubicBezTo>
                    <a:pt x="416198" y="1010050"/>
                    <a:pt x="375934" y="1019951"/>
                    <a:pt x="343592" y="1052294"/>
                  </a:cubicBezTo>
                  <a:cubicBezTo>
                    <a:pt x="322470" y="1073416"/>
                    <a:pt x="324450" y="1101798"/>
                    <a:pt x="331711" y="1130181"/>
                  </a:cubicBezTo>
                  <a:cubicBezTo>
                    <a:pt x="352172" y="1205427"/>
                    <a:pt x="390456" y="1272093"/>
                    <a:pt x="426759" y="1340079"/>
                  </a:cubicBezTo>
                  <a:cubicBezTo>
                    <a:pt x="434680" y="1354600"/>
                    <a:pt x="446561" y="1371102"/>
                    <a:pt x="433359" y="1385623"/>
                  </a:cubicBezTo>
                  <a:cubicBezTo>
                    <a:pt x="417518" y="1403444"/>
                    <a:pt x="401017" y="1423906"/>
                    <a:pt x="371974" y="141664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CF0AE81-B9BE-4E0F-B208-021E7DEDD414}"/>
                </a:ext>
              </a:extLst>
            </p:cNvPr>
            <p:cNvSpPr/>
            <p:nvPr/>
          </p:nvSpPr>
          <p:spPr>
            <a:xfrm>
              <a:off x="1779279" y="2852415"/>
              <a:ext cx="676447" cy="1250046"/>
            </a:xfrm>
            <a:custGeom>
              <a:avLst/>
              <a:gdLst>
                <a:gd name="connsiteX0" fmla="*/ 47668 w 893702"/>
                <a:gd name="connsiteY0" fmla="*/ 1116711 h 1651527"/>
                <a:gd name="connsiteX1" fmla="*/ 75390 w 893702"/>
                <a:gd name="connsiteY1" fmla="*/ 1088989 h 1651527"/>
                <a:gd name="connsiteX2" fmla="*/ 89912 w 893702"/>
                <a:gd name="connsiteY2" fmla="*/ 1009122 h 1651527"/>
                <a:gd name="connsiteX3" fmla="*/ 8064 w 893702"/>
                <a:gd name="connsiteY3" fmla="*/ 828926 h 1651527"/>
                <a:gd name="connsiteX4" fmla="*/ 105753 w 893702"/>
                <a:gd name="connsiteY4" fmla="*/ 687014 h 1651527"/>
                <a:gd name="connsiteX5" fmla="*/ 241725 w 893702"/>
                <a:gd name="connsiteY5" fmla="*/ 795923 h 1651527"/>
                <a:gd name="connsiteX6" fmla="*/ 292549 w 893702"/>
                <a:gd name="connsiteY6" fmla="*/ 876450 h 1651527"/>
                <a:gd name="connsiteX7" fmla="*/ 328852 w 893702"/>
                <a:gd name="connsiteY7" fmla="*/ 855328 h 1651527"/>
                <a:gd name="connsiteX8" fmla="*/ 319612 w 893702"/>
                <a:gd name="connsiteY8" fmla="*/ 803844 h 1651527"/>
                <a:gd name="connsiteX9" fmla="*/ 258886 w 893702"/>
                <a:gd name="connsiteY9" fmla="*/ 550382 h 1651527"/>
                <a:gd name="connsiteX10" fmla="*/ 252286 w 893702"/>
                <a:gd name="connsiteY10" fmla="*/ 438832 h 1651527"/>
                <a:gd name="connsiteX11" fmla="*/ 335453 w 893702"/>
                <a:gd name="connsiteY11" fmla="*/ 316721 h 1651527"/>
                <a:gd name="connsiteX12" fmla="*/ 439082 w 893702"/>
                <a:gd name="connsiteY12" fmla="*/ 275137 h 1651527"/>
                <a:gd name="connsiteX13" fmla="*/ 506408 w 893702"/>
                <a:gd name="connsiteY13" fmla="*/ 162268 h 1651527"/>
                <a:gd name="connsiteX14" fmla="*/ 546011 w 893702"/>
                <a:gd name="connsiteY14" fmla="*/ 89001 h 1651527"/>
                <a:gd name="connsiteX15" fmla="*/ 688584 w 893702"/>
                <a:gd name="connsiteY15" fmla="*/ 19695 h 1651527"/>
                <a:gd name="connsiteX16" fmla="*/ 782972 w 893702"/>
                <a:gd name="connsiteY16" fmla="*/ 4514 h 1651527"/>
                <a:gd name="connsiteX17" fmla="*/ 802774 w 893702"/>
                <a:gd name="connsiteY17" fmla="*/ 23655 h 1651527"/>
                <a:gd name="connsiteX18" fmla="*/ 786273 w 893702"/>
                <a:gd name="connsiteY18" fmla="*/ 62599 h 1651527"/>
                <a:gd name="connsiteX19" fmla="*/ 657561 w 893702"/>
                <a:gd name="connsiteY19" fmla="*/ 202531 h 1651527"/>
                <a:gd name="connsiteX20" fmla="*/ 528190 w 893702"/>
                <a:gd name="connsiteY20" fmla="*/ 591965 h 1651527"/>
                <a:gd name="connsiteX21" fmla="*/ 546672 w 893702"/>
                <a:gd name="connsiteY21" fmla="*/ 872490 h 1651527"/>
                <a:gd name="connsiteX22" fmla="*/ 662842 w 893702"/>
                <a:gd name="connsiteY22" fmla="*/ 1091629 h 1651527"/>
                <a:gd name="connsiteX23" fmla="*/ 831156 w 893702"/>
                <a:gd name="connsiteY23" fmla="*/ 1262584 h 1651527"/>
                <a:gd name="connsiteX24" fmla="*/ 862839 w 893702"/>
                <a:gd name="connsiteY24" fmla="*/ 1316709 h 1651527"/>
                <a:gd name="connsiteX25" fmla="*/ 874060 w 893702"/>
                <a:gd name="connsiteY25" fmla="*/ 1413737 h 1651527"/>
                <a:gd name="connsiteX26" fmla="*/ 891882 w 893702"/>
                <a:gd name="connsiteY26" fmla="*/ 1559610 h 1651527"/>
                <a:gd name="connsiteX27" fmla="*/ 546672 w 893702"/>
                <a:gd name="connsiteY27" fmla="*/ 1644097 h 1651527"/>
                <a:gd name="connsiteX28" fmla="*/ 291889 w 893702"/>
                <a:gd name="connsiteY28" fmla="*/ 1630236 h 1651527"/>
                <a:gd name="connsiteX29" fmla="*/ 181000 w 893702"/>
                <a:gd name="connsiteY29" fmla="*/ 1578092 h 1651527"/>
                <a:gd name="connsiteX30" fmla="*/ 143376 w 893702"/>
                <a:gd name="connsiteY30" fmla="*/ 1494924 h 1651527"/>
                <a:gd name="connsiteX31" fmla="*/ 152617 w 893702"/>
                <a:gd name="connsiteY31" fmla="*/ 1390635 h 1651527"/>
                <a:gd name="connsiteX32" fmla="*/ 126215 w 893702"/>
                <a:gd name="connsiteY32" fmla="*/ 1280406 h 1651527"/>
                <a:gd name="connsiteX33" fmla="*/ 47668 w 893702"/>
                <a:gd name="connsiteY33" fmla="*/ 1116711 h 16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3702" h="1651527">
                  <a:moveTo>
                    <a:pt x="47668" y="1116711"/>
                  </a:moveTo>
                  <a:cubicBezTo>
                    <a:pt x="51628" y="1112751"/>
                    <a:pt x="70770" y="1092289"/>
                    <a:pt x="75390" y="1088989"/>
                  </a:cubicBezTo>
                  <a:cubicBezTo>
                    <a:pt x="115654" y="1056646"/>
                    <a:pt x="115654" y="1056646"/>
                    <a:pt x="89912" y="1009122"/>
                  </a:cubicBezTo>
                  <a:cubicBezTo>
                    <a:pt x="58889" y="951037"/>
                    <a:pt x="27206" y="892952"/>
                    <a:pt x="8064" y="828926"/>
                  </a:cubicBezTo>
                  <a:cubicBezTo>
                    <a:pt x="-17018" y="743778"/>
                    <a:pt x="16645" y="692294"/>
                    <a:pt x="105753" y="687014"/>
                  </a:cubicBezTo>
                  <a:cubicBezTo>
                    <a:pt x="192221" y="681073"/>
                    <a:pt x="238425" y="712756"/>
                    <a:pt x="241725" y="795923"/>
                  </a:cubicBezTo>
                  <a:cubicBezTo>
                    <a:pt x="243045" y="834867"/>
                    <a:pt x="258226" y="859949"/>
                    <a:pt x="292549" y="876450"/>
                  </a:cubicBezTo>
                  <a:cubicBezTo>
                    <a:pt x="316971" y="887671"/>
                    <a:pt x="327532" y="881071"/>
                    <a:pt x="328852" y="855328"/>
                  </a:cubicBezTo>
                  <a:cubicBezTo>
                    <a:pt x="329513" y="837507"/>
                    <a:pt x="324232" y="820345"/>
                    <a:pt x="319612" y="803844"/>
                  </a:cubicBezTo>
                  <a:cubicBezTo>
                    <a:pt x="298490" y="719356"/>
                    <a:pt x="274728" y="636189"/>
                    <a:pt x="258886" y="550382"/>
                  </a:cubicBezTo>
                  <a:cubicBezTo>
                    <a:pt x="252286" y="513418"/>
                    <a:pt x="249645" y="476455"/>
                    <a:pt x="252286" y="438832"/>
                  </a:cubicBezTo>
                  <a:cubicBezTo>
                    <a:pt x="256246" y="382067"/>
                    <a:pt x="285289" y="341143"/>
                    <a:pt x="335453" y="316721"/>
                  </a:cubicBezTo>
                  <a:cubicBezTo>
                    <a:pt x="369116" y="300220"/>
                    <a:pt x="404759" y="288339"/>
                    <a:pt x="439082" y="275137"/>
                  </a:cubicBezTo>
                  <a:cubicBezTo>
                    <a:pt x="493207" y="254676"/>
                    <a:pt x="513669" y="220353"/>
                    <a:pt x="506408" y="162268"/>
                  </a:cubicBezTo>
                  <a:cubicBezTo>
                    <a:pt x="498487" y="101542"/>
                    <a:pt x="493867" y="115404"/>
                    <a:pt x="546011" y="89001"/>
                  </a:cubicBezTo>
                  <a:cubicBezTo>
                    <a:pt x="592876" y="65239"/>
                    <a:pt x="640400" y="40817"/>
                    <a:pt x="688584" y="19695"/>
                  </a:cubicBezTo>
                  <a:cubicBezTo>
                    <a:pt x="718287" y="6494"/>
                    <a:pt x="748649" y="-7367"/>
                    <a:pt x="782972" y="4514"/>
                  </a:cubicBezTo>
                  <a:cubicBezTo>
                    <a:pt x="789573" y="11114"/>
                    <a:pt x="796173" y="17715"/>
                    <a:pt x="802774" y="23655"/>
                  </a:cubicBezTo>
                  <a:cubicBezTo>
                    <a:pt x="808715" y="41477"/>
                    <a:pt x="798154" y="51378"/>
                    <a:pt x="786273" y="62599"/>
                  </a:cubicBezTo>
                  <a:cubicBezTo>
                    <a:pt x="739408" y="105503"/>
                    <a:pt x="691884" y="147746"/>
                    <a:pt x="657561" y="202531"/>
                  </a:cubicBezTo>
                  <a:cubicBezTo>
                    <a:pt x="583635" y="322002"/>
                    <a:pt x="539411" y="450713"/>
                    <a:pt x="528190" y="591965"/>
                  </a:cubicBezTo>
                  <a:cubicBezTo>
                    <a:pt x="520269" y="687014"/>
                    <a:pt x="522909" y="779422"/>
                    <a:pt x="546672" y="872490"/>
                  </a:cubicBezTo>
                  <a:cubicBezTo>
                    <a:pt x="568454" y="955657"/>
                    <a:pt x="608717" y="1026943"/>
                    <a:pt x="662842" y="1091629"/>
                  </a:cubicBezTo>
                  <a:cubicBezTo>
                    <a:pt x="714326" y="1153014"/>
                    <a:pt x="771751" y="1209119"/>
                    <a:pt x="831156" y="1262584"/>
                  </a:cubicBezTo>
                  <a:cubicBezTo>
                    <a:pt x="846338" y="1276445"/>
                    <a:pt x="873400" y="1286346"/>
                    <a:pt x="862839" y="1316709"/>
                  </a:cubicBezTo>
                  <a:cubicBezTo>
                    <a:pt x="855579" y="1350372"/>
                    <a:pt x="870760" y="1381394"/>
                    <a:pt x="874060" y="1413737"/>
                  </a:cubicBezTo>
                  <a:cubicBezTo>
                    <a:pt x="876040" y="1432219"/>
                    <a:pt x="900463" y="1553009"/>
                    <a:pt x="891882" y="1559610"/>
                  </a:cubicBezTo>
                  <a:cubicBezTo>
                    <a:pt x="840397" y="1601194"/>
                    <a:pt x="606737" y="1636837"/>
                    <a:pt x="546672" y="1644097"/>
                  </a:cubicBezTo>
                  <a:cubicBezTo>
                    <a:pt x="373076" y="1653998"/>
                    <a:pt x="436442" y="1657958"/>
                    <a:pt x="291889" y="1630236"/>
                  </a:cubicBezTo>
                  <a:cubicBezTo>
                    <a:pt x="247665" y="1611754"/>
                    <a:pt x="210702" y="1587332"/>
                    <a:pt x="181000" y="1578092"/>
                  </a:cubicBezTo>
                  <a:cubicBezTo>
                    <a:pt x="146017" y="1563570"/>
                    <a:pt x="147997" y="1524627"/>
                    <a:pt x="143376" y="1494924"/>
                  </a:cubicBezTo>
                  <a:cubicBezTo>
                    <a:pt x="144036" y="1459941"/>
                    <a:pt x="146676" y="1425618"/>
                    <a:pt x="152617" y="1390635"/>
                  </a:cubicBezTo>
                  <a:cubicBezTo>
                    <a:pt x="158558" y="1352352"/>
                    <a:pt x="138096" y="1316709"/>
                    <a:pt x="126215" y="1280406"/>
                  </a:cubicBezTo>
                  <a:cubicBezTo>
                    <a:pt x="110373" y="1236842"/>
                    <a:pt x="47668" y="1116711"/>
                    <a:pt x="47668" y="1116711"/>
                  </a:cubicBezTo>
                  <a:close/>
                </a:path>
              </a:pathLst>
            </a:custGeom>
            <a:solidFill>
              <a:srgbClr val="FEAB77"/>
            </a:solidFill>
            <a:ln w="34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27422EF-263F-4FF0-B33D-368B1F5926B9}"/>
                </a:ext>
              </a:extLst>
            </p:cNvPr>
            <p:cNvSpPr/>
            <p:nvPr/>
          </p:nvSpPr>
          <p:spPr>
            <a:xfrm>
              <a:off x="3721917" y="1695225"/>
              <a:ext cx="2247441" cy="1692179"/>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rgbClr val="424242"/>
            </a:solidFill>
            <a:ln w="659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69CFCB9-B037-4033-AF1C-E483B1DCE144}"/>
                </a:ext>
              </a:extLst>
            </p:cNvPr>
            <p:cNvSpPr/>
            <p:nvPr/>
          </p:nvSpPr>
          <p:spPr>
            <a:xfrm>
              <a:off x="4403784" y="4601432"/>
              <a:ext cx="251435" cy="287271"/>
            </a:xfrm>
            <a:custGeom>
              <a:avLst/>
              <a:gdLst>
                <a:gd name="connsiteX0" fmla="*/ 90428 w 332189"/>
                <a:gd name="connsiteY0" fmla="*/ 0 h 379533"/>
                <a:gd name="connsiteX1" fmla="*/ 325408 w 332189"/>
                <a:gd name="connsiteY1" fmla="*/ 260723 h 379533"/>
                <a:gd name="connsiteX2" fmla="*/ 330689 w 332189"/>
                <a:gd name="connsiteY2" fmla="*/ 274584 h 379533"/>
                <a:gd name="connsiteX3" fmla="*/ 238941 w 332189"/>
                <a:gd name="connsiteY3" fmla="*/ 379533 h 379533"/>
                <a:gd name="connsiteX4" fmla="*/ 0 w 332189"/>
                <a:gd name="connsiteY4" fmla="*/ 70626 h 379533"/>
                <a:gd name="connsiteX5" fmla="*/ 90428 w 332189"/>
                <a:gd name="connsiteY5" fmla="*/ 0 h 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89" h="379533">
                  <a:moveTo>
                    <a:pt x="90428" y="0"/>
                  </a:moveTo>
                  <a:cubicBezTo>
                    <a:pt x="123430" y="26402"/>
                    <a:pt x="310227" y="254782"/>
                    <a:pt x="325408" y="260723"/>
                  </a:cubicBezTo>
                  <a:cubicBezTo>
                    <a:pt x="330029" y="264023"/>
                    <a:pt x="334649" y="269963"/>
                    <a:pt x="330689" y="274584"/>
                  </a:cubicBezTo>
                  <a:cubicBezTo>
                    <a:pt x="302966" y="312207"/>
                    <a:pt x="278544" y="352471"/>
                    <a:pt x="238941" y="379533"/>
                  </a:cubicBezTo>
                  <a:cubicBezTo>
                    <a:pt x="154453" y="284485"/>
                    <a:pt x="74586" y="173595"/>
                    <a:pt x="0" y="70626"/>
                  </a:cubicBezTo>
                  <a:cubicBezTo>
                    <a:pt x="35643" y="33003"/>
                    <a:pt x="62045" y="13201"/>
                    <a:pt x="90428" y="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EDB3C57-9B0F-4E68-8A63-59C8CB68DA1A}"/>
                </a:ext>
              </a:extLst>
            </p:cNvPr>
            <p:cNvSpPr/>
            <p:nvPr/>
          </p:nvSpPr>
          <p:spPr>
            <a:xfrm>
              <a:off x="2299970" y="3098811"/>
              <a:ext cx="124900" cy="58277"/>
            </a:xfrm>
            <a:custGeom>
              <a:avLst/>
              <a:gdLst>
                <a:gd name="connsiteX0" fmla="*/ 0 w 165014"/>
                <a:gd name="connsiteY0" fmla="*/ 76996 h 76995"/>
                <a:gd name="connsiteX1" fmla="*/ 165014 w 165014"/>
                <a:gd name="connsiteY1" fmla="*/ 34752 h 76995"/>
                <a:gd name="connsiteX2" fmla="*/ 0 w 165014"/>
                <a:gd name="connsiteY2" fmla="*/ 76996 h 76995"/>
              </a:gdLst>
              <a:ahLst/>
              <a:cxnLst>
                <a:cxn ang="0">
                  <a:pos x="connsiteX0" y="connsiteY0"/>
                </a:cxn>
                <a:cxn ang="0">
                  <a:pos x="connsiteX1" y="connsiteY1"/>
                </a:cxn>
                <a:cxn ang="0">
                  <a:pos x="connsiteX2" y="connsiteY2"/>
                </a:cxn>
              </a:cxnLst>
              <a:rect l="l" t="t" r="r" b="b"/>
              <a:pathLst>
                <a:path w="165014" h="76995">
                  <a:moveTo>
                    <a:pt x="0" y="76996"/>
                  </a:moveTo>
                  <a:cubicBezTo>
                    <a:pt x="31683" y="-6172"/>
                    <a:pt x="108250" y="-24653"/>
                    <a:pt x="165014" y="34752"/>
                  </a:cubicBezTo>
                  <a:cubicBezTo>
                    <a:pt x="110230" y="48613"/>
                    <a:pt x="57425" y="62474"/>
                    <a:pt x="0" y="7699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C9CA1A-BAFD-4E98-8E2D-E54419A9A081}"/>
                </a:ext>
              </a:extLst>
            </p:cNvPr>
            <p:cNvSpPr/>
            <p:nvPr/>
          </p:nvSpPr>
          <p:spPr>
            <a:xfrm>
              <a:off x="2665677" y="3358927"/>
              <a:ext cx="29476" cy="28477"/>
            </a:xfrm>
            <a:custGeom>
              <a:avLst/>
              <a:gdLst>
                <a:gd name="connsiteX0" fmla="*/ 38943 w 38943"/>
                <a:gd name="connsiteY0" fmla="*/ 0 h 37623"/>
                <a:gd name="connsiteX1" fmla="*/ 0 w 38943"/>
                <a:gd name="connsiteY1" fmla="*/ 37623 h 37623"/>
                <a:gd name="connsiteX2" fmla="*/ 38943 w 38943"/>
                <a:gd name="connsiteY2" fmla="*/ 0 h 37623"/>
              </a:gdLst>
              <a:ahLst/>
              <a:cxnLst>
                <a:cxn ang="0">
                  <a:pos x="connsiteX0" y="connsiteY0"/>
                </a:cxn>
                <a:cxn ang="0">
                  <a:pos x="connsiteX1" y="connsiteY1"/>
                </a:cxn>
                <a:cxn ang="0">
                  <a:pos x="connsiteX2" y="connsiteY2"/>
                </a:cxn>
              </a:cxnLst>
              <a:rect l="l" t="t" r="r" b="b"/>
              <a:pathLst>
                <a:path w="38943" h="37623">
                  <a:moveTo>
                    <a:pt x="38943" y="0"/>
                  </a:moveTo>
                  <a:cubicBezTo>
                    <a:pt x="32343" y="25742"/>
                    <a:pt x="19802" y="32343"/>
                    <a:pt x="0" y="37623"/>
                  </a:cubicBezTo>
                  <a:cubicBezTo>
                    <a:pt x="7261" y="19142"/>
                    <a:pt x="17822" y="10561"/>
                    <a:pt x="38943" y="0"/>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A760DA6-8140-45D2-9651-34E133D9CA38}"/>
                </a:ext>
              </a:extLst>
            </p:cNvPr>
            <p:cNvSpPr/>
            <p:nvPr/>
          </p:nvSpPr>
          <p:spPr>
            <a:xfrm>
              <a:off x="1852754" y="3892002"/>
              <a:ext cx="1168176" cy="2630422"/>
            </a:xfrm>
            <a:custGeom>
              <a:avLst/>
              <a:gdLst>
                <a:gd name="connsiteX0" fmla="*/ 248940 w 1543364"/>
                <a:gd name="connsiteY0" fmla="*/ 2975540 h 3475242"/>
                <a:gd name="connsiteX1" fmla="*/ 72704 w 1543364"/>
                <a:gd name="connsiteY1" fmla="*/ 2116805 h 3475242"/>
                <a:gd name="connsiteX2" fmla="*/ 48942 w 1543364"/>
                <a:gd name="connsiteY2" fmla="*/ 1867963 h 3475242"/>
                <a:gd name="connsiteX3" fmla="*/ 1418 w 1543364"/>
                <a:gd name="connsiteY3" fmla="*/ 1180843 h 3475242"/>
                <a:gd name="connsiteX4" fmla="*/ 23860 w 1543364"/>
                <a:gd name="connsiteY4" fmla="*/ 419137 h 3475242"/>
                <a:gd name="connsiteX5" fmla="*/ 43002 w 1543364"/>
                <a:gd name="connsiteY5" fmla="*/ 146533 h 3475242"/>
                <a:gd name="connsiteX6" fmla="*/ 54223 w 1543364"/>
                <a:gd name="connsiteY6" fmla="*/ 0 h 3475242"/>
                <a:gd name="connsiteX7" fmla="*/ 148611 w 1543364"/>
                <a:gd name="connsiteY7" fmla="*/ 158414 h 3475242"/>
                <a:gd name="connsiteX8" fmla="*/ 447617 w 1543364"/>
                <a:gd name="connsiteY8" fmla="*/ 269964 h 3475242"/>
                <a:gd name="connsiteX9" fmla="*/ 674017 w 1543364"/>
                <a:gd name="connsiteY9" fmla="*/ 201318 h 3475242"/>
                <a:gd name="connsiteX10" fmla="*/ 758505 w 1543364"/>
                <a:gd name="connsiteY10" fmla="*/ 108910 h 3475242"/>
                <a:gd name="connsiteX11" fmla="*/ 775006 w 1543364"/>
                <a:gd name="connsiteY11" fmla="*/ 40923 h 3475242"/>
                <a:gd name="connsiteX12" fmla="*/ 823190 w 1543364"/>
                <a:gd name="connsiteY12" fmla="*/ 262703 h 3475242"/>
                <a:gd name="connsiteX13" fmla="*/ 1099754 w 1543364"/>
                <a:gd name="connsiteY13" fmla="*/ 1077214 h 3475242"/>
                <a:gd name="connsiteX14" fmla="*/ 1366418 w 1543364"/>
                <a:gd name="connsiteY14" fmla="*/ 2444854 h 3475242"/>
                <a:gd name="connsiteX15" fmla="*/ 1514271 w 1543364"/>
                <a:gd name="connsiteY15" fmla="*/ 3205901 h 3475242"/>
                <a:gd name="connsiteX16" fmla="*/ 1540673 w 1543364"/>
                <a:gd name="connsiteY16" fmla="*/ 3344513 h 3475242"/>
                <a:gd name="connsiteX17" fmla="*/ 1511630 w 1543364"/>
                <a:gd name="connsiteY17" fmla="*/ 3387417 h 3475242"/>
                <a:gd name="connsiteX18" fmla="*/ 1224505 w 1543364"/>
                <a:gd name="connsiteY18" fmla="*/ 3428340 h 3475242"/>
                <a:gd name="connsiteX19" fmla="*/ 503062 w 1543364"/>
                <a:gd name="connsiteY19" fmla="*/ 3463323 h 3475242"/>
                <a:gd name="connsiteX20" fmla="*/ 309005 w 1543364"/>
                <a:gd name="connsiteY20" fmla="*/ 3475204 h 3475242"/>
                <a:gd name="connsiteX21" fmla="*/ 248940 w 1543364"/>
                <a:gd name="connsiteY21" fmla="*/ 2975540 h 34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3364" h="3475242">
                  <a:moveTo>
                    <a:pt x="248940" y="2975540"/>
                  </a:moveTo>
                  <a:cubicBezTo>
                    <a:pt x="189535" y="2689735"/>
                    <a:pt x="132110" y="2402610"/>
                    <a:pt x="72704" y="2116805"/>
                  </a:cubicBezTo>
                  <a:cubicBezTo>
                    <a:pt x="55543" y="2034298"/>
                    <a:pt x="54883" y="1951131"/>
                    <a:pt x="48942" y="1867963"/>
                  </a:cubicBezTo>
                  <a:cubicBezTo>
                    <a:pt x="31781" y="1638923"/>
                    <a:pt x="14619" y="1409883"/>
                    <a:pt x="1418" y="1180843"/>
                  </a:cubicBezTo>
                  <a:cubicBezTo>
                    <a:pt x="-6503" y="1042231"/>
                    <a:pt x="21220" y="517485"/>
                    <a:pt x="23860" y="419137"/>
                  </a:cubicBezTo>
                  <a:cubicBezTo>
                    <a:pt x="25840" y="349831"/>
                    <a:pt x="36401" y="215839"/>
                    <a:pt x="43002" y="146533"/>
                  </a:cubicBezTo>
                  <a:cubicBezTo>
                    <a:pt x="41022" y="83827"/>
                    <a:pt x="43002" y="91088"/>
                    <a:pt x="54223" y="0"/>
                  </a:cubicBezTo>
                  <a:cubicBezTo>
                    <a:pt x="91846" y="134652"/>
                    <a:pt x="108348" y="122111"/>
                    <a:pt x="148611" y="158414"/>
                  </a:cubicBezTo>
                  <a:cubicBezTo>
                    <a:pt x="270722" y="235641"/>
                    <a:pt x="314946" y="260723"/>
                    <a:pt x="447617" y="269964"/>
                  </a:cubicBezTo>
                  <a:cubicBezTo>
                    <a:pt x="563787" y="252142"/>
                    <a:pt x="617252" y="239601"/>
                    <a:pt x="674017" y="201318"/>
                  </a:cubicBezTo>
                  <a:cubicBezTo>
                    <a:pt x="731442" y="150493"/>
                    <a:pt x="735403" y="145213"/>
                    <a:pt x="758505" y="108910"/>
                  </a:cubicBezTo>
                  <a:cubicBezTo>
                    <a:pt x="771706" y="71286"/>
                    <a:pt x="763785" y="20462"/>
                    <a:pt x="775006" y="40923"/>
                  </a:cubicBezTo>
                  <a:cubicBezTo>
                    <a:pt x="788207" y="54785"/>
                    <a:pt x="802068" y="219139"/>
                    <a:pt x="823190" y="262703"/>
                  </a:cubicBezTo>
                  <a:cubicBezTo>
                    <a:pt x="910318" y="542568"/>
                    <a:pt x="1018567" y="796030"/>
                    <a:pt x="1099754" y="1077214"/>
                  </a:cubicBezTo>
                  <a:cubicBezTo>
                    <a:pt x="1136718" y="1204605"/>
                    <a:pt x="1303712" y="2119445"/>
                    <a:pt x="1366418" y="2444854"/>
                  </a:cubicBezTo>
                  <a:cubicBezTo>
                    <a:pt x="1415262" y="2698316"/>
                    <a:pt x="1465426" y="2952438"/>
                    <a:pt x="1514271" y="3205901"/>
                  </a:cubicBezTo>
                  <a:cubicBezTo>
                    <a:pt x="1523511" y="3252105"/>
                    <a:pt x="1528792" y="3299629"/>
                    <a:pt x="1540673" y="3344513"/>
                  </a:cubicBezTo>
                  <a:cubicBezTo>
                    <a:pt x="1549254" y="3375535"/>
                    <a:pt x="1536712" y="3382136"/>
                    <a:pt x="1511630" y="3387417"/>
                  </a:cubicBezTo>
                  <a:cubicBezTo>
                    <a:pt x="1417242" y="3408538"/>
                    <a:pt x="1320874" y="3419759"/>
                    <a:pt x="1224505" y="3428340"/>
                  </a:cubicBezTo>
                  <a:cubicBezTo>
                    <a:pt x="984244" y="3449462"/>
                    <a:pt x="743983" y="3458042"/>
                    <a:pt x="503062" y="3463323"/>
                  </a:cubicBezTo>
                  <a:cubicBezTo>
                    <a:pt x="438376" y="3464643"/>
                    <a:pt x="373691" y="3471244"/>
                    <a:pt x="309005" y="3475204"/>
                  </a:cubicBezTo>
                  <a:cubicBezTo>
                    <a:pt x="290523" y="3479825"/>
                    <a:pt x="268081" y="3069269"/>
                    <a:pt x="248940" y="2975540"/>
                  </a:cubicBezTo>
                  <a:close/>
                </a:path>
              </a:pathLst>
            </a:custGeom>
            <a:solidFill>
              <a:schemeClr val="bg1">
                <a:lumMod val="85000"/>
              </a:schemeClr>
            </a:solidFill>
            <a:ln w="6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E189F36-5680-4BF6-887F-8E55F1532F7B}"/>
                </a:ext>
              </a:extLst>
            </p:cNvPr>
            <p:cNvSpPr/>
            <p:nvPr/>
          </p:nvSpPr>
          <p:spPr>
            <a:xfrm>
              <a:off x="2120158" y="4096642"/>
              <a:ext cx="558318" cy="2268576"/>
            </a:xfrm>
            <a:custGeom>
              <a:avLst/>
              <a:gdLst>
                <a:gd name="connsiteX0" fmla="*/ 221061 w 737634"/>
                <a:gd name="connsiteY0" fmla="*/ 100587 h 2997181"/>
                <a:gd name="connsiteX1" fmla="*/ 215121 w 737634"/>
                <a:gd name="connsiteY1" fmla="*/ 139530 h 2997181"/>
                <a:gd name="connsiteX2" fmla="*/ 218421 w 737634"/>
                <a:gd name="connsiteY2" fmla="*/ 344148 h 2997181"/>
                <a:gd name="connsiteX3" fmla="*/ 734586 w 737634"/>
                <a:gd name="connsiteY3" fmla="*/ 2748078 h 2997181"/>
                <a:gd name="connsiteX4" fmla="*/ 708844 w 737634"/>
                <a:gd name="connsiteY4" fmla="*/ 2823325 h 2997181"/>
                <a:gd name="connsiteX5" fmla="*/ 553070 w 737634"/>
                <a:gd name="connsiteY5" fmla="*/ 2988340 h 2997181"/>
                <a:gd name="connsiteX6" fmla="*/ 519407 w 737634"/>
                <a:gd name="connsiteY6" fmla="*/ 2985699 h 2997181"/>
                <a:gd name="connsiteX7" fmla="*/ 342512 w 737634"/>
                <a:gd name="connsiteY7" fmla="*/ 2772501 h 2997181"/>
                <a:gd name="connsiteX8" fmla="*/ 325350 w 737634"/>
                <a:gd name="connsiteY8" fmla="*/ 2730917 h 2997181"/>
                <a:gd name="connsiteX9" fmla="*/ 92350 w 737634"/>
                <a:gd name="connsiteY9" fmla="*/ 335567 h 2997181"/>
                <a:gd name="connsiteX10" fmla="*/ 16443 w 737634"/>
                <a:gd name="connsiteY10" fmla="*/ 175173 h 2997181"/>
                <a:gd name="connsiteX11" fmla="*/ 11163 w 737634"/>
                <a:gd name="connsiteY11" fmla="*/ 115108 h 2997181"/>
                <a:gd name="connsiteX12" fmla="*/ 73208 w 737634"/>
                <a:gd name="connsiteY12" fmla="*/ 14119 h 2997181"/>
                <a:gd name="connsiteX13" fmla="*/ 106211 w 737634"/>
                <a:gd name="connsiteY13" fmla="*/ 7518 h 2997181"/>
                <a:gd name="connsiteX14" fmla="*/ 203240 w 737634"/>
                <a:gd name="connsiteY14" fmla="*/ 75504 h 2997181"/>
                <a:gd name="connsiteX15" fmla="*/ 221061 w 737634"/>
                <a:gd name="connsiteY15" fmla="*/ 100587 h 299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7634" h="2997181">
                  <a:moveTo>
                    <a:pt x="221061" y="100587"/>
                  </a:moveTo>
                  <a:cubicBezTo>
                    <a:pt x="219081" y="113788"/>
                    <a:pt x="218421" y="126989"/>
                    <a:pt x="215121" y="139530"/>
                  </a:cubicBezTo>
                  <a:cubicBezTo>
                    <a:pt x="197299" y="208176"/>
                    <a:pt x="203240" y="274842"/>
                    <a:pt x="218421" y="344148"/>
                  </a:cubicBezTo>
                  <a:cubicBezTo>
                    <a:pt x="306869" y="738862"/>
                    <a:pt x="642178" y="2334882"/>
                    <a:pt x="734586" y="2748078"/>
                  </a:cubicBezTo>
                  <a:cubicBezTo>
                    <a:pt x="741847" y="2781081"/>
                    <a:pt x="737226" y="2801543"/>
                    <a:pt x="708844" y="2823325"/>
                  </a:cubicBezTo>
                  <a:cubicBezTo>
                    <a:pt x="648779" y="2868869"/>
                    <a:pt x="611155" y="2938835"/>
                    <a:pt x="553070" y="2988340"/>
                  </a:cubicBezTo>
                  <a:cubicBezTo>
                    <a:pt x="539209" y="3000221"/>
                    <a:pt x="531288" y="3000880"/>
                    <a:pt x="519407" y="2985699"/>
                  </a:cubicBezTo>
                  <a:cubicBezTo>
                    <a:pt x="461322" y="2913753"/>
                    <a:pt x="401917" y="2843127"/>
                    <a:pt x="342512" y="2772501"/>
                  </a:cubicBezTo>
                  <a:cubicBezTo>
                    <a:pt x="331951" y="2759959"/>
                    <a:pt x="326670" y="2746758"/>
                    <a:pt x="325350" y="2730917"/>
                  </a:cubicBezTo>
                  <a:cubicBezTo>
                    <a:pt x="298948" y="2461613"/>
                    <a:pt x="102911" y="503882"/>
                    <a:pt x="92350" y="335567"/>
                  </a:cubicBezTo>
                  <a:cubicBezTo>
                    <a:pt x="88390" y="267581"/>
                    <a:pt x="60007" y="219397"/>
                    <a:pt x="16443" y="175173"/>
                  </a:cubicBezTo>
                  <a:cubicBezTo>
                    <a:pt x="-2699" y="156031"/>
                    <a:pt x="-5999" y="138870"/>
                    <a:pt x="11163" y="115108"/>
                  </a:cubicBezTo>
                  <a:cubicBezTo>
                    <a:pt x="34265" y="83425"/>
                    <a:pt x="54066" y="48442"/>
                    <a:pt x="73208" y="14119"/>
                  </a:cubicBezTo>
                  <a:cubicBezTo>
                    <a:pt x="83109" y="-3042"/>
                    <a:pt x="91030" y="-3702"/>
                    <a:pt x="106211" y="7518"/>
                  </a:cubicBezTo>
                  <a:cubicBezTo>
                    <a:pt x="137894" y="31281"/>
                    <a:pt x="170897" y="53063"/>
                    <a:pt x="203240" y="75504"/>
                  </a:cubicBezTo>
                  <a:cubicBezTo>
                    <a:pt x="213140" y="81445"/>
                    <a:pt x="225021" y="86065"/>
                    <a:pt x="221061" y="100587"/>
                  </a:cubicBezTo>
                  <a:close/>
                </a:path>
              </a:pathLst>
            </a:custGeom>
            <a:solidFill>
              <a:schemeClr val="accent2"/>
            </a:solidFill>
            <a:ln w="659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BCE7A84-E09C-4C47-AC0C-1A285E1C0AC4}"/>
                </a:ext>
              </a:extLst>
            </p:cNvPr>
            <p:cNvSpPr/>
            <p:nvPr/>
          </p:nvSpPr>
          <p:spPr>
            <a:xfrm>
              <a:off x="2351728" y="3163980"/>
              <a:ext cx="81296" cy="89035"/>
            </a:xfrm>
            <a:custGeom>
              <a:avLst/>
              <a:gdLst>
                <a:gd name="connsiteX0" fmla="*/ 94481 w 107406"/>
                <a:gd name="connsiteY0" fmla="*/ 47786 h 117632"/>
                <a:gd name="connsiteX1" fmla="*/ 66629 w 107406"/>
                <a:gd name="connsiteY1" fmla="*/ 106603 h 117632"/>
                <a:gd name="connsiteX2" fmla="*/ 12926 w 107406"/>
                <a:gd name="connsiteY2" fmla="*/ 69846 h 117632"/>
                <a:gd name="connsiteX3" fmla="*/ 40778 w 107406"/>
                <a:gd name="connsiteY3" fmla="*/ 11030 h 117632"/>
                <a:gd name="connsiteX4" fmla="*/ 94481 w 107406"/>
                <a:gd name="connsiteY4" fmla="*/ 47786 h 1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06" h="117632">
                  <a:moveTo>
                    <a:pt x="94481" y="47786"/>
                  </a:moveTo>
                  <a:cubicBezTo>
                    <a:pt x="101620" y="74178"/>
                    <a:pt x="89150" y="100511"/>
                    <a:pt x="66629" y="106603"/>
                  </a:cubicBezTo>
                  <a:cubicBezTo>
                    <a:pt x="44108" y="112694"/>
                    <a:pt x="20064" y="96238"/>
                    <a:pt x="12926" y="69846"/>
                  </a:cubicBezTo>
                  <a:cubicBezTo>
                    <a:pt x="5787" y="43454"/>
                    <a:pt x="18257" y="17121"/>
                    <a:pt x="40778" y="11030"/>
                  </a:cubicBezTo>
                  <a:cubicBezTo>
                    <a:pt x="63299" y="4938"/>
                    <a:pt x="87343" y="21395"/>
                    <a:pt x="94481" y="47786"/>
                  </a:cubicBezTo>
                  <a:close/>
                </a:path>
              </a:pathLst>
            </a:custGeom>
            <a:solidFill>
              <a:schemeClr val="tx1">
                <a:lumMod val="75000"/>
                <a:lumOff val="25000"/>
              </a:schemeClr>
            </a:solidFill>
            <a:ln w="6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A55C63-7812-4993-B5CD-C4B7598FA3DB}"/>
                </a:ext>
              </a:extLst>
            </p:cNvPr>
            <p:cNvSpPr/>
            <p:nvPr/>
          </p:nvSpPr>
          <p:spPr>
            <a:xfrm>
              <a:off x="1105926" y="6302973"/>
              <a:ext cx="253797" cy="257079"/>
            </a:xfrm>
            <a:custGeom>
              <a:avLst/>
              <a:gdLst>
                <a:gd name="connsiteX0" fmla="*/ 335309 w 335309"/>
                <a:gd name="connsiteY0" fmla="*/ 24549 h 339646"/>
                <a:gd name="connsiteX1" fmla="*/ 260723 w 335309"/>
                <a:gd name="connsiteY1" fmla="*/ 127 h 339646"/>
                <a:gd name="connsiteX2" fmla="*/ 168315 w 335309"/>
                <a:gd name="connsiteY2" fmla="*/ 96496 h 339646"/>
                <a:gd name="connsiteX3" fmla="*/ 0 w 335309"/>
                <a:gd name="connsiteY3" fmla="*/ 328176 h 339646"/>
                <a:gd name="connsiteX4" fmla="*/ 95048 w 335309"/>
                <a:gd name="connsiteY4" fmla="*/ 328176 h 339646"/>
                <a:gd name="connsiteX5" fmla="*/ 189437 w 335309"/>
                <a:gd name="connsiteY5" fmla="*/ 301773 h 339646"/>
                <a:gd name="connsiteX6" fmla="*/ 318808 w 335309"/>
                <a:gd name="connsiteY6" fmla="*/ 337417 h 339646"/>
                <a:gd name="connsiteX7" fmla="*/ 324088 w 335309"/>
                <a:gd name="connsiteY7" fmla="*/ 161181 h 339646"/>
                <a:gd name="connsiteX8" fmla="*/ 335309 w 335309"/>
                <a:gd name="connsiteY8" fmla="*/ 24549 h 33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309" h="339646">
                  <a:moveTo>
                    <a:pt x="335309" y="24549"/>
                  </a:moveTo>
                  <a:cubicBezTo>
                    <a:pt x="328709" y="19929"/>
                    <a:pt x="283825" y="-1853"/>
                    <a:pt x="260723" y="127"/>
                  </a:cubicBezTo>
                  <a:cubicBezTo>
                    <a:pt x="231020" y="21249"/>
                    <a:pt x="189437" y="68113"/>
                    <a:pt x="168315" y="96496"/>
                  </a:cubicBezTo>
                  <a:cubicBezTo>
                    <a:pt x="163694" y="103096"/>
                    <a:pt x="50824" y="262830"/>
                    <a:pt x="0" y="328176"/>
                  </a:cubicBezTo>
                  <a:cubicBezTo>
                    <a:pt x="31023" y="340717"/>
                    <a:pt x="66006" y="345997"/>
                    <a:pt x="95048" y="328176"/>
                  </a:cubicBezTo>
                  <a:cubicBezTo>
                    <a:pt x="122111" y="311014"/>
                    <a:pt x="158414" y="291213"/>
                    <a:pt x="189437" y="301773"/>
                  </a:cubicBezTo>
                  <a:cubicBezTo>
                    <a:pt x="228380" y="314975"/>
                    <a:pt x="279204" y="327516"/>
                    <a:pt x="318808" y="337417"/>
                  </a:cubicBezTo>
                  <a:lnTo>
                    <a:pt x="324088" y="161181"/>
                  </a:lnTo>
                  <a:lnTo>
                    <a:pt x="335309" y="24549"/>
                  </a:lnTo>
                  <a:close/>
                </a:path>
              </a:pathLst>
            </a:custGeom>
            <a:solidFill>
              <a:schemeClr val="bg1">
                <a:lumMod val="85000"/>
              </a:schemeClr>
            </a:solidFill>
            <a:ln w="65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EAC2E53-D80D-45C2-83DA-E5B4093BE93B}"/>
                </a:ext>
              </a:extLst>
            </p:cNvPr>
            <p:cNvSpPr/>
            <p:nvPr/>
          </p:nvSpPr>
          <p:spPr>
            <a:xfrm>
              <a:off x="1343086" y="6226990"/>
              <a:ext cx="744560" cy="454775"/>
            </a:xfrm>
            <a:custGeom>
              <a:avLst/>
              <a:gdLst>
                <a:gd name="connsiteX0" fmla="*/ 945401 w 983694"/>
                <a:gd name="connsiteY0" fmla="*/ 155299 h 600838"/>
                <a:gd name="connsiteX1" fmla="*/ 811409 w 983694"/>
                <a:gd name="connsiteY1" fmla="*/ 71472 h 600838"/>
                <a:gd name="connsiteX2" fmla="*/ 493261 w 983694"/>
                <a:gd name="connsiteY2" fmla="*/ 10086 h 600838"/>
                <a:gd name="connsiteX3" fmla="*/ 238479 w 983694"/>
                <a:gd name="connsiteY3" fmla="*/ 105795 h 600838"/>
                <a:gd name="connsiteX4" fmla="*/ 139470 w 983694"/>
                <a:gd name="connsiteY4" fmla="*/ 115696 h 600838"/>
                <a:gd name="connsiteX5" fmla="*/ 25280 w 983694"/>
                <a:gd name="connsiteY5" fmla="*/ 132857 h 600838"/>
                <a:gd name="connsiteX6" fmla="*/ 198 w 983694"/>
                <a:gd name="connsiteY6" fmla="*/ 437144 h 600838"/>
                <a:gd name="connsiteX7" fmla="*/ 198 w 983694"/>
                <a:gd name="connsiteY7" fmla="*/ 437144 h 600838"/>
                <a:gd name="connsiteX8" fmla="*/ 198 w 983694"/>
                <a:gd name="connsiteY8" fmla="*/ 437144 h 600838"/>
                <a:gd name="connsiteX9" fmla="*/ 21320 w 983694"/>
                <a:gd name="connsiteY9" fmla="*/ 451005 h 600838"/>
                <a:gd name="connsiteX10" fmla="*/ 272142 w 983694"/>
                <a:gd name="connsiteY10" fmla="*/ 549354 h 600838"/>
                <a:gd name="connsiteX11" fmla="*/ 351349 w 983694"/>
                <a:gd name="connsiteY11" fmla="*/ 580377 h 600838"/>
                <a:gd name="connsiteX12" fmla="*/ 411414 w 983694"/>
                <a:gd name="connsiteY12" fmla="*/ 596218 h 600838"/>
                <a:gd name="connsiteX13" fmla="*/ 783026 w 983694"/>
                <a:gd name="connsiteY13" fmla="*/ 600838 h 600838"/>
                <a:gd name="connsiteX14" fmla="*/ 822630 w 983694"/>
                <a:gd name="connsiteY14" fmla="*/ 583677 h 600838"/>
                <a:gd name="connsiteX15" fmla="*/ 952661 w 983694"/>
                <a:gd name="connsiteY15" fmla="*/ 435164 h 600838"/>
                <a:gd name="connsiteX16" fmla="*/ 978404 w 983694"/>
                <a:gd name="connsiteY16" fmla="*/ 390280 h 600838"/>
                <a:gd name="connsiteX17" fmla="*/ 983684 w 983694"/>
                <a:gd name="connsiteY17" fmla="*/ 218005 h 600838"/>
                <a:gd name="connsiteX18" fmla="*/ 945401 w 983694"/>
                <a:gd name="connsiteY18" fmla="*/ 155299 h 60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3694" h="600838">
                  <a:moveTo>
                    <a:pt x="945401" y="155299"/>
                  </a:moveTo>
                  <a:cubicBezTo>
                    <a:pt x="900517" y="127577"/>
                    <a:pt x="856953" y="97874"/>
                    <a:pt x="811409" y="71472"/>
                  </a:cubicBezTo>
                  <a:cubicBezTo>
                    <a:pt x="713060" y="14707"/>
                    <a:pt x="608111" y="-17636"/>
                    <a:pt x="493261" y="10086"/>
                  </a:cubicBezTo>
                  <a:cubicBezTo>
                    <a:pt x="404153" y="31208"/>
                    <a:pt x="320326" y="65531"/>
                    <a:pt x="238479" y="105795"/>
                  </a:cubicBezTo>
                  <a:cubicBezTo>
                    <a:pt x="206796" y="118996"/>
                    <a:pt x="172473" y="110415"/>
                    <a:pt x="139470" y="115696"/>
                  </a:cubicBezTo>
                  <a:cubicBezTo>
                    <a:pt x="101847" y="121636"/>
                    <a:pt x="63563" y="132857"/>
                    <a:pt x="25280" y="132857"/>
                  </a:cubicBezTo>
                  <a:cubicBezTo>
                    <a:pt x="11419" y="132857"/>
                    <a:pt x="-1782" y="424603"/>
                    <a:pt x="198" y="437144"/>
                  </a:cubicBezTo>
                  <a:cubicBezTo>
                    <a:pt x="198" y="437144"/>
                    <a:pt x="198" y="437144"/>
                    <a:pt x="198" y="437144"/>
                  </a:cubicBezTo>
                  <a:cubicBezTo>
                    <a:pt x="198" y="437144"/>
                    <a:pt x="198" y="437144"/>
                    <a:pt x="198" y="437144"/>
                  </a:cubicBezTo>
                  <a:cubicBezTo>
                    <a:pt x="4818" y="445725"/>
                    <a:pt x="13399" y="448365"/>
                    <a:pt x="21320" y="451005"/>
                  </a:cubicBezTo>
                  <a:cubicBezTo>
                    <a:pt x="105147" y="483348"/>
                    <a:pt x="188974" y="516351"/>
                    <a:pt x="272142" y="549354"/>
                  </a:cubicBezTo>
                  <a:cubicBezTo>
                    <a:pt x="298544" y="559915"/>
                    <a:pt x="324946" y="570476"/>
                    <a:pt x="351349" y="580377"/>
                  </a:cubicBezTo>
                  <a:cubicBezTo>
                    <a:pt x="370490" y="587637"/>
                    <a:pt x="389632" y="596218"/>
                    <a:pt x="411414" y="596218"/>
                  </a:cubicBezTo>
                  <a:cubicBezTo>
                    <a:pt x="535505" y="596878"/>
                    <a:pt x="658936" y="598858"/>
                    <a:pt x="783026" y="600838"/>
                  </a:cubicBezTo>
                  <a:cubicBezTo>
                    <a:pt x="799528" y="600838"/>
                    <a:pt x="811409" y="596878"/>
                    <a:pt x="822630" y="583677"/>
                  </a:cubicBezTo>
                  <a:cubicBezTo>
                    <a:pt x="865534" y="533513"/>
                    <a:pt x="909098" y="484008"/>
                    <a:pt x="952661" y="435164"/>
                  </a:cubicBezTo>
                  <a:cubicBezTo>
                    <a:pt x="964542" y="421963"/>
                    <a:pt x="973783" y="407441"/>
                    <a:pt x="978404" y="390280"/>
                  </a:cubicBezTo>
                  <a:cubicBezTo>
                    <a:pt x="963882" y="353977"/>
                    <a:pt x="983684" y="243747"/>
                    <a:pt x="983684" y="218005"/>
                  </a:cubicBezTo>
                  <a:cubicBezTo>
                    <a:pt x="984344" y="218665"/>
                    <a:pt x="955302" y="161900"/>
                    <a:pt x="945401" y="155299"/>
                  </a:cubicBezTo>
                  <a:close/>
                </a:path>
              </a:pathLst>
            </a:custGeom>
            <a:solidFill>
              <a:srgbClr val="FEC88A"/>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Freeform: Shape 19">
              <a:extLst>
                <a:ext uri="{FF2B5EF4-FFF2-40B4-BE49-F238E27FC236}">
                  <a16:creationId xmlns:a16="http://schemas.microsoft.com/office/drawing/2014/main" id="{3D362A03-B3EB-473A-B4B2-A17014C67E37}"/>
                </a:ext>
              </a:extLst>
            </p:cNvPr>
            <p:cNvSpPr/>
            <p:nvPr/>
          </p:nvSpPr>
          <p:spPr>
            <a:xfrm>
              <a:off x="1351230" y="6226990"/>
              <a:ext cx="741474" cy="184687"/>
            </a:xfrm>
            <a:custGeom>
              <a:avLst/>
              <a:gdLst>
                <a:gd name="connsiteX0" fmla="*/ 937942 w 979617"/>
                <a:gd name="connsiteY0" fmla="*/ 155299 h 244005"/>
                <a:gd name="connsiteX1" fmla="*/ 803951 w 979617"/>
                <a:gd name="connsiteY1" fmla="*/ 71472 h 244005"/>
                <a:gd name="connsiteX2" fmla="*/ 485803 w 979617"/>
                <a:gd name="connsiteY2" fmla="*/ 10086 h 244005"/>
                <a:gd name="connsiteX3" fmla="*/ 231020 w 979617"/>
                <a:gd name="connsiteY3" fmla="*/ 105795 h 244005"/>
                <a:gd name="connsiteX4" fmla="*/ 132012 w 979617"/>
                <a:gd name="connsiteY4" fmla="*/ 115696 h 244005"/>
                <a:gd name="connsiteX5" fmla="*/ 11221 w 979617"/>
                <a:gd name="connsiteY5" fmla="*/ 125597 h 244005"/>
                <a:gd name="connsiteX6" fmla="*/ 0 w 979617"/>
                <a:gd name="connsiteY6" fmla="*/ 237146 h 244005"/>
                <a:gd name="connsiteX7" fmla="*/ 686460 w 979617"/>
                <a:gd name="connsiteY7" fmla="*/ 243087 h 244005"/>
                <a:gd name="connsiteX8" fmla="*/ 877877 w 979617"/>
                <a:gd name="connsiteY8" fmla="*/ 242427 h 244005"/>
                <a:gd name="connsiteX9" fmla="*/ 976886 w 979617"/>
                <a:gd name="connsiteY9" fmla="*/ 218665 h 244005"/>
                <a:gd name="connsiteX10" fmla="*/ 976886 w 979617"/>
                <a:gd name="connsiteY10" fmla="*/ 218665 h 244005"/>
                <a:gd name="connsiteX11" fmla="*/ 976886 w 979617"/>
                <a:gd name="connsiteY11" fmla="*/ 218665 h 244005"/>
                <a:gd name="connsiteX12" fmla="*/ 937942 w 979617"/>
                <a:gd name="connsiteY12" fmla="*/ 155299 h 2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617" h="244005">
                  <a:moveTo>
                    <a:pt x="937942" y="155299"/>
                  </a:moveTo>
                  <a:cubicBezTo>
                    <a:pt x="893058" y="127577"/>
                    <a:pt x="849494" y="97874"/>
                    <a:pt x="803951" y="71472"/>
                  </a:cubicBezTo>
                  <a:cubicBezTo>
                    <a:pt x="705602" y="14707"/>
                    <a:pt x="600653" y="-17636"/>
                    <a:pt x="485803" y="10086"/>
                  </a:cubicBezTo>
                  <a:cubicBezTo>
                    <a:pt x="396695" y="31208"/>
                    <a:pt x="312867" y="65531"/>
                    <a:pt x="231020" y="105795"/>
                  </a:cubicBezTo>
                  <a:cubicBezTo>
                    <a:pt x="199338" y="118996"/>
                    <a:pt x="165014" y="110415"/>
                    <a:pt x="132012" y="115696"/>
                  </a:cubicBezTo>
                  <a:cubicBezTo>
                    <a:pt x="94388" y="121636"/>
                    <a:pt x="50164" y="122957"/>
                    <a:pt x="11221" y="125597"/>
                  </a:cubicBezTo>
                  <a:cubicBezTo>
                    <a:pt x="11221" y="142758"/>
                    <a:pt x="4620" y="183022"/>
                    <a:pt x="0" y="237146"/>
                  </a:cubicBezTo>
                  <a:cubicBezTo>
                    <a:pt x="205278" y="233186"/>
                    <a:pt x="480522" y="247707"/>
                    <a:pt x="686460" y="243087"/>
                  </a:cubicBezTo>
                  <a:cubicBezTo>
                    <a:pt x="742565" y="241767"/>
                    <a:pt x="821772" y="245727"/>
                    <a:pt x="877877" y="242427"/>
                  </a:cubicBezTo>
                  <a:cubicBezTo>
                    <a:pt x="905599" y="241107"/>
                    <a:pt x="969625" y="206124"/>
                    <a:pt x="976886" y="218665"/>
                  </a:cubicBezTo>
                  <a:cubicBezTo>
                    <a:pt x="976886" y="218665"/>
                    <a:pt x="976886" y="218665"/>
                    <a:pt x="976886" y="218665"/>
                  </a:cubicBezTo>
                  <a:cubicBezTo>
                    <a:pt x="976886" y="218665"/>
                    <a:pt x="976886" y="218665"/>
                    <a:pt x="976886" y="218665"/>
                  </a:cubicBezTo>
                  <a:cubicBezTo>
                    <a:pt x="990747" y="200183"/>
                    <a:pt x="947843" y="161900"/>
                    <a:pt x="937942" y="155299"/>
                  </a:cubicBezTo>
                  <a:close/>
                </a:path>
              </a:pathLst>
            </a:custGeom>
            <a:solidFill>
              <a:srgbClr val="FEAB77"/>
            </a:solidFill>
            <a:ln w="342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43" name="Freeform: Shape 42">
            <a:extLst>
              <a:ext uri="{FF2B5EF4-FFF2-40B4-BE49-F238E27FC236}">
                <a16:creationId xmlns:a16="http://schemas.microsoft.com/office/drawing/2014/main" id="{2AEF2264-1FE8-4645-B783-E738EB454F98}"/>
              </a:ext>
            </a:extLst>
          </p:cNvPr>
          <p:cNvSpPr/>
          <p:nvPr/>
        </p:nvSpPr>
        <p:spPr>
          <a:xfrm>
            <a:off x="3797841" y="3072470"/>
            <a:ext cx="1863047" cy="1637589"/>
          </a:xfrm>
          <a:custGeom>
            <a:avLst/>
            <a:gdLst>
              <a:gd name="connsiteX0" fmla="*/ 1377686 w 2133362"/>
              <a:gd name="connsiteY0" fmla="*/ 1313851 h 1875192"/>
              <a:gd name="connsiteX1" fmla="*/ 1377686 w 2133362"/>
              <a:gd name="connsiteY1" fmla="*/ 1457686 h 1875192"/>
              <a:gd name="connsiteX2" fmla="*/ 1597855 w 2133362"/>
              <a:gd name="connsiteY2" fmla="*/ 1457686 h 1875192"/>
              <a:gd name="connsiteX3" fmla="*/ 1597855 w 2133362"/>
              <a:gd name="connsiteY3" fmla="*/ 1313851 h 1875192"/>
              <a:gd name="connsiteX4" fmla="*/ 1377686 w 2133362"/>
              <a:gd name="connsiteY4" fmla="*/ 1313851 h 1875192"/>
              <a:gd name="connsiteX5" fmla="*/ 266004 w 2133362"/>
              <a:gd name="connsiteY5" fmla="*/ 1313851 h 1875192"/>
              <a:gd name="connsiteX6" fmla="*/ 266004 w 2133362"/>
              <a:gd name="connsiteY6" fmla="*/ 1458020 h 1875192"/>
              <a:gd name="connsiteX7" fmla="*/ 486340 w 2133362"/>
              <a:gd name="connsiteY7" fmla="*/ 1458020 h 1875192"/>
              <a:gd name="connsiteX8" fmla="*/ 486340 w 2133362"/>
              <a:gd name="connsiteY8" fmla="*/ 1313851 h 1875192"/>
              <a:gd name="connsiteX9" fmla="*/ 266004 w 2133362"/>
              <a:gd name="connsiteY9" fmla="*/ 1313851 h 1875192"/>
              <a:gd name="connsiteX10" fmla="*/ 515841 w 2133362"/>
              <a:gd name="connsiteY10" fmla="*/ 1313684 h 1875192"/>
              <a:gd name="connsiteX11" fmla="*/ 515841 w 2133362"/>
              <a:gd name="connsiteY11" fmla="*/ 1458020 h 1875192"/>
              <a:gd name="connsiteX12" fmla="*/ 758177 w 2133362"/>
              <a:gd name="connsiteY12" fmla="*/ 1458020 h 1875192"/>
              <a:gd name="connsiteX13" fmla="*/ 758177 w 2133362"/>
              <a:gd name="connsiteY13" fmla="*/ 1313684 h 1875192"/>
              <a:gd name="connsiteX14" fmla="*/ 515841 w 2133362"/>
              <a:gd name="connsiteY14" fmla="*/ 1313684 h 1875192"/>
              <a:gd name="connsiteX15" fmla="*/ 1627189 w 2133362"/>
              <a:gd name="connsiteY15" fmla="*/ 1313518 h 1875192"/>
              <a:gd name="connsiteX16" fmla="*/ 1627189 w 2133362"/>
              <a:gd name="connsiteY16" fmla="*/ 1457686 h 1875192"/>
              <a:gd name="connsiteX17" fmla="*/ 1869359 w 2133362"/>
              <a:gd name="connsiteY17" fmla="*/ 1457686 h 1875192"/>
              <a:gd name="connsiteX18" fmla="*/ 1869359 w 2133362"/>
              <a:gd name="connsiteY18" fmla="*/ 1313518 h 1875192"/>
              <a:gd name="connsiteX19" fmla="*/ 1627189 w 2133362"/>
              <a:gd name="connsiteY19" fmla="*/ 1313518 h 1875192"/>
              <a:gd name="connsiteX20" fmla="*/ 1627022 w 2133362"/>
              <a:gd name="connsiteY20" fmla="*/ 1140515 h 1875192"/>
              <a:gd name="connsiteX21" fmla="*/ 1627022 w 2133362"/>
              <a:gd name="connsiteY21" fmla="*/ 1284351 h 1875192"/>
              <a:gd name="connsiteX22" fmla="*/ 1869525 w 2133362"/>
              <a:gd name="connsiteY22" fmla="*/ 1284351 h 1875192"/>
              <a:gd name="connsiteX23" fmla="*/ 1869525 w 2133362"/>
              <a:gd name="connsiteY23" fmla="*/ 1140515 h 1875192"/>
              <a:gd name="connsiteX24" fmla="*/ 1627022 w 2133362"/>
              <a:gd name="connsiteY24" fmla="*/ 1140515 h 1875192"/>
              <a:gd name="connsiteX25" fmla="*/ 515674 w 2133362"/>
              <a:gd name="connsiteY25" fmla="*/ 1140515 h 1875192"/>
              <a:gd name="connsiteX26" fmla="*/ 515674 w 2133362"/>
              <a:gd name="connsiteY26" fmla="*/ 1284184 h 1875192"/>
              <a:gd name="connsiteX27" fmla="*/ 758344 w 2133362"/>
              <a:gd name="connsiteY27" fmla="*/ 1284184 h 1875192"/>
              <a:gd name="connsiteX28" fmla="*/ 758344 w 2133362"/>
              <a:gd name="connsiteY28" fmla="*/ 1140515 h 1875192"/>
              <a:gd name="connsiteX29" fmla="*/ 515674 w 2133362"/>
              <a:gd name="connsiteY29" fmla="*/ 1140515 h 1875192"/>
              <a:gd name="connsiteX30" fmla="*/ 1377686 w 2133362"/>
              <a:gd name="connsiteY30" fmla="*/ 1140349 h 1875192"/>
              <a:gd name="connsiteX31" fmla="*/ 1377686 w 2133362"/>
              <a:gd name="connsiteY31" fmla="*/ 1284351 h 1875192"/>
              <a:gd name="connsiteX32" fmla="*/ 1597355 w 2133362"/>
              <a:gd name="connsiteY32" fmla="*/ 1284351 h 1875192"/>
              <a:gd name="connsiteX33" fmla="*/ 1597355 w 2133362"/>
              <a:gd name="connsiteY33" fmla="*/ 1140349 h 1875192"/>
              <a:gd name="connsiteX34" fmla="*/ 1377686 w 2133362"/>
              <a:gd name="connsiteY34" fmla="*/ 1140349 h 1875192"/>
              <a:gd name="connsiteX35" fmla="*/ 266337 w 2133362"/>
              <a:gd name="connsiteY35" fmla="*/ 1140349 h 1875192"/>
              <a:gd name="connsiteX36" fmla="*/ 266337 w 2133362"/>
              <a:gd name="connsiteY36" fmla="*/ 1284184 h 1875192"/>
              <a:gd name="connsiteX37" fmla="*/ 486340 w 2133362"/>
              <a:gd name="connsiteY37" fmla="*/ 1284184 h 1875192"/>
              <a:gd name="connsiteX38" fmla="*/ 486340 w 2133362"/>
              <a:gd name="connsiteY38" fmla="*/ 1140349 h 1875192"/>
              <a:gd name="connsiteX39" fmla="*/ 266337 w 2133362"/>
              <a:gd name="connsiteY39" fmla="*/ 1140349 h 1875192"/>
              <a:gd name="connsiteX40" fmla="*/ 1072682 w 2133362"/>
              <a:gd name="connsiteY40" fmla="*/ 1039014 h 1875192"/>
              <a:gd name="connsiteX41" fmla="*/ 1993527 w 2133362"/>
              <a:gd name="connsiteY41" fmla="*/ 1039014 h 1875192"/>
              <a:gd name="connsiteX42" fmla="*/ 2010528 w 2133362"/>
              <a:gd name="connsiteY42" fmla="*/ 1056014 h 1875192"/>
              <a:gd name="connsiteX43" fmla="*/ 2010027 w 2133362"/>
              <a:gd name="connsiteY43" fmla="*/ 1875025 h 1875192"/>
              <a:gd name="connsiteX44" fmla="*/ 1260017 w 2133362"/>
              <a:gd name="connsiteY44" fmla="*/ 1875025 h 1875192"/>
              <a:gd name="connsiteX45" fmla="*/ 1260351 w 2133362"/>
              <a:gd name="connsiteY45" fmla="*/ 1869192 h 1875192"/>
              <a:gd name="connsiteX46" fmla="*/ 1260351 w 2133362"/>
              <a:gd name="connsiteY46" fmla="*/ 1288684 h 1875192"/>
              <a:gd name="connsiteX47" fmla="*/ 1260017 w 2133362"/>
              <a:gd name="connsiteY47" fmla="*/ 1280850 h 1875192"/>
              <a:gd name="connsiteX48" fmla="*/ 900179 w 2133362"/>
              <a:gd name="connsiteY48" fmla="*/ 1280850 h 1875192"/>
              <a:gd name="connsiteX49" fmla="*/ 900179 w 2133362"/>
              <a:gd name="connsiteY49" fmla="*/ 1290351 h 1875192"/>
              <a:gd name="connsiteX50" fmla="*/ 900179 w 2133362"/>
              <a:gd name="connsiteY50" fmla="*/ 1415352 h 1875192"/>
              <a:gd name="connsiteX51" fmla="*/ 900012 w 2133362"/>
              <a:gd name="connsiteY51" fmla="*/ 1875192 h 1875192"/>
              <a:gd name="connsiteX52" fmla="*/ 116669 w 2133362"/>
              <a:gd name="connsiteY52" fmla="*/ 1875192 h 1875192"/>
              <a:gd name="connsiteX53" fmla="*/ 116335 w 2133362"/>
              <a:gd name="connsiteY53" fmla="*/ 1866858 h 1875192"/>
              <a:gd name="connsiteX54" fmla="*/ 116335 w 2133362"/>
              <a:gd name="connsiteY54" fmla="*/ 1048514 h 1875192"/>
              <a:gd name="connsiteX55" fmla="*/ 116835 w 2133362"/>
              <a:gd name="connsiteY55" fmla="*/ 1039181 h 1875192"/>
              <a:gd name="connsiteX56" fmla="*/ 129335 w 2133362"/>
              <a:gd name="connsiteY56" fmla="*/ 1039181 h 1875192"/>
              <a:gd name="connsiteX57" fmla="*/ 1072682 w 2133362"/>
              <a:gd name="connsiteY57" fmla="*/ 1039014 h 1875192"/>
              <a:gd name="connsiteX58" fmla="*/ 743010 w 2133362"/>
              <a:gd name="connsiteY58" fmla="*/ 568507 h 1875192"/>
              <a:gd name="connsiteX59" fmla="*/ 743010 w 2133362"/>
              <a:gd name="connsiteY59" fmla="*/ 788177 h 1875192"/>
              <a:gd name="connsiteX60" fmla="*/ 1044348 w 2133362"/>
              <a:gd name="connsiteY60" fmla="*/ 788177 h 1875192"/>
              <a:gd name="connsiteX61" fmla="*/ 1044348 w 2133362"/>
              <a:gd name="connsiteY61" fmla="*/ 568507 h 1875192"/>
              <a:gd name="connsiteX62" fmla="*/ 743010 w 2133362"/>
              <a:gd name="connsiteY62" fmla="*/ 568507 h 1875192"/>
              <a:gd name="connsiteX63" fmla="*/ 1085515 w 2133362"/>
              <a:gd name="connsiteY63" fmla="*/ 568007 h 1875192"/>
              <a:gd name="connsiteX64" fmla="*/ 1085515 w 2133362"/>
              <a:gd name="connsiteY64" fmla="*/ 787843 h 1875192"/>
              <a:gd name="connsiteX65" fmla="*/ 1386685 w 2133362"/>
              <a:gd name="connsiteY65" fmla="*/ 787843 h 1875192"/>
              <a:gd name="connsiteX66" fmla="*/ 1386685 w 2133362"/>
              <a:gd name="connsiteY66" fmla="*/ 568007 h 1875192"/>
              <a:gd name="connsiteX67" fmla="*/ 1085515 w 2133362"/>
              <a:gd name="connsiteY67" fmla="*/ 568007 h 1875192"/>
              <a:gd name="connsiteX68" fmla="*/ 1486354 w 2133362"/>
              <a:gd name="connsiteY68" fmla="*/ 406505 h 1875192"/>
              <a:gd name="connsiteX69" fmla="*/ 1486354 w 2133362"/>
              <a:gd name="connsiteY69" fmla="*/ 837344 h 1875192"/>
              <a:gd name="connsiteX70" fmla="*/ 631009 w 2133362"/>
              <a:gd name="connsiteY70" fmla="*/ 837344 h 1875192"/>
              <a:gd name="connsiteX71" fmla="*/ 631009 w 2133362"/>
              <a:gd name="connsiteY71" fmla="*/ 410505 h 1875192"/>
              <a:gd name="connsiteX72" fmla="*/ 611175 w 2133362"/>
              <a:gd name="connsiteY72" fmla="*/ 439839 h 1875192"/>
              <a:gd name="connsiteX73" fmla="*/ 611508 w 2133362"/>
              <a:gd name="connsiteY73" fmla="*/ 854845 h 1875192"/>
              <a:gd name="connsiteX74" fmla="*/ 611508 w 2133362"/>
              <a:gd name="connsiteY74" fmla="*/ 864345 h 1875192"/>
              <a:gd name="connsiteX75" fmla="*/ 1507854 w 2133362"/>
              <a:gd name="connsiteY75" fmla="*/ 864345 h 1875192"/>
              <a:gd name="connsiteX76" fmla="*/ 1508354 w 2133362"/>
              <a:gd name="connsiteY76" fmla="*/ 861344 h 1875192"/>
              <a:gd name="connsiteX77" fmla="*/ 1508354 w 2133362"/>
              <a:gd name="connsiteY77" fmla="*/ 428839 h 1875192"/>
              <a:gd name="connsiteX78" fmla="*/ 1506021 w 2133362"/>
              <a:gd name="connsiteY78" fmla="*/ 422172 h 1875192"/>
              <a:gd name="connsiteX79" fmla="*/ 1486354 w 2133362"/>
              <a:gd name="connsiteY79" fmla="*/ 406505 h 1875192"/>
              <a:gd name="connsiteX80" fmla="*/ 1085182 w 2133362"/>
              <a:gd name="connsiteY80" fmla="*/ 402338 h 1875192"/>
              <a:gd name="connsiteX81" fmla="*/ 1085182 w 2133362"/>
              <a:gd name="connsiteY81" fmla="*/ 546007 h 1875192"/>
              <a:gd name="connsiteX82" fmla="*/ 1386186 w 2133362"/>
              <a:gd name="connsiteY82" fmla="*/ 546007 h 1875192"/>
              <a:gd name="connsiteX83" fmla="*/ 1386186 w 2133362"/>
              <a:gd name="connsiteY83" fmla="*/ 402338 h 1875192"/>
              <a:gd name="connsiteX84" fmla="*/ 1085182 w 2133362"/>
              <a:gd name="connsiteY84" fmla="*/ 402338 h 1875192"/>
              <a:gd name="connsiteX85" fmla="*/ 743010 w 2133362"/>
              <a:gd name="connsiteY85" fmla="*/ 402005 h 1875192"/>
              <a:gd name="connsiteX86" fmla="*/ 743010 w 2133362"/>
              <a:gd name="connsiteY86" fmla="*/ 546174 h 1875192"/>
              <a:gd name="connsiteX87" fmla="*/ 1044181 w 2133362"/>
              <a:gd name="connsiteY87" fmla="*/ 546174 h 1875192"/>
              <a:gd name="connsiteX88" fmla="*/ 1044181 w 2133362"/>
              <a:gd name="connsiteY88" fmla="*/ 402005 h 1875192"/>
              <a:gd name="connsiteX89" fmla="*/ 743010 w 2133362"/>
              <a:gd name="connsiteY89" fmla="*/ 402005 h 1875192"/>
              <a:gd name="connsiteX90" fmla="*/ 1060515 w 2133362"/>
              <a:gd name="connsiteY90" fmla="*/ 24835 h 1875192"/>
              <a:gd name="connsiteX91" fmla="*/ 1099849 w 2133362"/>
              <a:gd name="connsiteY91" fmla="*/ 54669 h 1875192"/>
              <a:gd name="connsiteX92" fmla="*/ 1522521 w 2133362"/>
              <a:gd name="connsiteY92" fmla="*/ 375006 h 1875192"/>
              <a:gd name="connsiteX93" fmla="*/ 1535688 w 2133362"/>
              <a:gd name="connsiteY93" fmla="*/ 410007 h 1875192"/>
              <a:gd name="connsiteX94" fmla="*/ 1497187 w 2133362"/>
              <a:gd name="connsiteY94" fmla="*/ 380840 h 1875192"/>
              <a:gd name="connsiteX95" fmla="*/ 1070682 w 2133362"/>
              <a:gd name="connsiteY95" fmla="*/ 55836 h 1875192"/>
              <a:gd name="connsiteX96" fmla="*/ 1055848 w 2133362"/>
              <a:gd name="connsiteY96" fmla="*/ 55669 h 1875192"/>
              <a:gd name="connsiteX97" fmla="*/ 598176 w 2133362"/>
              <a:gd name="connsiteY97" fmla="*/ 404340 h 1875192"/>
              <a:gd name="connsiteX98" fmla="*/ 590842 w 2133362"/>
              <a:gd name="connsiteY98" fmla="*/ 409840 h 1875192"/>
              <a:gd name="connsiteX99" fmla="*/ 602676 w 2133362"/>
              <a:gd name="connsiteY99" fmla="*/ 376173 h 1875192"/>
              <a:gd name="connsiteX100" fmla="*/ 1056348 w 2133362"/>
              <a:gd name="connsiteY100" fmla="*/ 27835 h 1875192"/>
              <a:gd name="connsiteX101" fmla="*/ 1060515 w 2133362"/>
              <a:gd name="connsiteY101" fmla="*/ 24835 h 1875192"/>
              <a:gd name="connsiteX102" fmla="*/ 1060514 w 2133362"/>
              <a:gd name="connsiteY102" fmla="*/ 3500 h 1875192"/>
              <a:gd name="connsiteX103" fmla="*/ 1054681 w 2133362"/>
              <a:gd name="connsiteY103" fmla="*/ 7667 h 1875192"/>
              <a:gd name="connsiteX104" fmla="*/ 813678 w 2133362"/>
              <a:gd name="connsiteY104" fmla="*/ 191502 h 1875192"/>
              <a:gd name="connsiteX105" fmla="*/ 581841 w 2133362"/>
              <a:gd name="connsiteY105" fmla="*/ 368171 h 1875192"/>
              <a:gd name="connsiteX106" fmla="*/ 572175 w 2133362"/>
              <a:gd name="connsiteY106" fmla="*/ 385338 h 1875192"/>
              <a:gd name="connsiteX107" fmla="*/ 572508 w 2133362"/>
              <a:gd name="connsiteY107" fmla="*/ 436172 h 1875192"/>
              <a:gd name="connsiteX108" fmla="*/ 573675 w 2133362"/>
              <a:gd name="connsiteY108" fmla="*/ 446172 h 1875192"/>
              <a:gd name="connsiteX109" fmla="*/ 1063515 w 2133362"/>
              <a:gd name="connsiteY109" fmla="*/ 83001 h 1875192"/>
              <a:gd name="connsiteX110" fmla="*/ 1552188 w 2133362"/>
              <a:gd name="connsiteY110" fmla="*/ 450672 h 1875192"/>
              <a:gd name="connsiteX111" fmla="*/ 1552355 w 2133362"/>
              <a:gd name="connsiteY111" fmla="*/ 389005 h 1875192"/>
              <a:gd name="connsiteX112" fmla="*/ 1539521 w 2133362"/>
              <a:gd name="connsiteY112" fmla="*/ 362338 h 1875192"/>
              <a:gd name="connsiteX113" fmla="*/ 1135682 w 2133362"/>
              <a:gd name="connsiteY113" fmla="*/ 59834 h 1875192"/>
              <a:gd name="connsiteX114" fmla="*/ 1060514 w 2133362"/>
              <a:gd name="connsiteY114" fmla="*/ 3500 h 1875192"/>
              <a:gd name="connsiteX115" fmla="*/ 1060014 w 2133362"/>
              <a:gd name="connsiteY115" fmla="*/ 0 h 1875192"/>
              <a:gd name="connsiteX116" fmla="*/ 1061681 w 2133362"/>
              <a:gd name="connsiteY116" fmla="*/ 0 h 1875192"/>
              <a:gd name="connsiteX117" fmla="*/ 1067181 w 2133362"/>
              <a:gd name="connsiteY117" fmla="*/ 5000 h 1875192"/>
              <a:gd name="connsiteX118" fmla="*/ 1501354 w 2133362"/>
              <a:gd name="connsiteY118" fmla="*/ 331004 h 1875192"/>
              <a:gd name="connsiteX119" fmla="*/ 1527521 w 2133362"/>
              <a:gd name="connsiteY119" fmla="*/ 339671 h 1875192"/>
              <a:gd name="connsiteX120" fmla="*/ 1836691 w 2133362"/>
              <a:gd name="connsiteY120" fmla="*/ 339004 h 1875192"/>
              <a:gd name="connsiteX121" fmla="*/ 1858525 w 2133362"/>
              <a:gd name="connsiteY121" fmla="*/ 353505 h 1875192"/>
              <a:gd name="connsiteX122" fmla="*/ 2125695 w 2133362"/>
              <a:gd name="connsiteY122" fmla="*/ 977013 h 1875192"/>
              <a:gd name="connsiteX123" fmla="*/ 2133362 w 2133362"/>
              <a:gd name="connsiteY123" fmla="*/ 993346 h 1875192"/>
              <a:gd name="connsiteX124" fmla="*/ 2133362 w 2133362"/>
              <a:gd name="connsiteY124" fmla="*/ 995013 h 1875192"/>
              <a:gd name="connsiteX125" fmla="*/ 2123529 w 2133362"/>
              <a:gd name="connsiteY125" fmla="*/ 995846 h 1875192"/>
              <a:gd name="connsiteX126" fmla="*/ 9833 w 2133362"/>
              <a:gd name="connsiteY126" fmla="*/ 995846 h 1875192"/>
              <a:gd name="connsiteX127" fmla="*/ 0 w 2133362"/>
              <a:gd name="connsiteY127" fmla="*/ 995013 h 1875192"/>
              <a:gd name="connsiteX128" fmla="*/ 0 w 2133362"/>
              <a:gd name="connsiteY128" fmla="*/ 993346 h 1875192"/>
              <a:gd name="connsiteX129" fmla="*/ 2833 w 2133362"/>
              <a:gd name="connsiteY129" fmla="*/ 988513 h 1875192"/>
              <a:gd name="connsiteX130" fmla="*/ 275337 w 2133362"/>
              <a:gd name="connsiteY130" fmla="*/ 352171 h 1875192"/>
              <a:gd name="connsiteX131" fmla="*/ 295337 w 2133362"/>
              <a:gd name="connsiteY131" fmla="*/ 339171 h 1875192"/>
              <a:gd name="connsiteX132" fmla="*/ 598508 w 2133362"/>
              <a:gd name="connsiteY132" fmla="*/ 340004 h 1875192"/>
              <a:gd name="connsiteX133" fmla="*/ 627675 w 2133362"/>
              <a:gd name="connsiteY133" fmla="*/ 330171 h 1875192"/>
              <a:gd name="connsiteX134" fmla="*/ 854678 w 2133362"/>
              <a:gd name="connsiteY134" fmla="*/ 156835 h 1875192"/>
              <a:gd name="connsiteX135" fmla="*/ 1060014 w 2133362"/>
              <a:gd name="connsiteY135" fmla="*/ 0 h 187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133362" h="1875192">
                <a:moveTo>
                  <a:pt x="1377686" y="1313851"/>
                </a:moveTo>
                <a:cubicBezTo>
                  <a:pt x="1377686" y="1362185"/>
                  <a:pt x="1377686" y="1409852"/>
                  <a:pt x="1377686" y="1457686"/>
                </a:cubicBezTo>
                <a:cubicBezTo>
                  <a:pt x="1451353" y="1457686"/>
                  <a:pt x="1524354" y="1457686"/>
                  <a:pt x="1597855" y="1457686"/>
                </a:cubicBezTo>
                <a:cubicBezTo>
                  <a:pt x="1597855" y="1409686"/>
                  <a:pt x="1597855" y="1362185"/>
                  <a:pt x="1597855" y="1313851"/>
                </a:cubicBezTo>
                <a:cubicBezTo>
                  <a:pt x="1524188" y="1313851"/>
                  <a:pt x="1451020" y="1313851"/>
                  <a:pt x="1377686" y="1313851"/>
                </a:cubicBezTo>
                <a:close/>
                <a:moveTo>
                  <a:pt x="266004" y="1313851"/>
                </a:moveTo>
                <a:cubicBezTo>
                  <a:pt x="266004" y="1361852"/>
                  <a:pt x="266004" y="1409352"/>
                  <a:pt x="266004" y="1458020"/>
                </a:cubicBezTo>
                <a:cubicBezTo>
                  <a:pt x="339672" y="1458020"/>
                  <a:pt x="412839" y="1458020"/>
                  <a:pt x="486340" y="1458020"/>
                </a:cubicBezTo>
                <a:cubicBezTo>
                  <a:pt x="486340" y="1409852"/>
                  <a:pt x="486340" y="1362018"/>
                  <a:pt x="486340" y="1313851"/>
                </a:cubicBezTo>
                <a:cubicBezTo>
                  <a:pt x="412839" y="1313851"/>
                  <a:pt x="339672" y="1313851"/>
                  <a:pt x="266004" y="1313851"/>
                </a:cubicBezTo>
                <a:close/>
                <a:moveTo>
                  <a:pt x="515841" y="1313684"/>
                </a:moveTo>
                <a:cubicBezTo>
                  <a:pt x="515841" y="1361852"/>
                  <a:pt x="515841" y="1409686"/>
                  <a:pt x="515841" y="1458020"/>
                </a:cubicBezTo>
                <a:cubicBezTo>
                  <a:pt x="596842" y="1458020"/>
                  <a:pt x="677176" y="1458020"/>
                  <a:pt x="758177" y="1458020"/>
                </a:cubicBezTo>
                <a:cubicBezTo>
                  <a:pt x="758177" y="1409519"/>
                  <a:pt x="758177" y="1361685"/>
                  <a:pt x="758177" y="1313684"/>
                </a:cubicBezTo>
                <a:cubicBezTo>
                  <a:pt x="677176" y="1313684"/>
                  <a:pt x="596842" y="1313684"/>
                  <a:pt x="515841" y="1313684"/>
                </a:cubicBezTo>
                <a:close/>
                <a:moveTo>
                  <a:pt x="1627189" y="1313518"/>
                </a:moveTo>
                <a:cubicBezTo>
                  <a:pt x="1627189" y="1362185"/>
                  <a:pt x="1627189" y="1410019"/>
                  <a:pt x="1627189" y="1457686"/>
                </a:cubicBezTo>
                <a:cubicBezTo>
                  <a:pt x="1708357" y="1457686"/>
                  <a:pt x="1789025" y="1457686"/>
                  <a:pt x="1869359" y="1457686"/>
                </a:cubicBezTo>
                <a:cubicBezTo>
                  <a:pt x="1869359" y="1409186"/>
                  <a:pt x="1869359" y="1361352"/>
                  <a:pt x="1869359" y="1313518"/>
                </a:cubicBezTo>
                <a:cubicBezTo>
                  <a:pt x="1788358" y="1313518"/>
                  <a:pt x="1708190" y="1313518"/>
                  <a:pt x="1627189" y="1313518"/>
                </a:cubicBezTo>
                <a:close/>
                <a:moveTo>
                  <a:pt x="1627022" y="1140515"/>
                </a:moveTo>
                <a:cubicBezTo>
                  <a:pt x="1627022" y="1188683"/>
                  <a:pt x="1627022" y="1236350"/>
                  <a:pt x="1627022" y="1284351"/>
                </a:cubicBezTo>
                <a:cubicBezTo>
                  <a:pt x="1707857" y="1284351"/>
                  <a:pt x="1788191" y="1284351"/>
                  <a:pt x="1869525" y="1284351"/>
                </a:cubicBezTo>
                <a:cubicBezTo>
                  <a:pt x="1869525" y="1236017"/>
                  <a:pt x="1869525" y="1188183"/>
                  <a:pt x="1869525" y="1140515"/>
                </a:cubicBezTo>
                <a:cubicBezTo>
                  <a:pt x="1788358" y="1140515"/>
                  <a:pt x="1707690" y="1140515"/>
                  <a:pt x="1627022" y="1140515"/>
                </a:cubicBezTo>
                <a:close/>
                <a:moveTo>
                  <a:pt x="515674" y="1140515"/>
                </a:moveTo>
                <a:cubicBezTo>
                  <a:pt x="515674" y="1188683"/>
                  <a:pt x="515674" y="1236350"/>
                  <a:pt x="515674" y="1284184"/>
                </a:cubicBezTo>
                <a:cubicBezTo>
                  <a:pt x="596842" y="1284184"/>
                  <a:pt x="677509" y="1284184"/>
                  <a:pt x="758344" y="1284184"/>
                </a:cubicBezTo>
                <a:cubicBezTo>
                  <a:pt x="758344" y="1236017"/>
                  <a:pt x="758344" y="1188349"/>
                  <a:pt x="758344" y="1140515"/>
                </a:cubicBezTo>
                <a:cubicBezTo>
                  <a:pt x="677176" y="1140515"/>
                  <a:pt x="596342" y="1140515"/>
                  <a:pt x="515674" y="1140515"/>
                </a:cubicBezTo>
                <a:close/>
                <a:moveTo>
                  <a:pt x="1377686" y="1140349"/>
                </a:moveTo>
                <a:cubicBezTo>
                  <a:pt x="1377686" y="1188516"/>
                  <a:pt x="1377686" y="1236183"/>
                  <a:pt x="1377686" y="1284351"/>
                </a:cubicBezTo>
                <a:cubicBezTo>
                  <a:pt x="1451353" y="1284351"/>
                  <a:pt x="1524354" y="1284351"/>
                  <a:pt x="1597355" y="1284351"/>
                </a:cubicBezTo>
                <a:cubicBezTo>
                  <a:pt x="1597355" y="1236017"/>
                  <a:pt x="1597355" y="1188183"/>
                  <a:pt x="1597355" y="1140349"/>
                </a:cubicBezTo>
                <a:cubicBezTo>
                  <a:pt x="1523854" y="1140349"/>
                  <a:pt x="1451020" y="1140349"/>
                  <a:pt x="1377686" y="1140349"/>
                </a:cubicBezTo>
                <a:close/>
                <a:moveTo>
                  <a:pt x="266337" y="1140349"/>
                </a:moveTo>
                <a:cubicBezTo>
                  <a:pt x="266337" y="1188683"/>
                  <a:pt x="266337" y="1236350"/>
                  <a:pt x="266337" y="1284184"/>
                </a:cubicBezTo>
                <a:cubicBezTo>
                  <a:pt x="340005" y="1284184"/>
                  <a:pt x="413006" y="1284184"/>
                  <a:pt x="486340" y="1284184"/>
                </a:cubicBezTo>
                <a:cubicBezTo>
                  <a:pt x="486340" y="1236017"/>
                  <a:pt x="486340" y="1188349"/>
                  <a:pt x="486340" y="1140349"/>
                </a:cubicBezTo>
                <a:cubicBezTo>
                  <a:pt x="412839" y="1140349"/>
                  <a:pt x="340005" y="1140349"/>
                  <a:pt x="266337" y="1140349"/>
                </a:cubicBezTo>
                <a:close/>
                <a:moveTo>
                  <a:pt x="1072682" y="1039014"/>
                </a:moveTo>
                <a:cubicBezTo>
                  <a:pt x="1379686" y="1039014"/>
                  <a:pt x="1686523" y="1039014"/>
                  <a:pt x="1993527" y="1039014"/>
                </a:cubicBezTo>
                <a:cubicBezTo>
                  <a:pt x="2010528" y="1039014"/>
                  <a:pt x="2010528" y="1039014"/>
                  <a:pt x="2010528" y="1056014"/>
                </a:cubicBezTo>
                <a:cubicBezTo>
                  <a:pt x="2010194" y="1329018"/>
                  <a:pt x="2010027" y="1602022"/>
                  <a:pt x="2010027" y="1875025"/>
                </a:cubicBezTo>
                <a:cubicBezTo>
                  <a:pt x="1760024" y="1875025"/>
                  <a:pt x="1510021" y="1875025"/>
                  <a:pt x="1260017" y="1875025"/>
                </a:cubicBezTo>
                <a:cubicBezTo>
                  <a:pt x="1260184" y="1873025"/>
                  <a:pt x="1260351" y="1871192"/>
                  <a:pt x="1260351" y="1869192"/>
                </a:cubicBezTo>
                <a:cubicBezTo>
                  <a:pt x="1260351" y="1675689"/>
                  <a:pt x="1260351" y="1482187"/>
                  <a:pt x="1260351" y="1288684"/>
                </a:cubicBezTo>
                <a:cubicBezTo>
                  <a:pt x="1260351" y="1286184"/>
                  <a:pt x="1260017" y="1283851"/>
                  <a:pt x="1260017" y="1280850"/>
                </a:cubicBezTo>
                <a:cubicBezTo>
                  <a:pt x="1140016" y="1280850"/>
                  <a:pt x="1020514" y="1280850"/>
                  <a:pt x="900179" y="1280850"/>
                </a:cubicBezTo>
                <a:cubicBezTo>
                  <a:pt x="900179" y="1284351"/>
                  <a:pt x="900179" y="1287351"/>
                  <a:pt x="900179" y="1290351"/>
                </a:cubicBezTo>
                <a:cubicBezTo>
                  <a:pt x="900179" y="1332018"/>
                  <a:pt x="900179" y="1373685"/>
                  <a:pt x="900179" y="1415352"/>
                </a:cubicBezTo>
                <a:cubicBezTo>
                  <a:pt x="900179" y="1568688"/>
                  <a:pt x="900179" y="1721856"/>
                  <a:pt x="900012" y="1875192"/>
                </a:cubicBezTo>
                <a:cubicBezTo>
                  <a:pt x="638842" y="1875192"/>
                  <a:pt x="377839" y="1875192"/>
                  <a:pt x="116669" y="1875192"/>
                </a:cubicBezTo>
                <a:cubicBezTo>
                  <a:pt x="116502" y="1872359"/>
                  <a:pt x="116335" y="1869692"/>
                  <a:pt x="116335" y="1866858"/>
                </a:cubicBezTo>
                <a:cubicBezTo>
                  <a:pt x="116335" y="1594022"/>
                  <a:pt x="116335" y="1321351"/>
                  <a:pt x="116335" y="1048514"/>
                </a:cubicBezTo>
                <a:cubicBezTo>
                  <a:pt x="116335" y="1045681"/>
                  <a:pt x="116669" y="1042681"/>
                  <a:pt x="116835" y="1039181"/>
                </a:cubicBezTo>
                <a:cubicBezTo>
                  <a:pt x="121502" y="1039181"/>
                  <a:pt x="125335" y="1039181"/>
                  <a:pt x="129335" y="1039181"/>
                </a:cubicBezTo>
                <a:cubicBezTo>
                  <a:pt x="443840" y="1039181"/>
                  <a:pt x="758177" y="1039014"/>
                  <a:pt x="1072682" y="1039014"/>
                </a:cubicBezTo>
                <a:close/>
                <a:moveTo>
                  <a:pt x="743010" y="568507"/>
                </a:moveTo>
                <a:cubicBezTo>
                  <a:pt x="743010" y="642175"/>
                  <a:pt x="743010" y="715009"/>
                  <a:pt x="743010" y="788177"/>
                </a:cubicBezTo>
                <a:cubicBezTo>
                  <a:pt x="843512" y="788177"/>
                  <a:pt x="943513" y="788177"/>
                  <a:pt x="1044348" y="788177"/>
                </a:cubicBezTo>
                <a:cubicBezTo>
                  <a:pt x="1044348" y="714509"/>
                  <a:pt x="1044348" y="641508"/>
                  <a:pt x="1044348" y="568507"/>
                </a:cubicBezTo>
                <a:cubicBezTo>
                  <a:pt x="943513" y="568507"/>
                  <a:pt x="843178" y="568507"/>
                  <a:pt x="743010" y="568507"/>
                </a:cubicBezTo>
                <a:close/>
                <a:moveTo>
                  <a:pt x="1085515" y="568007"/>
                </a:moveTo>
                <a:cubicBezTo>
                  <a:pt x="1085515" y="641842"/>
                  <a:pt x="1085515" y="714842"/>
                  <a:pt x="1085515" y="787843"/>
                </a:cubicBezTo>
                <a:cubicBezTo>
                  <a:pt x="1186350" y="787843"/>
                  <a:pt x="1286351" y="787843"/>
                  <a:pt x="1386685" y="787843"/>
                </a:cubicBezTo>
                <a:cubicBezTo>
                  <a:pt x="1386685" y="714343"/>
                  <a:pt x="1386685" y="641342"/>
                  <a:pt x="1386685" y="568007"/>
                </a:cubicBezTo>
                <a:cubicBezTo>
                  <a:pt x="1285518" y="568007"/>
                  <a:pt x="1185516" y="568007"/>
                  <a:pt x="1085515" y="568007"/>
                </a:cubicBezTo>
                <a:close/>
                <a:moveTo>
                  <a:pt x="1486354" y="406505"/>
                </a:moveTo>
                <a:cubicBezTo>
                  <a:pt x="1486354" y="551840"/>
                  <a:pt x="1486354" y="694509"/>
                  <a:pt x="1486354" y="837344"/>
                </a:cubicBezTo>
                <a:cubicBezTo>
                  <a:pt x="1201183" y="837344"/>
                  <a:pt x="916679" y="837344"/>
                  <a:pt x="631009" y="837344"/>
                </a:cubicBezTo>
                <a:cubicBezTo>
                  <a:pt x="631009" y="694842"/>
                  <a:pt x="631009" y="552840"/>
                  <a:pt x="631009" y="410505"/>
                </a:cubicBezTo>
                <a:cubicBezTo>
                  <a:pt x="616175" y="415505"/>
                  <a:pt x="611175" y="424839"/>
                  <a:pt x="611175" y="439839"/>
                </a:cubicBezTo>
                <a:cubicBezTo>
                  <a:pt x="611675" y="578174"/>
                  <a:pt x="611508" y="716509"/>
                  <a:pt x="611508" y="854845"/>
                </a:cubicBezTo>
                <a:cubicBezTo>
                  <a:pt x="611508" y="858011"/>
                  <a:pt x="611508" y="861344"/>
                  <a:pt x="611508" y="864345"/>
                </a:cubicBezTo>
                <a:cubicBezTo>
                  <a:pt x="911179" y="864345"/>
                  <a:pt x="1209517" y="864345"/>
                  <a:pt x="1507854" y="864345"/>
                </a:cubicBezTo>
                <a:cubicBezTo>
                  <a:pt x="1508021" y="862844"/>
                  <a:pt x="1508354" y="862011"/>
                  <a:pt x="1508354" y="861344"/>
                </a:cubicBezTo>
                <a:cubicBezTo>
                  <a:pt x="1508354" y="717176"/>
                  <a:pt x="1508354" y="573007"/>
                  <a:pt x="1508354" y="428839"/>
                </a:cubicBezTo>
                <a:cubicBezTo>
                  <a:pt x="1508354" y="426672"/>
                  <a:pt x="1507520" y="423506"/>
                  <a:pt x="1506021" y="422172"/>
                </a:cubicBezTo>
                <a:cubicBezTo>
                  <a:pt x="1500520" y="417172"/>
                  <a:pt x="1494354" y="412672"/>
                  <a:pt x="1486354" y="406505"/>
                </a:cubicBezTo>
                <a:close/>
                <a:moveTo>
                  <a:pt x="1085182" y="402338"/>
                </a:moveTo>
                <a:cubicBezTo>
                  <a:pt x="1085182" y="450506"/>
                  <a:pt x="1085182" y="498006"/>
                  <a:pt x="1085182" y="546007"/>
                </a:cubicBezTo>
                <a:cubicBezTo>
                  <a:pt x="1186183" y="546007"/>
                  <a:pt x="1286184" y="546007"/>
                  <a:pt x="1386186" y="546007"/>
                </a:cubicBezTo>
                <a:cubicBezTo>
                  <a:pt x="1386186" y="497673"/>
                  <a:pt x="1386186" y="449839"/>
                  <a:pt x="1386186" y="402338"/>
                </a:cubicBezTo>
                <a:cubicBezTo>
                  <a:pt x="1285518" y="402338"/>
                  <a:pt x="1185350" y="402338"/>
                  <a:pt x="1085182" y="402338"/>
                </a:cubicBezTo>
                <a:close/>
                <a:moveTo>
                  <a:pt x="743010" y="402005"/>
                </a:moveTo>
                <a:cubicBezTo>
                  <a:pt x="743010" y="450672"/>
                  <a:pt x="743010" y="498506"/>
                  <a:pt x="743010" y="546174"/>
                </a:cubicBezTo>
                <a:cubicBezTo>
                  <a:pt x="843845" y="546174"/>
                  <a:pt x="944013" y="546174"/>
                  <a:pt x="1044181" y="546174"/>
                </a:cubicBezTo>
                <a:cubicBezTo>
                  <a:pt x="1044181" y="497840"/>
                  <a:pt x="1044181" y="450006"/>
                  <a:pt x="1044181" y="402005"/>
                </a:cubicBezTo>
                <a:cubicBezTo>
                  <a:pt x="943513" y="402005"/>
                  <a:pt x="843678" y="402005"/>
                  <a:pt x="743010" y="402005"/>
                </a:cubicBezTo>
                <a:close/>
                <a:moveTo>
                  <a:pt x="1060515" y="24835"/>
                </a:moveTo>
                <a:cubicBezTo>
                  <a:pt x="1073515" y="34668"/>
                  <a:pt x="1086682" y="44669"/>
                  <a:pt x="1099849" y="54669"/>
                </a:cubicBezTo>
                <a:cubicBezTo>
                  <a:pt x="1240684" y="161504"/>
                  <a:pt x="1381353" y="268505"/>
                  <a:pt x="1522521" y="375006"/>
                </a:cubicBezTo>
                <a:cubicBezTo>
                  <a:pt x="1534855" y="384340"/>
                  <a:pt x="1539355" y="394507"/>
                  <a:pt x="1535688" y="410007"/>
                </a:cubicBezTo>
                <a:cubicBezTo>
                  <a:pt x="1522688" y="400173"/>
                  <a:pt x="1509854" y="390506"/>
                  <a:pt x="1497187" y="380840"/>
                </a:cubicBezTo>
                <a:cubicBezTo>
                  <a:pt x="1355019" y="272505"/>
                  <a:pt x="1212684" y="164337"/>
                  <a:pt x="1070682" y="55836"/>
                </a:cubicBezTo>
                <a:cubicBezTo>
                  <a:pt x="1065182" y="51669"/>
                  <a:pt x="1061682" y="51335"/>
                  <a:pt x="1055848" y="55669"/>
                </a:cubicBezTo>
                <a:cubicBezTo>
                  <a:pt x="903346" y="172004"/>
                  <a:pt x="750844" y="288172"/>
                  <a:pt x="598176" y="404340"/>
                </a:cubicBezTo>
                <a:cubicBezTo>
                  <a:pt x="596009" y="406007"/>
                  <a:pt x="593842" y="407673"/>
                  <a:pt x="590842" y="409840"/>
                </a:cubicBezTo>
                <a:cubicBezTo>
                  <a:pt x="588008" y="395507"/>
                  <a:pt x="590342" y="385506"/>
                  <a:pt x="602676" y="376173"/>
                </a:cubicBezTo>
                <a:cubicBezTo>
                  <a:pt x="754178" y="260338"/>
                  <a:pt x="905180" y="144003"/>
                  <a:pt x="1056348" y="27835"/>
                </a:cubicBezTo>
                <a:cubicBezTo>
                  <a:pt x="1057515" y="27002"/>
                  <a:pt x="1058515" y="26169"/>
                  <a:pt x="1060515" y="24835"/>
                </a:cubicBezTo>
                <a:close/>
                <a:moveTo>
                  <a:pt x="1060514" y="3500"/>
                </a:moveTo>
                <a:cubicBezTo>
                  <a:pt x="1058181" y="5167"/>
                  <a:pt x="1056348" y="6333"/>
                  <a:pt x="1054681" y="7667"/>
                </a:cubicBezTo>
                <a:cubicBezTo>
                  <a:pt x="974347" y="68834"/>
                  <a:pt x="894012" y="130168"/>
                  <a:pt x="813678" y="191502"/>
                </a:cubicBezTo>
                <a:cubicBezTo>
                  <a:pt x="736344" y="250336"/>
                  <a:pt x="659176" y="309337"/>
                  <a:pt x="581841" y="368171"/>
                </a:cubicBezTo>
                <a:cubicBezTo>
                  <a:pt x="576008" y="372672"/>
                  <a:pt x="571841" y="377338"/>
                  <a:pt x="572175" y="385338"/>
                </a:cubicBezTo>
                <a:cubicBezTo>
                  <a:pt x="572508" y="402338"/>
                  <a:pt x="572341" y="419172"/>
                  <a:pt x="572508" y="436172"/>
                </a:cubicBezTo>
                <a:cubicBezTo>
                  <a:pt x="572508" y="439005"/>
                  <a:pt x="573174" y="441839"/>
                  <a:pt x="573675" y="446172"/>
                </a:cubicBezTo>
                <a:cubicBezTo>
                  <a:pt x="740343" y="328004"/>
                  <a:pt x="899679" y="202836"/>
                  <a:pt x="1063515" y="83001"/>
                </a:cubicBezTo>
                <a:cubicBezTo>
                  <a:pt x="1225683" y="205503"/>
                  <a:pt x="1386685" y="329338"/>
                  <a:pt x="1552188" y="450672"/>
                </a:cubicBezTo>
                <a:cubicBezTo>
                  <a:pt x="1552188" y="428339"/>
                  <a:pt x="1551521" y="408672"/>
                  <a:pt x="1552355" y="389005"/>
                </a:cubicBezTo>
                <a:cubicBezTo>
                  <a:pt x="1552855" y="377172"/>
                  <a:pt x="1549021" y="369505"/>
                  <a:pt x="1539521" y="362338"/>
                </a:cubicBezTo>
                <a:cubicBezTo>
                  <a:pt x="1404853" y="261670"/>
                  <a:pt x="1270351" y="160669"/>
                  <a:pt x="1135682" y="59834"/>
                </a:cubicBezTo>
                <a:cubicBezTo>
                  <a:pt x="1110682" y="41001"/>
                  <a:pt x="1085682" y="22333"/>
                  <a:pt x="1060514" y="3500"/>
                </a:cubicBezTo>
                <a:close/>
                <a:moveTo>
                  <a:pt x="1060014" y="0"/>
                </a:moveTo>
                <a:cubicBezTo>
                  <a:pt x="1060514" y="0"/>
                  <a:pt x="1061181" y="0"/>
                  <a:pt x="1061681" y="0"/>
                </a:cubicBezTo>
                <a:cubicBezTo>
                  <a:pt x="1063515" y="1667"/>
                  <a:pt x="1065181" y="3500"/>
                  <a:pt x="1067181" y="5000"/>
                </a:cubicBezTo>
                <a:cubicBezTo>
                  <a:pt x="1211850" y="113668"/>
                  <a:pt x="1356685" y="222336"/>
                  <a:pt x="1501354" y="331004"/>
                </a:cubicBezTo>
                <a:cubicBezTo>
                  <a:pt x="1509354" y="337004"/>
                  <a:pt x="1517687" y="339671"/>
                  <a:pt x="1527521" y="339671"/>
                </a:cubicBezTo>
                <a:cubicBezTo>
                  <a:pt x="1630522" y="339338"/>
                  <a:pt x="1733524" y="339504"/>
                  <a:pt x="1836691" y="339004"/>
                </a:cubicBezTo>
                <a:cubicBezTo>
                  <a:pt x="1848192" y="339004"/>
                  <a:pt x="1854025" y="343004"/>
                  <a:pt x="1858525" y="353505"/>
                </a:cubicBezTo>
                <a:cubicBezTo>
                  <a:pt x="1947360" y="561507"/>
                  <a:pt x="2036527" y="769177"/>
                  <a:pt x="2125695" y="977013"/>
                </a:cubicBezTo>
                <a:cubicBezTo>
                  <a:pt x="2128029" y="982513"/>
                  <a:pt x="2130862" y="987846"/>
                  <a:pt x="2133362" y="993346"/>
                </a:cubicBezTo>
                <a:cubicBezTo>
                  <a:pt x="2133362" y="993846"/>
                  <a:pt x="2133362" y="994513"/>
                  <a:pt x="2133362" y="995013"/>
                </a:cubicBezTo>
                <a:cubicBezTo>
                  <a:pt x="2130029" y="995346"/>
                  <a:pt x="2126862" y="995846"/>
                  <a:pt x="2123529" y="995846"/>
                </a:cubicBezTo>
                <a:cubicBezTo>
                  <a:pt x="1419019" y="995846"/>
                  <a:pt x="714510" y="995846"/>
                  <a:pt x="9833" y="995846"/>
                </a:cubicBezTo>
                <a:cubicBezTo>
                  <a:pt x="6500" y="995846"/>
                  <a:pt x="3333" y="995346"/>
                  <a:pt x="0" y="995013"/>
                </a:cubicBezTo>
                <a:cubicBezTo>
                  <a:pt x="0" y="994513"/>
                  <a:pt x="0" y="993846"/>
                  <a:pt x="0" y="993346"/>
                </a:cubicBezTo>
                <a:cubicBezTo>
                  <a:pt x="1000" y="991679"/>
                  <a:pt x="2167" y="990180"/>
                  <a:pt x="2833" y="988513"/>
                </a:cubicBezTo>
                <a:cubicBezTo>
                  <a:pt x="93834" y="776343"/>
                  <a:pt x="184669" y="564341"/>
                  <a:pt x="275337" y="352171"/>
                </a:cubicBezTo>
                <a:cubicBezTo>
                  <a:pt x="279504" y="342504"/>
                  <a:pt x="284837" y="339004"/>
                  <a:pt x="295337" y="339171"/>
                </a:cubicBezTo>
                <a:cubicBezTo>
                  <a:pt x="396339" y="339671"/>
                  <a:pt x="497507" y="339671"/>
                  <a:pt x="598508" y="340004"/>
                </a:cubicBezTo>
                <a:cubicBezTo>
                  <a:pt x="609675" y="340004"/>
                  <a:pt x="618842" y="336838"/>
                  <a:pt x="627675" y="330171"/>
                </a:cubicBezTo>
                <a:cubicBezTo>
                  <a:pt x="703176" y="272337"/>
                  <a:pt x="779011" y="214669"/>
                  <a:pt x="854678" y="156835"/>
                </a:cubicBezTo>
                <a:cubicBezTo>
                  <a:pt x="923179" y="104501"/>
                  <a:pt x="991680" y="52167"/>
                  <a:pt x="1060014" y="0"/>
                </a:cubicBezTo>
                <a:close/>
              </a:path>
            </a:pathLst>
          </a:custGeom>
          <a:solidFill>
            <a:schemeClr val="accent2"/>
          </a:solidFill>
          <a:ln w="6095" cap="flat">
            <a:noFill/>
            <a:prstDash val="solid"/>
            <a:miter/>
          </a:ln>
        </p:spPr>
        <p:txBody>
          <a:bodyPr wrap="square" rtlCol="0" anchor="ctr">
            <a:noAutofit/>
          </a:bodyPr>
          <a:lstStyle/>
          <a:p>
            <a:endParaRPr lang="en-US"/>
          </a:p>
        </p:txBody>
      </p:sp>
      <p:grpSp>
        <p:nvGrpSpPr>
          <p:cNvPr id="44" name="Group 43">
            <a:extLst>
              <a:ext uri="{FF2B5EF4-FFF2-40B4-BE49-F238E27FC236}">
                <a16:creationId xmlns:a16="http://schemas.microsoft.com/office/drawing/2014/main" id="{B527272F-8A24-4159-9788-34D0C00347A3}"/>
              </a:ext>
            </a:extLst>
          </p:cNvPr>
          <p:cNvGrpSpPr/>
          <p:nvPr/>
        </p:nvGrpSpPr>
        <p:grpSpPr>
          <a:xfrm>
            <a:off x="6565810" y="3891265"/>
            <a:ext cx="2045041" cy="904116"/>
            <a:chOff x="395534" y="3737445"/>
            <a:chExt cx="3972999" cy="904116"/>
          </a:xfrm>
        </p:grpSpPr>
        <p:sp>
          <p:nvSpPr>
            <p:cNvPr id="45" name="TextBox 44">
              <a:extLst>
                <a:ext uri="{FF2B5EF4-FFF2-40B4-BE49-F238E27FC236}">
                  <a16:creationId xmlns:a16="http://schemas.microsoft.com/office/drawing/2014/main" id="{7B179693-6D2E-4413-9BF7-1607CF780F50}"/>
                </a:ext>
              </a:extLst>
            </p:cNvPr>
            <p:cNvSpPr txBox="1"/>
            <p:nvPr/>
          </p:nvSpPr>
          <p:spPr>
            <a:xfrm>
              <a:off x="395534" y="3737445"/>
              <a:ext cx="3972999" cy="276999"/>
            </a:xfrm>
            <a:prstGeom prst="rect">
              <a:avLst/>
            </a:prstGeom>
            <a:solidFill>
              <a:schemeClr val="accent1"/>
            </a:solidFill>
          </p:spPr>
          <p:txBody>
            <a:bodyPr wrap="square" rtlCol="0" anchor="ctr">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46" name="TextBox 45">
              <a:extLst>
                <a:ext uri="{FF2B5EF4-FFF2-40B4-BE49-F238E27FC236}">
                  <a16:creationId xmlns:a16="http://schemas.microsoft.com/office/drawing/2014/main" id="{19721859-006B-41B3-A2CE-104D4B9DA0F5}"/>
                </a:ext>
              </a:extLst>
            </p:cNvPr>
            <p:cNvSpPr txBox="1"/>
            <p:nvPr/>
          </p:nvSpPr>
          <p:spPr>
            <a:xfrm>
              <a:off x="395536" y="3995230"/>
              <a:ext cx="397299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47" name="Group 46">
            <a:extLst>
              <a:ext uri="{FF2B5EF4-FFF2-40B4-BE49-F238E27FC236}">
                <a16:creationId xmlns:a16="http://schemas.microsoft.com/office/drawing/2014/main" id="{186BF755-DB81-4F0B-8A27-88C35FC2774D}"/>
              </a:ext>
            </a:extLst>
          </p:cNvPr>
          <p:cNvGrpSpPr/>
          <p:nvPr/>
        </p:nvGrpSpPr>
        <p:grpSpPr>
          <a:xfrm>
            <a:off x="9235470" y="3891265"/>
            <a:ext cx="2045041" cy="904116"/>
            <a:chOff x="395534" y="3737445"/>
            <a:chExt cx="3972999" cy="904116"/>
          </a:xfrm>
        </p:grpSpPr>
        <p:sp>
          <p:nvSpPr>
            <p:cNvPr id="48" name="TextBox 47">
              <a:extLst>
                <a:ext uri="{FF2B5EF4-FFF2-40B4-BE49-F238E27FC236}">
                  <a16:creationId xmlns:a16="http://schemas.microsoft.com/office/drawing/2014/main" id="{8D71AE25-D69D-42AA-ABAD-774F84A91844}"/>
                </a:ext>
              </a:extLst>
            </p:cNvPr>
            <p:cNvSpPr txBox="1"/>
            <p:nvPr/>
          </p:nvSpPr>
          <p:spPr>
            <a:xfrm>
              <a:off x="395534" y="3737445"/>
              <a:ext cx="3972999" cy="276999"/>
            </a:xfrm>
            <a:prstGeom prst="rect">
              <a:avLst/>
            </a:prstGeom>
            <a:solidFill>
              <a:schemeClr val="accent2"/>
            </a:solidFill>
          </p:spPr>
          <p:txBody>
            <a:bodyPr wrap="square" rtlCol="0" anchor="ctr">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49" name="TextBox 48">
              <a:extLst>
                <a:ext uri="{FF2B5EF4-FFF2-40B4-BE49-F238E27FC236}">
                  <a16:creationId xmlns:a16="http://schemas.microsoft.com/office/drawing/2014/main" id="{EB8EE094-1519-4C6C-955D-D0B5B37C7C54}"/>
                </a:ext>
              </a:extLst>
            </p:cNvPr>
            <p:cNvSpPr txBox="1"/>
            <p:nvPr/>
          </p:nvSpPr>
          <p:spPr>
            <a:xfrm>
              <a:off x="395536" y="3995230"/>
              <a:ext cx="397299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50" name="Group 30">
            <a:extLst>
              <a:ext uri="{FF2B5EF4-FFF2-40B4-BE49-F238E27FC236}">
                <a16:creationId xmlns:a16="http://schemas.microsoft.com/office/drawing/2014/main" id="{F83F2B7E-5F27-4170-950D-075D302214AF}"/>
              </a:ext>
            </a:extLst>
          </p:cNvPr>
          <p:cNvGrpSpPr/>
          <p:nvPr/>
        </p:nvGrpSpPr>
        <p:grpSpPr>
          <a:xfrm>
            <a:off x="6565810" y="5265917"/>
            <a:ext cx="2045041" cy="904116"/>
            <a:chOff x="395534" y="3737445"/>
            <a:chExt cx="3972999" cy="904116"/>
          </a:xfrm>
        </p:grpSpPr>
        <p:sp>
          <p:nvSpPr>
            <p:cNvPr id="51" name="TextBox 50">
              <a:extLst>
                <a:ext uri="{FF2B5EF4-FFF2-40B4-BE49-F238E27FC236}">
                  <a16:creationId xmlns:a16="http://schemas.microsoft.com/office/drawing/2014/main" id="{E3A23BD8-DF43-4BD9-9E74-3B031E390B2E}"/>
                </a:ext>
              </a:extLst>
            </p:cNvPr>
            <p:cNvSpPr txBox="1"/>
            <p:nvPr/>
          </p:nvSpPr>
          <p:spPr>
            <a:xfrm>
              <a:off x="395534" y="3737445"/>
              <a:ext cx="3972999" cy="276999"/>
            </a:xfrm>
            <a:prstGeom prst="rect">
              <a:avLst/>
            </a:prstGeom>
            <a:solidFill>
              <a:schemeClr val="accent4"/>
            </a:solidFill>
          </p:spPr>
          <p:txBody>
            <a:bodyPr wrap="square" rtlCol="0" anchor="ctr">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52" name="TextBox 51">
              <a:extLst>
                <a:ext uri="{FF2B5EF4-FFF2-40B4-BE49-F238E27FC236}">
                  <a16:creationId xmlns:a16="http://schemas.microsoft.com/office/drawing/2014/main" id="{C691D71B-C69B-4179-9A1B-512EC154C4B5}"/>
                </a:ext>
              </a:extLst>
            </p:cNvPr>
            <p:cNvSpPr txBox="1"/>
            <p:nvPr/>
          </p:nvSpPr>
          <p:spPr>
            <a:xfrm>
              <a:off x="395536" y="3995230"/>
              <a:ext cx="397299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53" name="Group 33">
            <a:extLst>
              <a:ext uri="{FF2B5EF4-FFF2-40B4-BE49-F238E27FC236}">
                <a16:creationId xmlns:a16="http://schemas.microsoft.com/office/drawing/2014/main" id="{71C87CF8-88CC-4BD1-AF83-8E36CCB50C40}"/>
              </a:ext>
            </a:extLst>
          </p:cNvPr>
          <p:cNvGrpSpPr/>
          <p:nvPr/>
        </p:nvGrpSpPr>
        <p:grpSpPr>
          <a:xfrm>
            <a:off x="9235470" y="5265917"/>
            <a:ext cx="2045041" cy="904116"/>
            <a:chOff x="395534" y="3737445"/>
            <a:chExt cx="3972999" cy="904116"/>
          </a:xfrm>
        </p:grpSpPr>
        <p:sp>
          <p:nvSpPr>
            <p:cNvPr id="54" name="TextBox 53">
              <a:extLst>
                <a:ext uri="{FF2B5EF4-FFF2-40B4-BE49-F238E27FC236}">
                  <a16:creationId xmlns:a16="http://schemas.microsoft.com/office/drawing/2014/main" id="{0CD20544-8359-4860-8988-BF5BC5B916E0}"/>
                </a:ext>
              </a:extLst>
            </p:cNvPr>
            <p:cNvSpPr txBox="1"/>
            <p:nvPr/>
          </p:nvSpPr>
          <p:spPr>
            <a:xfrm>
              <a:off x="395534" y="3737445"/>
              <a:ext cx="3972999" cy="276999"/>
            </a:xfrm>
            <a:prstGeom prst="rect">
              <a:avLst/>
            </a:prstGeom>
            <a:solidFill>
              <a:schemeClr val="accent3"/>
            </a:solidFill>
          </p:spPr>
          <p:txBody>
            <a:bodyPr wrap="square" rtlCol="0" anchor="ctr">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55" name="TextBox 54">
              <a:extLst>
                <a:ext uri="{FF2B5EF4-FFF2-40B4-BE49-F238E27FC236}">
                  <a16:creationId xmlns:a16="http://schemas.microsoft.com/office/drawing/2014/main" id="{CCC615EA-22CE-4C60-91DC-17C1EC80D828}"/>
                </a:ext>
              </a:extLst>
            </p:cNvPr>
            <p:cNvSpPr txBox="1"/>
            <p:nvPr/>
          </p:nvSpPr>
          <p:spPr>
            <a:xfrm>
              <a:off x="395536" y="3995230"/>
              <a:ext cx="397299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sp>
        <p:nvSpPr>
          <p:cNvPr id="56" name="Arrow: Chevron 55">
            <a:extLst>
              <a:ext uri="{FF2B5EF4-FFF2-40B4-BE49-F238E27FC236}">
                <a16:creationId xmlns:a16="http://schemas.microsoft.com/office/drawing/2014/main" id="{1C30A775-30AF-4A92-8A3F-70091C2B9E27}"/>
              </a:ext>
            </a:extLst>
          </p:cNvPr>
          <p:cNvSpPr/>
          <p:nvPr/>
        </p:nvSpPr>
        <p:spPr>
          <a:xfrm>
            <a:off x="8846770" y="3910843"/>
            <a:ext cx="237842" cy="23784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Arrow: Chevron 56">
            <a:extLst>
              <a:ext uri="{FF2B5EF4-FFF2-40B4-BE49-F238E27FC236}">
                <a16:creationId xmlns:a16="http://schemas.microsoft.com/office/drawing/2014/main" id="{56D4D28F-B094-412F-A3B0-040E8698C09B}"/>
              </a:ext>
            </a:extLst>
          </p:cNvPr>
          <p:cNvSpPr/>
          <p:nvPr/>
        </p:nvSpPr>
        <p:spPr>
          <a:xfrm rot="5400000">
            <a:off x="10139069" y="4911728"/>
            <a:ext cx="237842" cy="23784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Arrow: Chevron 57">
            <a:extLst>
              <a:ext uri="{FF2B5EF4-FFF2-40B4-BE49-F238E27FC236}">
                <a16:creationId xmlns:a16="http://schemas.microsoft.com/office/drawing/2014/main" id="{FEF39B29-65A0-4F0A-94FC-F7DFEBCAEA9E}"/>
              </a:ext>
            </a:extLst>
          </p:cNvPr>
          <p:cNvSpPr/>
          <p:nvPr/>
        </p:nvSpPr>
        <p:spPr>
          <a:xfrm rot="10800000">
            <a:off x="8797604" y="5294872"/>
            <a:ext cx="237842" cy="23784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a:extLst>
              <a:ext uri="{FF2B5EF4-FFF2-40B4-BE49-F238E27FC236}">
                <a16:creationId xmlns:a16="http://schemas.microsoft.com/office/drawing/2014/main" id="{ADD8A836-6647-40DD-83AE-AD831A7C8D92}"/>
              </a:ext>
            </a:extLst>
          </p:cNvPr>
          <p:cNvSpPr txBox="1"/>
          <p:nvPr/>
        </p:nvSpPr>
        <p:spPr>
          <a:xfrm>
            <a:off x="6408150" y="1452365"/>
            <a:ext cx="1312726" cy="1015663"/>
          </a:xfrm>
          <a:prstGeom prst="rect">
            <a:avLst/>
          </a:prstGeom>
          <a:noFill/>
        </p:spPr>
        <p:txBody>
          <a:bodyPr wrap="square" rtlCol="0" anchor="ctr">
            <a:spAutoFit/>
          </a:bodyPr>
          <a:lstStyle/>
          <a:p>
            <a:pPr algn="ctr"/>
            <a:r>
              <a:rPr lang="en-US" altLang="ko-KR" sz="6000" b="1" dirty="0">
                <a:solidFill>
                  <a:schemeClr val="accent2"/>
                </a:solidFill>
                <a:cs typeface="Arial" pitchFamily="34" charset="0"/>
              </a:rPr>
              <a:t>15</a:t>
            </a:r>
            <a:r>
              <a:rPr lang="en-US" altLang="ko-KR" sz="2400" b="1" dirty="0">
                <a:solidFill>
                  <a:schemeClr val="accent2"/>
                </a:solidFill>
                <a:cs typeface="Arial" pitchFamily="34" charset="0"/>
              </a:rPr>
              <a:t>%</a:t>
            </a:r>
            <a:endParaRPr lang="ko-KR" altLang="en-US" sz="2400" b="1" dirty="0">
              <a:solidFill>
                <a:schemeClr val="accent2"/>
              </a:solidFill>
              <a:cs typeface="Arial" pitchFamily="34" charset="0"/>
            </a:endParaRPr>
          </a:p>
        </p:txBody>
      </p:sp>
      <p:sp>
        <p:nvSpPr>
          <p:cNvPr id="60" name="TextBox 59">
            <a:extLst>
              <a:ext uri="{FF2B5EF4-FFF2-40B4-BE49-F238E27FC236}">
                <a16:creationId xmlns:a16="http://schemas.microsoft.com/office/drawing/2014/main" id="{312138B9-E88F-41BE-A99B-FD390AE335C0}"/>
              </a:ext>
            </a:extLst>
          </p:cNvPr>
          <p:cNvSpPr txBox="1"/>
          <p:nvPr/>
        </p:nvSpPr>
        <p:spPr>
          <a:xfrm>
            <a:off x="7700261" y="1688047"/>
            <a:ext cx="3864658" cy="646331"/>
          </a:xfrm>
          <a:prstGeom prst="rect">
            <a:avLst/>
          </a:prstGeom>
          <a:noFill/>
        </p:spPr>
        <p:txBody>
          <a:bodyPr wrap="square" rtlCol="0">
            <a:spAutoFit/>
          </a:bodyPr>
          <a:lstStyle/>
          <a:p>
            <a:r>
              <a:rPr lang="en-US" altLang="ko-KR" sz="1200" b="1" dirty="0">
                <a:solidFill>
                  <a:schemeClr val="accent3"/>
                </a:solidFill>
                <a:cs typeface="Arial" pitchFamily="34" charset="0"/>
              </a:rPr>
              <a:t>You can simply impress your audience and add a unique zing and appeal to your Presentations. Easy to change colors, photos and Text. </a:t>
            </a:r>
          </a:p>
        </p:txBody>
      </p:sp>
      <p:sp>
        <p:nvSpPr>
          <p:cNvPr id="61" name="TextBox 60">
            <a:extLst>
              <a:ext uri="{FF2B5EF4-FFF2-40B4-BE49-F238E27FC236}">
                <a16:creationId xmlns:a16="http://schemas.microsoft.com/office/drawing/2014/main" id="{654CCB65-0897-4F50-9787-63CFCD48E24E}"/>
              </a:ext>
            </a:extLst>
          </p:cNvPr>
          <p:cNvSpPr txBox="1"/>
          <p:nvPr/>
        </p:nvSpPr>
        <p:spPr>
          <a:xfrm>
            <a:off x="6438188" y="2293104"/>
            <a:ext cx="5126731"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r>
              <a:rPr lang="en-US" altLang="ko-KR" sz="1200" dirty="0">
                <a:solidFill>
                  <a:schemeClr val="tx1">
                    <a:lumMod val="65000"/>
                    <a:lumOff val="35000"/>
                  </a:schemeClr>
                </a:solidFill>
                <a:cs typeface="Arial" pitchFamily="34" charset="0"/>
              </a:rPr>
              <a:t>Easy to change colors, photos and Text. </a:t>
            </a:r>
            <a:r>
              <a:rPr lang="en-US" altLang="ko-KR" sz="1200" dirty="0">
                <a:solidFill>
                  <a:schemeClr val="tx1">
                    <a:lumMod val="75000"/>
                    <a:lumOff val="25000"/>
                  </a:schemeClr>
                </a:solidFill>
                <a:cs typeface="Arial" pitchFamily="34" charset="0"/>
              </a:rPr>
              <a:t>I hope and I believe that this Template will your Time, Money and Reputation. Easy to change colors, photos and Text. Get a modern PowerPoint  Presentation that is beautifully designed. </a:t>
            </a:r>
          </a:p>
        </p:txBody>
      </p:sp>
    </p:spTree>
    <p:extLst>
      <p:ext uri="{BB962C8B-B14F-4D97-AF65-F5344CB8AC3E}">
        <p14:creationId xmlns:p14="http://schemas.microsoft.com/office/powerpoint/2010/main" val="156035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Freeform 15">
            <a:extLst>
              <a:ext uri="{FF2B5EF4-FFF2-40B4-BE49-F238E27FC236}">
                <a16:creationId xmlns:a16="http://schemas.microsoft.com/office/drawing/2014/main" id="{45D93D79-4F65-494E-977C-58566CDE95EB}"/>
              </a:ext>
            </a:extLst>
          </p:cNvPr>
          <p:cNvSpPr>
            <a:spLocks noEditPoints="1"/>
          </p:cNvSpPr>
          <p:nvPr/>
        </p:nvSpPr>
        <p:spPr bwMode="auto">
          <a:xfrm>
            <a:off x="7498583" y="1792451"/>
            <a:ext cx="3941584" cy="4356988"/>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dirty="0"/>
          </a:p>
        </p:txBody>
      </p:sp>
      <p:sp>
        <p:nvSpPr>
          <p:cNvPr id="4" name="TextBox 3">
            <a:extLst>
              <a:ext uri="{FF2B5EF4-FFF2-40B4-BE49-F238E27FC236}">
                <a16:creationId xmlns:a16="http://schemas.microsoft.com/office/drawing/2014/main" id="{52EC5B27-E4D8-48F9-B7C0-347CCF05A8D7}"/>
              </a:ext>
            </a:extLst>
          </p:cNvPr>
          <p:cNvSpPr txBox="1"/>
          <p:nvPr/>
        </p:nvSpPr>
        <p:spPr>
          <a:xfrm>
            <a:off x="763956" y="4188361"/>
            <a:ext cx="5816161"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 Get a modern PowerPoint  Presentation that is beautifully designed.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Easy to change colors, photos and Text. </a:t>
            </a:r>
          </a:p>
        </p:txBody>
      </p:sp>
      <p:grpSp>
        <p:nvGrpSpPr>
          <p:cNvPr id="5" name="Group 4">
            <a:extLst>
              <a:ext uri="{FF2B5EF4-FFF2-40B4-BE49-F238E27FC236}">
                <a16:creationId xmlns:a16="http://schemas.microsoft.com/office/drawing/2014/main" id="{07B4DF12-135C-486F-BF91-7FF86D5B9189}"/>
              </a:ext>
            </a:extLst>
          </p:cNvPr>
          <p:cNvGrpSpPr/>
          <p:nvPr/>
        </p:nvGrpSpPr>
        <p:grpSpPr>
          <a:xfrm>
            <a:off x="835964" y="1750835"/>
            <a:ext cx="5744157" cy="772938"/>
            <a:chOff x="80902" y="1098789"/>
            <a:chExt cx="3303444" cy="772938"/>
          </a:xfrm>
        </p:grpSpPr>
        <p:sp>
          <p:nvSpPr>
            <p:cNvPr id="6" name="TextBox 5">
              <a:extLst>
                <a:ext uri="{FF2B5EF4-FFF2-40B4-BE49-F238E27FC236}">
                  <a16:creationId xmlns:a16="http://schemas.microsoft.com/office/drawing/2014/main" id="{A0FCB33E-F92F-491B-8B21-3B9975DBD9F2}"/>
                </a:ext>
              </a:extLst>
            </p:cNvPr>
            <p:cNvSpPr txBox="1"/>
            <p:nvPr/>
          </p:nvSpPr>
          <p:spPr>
            <a:xfrm>
              <a:off x="80902" y="1098789"/>
              <a:ext cx="33034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Content  Here</a:t>
              </a:r>
              <a:endParaRPr lang="ko-KR" altLang="en-US" sz="1600"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9519CA4C-240A-4A0D-9A8D-94293131999F}"/>
                </a:ext>
              </a:extLst>
            </p:cNvPr>
            <p:cNvSpPr txBox="1"/>
            <p:nvPr/>
          </p:nvSpPr>
          <p:spPr>
            <a:xfrm>
              <a:off x="92915" y="1410062"/>
              <a:ext cx="329143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a:t>
              </a:r>
            </a:p>
          </p:txBody>
        </p:sp>
      </p:grpSp>
      <p:graphicFrame>
        <p:nvGraphicFramePr>
          <p:cNvPr id="8" name="차트 5">
            <a:extLst>
              <a:ext uri="{FF2B5EF4-FFF2-40B4-BE49-F238E27FC236}">
                <a16:creationId xmlns:a16="http://schemas.microsoft.com/office/drawing/2014/main" id="{6CDBC112-F6AA-4837-8C1A-7CE900BF5CFE}"/>
              </a:ext>
            </a:extLst>
          </p:cNvPr>
          <p:cNvGraphicFramePr/>
          <p:nvPr>
            <p:extLst>
              <p:ext uri="{D42A27DB-BD31-4B8C-83A1-F6EECF244321}">
                <p14:modId xmlns:p14="http://schemas.microsoft.com/office/powerpoint/2010/main" val="3485278183"/>
              </p:ext>
            </p:extLst>
          </p:nvPr>
        </p:nvGraphicFramePr>
        <p:xfrm>
          <a:off x="672855" y="2625413"/>
          <a:ext cx="5755158" cy="1328557"/>
        </p:xfrm>
        <a:graphic>
          <a:graphicData uri="http://schemas.openxmlformats.org/drawingml/2006/chart">
            <c:chart xmlns:c="http://schemas.openxmlformats.org/drawingml/2006/chart" xmlns:r="http://schemas.openxmlformats.org/officeDocument/2006/relationships" r:id="rId2"/>
          </a:graphicData>
        </a:graphic>
      </p:graphicFrame>
      <p:sp>
        <p:nvSpPr>
          <p:cNvPr id="9" name="타원 3">
            <a:extLst>
              <a:ext uri="{FF2B5EF4-FFF2-40B4-BE49-F238E27FC236}">
                <a16:creationId xmlns:a16="http://schemas.microsoft.com/office/drawing/2014/main" id="{5452B692-F20E-40D0-BB76-A52F7E83B1EB}"/>
              </a:ext>
            </a:extLst>
          </p:cNvPr>
          <p:cNvSpPr/>
          <p:nvPr/>
        </p:nvSpPr>
        <p:spPr>
          <a:xfrm>
            <a:off x="8554975" y="2470956"/>
            <a:ext cx="718406" cy="718406"/>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62">
            <a:extLst>
              <a:ext uri="{FF2B5EF4-FFF2-40B4-BE49-F238E27FC236}">
                <a16:creationId xmlns:a16="http://schemas.microsoft.com/office/drawing/2014/main" id="{E2910408-7502-4546-8783-B9EF00B0093B}"/>
              </a:ext>
            </a:extLst>
          </p:cNvPr>
          <p:cNvSpPr/>
          <p:nvPr/>
        </p:nvSpPr>
        <p:spPr>
          <a:xfrm>
            <a:off x="9372600" y="3863874"/>
            <a:ext cx="986707" cy="986707"/>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8460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D62689-759E-4B54-A6D3-29DFB69FA39F}"/>
              </a:ext>
            </a:extLst>
          </p:cNvPr>
          <p:cNvSpPr/>
          <p:nvPr/>
        </p:nvSpPr>
        <p:spPr>
          <a:xfrm>
            <a:off x="400049" y="247650"/>
            <a:ext cx="5572125" cy="640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7222EC3-B20A-4EBC-A6B3-224DD39F8812}"/>
              </a:ext>
            </a:extLst>
          </p:cNvPr>
          <p:cNvGrpSpPr/>
          <p:nvPr/>
        </p:nvGrpSpPr>
        <p:grpSpPr>
          <a:xfrm>
            <a:off x="1428453" y="563027"/>
            <a:ext cx="3933092" cy="793957"/>
            <a:chOff x="1985513" y="4307149"/>
            <a:chExt cx="2380861" cy="793957"/>
          </a:xfrm>
        </p:grpSpPr>
        <p:sp>
          <p:nvSpPr>
            <p:cNvPr id="4" name="TextBox 3">
              <a:extLst>
                <a:ext uri="{FF2B5EF4-FFF2-40B4-BE49-F238E27FC236}">
                  <a16:creationId xmlns:a16="http://schemas.microsoft.com/office/drawing/2014/main" id="{57D1CCB4-CCF9-44B8-9DC4-5833908C0EAD}"/>
                </a:ext>
              </a:extLst>
            </p:cNvPr>
            <p:cNvSpPr txBox="1"/>
            <p:nvPr/>
          </p:nvSpPr>
          <p:spPr>
            <a:xfrm>
              <a:off x="2004348" y="4639441"/>
              <a:ext cx="234663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5" name="TextBox 4">
              <a:extLst>
                <a:ext uri="{FF2B5EF4-FFF2-40B4-BE49-F238E27FC236}">
                  <a16:creationId xmlns:a16="http://schemas.microsoft.com/office/drawing/2014/main" id="{22986774-FDD1-494A-9EF5-944676770CDE}"/>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accent2"/>
                  </a:solidFill>
                  <a:ea typeface="FZShuTi" pitchFamily="2" charset="-122"/>
                  <a:cs typeface="Arial" pitchFamily="34" charset="0"/>
                </a:rPr>
                <a:t>EASY TO CHANGE COLORS, PHOTOS.  </a:t>
              </a:r>
              <a:endParaRPr lang="ko-KR" altLang="en-US" sz="1600" dirty="0">
                <a:solidFill>
                  <a:schemeClr val="accent2"/>
                </a:solidFill>
                <a:cs typeface="Arial" pitchFamily="34" charset="0"/>
              </a:endParaRPr>
            </a:p>
          </p:txBody>
        </p:sp>
      </p:grpSp>
      <p:grpSp>
        <p:nvGrpSpPr>
          <p:cNvPr id="6" name="Group 5">
            <a:extLst>
              <a:ext uri="{FF2B5EF4-FFF2-40B4-BE49-F238E27FC236}">
                <a16:creationId xmlns:a16="http://schemas.microsoft.com/office/drawing/2014/main" id="{5DD250BF-8751-4D56-BFF0-E1A221C73526}"/>
              </a:ext>
            </a:extLst>
          </p:cNvPr>
          <p:cNvGrpSpPr/>
          <p:nvPr/>
        </p:nvGrpSpPr>
        <p:grpSpPr>
          <a:xfrm>
            <a:off x="910033" y="1805722"/>
            <a:ext cx="3933092" cy="793957"/>
            <a:chOff x="1985513" y="4307149"/>
            <a:chExt cx="2380861" cy="793957"/>
          </a:xfrm>
        </p:grpSpPr>
        <p:sp>
          <p:nvSpPr>
            <p:cNvPr id="7" name="TextBox 6">
              <a:extLst>
                <a:ext uri="{FF2B5EF4-FFF2-40B4-BE49-F238E27FC236}">
                  <a16:creationId xmlns:a16="http://schemas.microsoft.com/office/drawing/2014/main" id="{AF3F9D26-2FB3-4346-B73C-25B8A141C0B3}"/>
                </a:ext>
              </a:extLst>
            </p:cNvPr>
            <p:cNvSpPr txBox="1"/>
            <p:nvPr/>
          </p:nvSpPr>
          <p:spPr>
            <a:xfrm>
              <a:off x="2004348" y="4639441"/>
              <a:ext cx="2346637" cy="461665"/>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p>
          </p:txBody>
        </p:sp>
        <p:sp>
          <p:nvSpPr>
            <p:cNvPr id="8" name="TextBox 7">
              <a:extLst>
                <a:ext uri="{FF2B5EF4-FFF2-40B4-BE49-F238E27FC236}">
                  <a16:creationId xmlns:a16="http://schemas.microsoft.com/office/drawing/2014/main" id="{B69335A2-52B3-4CDF-A0DC-F1A7DA0969C3}"/>
                </a:ext>
              </a:extLst>
            </p:cNvPr>
            <p:cNvSpPr txBox="1"/>
            <p:nvPr/>
          </p:nvSpPr>
          <p:spPr>
            <a:xfrm>
              <a:off x="1985513" y="4307149"/>
              <a:ext cx="2380861" cy="338554"/>
            </a:xfrm>
            <a:prstGeom prst="rect">
              <a:avLst/>
            </a:prstGeom>
            <a:noFill/>
          </p:spPr>
          <p:txBody>
            <a:bodyPr wrap="square" rtlCol="0">
              <a:spAutoFit/>
            </a:bodyPr>
            <a:lstStyle/>
            <a:p>
              <a:pPr algn="r"/>
              <a:r>
                <a:rPr lang="en-US" altLang="ko-KR" sz="1600" dirty="0">
                  <a:solidFill>
                    <a:schemeClr val="bg1"/>
                  </a:solidFill>
                  <a:ea typeface="FZShuTi" pitchFamily="2" charset="-122"/>
                  <a:cs typeface="Arial" pitchFamily="34" charset="0"/>
                </a:rPr>
                <a:t>EASY TO CHANGE COLORS, PHOTOS.  </a:t>
              </a:r>
              <a:endParaRPr lang="ko-KR" altLang="en-US" sz="1600" dirty="0">
                <a:solidFill>
                  <a:schemeClr val="bg1"/>
                </a:solidFill>
                <a:cs typeface="Arial" pitchFamily="34" charset="0"/>
              </a:endParaRPr>
            </a:p>
          </p:txBody>
        </p:sp>
      </p:grpSp>
      <p:grpSp>
        <p:nvGrpSpPr>
          <p:cNvPr id="9" name="Group 8">
            <a:extLst>
              <a:ext uri="{FF2B5EF4-FFF2-40B4-BE49-F238E27FC236}">
                <a16:creationId xmlns:a16="http://schemas.microsoft.com/office/drawing/2014/main" id="{E739CC8D-3259-47FF-BDD7-59809D5DF0D9}"/>
              </a:ext>
            </a:extLst>
          </p:cNvPr>
          <p:cNvGrpSpPr/>
          <p:nvPr/>
        </p:nvGrpSpPr>
        <p:grpSpPr>
          <a:xfrm>
            <a:off x="1428453" y="3048417"/>
            <a:ext cx="3933092" cy="793957"/>
            <a:chOff x="1985513" y="4307149"/>
            <a:chExt cx="2380861" cy="793957"/>
          </a:xfrm>
        </p:grpSpPr>
        <p:sp>
          <p:nvSpPr>
            <p:cNvPr id="10" name="TextBox 9">
              <a:extLst>
                <a:ext uri="{FF2B5EF4-FFF2-40B4-BE49-F238E27FC236}">
                  <a16:creationId xmlns:a16="http://schemas.microsoft.com/office/drawing/2014/main" id="{E02EA508-6CAB-468D-887C-4E883851B1FF}"/>
                </a:ext>
              </a:extLst>
            </p:cNvPr>
            <p:cNvSpPr txBox="1"/>
            <p:nvPr/>
          </p:nvSpPr>
          <p:spPr>
            <a:xfrm>
              <a:off x="2004348" y="4639441"/>
              <a:ext cx="234663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11" name="TextBox 10">
              <a:extLst>
                <a:ext uri="{FF2B5EF4-FFF2-40B4-BE49-F238E27FC236}">
                  <a16:creationId xmlns:a16="http://schemas.microsoft.com/office/drawing/2014/main" id="{D1B9B54D-07C9-451C-B788-58CB63AB8943}"/>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accent4"/>
                  </a:solidFill>
                  <a:ea typeface="FZShuTi" pitchFamily="2" charset="-122"/>
                  <a:cs typeface="Arial" pitchFamily="34" charset="0"/>
                </a:rPr>
                <a:t>EASY TO CHANGE COLORS, PHOTOS.  </a:t>
              </a:r>
              <a:endParaRPr lang="ko-KR" altLang="en-US" sz="1600" dirty="0">
                <a:solidFill>
                  <a:schemeClr val="accent4"/>
                </a:solidFill>
                <a:cs typeface="Arial" pitchFamily="34" charset="0"/>
              </a:endParaRPr>
            </a:p>
          </p:txBody>
        </p:sp>
      </p:grpSp>
      <p:grpSp>
        <p:nvGrpSpPr>
          <p:cNvPr id="12" name="Group 11">
            <a:extLst>
              <a:ext uri="{FF2B5EF4-FFF2-40B4-BE49-F238E27FC236}">
                <a16:creationId xmlns:a16="http://schemas.microsoft.com/office/drawing/2014/main" id="{A3277ECB-97C2-416E-A68D-0363D877C325}"/>
              </a:ext>
            </a:extLst>
          </p:cNvPr>
          <p:cNvGrpSpPr/>
          <p:nvPr/>
        </p:nvGrpSpPr>
        <p:grpSpPr>
          <a:xfrm>
            <a:off x="910033" y="4291112"/>
            <a:ext cx="3933092" cy="793957"/>
            <a:chOff x="1985513" y="4307149"/>
            <a:chExt cx="2380861" cy="793957"/>
          </a:xfrm>
        </p:grpSpPr>
        <p:sp>
          <p:nvSpPr>
            <p:cNvPr id="13" name="TextBox 12">
              <a:extLst>
                <a:ext uri="{FF2B5EF4-FFF2-40B4-BE49-F238E27FC236}">
                  <a16:creationId xmlns:a16="http://schemas.microsoft.com/office/drawing/2014/main" id="{4ED82AF8-430F-4F2D-9A20-4389546BF625}"/>
                </a:ext>
              </a:extLst>
            </p:cNvPr>
            <p:cNvSpPr txBox="1"/>
            <p:nvPr/>
          </p:nvSpPr>
          <p:spPr>
            <a:xfrm>
              <a:off x="2004348" y="4639441"/>
              <a:ext cx="2346637" cy="461665"/>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p>
          </p:txBody>
        </p:sp>
        <p:sp>
          <p:nvSpPr>
            <p:cNvPr id="14" name="TextBox 13">
              <a:extLst>
                <a:ext uri="{FF2B5EF4-FFF2-40B4-BE49-F238E27FC236}">
                  <a16:creationId xmlns:a16="http://schemas.microsoft.com/office/drawing/2014/main" id="{A21EAE94-E7AC-454E-898C-133B620FDF80}"/>
                </a:ext>
              </a:extLst>
            </p:cNvPr>
            <p:cNvSpPr txBox="1"/>
            <p:nvPr/>
          </p:nvSpPr>
          <p:spPr>
            <a:xfrm>
              <a:off x="1985513" y="4307149"/>
              <a:ext cx="2380861" cy="338554"/>
            </a:xfrm>
            <a:prstGeom prst="rect">
              <a:avLst/>
            </a:prstGeom>
            <a:noFill/>
          </p:spPr>
          <p:txBody>
            <a:bodyPr wrap="square" rtlCol="0">
              <a:spAutoFit/>
            </a:bodyPr>
            <a:lstStyle/>
            <a:p>
              <a:pPr algn="r"/>
              <a:r>
                <a:rPr lang="en-US" altLang="ko-KR" sz="1600" dirty="0">
                  <a:solidFill>
                    <a:schemeClr val="bg1"/>
                  </a:solidFill>
                  <a:ea typeface="FZShuTi" pitchFamily="2" charset="-122"/>
                  <a:cs typeface="Arial" pitchFamily="34" charset="0"/>
                </a:rPr>
                <a:t>EASY TO CHANGE COLORS, PHOTOS.  </a:t>
              </a:r>
              <a:endParaRPr lang="ko-KR" altLang="en-US" sz="1600" dirty="0">
                <a:solidFill>
                  <a:schemeClr val="bg1"/>
                </a:solidFill>
                <a:cs typeface="Arial" pitchFamily="34" charset="0"/>
              </a:endParaRPr>
            </a:p>
          </p:txBody>
        </p:sp>
      </p:grpSp>
      <p:sp>
        <p:nvSpPr>
          <p:cNvPr id="15" name="Freeform: Shape 14">
            <a:extLst>
              <a:ext uri="{FF2B5EF4-FFF2-40B4-BE49-F238E27FC236}">
                <a16:creationId xmlns:a16="http://schemas.microsoft.com/office/drawing/2014/main" id="{81738A81-3FB9-4BE9-8F46-F46349550BA3}"/>
              </a:ext>
            </a:extLst>
          </p:cNvPr>
          <p:cNvSpPr/>
          <p:nvPr/>
        </p:nvSpPr>
        <p:spPr>
          <a:xfrm>
            <a:off x="741766" y="3166946"/>
            <a:ext cx="511690" cy="556898"/>
          </a:xfrm>
          <a:custGeom>
            <a:avLst/>
            <a:gdLst>
              <a:gd name="connsiteX0" fmla="*/ 443807 w 893686"/>
              <a:gd name="connsiteY0" fmla="*/ 947581 h 972643"/>
              <a:gd name="connsiteX1" fmla="*/ 498389 w 893686"/>
              <a:gd name="connsiteY1" fmla="*/ 957639 h 972643"/>
              <a:gd name="connsiteX2" fmla="*/ 390684 w 893686"/>
              <a:gd name="connsiteY2" fmla="*/ 962829 h 972643"/>
              <a:gd name="connsiteX3" fmla="*/ 443807 w 893686"/>
              <a:gd name="connsiteY3" fmla="*/ 947581 h 972643"/>
              <a:gd name="connsiteX4" fmla="*/ 507472 w 893686"/>
              <a:gd name="connsiteY4" fmla="*/ 879780 h 972643"/>
              <a:gd name="connsiteX5" fmla="*/ 524990 w 893686"/>
              <a:gd name="connsiteY5" fmla="*/ 910274 h 972643"/>
              <a:gd name="connsiteX6" fmla="*/ 504228 w 893686"/>
              <a:gd name="connsiteY6" fmla="*/ 918060 h 972643"/>
              <a:gd name="connsiteX7" fmla="*/ 377708 w 893686"/>
              <a:gd name="connsiteY7" fmla="*/ 918060 h 972643"/>
              <a:gd name="connsiteX8" fmla="*/ 353052 w 893686"/>
              <a:gd name="connsiteY8" fmla="*/ 899893 h 972643"/>
              <a:gd name="connsiteX9" fmla="*/ 376410 w 893686"/>
              <a:gd name="connsiteY9" fmla="*/ 881077 h 972643"/>
              <a:gd name="connsiteX10" fmla="*/ 507472 w 893686"/>
              <a:gd name="connsiteY10" fmla="*/ 879780 h 972643"/>
              <a:gd name="connsiteX11" fmla="*/ 445590 w 893686"/>
              <a:gd name="connsiteY11" fmla="*/ 799894 h 972643"/>
              <a:gd name="connsiteX12" fmla="*/ 532126 w 893686"/>
              <a:gd name="connsiteY12" fmla="*/ 805166 h 972643"/>
              <a:gd name="connsiteX13" fmla="*/ 539263 w 893686"/>
              <a:gd name="connsiteY13" fmla="*/ 825928 h 972643"/>
              <a:gd name="connsiteX14" fmla="*/ 517204 w 893686"/>
              <a:gd name="connsiteY14" fmla="*/ 842798 h 972643"/>
              <a:gd name="connsiteX15" fmla="*/ 366678 w 893686"/>
              <a:gd name="connsiteY15" fmla="*/ 842798 h 972643"/>
              <a:gd name="connsiteX16" fmla="*/ 346564 w 893686"/>
              <a:gd name="connsiteY16" fmla="*/ 825280 h 972643"/>
              <a:gd name="connsiteX17" fmla="*/ 357594 w 893686"/>
              <a:gd name="connsiteY17" fmla="*/ 805815 h 972643"/>
              <a:gd name="connsiteX18" fmla="*/ 445590 w 893686"/>
              <a:gd name="connsiteY18" fmla="*/ 799894 h 972643"/>
              <a:gd name="connsiteX19" fmla="*/ 27995 w 893686"/>
              <a:gd name="connsiteY19" fmla="*/ 447668 h 972643"/>
              <a:gd name="connsiteX20" fmla="*/ 137646 w 893686"/>
              <a:gd name="connsiteY20" fmla="*/ 472323 h 972643"/>
              <a:gd name="connsiteX21" fmla="*/ 30590 w 893686"/>
              <a:gd name="connsiteY21" fmla="*/ 517741 h 972643"/>
              <a:gd name="connsiteX22" fmla="*/ 96 w 893686"/>
              <a:gd name="connsiteY22" fmla="*/ 480109 h 972643"/>
              <a:gd name="connsiteX23" fmla="*/ 27995 w 893686"/>
              <a:gd name="connsiteY23" fmla="*/ 447668 h 972643"/>
              <a:gd name="connsiteX24" fmla="*/ 874135 w 893686"/>
              <a:gd name="connsiteY24" fmla="*/ 375324 h 972643"/>
              <a:gd name="connsiteX25" fmla="*/ 885083 w 893686"/>
              <a:gd name="connsiteY25" fmla="*/ 384084 h 972643"/>
              <a:gd name="connsiteX26" fmla="*/ 890274 w 893686"/>
              <a:gd name="connsiteY26" fmla="*/ 445074 h 972643"/>
              <a:gd name="connsiteX27" fmla="*/ 864321 w 893686"/>
              <a:gd name="connsiteY27" fmla="*/ 449615 h 972643"/>
              <a:gd name="connsiteX28" fmla="*/ 751426 w 893686"/>
              <a:gd name="connsiteY28" fmla="*/ 419120 h 972643"/>
              <a:gd name="connsiteX29" fmla="*/ 859780 w 893686"/>
              <a:gd name="connsiteY29" fmla="*/ 378244 h 972643"/>
              <a:gd name="connsiteX30" fmla="*/ 874135 w 893686"/>
              <a:gd name="connsiteY30" fmla="*/ 375324 h 972643"/>
              <a:gd name="connsiteX31" fmla="*/ 441455 w 893686"/>
              <a:gd name="connsiteY31" fmla="*/ 241019 h 972643"/>
              <a:gd name="connsiteX32" fmla="*/ 597009 w 893686"/>
              <a:gd name="connsiteY32" fmla="*/ 291303 h 972643"/>
              <a:gd name="connsiteX33" fmla="*/ 613230 w 893686"/>
              <a:gd name="connsiteY33" fmla="*/ 583271 h 972643"/>
              <a:gd name="connsiteX34" fmla="*/ 593116 w 893686"/>
              <a:gd name="connsiteY34" fmla="*/ 607277 h 972643"/>
              <a:gd name="connsiteX35" fmla="*/ 541860 w 893686"/>
              <a:gd name="connsiteY35" fmla="*/ 737040 h 972643"/>
              <a:gd name="connsiteX36" fmla="*/ 506824 w 893686"/>
              <a:gd name="connsiteY36" fmla="*/ 774672 h 972643"/>
              <a:gd name="connsiteX37" fmla="*/ 439347 w 893686"/>
              <a:gd name="connsiteY37" fmla="*/ 779862 h 972643"/>
              <a:gd name="connsiteX38" fmla="*/ 344618 w 893686"/>
              <a:gd name="connsiteY38" fmla="*/ 696814 h 972643"/>
              <a:gd name="connsiteX39" fmla="*/ 290766 w 893686"/>
              <a:gd name="connsiteY39" fmla="*/ 595598 h 972643"/>
              <a:gd name="connsiteX40" fmla="*/ 286874 w 893686"/>
              <a:gd name="connsiteY40" fmla="*/ 307523 h 972643"/>
              <a:gd name="connsiteX41" fmla="*/ 441455 w 893686"/>
              <a:gd name="connsiteY41" fmla="*/ 241019 h 972643"/>
              <a:gd name="connsiteX42" fmla="*/ 82577 w 893686"/>
              <a:gd name="connsiteY42" fmla="*/ 235666 h 972643"/>
              <a:gd name="connsiteX43" fmla="*/ 100014 w 893686"/>
              <a:gd name="connsiteY43" fmla="*/ 248480 h 972643"/>
              <a:gd name="connsiteX44" fmla="*/ 160354 w 893686"/>
              <a:gd name="connsiteY44" fmla="*/ 309469 h 972643"/>
              <a:gd name="connsiteX45" fmla="*/ 156461 w 893686"/>
              <a:gd name="connsiteY45" fmla="*/ 318553 h 972643"/>
              <a:gd name="connsiteX46" fmla="*/ 71466 w 893686"/>
              <a:gd name="connsiteY46" fmla="*/ 305576 h 972643"/>
              <a:gd name="connsiteX47" fmla="*/ 39674 w 893686"/>
              <a:gd name="connsiteY47" fmla="*/ 282868 h 972643"/>
              <a:gd name="connsiteX48" fmla="*/ 61734 w 893686"/>
              <a:gd name="connsiteY48" fmla="*/ 237451 h 972643"/>
              <a:gd name="connsiteX49" fmla="*/ 82577 w 893686"/>
              <a:gd name="connsiteY49" fmla="*/ 235666 h 972643"/>
              <a:gd name="connsiteX50" fmla="*/ 783138 w 893686"/>
              <a:gd name="connsiteY50" fmla="*/ 170703 h 972643"/>
              <a:gd name="connsiteX51" fmla="*/ 798790 w 893686"/>
              <a:gd name="connsiteY51" fmla="*/ 175164 h 972643"/>
              <a:gd name="connsiteX52" fmla="*/ 829285 w 893686"/>
              <a:gd name="connsiteY52" fmla="*/ 217986 h 972643"/>
              <a:gd name="connsiteX53" fmla="*/ 809820 w 893686"/>
              <a:gd name="connsiteY53" fmla="*/ 240046 h 972643"/>
              <a:gd name="connsiteX54" fmla="*/ 704063 w 893686"/>
              <a:gd name="connsiteY54" fmla="*/ 271190 h 972643"/>
              <a:gd name="connsiteX55" fmla="*/ 768945 w 893686"/>
              <a:gd name="connsiteY55" fmla="*/ 180354 h 972643"/>
              <a:gd name="connsiteX56" fmla="*/ 783138 w 893686"/>
              <a:gd name="connsiteY56" fmla="*/ 170703 h 972643"/>
              <a:gd name="connsiteX57" fmla="*/ 223350 w 893686"/>
              <a:gd name="connsiteY57" fmla="*/ 65879 h 972643"/>
              <a:gd name="connsiteX58" fmla="*/ 244701 w 893686"/>
              <a:gd name="connsiteY58" fmla="*/ 88871 h 972643"/>
              <a:gd name="connsiteX59" fmla="*/ 268707 w 893686"/>
              <a:gd name="connsiteY59" fmla="*/ 186194 h 972643"/>
              <a:gd name="connsiteX60" fmla="*/ 185009 w 893686"/>
              <a:gd name="connsiteY60" fmla="*/ 123907 h 972643"/>
              <a:gd name="connsiteX61" fmla="*/ 210313 w 893686"/>
              <a:gd name="connsiteY61" fmla="*/ 72651 h 972643"/>
              <a:gd name="connsiteX62" fmla="*/ 223350 w 893686"/>
              <a:gd name="connsiteY62" fmla="*/ 65879 h 972643"/>
              <a:gd name="connsiteX63" fmla="*/ 615824 w 893686"/>
              <a:gd name="connsiteY63" fmla="*/ 35668 h 972643"/>
              <a:gd name="connsiteX64" fmla="*/ 667729 w 893686"/>
              <a:gd name="connsiteY64" fmla="*/ 59026 h 972643"/>
              <a:gd name="connsiteX65" fmla="*/ 656051 w 893686"/>
              <a:gd name="connsiteY65" fmla="*/ 90818 h 972643"/>
              <a:gd name="connsiteX66" fmla="*/ 576246 w 893686"/>
              <a:gd name="connsiteY66" fmla="*/ 169325 h 972643"/>
              <a:gd name="connsiteX67" fmla="*/ 593764 w 893686"/>
              <a:gd name="connsiteY67" fmla="*/ 61621 h 972643"/>
              <a:gd name="connsiteX68" fmla="*/ 615824 w 893686"/>
              <a:gd name="connsiteY68" fmla="*/ 35668 h 972643"/>
              <a:gd name="connsiteX69" fmla="*/ 430262 w 893686"/>
              <a:gd name="connsiteY69" fmla="*/ 1282 h 972643"/>
              <a:gd name="connsiteX70" fmla="*/ 452971 w 893686"/>
              <a:gd name="connsiteY70" fmla="*/ 25937 h 972643"/>
              <a:gd name="connsiteX71" fmla="*/ 421179 w 893686"/>
              <a:gd name="connsiteY71" fmla="*/ 134938 h 972643"/>
              <a:gd name="connsiteX72" fmla="*/ 380303 w 893686"/>
              <a:gd name="connsiteY72" fmla="*/ 27234 h 972643"/>
              <a:gd name="connsiteX73" fmla="*/ 430262 w 893686"/>
              <a:gd name="connsiteY73" fmla="*/ 1282 h 972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93686" h="972643">
                <a:moveTo>
                  <a:pt x="443807" y="947581"/>
                </a:moveTo>
                <a:cubicBezTo>
                  <a:pt x="461082" y="948392"/>
                  <a:pt x="478600" y="953421"/>
                  <a:pt x="498389" y="957639"/>
                </a:cubicBezTo>
                <a:cubicBezTo>
                  <a:pt x="459459" y="979699"/>
                  <a:pt x="429614" y="973859"/>
                  <a:pt x="390684" y="962829"/>
                </a:cubicBezTo>
                <a:cubicBezTo>
                  <a:pt x="409500" y="950176"/>
                  <a:pt x="426531" y="946770"/>
                  <a:pt x="443807" y="947581"/>
                </a:cubicBezTo>
                <a:close/>
                <a:moveTo>
                  <a:pt x="507472" y="879780"/>
                </a:moveTo>
                <a:cubicBezTo>
                  <a:pt x="525639" y="879780"/>
                  <a:pt x="534722" y="888863"/>
                  <a:pt x="524990" y="910274"/>
                </a:cubicBezTo>
                <a:cubicBezTo>
                  <a:pt x="519151" y="912869"/>
                  <a:pt x="511365" y="917411"/>
                  <a:pt x="504228" y="918060"/>
                </a:cubicBezTo>
                <a:cubicBezTo>
                  <a:pt x="462055" y="918709"/>
                  <a:pt x="419882" y="918709"/>
                  <a:pt x="377708" y="918060"/>
                </a:cubicBezTo>
                <a:cubicBezTo>
                  <a:pt x="366678" y="918060"/>
                  <a:pt x="353701" y="914816"/>
                  <a:pt x="353052" y="899893"/>
                </a:cubicBezTo>
                <a:cubicBezTo>
                  <a:pt x="352404" y="884970"/>
                  <a:pt x="365380" y="881077"/>
                  <a:pt x="376410" y="881077"/>
                </a:cubicBezTo>
                <a:cubicBezTo>
                  <a:pt x="419882" y="879780"/>
                  <a:pt x="464001" y="879131"/>
                  <a:pt x="507472" y="879780"/>
                </a:cubicBezTo>
                <a:close/>
                <a:moveTo>
                  <a:pt x="445590" y="799894"/>
                </a:moveTo>
                <a:cubicBezTo>
                  <a:pt x="486547" y="799813"/>
                  <a:pt x="527260" y="801597"/>
                  <a:pt x="532126" y="805166"/>
                </a:cubicBezTo>
                <a:cubicBezTo>
                  <a:pt x="539263" y="810357"/>
                  <a:pt x="542507" y="817494"/>
                  <a:pt x="539263" y="825928"/>
                </a:cubicBezTo>
                <a:cubicBezTo>
                  <a:pt x="536019" y="836309"/>
                  <a:pt x="527584" y="842798"/>
                  <a:pt x="517204" y="842798"/>
                </a:cubicBezTo>
                <a:cubicBezTo>
                  <a:pt x="467244" y="843447"/>
                  <a:pt x="416637" y="843447"/>
                  <a:pt x="366678" y="842798"/>
                </a:cubicBezTo>
                <a:cubicBezTo>
                  <a:pt x="356946" y="842798"/>
                  <a:pt x="347862" y="836309"/>
                  <a:pt x="346564" y="825280"/>
                </a:cubicBezTo>
                <a:cubicBezTo>
                  <a:pt x="345267" y="816196"/>
                  <a:pt x="350457" y="810357"/>
                  <a:pt x="357594" y="805815"/>
                </a:cubicBezTo>
                <a:cubicBezTo>
                  <a:pt x="363433" y="801922"/>
                  <a:pt x="404634" y="799975"/>
                  <a:pt x="445590" y="799894"/>
                </a:cubicBezTo>
                <a:close/>
                <a:moveTo>
                  <a:pt x="27995" y="447668"/>
                </a:moveTo>
                <a:cubicBezTo>
                  <a:pt x="61085" y="454805"/>
                  <a:pt x="92878" y="462591"/>
                  <a:pt x="137646" y="472323"/>
                </a:cubicBezTo>
                <a:cubicBezTo>
                  <a:pt x="98717" y="502818"/>
                  <a:pt x="64329" y="509955"/>
                  <a:pt x="30590" y="517741"/>
                </a:cubicBezTo>
                <a:cubicBezTo>
                  <a:pt x="2043" y="524229"/>
                  <a:pt x="745" y="499574"/>
                  <a:pt x="96" y="480109"/>
                </a:cubicBezTo>
                <a:cubicBezTo>
                  <a:pt x="-553" y="461293"/>
                  <a:pt x="1394" y="442477"/>
                  <a:pt x="27995" y="447668"/>
                </a:cubicBezTo>
                <a:close/>
                <a:moveTo>
                  <a:pt x="874135" y="375324"/>
                </a:moveTo>
                <a:cubicBezTo>
                  <a:pt x="878758" y="375649"/>
                  <a:pt x="882813" y="377920"/>
                  <a:pt x="885083" y="384084"/>
                </a:cubicBezTo>
                <a:cubicBezTo>
                  <a:pt x="892220" y="403548"/>
                  <a:pt x="897411" y="424960"/>
                  <a:pt x="890274" y="445074"/>
                </a:cubicBezTo>
                <a:cubicBezTo>
                  <a:pt x="886381" y="456104"/>
                  <a:pt x="873405" y="452211"/>
                  <a:pt x="864321" y="449615"/>
                </a:cubicBezTo>
                <a:cubicBezTo>
                  <a:pt x="829934" y="441181"/>
                  <a:pt x="794897" y="439883"/>
                  <a:pt x="751426" y="419120"/>
                </a:cubicBezTo>
                <a:cubicBezTo>
                  <a:pt x="794897" y="402900"/>
                  <a:pt x="827339" y="389923"/>
                  <a:pt x="859780" y="378244"/>
                </a:cubicBezTo>
                <a:cubicBezTo>
                  <a:pt x="864321" y="376622"/>
                  <a:pt x="869512" y="375000"/>
                  <a:pt x="874135" y="375324"/>
                </a:cubicBezTo>
                <a:close/>
                <a:moveTo>
                  <a:pt x="441455" y="241019"/>
                </a:moveTo>
                <a:cubicBezTo>
                  <a:pt x="498713" y="237938"/>
                  <a:pt x="556133" y="254320"/>
                  <a:pt x="597009" y="291303"/>
                </a:cubicBezTo>
                <a:cubicBezTo>
                  <a:pt x="683302" y="367863"/>
                  <a:pt x="689790" y="485948"/>
                  <a:pt x="613230" y="583271"/>
                </a:cubicBezTo>
                <a:cubicBezTo>
                  <a:pt x="607391" y="589110"/>
                  <a:pt x="602200" y="594949"/>
                  <a:pt x="593116" y="607277"/>
                </a:cubicBezTo>
                <a:cubicBezTo>
                  <a:pt x="559378" y="638420"/>
                  <a:pt x="540562" y="683188"/>
                  <a:pt x="541860" y="737040"/>
                </a:cubicBezTo>
                <a:cubicBezTo>
                  <a:pt x="542509" y="760398"/>
                  <a:pt x="530830" y="772725"/>
                  <a:pt x="506824" y="774672"/>
                </a:cubicBezTo>
                <a:cubicBezTo>
                  <a:pt x="484115" y="775969"/>
                  <a:pt x="461407" y="779862"/>
                  <a:pt x="439347" y="779862"/>
                </a:cubicBezTo>
                <a:cubicBezTo>
                  <a:pt x="356297" y="779214"/>
                  <a:pt x="355000" y="778565"/>
                  <a:pt x="344618" y="696814"/>
                </a:cubicBezTo>
                <a:cubicBezTo>
                  <a:pt x="339428" y="655938"/>
                  <a:pt x="316719" y="624795"/>
                  <a:pt x="290766" y="595598"/>
                </a:cubicBezTo>
                <a:cubicBezTo>
                  <a:pt x="209016" y="504764"/>
                  <a:pt x="207069" y="388625"/>
                  <a:pt x="286874" y="307523"/>
                </a:cubicBezTo>
                <a:cubicBezTo>
                  <a:pt x="327101" y="266647"/>
                  <a:pt x="384197" y="244101"/>
                  <a:pt x="441455" y="241019"/>
                </a:cubicBezTo>
                <a:close/>
                <a:moveTo>
                  <a:pt x="82577" y="235666"/>
                </a:moveTo>
                <a:cubicBezTo>
                  <a:pt x="88984" y="238423"/>
                  <a:pt x="94823" y="243614"/>
                  <a:pt x="100014" y="248480"/>
                </a:cubicBezTo>
                <a:cubicBezTo>
                  <a:pt x="120776" y="267945"/>
                  <a:pt x="140241" y="289356"/>
                  <a:pt x="160354" y="309469"/>
                </a:cubicBezTo>
                <a:cubicBezTo>
                  <a:pt x="159056" y="312713"/>
                  <a:pt x="157759" y="315957"/>
                  <a:pt x="156461" y="318553"/>
                </a:cubicBezTo>
                <a:cubicBezTo>
                  <a:pt x="127913" y="314011"/>
                  <a:pt x="100014" y="310767"/>
                  <a:pt x="71466" y="305576"/>
                </a:cubicBezTo>
                <a:cubicBezTo>
                  <a:pt x="57841" y="302981"/>
                  <a:pt x="39674" y="301683"/>
                  <a:pt x="39674" y="282868"/>
                </a:cubicBezTo>
                <a:cubicBezTo>
                  <a:pt x="39674" y="264701"/>
                  <a:pt x="46162" y="247183"/>
                  <a:pt x="61734" y="237451"/>
                </a:cubicBezTo>
                <a:cubicBezTo>
                  <a:pt x="69195" y="232584"/>
                  <a:pt x="76170" y="232909"/>
                  <a:pt x="82577" y="235666"/>
                </a:cubicBezTo>
                <a:close/>
                <a:moveTo>
                  <a:pt x="783138" y="170703"/>
                </a:moveTo>
                <a:cubicBezTo>
                  <a:pt x="788409" y="169324"/>
                  <a:pt x="793924" y="170297"/>
                  <a:pt x="798790" y="175164"/>
                </a:cubicBezTo>
                <a:cubicBezTo>
                  <a:pt x="811118" y="187491"/>
                  <a:pt x="822797" y="202414"/>
                  <a:pt x="829285" y="217986"/>
                </a:cubicBezTo>
                <a:cubicBezTo>
                  <a:pt x="835124" y="231612"/>
                  <a:pt x="820201" y="236802"/>
                  <a:pt x="809820" y="240046"/>
                </a:cubicBezTo>
                <a:cubicBezTo>
                  <a:pt x="778028" y="250428"/>
                  <a:pt x="746236" y="258862"/>
                  <a:pt x="704063" y="271190"/>
                </a:cubicBezTo>
                <a:cubicBezTo>
                  <a:pt x="723528" y="229015"/>
                  <a:pt x="747534" y="205658"/>
                  <a:pt x="768945" y="180354"/>
                </a:cubicBezTo>
                <a:cubicBezTo>
                  <a:pt x="772838" y="175812"/>
                  <a:pt x="777866" y="172082"/>
                  <a:pt x="783138" y="170703"/>
                </a:cubicBezTo>
                <a:close/>
                <a:moveTo>
                  <a:pt x="223350" y="65879"/>
                </a:moveTo>
                <a:cubicBezTo>
                  <a:pt x="234482" y="64054"/>
                  <a:pt x="240321" y="75732"/>
                  <a:pt x="244701" y="88871"/>
                </a:cubicBezTo>
                <a:cubicBezTo>
                  <a:pt x="254433" y="118068"/>
                  <a:pt x="266112" y="147914"/>
                  <a:pt x="268707" y="186194"/>
                </a:cubicBezTo>
                <a:cubicBezTo>
                  <a:pt x="232373" y="170622"/>
                  <a:pt x="205772" y="149211"/>
                  <a:pt x="185009" y="123907"/>
                </a:cubicBezTo>
                <a:cubicBezTo>
                  <a:pt x="162950" y="96657"/>
                  <a:pt x="194742" y="85627"/>
                  <a:pt x="210313" y="72651"/>
                </a:cubicBezTo>
                <a:cubicBezTo>
                  <a:pt x="215341" y="68596"/>
                  <a:pt x="219640" y="66487"/>
                  <a:pt x="223350" y="65879"/>
                </a:cubicBezTo>
                <a:close/>
                <a:moveTo>
                  <a:pt x="615824" y="35668"/>
                </a:moveTo>
                <a:cubicBezTo>
                  <a:pt x="635288" y="37615"/>
                  <a:pt x="654753" y="44752"/>
                  <a:pt x="667729" y="59026"/>
                </a:cubicBezTo>
                <a:cubicBezTo>
                  <a:pt x="679408" y="72651"/>
                  <a:pt x="665783" y="83032"/>
                  <a:pt x="656051" y="90818"/>
                </a:cubicBezTo>
                <a:cubicBezTo>
                  <a:pt x="628800" y="112229"/>
                  <a:pt x="615175" y="147914"/>
                  <a:pt x="576246" y="169325"/>
                </a:cubicBezTo>
                <a:cubicBezTo>
                  <a:pt x="583383" y="125205"/>
                  <a:pt x="588574" y="93413"/>
                  <a:pt x="593764" y="61621"/>
                </a:cubicBezTo>
                <a:cubicBezTo>
                  <a:pt x="595711" y="48645"/>
                  <a:pt x="597657" y="33722"/>
                  <a:pt x="615824" y="35668"/>
                </a:cubicBezTo>
                <a:close/>
                <a:moveTo>
                  <a:pt x="430262" y="1282"/>
                </a:moveTo>
                <a:cubicBezTo>
                  <a:pt x="449078" y="-3909"/>
                  <a:pt x="457513" y="7121"/>
                  <a:pt x="452971" y="25937"/>
                </a:cubicBezTo>
                <a:cubicBezTo>
                  <a:pt x="444536" y="59675"/>
                  <a:pt x="443888" y="95360"/>
                  <a:pt x="421179" y="134938"/>
                </a:cubicBezTo>
                <a:cubicBezTo>
                  <a:pt x="396523" y="97955"/>
                  <a:pt x="384844" y="62270"/>
                  <a:pt x="380303" y="27234"/>
                </a:cubicBezTo>
                <a:cubicBezTo>
                  <a:pt x="375761" y="-8451"/>
                  <a:pt x="411447" y="6472"/>
                  <a:pt x="430262" y="1282"/>
                </a:cubicBezTo>
                <a:close/>
              </a:path>
            </a:pathLst>
          </a:custGeom>
          <a:solidFill>
            <a:schemeClr val="accent4"/>
          </a:solidFill>
          <a:ln w="6487"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B9E3847A-60ED-480C-8162-6098389AABD6}"/>
              </a:ext>
            </a:extLst>
          </p:cNvPr>
          <p:cNvSpPr/>
          <p:nvPr/>
        </p:nvSpPr>
        <p:spPr>
          <a:xfrm>
            <a:off x="5145683" y="4448271"/>
            <a:ext cx="431723" cy="563176"/>
          </a:xfrm>
          <a:custGeom>
            <a:avLst/>
            <a:gdLst>
              <a:gd name="connsiteX0" fmla="*/ 167379 w 754020"/>
              <a:gd name="connsiteY0" fmla="*/ 718869 h 983607"/>
              <a:gd name="connsiteX1" fmla="*/ 192055 w 754020"/>
              <a:gd name="connsiteY1" fmla="*/ 719376 h 983607"/>
              <a:gd name="connsiteX2" fmla="*/ 267966 w 754020"/>
              <a:gd name="connsiteY2" fmla="*/ 777121 h 983607"/>
              <a:gd name="connsiteX3" fmla="*/ 203734 w 754020"/>
              <a:gd name="connsiteY3" fmla="*/ 836812 h 983607"/>
              <a:gd name="connsiteX4" fmla="*/ 131065 w 754020"/>
              <a:gd name="connsiteY4" fmla="*/ 774526 h 983607"/>
              <a:gd name="connsiteX5" fmla="*/ 167379 w 754020"/>
              <a:gd name="connsiteY5" fmla="*/ 718869 h 983607"/>
              <a:gd name="connsiteX6" fmla="*/ 380212 w 754020"/>
              <a:gd name="connsiteY6" fmla="*/ 718079 h 983607"/>
              <a:gd name="connsiteX7" fmla="*/ 442498 w 754020"/>
              <a:gd name="connsiteY7" fmla="*/ 779068 h 983607"/>
              <a:gd name="connsiteX8" fmla="*/ 365938 w 754020"/>
              <a:gd name="connsiteY8" fmla="*/ 836164 h 983607"/>
              <a:gd name="connsiteX9" fmla="*/ 306246 w 754020"/>
              <a:gd name="connsiteY9" fmla="*/ 779068 h 983607"/>
              <a:gd name="connsiteX10" fmla="*/ 380212 w 754020"/>
              <a:gd name="connsiteY10" fmla="*/ 718079 h 983607"/>
              <a:gd name="connsiteX11" fmla="*/ 375670 w 754020"/>
              <a:gd name="connsiteY11" fmla="*/ 564309 h 983607"/>
              <a:gd name="connsiteX12" fmla="*/ 442498 w 754020"/>
              <a:gd name="connsiteY12" fmla="*/ 624649 h 983607"/>
              <a:gd name="connsiteX13" fmla="*/ 376968 w 754020"/>
              <a:gd name="connsiteY13" fmla="*/ 681096 h 983607"/>
              <a:gd name="connsiteX14" fmla="*/ 306895 w 754020"/>
              <a:gd name="connsiteY14" fmla="*/ 624000 h 983607"/>
              <a:gd name="connsiteX15" fmla="*/ 375670 w 754020"/>
              <a:gd name="connsiteY15" fmla="*/ 564309 h 983607"/>
              <a:gd name="connsiteX16" fmla="*/ 201137 w 754020"/>
              <a:gd name="connsiteY16" fmla="*/ 564309 h 983607"/>
              <a:gd name="connsiteX17" fmla="*/ 267317 w 754020"/>
              <a:gd name="connsiteY17" fmla="*/ 624000 h 983607"/>
              <a:gd name="connsiteX18" fmla="*/ 197893 w 754020"/>
              <a:gd name="connsiteY18" fmla="*/ 681096 h 983607"/>
              <a:gd name="connsiteX19" fmla="*/ 131714 w 754020"/>
              <a:gd name="connsiteY19" fmla="*/ 621405 h 983607"/>
              <a:gd name="connsiteX20" fmla="*/ 201137 w 754020"/>
              <a:gd name="connsiteY20" fmla="*/ 564309 h 983607"/>
              <a:gd name="connsiteX21" fmla="*/ 539830 w 754020"/>
              <a:gd name="connsiteY21" fmla="*/ 558561 h 983607"/>
              <a:gd name="connsiteX22" fmla="*/ 589779 w 754020"/>
              <a:gd name="connsiteY22" fmla="*/ 565606 h 983607"/>
              <a:gd name="connsiteX23" fmla="*/ 617029 w 754020"/>
              <a:gd name="connsiteY23" fmla="*/ 599994 h 983607"/>
              <a:gd name="connsiteX24" fmla="*/ 617678 w 754020"/>
              <a:gd name="connsiteY24" fmla="*/ 798532 h 983607"/>
              <a:gd name="connsiteX25" fmla="*/ 578100 w 754020"/>
              <a:gd name="connsiteY25" fmla="*/ 836812 h 983607"/>
              <a:gd name="connsiteX26" fmla="*/ 524897 w 754020"/>
              <a:gd name="connsiteY26" fmla="*/ 836812 h 983607"/>
              <a:gd name="connsiteX27" fmla="*/ 482075 w 754020"/>
              <a:gd name="connsiteY27" fmla="*/ 792044 h 983607"/>
              <a:gd name="connsiteX28" fmla="*/ 482075 w 754020"/>
              <a:gd name="connsiteY28" fmla="*/ 699263 h 983607"/>
              <a:gd name="connsiteX29" fmla="*/ 482075 w 754020"/>
              <a:gd name="connsiteY29" fmla="*/ 646060 h 983607"/>
              <a:gd name="connsiteX30" fmla="*/ 539830 w 754020"/>
              <a:gd name="connsiteY30" fmla="*/ 558561 h 983607"/>
              <a:gd name="connsiteX31" fmla="*/ 551500 w 754020"/>
              <a:gd name="connsiteY31" fmla="*/ 408593 h 983607"/>
              <a:gd name="connsiteX32" fmla="*/ 617680 w 754020"/>
              <a:gd name="connsiteY32" fmla="*/ 466338 h 983607"/>
              <a:gd name="connsiteX33" fmla="*/ 550202 w 754020"/>
              <a:gd name="connsiteY33" fmla="*/ 526029 h 983607"/>
              <a:gd name="connsiteX34" fmla="*/ 481427 w 754020"/>
              <a:gd name="connsiteY34" fmla="*/ 467636 h 983607"/>
              <a:gd name="connsiteX35" fmla="*/ 551500 w 754020"/>
              <a:gd name="connsiteY35" fmla="*/ 408593 h 983607"/>
              <a:gd name="connsiteX36" fmla="*/ 202436 w 754020"/>
              <a:gd name="connsiteY36" fmla="*/ 408593 h 983607"/>
              <a:gd name="connsiteX37" fmla="*/ 267967 w 754020"/>
              <a:gd name="connsiteY37" fmla="*/ 466987 h 983607"/>
              <a:gd name="connsiteX38" fmla="*/ 192704 w 754020"/>
              <a:gd name="connsiteY38" fmla="*/ 526029 h 983607"/>
              <a:gd name="connsiteX39" fmla="*/ 131066 w 754020"/>
              <a:gd name="connsiteY39" fmla="*/ 471528 h 983607"/>
              <a:gd name="connsiteX40" fmla="*/ 202436 w 754020"/>
              <a:gd name="connsiteY40" fmla="*/ 408593 h 983607"/>
              <a:gd name="connsiteX41" fmla="*/ 380212 w 754020"/>
              <a:gd name="connsiteY41" fmla="*/ 407944 h 983607"/>
              <a:gd name="connsiteX42" fmla="*/ 443147 w 754020"/>
              <a:gd name="connsiteY42" fmla="*/ 468933 h 983607"/>
              <a:gd name="connsiteX43" fmla="*/ 365938 w 754020"/>
              <a:gd name="connsiteY43" fmla="*/ 526029 h 983607"/>
              <a:gd name="connsiteX44" fmla="*/ 306246 w 754020"/>
              <a:gd name="connsiteY44" fmla="*/ 468933 h 983607"/>
              <a:gd name="connsiteX45" fmla="*/ 380212 w 754020"/>
              <a:gd name="connsiteY45" fmla="*/ 407944 h 983607"/>
              <a:gd name="connsiteX46" fmla="*/ 223847 w 754020"/>
              <a:gd name="connsiteY46" fmla="*/ 183454 h 983607"/>
              <a:gd name="connsiteX47" fmla="*/ 169995 w 754020"/>
              <a:gd name="connsiteY47" fmla="*/ 252878 h 983607"/>
              <a:gd name="connsiteX48" fmla="*/ 224496 w 754020"/>
              <a:gd name="connsiteY48" fmla="*/ 321653 h 983607"/>
              <a:gd name="connsiteX49" fmla="*/ 496350 w 754020"/>
              <a:gd name="connsiteY49" fmla="*/ 321004 h 983607"/>
              <a:gd name="connsiteX50" fmla="*/ 579398 w 754020"/>
              <a:gd name="connsiteY50" fmla="*/ 232765 h 983607"/>
              <a:gd name="connsiteX51" fmla="*/ 529440 w 754020"/>
              <a:gd name="connsiteY51" fmla="*/ 184102 h 983607"/>
              <a:gd name="connsiteX52" fmla="*/ 378914 w 754020"/>
              <a:gd name="connsiteY52" fmla="*/ 184102 h 983607"/>
              <a:gd name="connsiteX53" fmla="*/ 223847 w 754020"/>
              <a:gd name="connsiteY53" fmla="*/ 183454 h 983607"/>
              <a:gd name="connsiteX54" fmla="*/ 568369 w 754020"/>
              <a:gd name="connsiteY54" fmla="*/ 145173 h 983607"/>
              <a:gd name="connsiteX55" fmla="*/ 617679 w 754020"/>
              <a:gd name="connsiteY55" fmla="*/ 194484 h 983607"/>
              <a:gd name="connsiteX56" fmla="*/ 617030 w 754020"/>
              <a:gd name="connsiteY56" fmla="*/ 321004 h 983607"/>
              <a:gd name="connsiteX57" fmla="*/ 578101 w 754020"/>
              <a:gd name="connsiteY57" fmla="*/ 359933 h 983607"/>
              <a:gd name="connsiteX58" fmla="*/ 170644 w 754020"/>
              <a:gd name="connsiteY58" fmla="*/ 359933 h 983607"/>
              <a:gd name="connsiteX59" fmla="*/ 131714 w 754020"/>
              <a:gd name="connsiteY59" fmla="*/ 321004 h 983607"/>
              <a:gd name="connsiteX60" fmla="*/ 131066 w 754020"/>
              <a:gd name="connsiteY60" fmla="*/ 189942 h 983607"/>
              <a:gd name="connsiteX61" fmla="*/ 179727 w 754020"/>
              <a:gd name="connsiteY61" fmla="*/ 145822 h 983607"/>
              <a:gd name="connsiteX62" fmla="*/ 378914 w 754020"/>
              <a:gd name="connsiteY62" fmla="*/ 145822 h 983607"/>
              <a:gd name="connsiteX63" fmla="*/ 568369 w 754020"/>
              <a:gd name="connsiteY63" fmla="*/ 145173 h 983607"/>
              <a:gd name="connsiteX64" fmla="*/ 160263 w 754020"/>
              <a:gd name="connsiteY64" fmla="*/ 67964 h 983607"/>
              <a:gd name="connsiteX65" fmla="*/ 64238 w 754020"/>
              <a:gd name="connsiteY65" fmla="*/ 159447 h 983607"/>
              <a:gd name="connsiteX66" fmla="*/ 64238 w 754020"/>
              <a:gd name="connsiteY66" fmla="*/ 816050 h 983607"/>
              <a:gd name="connsiteX67" fmla="*/ 166102 w 754020"/>
              <a:gd name="connsiteY67" fmla="*/ 914021 h 983607"/>
              <a:gd name="connsiteX68" fmla="*/ 579398 w 754020"/>
              <a:gd name="connsiteY68" fmla="*/ 914021 h 983607"/>
              <a:gd name="connsiteX69" fmla="*/ 685805 w 754020"/>
              <a:gd name="connsiteY69" fmla="*/ 807616 h 983607"/>
              <a:gd name="connsiteX70" fmla="*/ 685156 w 754020"/>
              <a:gd name="connsiteY70" fmla="*/ 496183 h 983607"/>
              <a:gd name="connsiteX71" fmla="*/ 684507 w 754020"/>
              <a:gd name="connsiteY71" fmla="*/ 155554 h 983607"/>
              <a:gd name="connsiteX72" fmla="*/ 597566 w 754020"/>
              <a:gd name="connsiteY72" fmla="*/ 67964 h 983607"/>
              <a:gd name="connsiteX73" fmla="*/ 160263 w 754020"/>
              <a:gd name="connsiteY73" fmla="*/ 67964 h 983607"/>
              <a:gd name="connsiteX74" fmla="*/ 166102 w 754020"/>
              <a:gd name="connsiteY74" fmla="*/ 486 h 983607"/>
              <a:gd name="connsiteX75" fmla="*/ 593673 w 754020"/>
              <a:gd name="connsiteY75" fmla="*/ 486 h 983607"/>
              <a:gd name="connsiteX76" fmla="*/ 752633 w 754020"/>
              <a:gd name="connsiteY76" fmla="*/ 156851 h 983607"/>
              <a:gd name="connsiteX77" fmla="*/ 751984 w 754020"/>
              <a:gd name="connsiteY77" fmla="*/ 823187 h 983607"/>
              <a:gd name="connsiteX78" fmla="*/ 593673 w 754020"/>
              <a:gd name="connsiteY78" fmla="*/ 982147 h 983607"/>
              <a:gd name="connsiteX79" fmla="*/ 160911 w 754020"/>
              <a:gd name="connsiteY79" fmla="*/ 982147 h 983607"/>
              <a:gd name="connsiteX80" fmla="*/ 3249 w 754020"/>
              <a:gd name="connsiteY80" fmla="*/ 821241 h 983607"/>
              <a:gd name="connsiteX81" fmla="*/ 3249 w 754020"/>
              <a:gd name="connsiteY81" fmla="*/ 495534 h 983607"/>
              <a:gd name="connsiteX82" fmla="*/ 5 w 754020"/>
              <a:gd name="connsiteY82" fmla="*/ 495534 h 983607"/>
              <a:gd name="connsiteX83" fmla="*/ 5 w 754020"/>
              <a:gd name="connsiteY83" fmla="*/ 169828 h 983607"/>
              <a:gd name="connsiteX84" fmla="*/ 166102 w 754020"/>
              <a:gd name="connsiteY84" fmla="*/ 486 h 98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54020" h="983607">
                <a:moveTo>
                  <a:pt x="167379" y="718869"/>
                </a:moveTo>
                <a:cubicBezTo>
                  <a:pt x="174942" y="717916"/>
                  <a:pt x="183296" y="718241"/>
                  <a:pt x="192055" y="719376"/>
                </a:cubicBezTo>
                <a:cubicBezTo>
                  <a:pt x="261478" y="719376"/>
                  <a:pt x="264722" y="723918"/>
                  <a:pt x="267966" y="777121"/>
                </a:cubicBezTo>
                <a:cubicBezTo>
                  <a:pt x="271210" y="826431"/>
                  <a:pt x="247853" y="838110"/>
                  <a:pt x="203734" y="836812"/>
                </a:cubicBezTo>
                <a:cubicBezTo>
                  <a:pt x="140149" y="834866"/>
                  <a:pt x="133660" y="829026"/>
                  <a:pt x="131065" y="774526"/>
                </a:cubicBezTo>
                <a:cubicBezTo>
                  <a:pt x="129119" y="736083"/>
                  <a:pt x="144691" y="721728"/>
                  <a:pt x="167379" y="718869"/>
                </a:cubicBezTo>
                <a:close/>
                <a:moveTo>
                  <a:pt x="380212" y="718079"/>
                </a:moveTo>
                <a:cubicBezTo>
                  <a:pt x="425629" y="716132"/>
                  <a:pt x="445742" y="731704"/>
                  <a:pt x="442498" y="779068"/>
                </a:cubicBezTo>
                <a:cubicBezTo>
                  <a:pt x="439903" y="832271"/>
                  <a:pt x="436659" y="836813"/>
                  <a:pt x="365938" y="836164"/>
                </a:cubicBezTo>
                <a:cubicBezTo>
                  <a:pt x="328954" y="841354"/>
                  <a:pt x="303001" y="829676"/>
                  <a:pt x="306246" y="779068"/>
                </a:cubicBezTo>
                <a:cubicBezTo>
                  <a:pt x="309490" y="725216"/>
                  <a:pt x="315329" y="720674"/>
                  <a:pt x="380212" y="718079"/>
                </a:cubicBezTo>
                <a:close/>
                <a:moveTo>
                  <a:pt x="375670" y="564309"/>
                </a:moveTo>
                <a:cubicBezTo>
                  <a:pt x="437308" y="564309"/>
                  <a:pt x="442498" y="569499"/>
                  <a:pt x="442498" y="624649"/>
                </a:cubicBezTo>
                <a:cubicBezTo>
                  <a:pt x="441849" y="676554"/>
                  <a:pt x="436658" y="681096"/>
                  <a:pt x="376968" y="681096"/>
                </a:cubicBezTo>
                <a:cubicBezTo>
                  <a:pt x="312735" y="681096"/>
                  <a:pt x="306895" y="676554"/>
                  <a:pt x="306895" y="624000"/>
                </a:cubicBezTo>
                <a:cubicBezTo>
                  <a:pt x="306895" y="570797"/>
                  <a:pt x="314681" y="564309"/>
                  <a:pt x="375670" y="564309"/>
                </a:cubicBezTo>
                <a:close/>
                <a:moveTo>
                  <a:pt x="201137" y="564309"/>
                </a:moveTo>
                <a:cubicBezTo>
                  <a:pt x="262126" y="564309"/>
                  <a:pt x="267965" y="569499"/>
                  <a:pt x="267317" y="624000"/>
                </a:cubicBezTo>
                <a:cubicBezTo>
                  <a:pt x="266668" y="677203"/>
                  <a:pt x="261477" y="681096"/>
                  <a:pt x="197893" y="681096"/>
                </a:cubicBezTo>
                <a:cubicBezTo>
                  <a:pt x="136905" y="681096"/>
                  <a:pt x="131065" y="675905"/>
                  <a:pt x="131714" y="621405"/>
                </a:cubicBezTo>
                <a:cubicBezTo>
                  <a:pt x="131714" y="568850"/>
                  <a:pt x="136905" y="564309"/>
                  <a:pt x="201137" y="564309"/>
                </a:cubicBezTo>
                <a:close/>
                <a:moveTo>
                  <a:pt x="539830" y="558561"/>
                </a:moveTo>
                <a:cubicBezTo>
                  <a:pt x="553608" y="558145"/>
                  <a:pt x="570152" y="560578"/>
                  <a:pt x="589779" y="565606"/>
                </a:cubicBezTo>
                <a:cubicBezTo>
                  <a:pt x="608594" y="570148"/>
                  <a:pt x="617029" y="581827"/>
                  <a:pt x="617029" y="599994"/>
                </a:cubicBezTo>
                <a:cubicBezTo>
                  <a:pt x="617678" y="666173"/>
                  <a:pt x="617678" y="732352"/>
                  <a:pt x="617678" y="798532"/>
                </a:cubicBezTo>
                <a:cubicBezTo>
                  <a:pt x="617678" y="824485"/>
                  <a:pt x="603404" y="836163"/>
                  <a:pt x="578100" y="836812"/>
                </a:cubicBezTo>
                <a:cubicBezTo>
                  <a:pt x="560582" y="836812"/>
                  <a:pt x="542415" y="836812"/>
                  <a:pt x="524897" y="836812"/>
                </a:cubicBezTo>
                <a:cubicBezTo>
                  <a:pt x="493754" y="837461"/>
                  <a:pt x="482075" y="821240"/>
                  <a:pt x="482075" y="792044"/>
                </a:cubicBezTo>
                <a:cubicBezTo>
                  <a:pt x="482724" y="760901"/>
                  <a:pt x="482075" y="729757"/>
                  <a:pt x="482075" y="699263"/>
                </a:cubicBezTo>
                <a:cubicBezTo>
                  <a:pt x="482075" y="681745"/>
                  <a:pt x="482075" y="663578"/>
                  <a:pt x="482075" y="646060"/>
                </a:cubicBezTo>
                <a:cubicBezTo>
                  <a:pt x="482075" y="586693"/>
                  <a:pt x="498499" y="559808"/>
                  <a:pt x="539830" y="558561"/>
                </a:cubicBezTo>
                <a:close/>
                <a:moveTo>
                  <a:pt x="551500" y="408593"/>
                </a:moveTo>
                <a:cubicBezTo>
                  <a:pt x="593025" y="407296"/>
                  <a:pt x="620275" y="414432"/>
                  <a:pt x="617680" y="466338"/>
                </a:cubicBezTo>
                <a:cubicBezTo>
                  <a:pt x="615084" y="520839"/>
                  <a:pt x="612489" y="526029"/>
                  <a:pt x="550202" y="526029"/>
                </a:cubicBezTo>
                <a:cubicBezTo>
                  <a:pt x="487915" y="526029"/>
                  <a:pt x="481427" y="520190"/>
                  <a:pt x="481427" y="467636"/>
                </a:cubicBezTo>
                <a:cubicBezTo>
                  <a:pt x="482076" y="415730"/>
                  <a:pt x="489862" y="410540"/>
                  <a:pt x="551500" y="408593"/>
                </a:cubicBezTo>
                <a:close/>
                <a:moveTo>
                  <a:pt x="202436" y="408593"/>
                </a:moveTo>
                <a:cubicBezTo>
                  <a:pt x="245258" y="407295"/>
                  <a:pt x="270562" y="416378"/>
                  <a:pt x="267967" y="466987"/>
                </a:cubicBezTo>
                <a:cubicBezTo>
                  <a:pt x="264723" y="520838"/>
                  <a:pt x="261479" y="526029"/>
                  <a:pt x="192704" y="526029"/>
                </a:cubicBezTo>
                <a:cubicBezTo>
                  <a:pt x="158965" y="529922"/>
                  <a:pt x="128470" y="524731"/>
                  <a:pt x="131066" y="471528"/>
                </a:cubicBezTo>
                <a:cubicBezTo>
                  <a:pt x="133661" y="416378"/>
                  <a:pt x="140149" y="410539"/>
                  <a:pt x="202436" y="408593"/>
                </a:cubicBezTo>
                <a:close/>
                <a:moveTo>
                  <a:pt x="380212" y="407944"/>
                </a:moveTo>
                <a:cubicBezTo>
                  <a:pt x="425629" y="406646"/>
                  <a:pt x="445742" y="420920"/>
                  <a:pt x="443147" y="468933"/>
                </a:cubicBezTo>
                <a:cubicBezTo>
                  <a:pt x="439903" y="521487"/>
                  <a:pt x="436659" y="526029"/>
                  <a:pt x="365938" y="526029"/>
                </a:cubicBezTo>
                <a:cubicBezTo>
                  <a:pt x="328954" y="531219"/>
                  <a:pt x="303001" y="520189"/>
                  <a:pt x="306246" y="468933"/>
                </a:cubicBezTo>
                <a:cubicBezTo>
                  <a:pt x="309490" y="415081"/>
                  <a:pt x="315329" y="410539"/>
                  <a:pt x="380212" y="407944"/>
                </a:cubicBezTo>
                <a:close/>
                <a:moveTo>
                  <a:pt x="223847" y="183454"/>
                </a:moveTo>
                <a:cubicBezTo>
                  <a:pt x="169346" y="180858"/>
                  <a:pt x="169995" y="214598"/>
                  <a:pt x="169995" y="252878"/>
                </a:cubicBezTo>
                <a:cubicBezTo>
                  <a:pt x="169995" y="291807"/>
                  <a:pt x="170644" y="323599"/>
                  <a:pt x="224496" y="321653"/>
                </a:cubicBezTo>
                <a:cubicBezTo>
                  <a:pt x="315330" y="319057"/>
                  <a:pt x="405516" y="321004"/>
                  <a:pt x="496350" y="321004"/>
                </a:cubicBezTo>
                <a:cubicBezTo>
                  <a:pt x="580048" y="321004"/>
                  <a:pt x="581994" y="317760"/>
                  <a:pt x="579398" y="232765"/>
                </a:cubicBezTo>
                <a:cubicBezTo>
                  <a:pt x="578101" y="197728"/>
                  <a:pt x="564476" y="183454"/>
                  <a:pt x="529440" y="184102"/>
                </a:cubicBezTo>
                <a:cubicBezTo>
                  <a:pt x="479481" y="184751"/>
                  <a:pt x="428873" y="184102"/>
                  <a:pt x="378914" y="184102"/>
                </a:cubicBezTo>
                <a:cubicBezTo>
                  <a:pt x="327657" y="184102"/>
                  <a:pt x="275752" y="186049"/>
                  <a:pt x="223847" y="183454"/>
                </a:cubicBezTo>
                <a:close/>
                <a:moveTo>
                  <a:pt x="568369" y="145173"/>
                </a:moveTo>
                <a:cubicBezTo>
                  <a:pt x="603405" y="144525"/>
                  <a:pt x="618977" y="159447"/>
                  <a:pt x="617679" y="194484"/>
                </a:cubicBezTo>
                <a:cubicBezTo>
                  <a:pt x="616381" y="236658"/>
                  <a:pt x="617030" y="278831"/>
                  <a:pt x="617030" y="321004"/>
                </a:cubicBezTo>
                <a:cubicBezTo>
                  <a:pt x="617030" y="346957"/>
                  <a:pt x="604054" y="359933"/>
                  <a:pt x="578101" y="359933"/>
                </a:cubicBezTo>
                <a:cubicBezTo>
                  <a:pt x="442498" y="359933"/>
                  <a:pt x="306247" y="359933"/>
                  <a:pt x="170644" y="359933"/>
                </a:cubicBezTo>
                <a:cubicBezTo>
                  <a:pt x="144691" y="359933"/>
                  <a:pt x="131714" y="346957"/>
                  <a:pt x="131714" y="321004"/>
                </a:cubicBezTo>
                <a:cubicBezTo>
                  <a:pt x="131066" y="277533"/>
                  <a:pt x="131714" y="233414"/>
                  <a:pt x="131066" y="189942"/>
                </a:cubicBezTo>
                <a:cubicBezTo>
                  <a:pt x="130417" y="155555"/>
                  <a:pt x="148584" y="145173"/>
                  <a:pt x="179727" y="145822"/>
                </a:cubicBezTo>
                <a:cubicBezTo>
                  <a:pt x="246555" y="146471"/>
                  <a:pt x="312735" y="145822"/>
                  <a:pt x="378914" y="145822"/>
                </a:cubicBezTo>
                <a:cubicBezTo>
                  <a:pt x="442498" y="145822"/>
                  <a:pt x="505434" y="146471"/>
                  <a:pt x="568369" y="145173"/>
                </a:cubicBezTo>
                <a:close/>
                <a:moveTo>
                  <a:pt x="160263" y="67964"/>
                </a:moveTo>
                <a:cubicBezTo>
                  <a:pt x="97327" y="68612"/>
                  <a:pt x="64886" y="98458"/>
                  <a:pt x="64238" y="159447"/>
                </a:cubicBezTo>
                <a:cubicBezTo>
                  <a:pt x="62940" y="378747"/>
                  <a:pt x="62291" y="597399"/>
                  <a:pt x="64238" y="816050"/>
                </a:cubicBezTo>
                <a:cubicBezTo>
                  <a:pt x="64886" y="882230"/>
                  <a:pt x="99923" y="913373"/>
                  <a:pt x="166102" y="914021"/>
                </a:cubicBezTo>
                <a:cubicBezTo>
                  <a:pt x="303651" y="915319"/>
                  <a:pt x="441850" y="914670"/>
                  <a:pt x="579398" y="914021"/>
                </a:cubicBezTo>
                <a:cubicBezTo>
                  <a:pt x="655310" y="914021"/>
                  <a:pt x="685805" y="882230"/>
                  <a:pt x="685805" y="807616"/>
                </a:cubicBezTo>
                <a:cubicBezTo>
                  <a:pt x="685805" y="703805"/>
                  <a:pt x="685805" y="599994"/>
                  <a:pt x="685156" y="496183"/>
                </a:cubicBezTo>
                <a:cubicBezTo>
                  <a:pt x="685156" y="382640"/>
                  <a:pt x="685805" y="269097"/>
                  <a:pt x="684507" y="155554"/>
                </a:cubicBezTo>
                <a:cubicBezTo>
                  <a:pt x="683858" y="96511"/>
                  <a:pt x="656608" y="68612"/>
                  <a:pt x="597566" y="67964"/>
                </a:cubicBezTo>
                <a:cubicBezTo>
                  <a:pt x="452230" y="66666"/>
                  <a:pt x="306247" y="66666"/>
                  <a:pt x="160263" y="67964"/>
                </a:cubicBezTo>
                <a:close/>
                <a:moveTo>
                  <a:pt x="166102" y="486"/>
                </a:moveTo>
                <a:cubicBezTo>
                  <a:pt x="308842" y="-162"/>
                  <a:pt x="450933" y="-162"/>
                  <a:pt x="593673" y="486"/>
                </a:cubicBezTo>
                <a:cubicBezTo>
                  <a:pt x="693591" y="486"/>
                  <a:pt x="751984" y="56285"/>
                  <a:pt x="752633" y="156851"/>
                </a:cubicBezTo>
                <a:cubicBezTo>
                  <a:pt x="754579" y="378747"/>
                  <a:pt x="754579" y="600643"/>
                  <a:pt x="751984" y="823187"/>
                </a:cubicBezTo>
                <a:cubicBezTo>
                  <a:pt x="751984" y="921159"/>
                  <a:pt x="690995" y="980849"/>
                  <a:pt x="593673" y="982147"/>
                </a:cubicBezTo>
                <a:cubicBezTo>
                  <a:pt x="448986" y="984094"/>
                  <a:pt x="304949" y="984094"/>
                  <a:pt x="160911" y="982147"/>
                </a:cubicBezTo>
                <a:cubicBezTo>
                  <a:pt x="56452" y="980849"/>
                  <a:pt x="3249" y="925051"/>
                  <a:pt x="3249" y="821241"/>
                </a:cubicBezTo>
                <a:cubicBezTo>
                  <a:pt x="3249" y="712888"/>
                  <a:pt x="3249" y="603887"/>
                  <a:pt x="3249" y="495534"/>
                </a:cubicBezTo>
                <a:cubicBezTo>
                  <a:pt x="2600" y="495534"/>
                  <a:pt x="1302" y="495534"/>
                  <a:pt x="5" y="495534"/>
                </a:cubicBezTo>
                <a:cubicBezTo>
                  <a:pt x="5" y="386533"/>
                  <a:pt x="654" y="278180"/>
                  <a:pt x="5" y="169828"/>
                </a:cubicBezTo>
                <a:cubicBezTo>
                  <a:pt x="-644" y="59529"/>
                  <a:pt x="55154" y="1135"/>
                  <a:pt x="166102" y="486"/>
                </a:cubicBezTo>
                <a:close/>
              </a:path>
            </a:pathLst>
          </a:custGeom>
          <a:solidFill>
            <a:schemeClr val="bg1"/>
          </a:solidFill>
          <a:ln w="6487"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515302C3-0C33-4F46-B4EB-F1DEC6C9D722}"/>
              </a:ext>
            </a:extLst>
          </p:cNvPr>
          <p:cNvSpPr/>
          <p:nvPr/>
        </p:nvSpPr>
        <p:spPr>
          <a:xfrm>
            <a:off x="4943404" y="1905548"/>
            <a:ext cx="617550" cy="559254"/>
          </a:xfrm>
          <a:custGeom>
            <a:avLst/>
            <a:gdLst>
              <a:gd name="connsiteX0" fmla="*/ 374524 w 762313"/>
              <a:gd name="connsiteY0" fmla="*/ 189007 h 690351"/>
              <a:gd name="connsiteX1" fmla="*/ 389388 w 762313"/>
              <a:gd name="connsiteY1" fmla="*/ 195167 h 690351"/>
              <a:gd name="connsiteX2" fmla="*/ 635350 w 762313"/>
              <a:gd name="connsiteY2" fmla="*/ 383256 h 690351"/>
              <a:gd name="connsiteX3" fmla="*/ 658861 w 762313"/>
              <a:gd name="connsiteY3" fmla="*/ 430730 h 690351"/>
              <a:gd name="connsiteX4" fmla="*/ 659313 w 762313"/>
              <a:gd name="connsiteY4" fmla="*/ 626957 h 690351"/>
              <a:gd name="connsiteX5" fmla="*/ 615908 w 762313"/>
              <a:gd name="connsiteY5" fmla="*/ 682117 h 690351"/>
              <a:gd name="connsiteX6" fmla="*/ 573407 w 762313"/>
              <a:gd name="connsiteY6" fmla="*/ 684378 h 690351"/>
              <a:gd name="connsiteX7" fmla="*/ 458112 w 762313"/>
              <a:gd name="connsiteY7" fmla="*/ 686639 h 690351"/>
              <a:gd name="connsiteX8" fmla="*/ 430080 w 762313"/>
              <a:gd name="connsiteY8" fmla="*/ 658154 h 690351"/>
              <a:gd name="connsiteX9" fmla="*/ 427819 w 762313"/>
              <a:gd name="connsiteY9" fmla="*/ 529748 h 690351"/>
              <a:gd name="connsiteX10" fmla="*/ 378989 w 762313"/>
              <a:gd name="connsiteY10" fmla="*/ 481821 h 690351"/>
              <a:gd name="connsiteX11" fmla="*/ 308908 w 762313"/>
              <a:gd name="connsiteY11" fmla="*/ 482725 h 690351"/>
              <a:gd name="connsiteX12" fmla="*/ 260529 w 762313"/>
              <a:gd name="connsiteY12" fmla="*/ 532460 h 690351"/>
              <a:gd name="connsiteX13" fmla="*/ 262338 w 762313"/>
              <a:gd name="connsiteY13" fmla="*/ 663580 h 690351"/>
              <a:gd name="connsiteX14" fmla="*/ 236566 w 762313"/>
              <a:gd name="connsiteY14" fmla="*/ 690256 h 690351"/>
              <a:gd name="connsiteX15" fmla="*/ 171006 w 762313"/>
              <a:gd name="connsiteY15" fmla="*/ 690256 h 690351"/>
              <a:gd name="connsiteX16" fmla="*/ 115394 w 762313"/>
              <a:gd name="connsiteY16" fmla="*/ 635095 h 690351"/>
              <a:gd name="connsiteX17" fmla="*/ 112681 w 762313"/>
              <a:gd name="connsiteY17" fmla="*/ 436608 h 690351"/>
              <a:gd name="connsiteX18" fmla="*/ 127601 w 762313"/>
              <a:gd name="connsiteY18" fmla="*/ 403602 h 690351"/>
              <a:gd name="connsiteX19" fmla="*/ 359999 w 762313"/>
              <a:gd name="connsiteY19" fmla="*/ 196072 h 690351"/>
              <a:gd name="connsiteX20" fmla="*/ 374524 w 762313"/>
              <a:gd name="connsiteY20" fmla="*/ 189007 h 690351"/>
              <a:gd name="connsiteX21" fmla="*/ 571597 w 762313"/>
              <a:gd name="connsiteY21" fmla="*/ 297 h 690351"/>
              <a:gd name="connsiteX22" fmla="*/ 626306 w 762313"/>
              <a:gd name="connsiteY22" fmla="*/ 54101 h 690351"/>
              <a:gd name="connsiteX23" fmla="*/ 627662 w 762313"/>
              <a:gd name="connsiteY23" fmla="*/ 182508 h 690351"/>
              <a:gd name="connsiteX24" fmla="*/ 649817 w 762313"/>
              <a:gd name="connsiteY24" fmla="*/ 229077 h 690351"/>
              <a:gd name="connsiteX25" fmla="*/ 744313 w 762313"/>
              <a:gd name="connsiteY25" fmla="*/ 306393 h 690351"/>
              <a:gd name="connsiteX26" fmla="*/ 759234 w 762313"/>
              <a:gd name="connsiteY26" fmla="*/ 342111 h 690351"/>
              <a:gd name="connsiteX27" fmla="*/ 728489 w 762313"/>
              <a:gd name="connsiteY27" fmla="*/ 357936 h 690351"/>
              <a:gd name="connsiteX28" fmla="*/ 613194 w 762313"/>
              <a:gd name="connsiteY28" fmla="*/ 326287 h 690351"/>
              <a:gd name="connsiteX29" fmla="*/ 388935 w 762313"/>
              <a:gd name="connsiteY29" fmla="*/ 151310 h 690351"/>
              <a:gd name="connsiteX30" fmla="*/ 352764 w 762313"/>
              <a:gd name="connsiteY30" fmla="*/ 152667 h 690351"/>
              <a:gd name="connsiteX31" fmla="*/ 128053 w 762313"/>
              <a:gd name="connsiteY31" fmla="*/ 351606 h 690351"/>
              <a:gd name="connsiteX32" fmla="*/ 86004 w 762313"/>
              <a:gd name="connsiteY32" fmla="*/ 367431 h 690351"/>
              <a:gd name="connsiteX33" fmla="*/ 25418 w 762313"/>
              <a:gd name="connsiteY33" fmla="*/ 367431 h 690351"/>
              <a:gd name="connsiteX34" fmla="*/ 99 w 762313"/>
              <a:gd name="connsiteY34" fmla="*/ 355675 h 690351"/>
              <a:gd name="connsiteX35" fmla="*/ 11854 w 762313"/>
              <a:gd name="connsiteY35" fmla="*/ 327191 h 690351"/>
              <a:gd name="connsiteX36" fmla="*/ 190900 w 762313"/>
              <a:gd name="connsiteY36" fmla="*/ 168491 h 690351"/>
              <a:gd name="connsiteX37" fmla="*/ 306646 w 762313"/>
              <a:gd name="connsiteY37" fmla="*/ 68117 h 690351"/>
              <a:gd name="connsiteX38" fmla="*/ 451781 w 762313"/>
              <a:gd name="connsiteY38" fmla="*/ 65857 h 690351"/>
              <a:gd name="connsiteX39" fmla="*/ 479362 w 762313"/>
              <a:gd name="connsiteY39" fmla="*/ 86203 h 690351"/>
              <a:gd name="connsiteX40" fmla="*/ 480266 w 762313"/>
              <a:gd name="connsiteY40" fmla="*/ 49580 h 690351"/>
              <a:gd name="connsiteX41" fmla="*/ 528644 w 762313"/>
              <a:gd name="connsiteY41" fmla="*/ 749 h 690351"/>
              <a:gd name="connsiteX42" fmla="*/ 571597 w 762313"/>
              <a:gd name="connsiteY42" fmla="*/ 297 h 69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62313" h="690351">
                <a:moveTo>
                  <a:pt x="374524" y="189007"/>
                </a:moveTo>
                <a:cubicBezTo>
                  <a:pt x="379215" y="188951"/>
                  <a:pt x="383963" y="191098"/>
                  <a:pt x="389388" y="195167"/>
                </a:cubicBezTo>
                <a:cubicBezTo>
                  <a:pt x="471224" y="258014"/>
                  <a:pt x="553513" y="320861"/>
                  <a:pt x="635350" y="383256"/>
                </a:cubicBezTo>
                <a:cubicBezTo>
                  <a:pt x="651174" y="395011"/>
                  <a:pt x="659313" y="409027"/>
                  <a:pt x="658861" y="430730"/>
                </a:cubicBezTo>
                <a:cubicBezTo>
                  <a:pt x="657504" y="496290"/>
                  <a:pt x="658861" y="561849"/>
                  <a:pt x="659313" y="626957"/>
                </a:cubicBezTo>
                <a:cubicBezTo>
                  <a:pt x="659313" y="655893"/>
                  <a:pt x="646201" y="673527"/>
                  <a:pt x="615908" y="682117"/>
                </a:cubicBezTo>
                <a:cubicBezTo>
                  <a:pt x="605056" y="682569"/>
                  <a:pt x="589232" y="683926"/>
                  <a:pt x="573407" y="684378"/>
                </a:cubicBezTo>
                <a:cubicBezTo>
                  <a:pt x="534975" y="685282"/>
                  <a:pt x="496544" y="683926"/>
                  <a:pt x="458112" y="686639"/>
                </a:cubicBezTo>
                <a:cubicBezTo>
                  <a:pt x="434602" y="688447"/>
                  <a:pt x="430080" y="678500"/>
                  <a:pt x="430080" y="658154"/>
                </a:cubicBezTo>
                <a:cubicBezTo>
                  <a:pt x="430532" y="615653"/>
                  <a:pt x="429176" y="572701"/>
                  <a:pt x="427819" y="529748"/>
                </a:cubicBezTo>
                <a:cubicBezTo>
                  <a:pt x="426915" y="495385"/>
                  <a:pt x="413803" y="482725"/>
                  <a:pt x="378989" y="481821"/>
                </a:cubicBezTo>
                <a:cubicBezTo>
                  <a:pt x="355478" y="481369"/>
                  <a:pt x="332419" y="481821"/>
                  <a:pt x="308908" y="482725"/>
                </a:cubicBezTo>
                <a:cubicBezTo>
                  <a:pt x="276354" y="484082"/>
                  <a:pt x="260529" y="499907"/>
                  <a:pt x="260529" y="532460"/>
                </a:cubicBezTo>
                <a:cubicBezTo>
                  <a:pt x="260529" y="576318"/>
                  <a:pt x="260529" y="620175"/>
                  <a:pt x="262338" y="663580"/>
                </a:cubicBezTo>
                <a:cubicBezTo>
                  <a:pt x="263242" y="683474"/>
                  <a:pt x="256008" y="690708"/>
                  <a:pt x="236566" y="690256"/>
                </a:cubicBezTo>
                <a:cubicBezTo>
                  <a:pt x="214864" y="689351"/>
                  <a:pt x="192709" y="690708"/>
                  <a:pt x="171006" y="690256"/>
                </a:cubicBezTo>
                <a:cubicBezTo>
                  <a:pt x="136644" y="689351"/>
                  <a:pt x="116298" y="669457"/>
                  <a:pt x="115394" y="635095"/>
                </a:cubicBezTo>
                <a:cubicBezTo>
                  <a:pt x="114037" y="569083"/>
                  <a:pt x="112229" y="502620"/>
                  <a:pt x="112681" y="436608"/>
                </a:cubicBezTo>
                <a:cubicBezTo>
                  <a:pt x="113133" y="425304"/>
                  <a:pt x="119463" y="411288"/>
                  <a:pt x="127601" y="403602"/>
                </a:cubicBezTo>
                <a:cubicBezTo>
                  <a:pt x="204464" y="333973"/>
                  <a:pt x="282684" y="265248"/>
                  <a:pt x="359999" y="196072"/>
                </a:cubicBezTo>
                <a:cubicBezTo>
                  <a:pt x="365199" y="191325"/>
                  <a:pt x="369833" y="189064"/>
                  <a:pt x="374524" y="189007"/>
                </a:cubicBezTo>
                <a:close/>
                <a:moveTo>
                  <a:pt x="571597" y="297"/>
                </a:moveTo>
                <a:cubicBezTo>
                  <a:pt x="609125" y="1201"/>
                  <a:pt x="625402" y="16574"/>
                  <a:pt x="626306" y="54101"/>
                </a:cubicBezTo>
                <a:cubicBezTo>
                  <a:pt x="627662" y="96602"/>
                  <a:pt x="628114" y="139555"/>
                  <a:pt x="627662" y="182508"/>
                </a:cubicBezTo>
                <a:cubicBezTo>
                  <a:pt x="627662" y="202854"/>
                  <a:pt x="633992" y="216870"/>
                  <a:pt x="649817" y="229077"/>
                </a:cubicBezTo>
                <a:cubicBezTo>
                  <a:pt x="681918" y="254397"/>
                  <a:pt x="713116" y="280621"/>
                  <a:pt x="744313" y="306393"/>
                </a:cubicBezTo>
                <a:cubicBezTo>
                  <a:pt x="755617" y="315887"/>
                  <a:pt x="768276" y="327191"/>
                  <a:pt x="759234" y="342111"/>
                </a:cubicBezTo>
                <a:cubicBezTo>
                  <a:pt x="754260" y="350702"/>
                  <a:pt x="739792" y="355223"/>
                  <a:pt x="728489" y="357936"/>
                </a:cubicBezTo>
                <a:cubicBezTo>
                  <a:pt x="684631" y="367883"/>
                  <a:pt x="648913" y="356580"/>
                  <a:pt x="613194" y="326287"/>
                </a:cubicBezTo>
                <a:cubicBezTo>
                  <a:pt x="540852" y="265248"/>
                  <a:pt x="463537" y="209636"/>
                  <a:pt x="388935" y="151310"/>
                </a:cubicBezTo>
                <a:cubicBezTo>
                  <a:pt x="374918" y="140007"/>
                  <a:pt x="365876" y="140911"/>
                  <a:pt x="352764" y="152667"/>
                </a:cubicBezTo>
                <a:cubicBezTo>
                  <a:pt x="278614" y="219583"/>
                  <a:pt x="203560" y="286047"/>
                  <a:pt x="128053" y="351606"/>
                </a:cubicBezTo>
                <a:cubicBezTo>
                  <a:pt x="117654" y="361101"/>
                  <a:pt x="100472" y="365622"/>
                  <a:pt x="86004" y="367431"/>
                </a:cubicBezTo>
                <a:cubicBezTo>
                  <a:pt x="66110" y="369692"/>
                  <a:pt x="45764" y="369240"/>
                  <a:pt x="25418" y="367431"/>
                </a:cubicBezTo>
                <a:cubicBezTo>
                  <a:pt x="15923" y="366527"/>
                  <a:pt x="551" y="360197"/>
                  <a:pt x="99" y="355675"/>
                </a:cubicBezTo>
                <a:cubicBezTo>
                  <a:pt x="-806" y="346633"/>
                  <a:pt x="4620" y="333521"/>
                  <a:pt x="11854" y="327191"/>
                </a:cubicBezTo>
                <a:cubicBezTo>
                  <a:pt x="71084" y="273387"/>
                  <a:pt x="130765" y="220939"/>
                  <a:pt x="190900" y="168491"/>
                </a:cubicBezTo>
                <a:cubicBezTo>
                  <a:pt x="229331" y="134581"/>
                  <a:pt x="266859" y="100219"/>
                  <a:pt x="306646" y="68117"/>
                </a:cubicBezTo>
                <a:cubicBezTo>
                  <a:pt x="358642" y="26069"/>
                  <a:pt x="397073" y="26521"/>
                  <a:pt x="451781" y="65857"/>
                </a:cubicBezTo>
                <a:cubicBezTo>
                  <a:pt x="460372" y="71734"/>
                  <a:pt x="468511" y="78064"/>
                  <a:pt x="479362" y="86203"/>
                </a:cubicBezTo>
                <a:cubicBezTo>
                  <a:pt x="479814" y="71282"/>
                  <a:pt x="479362" y="60431"/>
                  <a:pt x="480266" y="49580"/>
                </a:cubicBezTo>
                <a:cubicBezTo>
                  <a:pt x="482075" y="19287"/>
                  <a:pt x="498352" y="3010"/>
                  <a:pt x="528644" y="749"/>
                </a:cubicBezTo>
                <a:cubicBezTo>
                  <a:pt x="543113" y="-155"/>
                  <a:pt x="557129" y="-155"/>
                  <a:pt x="571597" y="297"/>
                </a:cubicBezTo>
                <a:close/>
              </a:path>
            </a:pathLst>
          </a:custGeom>
          <a:solidFill>
            <a:schemeClr val="bg1"/>
          </a:solidFill>
          <a:ln w="451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45A40BF-B3DD-4141-94E7-574D9D3C2629}"/>
              </a:ext>
            </a:extLst>
          </p:cNvPr>
          <p:cNvSpPr/>
          <p:nvPr/>
        </p:nvSpPr>
        <p:spPr>
          <a:xfrm>
            <a:off x="825378" y="690349"/>
            <a:ext cx="511690" cy="605379"/>
          </a:xfrm>
          <a:custGeom>
            <a:avLst/>
            <a:gdLst>
              <a:gd name="connsiteX0" fmla="*/ 836990 w 836628"/>
              <a:gd name="connsiteY0" fmla="*/ 121252 h 989814"/>
              <a:gd name="connsiteX1" fmla="*/ 791623 w 836628"/>
              <a:gd name="connsiteY1" fmla="*/ 82956 h 989814"/>
              <a:gd name="connsiteX2" fmla="*/ 436351 w 836628"/>
              <a:gd name="connsiteY2" fmla="*/ 6363 h 989814"/>
              <a:gd name="connsiteX3" fmla="*/ 401589 w 836628"/>
              <a:gd name="connsiteY3" fmla="*/ 6952 h 989814"/>
              <a:gd name="connsiteX4" fmla="*/ 45727 w 836628"/>
              <a:gd name="connsiteY4" fmla="*/ 82367 h 989814"/>
              <a:gd name="connsiteX5" fmla="*/ 1539 w 836628"/>
              <a:gd name="connsiteY5" fmla="*/ 119485 h 989814"/>
              <a:gd name="connsiteX6" fmla="*/ 13323 w 836628"/>
              <a:gd name="connsiteY6" fmla="*/ 434104 h 989814"/>
              <a:gd name="connsiteX7" fmla="*/ 102288 w 836628"/>
              <a:gd name="connsiteY7" fmla="*/ 712195 h 989814"/>
              <a:gd name="connsiteX8" fmla="*/ 390984 w 836628"/>
              <a:gd name="connsiteY8" fmla="*/ 985572 h 989814"/>
              <a:gd name="connsiteX9" fmla="*/ 447545 w 836628"/>
              <a:gd name="connsiteY9" fmla="*/ 984983 h 989814"/>
              <a:gd name="connsiteX10" fmla="*/ 682037 w 836628"/>
              <a:gd name="connsiteY10" fmla="*/ 781128 h 989814"/>
              <a:gd name="connsiteX11" fmla="*/ 807531 w 836628"/>
              <a:gd name="connsiteY11" fmla="*/ 525426 h 989814"/>
              <a:gd name="connsiteX12" fmla="*/ 836401 w 836628"/>
              <a:gd name="connsiteY12" fmla="*/ 209628 h 989814"/>
              <a:gd name="connsiteX13" fmla="*/ 836990 w 836628"/>
              <a:gd name="connsiteY13" fmla="*/ 121252 h 989814"/>
              <a:gd name="connsiteX14" fmla="*/ 588947 w 836628"/>
              <a:gd name="connsiteY14" fmla="*/ 544280 h 989814"/>
              <a:gd name="connsiteX15" fmla="*/ 500571 w 836628"/>
              <a:gd name="connsiteY15" fmla="*/ 544280 h 989814"/>
              <a:gd name="connsiteX16" fmla="*/ 472880 w 836628"/>
              <a:gd name="connsiteY16" fmla="*/ 571971 h 989814"/>
              <a:gd name="connsiteX17" fmla="*/ 472880 w 836628"/>
              <a:gd name="connsiteY17" fmla="*/ 654456 h 989814"/>
              <a:gd name="connsiteX18" fmla="*/ 428691 w 836628"/>
              <a:gd name="connsiteY18" fmla="*/ 697466 h 989814"/>
              <a:gd name="connsiteX19" fmla="*/ 405124 w 836628"/>
              <a:gd name="connsiteY19" fmla="*/ 697466 h 989814"/>
              <a:gd name="connsiteX20" fmla="*/ 365650 w 836628"/>
              <a:gd name="connsiteY20" fmla="*/ 658580 h 989814"/>
              <a:gd name="connsiteX21" fmla="*/ 365650 w 836628"/>
              <a:gd name="connsiteY21" fmla="*/ 614392 h 989814"/>
              <a:gd name="connsiteX22" fmla="*/ 295538 w 836628"/>
              <a:gd name="connsiteY22" fmla="*/ 544280 h 989814"/>
              <a:gd name="connsiteX23" fmla="*/ 280808 w 836628"/>
              <a:gd name="connsiteY23" fmla="*/ 544280 h 989814"/>
              <a:gd name="connsiteX24" fmla="*/ 212464 w 836628"/>
              <a:gd name="connsiteY24" fmla="*/ 472400 h 989814"/>
              <a:gd name="connsiteX25" fmla="*/ 250761 w 836628"/>
              <a:gd name="connsiteY25" fmla="*/ 434104 h 989814"/>
              <a:gd name="connsiteX26" fmla="*/ 330299 w 836628"/>
              <a:gd name="connsiteY26" fmla="*/ 434104 h 989814"/>
              <a:gd name="connsiteX27" fmla="*/ 366239 w 836628"/>
              <a:gd name="connsiteY27" fmla="*/ 399343 h 989814"/>
              <a:gd name="connsiteX28" fmla="*/ 365650 w 836628"/>
              <a:gd name="connsiteY28" fmla="*/ 319804 h 989814"/>
              <a:gd name="connsiteX29" fmla="*/ 405124 w 836628"/>
              <a:gd name="connsiteY29" fmla="*/ 280329 h 989814"/>
              <a:gd name="connsiteX30" fmla="*/ 437529 w 836628"/>
              <a:gd name="connsiteY30" fmla="*/ 280919 h 989814"/>
              <a:gd name="connsiteX31" fmla="*/ 472880 w 836628"/>
              <a:gd name="connsiteY31" fmla="*/ 318626 h 989814"/>
              <a:gd name="connsiteX32" fmla="*/ 472880 w 836628"/>
              <a:gd name="connsiteY32" fmla="*/ 401110 h 989814"/>
              <a:gd name="connsiteX33" fmla="*/ 504695 w 836628"/>
              <a:gd name="connsiteY33" fmla="*/ 434104 h 989814"/>
              <a:gd name="connsiteX34" fmla="*/ 584234 w 836628"/>
              <a:gd name="connsiteY34" fmla="*/ 434104 h 989814"/>
              <a:gd name="connsiteX35" fmla="*/ 626654 w 836628"/>
              <a:gd name="connsiteY35" fmla="*/ 477114 h 989814"/>
              <a:gd name="connsiteX36" fmla="*/ 626654 w 836628"/>
              <a:gd name="connsiteY36" fmla="*/ 506573 h 989814"/>
              <a:gd name="connsiteX37" fmla="*/ 588947 w 836628"/>
              <a:gd name="connsiteY37" fmla="*/ 544280 h 98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6628" h="989814">
                <a:moveTo>
                  <a:pt x="836990" y="121252"/>
                </a:moveTo>
                <a:cubicBezTo>
                  <a:pt x="835812" y="80599"/>
                  <a:pt x="831098" y="77064"/>
                  <a:pt x="791623" y="82956"/>
                </a:cubicBezTo>
                <a:cubicBezTo>
                  <a:pt x="663772" y="100631"/>
                  <a:pt x="542991" y="86491"/>
                  <a:pt x="436351" y="6363"/>
                </a:cubicBezTo>
                <a:cubicBezTo>
                  <a:pt x="423978" y="-3064"/>
                  <a:pt x="413373" y="-1296"/>
                  <a:pt x="401589" y="6952"/>
                </a:cubicBezTo>
                <a:cubicBezTo>
                  <a:pt x="294949" y="86491"/>
                  <a:pt x="173579" y="101220"/>
                  <a:pt x="45727" y="82367"/>
                </a:cubicBezTo>
                <a:cubicBezTo>
                  <a:pt x="8020" y="77064"/>
                  <a:pt x="2718" y="81188"/>
                  <a:pt x="1539" y="119485"/>
                </a:cubicBezTo>
                <a:cubicBezTo>
                  <a:pt x="-1407" y="224358"/>
                  <a:pt x="-1407" y="329820"/>
                  <a:pt x="13323" y="434104"/>
                </a:cubicBezTo>
                <a:cubicBezTo>
                  <a:pt x="26874" y="531907"/>
                  <a:pt x="43960" y="629710"/>
                  <a:pt x="102288" y="712195"/>
                </a:cubicBezTo>
                <a:cubicBezTo>
                  <a:pt x="180059" y="821782"/>
                  <a:pt x="276095" y="914282"/>
                  <a:pt x="390984" y="985572"/>
                </a:cubicBezTo>
                <a:cubicBezTo>
                  <a:pt x="411605" y="997945"/>
                  <a:pt x="427513" y="997356"/>
                  <a:pt x="447545" y="984983"/>
                </a:cubicBezTo>
                <a:cubicBezTo>
                  <a:pt x="537689" y="930190"/>
                  <a:pt x="611925" y="858310"/>
                  <a:pt x="682037" y="781128"/>
                </a:cubicBezTo>
                <a:cubicBezTo>
                  <a:pt x="749203" y="707482"/>
                  <a:pt x="787499" y="621462"/>
                  <a:pt x="807531" y="525426"/>
                </a:cubicBezTo>
                <a:cubicBezTo>
                  <a:pt x="829331" y="421142"/>
                  <a:pt x="837579" y="315680"/>
                  <a:pt x="836401" y="209628"/>
                </a:cubicBezTo>
                <a:cubicBezTo>
                  <a:pt x="837579" y="180170"/>
                  <a:pt x="838168" y="150711"/>
                  <a:pt x="836990" y="121252"/>
                </a:cubicBezTo>
                <a:close/>
                <a:moveTo>
                  <a:pt x="588947" y="544280"/>
                </a:moveTo>
                <a:cubicBezTo>
                  <a:pt x="559488" y="544280"/>
                  <a:pt x="530030" y="544869"/>
                  <a:pt x="500571" y="544280"/>
                </a:cubicBezTo>
                <a:cubicBezTo>
                  <a:pt x="479950" y="543691"/>
                  <a:pt x="472290" y="551939"/>
                  <a:pt x="472880" y="571971"/>
                </a:cubicBezTo>
                <a:cubicBezTo>
                  <a:pt x="474058" y="599662"/>
                  <a:pt x="473469" y="626764"/>
                  <a:pt x="472880" y="654456"/>
                </a:cubicBezTo>
                <a:cubicBezTo>
                  <a:pt x="472290" y="689217"/>
                  <a:pt x="464042" y="696876"/>
                  <a:pt x="428691" y="697466"/>
                </a:cubicBezTo>
                <a:cubicBezTo>
                  <a:pt x="421032" y="697466"/>
                  <a:pt x="412784" y="697466"/>
                  <a:pt x="405124" y="697466"/>
                </a:cubicBezTo>
                <a:cubicBezTo>
                  <a:pt x="378612" y="698055"/>
                  <a:pt x="364471" y="686271"/>
                  <a:pt x="365650" y="658580"/>
                </a:cubicBezTo>
                <a:cubicBezTo>
                  <a:pt x="366239" y="643851"/>
                  <a:pt x="365650" y="629121"/>
                  <a:pt x="365650" y="614392"/>
                </a:cubicBezTo>
                <a:cubicBezTo>
                  <a:pt x="365650" y="544280"/>
                  <a:pt x="365650" y="544280"/>
                  <a:pt x="295538" y="544280"/>
                </a:cubicBezTo>
                <a:cubicBezTo>
                  <a:pt x="290824" y="544280"/>
                  <a:pt x="285522" y="544280"/>
                  <a:pt x="280808" y="544280"/>
                </a:cubicBezTo>
                <a:cubicBezTo>
                  <a:pt x="213053" y="544280"/>
                  <a:pt x="208929" y="539567"/>
                  <a:pt x="212464" y="472400"/>
                </a:cubicBezTo>
                <a:cubicBezTo>
                  <a:pt x="213642" y="446477"/>
                  <a:pt x="226604" y="434693"/>
                  <a:pt x="250761" y="434104"/>
                </a:cubicBezTo>
                <a:cubicBezTo>
                  <a:pt x="277273" y="433515"/>
                  <a:pt x="303786" y="432337"/>
                  <a:pt x="330299" y="434104"/>
                </a:cubicBezTo>
                <a:cubicBezTo>
                  <a:pt x="356812" y="435872"/>
                  <a:pt x="368006" y="427034"/>
                  <a:pt x="366239" y="399343"/>
                </a:cubicBezTo>
                <a:cubicBezTo>
                  <a:pt x="364471" y="372830"/>
                  <a:pt x="366239" y="346317"/>
                  <a:pt x="365650" y="319804"/>
                </a:cubicBezTo>
                <a:cubicBezTo>
                  <a:pt x="365061" y="292702"/>
                  <a:pt x="378612" y="280329"/>
                  <a:pt x="405124" y="280329"/>
                </a:cubicBezTo>
                <a:cubicBezTo>
                  <a:pt x="415730" y="280329"/>
                  <a:pt x="426924" y="280329"/>
                  <a:pt x="437529" y="280919"/>
                </a:cubicBezTo>
                <a:cubicBezTo>
                  <a:pt x="461096" y="282686"/>
                  <a:pt x="473469" y="294470"/>
                  <a:pt x="472880" y="318626"/>
                </a:cubicBezTo>
                <a:cubicBezTo>
                  <a:pt x="472880" y="346317"/>
                  <a:pt x="474058" y="373419"/>
                  <a:pt x="472880" y="401110"/>
                </a:cubicBezTo>
                <a:cubicBezTo>
                  <a:pt x="471701" y="424677"/>
                  <a:pt x="479950" y="435283"/>
                  <a:pt x="504695" y="434104"/>
                </a:cubicBezTo>
                <a:cubicBezTo>
                  <a:pt x="531208" y="432337"/>
                  <a:pt x="557721" y="433515"/>
                  <a:pt x="584234" y="434104"/>
                </a:cubicBezTo>
                <a:cubicBezTo>
                  <a:pt x="616638" y="435283"/>
                  <a:pt x="626065" y="444709"/>
                  <a:pt x="626654" y="477114"/>
                </a:cubicBezTo>
                <a:cubicBezTo>
                  <a:pt x="626654" y="487130"/>
                  <a:pt x="626654" y="496557"/>
                  <a:pt x="626654" y="506573"/>
                </a:cubicBezTo>
                <a:cubicBezTo>
                  <a:pt x="627244" y="532496"/>
                  <a:pt x="613693" y="544280"/>
                  <a:pt x="588947" y="544280"/>
                </a:cubicBezTo>
                <a:close/>
              </a:path>
            </a:pathLst>
          </a:custGeom>
          <a:solidFill>
            <a:schemeClr val="accent2"/>
          </a:solidFill>
          <a:ln w="5876" cap="flat">
            <a:noFill/>
            <a:prstDash val="solid"/>
            <a:miter/>
          </a:ln>
        </p:spPr>
        <p:txBody>
          <a:bodyPr rtlCol="0" anchor="ctr"/>
          <a:lstStyle/>
          <a:p>
            <a:endParaRPr lang="en-US" dirty="0"/>
          </a:p>
        </p:txBody>
      </p:sp>
      <p:grpSp>
        <p:nvGrpSpPr>
          <p:cNvPr id="22" name="Group 21">
            <a:extLst>
              <a:ext uri="{FF2B5EF4-FFF2-40B4-BE49-F238E27FC236}">
                <a16:creationId xmlns:a16="http://schemas.microsoft.com/office/drawing/2014/main" id="{6DA696B4-8F70-4769-BCB9-51641F02C803}"/>
              </a:ext>
            </a:extLst>
          </p:cNvPr>
          <p:cNvGrpSpPr/>
          <p:nvPr/>
        </p:nvGrpSpPr>
        <p:grpSpPr>
          <a:xfrm>
            <a:off x="1428453" y="5572123"/>
            <a:ext cx="3933092" cy="793957"/>
            <a:chOff x="1985513" y="4307149"/>
            <a:chExt cx="2380861" cy="793957"/>
          </a:xfrm>
        </p:grpSpPr>
        <p:sp>
          <p:nvSpPr>
            <p:cNvPr id="23" name="TextBox 22">
              <a:extLst>
                <a:ext uri="{FF2B5EF4-FFF2-40B4-BE49-F238E27FC236}">
                  <a16:creationId xmlns:a16="http://schemas.microsoft.com/office/drawing/2014/main" id="{24A4E1EF-3D84-45F8-809C-00FB50524960}"/>
                </a:ext>
              </a:extLst>
            </p:cNvPr>
            <p:cNvSpPr txBox="1"/>
            <p:nvPr/>
          </p:nvSpPr>
          <p:spPr>
            <a:xfrm>
              <a:off x="2004348" y="4639441"/>
              <a:ext cx="234663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24" name="TextBox 23">
              <a:extLst>
                <a:ext uri="{FF2B5EF4-FFF2-40B4-BE49-F238E27FC236}">
                  <a16:creationId xmlns:a16="http://schemas.microsoft.com/office/drawing/2014/main" id="{9E880288-8319-4F4D-A6C6-FBA418071906}"/>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accent4"/>
                  </a:solidFill>
                  <a:ea typeface="FZShuTi" pitchFamily="2" charset="-122"/>
                  <a:cs typeface="Arial" pitchFamily="34" charset="0"/>
                </a:rPr>
                <a:t>EASY TO CHANGE COLORS, PHOTOS.  </a:t>
              </a:r>
              <a:endParaRPr lang="ko-KR" altLang="en-US" sz="1600" dirty="0">
                <a:solidFill>
                  <a:schemeClr val="accent4"/>
                </a:solidFill>
                <a:cs typeface="Arial" pitchFamily="34" charset="0"/>
              </a:endParaRPr>
            </a:p>
          </p:txBody>
        </p:sp>
      </p:grpSp>
      <p:sp>
        <p:nvSpPr>
          <p:cNvPr id="25" name="Freeform: Shape 24">
            <a:extLst>
              <a:ext uri="{FF2B5EF4-FFF2-40B4-BE49-F238E27FC236}">
                <a16:creationId xmlns:a16="http://schemas.microsoft.com/office/drawing/2014/main" id="{7AB03D39-0248-4AC5-A573-2F2D308D008C}"/>
              </a:ext>
            </a:extLst>
          </p:cNvPr>
          <p:cNvSpPr/>
          <p:nvPr/>
        </p:nvSpPr>
        <p:spPr>
          <a:xfrm>
            <a:off x="888209" y="5716803"/>
            <a:ext cx="381635" cy="567421"/>
          </a:xfrm>
          <a:custGeom>
            <a:avLst/>
            <a:gdLst>
              <a:gd name="connsiteX0" fmla="*/ 311936 w 623461"/>
              <a:gd name="connsiteY0" fmla="*/ 569143 h 1005574"/>
              <a:gd name="connsiteX1" fmla="*/ 240645 w 623461"/>
              <a:gd name="connsiteY1" fmla="*/ 611564 h 1005574"/>
              <a:gd name="connsiteX2" fmla="*/ 249483 w 623461"/>
              <a:gd name="connsiteY2" fmla="*/ 696405 h 1005574"/>
              <a:gd name="connsiteX3" fmla="*/ 276585 w 623461"/>
              <a:gd name="connsiteY3" fmla="*/ 777711 h 1005574"/>
              <a:gd name="connsiteX4" fmla="*/ 276585 w 623461"/>
              <a:gd name="connsiteY4" fmla="*/ 821900 h 1005574"/>
              <a:gd name="connsiteX5" fmla="*/ 310757 w 623461"/>
              <a:gd name="connsiteY5" fmla="*/ 858429 h 1005574"/>
              <a:gd name="connsiteX6" fmla="*/ 346108 w 623461"/>
              <a:gd name="connsiteY6" fmla="*/ 823078 h 1005574"/>
              <a:gd name="connsiteX7" fmla="*/ 346697 w 623461"/>
              <a:gd name="connsiteY7" fmla="*/ 761215 h 1005574"/>
              <a:gd name="connsiteX8" fmla="*/ 369675 w 623461"/>
              <a:gd name="connsiteY8" fmla="*/ 701708 h 1005574"/>
              <a:gd name="connsiteX9" fmla="*/ 385582 w 623461"/>
              <a:gd name="connsiteY9" fmla="*/ 618045 h 1005574"/>
              <a:gd name="connsiteX10" fmla="*/ 311936 w 623461"/>
              <a:gd name="connsiteY10" fmla="*/ 569143 h 1005574"/>
              <a:gd name="connsiteX11" fmla="*/ 61536 w 623461"/>
              <a:gd name="connsiteY11" fmla="*/ 439525 h 1005574"/>
              <a:gd name="connsiteX12" fmla="*/ 314881 w 623461"/>
              <a:gd name="connsiteY12" fmla="*/ 439525 h 1005574"/>
              <a:gd name="connsiteX13" fmla="*/ 562335 w 623461"/>
              <a:gd name="connsiteY13" fmla="*/ 439525 h 1005574"/>
              <a:gd name="connsiteX14" fmla="*/ 623020 w 623461"/>
              <a:gd name="connsiteY14" fmla="*/ 499621 h 1005574"/>
              <a:gd name="connsiteX15" fmla="*/ 623020 w 623461"/>
              <a:gd name="connsiteY15" fmla="*/ 943859 h 1005574"/>
              <a:gd name="connsiteX16" fmla="*/ 561157 w 623461"/>
              <a:gd name="connsiteY16" fmla="*/ 1005133 h 1005574"/>
              <a:gd name="connsiteX17" fmla="*/ 60947 w 623461"/>
              <a:gd name="connsiteY17" fmla="*/ 1005133 h 1005574"/>
              <a:gd name="connsiteX18" fmla="*/ 262 w 623461"/>
              <a:gd name="connsiteY18" fmla="*/ 943270 h 1005574"/>
              <a:gd name="connsiteX19" fmla="*/ 262 w 623461"/>
              <a:gd name="connsiteY19" fmla="*/ 499032 h 1005574"/>
              <a:gd name="connsiteX20" fmla="*/ 61536 w 623461"/>
              <a:gd name="connsiteY20" fmla="*/ 439525 h 1005574"/>
              <a:gd name="connsiteX21" fmla="*/ 308992 w 623461"/>
              <a:gd name="connsiteY21" fmla="*/ 0 h 1005574"/>
              <a:gd name="connsiteX22" fmla="*/ 559980 w 623461"/>
              <a:gd name="connsiteY22" fmla="*/ 252167 h 1005574"/>
              <a:gd name="connsiteX23" fmla="*/ 559980 w 623461"/>
              <a:gd name="connsiteY23" fmla="*/ 299301 h 1005574"/>
              <a:gd name="connsiteX24" fmla="*/ 559980 w 623461"/>
              <a:gd name="connsiteY24" fmla="*/ 372948 h 1005574"/>
              <a:gd name="connsiteX25" fmla="*/ 533467 w 623461"/>
              <a:gd name="connsiteY25" fmla="*/ 398872 h 1005574"/>
              <a:gd name="connsiteX26" fmla="*/ 463945 w 623461"/>
              <a:gd name="connsiteY26" fmla="*/ 333473 h 1005574"/>
              <a:gd name="connsiteX27" fmla="*/ 461588 w 623461"/>
              <a:gd name="connsiteY27" fmla="*/ 239205 h 1005574"/>
              <a:gd name="connsiteX28" fmla="*/ 301332 w 623461"/>
              <a:gd name="connsiteY28" fmla="*/ 98392 h 1005574"/>
              <a:gd name="connsiteX29" fmla="*/ 154037 w 623461"/>
              <a:gd name="connsiteY29" fmla="*/ 253935 h 1005574"/>
              <a:gd name="connsiteX30" fmla="*/ 154037 w 623461"/>
              <a:gd name="connsiteY30" fmla="*/ 368824 h 1005574"/>
              <a:gd name="connsiteX31" fmla="*/ 125168 w 623461"/>
              <a:gd name="connsiteY31" fmla="*/ 398872 h 1005574"/>
              <a:gd name="connsiteX32" fmla="*/ 58002 w 623461"/>
              <a:gd name="connsiteY32" fmla="*/ 334062 h 1005574"/>
              <a:gd name="connsiteX33" fmla="*/ 58002 w 623461"/>
              <a:gd name="connsiteY33" fmla="*/ 251578 h 1005574"/>
              <a:gd name="connsiteX34" fmla="*/ 308992 w 623461"/>
              <a:gd name="connsiteY34" fmla="*/ 0 h 100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3461" h="1005574">
                <a:moveTo>
                  <a:pt x="311936" y="569143"/>
                </a:moveTo>
                <a:cubicBezTo>
                  <a:pt x="280120" y="569143"/>
                  <a:pt x="255375" y="582105"/>
                  <a:pt x="240645" y="611564"/>
                </a:cubicBezTo>
                <a:cubicBezTo>
                  <a:pt x="225916" y="642201"/>
                  <a:pt x="225327" y="674606"/>
                  <a:pt x="249483" y="696405"/>
                </a:cubicBezTo>
                <a:cubicBezTo>
                  <a:pt x="275996" y="720561"/>
                  <a:pt x="278353" y="747074"/>
                  <a:pt x="276585" y="777711"/>
                </a:cubicBezTo>
                <a:cubicBezTo>
                  <a:pt x="275407" y="792441"/>
                  <a:pt x="275996" y="807170"/>
                  <a:pt x="276585" y="821900"/>
                </a:cubicBezTo>
                <a:cubicBezTo>
                  <a:pt x="277763" y="843699"/>
                  <a:pt x="288369" y="857839"/>
                  <a:pt x="310757" y="858429"/>
                </a:cubicBezTo>
                <a:cubicBezTo>
                  <a:pt x="333735" y="859018"/>
                  <a:pt x="344340" y="844288"/>
                  <a:pt x="346108" y="823078"/>
                </a:cubicBezTo>
                <a:cubicBezTo>
                  <a:pt x="347875" y="802457"/>
                  <a:pt x="347875" y="781836"/>
                  <a:pt x="346697" y="761215"/>
                </a:cubicBezTo>
                <a:cubicBezTo>
                  <a:pt x="345519" y="737648"/>
                  <a:pt x="350821" y="718794"/>
                  <a:pt x="369675" y="701708"/>
                </a:cubicBezTo>
                <a:cubicBezTo>
                  <a:pt x="393831" y="679319"/>
                  <a:pt x="398544" y="649271"/>
                  <a:pt x="385582" y="618045"/>
                </a:cubicBezTo>
                <a:cubicBezTo>
                  <a:pt x="373210" y="586819"/>
                  <a:pt x="345519" y="569143"/>
                  <a:pt x="311936" y="569143"/>
                </a:cubicBezTo>
                <a:close/>
                <a:moveTo>
                  <a:pt x="61536" y="439525"/>
                </a:moveTo>
                <a:cubicBezTo>
                  <a:pt x="146377" y="439525"/>
                  <a:pt x="230629" y="439525"/>
                  <a:pt x="314881" y="439525"/>
                </a:cubicBezTo>
                <a:cubicBezTo>
                  <a:pt x="397366" y="439525"/>
                  <a:pt x="479851" y="438936"/>
                  <a:pt x="562335" y="439525"/>
                </a:cubicBezTo>
                <a:cubicBezTo>
                  <a:pt x="607112" y="439525"/>
                  <a:pt x="623020" y="454843"/>
                  <a:pt x="623020" y="499621"/>
                </a:cubicBezTo>
                <a:cubicBezTo>
                  <a:pt x="623609" y="648093"/>
                  <a:pt x="623609" y="795976"/>
                  <a:pt x="623020" y="943859"/>
                </a:cubicBezTo>
                <a:cubicBezTo>
                  <a:pt x="622431" y="986869"/>
                  <a:pt x="604167" y="1005133"/>
                  <a:pt x="561157" y="1005133"/>
                </a:cubicBezTo>
                <a:cubicBezTo>
                  <a:pt x="394420" y="1005722"/>
                  <a:pt x="227684" y="1005722"/>
                  <a:pt x="60947" y="1005133"/>
                </a:cubicBezTo>
                <a:cubicBezTo>
                  <a:pt x="18526" y="1004544"/>
                  <a:pt x="262" y="986279"/>
                  <a:pt x="262" y="943270"/>
                </a:cubicBezTo>
                <a:cubicBezTo>
                  <a:pt x="-327" y="795387"/>
                  <a:pt x="262" y="646915"/>
                  <a:pt x="262" y="499032"/>
                </a:cubicBezTo>
                <a:cubicBezTo>
                  <a:pt x="262" y="454843"/>
                  <a:pt x="16170" y="439525"/>
                  <a:pt x="61536" y="439525"/>
                </a:cubicBezTo>
                <a:close/>
                <a:moveTo>
                  <a:pt x="308992" y="0"/>
                </a:moveTo>
                <a:cubicBezTo>
                  <a:pt x="446269" y="0"/>
                  <a:pt x="558802" y="112532"/>
                  <a:pt x="559980" y="252167"/>
                </a:cubicBezTo>
                <a:cubicBezTo>
                  <a:pt x="559980" y="268075"/>
                  <a:pt x="559980" y="283393"/>
                  <a:pt x="559980" y="299301"/>
                </a:cubicBezTo>
                <a:cubicBezTo>
                  <a:pt x="559980" y="324046"/>
                  <a:pt x="559391" y="348203"/>
                  <a:pt x="559980" y="372948"/>
                </a:cubicBezTo>
                <a:cubicBezTo>
                  <a:pt x="560569" y="392391"/>
                  <a:pt x="551732" y="398872"/>
                  <a:pt x="533467" y="398872"/>
                </a:cubicBezTo>
                <a:cubicBezTo>
                  <a:pt x="450983" y="398282"/>
                  <a:pt x="465123" y="405353"/>
                  <a:pt x="463945" y="333473"/>
                </a:cubicBezTo>
                <a:cubicBezTo>
                  <a:pt x="463356" y="302247"/>
                  <a:pt x="465123" y="270431"/>
                  <a:pt x="461588" y="239205"/>
                </a:cubicBezTo>
                <a:cubicBezTo>
                  <a:pt x="450983" y="152596"/>
                  <a:pt x="382049" y="94268"/>
                  <a:pt x="301332" y="98392"/>
                </a:cubicBezTo>
                <a:cubicBezTo>
                  <a:pt x="218848" y="103106"/>
                  <a:pt x="157573" y="167326"/>
                  <a:pt x="154037" y="253935"/>
                </a:cubicBezTo>
                <a:cubicBezTo>
                  <a:pt x="152270" y="292231"/>
                  <a:pt x="152859" y="330527"/>
                  <a:pt x="154037" y="368824"/>
                </a:cubicBezTo>
                <a:cubicBezTo>
                  <a:pt x="154627" y="390034"/>
                  <a:pt x="147557" y="398872"/>
                  <a:pt x="125168" y="398872"/>
                </a:cubicBezTo>
                <a:cubicBezTo>
                  <a:pt x="46218" y="397693"/>
                  <a:pt x="59180" y="405353"/>
                  <a:pt x="58002" y="334062"/>
                </a:cubicBezTo>
                <a:cubicBezTo>
                  <a:pt x="57413" y="306371"/>
                  <a:pt x="58002" y="279269"/>
                  <a:pt x="58002" y="251578"/>
                </a:cubicBezTo>
                <a:cubicBezTo>
                  <a:pt x="59180" y="111943"/>
                  <a:pt x="171713" y="0"/>
                  <a:pt x="308992" y="0"/>
                </a:cubicBezTo>
                <a:close/>
              </a:path>
            </a:pathLst>
          </a:custGeom>
          <a:solidFill>
            <a:schemeClr val="accent6"/>
          </a:solidFill>
          <a:ln w="5876" cap="flat">
            <a:noFill/>
            <a:prstDash val="solid"/>
            <a:miter/>
          </a:ln>
        </p:spPr>
        <p:txBody>
          <a:bodyPr rtlCol="0" anchor="ctr"/>
          <a:lstStyle/>
          <a:p>
            <a:endParaRPr lang="en-US" dirty="0"/>
          </a:p>
        </p:txBody>
      </p:sp>
      <p:sp>
        <p:nvSpPr>
          <p:cNvPr id="26" name="TextBox 25">
            <a:extLst>
              <a:ext uri="{FF2B5EF4-FFF2-40B4-BE49-F238E27FC236}">
                <a16:creationId xmlns:a16="http://schemas.microsoft.com/office/drawing/2014/main" id="{24B968A6-C152-419E-9047-DC3576E8AC71}"/>
              </a:ext>
            </a:extLst>
          </p:cNvPr>
          <p:cNvSpPr txBox="1"/>
          <p:nvPr/>
        </p:nvSpPr>
        <p:spPr>
          <a:xfrm>
            <a:off x="6122332" y="572154"/>
            <a:ext cx="5380377" cy="1569660"/>
          </a:xfrm>
          <a:prstGeom prst="rect">
            <a:avLst/>
          </a:prstGeom>
          <a:noFill/>
        </p:spPr>
        <p:txBody>
          <a:bodyPr wrap="square" rtlCol="0" anchor="ctr">
            <a:spAutoFit/>
          </a:bodyPr>
          <a:lstStyle/>
          <a:p>
            <a:pPr algn="r"/>
            <a:r>
              <a:rPr lang="en-US" altLang="ko-KR" sz="4800" b="1" dirty="0">
                <a:solidFill>
                  <a:schemeClr val="bg1"/>
                </a:solidFill>
                <a:latin typeface="+mj-lt"/>
                <a:cs typeface="Arial" pitchFamily="34" charset="0"/>
              </a:rPr>
              <a:t>Awesome</a:t>
            </a:r>
          </a:p>
          <a:p>
            <a:pPr algn="r"/>
            <a:r>
              <a:rPr lang="en-GB" altLang="ko-KR" sz="4800" b="1" dirty="0">
                <a:solidFill>
                  <a:schemeClr val="bg1"/>
                </a:solidFill>
                <a:latin typeface="+mj-lt"/>
                <a:cs typeface="Arial" pitchFamily="34" charset="0"/>
              </a:rPr>
              <a:t>P</a:t>
            </a:r>
            <a:r>
              <a:rPr lang="en-US" altLang="ko-KR" sz="4800" b="1" dirty="0" err="1">
                <a:solidFill>
                  <a:schemeClr val="bg1"/>
                </a:solidFill>
                <a:latin typeface="+mj-lt"/>
                <a:cs typeface="Arial" pitchFamily="34" charset="0"/>
              </a:rPr>
              <a:t>resentation</a:t>
            </a:r>
            <a:endParaRPr lang="en-US" altLang="ko-KR" sz="4800" b="1" dirty="0">
              <a:solidFill>
                <a:schemeClr val="bg1"/>
              </a:solidFill>
              <a:latin typeface="+mj-lt"/>
              <a:cs typeface="Arial" pitchFamily="34" charset="0"/>
            </a:endParaRPr>
          </a:p>
        </p:txBody>
      </p:sp>
      <p:grpSp>
        <p:nvGrpSpPr>
          <p:cNvPr id="27" name="Group 26">
            <a:extLst>
              <a:ext uri="{FF2B5EF4-FFF2-40B4-BE49-F238E27FC236}">
                <a16:creationId xmlns:a16="http://schemas.microsoft.com/office/drawing/2014/main" id="{2378D81E-EBF8-4B21-9567-4E9C9D05D370}"/>
              </a:ext>
            </a:extLst>
          </p:cNvPr>
          <p:cNvGrpSpPr/>
          <p:nvPr/>
        </p:nvGrpSpPr>
        <p:grpSpPr>
          <a:xfrm>
            <a:off x="8294033" y="419754"/>
            <a:ext cx="1170491" cy="392660"/>
            <a:chOff x="977906" y="3662907"/>
            <a:chExt cx="4064528" cy="1363510"/>
          </a:xfrm>
          <a:solidFill>
            <a:schemeClr val="bg1"/>
          </a:solidFill>
        </p:grpSpPr>
        <p:sp>
          <p:nvSpPr>
            <p:cNvPr id="28" name="Freeform: Shape 27">
              <a:extLst>
                <a:ext uri="{FF2B5EF4-FFF2-40B4-BE49-F238E27FC236}">
                  <a16:creationId xmlns:a16="http://schemas.microsoft.com/office/drawing/2014/main" id="{E35D40C0-81CE-451A-AF0B-0313E303D82A}"/>
                </a:ext>
              </a:extLst>
            </p:cNvPr>
            <p:cNvSpPr/>
            <p:nvPr/>
          </p:nvSpPr>
          <p:spPr>
            <a:xfrm>
              <a:off x="977906" y="3662907"/>
              <a:ext cx="2916174" cy="1293036"/>
            </a:xfrm>
            <a:custGeom>
              <a:avLst/>
              <a:gdLst>
                <a:gd name="connsiteX0" fmla="*/ 0 w 2916174"/>
                <a:gd name="connsiteY0" fmla="*/ 1289268 h 1293036"/>
                <a:gd name="connsiteX1" fmla="*/ 45978 w 2916174"/>
                <a:gd name="connsiteY1" fmla="*/ 1250073 h 1293036"/>
                <a:gd name="connsiteX2" fmla="*/ 114945 w 2916174"/>
                <a:gd name="connsiteY2" fmla="*/ 1195050 h 1293036"/>
                <a:gd name="connsiteX3" fmla="*/ 180897 w 2916174"/>
                <a:gd name="connsiteY3" fmla="*/ 1144550 h 1293036"/>
                <a:gd name="connsiteX4" fmla="*/ 349734 w 2916174"/>
                <a:gd name="connsiteY4" fmla="*/ 1006616 h 1293036"/>
                <a:gd name="connsiteX5" fmla="*/ 535907 w 2916174"/>
                <a:gd name="connsiteY5" fmla="*/ 857753 h 1293036"/>
                <a:gd name="connsiteX6" fmla="*/ 767305 w 2916174"/>
                <a:gd name="connsiteY6" fmla="*/ 671580 h 1293036"/>
                <a:gd name="connsiteX7" fmla="*/ 937272 w 2916174"/>
                <a:gd name="connsiteY7" fmla="*/ 535907 h 1293036"/>
                <a:gd name="connsiteX8" fmla="*/ 1097065 w 2916174"/>
                <a:gd name="connsiteY8" fmla="*/ 409656 h 1293036"/>
                <a:gd name="connsiteX9" fmla="*/ 1204095 w 2916174"/>
                <a:gd name="connsiteY9" fmla="*/ 324484 h 1293036"/>
                <a:gd name="connsiteX10" fmla="*/ 1355597 w 2916174"/>
                <a:gd name="connsiteY10" fmla="*/ 200871 h 1293036"/>
                <a:gd name="connsiteX11" fmla="*/ 1534986 w 2916174"/>
                <a:gd name="connsiteY11" fmla="*/ 58415 h 1293036"/>
                <a:gd name="connsiteX12" fmla="*/ 1599054 w 2916174"/>
                <a:gd name="connsiteY12" fmla="*/ 5653 h 1293036"/>
                <a:gd name="connsiteX13" fmla="*/ 1617897 w 2916174"/>
                <a:gd name="connsiteY13" fmla="*/ 0 h 1293036"/>
                <a:gd name="connsiteX14" fmla="*/ 2083330 w 2916174"/>
                <a:gd name="connsiteY14" fmla="*/ 0 h 1293036"/>
                <a:gd name="connsiteX15" fmla="*/ 2101420 w 2916174"/>
                <a:gd name="connsiteY15" fmla="*/ 7537 h 1293036"/>
                <a:gd name="connsiteX16" fmla="*/ 2339601 w 2916174"/>
                <a:gd name="connsiteY16" fmla="*/ 208031 h 1293036"/>
                <a:gd name="connsiteX17" fmla="*/ 2505423 w 2916174"/>
                <a:gd name="connsiteY17" fmla="*/ 346342 h 1293036"/>
                <a:gd name="connsiteX18" fmla="*/ 2896612 w 2916174"/>
                <a:gd name="connsiteY18" fmla="*/ 678364 h 1293036"/>
                <a:gd name="connsiteX19" fmla="*/ 2910933 w 2916174"/>
                <a:gd name="connsiteY19" fmla="*/ 726226 h 1293036"/>
                <a:gd name="connsiteX20" fmla="*/ 2815962 w 2916174"/>
                <a:gd name="connsiteY20" fmla="*/ 654244 h 1293036"/>
                <a:gd name="connsiteX21" fmla="*/ 2511453 w 2916174"/>
                <a:gd name="connsiteY21" fmla="*/ 414179 h 1293036"/>
                <a:gd name="connsiteX22" fmla="*/ 2108580 w 2916174"/>
                <a:gd name="connsiteY22" fmla="*/ 92710 h 1293036"/>
                <a:gd name="connsiteX23" fmla="*/ 2078431 w 2916174"/>
                <a:gd name="connsiteY23" fmla="*/ 91579 h 1293036"/>
                <a:gd name="connsiteX24" fmla="*/ 1783342 w 2916174"/>
                <a:gd name="connsiteY24" fmla="*/ 311670 h 1293036"/>
                <a:gd name="connsiteX25" fmla="*/ 1187890 w 2916174"/>
                <a:gd name="connsiteY25" fmla="*/ 759767 h 1293036"/>
                <a:gd name="connsiteX26" fmla="*/ 855492 w 2916174"/>
                <a:gd name="connsiteY26" fmla="*/ 1009254 h 1293036"/>
                <a:gd name="connsiteX27" fmla="*/ 585277 w 2916174"/>
                <a:gd name="connsiteY27" fmla="*/ 1212010 h 1293036"/>
                <a:gd name="connsiteX28" fmla="*/ 496713 w 2916174"/>
                <a:gd name="connsiteY28" fmla="*/ 1280600 h 1293036"/>
                <a:gd name="connsiteX29" fmla="*/ 462795 w 2916174"/>
                <a:gd name="connsiteY29" fmla="*/ 1293036 h 1293036"/>
                <a:gd name="connsiteX30" fmla="*/ 19974 w 2916174"/>
                <a:gd name="connsiteY30" fmla="*/ 1292660 h 1293036"/>
                <a:gd name="connsiteX31" fmla="*/ 0 w 2916174"/>
                <a:gd name="connsiteY31" fmla="*/ 1289268 h 12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16174" h="1293036">
                  <a:moveTo>
                    <a:pt x="0" y="1289268"/>
                  </a:moveTo>
                  <a:cubicBezTo>
                    <a:pt x="13944" y="1272685"/>
                    <a:pt x="31280" y="1262887"/>
                    <a:pt x="45978" y="1250073"/>
                  </a:cubicBezTo>
                  <a:cubicBezTo>
                    <a:pt x="68213" y="1230853"/>
                    <a:pt x="92333" y="1213894"/>
                    <a:pt x="114945" y="1195050"/>
                  </a:cubicBezTo>
                  <a:cubicBezTo>
                    <a:pt x="136426" y="1177338"/>
                    <a:pt x="160546" y="1163770"/>
                    <a:pt x="180897" y="1144550"/>
                  </a:cubicBezTo>
                  <a:cubicBezTo>
                    <a:pt x="234035" y="1094803"/>
                    <a:pt x="293958" y="1052971"/>
                    <a:pt x="349734" y="1006616"/>
                  </a:cubicBezTo>
                  <a:cubicBezTo>
                    <a:pt x="410787" y="955739"/>
                    <a:pt x="473724" y="907123"/>
                    <a:pt x="535907" y="857753"/>
                  </a:cubicBezTo>
                  <a:cubicBezTo>
                    <a:pt x="613165" y="795947"/>
                    <a:pt x="690423" y="733763"/>
                    <a:pt x="767305" y="671580"/>
                  </a:cubicBezTo>
                  <a:cubicBezTo>
                    <a:pt x="823835" y="626356"/>
                    <a:pt x="879611" y="580001"/>
                    <a:pt x="937272" y="535907"/>
                  </a:cubicBezTo>
                  <a:cubicBezTo>
                    <a:pt x="991164" y="494829"/>
                    <a:pt x="1042042" y="449604"/>
                    <a:pt x="1097065" y="409656"/>
                  </a:cubicBezTo>
                  <a:cubicBezTo>
                    <a:pt x="1133998" y="382899"/>
                    <a:pt x="1170177" y="354633"/>
                    <a:pt x="1204095" y="324484"/>
                  </a:cubicBezTo>
                  <a:cubicBezTo>
                    <a:pt x="1253088" y="281144"/>
                    <a:pt x="1305473" y="242327"/>
                    <a:pt x="1355597" y="200871"/>
                  </a:cubicBezTo>
                  <a:cubicBezTo>
                    <a:pt x="1414388" y="152255"/>
                    <a:pt x="1476194" y="107408"/>
                    <a:pt x="1534986" y="58415"/>
                  </a:cubicBezTo>
                  <a:cubicBezTo>
                    <a:pt x="1556091" y="40702"/>
                    <a:pt x="1579080" y="25250"/>
                    <a:pt x="1599054" y="5653"/>
                  </a:cubicBezTo>
                  <a:cubicBezTo>
                    <a:pt x="1604707" y="0"/>
                    <a:pt x="1611113" y="0"/>
                    <a:pt x="1617897" y="0"/>
                  </a:cubicBezTo>
                  <a:cubicBezTo>
                    <a:pt x="1773167" y="0"/>
                    <a:pt x="1928060" y="0"/>
                    <a:pt x="2083330" y="0"/>
                  </a:cubicBezTo>
                  <a:cubicBezTo>
                    <a:pt x="2090867" y="0"/>
                    <a:pt x="2095766" y="3015"/>
                    <a:pt x="2101420" y="7537"/>
                  </a:cubicBezTo>
                  <a:cubicBezTo>
                    <a:pt x="2180562" y="74620"/>
                    <a:pt x="2260081" y="141326"/>
                    <a:pt x="2339601" y="208031"/>
                  </a:cubicBezTo>
                  <a:cubicBezTo>
                    <a:pt x="2394623" y="254386"/>
                    <a:pt x="2450400" y="299987"/>
                    <a:pt x="2505423" y="346342"/>
                  </a:cubicBezTo>
                  <a:cubicBezTo>
                    <a:pt x="2635819" y="456765"/>
                    <a:pt x="2766216" y="567941"/>
                    <a:pt x="2896612" y="678364"/>
                  </a:cubicBezTo>
                  <a:cubicBezTo>
                    <a:pt x="2911687" y="691177"/>
                    <a:pt x="2923370" y="703991"/>
                    <a:pt x="2910933" y="726226"/>
                  </a:cubicBezTo>
                  <a:cubicBezTo>
                    <a:pt x="2877392" y="704744"/>
                    <a:pt x="2847243" y="678740"/>
                    <a:pt x="2815962" y="654244"/>
                  </a:cubicBezTo>
                  <a:cubicBezTo>
                    <a:pt x="2714208" y="574725"/>
                    <a:pt x="2612830" y="494452"/>
                    <a:pt x="2511453" y="414179"/>
                  </a:cubicBezTo>
                  <a:cubicBezTo>
                    <a:pt x="2376910" y="307148"/>
                    <a:pt x="2242745" y="200117"/>
                    <a:pt x="2108580" y="92710"/>
                  </a:cubicBezTo>
                  <a:cubicBezTo>
                    <a:pt x="2097274" y="83665"/>
                    <a:pt x="2090490" y="82534"/>
                    <a:pt x="2078431" y="91579"/>
                  </a:cubicBezTo>
                  <a:cubicBezTo>
                    <a:pt x="1980445" y="165445"/>
                    <a:pt x="1880951" y="237050"/>
                    <a:pt x="1783342" y="311670"/>
                  </a:cubicBezTo>
                  <a:cubicBezTo>
                    <a:pt x="1586240" y="462795"/>
                    <a:pt x="1386500" y="610527"/>
                    <a:pt x="1187890" y="759767"/>
                  </a:cubicBezTo>
                  <a:cubicBezTo>
                    <a:pt x="1077091" y="843055"/>
                    <a:pt x="965914" y="925589"/>
                    <a:pt x="855492" y="1009254"/>
                  </a:cubicBezTo>
                  <a:cubicBezTo>
                    <a:pt x="765797" y="1077468"/>
                    <a:pt x="676102" y="1145304"/>
                    <a:pt x="585277" y="1212010"/>
                  </a:cubicBezTo>
                  <a:cubicBezTo>
                    <a:pt x="555127" y="1234245"/>
                    <a:pt x="526109" y="1257611"/>
                    <a:pt x="496713" y="1280600"/>
                  </a:cubicBezTo>
                  <a:cubicBezTo>
                    <a:pt x="486537" y="1288514"/>
                    <a:pt x="476362" y="1293036"/>
                    <a:pt x="462795" y="1293036"/>
                  </a:cubicBezTo>
                  <a:cubicBezTo>
                    <a:pt x="315062" y="1292660"/>
                    <a:pt x="167707" y="1292660"/>
                    <a:pt x="19974" y="1292660"/>
                  </a:cubicBezTo>
                  <a:cubicBezTo>
                    <a:pt x="14321" y="1292283"/>
                    <a:pt x="7914" y="1293790"/>
                    <a:pt x="0" y="1289268"/>
                  </a:cubicBezTo>
                  <a:close/>
                </a:path>
              </a:pathLst>
            </a:custGeom>
            <a:grpFill/>
            <a:ln w="376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B4F380E-F1A3-459E-8148-8A256E0F2595}"/>
                </a:ext>
              </a:extLst>
            </p:cNvPr>
            <p:cNvSpPr/>
            <p:nvPr/>
          </p:nvSpPr>
          <p:spPr>
            <a:xfrm>
              <a:off x="3404563" y="3919357"/>
              <a:ext cx="1637871" cy="1107060"/>
            </a:xfrm>
            <a:custGeom>
              <a:avLst/>
              <a:gdLst>
                <a:gd name="connsiteX0" fmla="*/ 1637871 w 1637871"/>
                <a:gd name="connsiteY0" fmla="*/ 1107061 h 1107060"/>
                <a:gd name="connsiteX1" fmla="*/ 1591516 w 1637871"/>
                <a:gd name="connsiteY1" fmla="*/ 1078419 h 1107060"/>
                <a:gd name="connsiteX2" fmla="*/ 1446045 w 1637871"/>
                <a:gd name="connsiteY2" fmla="*/ 970258 h 1107060"/>
                <a:gd name="connsiteX3" fmla="*/ 1283992 w 1637871"/>
                <a:gd name="connsiteY3" fmla="*/ 846268 h 1107060"/>
                <a:gd name="connsiteX4" fmla="*/ 1004355 w 1637871"/>
                <a:gd name="connsiteY4" fmla="*/ 638613 h 1107060"/>
                <a:gd name="connsiteX5" fmla="*/ 880365 w 1637871"/>
                <a:gd name="connsiteY5" fmla="*/ 544396 h 1107060"/>
                <a:gd name="connsiteX6" fmla="*/ 862275 w 1637871"/>
                <a:gd name="connsiteY6" fmla="*/ 545527 h 1107060"/>
                <a:gd name="connsiteX7" fmla="*/ 793308 w 1637871"/>
                <a:gd name="connsiteY7" fmla="*/ 605072 h 1107060"/>
                <a:gd name="connsiteX8" fmla="*/ 602236 w 1637871"/>
                <a:gd name="connsiteY8" fmla="*/ 773532 h 1107060"/>
                <a:gd name="connsiteX9" fmla="*/ 465810 w 1637871"/>
                <a:gd name="connsiteY9" fmla="*/ 894130 h 1107060"/>
                <a:gd name="connsiteX10" fmla="*/ 325991 w 1637871"/>
                <a:gd name="connsiteY10" fmla="*/ 1015482 h 1107060"/>
                <a:gd name="connsiteX11" fmla="*/ 323353 w 1637871"/>
                <a:gd name="connsiteY11" fmla="*/ 1018120 h 1107060"/>
                <a:gd name="connsiteX12" fmla="*/ 232905 w 1637871"/>
                <a:gd name="connsiteY12" fmla="*/ 1052792 h 1107060"/>
                <a:gd name="connsiteX13" fmla="*/ 31280 w 1637871"/>
                <a:gd name="connsiteY13" fmla="*/ 1052038 h 1107060"/>
                <a:gd name="connsiteX14" fmla="*/ 15829 w 1637871"/>
                <a:gd name="connsiteY14" fmla="*/ 1049400 h 1107060"/>
                <a:gd name="connsiteX15" fmla="*/ 25627 w 1637871"/>
                <a:gd name="connsiteY15" fmla="*/ 1038848 h 1107060"/>
                <a:gd name="connsiteX16" fmla="*/ 81404 w 1637871"/>
                <a:gd name="connsiteY16" fmla="*/ 986463 h 1107060"/>
                <a:gd name="connsiteX17" fmla="*/ 161300 w 1637871"/>
                <a:gd name="connsiteY17" fmla="*/ 913350 h 1107060"/>
                <a:gd name="connsiteX18" fmla="*/ 215946 w 1637871"/>
                <a:gd name="connsiteY18" fmla="*/ 862850 h 1107060"/>
                <a:gd name="connsiteX19" fmla="*/ 295842 w 1637871"/>
                <a:gd name="connsiteY19" fmla="*/ 790114 h 1107060"/>
                <a:gd name="connsiteX20" fmla="*/ 344081 w 1637871"/>
                <a:gd name="connsiteY20" fmla="*/ 746021 h 1107060"/>
                <a:gd name="connsiteX21" fmla="*/ 513295 w 1637871"/>
                <a:gd name="connsiteY21" fmla="*/ 593389 h 1107060"/>
                <a:gd name="connsiteX22" fmla="*/ 638416 w 1637871"/>
                <a:gd name="connsiteY22" fmla="*/ 476560 h 1107060"/>
                <a:gd name="connsiteX23" fmla="*/ 668188 w 1637871"/>
                <a:gd name="connsiteY23" fmla="*/ 463369 h 1107060"/>
                <a:gd name="connsiteX24" fmla="*/ 816674 w 1637871"/>
                <a:gd name="connsiteY24" fmla="*/ 448671 h 1107060"/>
                <a:gd name="connsiteX25" fmla="*/ 804615 w 1637871"/>
                <a:gd name="connsiteY25" fmla="*/ 435104 h 1107060"/>
                <a:gd name="connsiteX26" fmla="*/ 322223 w 1637871"/>
                <a:gd name="connsiteY26" fmla="*/ 74064 h 1107060"/>
                <a:gd name="connsiteX27" fmla="*/ 292073 w 1637871"/>
                <a:gd name="connsiteY27" fmla="*/ 74064 h 1107060"/>
                <a:gd name="connsiteX28" fmla="*/ 191449 w 1637871"/>
                <a:gd name="connsiteY28" fmla="*/ 147176 h 1107060"/>
                <a:gd name="connsiteX29" fmla="*/ 173737 w 1637871"/>
                <a:gd name="connsiteY29" fmla="*/ 148307 h 1107060"/>
                <a:gd name="connsiteX30" fmla="*/ 0 w 1637871"/>
                <a:gd name="connsiteY30" fmla="*/ 3966 h 1107060"/>
                <a:gd name="connsiteX31" fmla="*/ 14321 w 1637871"/>
                <a:gd name="connsiteY31" fmla="*/ 575 h 1107060"/>
                <a:gd name="connsiteX32" fmla="*/ 298857 w 1637871"/>
                <a:gd name="connsiteY32" fmla="*/ 198 h 1107060"/>
                <a:gd name="connsiteX33" fmla="*/ 324484 w 1637871"/>
                <a:gd name="connsiteY33" fmla="*/ 9242 h 1107060"/>
                <a:gd name="connsiteX34" fmla="*/ 800469 w 1637871"/>
                <a:gd name="connsiteY34" fmla="*/ 397417 h 1107060"/>
                <a:gd name="connsiteX35" fmla="*/ 838156 w 1637871"/>
                <a:gd name="connsiteY35" fmla="*/ 430582 h 1107060"/>
                <a:gd name="connsiteX36" fmla="*/ 870567 w 1637871"/>
                <a:gd name="connsiteY36" fmla="*/ 444149 h 1107060"/>
                <a:gd name="connsiteX37" fmla="*/ 887526 w 1637871"/>
                <a:gd name="connsiteY37" fmla="*/ 454701 h 1107060"/>
                <a:gd name="connsiteX38" fmla="*/ 1111763 w 1637871"/>
                <a:gd name="connsiteY38" fmla="*/ 651427 h 1107060"/>
                <a:gd name="connsiteX39" fmla="*/ 1259872 w 1637871"/>
                <a:gd name="connsiteY39" fmla="*/ 773155 h 1107060"/>
                <a:gd name="connsiteX40" fmla="*/ 1551191 w 1637871"/>
                <a:gd name="connsiteY40" fmla="*/ 1031687 h 1107060"/>
                <a:gd name="connsiteX41" fmla="*/ 1637871 w 1637871"/>
                <a:gd name="connsiteY41" fmla="*/ 1107061 h 1107060"/>
                <a:gd name="connsiteX42" fmla="*/ 1637871 w 1637871"/>
                <a:gd name="connsiteY42" fmla="*/ 1107061 h 110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37871" h="1107060">
                  <a:moveTo>
                    <a:pt x="1637871" y="1107061"/>
                  </a:moveTo>
                  <a:cubicBezTo>
                    <a:pt x="1617143" y="1106307"/>
                    <a:pt x="1606214" y="1088594"/>
                    <a:pt x="1591516" y="1078419"/>
                  </a:cubicBezTo>
                  <a:cubicBezTo>
                    <a:pt x="1542147" y="1043370"/>
                    <a:pt x="1494284" y="1006814"/>
                    <a:pt x="1446045" y="970258"/>
                  </a:cubicBezTo>
                  <a:cubicBezTo>
                    <a:pt x="1391776" y="929179"/>
                    <a:pt x="1338637" y="886970"/>
                    <a:pt x="1283992" y="846268"/>
                  </a:cubicBezTo>
                  <a:cubicBezTo>
                    <a:pt x="1190905" y="776547"/>
                    <a:pt x="1097442" y="707957"/>
                    <a:pt x="1004355" y="638613"/>
                  </a:cubicBezTo>
                  <a:cubicBezTo>
                    <a:pt x="962523" y="607710"/>
                    <a:pt x="921067" y="576430"/>
                    <a:pt x="880365" y="544396"/>
                  </a:cubicBezTo>
                  <a:cubicBezTo>
                    <a:pt x="871697" y="537612"/>
                    <a:pt x="868305" y="540250"/>
                    <a:pt x="862275" y="545527"/>
                  </a:cubicBezTo>
                  <a:cubicBezTo>
                    <a:pt x="839287" y="565501"/>
                    <a:pt x="816298" y="585098"/>
                    <a:pt x="793308" y="605072"/>
                  </a:cubicBezTo>
                  <a:cubicBezTo>
                    <a:pt x="729618" y="661225"/>
                    <a:pt x="665927" y="717379"/>
                    <a:pt x="602236" y="773532"/>
                  </a:cubicBezTo>
                  <a:cubicBezTo>
                    <a:pt x="556635" y="813857"/>
                    <a:pt x="511788" y="854559"/>
                    <a:pt x="465810" y="894130"/>
                  </a:cubicBezTo>
                  <a:cubicBezTo>
                    <a:pt x="419078" y="934455"/>
                    <a:pt x="374984" y="978172"/>
                    <a:pt x="325991" y="1015482"/>
                  </a:cubicBezTo>
                  <a:cubicBezTo>
                    <a:pt x="324861" y="1016235"/>
                    <a:pt x="324107" y="1016989"/>
                    <a:pt x="323353" y="1018120"/>
                  </a:cubicBezTo>
                  <a:cubicBezTo>
                    <a:pt x="301495" y="1051661"/>
                    <a:pt x="269084" y="1053922"/>
                    <a:pt x="232905" y="1052792"/>
                  </a:cubicBezTo>
                  <a:cubicBezTo>
                    <a:pt x="165822" y="1050907"/>
                    <a:pt x="98363" y="1052038"/>
                    <a:pt x="31280" y="1052038"/>
                  </a:cubicBezTo>
                  <a:cubicBezTo>
                    <a:pt x="26004" y="1052038"/>
                    <a:pt x="18090" y="1055053"/>
                    <a:pt x="15829" y="1049400"/>
                  </a:cubicBezTo>
                  <a:cubicBezTo>
                    <a:pt x="12060" y="1041486"/>
                    <a:pt x="22612" y="1042616"/>
                    <a:pt x="25627" y="1038848"/>
                  </a:cubicBezTo>
                  <a:cubicBezTo>
                    <a:pt x="41079" y="1018120"/>
                    <a:pt x="62937" y="1004176"/>
                    <a:pt x="81404" y="986463"/>
                  </a:cubicBezTo>
                  <a:cubicBezTo>
                    <a:pt x="107031" y="961213"/>
                    <a:pt x="134919" y="937847"/>
                    <a:pt x="161300" y="913350"/>
                  </a:cubicBezTo>
                  <a:cubicBezTo>
                    <a:pt x="179390" y="896391"/>
                    <a:pt x="198610" y="880186"/>
                    <a:pt x="215946" y="862850"/>
                  </a:cubicBezTo>
                  <a:cubicBezTo>
                    <a:pt x="241573" y="837600"/>
                    <a:pt x="268707" y="813480"/>
                    <a:pt x="295842" y="790114"/>
                  </a:cubicBezTo>
                  <a:cubicBezTo>
                    <a:pt x="312424" y="776170"/>
                    <a:pt x="328253" y="761095"/>
                    <a:pt x="344081" y="746021"/>
                  </a:cubicBezTo>
                  <a:cubicBezTo>
                    <a:pt x="398727" y="692882"/>
                    <a:pt x="457519" y="645020"/>
                    <a:pt x="513295" y="593389"/>
                  </a:cubicBezTo>
                  <a:cubicBezTo>
                    <a:pt x="555127" y="554948"/>
                    <a:pt x="596583" y="515377"/>
                    <a:pt x="638416" y="476560"/>
                  </a:cubicBezTo>
                  <a:cubicBezTo>
                    <a:pt x="647084" y="468269"/>
                    <a:pt x="656128" y="464123"/>
                    <a:pt x="668188" y="463369"/>
                  </a:cubicBezTo>
                  <a:cubicBezTo>
                    <a:pt x="717558" y="458847"/>
                    <a:pt x="766928" y="453571"/>
                    <a:pt x="816674" y="448671"/>
                  </a:cubicBezTo>
                  <a:cubicBezTo>
                    <a:pt x="815921" y="440003"/>
                    <a:pt x="809137" y="438496"/>
                    <a:pt x="804615" y="435104"/>
                  </a:cubicBezTo>
                  <a:cubicBezTo>
                    <a:pt x="643692" y="314883"/>
                    <a:pt x="482769" y="194662"/>
                    <a:pt x="322223" y="74064"/>
                  </a:cubicBezTo>
                  <a:cubicBezTo>
                    <a:pt x="310163" y="65019"/>
                    <a:pt x="303379" y="65396"/>
                    <a:pt x="292073" y="74064"/>
                  </a:cubicBezTo>
                  <a:cubicBezTo>
                    <a:pt x="258909" y="98937"/>
                    <a:pt x="224991" y="122680"/>
                    <a:pt x="191449" y="147176"/>
                  </a:cubicBezTo>
                  <a:cubicBezTo>
                    <a:pt x="185796" y="151322"/>
                    <a:pt x="181274" y="154714"/>
                    <a:pt x="173737" y="148307"/>
                  </a:cubicBezTo>
                  <a:cubicBezTo>
                    <a:pt x="116075" y="100068"/>
                    <a:pt x="58038" y="52206"/>
                    <a:pt x="0" y="3966"/>
                  </a:cubicBezTo>
                  <a:cubicBezTo>
                    <a:pt x="4522" y="-2064"/>
                    <a:pt x="9799" y="575"/>
                    <a:pt x="14321" y="575"/>
                  </a:cubicBezTo>
                  <a:cubicBezTo>
                    <a:pt x="109292" y="198"/>
                    <a:pt x="203886" y="575"/>
                    <a:pt x="298857" y="198"/>
                  </a:cubicBezTo>
                  <a:cubicBezTo>
                    <a:pt x="308656" y="198"/>
                    <a:pt x="316570" y="2836"/>
                    <a:pt x="324484" y="9242"/>
                  </a:cubicBezTo>
                  <a:cubicBezTo>
                    <a:pt x="483146" y="138508"/>
                    <a:pt x="641807" y="267774"/>
                    <a:pt x="800469" y="397417"/>
                  </a:cubicBezTo>
                  <a:cubicBezTo>
                    <a:pt x="813282" y="407970"/>
                    <a:pt x="824212" y="421160"/>
                    <a:pt x="838156" y="430582"/>
                  </a:cubicBezTo>
                  <a:cubicBezTo>
                    <a:pt x="847954" y="436988"/>
                    <a:pt x="855869" y="447164"/>
                    <a:pt x="870567" y="444149"/>
                  </a:cubicBezTo>
                  <a:cubicBezTo>
                    <a:pt x="877727" y="442641"/>
                    <a:pt x="882626" y="450179"/>
                    <a:pt x="887526" y="454701"/>
                  </a:cubicBezTo>
                  <a:cubicBezTo>
                    <a:pt x="961769" y="520653"/>
                    <a:pt x="1038273" y="584721"/>
                    <a:pt x="1111763" y="651427"/>
                  </a:cubicBezTo>
                  <a:cubicBezTo>
                    <a:pt x="1159248" y="694390"/>
                    <a:pt x="1214648" y="728308"/>
                    <a:pt x="1259872" y="773155"/>
                  </a:cubicBezTo>
                  <a:cubicBezTo>
                    <a:pt x="1352205" y="864734"/>
                    <a:pt x="1455090" y="944254"/>
                    <a:pt x="1551191" y="1031687"/>
                  </a:cubicBezTo>
                  <a:cubicBezTo>
                    <a:pt x="1578703" y="1056561"/>
                    <a:pt x="1608475" y="1081811"/>
                    <a:pt x="1637871" y="1107061"/>
                  </a:cubicBezTo>
                  <a:lnTo>
                    <a:pt x="1637871" y="1107061"/>
                  </a:lnTo>
                  <a:close/>
                </a:path>
              </a:pathLst>
            </a:custGeom>
            <a:grpFill/>
            <a:ln w="3763" cap="flat">
              <a:noFill/>
              <a:prstDash val="solid"/>
              <a:miter/>
            </a:ln>
          </p:spPr>
          <p:txBody>
            <a:bodyPr rtlCol="0" anchor="ctr"/>
            <a:lstStyle/>
            <a:p>
              <a:endParaRPr lang="en-US"/>
            </a:p>
          </p:txBody>
        </p:sp>
      </p:grpSp>
    </p:spTree>
    <p:extLst>
      <p:ext uri="{BB962C8B-B14F-4D97-AF65-F5344CB8AC3E}">
        <p14:creationId xmlns:p14="http://schemas.microsoft.com/office/powerpoint/2010/main" val="1404339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Table 2">
            <a:extLst>
              <a:ext uri="{FF2B5EF4-FFF2-40B4-BE49-F238E27FC236}">
                <a16:creationId xmlns:a16="http://schemas.microsoft.com/office/drawing/2014/main" id="{4D616479-C735-4201-A7EA-443BA8BC0219}"/>
              </a:ext>
            </a:extLst>
          </p:cNvPr>
          <p:cNvGraphicFramePr>
            <a:graphicFrameLocks noGrp="1"/>
          </p:cNvGraphicFramePr>
          <p:nvPr>
            <p:extLst>
              <p:ext uri="{D42A27DB-BD31-4B8C-83A1-F6EECF244321}">
                <p14:modId xmlns:p14="http://schemas.microsoft.com/office/powerpoint/2010/main" val="2455677033"/>
              </p:ext>
            </p:extLst>
          </p:nvPr>
        </p:nvGraphicFramePr>
        <p:xfrm>
          <a:off x="907805" y="2150545"/>
          <a:ext cx="10390311" cy="3916875"/>
        </p:xfrm>
        <a:graphic>
          <a:graphicData uri="http://schemas.openxmlformats.org/drawingml/2006/table">
            <a:tbl>
              <a:tblPr firstRow="1" bandRow="1">
                <a:tableStyleId>{5C22544A-7EE6-4342-B048-85BDC9FD1C3A}</a:tableStyleId>
              </a:tblPr>
              <a:tblGrid>
                <a:gridCol w="3152391">
                  <a:extLst>
                    <a:ext uri="{9D8B030D-6E8A-4147-A177-3AD203B41FA5}">
                      <a16:colId xmlns:a16="http://schemas.microsoft.com/office/drawing/2014/main" val="20000"/>
                    </a:ext>
                  </a:extLst>
                </a:gridCol>
                <a:gridCol w="1826214">
                  <a:extLst>
                    <a:ext uri="{9D8B030D-6E8A-4147-A177-3AD203B41FA5}">
                      <a16:colId xmlns:a16="http://schemas.microsoft.com/office/drawing/2014/main" val="20001"/>
                    </a:ext>
                  </a:extLst>
                </a:gridCol>
                <a:gridCol w="1826214">
                  <a:extLst>
                    <a:ext uri="{9D8B030D-6E8A-4147-A177-3AD203B41FA5}">
                      <a16:colId xmlns:a16="http://schemas.microsoft.com/office/drawing/2014/main" val="20002"/>
                    </a:ext>
                  </a:extLst>
                </a:gridCol>
                <a:gridCol w="1826214">
                  <a:extLst>
                    <a:ext uri="{9D8B030D-6E8A-4147-A177-3AD203B41FA5}">
                      <a16:colId xmlns:a16="http://schemas.microsoft.com/office/drawing/2014/main" val="20003"/>
                    </a:ext>
                  </a:extLst>
                </a:gridCol>
                <a:gridCol w="1759278">
                  <a:extLst>
                    <a:ext uri="{9D8B030D-6E8A-4147-A177-3AD203B41FA5}">
                      <a16:colId xmlns:a16="http://schemas.microsoft.com/office/drawing/2014/main" val="20004"/>
                    </a:ext>
                  </a:extLst>
                </a:gridCol>
              </a:tblGrid>
              <a:tr h="49373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aseline="0" dirty="0">
                          <a:solidFill>
                            <a:schemeClr val="bg1"/>
                          </a:solidFill>
                          <a:latin typeface="+mn-lt"/>
                          <a:cs typeface="Arial" pitchFamily="34" charset="0"/>
                        </a:rPr>
                        <a:t>Content</a:t>
                      </a:r>
                    </a:p>
                  </a:txBody>
                  <a:tcPr marL="95858" marR="95858" marT="0" marB="47929" anchor="ctr">
                    <a:solidFill>
                      <a:schemeClr val="accent6"/>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spc="0" dirty="0">
                          <a:solidFill>
                            <a:schemeClr val="bg1"/>
                          </a:solidFill>
                          <a:latin typeface="+mn-lt"/>
                          <a:cs typeface="Arial" pitchFamily="34" charset="0"/>
                        </a:rPr>
                        <a:t>Tittle A</a:t>
                      </a:r>
                      <a:endParaRPr lang="en-JM" altLang="ko-KR" sz="1400" b="1" spc="0" dirty="0">
                        <a:solidFill>
                          <a:schemeClr val="bg1"/>
                        </a:solidFill>
                        <a:latin typeface="+mn-lt"/>
                        <a:cs typeface="Arial" pitchFamily="34" charset="0"/>
                      </a:endParaRPr>
                    </a:p>
                  </a:txBody>
                  <a:tcPr marL="93659" marR="93659" marT="0" marB="46829" anchor="c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spc="0" dirty="0">
                          <a:solidFill>
                            <a:schemeClr val="bg1"/>
                          </a:solidFill>
                          <a:latin typeface="+mn-lt"/>
                          <a:cs typeface="Arial" pitchFamily="34" charset="0"/>
                        </a:rPr>
                        <a:t>Tittle B</a:t>
                      </a:r>
                      <a:endParaRPr lang="en-JM" altLang="ko-KR" sz="1400" b="1" spc="0" dirty="0">
                        <a:solidFill>
                          <a:schemeClr val="bg1"/>
                        </a:solidFill>
                        <a:latin typeface="+mn-lt"/>
                        <a:cs typeface="Arial" pitchFamily="34" charset="0"/>
                      </a:endParaRPr>
                    </a:p>
                  </a:txBody>
                  <a:tcPr marL="93659" marR="93659" marT="0" marB="46829"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spc="0" dirty="0">
                          <a:solidFill>
                            <a:schemeClr val="bg1"/>
                          </a:solidFill>
                          <a:latin typeface="+mn-lt"/>
                          <a:cs typeface="Arial" pitchFamily="34" charset="0"/>
                        </a:rPr>
                        <a:t>Tittle C</a:t>
                      </a:r>
                      <a:endParaRPr lang="ko-KR" altLang="en-US" sz="1400" dirty="0">
                        <a:solidFill>
                          <a:schemeClr val="bg1"/>
                        </a:solidFill>
                        <a:latin typeface="+mn-lt"/>
                        <a:cs typeface="Arial" pitchFamily="34" charset="0"/>
                      </a:endParaRPr>
                    </a:p>
                  </a:txBody>
                  <a:tcPr marL="93659" marR="93659" marT="0" marB="46829" anchor="c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spc="0" dirty="0">
                          <a:solidFill>
                            <a:schemeClr val="bg1"/>
                          </a:solidFill>
                          <a:latin typeface="+mn-lt"/>
                          <a:cs typeface="Arial" pitchFamily="34" charset="0"/>
                        </a:rPr>
                        <a:t>Tittle D</a:t>
                      </a:r>
                      <a:endParaRPr lang="en-JM" altLang="ko-KR" sz="1400" b="1" spc="0" dirty="0">
                        <a:solidFill>
                          <a:schemeClr val="bg1"/>
                        </a:solidFill>
                        <a:latin typeface="+mn-lt"/>
                        <a:cs typeface="Arial" pitchFamily="34" charset="0"/>
                      </a:endParaRPr>
                    </a:p>
                  </a:txBody>
                  <a:tcPr marL="93659" marR="93659" marT="0" marB="46829" anchor="ctr">
                    <a:solidFill>
                      <a:schemeClr val="accent4"/>
                    </a:solidFill>
                  </a:tcPr>
                </a:tc>
                <a:extLst>
                  <a:ext uri="{0D108BD9-81ED-4DB2-BD59-A6C34878D82A}">
                    <a16:rowId xmlns:a16="http://schemas.microsoft.com/office/drawing/2014/main" val="10000"/>
                  </a:ext>
                </a:extLst>
              </a:tr>
              <a:tr h="486203">
                <a:tc>
                  <a:txBody>
                    <a:bodyPr/>
                    <a:lstStyle/>
                    <a:p>
                      <a:pPr lvl="0"/>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extLst>
                  <a:ext uri="{0D108BD9-81ED-4DB2-BD59-A6C34878D82A}">
                    <a16:rowId xmlns:a16="http://schemas.microsoft.com/office/drawing/2014/main" val="10001"/>
                  </a:ext>
                </a:extLst>
              </a:tr>
              <a:tr h="48620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extLst>
                  <a:ext uri="{0D108BD9-81ED-4DB2-BD59-A6C34878D82A}">
                    <a16:rowId xmlns:a16="http://schemas.microsoft.com/office/drawing/2014/main" val="10002"/>
                  </a:ext>
                </a:extLst>
              </a:tr>
              <a:tr h="486203">
                <a:tc>
                  <a:txBody>
                    <a:bodyPr/>
                    <a:lstStyle/>
                    <a:p>
                      <a:pPr lvl="0"/>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extLst>
                  <a:ext uri="{0D108BD9-81ED-4DB2-BD59-A6C34878D82A}">
                    <a16:rowId xmlns:a16="http://schemas.microsoft.com/office/drawing/2014/main" val="10003"/>
                  </a:ext>
                </a:extLst>
              </a:tr>
              <a:tr h="48620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extLst>
                  <a:ext uri="{0D108BD9-81ED-4DB2-BD59-A6C34878D82A}">
                    <a16:rowId xmlns:a16="http://schemas.microsoft.com/office/drawing/2014/main" val="10004"/>
                  </a:ext>
                </a:extLst>
              </a:tr>
              <a:tr h="486203">
                <a:tc>
                  <a:txBody>
                    <a:bodyPr/>
                    <a:lstStyle/>
                    <a:p>
                      <a:pPr lvl="0"/>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tc>
                  <a:txBody>
                    <a:bodyPr/>
                    <a:lstStyle/>
                    <a:p>
                      <a:pPr algn="ctr"/>
                      <a:r>
                        <a:rPr lang="en-US" altLang="ko-KR" sz="1100" baseline="0" dirty="0">
                          <a:solidFill>
                            <a:schemeClr val="tx1">
                              <a:lumMod val="75000"/>
                              <a:lumOff val="25000"/>
                            </a:schemeClr>
                          </a:solidFill>
                          <a:latin typeface="+mn-lt"/>
                          <a:cs typeface="Arial" pitchFamily="34" charset="0"/>
                        </a:rPr>
                        <a:t>Content</a:t>
                      </a:r>
                    </a:p>
                  </a:txBody>
                  <a:tcPr marL="95858" marR="95858" marT="0" marB="47929" anchor="ctr">
                    <a:solidFill>
                      <a:schemeClr val="bg1"/>
                    </a:solidFill>
                  </a:tcPr>
                </a:tc>
                <a:extLst>
                  <a:ext uri="{0D108BD9-81ED-4DB2-BD59-A6C34878D82A}">
                    <a16:rowId xmlns:a16="http://schemas.microsoft.com/office/drawing/2014/main" val="10005"/>
                  </a:ext>
                </a:extLst>
              </a:tr>
              <a:tr h="48620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aseline="0" dirty="0">
                          <a:solidFill>
                            <a:schemeClr val="tx1">
                              <a:lumMod val="75000"/>
                              <a:lumOff val="25000"/>
                            </a:schemeClr>
                          </a:solidFill>
                          <a:latin typeface="+mn-lt"/>
                          <a:cs typeface="Arial" pitchFamily="34" charset="0"/>
                        </a:rPr>
                        <a:t>Your Text Here</a:t>
                      </a:r>
                    </a:p>
                  </a:txBody>
                  <a:tcPr marL="95858" marR="95858" marT="0" marB="47929" anchor="ctr">
                    <a:solidFill>
                      <a:schemeClr val="bg1">
                        <a:lumMod val="95000"/>
                      </a:schemeClr>
                    </a:solidFill>
                  </a:tcPr>
                </a:tc>
                <a:extLst>
                  <a:ext uri="{0D108BD9-81ED-4DB2-BD59-A6C34878D82A}">
                    <a16:rowId xmlns:a16="http://schemas.microsoft.com/office/drawing/2014/main" val="10006"/>
                  </a:ext>
                </a:extLst>
              </a:tr>
              <a:tr h="505923">
                <a:tc>
                  <a:txBody>
                    <a:bodyPr/>
                    <a:lstStyle/>
                    <a:p>
                      <a:pPr lvl="0"/>
                      <a:r>
                        <a:rPr lang="en-US" altLang="ko-KR" sz="1400" b="1" baseline="0" dirty="0">
                          <a:solidFill>
                            <a:schemeClr val="bg1"/>
                          </a:solidFill>
                          <a:latin typeface="+mn-lt"/>
                          <a:cs typeface="Arial" pitchFamily="34" charset="0"/>
                        </a:rPr>
                        <a:t>Content</a:t>
                      </a:r>
                    </a:p>
                  </a:txBody>
                  <a:tcPr marL="95858" marR="95858" marT="0" marB="47929" anchor="ctr">
                    <a:solidFill>
                      <a:schemeClr val="accent6"/>
                    </a:solidFill>
                  </a:tcPr>
                </a:tc>
                <a:tc>
                  <a:txBody>
                    <a:bodyPr/>
                    <a:lstStyle/>
                    <a:p>
                      <a:pPr algn="ctr"/>
                      <a:r>
                        <a:rPr lang="en-US" altLang="ko-KR" sz="1400" b="1" baseline="0" dirty="0">
                          <a:solidFill>
                            <a:schemeClr val="bg1"/>
                          </a:solidFill>
                          <a:latin typeface="+mn-lt"/>
                          <a:cs typeface="Arial" pitchFamily="34" charset="0"/>
                        </a:rPr>
                        <a:t>Content</a:t>
                      </a:r>
                    </a:p>
                  </a:txBody>
                  <a:tcPr marL="95858" marR="95858" marT="0" marB="47929" anchor="ctr">
                    <a:solidFill>
                      <a:schemeClr val="accent1"/>
                    </a:solidFill>
                  </a:tcPr>
                </a:tc>
                <a:tc>
                  <a:txBody>
                    <a:bodyPr/>
                    <a:lstStyle/>
                    <a:p>
                      <a:pPr algn="ctr"/>
                      <a:r>
                        <a:rPr lang="en-US" altLang="ko-KR" sz="1400" b="1" baseline="0" dirty="0">
                          <a:solidFill>
                            <a:schemeClr val="bg1"/>
                          </a:solidFill>
                          <a:latin typeface="+mn-lt"/>
                          <a:cs typeface="Arial" pitchFamily="34" charset="0"/>
                        </a:rPr>
                        <a:t>Content</a:t>
                      </a:r>
                    </a:p>
                  </a:txBody>
                  <a:tcPr marL="95858" marR="95858" marT="0" marB="47929" anchor="ctr">
                    <a:solidFill>
                      <a:schemeClr val="accent2"/>
                    </a:solidFill>
                  </a:tcPr>
                </a:tc>
                <a:tc>
                  <a:txBody>
                    <a:bodyPr/>
                    <a:lstStyle/>
                    <a:p>
                      <a:pPr algn="ctr"/>
                      <a:r>
                        <a:rPr lang="en-US" altLang="ko-KR" sz="1400" b="1" baseline="0" dirty="0">
                          <a:solidFill>
                            <a:schemeClr val="bg1"/>
                          </a:solidFill>
                          <a:latin typeface="+mn-lt"/>
                          <a:cs typeface="Arial" pitchFamily="34" charset="0"/>
                        </a:rPr>
                        <a:t>Content</a:t>
                      </a:r>
                    </a:p>
                  </a:txBody>
                  <a:tcPr marL="95858" marR="95858" marT="0" marB="47929" anchor="ctr">
                    <a:solidFill>
                      <a:schemeClr val="accent3"/>
                    </a:solidFill>
                  </a:tcPr>
                </a:tc>
                <a:tc>
                  <a:txBody>
                    <a:bodyPr/>
                    <a:lstStyle/>
                    <a:p>
                      <a:pPr algn="ctr"/>
                      <a:r>
                        <a:rPr lang="en-US" altLang="ko-KR" sz="1400" b="1" baseline="0" dirty="0">
                          <a:solidFill>
                            <a:schemeClr val="bg1"/>
                          </a:solidFill>
                          <a:latin typeface="+mn-lt"/>
                          <a:cs typeface="Arial" pitchFamily="34" charset="0"/>
                        </a:rPr>
                        <a:t>Content</a:t>
                      </a:r>
                    </a:p>
                  </a:txBody>
                  <a:tcPr marL="95858" marR="95858" marT="0" marB="47929" anchor="ctr">
                    <a:solidFill>
                      <a:schemeClr val="accent4"/>
                    </a:solidFill>
                  </a:tcPr>
                </a:tc>
                <a:extLst>
                  <a:ext uri="{0D108BD9-81ED-4DB2-BD59-A6C34878D82A}">
                    <a16:rowId xmlns:a16="http://schemas.microsoft.com/office/drawing/2014/main" val="10007"/>
                  </a:ext>
                </a:extLst>
              </a:tr>
            </a:tbl>
          </a:graphicData>
        </a:graphic>
      </p:graphicFrame>
      <p:sp>
        <p:nvSpPr>
          <p:cNvPr id="4" name="TextBox 3">
            <a:extLst>
              <a:ext uri="{FF2B5EF4-FFF2-40B4-BE49-F238E27FC236}">
                <a16:creationId xmlns:a16="http://schemas.microsoft.com/office/drawing/2014/main" id="{99C1F3F9-AEA1-4F7A-8B09-E5837D09040B}"/>
              </a:ext>
            </a:extLst>
          </p:cNvPr>
          <p:cNvSpPr txBox="1"/>
          <p:nvPr/>
        </p:nvSpPr>
        <p:spPr>
          <a:xfrm>
            <a:off x="1289763" y="1741269"/>
            <a:ext cx="2544927"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Content Title</a:t>
            </a:r>
            <a:endParaRPr lang="ko-KR" altLang="en-US" sz="1600" b="1" dirty="0">
              <a:solidFill>
                <a:schemeClr val="tx1">
                  <a:lumMod val="75000"/>
                  <a:lumOff val="25000"/>
                </a:schemeClr>
              </a:solidFill>
              <a:cs typeface="Arial" pitchFamily="34" charset="0"/>
            </a:endParaRPr>
          </a:p>
        </p:txBody>
      </p:sp>
      <p:grpSp>
        <p:nvGrpSpPr>
          <p:cNvPr id="5" name="Group 4">
            <a:extLst>
              <a:ext uri="{FF2B5EF4-FFF2-40B4-BE49-F238E27FC236}">
                <a16:creationId xmlns:a16="http://schemas.microsoft.com/office/drawing/2014/main" id="{1DB2A599-A912-4CC5-BDB7-4094FC97D180}"/>
              </a:ext>
            </a:extLst>
          </p:cNvPr>
          <p:cNvGrpSpPr/>
          <p:nvPr/>
        </p:nvGrpSpPr>
        <p:grpSpPr>
          <a:xfrm>
            <a:off x="986949" y="1768144"/>
            <a:ext cx="284807" cy="284807"/>
            <a:chOff x="518130" y="1667344"/>
            <a:chExt cx="284807" cy="284807"/>
          </a:xfrm>
        </p:grpSpPr>
        <p:sp>
          <p:nvSpPr>
            <p:cNvPr id="6" name="Oval 5">
              <a:extLst>
                <a:ext uri="{FF2B5EF4-FFF2-40B4-BE49-F238E27FC236}">
                  <a16:creationId xmlns:a16="http://schemas.microsoft.com/office/drawing/2014/main" id="{4DA590CA-6FE3-4DAF-B809-057A11DBF939}"/>
                </a:ext>
              </a:extLst>
            </p:cNvPr>
            <p:cNvSpPr/>
            <p:nvPr/>
          </p:nvSpPr>
          <p:spPr>
            <a:xfrm>
              <a:off x="518130" y="1667344"/>
              <a:ext cx="284807" cy="2848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Chevron 8">
              <a:extLst>
                <a:ext uri="{FF2B5EF4-FFF2-40B4-BE49-F238E27FC236}">
                  <a16:creationId xmlns:a16="http://schemas.microsoft.com/office/drawing/2014/main" id="{B390EABA-FE5A-4454-AFAA-78FDFE9BE60D}"/>
                </a:ext>
              </a:extLst>
            </p:cNvPr>
            <p:cNvSpPr/>
            <p:nvPr/>
          </p:nvSpPr>
          <p:spPr>
            <a:xfrm>
              <a:off x="597345" y="1738066"/>
              <a:ext cx="126376" cy="143363"/>
            </a:xfrm>
            <a:prstGeom prst="chevron">
              <a:avLst>
                <a:gd name="adj" fmla="val 623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Tree>
    <p:extLst>
      <p:ext uri="{BB962C8B-B14F-4D97-AF65-F5344CB8AC3E}">
        <p14:creationId xmlns:p14="http://schemas.microsoft.com/office/powerpoint/2010/main" val="169310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B0AF3A-CD51-4DE2-B15C-55BF43A23BE0}"/>
              </a:ext>
            </a:extLst>
          </p:cNvPr>
          <p:cNvSpPr txBox="1"/>
          <p:nvPr/>
        </p:nvSpPr>
        <p:spPr>
          <a:xfrm>
            <a:off x="9025496" y="1697585"/>
            <a:ext cx="878954" cy="523220"/>
          </a:xfrm>
          <a:prstGeom prst="rect">
            <a:avLst/>
          </a:prstGeom>
          <a:noFill/>
        </p:spPr>
        <p:txBody>
          <a:bodyPr wrap="square" rtlCol="0" anchor="ctr">
            <a:spAutoFit/>
          </a:bodyPr>
          <a:lstStyle/>
          <a:p>
            <a:pPr algn="ctr"/>
            <a:r>
              <a:rPr lang="en-US" altLang="ko-KR" sz="2800" b="1" dirty="0">
                <a:cs typeface="Arial" pitchFamily="34" charset="0"/>
              </a:rPr>
              <a:t>85</a:t>
            </a:r>
            <a:r>
              <a:rPr lang="en-US" altLang="ko-KR" b="1" dirty="0">
                <a:cs typeface="Arial" pitchFamily="34" charset="0"/>
              </a:rPr>
              <a:t>%</a:t>
            </a:r>
            <a:endParaRPr lang="ko-KR" altLang="en-US" b="1" dirty="0">
              <a:cs typeface="Arial" pitchFamily="34" charset="0"/>
            </a:endParaRPr>
          </a:p>
        </p:txBody>
      </p:sp>
      <p:sp>
        <p:nvSpPr>
          <p:cNvPr id="4" name="Text Placeholder 12">
            <a:extLst>
              <a:ext uri="{FF2B5EF4-FFF2-40B4-BE49-F238E27FC236}">
                <a16:creationId xmlns:a16="http://schemas.microsoft.com/office/drawing/2014/main" id="{80B24378-0CB7-4B4F-87E0-5ADEF53CE9EB}"/>
              </a:ext>
            </a:extLst>
          </p:cNvPr>
          <p:cNvSpPr txBox="1">
            <a:spLocks/>
          </p:cNvSpPr>
          <p:nvPr/>
        </p:nvSpPr>
        <p:spPr>
          <a:xfrm>
            <a:off x="9025496" y="2109975"/>
            <a:ext cx="2459916"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cs typeface="Arial" pitchFamily="34" charset="0"/>
              </a:rPr>
              <a:t>You can simply impress your audience and add a unique zing.</a:t>
            </a:r>
            <a:endParaRPr lang="ko-KR" altLang="en-US" sz="1200" dirty="0">
              <a:cs typeface="Arial" pitchFamily="34" charset="0"/>
            </a:endParaRPr>
          </a:p>
        </p:txBody>
      </p:sp>
      <p:sp>
        <p:nvSpPr>
          <p:cNvPr id="5" name="TextBox 4">
            <a:extLst>
              <a:ext uri="{FF2B5EF4-FFF2-40B4-BE49-F238E27FC236}">
                <a16:creationId xmlns:a16="http://schemas.microsoft.com/office/drawing/2014/main" id="{549B0F53-401D-4254-927F-6B204C5AE944}"/>
              </a:ext>
            </a:extLst>
          </p:cNvPr>
          <p:cNvSpPr txBox="1"/>
          <p:nvPr/>
        </p:nvSpPr>
        <p:spPr>
          <a:xfrm>
            <a:off x="9025496" y="2602084"/>
            <a:ext cx="878954" cy="523220"/>
          </a:xfrm>
          <a:prstGeom prst="rect">
            <a:avLst/>
          </a:prstGeom>
          <a:noFill/>
        </p:spPr>
        <p:txBody>
          <a:bodyPr wrap="square" rtlCol="0" anchor="ctr">
            <a:spAutoFit/>
          </a:bodyPr>
          <a:lstStyle/>
          <a:p>
            <a:pPr algn="ctr"/>
            <a:r>
              <a:rPr lang="en-US" altLang="ko-KR" sz="2800" b="1" dirty="0">
                <a:cs typeface="Arial" pitchFamily="34" charset="0"/>
              </a:rPr>
              <a:t>70</a:t>
            </a:r>
            <a:r>
              <a:rPr lang="en-US" altLang="ko-KR" b="1" dirty="0">
                <a:cs typeface="Arial" pitchFamily="34" charset="0"/>
              </a:rPr>
              <a:t>%</a:t>
            </a:r>
            <a:endParaRPr lang="ko-KR" altLang="en-US" b="1" dirty="0">
              <a:cs typeface="Arial" pitchFamily="34" charset="0"/>
            </a:endParaRPr>
          </a:p>
        </p:txBody>
      </p:sp>
      <p:sp>
        <p:nvSpPr>
          <p:cNvPr id="6" name="Text Placeholder 12">
            <a:extLst>
              <a:ext uri="{FF2B5EF4-FFF2-40B4-BE49-F238E27FC236}">
                <a16:creationId xmlns:a16="http://schemas.microsoft.com/office/drawing/2014/main" id="{1BFCFB73-3BED-4153-B216-341F85442260}"/>
              </a:ext>
            </a:extLst>
          </p:cNvPr>
          <p:cNvSpPr txBox="1">
            <a:spLocks/>
          </p:cNvSpPr>
          <p:nvPr/>
        </p:nvSpPr>
        <p:spPr>
          <a:xfrm>
            <a:off x="9025496" y="3014474"/>
            <a:ext cx="2459916"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cs typeface="Arial" pitchFamily="34" charset="0"/>
              </a:rPr>
              <a:t>You can simply impress your audience and add a unique zing.</a:t>
            </a:r>
            <a:endParaRPr lang="ko-KR" altLang="en-US" sz="1200" dirty="0">
              <a:cs typeface="Arial" pitchFamily="34" charset="0"/>
            </a:endParaRPr>
          </a:p>
        </p:txBody>
      </p:sp>
      <p:sp>
        <p:nvSpPr>
          <p:cNvPr id="7" name="TextBox 6">
            <a:extLst>
              <a:ext uri="{FF2B5EF4-FFF2-40B4-BE49-F238E27FC236}">
                <a16:creationId xmlns:a16="http://schemas.microsoft.com/office/drawing/2014/main" id="{7959F5A2-84B9-45E1-8F8C-3D8527C1E82D}"/>
              </a:ext>
            </a:extLst>
          </p:cNvPr>
          <p:cNvSpPr txBox="1"/>
          <p:nvPr/>
        </p:nvSpPr>
        <p:spPr>
          <a:xfrm>
            <a:off x="9025496" y="3506583"/>
            <a:ext cx="878954" cy="523220"/>
          </a:xfrm>
          <a:prstGeom prst="rect">
            <a:avLst/>
          </a:prstGeom>
          <a:noFill/>
        </p:spPr>
        <p:txBody>
          <a:bodyPr wrap="square" rtlCol="0" anchor="ctr">
            <a:spAutoFit/>
          </a:bodyPr>
          <a:lstStyle/>
          <a:p>
            <a:pPr algn="ctr"/>
            <a:r>
              <a:rPr lang="en-US" altLang="ko-KR" sz="2800" b="1" dirty="0">
                <a:cs typeface="Arial" pitchFamily="34" charset="0"/>
              </a:rPr>
              <a:t>65</a:t>
            </a:r>
            <a:r>
              <a:rPr lang="en-US" altLang="ko-KR" b="1" dirty="0">
                <a:cs typeface="Arial" pitchFamily="34" charset="0"/>
              </a:rPr>
              <a:t>%</a:t>
            </a:r>
            <a:endParaRPr lang="ko-KR" altLang="en-US" b="1" dirty="0">
              <a:cs typeface="Arial" pitchFamily="34" charset="0"/>
            </a:endParaRPr>
          </a:p>
        </p:txBody>
      </p:sp>
      <p:sp>
        <p:nvSpPr>
          <p:cNvPr id="8" name="Text Placeholder 12">
            <a:extLst>
              <a:ext uri="{FF2B5EF4-FFF2-40B4-BE49-F238E27FC236}">
                <a16:creationId xmlns:a16="http://schemas.microsoft.com/office/drawing/2014/main" id="{94285879-2D88-44E7-B641-55EF07042987}"/>
              </a:ext>
            </a:extLst>
          </p:cNvPr>
          <p:cNvSpPr txBox="1">
            <a:spLocks/>
          </p:cNvSpPr>
          <p:nvPr/>
        </p:nvSpPr>
        <p:spPr>
          <a:xfrm>
            <a:off x="9025496" y="3918973"/>
            <a:ext cx="2459916"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cs typeface="Arial" pitchFamily="34" charset="0"/>
              </a:rPr>
              <a:t>You can simply impress your audience and add a unique zing.</a:t>
            </a:r>
            <a:endParaRPr lang="ko-KR" altLang="en-US" sz="1200" dirty="0">
              <a:cs typeface="Arial" pitchFamily="34" charset="0"/>
            </a:endParaRPr>
          </a:p>
        </p:txBody>
      </p:sp>
      <p:sp>
        <p:nvSpPr>
          <p:cNvPr id="9" name="TextBox 8">
            <a:extLst>
              <a:ext uri="{FF2B5EF4-FFF2-40B4-BE49-F238E27FC236}">
                <a16:creationId xmlns:a16="http://schemas.microsoft.com/office/drawing/2014/main" id="{93CA0C84-1D5F-4176-9201-3E1F649B8F1F}"/>
              </a:ext>
            </a:extLst>
          </p:cNvPr>
          <p:cNvSpPr txBox="1"/>
          <p:nvPr/>
        </p:nvSpPr>
        <p:spPr>
          <a:xfrm>
            <a:off x="9025496" y="4411082"/>
            <a:ext cx="878954" cy="523220"/>
          </a:xfrm>
          <a:prstGeom prst="rect">
            <a:avLst/>
          </a:prstGeom>
          <a:noFill/>
        </p:spPr>
        <p:txBody>
          <a:bodyPr wrap="square" rtlCol="0" anchor="ctr">
            <a:spAutoFit/>
          </a:bodyPr>
          <a:lstStyle/>
          <a:p>
            <a:pPr algn="ctr"/>
            <a:r>
              <a:rPr lang="en-US" altLang="ko-KR" sz="2800" b="1" dirty="0">
                <a:cs typeface="Arial" pitchFamily="34" charset="0"/>
              </a:rPr>
              <a:t>55</a:t>
            </a:r>
            <a:r>
              <a:rPr lang="en-US" altLang="ko-KR" b="1" dirty="0">
                <a:cs typeface="Arial" pitchFamily="34" charset="0"/>
              </a:rPr>
              <a:t>%</a:t>
            </a:r>
            <a:endParaRPr lang="ko-KR" altLang="en-US" b="1" dirty="0">
              <a:cs typeface="Arial" pitchFamily="34" charset="0"/>
            </a:endParaRPr>
          </a:p>
        </p:txBody>
      </p:sp>
      <p:sp>
        <p:nvSpPr>
          <p:cNvPr id="10" name="Text Placeholder 12">
            <a:extLst>
              <a:ext uri="{FF2B5EF4-FFF2-40B4-BE49-F238E27FC236}">
                <a16:creationId xmlns:a16="http://schemas.microsoft.com/office/drawing/2014/main" id="{DB87E5F7-DCE0-41C6-82F3-83A6CF9209A1}"/>
              </a:ext>
            </a:extLst>
          </p:cNvPr>
          <p:cNvSpPr txBox="1">
            <a:spLocks/>
          </p:cNvSpPr>
          <p:nvPr/>
        </p:nvSpPr>
        <p:spPr>
          <a:xfrm>
            <a:off x="9025496" y="4823472"/>
            <a:ext cx="2459916"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cs typeface="Arial" pitchFamily="34" charset="0"/>
              </a:rPr>
              <a:t>You can simply impress your audience and add a unique zing.</a:t>
            </a:r>
            <a:endParaRPr lang="ko-KR" altLang="en-US" sz="1200" dirty="0">
              <a:cs typeface="Arial" pitchFamily="34" charset="0"/>
            </a:endParaRPr>
          </a:p>
        </p:txBody>
      </p:sp>
      <p:sp>
        <p:nvSpPr>
          <p:cNvPr id="11" name="TextBox 10">
            <a:extLst>
              <a:ext uri="{FF2B5EF4-FFF2-40B4-BE49-F238E27FC236}">
                <a16:creationId xmlns:a16="http://schemas.microsoft.com/office/drawing/2014/main" id="{67932E61-29CC-4CBA-B7A8-686C051ED596}"/>
              </a:ext>
            </a:extLst>
          </p:cNvPr>
          <p:cNvSpPr txBox="1"/>
          <p:nvPr/>
        </p:nvSpPr>
        <p:spPr>
          <a:xfrm>
            <a:off x="9025496" y="5315580"/>
            <a:ext cx="878954" cy="523220"/>
          </a:xfrm>
          <a:prstGeom prst="rect">
            <a:avLst/>
          </a:prstGeom>
          <a:noFill/>
        </p:spPr>
        <p:txBody>
          <a:bodyPr wrap="square" rtlCol="0" anchor="ctr">
            <a:spAutoFit/>
          </a:bodyPr>
          <a:lstStyle/>
          <a:p>
            <a:pPr algn="ctr"/>
            <a:r>
              <a:rPr lang="en-US" altLang="ko-KR" sz="2800" b="1" dirty="0">
                <a:cs typeface="Arial" pitchFamily="34" charset="0"/>
              </a:rPr>
              <a:t>42</a:t>
            </a:r>
            <a:r>
              <a:rPr lang="en-US" altLang="ko-KR" b="1" dirty="0">
                <a:cs typeface="Arial" pitchFamily="34" charset="0"/>
              </a:rPr>
              <a:t>%</a:t>
            </a:r>
            <a:endParaRPr lang="ko-KR" altLang="en-US" b="1" dirty="0">
              <a:cs typeface="Arial" pitchFamily="34" charset="0"/>
            </a:endParaRPr>
          </a:p>
        </p:txBody>
      </p:sp>
      <p:sp>
        <p:nvSpPr>
          <p:cNvPr id="12" name="Text Placeholder 12">
            <a:extLst>
              <a:ext uri="{FF2B5EF4-FFF2-40B4-BE49-F238E27FC236}">
                <a16:creationId xmlns:a16="http://schemas.microsoft.com/office/drawing/2014/main" id="{EEA66D80-0543-4F71-BAD4-9C44B4A8A75F}"/>
              </a:ext>
            </a:extLst>
          </p:cNvPr>
          <p:cNvSpPr txBox="1">
            <a:spLocks/>
          </p:cNvSpPr>
          <p:nvPr/>
        </p:nvSpPr>
        <p:spPr>
          <a:xfrm>
            <a:off x="9025496" y="5727970"/>
            <a:ext cx="2459916"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cs typeface="Arial" pitchFamily="34" charset="0"/>
              </a:rPr>
              <a:t>You can simply impress your audience and add a unique zing.</a:t>
            </a:r>
            <a:endParaRPr lang="ko-KR" altLang="en-US" sz="1200" dirty="0">
              <a:cs typeface="Arial" pitchFamily="34" charset="0"/>
            </a:endParaRPr>
          </a:p>
        </p:txBody>
      </p:sp>
      <p:sp>
        <p:nvSpPr>
          <p:cNvPr id="13" name="TextBox 12">
            <a:extLst>
              <a:ext uri="{FF2B5EF4-FFF2-40B4-BE49-F238E27FC236}">
                <a16:creationId xmlns:a16="http://schemas.microsoft.com/office/drawing/2014/main" id="{E3AD49A9-EBA2-4D8F-B207-B84D9BD53695}"/>
              </a:ext>
            </a:extLst>
          </p:cNvPr>
          <p:cNvSpPr txBox="1"/>
          <p:nvPr/>
        </p:nvSpPr>
        <p:spPr>
          <a:xfrm>
            <a:off x="706588" y="685810"/>
            <a:ext cx="3244826" cy="1446550"/>
          </a:xfrm>
          <a:prstGeom prst="rect">
            <a:avLst/>
          </a:prstGeom>
          <a:noFill/>
        </p:spPr>
        <p:txBody>
          <a:bodyPr wrap="square" rtlCol="0" anchor="ctr">
            <a:spAutoFit/>
          </a:bodyPr>
          <a:lstStyle/>
          <a:p>
            <a:r>
              <a:rPr lang="en-US" altLang="ko-KR" sz="4400" b="1" dirty="0">
                <a:solidFill>
                  <a:schemeClr val="accent2"/>
                </a:solidFill>
                <a:latin typeface="+mj-lt"/>
                <a:cs typeface="Arial" pitchFamily="34" charset="0"/>
              </a:rPr>
              <a:t>AWESOME</a:t>
            </a:r>
          </a:p>
          <a:p>
            <a:r>
              <a:rPr lang="en-GB" altLang="ko-KR" sz="4400" b="1" dirty="0">
                <a:solidFill>
                  <a:schemeClr val="accent2"/>
                </a:solidFill>
                <a:latin typeface="+mj-lt"/>
                <a:cs typeface="Arial" pitchFamily="34" charset="0"/>
              </a:rPr>
              <a:t>S</a:t>
            </a:r>
            <a:r>
              <a:rPr lang="en-US" altLang="ko-KR" sz="4400" b="1" dirty="0">
                <a:solidFill>
                  <a:schemeClr val="accent2"/>
                </a:solidFill>
                <a:latin typeface="+mj-lt"/>
                <a:cs typeface="Arial" pitchFamily="34" charset="0"/>
              </a:rPr>
              <a:t>LIDE</a:t>
            </a:r>
            <a:endParaRPr lang="ko-KR" altLang="en-US" sz="4400" b="1" dirty="0">
              <a:solidFill>
                <a:schemeClr val="accent2"/>
              </a:solidFill>
              <a:latin typeface="+mj-lt"/>
              <a:cs typeface="Arial" pitchFamily="34" charset="0"/>
            </a:endParaRPr>
          </a:p>
        </p:txBody>
      </p:sp>
      <p:sp>
        <p:nvSpPr>
          <p:cNvPr id="14" name="TextBox 13">
            <a:extLst>
              <a:ext uri="{FF2B5EF4-FFF2-40B4-BE49-F238E27FC236}">
                <a16:creationId xmlns:a16="http://schemas.microsoft.com/office/drawing/2014/main" id="{0FBB9993-1351-49BC-AED5-754C6A7EF7FC}"/>
              </a:ext>
            </a:extLst>
          </p:cNvPr>
          <p:cNvSpPr txBox="1"/>
          <p:nvPr/>
        </p:nvSpPr>
        <p:spPr>
          <a:xfrm>
            <a:off x="706588" y="2981627"/>
            <a:ext cx="3244826" cy="430887"/>
          </a:xfrm>
          <a:prstGeom prst="rect">
            <a:avLst/>
          </a:prstGeom>
          <a:noFill/>
        </p:spPr>
        <p:txBody>
          <a:bodyPr wrap="square" rtlCol="0" anchor="ctr">
            <a:spAutoFit/>
          </a:bodyPr>
          <a:lstStyle/>
          <a:p>
            <a:r>
              <a:rPr lang="en-GB" altLang="ko-KR" sz="1100" dirty="0">
                <a:solidFill>
                  <a:schemeClr val="accent4"/>
                </a:solidFill>
                <a:cs typeface="Arial" pitchFamily="34" charset="0"/>
              </a:rPr>
              <a:t>L</a:t>
            </a:r>
            <a:r>
              <a:rPr lang="en-US" altLang="ko-KR" sz="1100" dirty="0">
                <a:solidFill>
                  <a:schemeClr val="accent4"/>
                </a:solidFill>
                <a:cs typeface="Arial" pitchFamily="34" charset="0"/>
              </a:rPr>
              <a:t>OREM IPSUM DOLOR SIT AMET,</a:t>
            </a:r>
          </a:p>
          <a:p>
            <a:r>
              <a:rPr lang="en-US" altLang="ko-KR" sz="1100" dirty="0">
                <a:solidFill>
                  <a:schemeClr val="accent4"/>
                </a:solidFill>
                <a:cs typeface="Arial" pitchFamily="34" charset="0"/>
              </a:rPr>
              <a:t>CU USU AGAM INTEGRE IMPEDIT.</a:t>
            </a:r>
            <a:endParaRPr lang="ko-KR" altLang="en-US" sz="1100" dirty="0">
              <a:solidFill>
                <a:schemeClr val="accent4"/>
              </a:solidFill>
              <a:cs typeface="Arial" pitchFamily="34" charset="0"/>
            </a:endParaRPr>
          </a:p>
        </p:txBody>
      </p:sp>
      <p:sp>
        <p:nvSpPr>
          <p:cNvPr id="15" name="TextBox 14">
            <a:extLst>
              <a:ext uri="{FF2B5EF4-FFF2-40B4-BE49-F238E27FC236}">
                <a16:creationId xmlns:a16="http://schemas.microsoft.com/office/drawing/2014/main" id="{8784EF32-A636-4F50-B99B-60E577E9BF14}"/>
              </a:ext>
            </a:extLst>
          </p:cNvPr>
          <p:cNvSpPr txBox="1"/>
          <p:nvPr/>
        </p:nvSpPr>
        <p:spPr>
          <a:xfrm>
            <a:off x="706587" y="2220805"/>
            <a:ext cx="3244827" cy="830997"/>
          </a:xfrm>
          <a:prstGeom prst="rect">
            <a:avLst/>
          </a:prstGeom>
          <a:noFill/>
        </p:spPr>
        <p:txBody>
          <a:bodyPr wrap="square" rtlCol="0" anchor="ctr">
            <a:spAutoFit/>
          </a:bodyPr>
          <a:lstStyle/>
          <a:p>
            <a:r>
              <a:rPr lang="en-GB" altLang="ko-KR" sz="2400" dirty="0">
                <a:cs typeface="Arial" pitchFamily="34" charset="0"/>
              </a:rPr>
              <a:t>L</a:t>
            </a:r>
            <a:r>
              <a:rPr lang="en-US" altLang="ko-KR" sz="2400" dirty="0">
                <a:cs typeface="Arial" pitchFamily="34" charset="0"/>
              </a:rPr>
              <a:t>OREM IPSUM</a:t>
            </a:r>
          </a:p>
          <a:p>
            <a:r>
              <a:rPr lang="en-US" altLang="ko-KR" sz="2400" dirty="0">
                <a:cs typeface="Arial" pitchFamily="34" charset="0"/>
              </a:rPr>
              <a:t>DOLOR SIT AMET, </a:t>
            </a:r>
            <a:endParaRPr lang="ko-KR" altLang="en-US" sz="2400" dirty="0">
              <a:cs typeface="Arial" pitchFamily="34" charset="0"/>
            </a:endParaRPr>
          </a:p>
        </p:txBody>
      </p:sp>
      <p:sp>
        <p:nvSpPr>
          <p:cNvPr id="16" name="TextBox 15">
            <a:extLst>
              <a:ext uri="{FF2B5EF4-FFF2-40B4-BE49-F238E27FC236}">
                <a16:creationId xmlns:a16="http://schemas.microsoft.com/office/drawing/2014/main" id="{6A33F692-9234-446E-A54C-DD0A731B50B8}"/>
              </a:ext>
            </a:extLst>
          </p:cNvPr>
          <p:cNvSpPr txBox="1"/>
          <p:nvPr/>
        </p:nvSpPr>
        <p:spPr>
          <a:xfrm>
            <a:off x="706587" y="3511928"/>
            <a:ext cx="3244826" cy="2677656"/>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Get a modern PowerPoint  Presentation that is beautifully designed. Easy to change colors, photos and Text. I hope and I believe that this Template will your Time, Money and Reputation. Easy to change colors, photos and Text. Get a modern PowerPoint  Presentation that is beautifully designed. </a:t>
            </a:r>
          </a:p>
          <a:p>
            <a:endParaRPr lang="en-US" altLang="ko-KR" sz="1200" dirty="0">
              <a:cs typeface="Arial" pitchFamily="34" charset="0"/>
            </a:endParaRPr>
          </a:p>
          <a:p>
            <a:r>
              <a:rPr lang="en-US" altLang="ko-KR" sz="1200" dirty="0">
                <a:cs typeface="Arial" pitchFamily="34" charset="0"/>
              </a:rPr>
              <a:t>Easy to change colors, photos and Text. Get a modern PowerPoint  Presentation that is beautifully designed.</a:t>
            </a:r>
          </a:p>
        </p:txBody>
      </p:sp>
      <p:grpSp>
        <p:nvGrpSpPr>
          <p:cNvPr id="32" name="Group 31">
            <a:extLst>
              <a:ext uri="{FF2B5EF4-FFF2-40B4-BE49-F238E27FC236}">
                <a16:creationId xmlns:a16="http://schemas.microsoft.com/office/drawing/2014/main" id="{22F8BC9B-C6C1-4A7D-851A-594ECD8301F5}"/>
              </a:ext>
            </a:extLst>
          </p:cNvPr>
          <p:cNvGrpSpPr/>
          <p:nvPr/>
        </p:nvGrpSpPr>
        <p:grpSpPr>
          <a:xfrm>
            <a:off x="4742150" y="1377620"/>
            <a:ext cx="3244826" cy="2909139"/>
            <a:chOff x="4794869" y="2803448"/>
            <a:chExt cx="2781228" cy="2493501"/>
          </a:xfrm>
        </p:grpSpPr>
        <p:sp>
          <p:nvSpPr>
            <p:cNvPr id="33" name="Freeform: Shape 32">
              <a:extLst>
                <a:ext uri="{FF2B5EF4-FFF2-40B4-BE49-F238E27FC236}">
                  <a16:creationId xmlns:a16="http://schemas.microsoft.com/office/drawing/2014/main" id="{CE3EEE49-22F4-4484-A215-B5FFADF02C5E}"/>
                </a:ext>
              </a:extLst>
            </p:cNvPr>
            <p:cNvSpPr/>
            <p:nvPr/>
          </p:nvSpPr>
          <p:spPr>
            <a:xfrm>
              <a:off x="5190891" y="3445703"/>
              <a:ext cx="1873170" cy="1692747"/>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chemeClr val="accent4"/>
            </a:solidFill>
            <a:ln w="6001" cap="flat">
              <a:noFill/>
              <a:prstDash val="solid"/>
              <a:miter/>
            </a:ln>
          </p:spPr>
          <p:txBody>
            <a:bodyPr wrap="square" rtlCol="0" anchor="ctr">
              <a:noAutofit/>
            </a:bodyPr>
            <a:lstStyle/>
            <a:p>
              <a:endParaRPr lang="en-US" dirty="0"/>
            </a:p>
          </p:txBody>
        </p:sp>
        <p:sp>
          <p:nvSpPr>
            <p:cNvPr id="34" name="Freeform: Shape 33">
              <a:extLst>
                <a:ext uri="{FF2B5EF4-FFF2-40B4-BE49-F238E27FC236}">
                  <a16:creationId xmlns:a16="http://schemas.microsoft.com/office/drawing/2014/main" id="{54C667CF-DA4A-4CD1-80D1-9CFBCC761E74}"/>
                </a:ext>
              </a:extLst>
            </p:cNvPr>
            <p:cNvSpPr/>
            <p:nvPr/>
          </p:nvSpPr>
          <p:spPr>
            <a:xfrm>
              <a:off x="4794869" y="2803448"/>
              <a:ext cx="2781228" cy="2493501"/>
            </a:xfrm>
            <a:custGeom>
              <a:avLst/>
              <a:gdLst>
                <a:gd name="connsiteX0" fmla="*/ 30116 w 2781228"/>
                <a:gd name="connsiteY0" fmla="*/ 2210662 h 2493501"/>
                <a:gd name="connsiteX1" fmla="*/ 131947 w 2781228"/>
                <a:gd name="connsiteY1" fmla="*/ 2210879 h 2493501"/>
                <a:gd name="connsiteX2" fmla="*/ 149713 w 2781228"/>
                <a:gd name="connsiteY2" fmla="*/ 2228428 h 2493501"/>
                <a:gd name="connsiteX3" fmla="*/ 150580 w 2781228"/>
                <a:gd name="connsiteY3" fmla="*/ 2322676 h 2493501"/>
                <a:gd name="connsiteX4" fmla="*/ 174413 w 2781228"/>
                <a:gd name="connsiteY4" fmla="*/ 2346942 h 2493501"/>
                <a:gd name="connsiteX5" fmla="*/ 279494 w 2781228"/>
                <a:gd name="connsiteY5" fmla="*/ 2347159 h 2493501"/>
                <a:gd name="connsiteX6" fmla="*/ 498321 w 2781228"/>
                <a:gd name="connsiteY6" fmla="*/ 2347376 h 2493501"/>
                <a:gd name="connsiteX7" fmla="*/ 513054 w 2781228"/>
                <a:gd name="connsiteY7" fmla="*/ 2346726 h 2493501"/>
                <a:gd name="connsiteX8" fmla="*/ 513488 w 2781228"/>
                <a:gd name="connsiteY8" fmla="*/ 2336326 h 2493501"/>
                <a:gd name="connsiteX9" fmla="*/ 513486 w 2781228"/>
                <a:gd name="connsiteY9" fmla="*/ 2335002 h 2493501"/>
                <a:gd name="connsiteX10" fmla="*/ 741855 w 2781228"/>
                <a:gd name="connsiteY10" fmla="*/ 2335002 h 2493501"/>
                <a:gd name="connsiteX11" fmla="*/ 741849 w 2781228"/>
                <a:gd name="connsiteY11" fmla="*/ 2340009 h 2493501"/>
                <a:gd name="connsiteX12" fmla="*/ 742499 w 2781228"/>
                <a:gd name="connsiteY12" fmla="*/ 2346076 h 2493501"/>
                <a:gd name="connsiteX13" fmla="*/ 982560 w 2781228"/>
                <a:gd name="connsiteY13" fmla="*/ 2346076 h 2493501"/>
                <a:gd name="connsiteX14" fmla="*/ 982560 w 2781228"/>
                <a:gd name="connsiteY14" fmla="*/ 2335002 h 2493501"/>
                <a:gd name="connsiteX15" fmla="*/ 1237137 w 2781228"/>
                <a:gd name="connsiteY15" fmla="*/ 2335002 h 2493501"/>
                <a:gd name="connsiteX16" fmla="*/ 1237137 w 2781228"/>
                <a:gd name="connsiteY16" fmla="*/ 2346726 h 2493501"/>
                <a:gd name="connsiteX17" fmla="*/ 1466581 w 2781228"/>
                <a:gd name="connsiteY17" fmla="*/ 2346726 h 2493501"/>
                <a:gd name="connsiteX18" fmla="*/ 1466581 w 2781228"/>
                <a:gd name="connsiteY18" fmla="*/ 2335002 h 2493501"/>
                <a:gd name="connsiteX19" fmla="*/ 1780745 w 2781228"/>
                <a:gd name="connsiteY19" fmla="*/ 2335002 h 2493501"/>
                <a:gd name="connsiteX20" fmla="*/ 1780740 w 2781228"/>
                <a:gd name="connsiteY20" fmla="*/ 2341526 h 2493501"/>
                <a:gd name="connsiteX21" fmla="*/ 1781391 w 2781228"/>
                <a:gd name="connsiteY21" fmla="*/ 2346509 h 2493501"/>
                <a:gd name="connsiteX22" fmla="*/ 1973136 w 2781228"/>
                <a:gd name="connsiteY22" fmla="*/ 2346509 h 2493501"/>
                <a:gd name="connsiteX23" fmla="*/ 1973136 w 2781228"/>
                <a:gd name="connsiteY23" fmla="*/ 2335002 h 2493501"/>
                <a:gd name="connsiteX24" fmla="*/ 2127615 w 2781228"/>
                <a:gd name="connsiteY24" fmla="*/ 2335002 h 2493501"/>
                <a:gd name="connsiteX25" fmla="*/ 2127615 w 2781228"/>
                <a:gd name="connsiteY25" fmla="*/ 2347376 h 2493501"/>
                <a:gd name="connsiteX26" fmla="*/ 2138882 w 2781228"/>
                <a:gd name="connsiteY26" fmla="*/ 2347376 h 2493501"/>
                <a:gd name="connsiteX27" fmla="*/ 2600371 w 2781228"/>
                <a:gd name="connsiteY27" fmla="*/ 2347159 h 2493501"/>
                <a:gd name="connsiteX28" fmla="*/ 2631570 w 2781228"/>
                <a:gd name="connsiteY28" fmla="*/ 2315527 h 2493501"/>
                <a:gd name="connsiteX29" fmla="*/ 2631787 w 2781228"/>
                <a:gd name="connsiteY29" fmla="*/ 2229945 h 2493501"/>
                <a:gd name="connsiteX30" fmla="*/ 2650203 w 2781228"/>
                <a:gd name="connsiteY30" fmla="*/ 2211096 h 2493501"/>
                <a:gd name="connsiteX31" fmla="*/ 2762867 w 2781228"/>
                <a:gd name="connsiteY31" fmla="*/ 2211096 h 2493501"/>
                <a:gd name="connsiteX32" fmla="*/ 2781066 w 2781228"/>
                <a:gd name="connsiteY32" fmla="*/ 2228862 h 2493501"/>
                <a:gd name="connsiteX33" fmla="*/ 2781066 w 2781228"/>
                <a:gd name="connsiteY33" fmla="*/ 2474773 h 2493501"/>
                <a:gd name="connsiteX34" fmla="*/ 2762000 w 2781228"/>
                <a:gd name="connsiteY34" fmla="*/ 2493405 h 2493501"/>
                <a:gd name="connsiteX35" fmla="*/ 2745751 w 2781228"/>
                <a:gd name="connsiteY35" fmla="*/ 2493405 h 2493501"/>
                <a:gd name="connsiteX36" fmla="*/ 35533 w 2781228"/>
                <a:gd name="connsiteY36" fmla="*/ 2493405 h 2493501"/>
                <a:gd name="connsiteX37" fmla="*/ 11700 w 2781228"/>
                <a:gd name="connsiteY37" fmla="*/ 2492756 h 2493501"/>
                <a:gd name="connsiteX38" fmla="*/ 1084 w 2781228"/>
                <a:gd name="connsiteY38" fmla="*/ 2481923 h 2493501"/>
                <a:gd name="connsiteX39" fmla="*/ 0 w 2781228"/>
                <a:gd name="connsiteY39" fmla="*/ 2463506 h 2493501"/>
                <a:gd name="connsiteX40" fmla="*/ 0 w 2781228"/>
                <a:gd name="connsiteY40" fmla="*/ 2240345 h 2493501"/>
                <a:gd name="connsiteX41" fmla="*/ 30116 w 2781228"/>
                <a:gd name="connsiteY41" fmla="*/ 2210662 h 2493501"/>
                <a:gd name="connsiteX42" fmla="*/ 556187 w 2781228"/>
                <a:gd name="connsiteY42" fmla="*/ 185109 h 2493501"/>
                <a:gd name="connsiteX43" fmla="*/ 716516 w 2781228"/>
                <a:gd name="connsiteY43" fmla="*/ 185109 h 2493501"/>
                <a:gd name="connsiteX44" fmla="*/ 757032 w 2781228"/>
                <a:gd name="connsiteY44" fmla="*/ 227142 h 2493501"/>
                <a:gd name="connsiteX45" fmla="*/ 757032 w 2781228"/>
                <a:gd name="connsiteY45" fmla="*/ 423220 h 2493501"/>
                <a:gd name="connsiteX46" fmla="*/ 737533 w 2781228"/>
                <a:gd name="connsiteY46" fmla="*/ 467852 h 2493501"/>
                <a:gd name="connsiteX47" fmla="*/ 576119 w 2781228"/>
                <a:gd name="connsiteY47" fmla="*/ 613883 h 2493501"/>
                <a:gd name="connsiteX48" fmla="*/ 516321 w 2781228"/>
                <a:gd name="connsiteY48" fmla="*/ 610633 h 2493501"/>
                <a:gd name="connsiteX49" fmla="*/ 510038 w 2781228"/>
                <a:gd name="connsiteY49" fmla="*/ 587016 h 2493501"/>
                <a:gd name="connsiteX50" fmla="*/ 515671 w 2781228"/>
                <a:gd name="connsiteY50" fmla="*/ 221292 h 2493501"/>
                <a:gd name="connsiteX51" fmla="*/ 556187 w 2781228"/>
                <a:gd name="connsiteY51" fmla="*/ 185109 h 2493501"/>
                <a:gd name="connsiteX52" fmla="*/ 1200583 w 2781228"/>
                <a:gd name="connsiteY52" fmla="*/ 84400 h 2493501"/>
                <a:gd name="connsiteX53" fmla="*/ 1231295 w 2781228"/>
                <a:gd name="connsiteY53" fmla="*/ 98862 h 2493501"/>
                <a:gd name="connsiteX54" fmla="*/ 1294127 w 2781228"/>
                <a:gd name="connsiteY54" fmla="*/ 161694 h 2493501"/>
                <a:gd name="connsiteX55" fmla="*/ 1293910 w 2781228"/>
                <a:gd name="connsiteY55" fmla="*/ 222359 h 2493501"/>
                <a:gd name="connsiteX56" fmla="*/ 248519 w 2781228"/>
                <a:gd name="connsiteY56" fmla="*/ 1247384 h 2493501"/>
                <a:gd name="connsiteX57" fmla="*/ 208653 w 2781228"/>
                <a:gd name="connsiteY57" fmla="*/ 1263417 h 2493501"/>
                <a:gd name="connsiteX58" fmla="*/ 56990 w 2781228"/>
                <a:gd name="connsiteY58" fmla="*/ 1263201 h 2493501"/>
                <a:gd name="connsiteX59" fmla="*/ 16041 w 2781228"/>
                <a:gd name="connsiteY59" fmla="*/ 1231568 h 2493501"/>
                <a:gd name="connsiteX60" fmla="*/ 27307 w 2781228"/>
                <a:gd name="connsiteY60" fmla="*/ 1199502 h 2493501"/>
                <a:gd name="connsiteX61" fmla="*/ 1169546 w 2781228"/>
                <a:gd name="connsiteY61" fmla="*/ 98862 h 2493501"/>
                <a:gd name="connsiteX62" fmla="*/ 1200583 w 2781228"/>
                <a:gd name="connsiteY62" fmla="*/ 84400 h 2493501"/>
                <a:gd name="connsiteX63" fmla="*/ 1274612 w 2781228"/>
                <a:gd name="connsiteY63" fmla="*/ 1381 h 2493501"/>
                <a:gd name="connsiteX64" fmla="*/ 1490190 w 2781228"/>
                <a:gd name="connsiteY64" fmla="*/ 68546 h 2493501"/>
                <a:gd name="connsiteX65" fmla="*/ 1514889 w 2781228"/>
                <a:gd name="connsiteY65" fmla="*/ 83062 h 2493501"/>
                <a:gd name="connsiteX66" fmla="*/ 2635895 w 2781228"/>
                <a:gd name="connsiteY66" fmla="*/ 1173736 h 2493501"/>
                <a:gd name="connsiteX67" fmla="*/ 2650628 w 2781228"/>
                <a:gd name="connsiteY67" fmla="*/ 1211435 h 2493501"/>
                <a:gd name="connsiteX68" fmla="*/ 2609029 w 2781228"/>
                <a:gd name="connsiteY68" fmla="*/ 1242634 h 2493501"/>
                <a:gd name="connsiteX69" fmla="*/ 2469282 w 2781228"/>
                <a:gd name="connsiteY69" fmla="*/ 1242634 h 2493501"/>
                <a:gd name="connsiteX70" fmla="*/ 2422050 w 2781228"/>
                <a:gd name="connsiteY70" fmla="*/ 1223568 h 2493501"/>
                <a:gd name="connsiteX71" fmla="*/ 1244062 w 2781228"/>
                <a:gd name="connsiteY71" fmla="*/ 65729 h 2493501"/>
                <a:gd name="connsiteX72" fmla="*/ 1239512 w 2781228"/>
                <a:gd name="connsiteY72" fmla="*/ 12647 h 2493501"/>
                <a:gd name="connsiteX73" fmla="*/ 1274612 w 2781228"/>
                <a:gd name="connsiteY73" fmla="*/ 1381 h 249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781228" h="2493501">
                  <a:moveTo>
                    <a:pt x="30116" y="2210662"/>
                  </a:moveTo>
                  <a:cubicBezTo>
                    <a:pt x="64132" y="2210662"/>
                    <a:pt x="97931" y="2210662"/>
                    <a:pt x="131947" y="2210879"/>
                  </a:cubicBezTo>
                  <a:cubicBezTo>
                    <a:pt x="147547" y="2211096"/>
                    <a:pt x="149280" y="2212829"/>
                    <a:pt x="149713" y="2228428"/>
                  </a:cubicBezTo>
                  <a:cubicBezTo>
                    <a:pt x="150363" y="2259845"/>
                    <a:pt x="150363" y="2291260"/>
                    <a:pt x="150580" y="2322676"/>
                  </a:cubicBezTo>
                  <a:cubicBezTo>
                    <a:pt x="150797" y="2343259"/>
                    <a:pt x="153830" y="2346726"/>
                    <a:pt x="174413" y="2346942"/>
                  </a:cubicBezTo>
                  <a:cubicBezTo>
                    <a:pt x="209512" y="2347376"/>
                    <a:pt x="244394" y="2347159"/>
                    <a:pt x="279494" y="2347159"/>
                  </a:cubicBezTo>
                  <a:cubicBezTo>
                    <a:pt x="352508" y="2347159"/>
                    <a:pt x="425307" y="2347376"/>
                    <a:pt x="498321" y="2347376"/>
                  </a:cubicBezTo>
                  <a:cubicBezTo>
                    <a:pt x="503521" y="2346726"/>
                    <a:pt x="507638" y="2346726"/>
                    <a:pt x="513054" y="2346726"/>
                  </a:cubicBezTo>
                  <a:cubicBezTo>
                    <a:pt x="513271" y="2342176"/>
                    <a:pt x="513488" y="2339359"/>
                    <a:pt x="513488" y="2336326"/>
                  </a:cubicBezTo>
                  <a:lnTo>
                    <a:pt x="513486" y="2335002"/>
                  </a:lnTo>
                  <a:lnTo>
                    <a:pt x="741855" y="2335002"/>
                  </a:lnTo>
                  <a:lnTo>
                    <a:pt x="741849" y="2340009"/>
                  </a:lnTo>
                  <a:cubicBezTo>
                    <a:pt x="741849" y="2341742"/>
                    <a:pt x="742282" y="2343476"/>
                    <a:pt x="742499" y="2346076"/>
                  </a:cubicBezTo>
                  <a:cubicBezTo>
                    <a:pt x="822447" y="2346076"/>
                    <a:pt x="902179" y="2346076"/>
                    <a:pt x="982560" y="2346076"/>
                  </a:cubicBezTo>
                  <a:lnTo>
                    <a:pt x="982560" y="2335002"/>
                  </a:lnTo>
                  <a:lnTo>
                    <a:pt x="1237137" y="2335002"/>
                  </a:lnTo>
                  <a:lnTo>
                    <a:pt x="1237137" y="2346726"/>
                  </a:lnTo>
                  <a:cubicBezTo>
                    <a:pt x="1313619" y="2346726"/>
                    <a:pt x="1389667" y="2346726"/>
                    <a:pt x="1466581" y="2346726"/>
                  </a:cubicBezTo>
                  <a:lnTo>
                    <a:pt x="1466581" y="2335002"/>
                  </a:lnTo>
                  <a:lnTo>
                    <a:pt x="1780745" y="2335002"/>
                  </a:lnTo>
                  <a:lnTo>
                    <a:pt x="1780740" y="2341526"/>
                  </a:lnTo>
                  <a:cubicBezTo>
                    <a:pt x="1780740" y="2342826"/>
                    <a:pt x="1781174" y="2344343"/>
                    <a:pt x="1781391" y="2346509"/>
                  </a:cubicBezTo>
                  <a:cubicBezTo>
                    <a:pt x="1845306" y="2346509"/>
                    <a:pt x="1909004" y="2346509"/>
                    <a:pt x="1973136" y="2346509"/>
                  </a:cubicBezTo>
                  <a:lnTo>
                    <a:pt x="1973136" y="2335002"/>
                  </a:lnTo>
                  <a:lnTo>
                    <a:pt x="2127615" y="2335002"/>
                  </a:lnTo>
                  <a:lnTo>
                    <a:pt x="2127615" y="2347376"/>
                  </a:lnTo>
                  <a:cubicBezTo>
                    <a:pt x="2131299" y="2347376"/>
                    <a:pt x="2135199" y="2347376"/>
                    <a:pt x="2138882" y="2347376"/>
                  </a:cubicBezTo>
                  <a:cubicBezTo>
                    <a:pt x="2292712" y="2347376"/>
                    <a:pt x="2446541" y="2347159"/>
                    <a:pt x="2600371" y="2347159"/>
                  </a:cubicBezTo>
                  <a:cubicBezTo>
                    <a:pt x="2629403" y="2347159"/>
                    <a:pt x="2631353" y="2344776"/>
                    <a:pt x="2631570" y="2315527"/>
                  </a:cubicBezTo>
                  <a:cubicBezTo>
                    <a:pt x="2631570" y="2286927"/>
                    <a:pt x="2631570" y="2258544"/>
                    <a:pt x="2631787" y="2229945"/>
                  </a:cubicBezTo>
                  <a:cubicBezTo>
                    <a:pt x="2632003" y="2213262"/>
                    <a:pt x="2633737" y="2211312"/>
                    <a:pt x="2650203" y="2211096"/>
                  </a:cubicBezTo>
                  <a:cubicBezTo>
                    <a:pt x="2687685" y="2210879"/>
                    <a:pt x="2725384" y="2210879"/>
                    <a:pt x="2762867" y="2211096"/>
                  </a:cubicBezTo>
                  <a:cubicBezTo>
                    <a:pt x="2779117" y="2211312"/>
                    <a:pt x="2781066" y="2213046"/>
                    <a:pt x="2781066" y="2228862"/>
                  </a:cubicBezTo>
                  <a:cubicBezTo>
                    <a:pt x="2781283" y="2310760"/>
                    <a:pt x="2781283" y="2392658"/>
                    <a:pt x="2781066" y="2474773"/>
                  </a:cubicBezTo>
                  <a:cubicBezTo>
                    <a:pt x="2781066" y="2490806"/>
                    <a:pt x="2778250" y="2492972"/>
                    <a:pt x="2762000" y="2493405"/>
                  </a:cubicBezTo>
                  <a:cubicBezTo>
                    <a:pt x="2756584" y="2493622"/>
                    <a:pt x="2751167" y="2493405"/>
                    <a:pt x="2745751" y="2493405"/>
                  </a:cubicBezTo>
                  <a:cubicBezTo>
                    <a:pt x="1842273" y="2493405"/>
                    <a:pt x="938794" y="2493405"/>
                    <a:pt x="35533" y="2493405"/>
                  </a:cubicBezTo>
                  <a:cubicBezTo>
                    <a:pt x="27516" y="2493405"/>
                    <a:pt x="19717" y="2493189"/>
                    <a:pt x="11700" y="2492756"/>
                  </a:cubicBezTo>
                  <a:cubicBezTo>
                    <a:pt x="5200" y="2492322"/>
                    <a:pt x="1084" y="2489289"/>
                    <a:pt x="1084" y="2481923"/>
                  </a:cubicBezTo>
                  <a:cubicBezTo>
                    <a:pt x="1084" y="2475856"/>
                    <a:pt x="0" y="2469789"/>
                    <a:pt x="0" y="2463506"/>
                  </a:cubicBezTo>
                  <a:cubicBezTo>
                    <a:pt x="0" y="2389191"/>
                    <a:pt x="0" y="2314660"/>
                    <a:pt x="0" y="2240345"/>
                  </a:cubicBezTo>
                  <a:cubicBezTo>
                    <a:pt x="0" y="2210879"/>
                    <a:pt x="0" y="2210662"/>
                    <a:pt x="30116" y="2210662"/>
                  </a:cubicBezTo>
                  <a:close/>
                  <a:moveTo>
                    <a:pt x="556187" y="185109"/>
                  </a:moveTo>
                  <a:cubicBezTo>
                    <a:pt x="609702" y="184676"/>
                    <a:pt x="663001" y="184676"/>
                    <a:pt x="716516" y="185109"/>
                  </a:cubicBezTo>
                  <a:cubicBezTo>
                    <a:pt x="742083" y="185326"/>
                    <a:pt x="756816" y="200925"/>
                    <a:pt x="757032" y="227142"/>
                  </a:cubicBezTo>
                  <a:cubicBezTo>
                    <a:pt x="757249" y="260724"/>
                    <a:pt x="756816" y="391371"/>
                    <a:pt x="757032" y="423220"/>
                  </a:cubicBezTo>
                  <a:cubicBezTo>
                    <a:pt x="757249" y="441203"/>
                    <a:pt x="751399" y="455503"/>
                    <a:pt x="737533" y="467852"/>
                  </a:cubicBezTo>
                  <a:cubicBezTo>
                    <a:pt x="683367" y="516168"/>
                    <a:pt x="629852" y="565134"/>
                    <a:pt x="576119" y="613883"/>
                  </a:cubicBezTo>
                  <a:cubicBezTo>
                    <a:pt x="555970" y="632082"/>
                    <a:pt x="528671" y="630999"/>
                    <a:pt x="516321" y="610633"/>
                  </a:cubicBezTo>
                  <a:cubicBezTo>
                    <a:pt x="512204" y="603916"/>
                    <a:pt x="510038" y="595033"/>
                    <a:pt x="510038" y="587016"/>
                  </a:cubicBezTo>
                  <a:cubicBezTo>
                    <a:pt x="510688" y="506852"/>
                    <a:pt x="515021" y="226925"/>
                    <a:pt x="515671" y="221292"/>
                  </a:cubicBezTo>
                  <a:cubicBezTo>
                    <a:pt x="518921" y="197242"/>
                    <a:pt x="531921" y="185326"/>
                    <a:pt x="556187" y="185109"/>
                  </a:cubicBezTo>
                  <a:close/>
                  <a:moveTo>
                    <a:pt x="1200583" y="84400"/>
                  </a:moveTo>
                  <a:cubicBezTo>
                    <a:pt x="1211091" y="84400"/>
                    <a:pt x="1221545" y="89221"/>
                    <a:pt x="1231295" y="98862"/>
                  </a:cubicBezTo>
                  <a:cubicBezTo>
                    <a:pt x="1252311" y="119662"/>
                    <a:pt x="1273328" y="140678"/>
                    <a:pt x="1294127" y="161694"/>
                  </a:cubicBezTo>
                  <a:cubicBezTo>
                    <a:pt x="1313410" y="181194"/>
                    <a:pt x="1313410" y="203293"/>
                    <a:pt x="1293910" y="222359"/>
                  </a:cubicBezTo>
                  <a:cubicBezTo>
                    <a:pt x="1133581" y="379655"/>
                    <a:pt x="365949" y="1132121"/>
                    <a:pt x="248519" y="1247384"/>
                  </a:cubicBezTo>
                  <a:cubicBezTo>
                    <a:pt x="237252" y="1258434"/>
                    <a:pt x="224036" y="1263417"/>
                    <a:pt x="208653" y="1263417"/>
                  </a:cubicBezTo>
                  <a:cubicBezTo>
                    <a:pt x="183737" y="1263201"/>
                    <a:pt x="82556" y="1263417"/>
                    <a:pt x="56990" y="1263201"/>
                  </a:cubicBezTo>
                  <a:cubicBezTo>
                    <a:pt x="33157" y="1262984"/>
                    <a:pt x="20157" y="1253018"/>
                    <a:pt x="16041" y="1231568"/>
                  </a:cubicBezTo>
                  <a:cubicBezTo>
                    <a:pt x="13657" y="1219002"/>
                    <a:pt x="18207" y="1208169"/>
                    <a:pt x="27307" y="1199502"/>
                  </a:cubicBezTo>
                  <a:cubicBezTo>
                    <a:pt x="157304" y="1074272"/>
                    <a:pt x="1082882" y="182277"/>
                    <a:pt x="1169546" y="98862"/>
                  </a:cubicBezTo>
                  <a:cubicBezTo>
                    <a:pt x="1179513" y="89221"/>
                    <a:pt x="1190075" y="84400"/>
                    <a:pt x="1200583" y="84400"/>
                  </a:cubicBezTo>
                  <a:close/>
                  <a:moveTo>
                    <a:pt x="1274612" y="1381"/>
                  </a:moveTo>
                  <a:cubicBezTo>
                    <a:pt x="1320327" y="14814"/>
                    <a:pt x="1464190" y="59446"/>
                    <a:pt x="1490190" y="68546"/>
                  </a:cubicBezTo>
                  <a:cubicBezTo>
                    <a:pt x="1499073" y="71579"/>
                    <a:pt x="1508172" y="76562"/>
                    <a:pt x="1514889" y="83062"/>
                  </a:cubicBezTo>
                  <a:cubicBezTo>
                    <a:pt x="1573604" y="139611"/>
                    <a:pt x="2598412" y="1137337"/>
                    <a:pt x="2635895" y="1173736"/>
                  </a:cubicBezTo>
                  <a:cubicBezTo>
                    <a:pt x="2646511" y="1184136"/>
                    <a:pt x="2653228" y="1196052"/>
                    <a:pt x="2650628" y="1211435"/>
                  </a:cubicBezTo>
                  <a:cubicBezTo>
                    <a:pt x="2646945" y="1232018"/>
                    <a:pt x="2633078" y="1242418"/>
                    <a:pt x="2609029" y="1242634"/>
                  </a:cubicBezTo>
                  <a:cubicBezTo>
                    <a:pt x="2584546" y="1242634"/>
                    <a:pt x="2491382" y="1242201"/>
                    <a:pt x="2469282" y="1242634"/>
                  </a:cubicBezTo>
                  <a:cubicBezTo>
                    <a:pt x="2450650" y="1242851"/>
                    <a:pt x="2435700" y="1237001"/>
                    <a:pt x="2422050" y="1223568"/>
                  </a:cubicBezTo>
                  <a:cubicBezTo>
                    <a:pt x="2316319" y="1118921"/>
                    <a:pt x="1302994" y="124011"/>
                    <a:pt x="1244062" y="65729"/>
                  </a:cubicBezTo>
                  <a:cubicBezTo>
                    <a:pt x="1227379" y="49263"/>
                    <a:pt x="1225645" y="28464"/>
                    <a:pt x="1239512" y="12647"/>
                  </a:cubicBezTo>
                  <a:cubicBezTo>
                    <a:pt x="1248829" y="2031"/>
                    <a:pt x="1261178" y="-2519"/>
                    <a:pt x="1274612" y="1381"/>
                  </a:cubicBezTo>
                  <a:close/>
                </a:path>
              </a:pathLst>
            </a:custGeom>
            <a:solidFill>
              <a:schemeClr val="accent1"/>
            </a:solidFill>
            <a:ln w="6001" cap="flat">
              <a:noFill/>
              <a:prstDash val="solid"/>
              <a:miter/>
            </a:ln>
          </p:spPr>
          <p:txBody>
            <a:bodyPr wrap="square" rtlCol="0" anchor="ctr">
              <a:noAutofit/>
            </a:bodyPr>
            <a:lstStyle/>
            <a:p>
              <a:endParaRPr lang="en-US"/>
            </a:p>
          </p:txBody>
        </p:sp>
      </p:grpSp>
      <p:grpSp>
        <p:nvGrpSpPr>
          <p:cNvPr id="42" name="Graphic 50">
            <a:extLst>
              <a:ext uri="{FF2B5EF4-FFF2-40B4-BE49-F238E27FC236}">
                <a16:creationId xmlns:a16="http://schemas.microsoft.com/office/drawing/2014/main" id="{1DD7FEED-D3E3-4B50-82EA-F81EF74E9DEB}"/>
              </a:ext>
            </a:extLst>
          </p:cNvPr>
          <p:cNvGrpSpPr/>
          <p:nvPr/>
        </p:nvGrpSpPr>
        <p:grpSpPr>
          <a:xfrm>
            <a:off x="4125134" y="3137878"/>
            <a:ext cx="4478858" cy="2764294"/>
            <a:chOff x="540152" y="0"/>
            <a:chExt cx="11111696" cy="6858000"/>
          </a:xfrm>
        </p:grpSpPr>
        <p:sp>
          <p:nvSpPr>
            <p:cNvPr id="43" name="Freeform: Shape 42">
              <a:extLst>
                <a:ext uri="{FF2B5EF4-FFF2-40B4-BE49-F238E27FC236}">
                  <a16:creationId xmlns:a16="http://schemas.microsoft.com/office/drawing/2014/main" id="{BB81DC39-90DD-4B7C-B78A-CF5B2AD43428}"/>
                </a:ext>
              </a:extLst>
            </p:cNvPr>
            <p:cNvSpPr/>
            <p:nvPr/>
          </p:nvSpPr>
          <p:spPr>
            <a:xfrm>
              <a:off x="539284" y="334673"/>
              <a:ext cx="11111696" cy="6519441"/>
            </a:xfrm>
            <a:custGeom>
              <a:avLst/>
              <a:gdLst>
                <a:gd name="connsiteX0" fmla="*/ 868 w 11111696"/>
                <a:gd name="connsiteY0" fmla="*/ 2278312 h 6519440"/>
                <a:gd name="connsiteX1" fmla="*/ 203136 w 11111696"/>
                <a:gd name="connsiteY1" fmla="*/ 1715783 h 6519440"/>
                <a:gd name="connsiteX2" fmla="*/ 279529 w 11111696"/>
                <a:gd name="connsiteY2" fmla="*/ 1364202 h 6519440"/>
                <a:gd name="connsiteX3" fmla="*/ 589441 w 11111696"/>
                <a:gd name="connsiteY3" fmla="*/ 451827 h 6519440"/>
                <a:gd name="connsiteX4" fmla="*/ 748303 w 11111696"/>
                <a:gd name="connsiteY4" fmla="*/ 194001 h 6519440"/>
                <a:gd name="connsiteX5" fmla="*/ 800389 w 11111696"/>
                <a:gd name="connsiteY5" fmla="*/ 119344 h 6519440"/>
                <a:gd name="connsiteX6" fmla="*/ 1267428 w 11111696"/>
                <a:gd name="connsiteY6" fmla="*/ 120213 h 6519440"/>
                <a:gd name="connsiteX7" fmla="*/ 1363787 w 11111696"/>
                <a:gd name="connsiteY7" fmla="*/ 479606 h 6519440"/>
                <a:gd name="connsiteX8" fmla="*/ 1258747 w 11111696"/>
                <a:gd name="connsiteY8" fmla="*/ 889350 h 6519440"/>
                <a:gd name="connsiteX9" fmla="*/ 1108565 w 11111696"/>
                <a:gd name="connsiteY9" fmla="*/ 1276524 h 6519440"/>
                <a:gd name="connsiteX10" fmla="*/ 1107697 w 11111696"/>
                <a:gd name="connsiteY10" fmla="*/ 1336422 h 6519440"/>
                <a:gd name="connsiteX11" fmla="*/ 1154575 w 11111696"/>
                <a:gd name="connsiteY11" fmla="*/ 1568205 h 6519440"/>
                <a:gd name="connsiteX12" fmla="*/ 1118114 w 11111696"/>
                <a:gd name="connsiteY12" fmla="*/ 2051738 h 6519440"/>
                <a:gd name="connsiteX13" fmla="*/ 1119851 w 11111696"/>
                <a:gd name="connsiteY13" fmla="*/ 2089066 h 6519440"/>
                <a:gd name="connsiteX14" fmla="*/ 1164992 w 11111696"/>
                <a:gd name="connsiteY14" fmla="*/ 2378144 h 6519440"/>
                <a:gd name="connsiteX15" fmla="*/ 1146762 w 11111696"/>
                <a:gd name="connsiteY15" fmla="*/ 2705418 h 6519440"/>
                <a:gd name="connsiteX16" fmla="*/ 952307 w 11111696"/>
                <a:gd name="connsiteY16" fmla="*/ 2724516 h 6519440"/>
                <a:gd name="connsiteX17" fmla="*/ 628505 w 11111696"/>
                <a:gd name="connsiteY17" fmla="*/ 2905082 h 6519440"/>
                <a:gd name="connsiteX18" fmla="*/ 613748 w 11111696"/>
                <a:gd name="connsiteY18" fmla="*/ 3375592 h 6519440"/>
                <a:gd name="connsiteX19" fmla="*/ 825564 w 11111696"/>
                <a:gd name="connsiteY19" fmla="*/ 3616925 h 6519440"/>
                <a:gd name="connsiteX20" fmla="*/ 1476640 w 11111696"/>
                <a:gd name="connsiteY20" fmla="*/ 4320955 h 6519440"/>
                <a:gd name="connsiteX21" fmla="*/ 1629426 w 11111696"/>
                <a:gd name="connsiteY21" fmla="*/ 4461587 h 6519440"/>
                <a:gd name="connsiteX22" fmla="*/ 1604251 w 11111696"/>
                <a:gd name="connsiteY22" fmla="*/ 4279286 h 6519440"/>
                <a:gd name="connsiteX23" fmla="*/ 1154575 w 11111696"/>
                <a:gd name="connsiteY23" fmla="*/ 3733250 h 6519440"/>
                <a:gd name="connsiteX24" fmla="*/ 1132004 w 11111696"/>
                <a:gd name="connsiteY24" fmla="*/ 3703735 h 6519440"/>
                <a:gd name="connsiteX25" fmla="*/ 1507024 w 11111696"/>
                <a:gd name="connsiteY25" fmla="*/ 3391218 h 6519440"/>
                <a:gd name="connsiteX26" fmla="*/ 1214474 w 11111696"/>
                <a:gd name="connsiteY26" fmla="*/ 3062208 h 6519440"/>
                <a:gd name="connsiteX27" fmla="*/ 990504 w 11111696"/>
                <a:gd name="connsiteY27" fmla="*/ 2984947 h 6519440"/>
                <a:gd name="connsiteX28" fmla="*/ 756984 w 11111696"/>
                <a:gd name="connsiteY28" fmla="*/ 2998836 h 6519440"/>
                <a:gd name="connsiteX29" fmla="*/ 728337 w 11111696"/>
                <a:gd name="connsiteY29" fmla="*/ 2998836 h 6519440"/>
                <a:gd name="connsiteX30" fmla="*/ 903693 w 11111696"/>
                <a:gd name="connsiteY30" fmla="*/ 2852996 h 6519440"/>
                <a:gd name="connsiteX31" fmla="*/ 1895933 w 11111696"/>
                <a:gd name="connsiteY31" fmla="*/ 3119502 h 6519440"/>
                <a:gd name="connsiteX32" fmla="*/ 2350818 w 11111696"/>
                <a:gd name="connsiteY32" fmla="*/ 3541400 h 6519440"/>
                <a:gd name="connsiteX33" fmla="*/ 3461120 w 11111696"/>
                <a:gd name="connsiteY33" fmla="*/ 4076150 h 6519440"/>
                <a:gd name="connsiteX34" fmla="*/ 4204215 w 11111696"/>
                <a:gd name="connsiteY34" fmla="*/ 4199420 h 6519440"/>
                <a:gd name="connsiteX35" fmla="*/ 4797128 w 11111696"/>
                <a:gd name="connsiteY35" fmla="*/ 4380854 h 6519440"/>
                <a:gd name="connsiteX36" fmla="*/ 5547167 w 11111696"/>
                <a:gd name="connsiteY36" fmla="*/ 5298437 h 6519440"/>
                <a:gd name="connsiteX37" fmla="*/ 5552376 w 11111696"/>
                <a:gd name="connsiteY37" fmla="*/ 5314931 h 6519440"/>
                <a:gd name="connsiteX38" fmla="*/ 5551508 w 11111696"/>
                <a:gd name="connsiteY38" fmla="*/ 5314931 h 6519440"/>
                <a:gd name="connsiteX39" fmla="*/ 5694745 w 11111696"/>
                <a:gd name="connsiteY39" fmla="*/ 4991997 h 6519440"/>
                <a:gd name="connsiteX40" fmla="*/ 6482112 w 11111696"/>
                <a:gd name="connsiteY40" fmla="*/ 4307065 h 6519440"/>
                <a:gd name="connsiteX41" fmla="*/ 7007313 w 11111696"/>
                <a:gd name="connsiteY41" fmla="*/ 4182927 h 6519440"/>
                <a:gd name="connsiteX42" fmla="*/ 7820724 w 11111696"/>
                <a:gd name="connsiteY42" fmla="*/ 4036217 h 6519440"/>
                <a:gd name="connsiteX43" fmla="*/ 8847688 w 11111696"/>
                <a:gd name="connsiteY43" fmla="*/ 3467611 h 6519440"/>
                <a:gd name="connsiteX44" fmla="*/ 9281738 w 11111696"/>
                <a:gd name="connsiteY44" fmla="*/ 3067416 h 6519440"/>
                <a:gd name="connsiteX45" fmla="*/ 10059557 w 11111696"/>
                <a:gd name="connsiteY45" fmla="*/ 2833897 h 6519440"/>
                <a:gd name="connsiteX46" fmla="*/ 10259220 w 11111696"/>
                <a:gd name="connsiteY46" fmla="*/ 2869489 h 6519440"/>
                <a:gd name="connsiteX47" fmla="*/ 10385095 w 11111696"/>
                <a:gd name="connsiteY47" fmla="*/ 2996232 h 6519440"/>
                <a:gd name="connsiteX48" fmla="*/ 10144631 w 11111696"/>
                <a:gd name="connsiteY48" fmla="*/ 2983211 h 6519440"/>
                <a:gd name="connsiteX49" fmla="*/ 9840796 w 11111696"/>
                <a:gd name="connsiteY49" fmla="*/ 3119502 h 6519440"/>
                <a:gd name="connsiteX50" fmla="*/ 9607276 w 11111696"/>
                <a:gd name="connsiteY50" fmla="*/ 3390350 h 6519440"/>
                <a:gd name="connsiteX51" fmla="*/ 9982297 w 11111696"/>
                <a:gd name="connsiteY51" fmla="*/ 3702867 h 6519440"/>
                <a:gd name="connsiteX52" fmla="*/ 9796523 w 11111696"/>
                <a:gd name="connsiteY52" fmla="*/ 3929441 h 6519440"/>
                <a:gd name="connsiteX53" fmla="*/ 9507445 w 11111696"/>
                <a:gd name="connsiteY53" fmla="*/ 4281022 h 6519440"/>
                <a:gd name="connsiteX54" fmla="*/ 9484874 w 11111696"/>
                <a:gd name="connsiteY54" fmla="*/ 4459851 h 6519440"/>
                <a:gd name="connsiteX55" fmla="*/ 9637660 w 11111696"/>
                <a:gd name="connsiteY55" fmla="*/ 4319218 h 6519440"/>
                <a:gd name="connsiteX56" fmla="*/ 10358184 w 11111696"/>
                <a:gd name="connsiteY56" fmla="*/ 3537927 h 6519440"/>
                <a:gd name="connsiteX57" fmla="*/ 10484926 w 11111696"/>
                <a:gd name="connsiteY57" fmla="*/ 3394691 h 6519440"/>
                <a:gd name="connsiteX58" fmla="*/ 10426764 w 11111696"/>
                <a:gd name="connsiteY58" fmla="*/ 2847787 h 6519440"/>
                <a:gd name="connsiteX59" fmla="*/ 9999659 w 11111696"/>
                <a:gd name="connsiteY59" fmla="*/ 2710627 h 6519440"/>
                <a:gd name="connsiteX60" fmla="*/ 9968406 w 11111696"/>
                <a:gd name="connsiteY60" fmla="*/ 2710627 h 6519440"/>
                <a:gd name="connsiteX61" fmla="*/ 9992713 w 11111696"/>
                <a:gd name="connsiteY61" fmla="*/ 2087330 h 6519440"/>
                <a:gd name="connsiteX62" fmla="*/ 9981428 w 11111696"/>
                <a:gd name="connsiteY62" fmla="*/ 1938885 h 6519440"/>
                <a:gd name="connsiteX63" fmla="*/ 9976219 w 11111696"/>
                <a:gd name="connsiteY63" fmla="*/ 1430177 h 6519440"/>
                <a:gd name="connsiteX64" fmla="*/ 9991846 w 11111696"/>
                <a:gd name="connsiteY64" fmla="*/ 1376355 h 6519440"/>
                <a:gd name="connsiteX65" fmla="*/ 9985768 w 11111696"/>
                <a:gd name="connsiteY65" fmla="*/ 1223569 h 6519440"/>
                <a:gd name="connsiteX66" fmla="*/ 9790445 w 11111696"/>
                <a:gd name="connsiteY66" fmla="*/ 665380 h 6519440"/>
                <a:gd name="connsiteX67" fmla="*/ 9744437 w 11111696"/>
                <a:gd name="connsiteY67" fmla="*/ 376302 h 6519440"/>
                <a:gd name="connsiteX68" fmla="*/ 9945836 w 11111696"/>
                <a:gd name="connsiteY68" fmla="*/ 38611 h 6519440"/>
                <a:gd name="connsiteX69" fmla="*/ 10257484 w 11111696"/>
                <a:gd name="connsiteY69" fmla="*/ 65522 h 6519440"/>
                <a:gd name="connsiteX70" fmla="*/ 10344294 w 11111696"/>
                <a:gd name="connsiteY70" fmla="*/ 161013 h 6519440"/>
                <a:gd name="connsiteX71" fmla="*/ 10609065 w 11111696"/>
                <a:gd name="connsiteY71" fmla="*/ 582042 h 6519440"/>
                <a:gd name="connsiteX72" fmla="*/ 10838244 w 11111696"/>
                <a:gd name="connsiteY72" fmla="*/ 1442331 h 6519440"/>
                <a:gd name="connsiteX73" fmla="*/ 10900747 w 11111696"/>
                <a:gd name="connsiteY73" fmla="*/ 1692344 h 6519440"/>
                <a:gd name="connsiteX74" fmla="*/ 10964119 w 11111696"/>
                <a:gd name="connsiteY74" fmla="*/ 1839053 h 6519440"/>
                <a:gd name="connsiteX75" fmla="*/ 11112564 w 11111696"/>
                <a:gd name="connsiteY75" fmla="*/ 2279181 h 6519440"/>
                <a:gd name="connsiteX76" fmla="*/ 11112564 w 11111696"/>
                <a:gd name="connsiteY76" fmla="*/ 2617740 h 6519440"/>
                <a:gd name="connsiteX77" fmla="*/ 11105619 w 11111696"/>
                <a:gd name="connsiteY77" fmla="*/ 2655936 h 6519440"/>
                <a:gd name="connsiteX78" fmla="*/ 11066554 w 11111696"/>
                <a:gd name="connsiteY78" fmla="*/ 3104745 h 6519440"/>
                <a:gd name="connsiteX79" fmla="*/ 10958042 w 11111696"/>
                <a:gd name="connsiteY79" fmla="*/ 4199420 h 6519440"/>
                <a:gd name="connsiteX80" fmla="*/ 10656811 w 11111696"/>
                <a:gd name="connsiteY80" fmla="*/ 4801883 h 6519440"/>
                <a:gd name="connsiteX81" fmla="*/ 9862498 w 11111696"/>
                <a:gd name="connsiteY81" fmla="*/ 5303645 h 6519440"/>
                <a:gd name="connsiteX82" fmla="*/ 8548193 w 11111696"/>
                <a:gd name="connsiteY82" fmla="*/ 5717730 h 6519440"/>
                <a:gd name="connsiteX83" fmla="*/ 8345058 w 11111696"/>
                <a:gd name="connsiteY83" fmla="*/ 5775024 h 6519440"/>
                <a:gd name="connsiteX84" fmla="*/ 8019520 w 11111696"/>
                <a:gd name="connsiteY84" fmla="*/ 6054553 h 6519440"/>
                <a:gd name="connsiteX85" fmla="*/ 7743464 w 11111696"/>
                <a:gd name="connsiteY85" fmla="*/ 6524196 h 6519440"/>
                <a:gd name="connsiteX86" fmla="*/ 7344137 w 11111696"/>
                <a:gd name="connsiteY86" fmla="*/ 6524196 h 6519440"/>
                <a:gd name="connsiteX87" fmla="*/ 7297259 w 11111696"/>
                <a:gd name="connsiteY87" fmla="*/ 6518987 h 6519440"/>
                <a:gd name="connsiteX88" fmla="*/ 6164387 w 11111696"/>
                <a:gd name="connsiteY88" fmla="*/ 6506834 h 6519440"/>
                <a:gd name="connsiteX89" fmla="*/ 5717315 w 11111696"/>
                <a:gd name="connsiteY89" fmla="*/ 6499021 h 6519440"/>
                <a:gd name="connsiteX90" fmla="*/ 5679987 w 11111696"/>
                <a:gd name="connsiteY90" fmla="*/ 6476450 h 6519440"/>
                <a:gd name="connsiteX91" fmla="*/ 5581891 w 11111696"/>
                <a:gd name="connsiteY91" fmla="*/ 5966875 h 6519440"/>
                <a:gd name="connsiteX92" fmla="*/ 5560189 w 11111696"/>
                <a:gd name="connsiteY92" fmla="*/ 5794123 h 6519440"/>
                <a:gd name="connsiteX93" fmla="*/ 5548035 w 11111696"/>
                <a:gd name="connsiteY93" fmla="*/ 5808012 h 6519440"/>
                <a:gd name="connsiteX94" fmla="*/ 5436918 w 11111696"/>
                <a:gd name="connsiteY94" fmla="*/ 6456484 h 6519440"/>
                <a:gd name="connsiteX95" fmla="*/ 5381360 w 11111696"/>
                <a:gd name="connsiteY95" fmla="*/ 6502493 h 6519440"/>
                <a:gd name="connsiteX96" fmla="*/ 3831799 w 11111696"/>
                <a:gd name="connsiteY96" fmla="*/ 6519855 h 6519440"/>
                <a:gd name="connsiteX97" fmla="*/ 3767559 w 11111696"/>
                <a:gd name="connsiteY97" fmla="*/ 6525064 h 6519440"/>
                <a:gd name="connsiteX98" fmla="*/ 3368233 w 11111696"/>
                <a:gd name="connsiteY98" fmla="*/ 6525064 h 6519440"/>
                <a:gd name="connsiteX99" fmla="*/ 3175515 w 11111696"/>
                <a:gd name="connsiteY99" fmla="*/ 6176955 h 6519440"/>
                <a:gd name="connsiteX100" fmla="*/ 2786605 w 11111696"/>
                <a:gd name="connsiteY100" fmla="*/ 5785442 h 6519440"/>
                <a:gd name="connsiteX101" fmla="*/ 2702399 w 11111696"/>
                <a:gd name="connsiteY101" fmla="*/ 5753322 h 6519440"/>
                <a:gd name="connsiteX102" fmla="*/ 1843847 w 11111696"/>
                <a:gd name="connsiteY102" fmla="*/ 5517198 h 6519440"/>
                <a:gd name="connsiteX103" fmla="*/ 897617 w 11111696"/>
                <a:gd name="connsiteY103" fmla="*/ 5129157 h 6519440"/>
                <a:gd name="connsiteX104" fmla="*/ 436655 w 11111696"/>
                <a:gd name="connsiteY104" fmla="*/ 4785389 h 6519440"/>
                <a:gd name="connsiteX105" fmla="*/ 144105 w 11111696"/>
                <a:gd name="connsiteY105" fmla="*/ 4083963 h 6519440"/>
                <a:gd name="connsiteX106" fmla="*/ 90283 w 11111696"/>
                <a:gd name="connsiteY106" fmla="*/ 3484973 h 6519440"/>
                <a:gd name="connsiteX107" fmla="*/ 26043 w 11111696"/>
                <a:gd name="connsiteY107" fmla="*/ 2899873 h 6519440"/>
                <a:gd name="connsiteX108" fmla="*/ 0 w 11111696"/>
                <a:gd name="connsiteY108" fmla="*/ 2620344 h 6519440"/>
                <a:gd name="connsiteX109" fmla="*/ 868 w 11111696"/>
                <a:gd name="connsiteY109" fmla="*/ 2278312 h 651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1111696" h="6519440">
                  <a:moveTo>
                    <a:pt x="868" y="2278312"/>
                  </a:moveTo>
                  <a:cubicBezTo>
                    <a:pt x="23439" y="2074309"/>
                    <a:pt x="126743" y="1899820"/>
                    <a:pt x="203136" y="1715783"/>
                  </a:cubicBezTo>
                  <a:cubicBezTo>
                    <a:pt x="250013" y="1602930"/>
                    <a:pt x="275188" y="1488340"/>
                    <a:pt x="279529" y="1364202"/>
                  </a:cubicBezTo>
                  <a:cubicBezTo>
                    <a:pt x="289078" y="1029983"/>
                    <a:pt x="393250" y="725279"/>
                    <a:pt x="589441" y="451827"/>
                  </a:cubicBezTo>
                  <a:cubicBezTo>
                    <a:pt x="648472" y="370226"/>
                    <a:pt x="695349" y="279943"/>
                    <a:pt x="748303" y="194001"/>
                  </a:cubicBezTo>
                  <a:cubicBezTo>
                    <a:pt x="763929" y="167958"/>
                    <a:pt x="781291" y="142783"/>
                    <a:pt x="800389" y="119344"/>
                  </a:cubicBezTo>
                  <a:cubicBezTo>
                    <a:pt x="934945" y="-38650"/>
                    <a:pt x="1133740" y="-38650"/>
                    <a:pt x="1267428" y="120213"/>
                  </a:cubicBezTo>
                  <a:cubicBezTo>
                    <a:pt x="1355106" y="224385"/>
                    <a:pt x="1393303" y="345051"/>
                    <a:pt x="1363787" y="479606"/>
                  </a:cubicBezTo>
                  <a:cubicBezTo>
                    <a:pt x="1333404" y="617635"/>
                    <a:pt x="1302152" y="755663"/>
                    <a:pt x="1258747" y="889350"/>
                  </a:cubicBezTo>
                  <a:cubicBezTo>
                    <a:pt x="1216210" y="1020434"/>
                    <a:pt x="1158047" y="1147176"/>
                    <a:pt x="1108565" y="1276524"/>
                  </a:cubicBezTo>
                  <a:cubicBezTo>
                    <a:pt x="1101621" y="1293886"/>
                    <a:pt x="1104225" y="1316456"/>
                    <a:pt x="1107697" y="1336422"/>
                  </a:cubicBezTo>
                  <a:cubicBezTo>
                    <a:pt x="1122455" y="1413683"/>
                    <a:pt x="1147630" y="1490076"/>
                    <a:pt x="1154575" y="1568205"/>
                  </a:cubicBezTo>
                  <a:cubicBezTo>
                    <a:pt x="1167596" y="1730540"/>
                    <a:pt x="1141553" y="1891139"/>
                    <a:pt x="1118114" y="2051738"/>
                  </a:cubicBezTo>
                  <a:cubicBezTo>
                    <a:pt x="1116378" y="2063891"/>
                    <a:pt x="1115510" y="2077781"/>
                    <a:pt x="1119851" y="2089066"/>
                  </a:cubicBezTo>
                  <a:cubicBezTo>
                    <a:pt x="1155443" y="2181953"/>
                    <a:pt x="1169332" y="2279181"/>
                    <a:pt x="1164992" y="2378144"/>
                  </a:cubicBezTo>
                  <a:cubicBezTo>
                    <a:pt x="1160651" y="2487525"/>
                    <a:pt x="1152838" y="2596906"/>
                    <a:pt x="1146762" y="2705418"/>
                  </a:cubicBezTo>
                  <a:cubicBezTo>
                    <a:pt x="1079918" y="2711495"/>
                    <a:pt x="1014810" y="2711495"/>
                    <a:pt x="952307" y="2724516"/>
                  </a:cubicBezTo>
                  <a:cubicBezTo>
                    <a:pt x="826432" y="2749691"/>
                    <a:pt x="717052" y="2810458"/>
                    <a:pt x="628505" y="2905082"/>
                  </a:cubicBezTo>
                  <a:cubicBezTo>
                    <a:pt x="496554" y="3045714"/>
                    <a:pt x="489609" y="3222806"/>
                    <a:pt x="613748" y="3375592"/>
                  </a:cubicBezTo>
                  <a:cubicBezTo>
                    <a:pt x="681460" y="3458062"/>
                    <a:pt x="753512" y="3537927"/>
                    <a:pt x="825564" y="3616925"/>
                  </a:cubicBezTo>
                  <a:cubicBezTo>
                    <a:pt x="1041722" y="3852180"/>
                    <a:pt x="1258747" y="4087435"/>
                    <a:pt x="1476640" y="4320955"/>
                  </a:cubicBezTo>
                  <a:cubicBezTo>
                    <a:pt x="1523518" y="4371304"/>
                    <a:pt x="1578208" y="4414710"/>
                    <a:pt x="1629426" y="4461587"/>
                  </a:cubicBezTo>
                  <a:cubicBezTo>
                    <a:pt x="1663282" y="4403424"/>
                    <a:pt x="1653733" y="4339185"/>
                    <a:pt x="1604251" y="4279286"/>
                  </a:cubicBezTo>
                  <a:cubicBezTo>
                    <a:pt x="1454070" y="4096985"/>
                    <a:pt x="1304756" y="3915551"/>
                    <a:pt x="1154575" y="3733250"/>
                  </a:cubicBezTo>
                  <a:cubicBezTo>
                    <a:pt x="1148498" y="3725437"/>
                    <a:pt x="1142421" y="3717624"/>
                    <a:pt x="1132004" y="3703735"/>
                  </a:cubicBezTo>
                  <a:cubicBezTo>
                    <a:pt x="1256143" y="3600430"/>
                    <a:pt x="1379413" y="3497126"/>
                    <a:pt x="1507024" y="3391218"/>
                  </a:cubicBezTo>
                  <a:cubicBezTo>
                    <a:pt x="1408060" y="3279233"/>
                    <a:pt x="1314305" y="3168116"/>
                    <a:pt x="1214474" y="3062208"/>
                  </a:cubicBezTo>
                  <a:cubicBezTo>
                    <a:pt x="1155443" y="3000573"/>
                    <a:pt x="1072105" y="2985815"/>
                    <a:pt x="990504" y="2984947"/>
                  </a:cubicBezTo>
                  <a:cubicBezTo>
                    <a:pt x="913243" y="2984079"/>
                    <a:pt x="835113" y="2994496"/>
                    <a:pt x="756984" y="2998836"/>
                  </a:cubicBezTo>
                  <a:cubicBezTo>
                    <a:pt x="748303" y="2999705"/>
                    <a:pt x="739622" y="2998836"/>
                    <a:pt x="728337" y="2998836"/>
                  </a:cubicBezTo>
                  <a:cubicBezTo>
                    <a:pt x="758721" y="2912894"/>
                    <a:pt x="821224" y="2869489"/>
                    <a:pt x="903693" y="2852996"/>
                  </a:cubicBezTo>
                  <a:cubicBezTo>
                    <a:pt x="1278713" y="2777471"/>
                    <a:pt x="1612064" y="2856468"/>
                    <a:pt x="1895933" y="3119502"/>
                  </a:cubicBezTo>
                  <a:cubicBezTo>
                    <a:pt x="2047851" y="3260135"/>
                    <a:pt x="2195428" y="3405108"/>
                    <a:pt x="2350818" y="3541400"/>
                  </a:cubicBezTo>
                  <a:cubicBezTo>
                    <a:pt x="2670280" y="3822664"/>
                    <a:pt x="3042695" y="3999757"/>
                    <a:pt x="3461120" y="4076150"/>
                  </a:cubicBezTo>
                  <a:cubicBezTo>
                    <a:pt x="3708529" y="4121291"/>
                    <a:pt x="3957674" y="4154279"/>
                    <a:pt x="4204215" y="4199420"/>
                  </a:cubicBezTo>
                  <a:cubicBezTo>
                    <a:pt x="4408219" y="4236749"/>
                    <a:pt x="4611354" y="4279286"/>
                    <a:pt x="4797128" y="4380854"/>
                  </a:cubicBezTo>
                  <a:cubicBezTo>
                    <a:pt x="5173015" y="4585726"/>
                    <a:pt x="5422161" y="4890429"/>
                    <a:pt x="5547167" y="5298437"/>
                  </a:cubicBezTo>
                  <a:cubicBezTo>
                    <a:pt x="5548903" y="5303645"/>
                    <a:pt x="5550640" y="5308854"/>
                    <a:pt x="5552376" y="5314931"/>
                  </a:cubicBezTo>
                  <a:cubicBezTo>
                    <a:pt x="5552376" y="5315799"/>
                    <a:pt x="5554980" y="5314931"/>
                    <a:pt x="5551508" y="5314931"/>
                  </a:cubicBezTo>
                  <a:cubicBezTo>
                    <a:pt x="5599254" y="5206418"/>
                    <a:pt x="5640054" y="5095301"/>
                    <a:pt x="5694745" y="4991997"/>
                  </a:cubicBezTo>
                  <a:cubicBezTo>
                    <a:pt x="5868365" y="4662987"/>
                    <a:pt x="6139212" y="4437280"/>
                    <a:pt x="6482112" y="4307065"/>
                  </a:cubicBezTo>
                  <a:cubicBezTo>
                    <a:pt x="6648788" y="4243694"/>
                    <a:pt x="6831089" y="4216783"/>
                    <a:pt x="7007313" y="4182927"/>
                  </a:cubicBezTo>
                  <a:cubicBezTo>
                    <a:pt x="7278161" y="4130841"/>
                    <a:pt x="7552481" y="4097853"/>
                    <a:pt x="7820724" y="4036217"/>
                  </a:cubicBezTo>
                  <a:cubicBezTo>
                    <a:pt x="8215710" y="3945935"/>
                    <a:pt x="8552533" y="3741931"/>
                    <a:pt x="8847688" y="3467611"/>
                  </a:cubicBezTo>
                  <a:cubicBezTo>
                    <a:pt x="8991792" y="3333924"/>
                    <a:pt x="9131557" y="3195027"/>
                    <a:pt x="9281738" y="3067416"/>
                  </a:cubicBezTo>
                  <a:cubicBezTo>
                    <a:pt x="9504841" y="2876434"/>
                    <a:pt x="9767007" y="2800909"/>
                    <a:pt x="10059557" y="2833897"/>
                  </a:cubicBezTo>
                  <a:cubicBezTo>
                    <a:pt x="10126401" y="2841710"/>
                    <a:pt x="10194113" y="2852127"/>
                    <a:pt x="10259220" y="2869489"/>
                  </a:cubicBezTo>
                  <a:cubicBezTo>
                    <a:pt x="10322592" y="2886851"/>
                    <a:pt x="10360789" y="2935465"/>
                    <a:pt x="10385095" y="2996232"/>
                  </a:cubicBezTo>
                  <a:cubicBezTo>
                    <a:pt x="10302625" y="2991892"/>
                    <a:pt x="10223628" y="2984079"/>
                    <a:pt x="10144631" y="2983211"/>
                  </a:cubicBezTo>
                  <a:cubicBezTo>
                    <a:pt x="10023097" y="2982343"/>
                    <a:pt x="9919793" y="3019671"/>
                    <a:pt x="9840796" y="3119502"/>
                  </a:cubicBezTo>
                  <a:cubicBezTo>
                    <a:pt x="9768743" y="3211521"/>
                    <a:pt x="9688010" y="3297463"/>
                    <a:pt x="9607276" y="3390350"/>
                  </a:cubicBezTo>
                  <a:cubicBezTo>
                    <a:pt x="9731415" y="3493654"/>
                    <a:pt x="9854685" y="3596958"/>
                    <a:pt x="9982297" y="3702867"/>
                  </a:cubicBezTo>
                  <a:cubicBezTo>
                    <a:pt x="9918925" y="3780128"/>
                    <a:pt x="9858158" y="3854784"/>
                    <a:pt x="9796523" y="3929441"/>
                  </a:cubicBezTo>
                  <a:cubicBezTo>
                    <a:pt x="9700164" y="4046635"/>
                    <a:pt x="9603804" y="4163828"/>
                    <a:pt x="9507445" y="4281022"/>
                  </a:cubicBezTo>
                  <a:cubicBezTo>
                    <a:pt x="9460567" y="4338317"/>
                    <a:pt x="9451886" y="4403424"/>
                    <a:pt x="9484874" y="4459851"/>
                  </a:cubicBezTo>
                  <a:cubicBezTo>
                    <a:pt x="9536092" y="4412974"/>
                    <a:pt x="9590782" y="4369569"/>
                    <a:pt x="9637660" y="4319218"/>
                  </a:cubicBezTo>
                  <a:cubicBezTo>
                    <a:pt x="9878992" y="4059656"/>
                    <a:pt x="10118588" y="3798358"/>
                    <a:pt x="10358184" y="3537927"/>
                  </a:cubicBezTo>
                  <a:cubicBezTo>
                    <a:pt x="10401589" y="3491050"/>
                    <a:pt x="10443258" y="3443304"/>
                    <a:pt x="10484926" y="3394691"/>
                  </a:cubicBezTo>
                  <a:cubicBezTo>
                    <a:pt x="10642922" y="3207181"/>
                    <a:pt x="10621219" y="2998836"/>
                    <a:pt x="10426764" y="2847787"/>
                  </a:cubicBezTo>
                  <a:cubicBezTo>
                    <a:pt x="10300889" y="2750559"/>
                    <a:pt x="10160257" y="2701078"/>
                    <a:pt x="9999659" y="2710627"/>
                  </a:cubicBezTo>
                  <a:cubicBezTo>
                    <a:pt x="9990978" y="2711495"/>
                    <a:pt x="9982297" y="2710627"/>
                    <a:pt x="9968406" y="2710627"/>
                  </a:cubicBezTo>
                  <a:cubicBezTo>
                    <a:pt x="9964935" y="2501415"/>
                    <a:pt x="9918925" y="2293938"/>
                    <a:pt x="9992713" y="2087330"/>
                  </a:cubicBezTo>
                  <a:cubicBezTo>
                    <a:pt x="10008340" y="2044793"/>
                    <a:pt x="9987505" y="1989235"/>
                    <a:pt x="9981428" y="1938885"/>
                  </a:cubicBezTo>
                  <a:cubicBezTo>
                    <a:pt x="9959725" y="1769605"/>
                    <a:pt x="9942363" y="1599457"/>
                    <a:pt x="9976219" y="1430177"/>
                  </a:cubicBezTo>
                  <a:cubicBezTo>
                    <a:pt x="9979692" y="1411947"/>
                    <a:pt x="9983165" y="1391981"/>
                    <a:pt x="9991846" y="1376355"/>
                  </a:cubicBezTo>
                  <a:cubicBezTo>
                    <a:pt x="10024833" y="1323401"/>
                    <a:pt x="10008340" y="1275655"/>
                    <a:pt x="9985768" y="1223569"/>
                  </a:cubicBezTo>
                  <a:cubicBezTo>
                    <a:pt x="9906771" y="1042136"/>
                    <a:pt x="9830379" y="859835"/>
                    <a:pt x="9790445" y="665380"/>
                  </a:cubicBezTo>
                  <a:cubicBezTo>
                    <a:pt x="9771348" y="569889"/>
                    <a:pt x="9744437" y="472662"/>
                    <a:pt x="9744437" y="376302"/>
                  </a:cubicBezTo>
                  <a:cubicBezTo>
                    <a:pt x="9745305" y="230461"/>
                    <a:pt x="9817357" y="114136"/>
                    <a:pt x="9945836" y="38611"/>
                  </a:cubicBezTo>
                  <a:cubicBezTo>
                    <a:pt x="10047404" y="-21288"/>
                    <a:pt x="10167202" y="-10871"/>
                    <a:pt x="10257484" y="65522"/>
                  </a:cubicBezTo>
                  <a:cubicBezTo>
                    <a:pt x="10290473" y="93301"/>
                    <a:pt x="10320856" y="125421"/>
                    <a:pt x="10344294" y="161013"/>
                  </a:cubicBezTo>
                  <a:cubicBezTo>
                    <a:pt x="10434577" y="299909"/>
                    <a:pt x="10527464" y="437938"/>
                    <a:pt x="10609065" y="582042"/>
                  </a:cubicBezTo>
                  <a:cubicBezTo>
                    <a:pt x="10760983" y="847681"/>
                    <a:pt x="10839112" y="1133287"/>
                    <a:pt x="10838244" y="1442331"/>
                  </a:cubicBezTo>
                  <a:cubicBezTo>
                    <a:pt x="10838244" y="1525669"/>
                    <a:pt x="10874704" y="1609874"/>
                    <a:pt x="10900747" y="1692344"/>
                  </a:cubicBezTo>
                  <a:cubicBezTo>
                    <a:pt x="10916373" y="1742694"/>
                    <a:pt x="10941549" y="1790439"/>
                    <a:pt x="10964119" y="1839053"/>
                  </a:cubicBezTo>
                  <a:cubicBezTo>
                    <a:pt x="11030094" y="1980554"/>
                    <a:pt x="11093466" y="2122054"/>
                    <a:pt x="11112564" y="2279181"/>
                  </a:cubicBezTo>
                  <a:cubicBezTo>
                    <a:pt x="11112564" y="2392034"/>
                    <a:pt x="11112564" y="2504887"/>
                    <a:pt x="11112564" y="2617740"/>
                  </a:cubicBezTo>
                  <a:cubicBezTo>
                    <a:pt x="11109959" y="2630762"/>
                    <a:pt x="11107356" y="2642915"/>
                    <a:pt x="11105619" y="2655936"/>
                  </a:cubicBezTo>
                  <a:cubicBezTo>
                    <a:pt x="11092597" y="2805250"/>
                    <a:pt x="11081313" y="2955431"/>
                    <a:pt x="11066554" y="3104745"/>
                  </a:cubicBezTo>
                  <a:cubicBezTo>
                    <a:pt x="11030962" y="3469347"/>
                    <a:pt x="10990162" y="3833950"/>
                    <a:pt x="10958042" y="4199420"/>
                  </a:cubicBezTo>
                  <a:cubicBezTo>
                    <a:pt x="10936339" y="4441621"/>
                    <a:pt x="10827826" y="4642152"/>
                    <a:pt x="10656811" y="4801883"/>
                  </a:cubicBezTo>
                  <a:cubicBezTo>
                    <a:pt x="10425896" y="5018040"/>
                    <a:pt x="10156785" y="5182111"/>
                    <a:pt x="9862498" y="5303645"/>
                  </a:cubicBezTo>
                  <a:cubicBezTo>
                    <a:pt x="9436261" y="5480738"/>
                    <a:pt x="8994397" y="5604008"/>
                    <a:pt x="8548193" y="5717730"/>
                  </a:cubicBezTo>
                  <a:cubicBezTo>
                    <a:pt x="8479613" y="5735092"/>
                    <a:pt x="8406692" y="5743773"/>
                    <a:pt x="8345058" y="5775024"/>
                  </a:cubicBezTo>
                  <a:cubicBezTo>
                    <a:pt x="8215710" y="5841000"/>
                    <a:pt x="8099385" y="5932151"/>
                    <a:pt x="8019520" y="6054553"/>
                  </a:cubicBezTo>
                  <a:cubicBezTo>
                    <a:pt x="7921424" y="6206471"/>
                    <a:pt x="7834614" y="6367069"/>
                    <a:pt x="7743464" y="6524196"/>
                  </a:cubicBezTo>
                  <a:cubicBezTo>
                    <a:pt x="7610644" y="6524196"/>
                    <a:pt x="7476956" y="6524196"/>
                    <a:pt x="7344137" y="6524196"/>
                  </a:cubicBezTo>
                  <a:cubicBezTo>
                    <a:pt x="7328511" y="6522460"/>
                    <a:pt x="7312885" y="6518987"/>
                    <a:pt x="7297259" y="6518987"/>
                  </a:cubicBezTo>
                  <a:cubicBezTo>
                    <a:pt x="6919635" y="6514647"/>
                    <a:pt x="6542011" y="6511174"/>
                    <a:pt x="6164387" y="6506834"/>
                  </a:cubicBezTo>
                  <a:cubicBezTo>
                    <a:pt x="6015074" y="6505098"/>
                    <a:pt x="5866629" y="6503361"/>
                    <a:pt x="5717315" y="6499021"/>
                  </a:cubicBezTo>
                  <a:cubicBezTo>
                    <a:pt x="5704294" y="6499021"/>
                    <a:pt x="5682591" y="6485999"/>
                    <a:pt x="5679987" y="6476450"/>
                  </a:cubicBezTo>
                  <a:cubicBezTo>
                    <a:pt x="5645263" y="6307170"/>
                    <a:pt x="5613143" y="6137023"/>
                    <a:pt x="5581891" y="5966875"/>
                  </a:cubicBezTo>
                  <a:cubicBezTo>
                    <a:pt x="5571474" y="5909580"/>
                    <a:pt x="5567134" y="5851417"/>
                    <a:pt x="5560189" y="5794123"/>
                  </a:cubicBezTo>
                  <a:cubicBezTo>
                    <a:pt x="5550640" y="5798463"/>
                    <a:pt x="5548903" y="5802804"/>
                    <a:pt x="5548035" y="5808012"/>
                  </a:cubicBezTo>
                  <a:cubicBezTo>
                    <a:pt x="5510707" y="6024169"/>
                    <a:pt x="5472510" y="6239458"/>
                    <a:pt x="5436918" y="6456484"/>
                  </a:cubicBezTo>
                  <a:cubicBezTo>
                    <a:pt x="5430842" y="6493812"/>
                    <a:pt x="5416084" y="6501625"/>
                    <a:pt x="5381360" y="6502493"/>
                  </a:cubicBezTo>
                  <a:cubicBezTo>
                    <a:pt x="4864840" y="6507702"/>
                    <a:pt x="4348319" y="6513779"/>
                    <a:pt x="3831799" y="6519855"/>
                  </a:cubicBezTo>
                  <a:cubicBezTo>
                    <a:pt x="3810096" y="6519855"/>
                    <a:pt x="3789262" y="6523328"/>
                    <a:pt x="3767559" y="6525064"/>
                  </a:cubicBezTo>
                  <a:cubicBezTo>
                    <a:pt x="3634740" y="6525064"/>
                    <a:pt x="3501053" y="6525064"/>
                    <a:pt x="3368233" y="6525064"/>
                  </a:cubicBezTo>
                  <a:cubicBezTo>
                    <a:pt x="3303993" y="6408738"/>
                    <a:pt x="3239754" y="6293281"/>
                    <a:pt x="3175515" y="6176955"/>
                  </a:cubicBezTo>
                  <a:cubicBezTo>
                    <a:pt x="3082628" y="6010280"/>
                    <a:pt x="2950676" y="5880933"/>
                    <a:pt x="2786605" y="5785442"/>
                  </a:cubicBezTo>
                  <a:cubicBezTo>
                    <a:pt x="2760562" y="5770684"/>
                    <a:pt x="2731915" y="5761135"/>
                    <a:pt x="2702399" y="5753322"/>
                  </a:cubicBezTo>
                  <a:cubicBezTo>
                    <a:pt x="2415926" y="5674325"/>
                    <a:pt x="2128584" y="5601404"/>
                    <a:pt x="1843847" y="5517198"/>
                  </a:cubicBezTo>
                  <a:cubicBezTo>
                    <a:pt x="1515705" y="5419971"/>
                    <a:pt x="1195376" y="5301909"/>
                    <a:pt x="897617" y="5129157"/>
                  </a:cubicBezTo>
                  <a:cubicBezTo>
                    <a:pt x="730941" y="5031930"/>
                    <a:pt x="572079" y="4920813"/>
                    <a:pt x="436655" y="4785389"/>
                  </a:cubicBezTo>
                  <a:cubicBezTo>
                    <a:pt x="246541" y="4594407"/>
                    <a:pt x="150182" y="4360019"/>
                    <a:pt x="144105" y="4083963"/>
                  </a:cubicBezTo>
                  <a:cubicBezTo>
                    <a:pt x="139764" y="3883432"/>
                    <a:pt x="110249" y="3683768"/>
                    <a:pt x="90283" y="3484973"/>
                  </a:cubicBezTo>
                  <a:cubicBezTo>
                    <a:pt x="70316" y="3289650"/>
                    <a:pt x="46877" y="3095196"/>
                    <a:pt x="26043" y="2899873"/>
                  </a:cubicBezTo>
                  <a:cubicBezTo>
                    <a:pt x="16494" y="2806986"/>
                    <a:pt x="8681" y="2713231"/>
                    <a:pt x="0" y="2620344"/>
                  </a:cubicBezTo>
                  <a:cubicBezTo>
                    <a:pt x="868" y="2504019"/>
                    <a:pt x="868" y="2391166"/>
                    <a:pt x="868" y="2278312"/>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44" name="Freeform: Shape 43">
              <a:extLst>
                <a:ext uri="{FF2B5EF4-FFF2-40B4-BE49-F238E27FC236}">
                  <a16:creationId xmlns:a16="http://schemas.microsoft.com/office/drawing/2014/main" id="{6834A3C9-9FBF-4E54-9477-CB5EF46903BA}"/>
                </a:ext>
              </a:extLst>
            </p:cNvPr>
            <p:cNvSpPr/>
            <p:nvPr/>
          </p:nvSpPr>
          <p:spPr>
            <a:xfrm>
              <a:off x="1795460" y="0"/>
              <a:ext cx="1067765" cy="2031357"/>
            </a:xfrm>
            <a:custGeom>
              <a:avLst/>
              <a:gdLst>
                <a:gd name="connsiteX0" fmla="*/ 949669 w 1067764"/>
                <a:gd name="connsiteY0" fmla="*/ 0 h 2031356"/>
                <a:gd name="connsiteX1" fmla="*/ 1071203 w 1067764"/>
                <a:gd name="connsiteY1" fmla="*/ 190114 h 2031356"/>
                <a:gd name="connsiteX2" fmla="*/ 921890 w 1067764"/>
                <a:gd name="connsiteY2" fmla="*/ 677119 h 2031356"/>
                <a:gd name="connsiteX3" fmla="*/ 548606 w 1067764"/>
                <a:gd name="connsiteY3" fmla="*/ 1086863 h 2031356"/>
                <a:gd name="connsiteX4" fmla="*/ 517355 w 1067764"/>
                <a:gd name="connsiteY4" fmla="*/ 1132004 h 2031356"/>
                <a:gd name="connsiteX5" fmla="*/ 206574 w 1067764"/>
                <a:gd name="connsiteY5" fmla="*/ 1809991 h 2031356"/>
                <a:gd name="connsiteX6" fmla="*/ 74623 w 1067764"/>
                <a:gd name="connsiteY6" fmla="*/ 2032225 h 2031356"/>
                <a:gd name="connsiteX7" fmla="*/ 4307 w 1067764"/>
                <a:gd name="connsiteY7" fmla="*/ 1696270 h 2031356"/>
                <a:gd name="connsiteX8" fmla="*/ 19065 w 1067764"/>
                <a:gd name="connsiteY8" fmla="*/ 1579944 h 2031356"/>
                <a:gd name="connsiteX9" fmla="*/ 273418 w 1067764"/>
                <a:gd name="connsiteY9" fmla="*/ 918451 h 2031356"/>
                <a:gd name="connsiteX10" fmla="*/ 181400 w 1067764"/>
                <a:gd name="connsiteY10" fmla="*/ 517388 h 2031356"/>
                <a:gd name="connsiteX11" fmla="*/ 165774 w 1067764"/>
                <a:gd name="connsiteY11" fmla="*/ 498290 h 2031356"/>
                <a:gd name="connsiteX12" fmla="*/ 871540 w 1067764"/>
                <a:gd name="connsiteY12" fmla="*/ 0 h 2031356"/>
                <a:gd name="connsiteX13" fmla="*/ 949669 w 1067764"/>
                <a:gd name="connsiteY13" fmla="*/ 0 h 203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7764" h="2031356">
                  <a:moveTo>
                    <a:pt x="949669" y="0"/>
                  </a:moveTo>
                  <a:cubicBezTo>
                    <a:pt x="1041688" y="30384"/>
                    <a:pt x="1065995" y="105040"/>
                    <a:pt x="1071203" y="190114"/>
                  </a:cubicBezTo>
                  <a:cubicBezTo>
                    <a:pt x="1081621" y="370679"/>
                    <a:pt x="1025194" y="531278"/>
                    <a:pt x="921890" y="677119"/>
                  </a:cubicBezTo>
                  <a:cubicBezTo>
                    <a:pt x="814245" y="829037"/>
                    <a:pt x="680558" y="957516"/>
                    <a:pt x="548606" y="1086863"/>
                  </a:cubicBezTo>
                  <a:cubicBezTo>
                    <a:pt x="535585" y="1099884"/>
                    <a:pt x="520827" y="1114642"/>
                    <a:pt x="517355" y="1132004"/>
                  </a:cubicBezTo>
                  <a:cubicBezTo>
                    <a:pt x="455720" y="1377677"/>
                    <a:pt x="334185" y="1594702"/>
                    <a:pt x="206574" y="1809991"/>
                  </a:cubicBezTo>
                  <a:cubicBezTo>
                    <a:pt x="164906" y="1880307"/>
                    <a:pt x="123237" y="1950624"/>
                    <a:pt x="74623" y="2032225"/>
                  </a:cubicBezTo>
                  <a:cubicBezTo>
                    <a:pt x="49448" y="1912427"/>
                    <a:pt x="28614" y="1803915"/>
                    <a:pt x="4307" y="1696270"/>
                  </a:cubicBezTo>
                  <a:cubicBezTo>
                    <a:pt x="-5242" y="1654601"/>
                    <a:pt x="1703" y="1619009"/>
                    <a:pt x="19065" y="1579944"/>
                  </a:cubicBezTo>
                  <a:cubicBezTo>
                    <a:pt x="116292" y="1364655"/>
                    <a:pt x="203970" y="1145026"/>
                    <a:pt x="273418" y="918451"/>
                  </a:cubicBezTo>
                  <a:cubicBezTo>
                    <a:pt x="320296" y="763929"/>
                    <a:pt x="297725" y="631110"/>
                    <a:pt x="181400" y="517388"/>
                  </a:cubicBezTo>
                  <a:cubicBezTo>
                    <a:pt x="177059" y="513048"/>
                    <a:pt x="174455" y="508707"/>
                    <a:pt x="165774" y="498290"/>
                  </a:cubicBezTo>
                  <a:cubicBezTo>
                    <a:pt x="376722" y="297759"/>
                    <a:pt x="584199" y="93755"/>
                    <a:pt x="871540" y="0"/>
                  </a:cubicBezTo>
                  <a:cubicBezTo>
                    <a:pt x="897583" y="0"/>
                    <a:pt x="923626" y="0"/>
                    <a:pt x="949669" y="0"/>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45" name="Freeform: Shape 44">
              <a:extLst>
                <a:ext uri="{FF2B5EF4-FFF2-40B4-BE49-F238E27FC236}">
                  <a16:creationId xmlns:a16="http://schemas.microsoft.com/office/drawing/2014/main" id="{B2BA94CF-9D5F-4251-9D1E-1C4C1D436EF0}"/>
                </a:ext>
              </a:extLst>
            </p:cNvPr>
            <p:cNvSpPr/>
            <p:nvPr/>
          </p:nvSpPr>
          <p:spPr>
            <a:xfrm>
              <a:off x="9326221" y="0"/>
              <a:ext cx="1067765" cy="2031357"/>
            </a:xfrm>
            <a:custGeom>
              <a:avLst/>
              <a:gdLst>
                <a:gd name="connsiteX0" fmla="*/ 198779 w 1067764"/>
                <a:gd name="connsiteY0" fmla="*/ 0 h 2031356"/>
                <a:gd name="connsiteX1" fmla="*/ 906281 w 1067764"/>
                <a:gd name="connsiteY1" fmla="*/ 497422 h 2031356"/>
                <a:gd name="connsiteX2" fmla="*/ 879370 w 1067764"/>
                <a:gd name="connsiteY2" fmla="*/ 530410 h 2031356"/>
                <a:gd name="connsiteX3" fmla="*/ 794296 w 1067764"/>
                <a:gd name="connsiteY3" fmla="*/ 897617 h 2031356"/>
                <a:gd name="connsiteX4" fmla="*/ 1055594 w 1067764"/>
                <a:gd name="connsiteY4" fmla="*/ 1584285 h 2031356"/>
                <a:gd name="connsiteX5" fmla="*/ 1069485 w 1067764"/>
                <a:gd name="connsiteY5" fmla="*/ 1691929 h 2031356"/>
                <a:gd name="connsiteX6" fmla="*/ 998300 w 1067764"/>
                <a:gd name="connsiteY6" fmla="*/ 2033093 h 2031356"/>
                <a:gd name="connsiteX7" fmla="*/ 796901 w 1067764"/>
                <a:gd name="connsiteY7" fmla="*/ 1690193 h 2031356"/>
                <a:gd name="connsiteX8" fmla="*/ 556436 w 1067764"/>
                <a:gd name="connsiteY8" fmla="*/ 1136345 h 2031356"/>
                <a:gd name="connsiteX9" fmla="*/ 524317 w 1067764"/>
                <a:gd name="connsiteY9" fmla="*/ 1087731 h 2031356"/>
                <a:gd name="connsiteX10" fmla="*/ 153638 w 1067764"/>
                <a:gd name="connsiteY10" fmla="*/ 681460 h 2031356"/>
                <a:gd name="connsiteX11" fmla="*/ 852 w 1067764"/>
                <a:gd name="connsiteY11" fmla="*/ 195323 h 2031356"/>
                <a:gd name="connsiteX12" fmla="*/ 122385 w 1067764"/>
                <a:gd name="connsiteY12" fmla="*/ 868 h 2031356"/>
                <a:gd name="connsiteX13" fmla="*/ 198779 w 1067764"/>
                <a:gd name="connsiteY13" fmla="*/ 0 h 203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7764" h="2031356">
                  <a:moveTo>
                    <a:pt x="198779" y="0"/>
                  </a:moveTo>
                  <a:cubicBezTo>
                    <a:pt x="485252" y="92887"/>
                    <a:pt x="691861" y="297759"/>
                    <a:pt x="906281" y="497422"/>
                  </a:cubicBezTo>
                  <a:cubicBezTo>
                    <a:pt x="894995" y="510444"/>
                    <a:pt x="888051" y="520861"/>
                    <a:pt x="879370" y="530410"/>
                  </a:cubicBezTo>
                  <a:cubicBezTo>
                    <a:pt x="778671" y="636318"/>
                    <a:pt x="753496" y="756984"/>
                    <a:pt x="794296" y="897617"/>
                  </a:cubicBezTo>
                  <a:cubicBezTo>
                    <a:pt x="862008" y="1133740"/>
                    <a:pt x="954895" y="1360315"/>
                    <a:pt x="1055594" y="1584285"/>
                  </a:cubicBezTo>
                  <a:cubicBezTo>
                    <a:pt x="1071220" y="1619877"/>
                    <a:pt x="1078166" y="1652865"/>
                    <a:pt x="1069485" y="1691929"/>
                  </a:cubicBezTo>
                  <a:cubicBezTo>
                    <a:pt x="1044309" y="1800442"/>
                    <a:pt x="1023475" y="1910691"/>
                    <a:pt x="998300" y="2033093"/>
                  </a:cubicBezTo>
                  <a:cubicBezTo>
                    <a:pt x="926248" y="1910691"/>
                    <a:pt x="861140" y="1801310"/>
                    <a:pt x="796901" y="1690193"/>
                  </a:cubicBezTo>
                  <a:cubicBezTo>
                    <a:pt x="695332" y="1514837"/>
                    <a:pt x="607654" y="1333404"/>
                    <a:pt x="556436" y="1136345"/>
                  </a:cubicBezTo>
                  <a:cubicBezTo>
                    <a:pt x="552095" y="1118115"/>
                    <a:pt x="537338" y="1100752"/>
                    <a:pt x="524317" y="1087731"/>
                  </a:cubicBezTo>
                  <a:cubicBezTo>
                    <a:pt x="394101" y="958384"/>
                    <a:pt x="261281" y="831641"/>
                    <a:pt x="153638" y="681460"/>
                  </a:cubicBezTo>
                  <a:cubicBezTo>
                    <a:pt x="50333" y="535619"/>
                    <a:pt x="-7829" y="375888"/>
                    <a:pt x="852" y="195323"/>
                  </a:cubicBezTo>
                  <a:cubicBezTo>
                    <a:pt x="5192" y="108513"/>
                    <a:pt x="28631" y="32120"/>
                    <a:pt x="122385" y="868"/>
                  </a:cubicBezTo>
                  <a:cubicBezTo>
                    <a:pt x="146693" y="0"/>
                    <a:pt x="172736" y="0"/>
                    <a:pt x="198779" y="0"/>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46" name="Freeform: Shape 45">
              <a:extLst>
                <a:ext uri="{FF2B5EF4-FFF2-40B4-BE49-F238E27FC236}">
                  <a16:creationId xmlns:a16="http://schemas.microsoft.com/office/drawing/2014/main" id="{01BE2B67-A537-4976-9F82-52B72601A6F0}"/>
                </a:ext>
              </a:extLst>
            </p:cNvPr>
            <p:cNvSpPr/>
            <p:nvPr/>
          </p:nvSpPr>
          <p:spPr>
            <a:xfrm>
              <a:off x="4307711" y="6127059"/>
              <a:ext cx="3576577" cy="729205"/>
            </a:xfrm>
            <a:custGeom>
              <a:avLst/>
              <a:gdLst>
                <a:gd name="connsiteX0" fmla="*/ 0 w 3576577"/>
                <a:gd name="connsiteY0" fmla="*/ 730941 h 729205"/>
                <a:gd name="connsiteX1" fmla="*/ 64239 w 3576577"/>
                <a:gd name="connsiteY1" fmla="*/ 725733 h 729205"/>
                <a:gd name="connsiteX2" fmla="*/ 1613800 w 3576577"/>
                <a:gd name="connsiteY2" fmla="*/ 708371 h 729205"/>
                <a:gd name="connsiteX3" fmla="*/ 1669359 w 3576577"/>
                <a:gd name="connsiteY3" fmla="*/ 662361 h 729205"/>
                <a:gd name="connsiteX4" fmla="*/ 1780476 w 3576577"/>
                <a:gd name="connsiteY4" fmla="*/ 13890 h 729205"/>
                <a:gd name="connsiteX5" fmla="*/ 1792629 w 3576577"/>
                <a:gd name="connsiteY5" fmla="*/ 0 h 729205"/>
                <a:gd name="connsiteX6" fmla="*/ 1814332 w 3576577"/>
                <a:gd name="connsiteY6" fmla="*/ 172752 h 729205"/>
                <a:gd name="connsiteX7" fmla="*/ 1912427 w 3576577"/>
                <a:gd name="connsiteY7" fmla="*/ 682328 h 729205"/>
                <a:gd name="connsiteX8" fmla="*/ 1949755 w 3576577"/>
                <a:gd name="connsiteY8" fmla="*/ 704898 h 729205"/>
                <a:gd name="connsiteX9" fmla="*/ 2396827 w 3576577"/>
                <a:gd name="connsiteY9" fmla="*/ 712711 h 729205"/>
                <a:gd name="connsiteX10" fmla="*/ 3529700 w 3576577"/>
                <a:gd name="connsiteY10" fmla="*/ 724865 h 729205"/>
                <a:gd name="connsiteX11" fmla="*/ 3576577 w 3576577"/>
                <a:gd name="connsiteY11" fmla="*/ 730074 h 729205"/>
                <a:gd name="connsiteX12" fmla="*/ 0 w 3576577"/>
                <a:gd name="connsiteY12" fmla="*/ 730941 h 72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577" h="729205">
                  <a:moveTo>
                    <a:pt x="0" y="730941"/>
                  </a:moveTo>
                  <a:cubicBezTo>
                    <a:pt x="21703" y="729205"/>
                    <a:pt x="42537" y="725733"/>
                    <a:pt x="64239" y="725733"/>
                  </a:cubicBezTo>
                  <a:cubicBezTo>
                    <a:pt x="580760" y="719656"/>
                    <a:pt x="1097280" y="713579"/>
                    <a:pt x="1613800" y="708371"/>
                  </a:cubicBezTo>
                  <a:cubicBezTo>
                    <a:pt x="1649392" y="708371"/>
                    <a:pt x="1663282" y="699690"/>
                    <a:pt x="1669359" y="662361"/>
                  </a:cubicBezTo>
                  <a:cubicBezTo>
                    <a:pt x="1704951" y="446204"/>
                    <a:pt x="1743147" y="230047"/>
                    <a:pt x="1780476" y="13890"/>
                  </a:cubicBezTo>
                  <a:cubicBezTo>
                    <a:pt x="1781344" y="8681"/>
                    <a:pt x="1783080" y="4341"/>
                    <a:pt x="1792629" y="0"/>
                  </a:cubicBezTo>
                  <a:cubicBezTo>
                    <a:pt x="1799574" y="57295"/>
                    <a:pt x="1803914" y="115457"/>
                    <a:pt x="1814332" y="172752"/>
                  </a:cubicBezTo>
                  <a:cubicBezTo>
                    <a:pt x="1845583" y="342900"/>
                    <a:pt x="1877703" y="513048"/>
                    <a:pt x="1912427" y="682328"/>
                  </a:cubicBezTo>
                  <a:cubicBezTo>
                    <a:pt x="1914163" y="692745"/>
                    <a:pt x="1936734" y="704898"/>
                    <a:pt x="1949755" y="704898"/>
                  </a:cubicBezTo>
                  <a:cubicBezTo>
                    <a:pt x="2099069" y="708371"/>
                    <a:pt x="2247514" y="710975"/>
                    <a:pt x="2396827" y="712711"/>
                  </a:cubicBezTo>
                  <a:cubicBezTo>
                    <a:pt x="2774452" y="717052"/>
                    <a:pt x="3152076" y="720524"/>
                    <a:pt x="3529700" y="724865"/>
                  </a:cubicBezTo>
                  <a:cubicBezTo>
                    <a:pt x="3545326" y="724865"/>
                    <a:pt x="3560952" y="728337"/>
                    <a:pt x="3576577" y="730074"/>
                  </a:cubicBezTo>
                  <a:cubicBezTo>
                    <a:pt x="2384674" y="730941"/>
                    <a:pt x="1191903" y="730941"/>
                    <a:pt x="0" y="730941"/>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47" name="Freeform: Shape 46">
              <a:extLst>
                <a:ext uri="{FF2B5EF4-FFF2-40B4-BE49-F238E27FC236}">
                  <a16:creationId xmlns:a16="http://schemas.microsoft.com/office/drawing/2014/main" id="{6297F1C9-4918-45EB-A30E-DC85D5044556}"/>
                </a:ext>
              </a:extLst>
            </p:cNvPr>
            <p:cNvSpPr/>
            <p:nvPr/>
          </p:nvSpPr>
          <p:spPr>
            <a:xfrm>
              <a:off x="1221494" y="3375033"/>
              <a:ext cx="737886" cy="607671"/>
            </a:xfrm>
            <a:custGeom>
              <a:avLst/>
              <a:gdLst>
                <a:gd name="connsiteX0" fmla="*/ 738004 w 737886"/>
                <a:gd name="connsiteY0" fmla="*/ 341309 h 607670"/>
                <a:gd name="connsiteX1" fmla="*/ 410730 w 737886"/>
                <a:gd name="connsiteY1" fmla="*/ 613893 h 607670"/>
                <a:gd name="connsiteX2" fmla="*/ 197177 w 737886"/>
                <a:gd name="connsiteY2" fmla="*/ 354330 h 607670"/>
                <a:gd name="connsiteX3" fmla="*/ 10535 w 737886"/>
                <a:gd name="connsiteY3" fmla="*/ 126020 h 607670"/>
                <a:gd name="connsiteX4" fmla="*/ 40050 w 737886"/>
                <a:gd name="connsiteY4" fmla="*/ 25320 h 607670"/>
                <a:gd name="connsiteX5" fmla="*/ 404653 w 737886"/>
                <a:gd name="connsiteY5" fmla="*/ 19243 h 607670"/>
                <a:gd name="connsiteX6" fmla="*/ 494935 w 737886"/>
                <a:gd name="connsiteY6" fmla="*/ 66989 h 607670"/>
                <a:gd name="connsiteX7" fmla="*/ 738004 w 737886"/>
                <a:gd name="connsiteY7" fmla="*/ 341309 h 6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7886" h="607670">
                  <a:moveTo>
                    <a:pt x="738004" y="341309"/>
                  </a:moveTo>
                  <a:cubicBezTo>
                    <a:pt x="627755" y="432460"/>
                    <a:pt x="520978" y="521874"/>
                    <a:pt x="410730" y="613893"/>
                  </a:cubicBezTo>
                  <a:cubicBezTo>
                    <a:pt x="337809" y="525346"/>
                    <a:pt x="267493" y="440272"/>
                    <a:pt x="197177" y="354330"/>
                  </a:cubicBezTo>
                  <a:cubicBezTo>
                    <a:pt x="134673" y="278806"/>
                    <a:pt x="72170" y="202413"/>
                    <a:pt x="10535" y="126020"/>
                  </a:cubicBezTo>
                  <a:cubicBezTo>
                    <a:pt x="-12904" y="96504"/>
                    <a:pt x="5326" y="31397"/>
                    <a:pt x="40050" y="25320"/>
                  </a:cubicBezTo>
                  <a:cubicBezTo>
                    <a:pt x="160716" y="1881"/>
                    <a:pt x="283119" y="-14613"/>
                    <a:pt x="404653" y="19243"/>
                  </a:cubicBezTo>
                  <a:cubicBezTo>
                    <a:pt x="436773" y="27924"/>
                    <a:pt x="472365" y="43550"/>
                    <a:pt x="494935" y="66989"/>
                  </a:cubicBezTo>
                  <a:cubicBezTo>
                    <a:pt x="577405" y="155535"/>
                    <a:pt x="655534" y="247554"/>
                    <a:pt x="738004" y="341309"/>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48" name="Freeform: Shape 47">
              <a:extLst>
                <a:ext uri="{FF2B5EF4-FFF2-40B4-BE49-F238E27FC236}">
                  <a16:creationId xmlns:a16="http://schemas.microsoft.com/office/drawing/2014/main" id="{AC1C68A7-1D35-406B-854C-F26C979AA2A9}"/>
                </a:ext>
              </a:extLst>
            </p:cNvPr>
            <p:cNvSpPr/>
            <p:nvPr/>
          </p:nvSpPr>
          <p:spPr>
            <a:xfrm>
              <a:off x="10232502" y="3380386"/>
              <a:ext cx="737886" cy="607671"/>
            </a:xfrm>
            <a:custGeom>
              <a:avLst/>
              <a:gdLst>
                <a:gd name="connsiteX0" fmla="*/ 328143 w 737886"/>
                <a:gd name="connsiteY0" fmla="*/ 608539 h 607670"/>
                <a:gd name="connsiteX1" fmla="*/ 0 w 737886"/>
                <a:gd name="connsiteY1" fmla="*/ 335955 h 607670"/>
                <a:gd name="connsiteX2" fmla="*/ 242200 w 737886"/>
                <a:gd name="connsiteY2" fmla="*/ 60767 h 607670"/>
                <a:gd name="connsiteX3" fmla="*/ 400194 w 737886"/>
                <a:gd name="connsiteY3" fmla="*/ 0 h 607670"/>
                <a:gd name="connsiteX4" fmla="*/ 697086 w 737886"/>
                <a:gd name="connsiteY4" fmla="*/ 19966 h 607670"/>
                <a:gd name="connsiteX5" fmla="*/ 732678 w 737886"/>
                <a:gd name="connsiteY5" fmla="*/ 113721 h 607670"/>
                <a:gd name="connsiteX6" fmla="*/ 328143 w 737886"/>
                <a:gd name="connsiteY6" fmla="*/ 608539 h 6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86" h="607670">
                  <a:moveTo>
                    <a:pt x="328143" y="608539"/>
                  </a:moveTo>
                  <a:cubicBezTo>
                    <a:pt x="217893" y="516520"/>
                    <a:pt x="110248" y="427974"/>
                    <a:pt x="0" y="335955"/>
                  </a:cubicBezTo>
                  <a:cubicBezTo>
                    <a:pt x="82470" y="242200"/>
                    <a:pt x="160599" y="150182"/>
                    <a:pt x="242200" y="60767"/>
                  </a:cubicBezTo>
                  <a:cubicBezTo>
                    <a:pt x="283869" y="15626"/>
                    <a:pt x="343768" y="0"/>
                    <a:pt x="400194" y="0"/>
                  </a:cubicBezTo>
                  <a:cubicBezTo>
                    <a:pt x="499158" y="0"/>
                    <a:pt x="598122" y="10417"/>
                    <a:pt x="697086" y="19966"/>
                  </a:cubicBezTo>
                  <a:cubicBezTo>
                    <a:pt x="728337" y="22571"/>
                    <a:pt x="752643" y="89415"/>
                    <a:pt x="732678" y="113721"/>
                  </a:cubicBezTo>
                  <a:cubicBezTo>
                    <a:pt x="599858" y="278661"/>
                    <a:pt x="465302" y="441864"/>
                    <a:pt x="328143" y="608539"/>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grpSp>
    </p:spTree>
    <p:extLst>
      <p:ext uri="{BB962C8B-B14F-4D97-AF65-F5344CB8AC3E}">
        <p14:creationId xmlns:p14="http://schemas.microsoft.com/office/powerpoint/2010/main" val="62469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768688" y="4000630"/>
            <a:ext cx="4797245" cy="1142740"/>
            <a:chOff x="6665542" y="2749602"/>
            <a:chExt cx="4797245" cy="1142740"/>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49602"/>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Section</a:t>
              </a:r>
              <a:r>
                <a:rPr lang="en-US" altLang="ko-KR" sz="4800" dirty="0">
                  <a:solidFill>
                    <a:schemeClr val="bg1"/>
                  </a:solidFill>
                  <a:latin typeface="+mj-lt"/>
                  <a:cs typeface="Arial" pitchFamily="34" charset="0"/>
                </a:rPr>
                <a:t> </a:t>
              </a:r>
              <a:r>
                <a:rPr lang="en-US" altLang="ko-KR" sz="4800" b="1" dirty="0">
                  <a:solidFill>
                    <a:schemeClr val="bg1"/>
                  </a:solidFill>
                  <a:latin typeface="+mj-lt"/>
                  <a:cs typeface="Arial" pitchFamily="34" charset="0"/>
                </a:rPr>
                <a:t>Break</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976459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671D57A-BEB6-4F7F-92CC-B08571B9840F}"/>
              </a:ext>
            </a:extLst>
          </p:cNvPr>
          <p:cNvSpPr>
            <a:spLocks noGrp="1"/>
          </p:cNvSpPr>
          <p:nvPr>
            <p:ph type="pic" idx="14"/>
          </p:nvPr>
        </p:nvSpPr>
        <p:spPr/>
      </p:sp>
      <p:grpSp>
        <p:nvGrpSpPr>
          <p:cNvPr id="11" name="Group 3">
            <a:extLst>
              <a:ext uri="{FF2B5EF4-FFF2-40B4-BE49-F238E27FC236}">
                <a16:creationId xmlns:a16="http://schemas.microsoft.com/office/drawing/2014/main" id="{C91B88C7-99DE-4D0F-A4E2-9031B7465ED8}"/>
              </a:ext>
            </a:extLst>
          </p:cNvPr>
          <p:cNvGrpSpPr/>
          <p:nvPr/>
        </p:nvGrpSpPr>
        <p:grpSpPr>
          <a:xfrm rot="16200000">
            <a:off x="5686479" y="2155583"/>
            <a:ext cx="2664296" cy="4683693"/>
            <a:chOff x="445712" y="1449040"/>
            <a:chExt cx="2113018" cy="3924176"/>
          </a:xfrm>
        </p:grpSpPr>
        <p:sp>
          <p:nvSpPr>
            <p:cNvPr id="12" name="Rounded Rectangle 4">
              <a:extLst>
                <a:ext uri="{FF2B5EF4-FFF2-40B4-BE49-F238E27FC236}">
                  <a16:creationId xmlns:a16="http://schemas.microsoft.com/office/drawing/2014/main" id="{BCBC714A-4CF7-4D00-837C-5900094F603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5">
              <a:extLst>
                <a:ext uri="{FF2B5EF4-FFF2-40B4-BE49-F238E27FC236}">
                  <a16:creationId xmlns:a16="http://schemas.microsoft.com/office/drawing/2014/main" id="{132A4B7D-0DB2-425E-8E15-4378917A2E3D}"/>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6">
              <a:extLst>
                <a:ext uri="{FF2B5EF4-FFF2-40B4-BE49-F238E27FC236}">
                  <a16:creationId xmlns:a16="http://schemas.microsoft.com/office/drawing/2014/main" id="{EB36F7F6-6F07-42B6-B7B3-3F94A206EBFE}"/>
                </a:ext>
              </a:extLst>
            </p:cNvPr>
            <p:cNvGrpSpPr/>
            <p:nvPr userDrawn="1"/>
          </p:nvGrpSpPr>
          <p:grpSpPr>
            <a:xfrm>
              <a:off x="1407705" y="5045834"/>
              <a:ext cx="211967" cy="211967"/>
              <a:chOff x="1549420" y="5712364"/>
              <a:chExt cx="312583" cy="312583"/>
            </a:xfrm>
          </p:grpSpPr>
          <p:sp>
            <p:nvSpPr>
              <p:cNvPr id="17" name="Oval 7">
                <a:extLst>
                  <a:ext uri="{FF2B5EF4-FFF2-40B4-BE49-F238E27FC236}">
                    <a16:creationId xmlns:a16="http://schemas.microsoft.com/office/drawing/2014/main" id="{13AEA282-8519-4444-9141-4AC6A10B7E4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ounded Rectangle 8">
                <a:extLst>
                  <a:ext uri="{FF2B5EF4-FFF2-40B4-BE49-F238E27FC236}">
                    <a16:creationId xmlns:a16="http://schemas.microsoft.com/office/drawing/2014/main" id="{628404D0-C41E-48E3-900A-BE61BB5751E7}"/>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 name="Rectangle 1"/>
          <p:cNvSpPr/>
          <p:nvPr/>
        </p:nvSpPr>
        <p:spPr>
          <a:xfrm>
            <a:off x="1524000" y="368763"/>
            <a:ext cx="5580112" cy="133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 Placeholder 13">
            <a:extLst>
              <a:ext uri="{FF2B5EF4-FFF2-40B4-BE49-F238E27FC236}">
                <a16:creationId xmlns:a16="http://schemas.microsoft.com/office/drawing/2014/main" id="{9DFC71CA-314E-4A08-8939-BAA831630A0A}"/>
              </a:ext>
            </a:extLst>
          </p:cNvPr>
          <p:cNvSpPr txBox="1">
            <a:spLocks/>
          </p:cNvSpPr>
          <p:nvPr/>
        </p:nvSpPr>
        <p:spPr>
          <a:xfrm>
            <a:off x="588643" y="406863"/>
            <a:ext cx="4283967" cy="133204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ko-KR" sz="3600" b="1" dirty="0">
                <a:solidFill>
                  <a:schemeClr val="bg1"/>
                </a:solidFill>
                <a:latin typeface="+mj-lt"/>
                <a:cs typeface="Arial" pitchFamily="34" charset="0"/>
              </a:rPr>
              <a:t>Simple Portfolio</a:t>
            </a:r>
          </a:p>
          <a:p>
            <a:pPr marL="0" indent="0">
              <a:lnSpc>
                <a:spcPct val="80000"/>
              </a:lnSpc>
              <a:buNone/>
            </a:pPr>
            <a:r>
              <a:rPr lang="en-US" altLang="ko-KR" sz="3600" b="1" dirty="0">
                <a:solidFill>
                  <a:schemeClr val="bg1"/>
                </a:solidFill>
                <a:latin typeface="+mj-lt"/>
                <a:cs typeface="Arial" pitchFamily="34" charset="0"/>
              </a:rPr>
              <a:t>Presentation</a:t>
            </a:r>
          </a:p>
        </p:txBody>
      </p:sp>
      <p:sp>
        <p:nvSpPr>
          <p:cNvPr id="13" name="TextBox 12">
            <a:extLst>
              <a:ext uri="{FF2B5EF4-FFF2-40B4-BE49-F238E27FC236}">
                <a16:creationId xmlns:a16="http://schemas.microsoft.com/office/drawing/2014/main" id="{F325C29F-8504-4637-AD44-E7420B978190}"/>
              </a:ext>
            </a:extLst>
          </p:cNvPr>
          <p:cNvSpPr txBox="1"/>
          <p:nvPr/>
        </p:nvSpPr>
        <p:spPr>
          <a:xfrm>
            <a:off x="648520" y="2634917"/>
            <a:ext cx="4047306" cy="378565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65000"/>
                    <a:lumOff val="35000"/>
                  </a:schemeClr>
                </a:solidFill>
                <a:cs typeface="Arial" pitchFamily="34" charset="0"/>
              </a:rPr>
              <a:t>Easy to change colors, photos and Text. </a:t>
            </a:r>
            <a:r>
              <a:rPr lang="en-US" altLang="ko-KR" sz="1200" dirty="0">
                <a:solidFill>
                  <a:schemeClr val="tx1">
                    <a:lumMod val="75000"/>
                    <a:lumOff val="25000"/>
                  </a:schemeClr>
                </a:solidFill>
                <a:cs typeface="Arial" pitchFamily="34" charset="0"/>
              </a:rPr>
              <a:t>Get a modern PowerPoint  Presentation that is beautifully designed.</a:t>
            </a:r>
            <a:r>
              <a:rPr lang="en-US" altLang="ko-KR" sz="1200" dirty="0">
                <a:solidFill>
                  <a:schemeClr val="tx1">
                    <a:lumMod val="65000"/>
                    <a:lumOff val="35000"/>
                  </a:schemeClr>
                </a:solidFill>
                <a:cs typeface="Arial" pitchFamily="34" charset="0"/>
              </a:rPr>
              <a:t> </a:t>
            </a:r>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65000"/>
                    <a:lumOff val="35000"/>
                  </a:schemeClr>
                </a:solidFill>
                <a:cs typeface="Arial" pitchFamily="34" charset="0"/>
              </a:rPr>
              <a:t>I hope and I believe that this Template will your Time, Money and Reputation.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solidFill>
                <a:schemeClr val="tx1">
                  <a:lumMod val="65000"/>
                  <a:lumOff val="35000"/>
                </a:schemeClr>
              </a:solidFill>
              <a:cs typeface="Arial" pitchFamily="34" charset="0"/>
            </a:endParaRPr>
          </a:p>
          <a:p>
            <a:endParaRPr lang="en-US" altLang="ko-KR" sz="1200" dirty="0">
              <a:solidFill>
                <a:schemeClr val="tx1">
                  <a:lumMod val="65000"/>
                  <a:lumOff val="3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a:t>
            </a:r>
            <a:r>
              <a:rPr lang="en-US" altLang="ko-KR" sz="1200" dirty="0">
                <a:solidFill>
                  <a:schemeClr val="tx1">
                    <a:lumMod val="65000"/>
                    <a:lumOff val="35000"/>
                  </a:schemeClr>
                </a:solidFill>
                <a:cs typeface="Arial" pitchFamily="34" charset="0"/>
              </a:rPr>
              <a:t>  </a:t>
            </a:r>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65000"/>
                    <a:lumOff val="35000"/>
                  </a:schemeClr>
                </a:solidFill>
                <a:cs typeface="Arial" pitchFamily="34" charset="0"/>
              </a:rPr>
              <a:t>I hope and I believe that this Template will your Time, Money and Reputation. </a:t>
            </a: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65000"/>
                    <a:lumOff val="35000"/>
                  </a:schemeClr>
                </a:solidFill>
                <a:cs typeface="Arial" pitchFamily="34" charset="0"/>
              </a:rPr>
              <a:t>Easy to change colors, photos and Text. </a:t>
            </a:r>
            <a:r>
              <a:rPr lang="en-US" altLang="ko-KR" sz="1200" dirty="0">
                <a:solidFill>
                  <a:schemeClr val="tx1">
                    <a:lumMod val="75000"/>
                    <a:lumOff val="25000"/>
                  </a:schemeClr>
                </a:solidFill>
                <a:cs typeface="Arial" pitchFamily="34" charset="0"/>
              </a:rPr>
              <a:t>Get a modern PowerPoint  Presentation that is beautifully designed.</a:t>
            </a:r>
            <a:endParaRPr lang="en-US" altLang="ko-KR" sz="1200" dirty="0">
              <a:solidFill>
                <a:schemeClr val="tx1">
                  <a:lumMod val="65000"/>
                  <a:lumOff val="35000"/>
                </a:schemeClr>
              </a:solidFill>
              <a:cs typeface="Arial" pitchFamily="34" charset="0"/>
            </a:endParaRPr>
          </a:p>
        </p:txBody>
      </p:sp>
      <p:sp>
        <p:nvSpPr>
          <p:cNvPr id="14" name="TextBox 13">
            <a:extLst>
              <a:ext uri="{FF2B5EF4-FFF2-40B4-BE49-F238E27FC236}">
                <a16:creationId xmlns:a16="http://schemas.microsoft.com/office/drawing/2014/main" id="{9BFDBBD7-DD1F-4BCC-95CB-F3239372F8D2}"/>
              </a:ext>
            </a:extLst>
          </p:cNvPr>
          <p:cNvSpPr txBox="1"/>
          <p:nvPr/>
        </p:nvSpPr>
        <p:spPr>
          <a:xfrm>
            <a:off x="648520" y="1899734"/>
            <a:ext cx="4047307" cy="461665"/>
          </a:xfrm>
          <a:prstGeom prst="rect">
            <a:avLst/>
          </a:prstGeom>
          <a:noFill/>
        </p:spPr>
        <p:txBody>
          <a:bodyPr wrap="square" rtlCol="0">
            <a:spAutoFit/>
          </a:bodyPr>
          <a:lstStyle/>
          <a:p>
            <a:r>
              <a:rPr lang="en-US" altLang="ko-KR" sz="1200" b="1" dirty="0">
                <a:solidFill>
                  <a:schemeClr val="accent3"/>
                </a:solidFill>
                <a:cs typeface="Arial" pitchFamily="34" charset="0"/>
              </a:rPr>
              <a:t>You can simply impress your audience and add a unique zing and appeal to your Presentations. </a:t>
            </a:r>
          </a:p>
        </p:txBody>
      </p:sp>
      <p:sp>
        <p:nvSpPr>
          <p:cNvPr id="6" name="Picture Placeholder 5">
            <a:extLst>
              <a:ext uri="{FF2B5EF4-FFF2-40B4-BE49-F238E27FC236}">
                <a16:creationId xmlns:a16="http://schemas.microsoft.com/office/drawing/2014/main" id="{200E2A9D-EA03-4DC5-927A-A845E12D936D}"/>
              </a:ext>
            </a:extLst>
          </p:cNvPr>
          <p:cNvSpPr>
            <a:spLocks noGrp="1"/>
          </p:cNvSpPr>
          <p:nvPr>
            <p:ph type="pic" idx="15"/>
          </p:nvPr>
        </p:nvSpPr>
        <p:spPr/>
      </p:sp>
    </p:spTree>
    <p:extLst>
      <p:ext uri="{BB962C8B-B14F-4D97-AF65-F5344CB8AC3E}">
        <p14:creationId xmlns:p14="http://schemas.microsoft.com/office/powerpoint/2010/main" val="3768424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phic 30">
            <a:extLst>
              <a:ext uri="{FF2B5EF4-FFF2-40B4-BE49-F238E27FC236}">
                <a16:creationId xmlns:a16="http://schemas.microsoft.com/office/drawing/2014/main" id="{BBF25CFB-0ADF-4F5A-84C6-4D1D28DAEE3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466292" y="4222122"/>
            <a:ext cx="904875" cy="1428750"/>
          </a:xfrm>
          <a:prstGeom prst="rect">
            <a:avLst/>
          </a:prstGeom>
        </p:spPr>
      </p:pic>
      <p:sp>
        <p:nvSpPr>
          <p:cNvPr id="3" name="Rectangle 9">
            <a:extLst>
              <a:ext uri="{FF2B5EF4-FFF2-40B4-BE49-F238E27FC236}">
                <a16:creationId xmlns:a16="http://schemas.microsoft.com/office/drawing/2014/main" id="{58A78548-D138-413A-9193-A1E8A472FF00}"/>
              </a:ext>
            </a:extLst>
          </p:cNvPr>
          <p:cNvSpPr/>
          <p:nvPr/>
        </p:nvSpPr>
        <p:spPr>
          <a:xfrm>
            <a:off x="4435054" y="2510709"/>
            <a:ext cx="1802618" cy="1799686"/>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Title 1">
            <a:extLst>
              <a:ext uri="{FF2B5EF4-FFF2-40B4-BE49-F238E27FC236}">
                <a16:creationId xmlns:a16="http://schemas.microsoft.com/office/drawing/2014/main" id="{2F62A57A-D2E2-4712-ABD5-7B719B0113D8}"/>
              </a:ext>
            </a:extLst>
          </p:cNvPr>
          <p:cNvSpPr txBox="1">
            <a:spLocks/>
          </p:cNvSpPr>
          <p:nvPr/>
        </p:nvSpPr>
        <p:spPr>
          <a:xfrm>
            <a:off x="4475163" y="269875"/>
            <a:ext cx="3241675" cy="1503363"/>
          </a:xfrm>
          <a:prstGeom prst="rect">
            <a:avLst/>
          </a:prstGeom>
        </p:spPr>
        <p:txBody>
          <a:bodyPr anchor="ct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4800">
                <a:solidFill>
                  <a:schemeClr val="accent4"/>
                </a:solidFill>
              </a:rPr>
              <a:t>Graphic</a:t>
            </a:r>
            <a:r>
              <a:rPr lang="en-US" altLang="ko-KR" sz="4800"/>
              <a:t> </a:t>
            </a:r>
            <a:r>
              <a:rPr lang="en-US" altLang="ko-KR" sz="4800">
                <a:solidFill>
                  <a:schemeClr val="accent3"/>
                </a:solidFill>
              </a:rPr>
              <a:t>Style</a:t>
            </a:r>
            <a:endParaRPr lang="ko-KR" altLang="en-US" sz="4800" dirty="0">
              <a:solidFill>
                <a:schemeClr val="accent3"/>
              </a:solidFill>
            </a:endParaRPr>
          </a:p>
        </p:txBody>
      </p:sp>
      <p:sp>
        <p:nvSpPr>
          <p:cNvPr id="5" name="Rectangle 4">
            <a:extLst>
              <a:ext uri="{FF2B5EF4-FFF2-40B4-BE49-F238E27FC236}">
                <a16:creationId xmlns:a16="http://schemas.microsoft.com/office/drawing/2014/main" id="{3F2387D3-4DE7-40C7-84D2-0F1AF6F125A9}"/>
              </a:ext>
            </a:extLst>
          </p:cNvPr>
          <p:cNvSpPr/>
          <p:nvPr/>
        </p:nvSpPr>
        <p:spPr>
          <a:xfrm>
            <a:off x="8376000" y="0"/>
            <a:ext cx="38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a:extLst>
              <a:ext uri="{FF2B5EF4-FFF2-40B4-BE49-F238E27FC236}">
                <a16:creationId xmlns:a16="http://schemas.microsoft.com/office/drawing/2014/main" id="{62063817-860E-4682-B91E-815215B9C8E1}"/>
              </a:ext>
            </a:extLst>
          </p:cNvPr>
          <p:cNvSpPr/>
          <p:nvPr/>
        </p:nvSpPr>
        <p:spPr>
          <a:xfrm>
            <a:off x="0" y="0"/>
            <a:ext cx="381512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a:extLst>
              <a:ext uri="{FF2B5EF4-FFF2-40B4-BE49-F238E27FC236}">
                <a16:creationId xmlns:a16="http://schemas.microsoft.com/office/drawing/2014/main" id="{372BBE77-B1F1-4BC6-A246-49CBEF0FB147}"/>
              </a:ext>
            </a:extLst>
          </p:cNvPr>
          <p:cNvGrpSpPr/>
          <p:nvPr/>
        </p:nvGrpSpPr>
        <p:grpSpPr>
          <a:xfrm>
            <a:off x="6491839" y="2167567"/>
            <a:ext cx="2303451" cy="2001159"/>
            <a:chOff x="4070449" y="2766517"/>
            <a:chExt cx="2346599" cy="2038644"/>
          </a:xfrm>
        </p:grpSpPr>
        <p:sp>
          <p:nvSpPr>
            <p:cNvPr id="8" name="Diagonal Stripe 18">
              <a:extLst>
                <a:ext uri="{FF2B5EF4-FFF2-40B4-BE49-F238E27FC236}">
                  <a16:creationId xmlns:a16="http://schemas.microsoft.com/office/drawing/2014/main" id="{BA357741-1909-4BBC-9A4E-DD6F24701083}"/>
                </a:ext>
              </a:extLst>
            </p:cNvPr>
            <p:cNvSpPr>
              <a:spLocks noChangeAspect="1"/>
            </p:cNvSpPr>
            <p:nvPr/>
          </p:nvSpPr>
          <p:spPr>
            <a:xfrm rot="2848566">
              <a:off x="4228697" y="3717695"/>
              <a:ext cx="1076813" cy="1098119"/>
            </a:xfrm>
            <a:custGeom>
              <a:avLst/>
              <a:gdLst>
                <a:gd name="connsiteX0" fmla="*/ 348904 w 675990"/>
                <a:gd name="connsiteY0" fmla="*/ 312950 h 675086"/>
                <a:gd name="connsiteX1" fmla="*/ 361744 w 675990"/>
                <a:gd name="connsiteY1" fmla="*/ 304427 h 675086"/>
                <a:gd name="connsiteX2" fmla="*/ 387609 w 675990"/>
                <a:gd name="connsiteY2" fmla="*/ 311914 h 675086"/>
                <a:gd name="connsiteX3" fmla="*/ 399673 w 675990"/>
                <a:gd name="connsiteY3" fmla="*/ 352981 h 675086"/>
                <a:gd name="connsiteX4" fmla="*/ 398092 w 675990"/>
                <a:gd name="connsiteY4" fmla="*/ 358061 h 675086"/>
                <a:gd name="connsiteX5" fmla="*/ 348904 w 675990"/>
                <a:gd name="connsiteY5" fmla="*/ 312950 h 675086"/>
                <a:gd name="connsiteX6" fmla="*/ 230585 w 675990"/>
                <a:gd name="connsiteY6" fmla="*/ 257376 h 675086"/>
                <a:gd name="connsiteX7" fmla="*/ 274797 w 675990"/>
                <a:gd name="connsiteY7" fmla="*/ 297922 h 675086"/>
                <a:gd name="connsiteX8" fmla="*/ 274337 w 675990"/>
                <a:gd name="connsiteY8" fmla="*/ 298038 h 675086"/>
                <a:gd name="connsiteX9" fmla="*/ 239961 w 675990"/>
                <a:gd name="connsiteY9" fmla="*/ 288170 h 675086"/>
                <a:gd name="connsiteX10" fmla="*/ 239716 w 675990"/>
                <a:gd name="connsiteY10" fmla="*/ 288461 h 675086"/>
                <a:gd name="connsiteX11" fmla="*/ 230585 w 675990"/>
                <a:gd name="connsiteY11" fmla="*/ 257376 h 675086"/>
                <a:gd name="connsiteX12" fmla="*/ 175280 w 675990"/>
                <a:gd name="connsiteY12" fmla="*/ 206655 h 675086"/>
                <a:gd name="connsiteX13" fmla="*/ 188018 w 675990"/>
                <a:gd name="connsiteY13" fmla="*/ 218337 h 675086"/>
                <a:gd name="connsiteX14" fmla="*/ 176767 w 675990"/>
                <a:gd name="connsiteY14" fmla="*/ 241787 h 675086"/>
                <a:gd name="connsiteX15" fmla="*/ 204569 w 675990"/>
                <a:gd name="connsiteY15" fmla="*/ 330107 h 675086"/>
                <a:gd name="connsiteX16" fmla="*/ 280866 w 675990"/>
                <a:gd name="connsiteY16" fmla="*/ 352529 h 675086"/>
                <a:gd name="connsiteX17" fmla="*/ 318697 w 675990"/>
                <a:gd name="connsiteY17" fmla="*/ 338182 h 675086"/>
                <a:gd name="connsiteX18" fmla="*/ 369250 w 675990"/>
                <a:gd name="connsiteY18" fmla="*/ 384545 h 675086"/>
                <a:gd name="connsiteX19" fmla="*/ 327006 w 675990"/>
                <a:gd name="connsiteY19" fmla="*/ 373364 h 675086"/>
                <a:gd name="connsiteX20" fmla="*/ 284812 w 675990"/>
                <a:gd name="connsiteY20" fmla="*/ 415213 h 675086"/>
                <a:gd name="connsiteX21" fmla="*/ 385381 w 675990"/>
                <a:gd name="connsiteY21" fmla="*/ 441752 h 675086"/>
                <a:gd name="connsiteX22" fmla="*/ 415805 w 675990"/>
                <a:gd name="connsiteY22" fmla="*/ 427239 h 675086"/>
                <a:gd name="connsiteX23" fmla="*/ 428627 w 675990"/>
                <a:gd name="connsiteY23" fmla="*/ 438999 h 675086"/>
                <a:gd name="connsiteX24" fmla="*/ 454996 w 675990"/>
                <a:gd name="connsiteY24" fmla="*/ 410247 h 675086"/>
                <a:gd name="connsiteX25" fmla="*/ 443131 w 675990"/>
                <a:gd name="connsiteY25" fmla="*/ 399365 h 675086"/>
                <a:gd name="connsiteX26" fmla="*/ 457476 w 675990"/>
                <a:gd name="connsiteY26" fmla="*/ 366780 h 675086"/>
                <a:gd name="connsiteX27" fmla="*/ 428374 w 675990"/>
                <a:gd name="connsiteY27" fmla="*/ 268744 h 675086"/>
                <a:gd name="connsiteX28" fmla="*/ 428534 w 675990"/>
                <a:gd name="connsiteY28" fmla="*/ 268557 h 675086"/>
                <a:gd name="connsiteX29" fmla="*/ 427407 w 675990"/>
                <a:gd name="connsiteY29" fmla="*/ 267729 h 675086"/>
                <a:gd name="connsiteX30" fmla="*/ 427024 w 675990"/>
                <a:gd name="connsiteY30" fmla="*/ 267327 h 675086"/>
                <a:gd name="connsiteX31" fmla="*/ 426958 w 675990"/>
                <a:gd name="connsiteY31" fmla="*/ 267399 h 675086"/>
                <a:gd name="connsiteX32" fmla="*/ 352832 w 675990"/>
                <a:gd name="connsiteY32" fmla="*/ 248366 h 675086"/>
                <a:gd name="connsiteX33" fmla="*/ 307533 w 675990"/>
                <a:gd name="connsiteY33" fmla="*/ 275010 h 675086"/>
                <a:gd name="connsiteX34" fmla="*/ 255217 w 675990"/>
                <a:gd name="connsiteY34" fmla="*/ 227031 h 675086"/>
                <a:gd name="connsiteX35" fmla="*/ 258272 w 675990"/>
                <a:gd name="connsiteY35" fmla="*/ 225712 h 675086"/>
                <a:gd name="connsiteX36" fmla="*/ 296374 w 675990"/>
                <a:gd name="connsiteY36" fmla="*/ 235767 h 675086"/>
                <a:gd name="connsiteX37" fmla="*/ 334358 w 675990"/>
                <a:gd name="connsiteY37" fmla="*/ 198094 h 675086"/>
                <a:gd name="connsiteX38" fmla="*/ 243823 w 675990"/>
                <a:gd name="connsiteY38" fmla="*/ 174203 h 675086"/>
                <a:gd name="connsiteX39" fmla="*/ 213832 w 675990"/>
                <a:gd name="connsiteY39" fmla="*/ 189078 h 675086"/>
                <a:gd name="connsiteX40" fmla="*/ 201648 w 675990"/>
                <a:gd name="connsiteY40" fmla="*/ 177904 h 675086"/>
                <a:gd name="connsiteX41" fmla="*/ 175280 w 675990"/>
                <a:gd name="connsiteY41" fmla="*/ 206655 h 675086"/>
                <a:gd name="connsiteX42" fmla="*/ 12 w 675990"/>
                <a:gd name="connsiteY42" fmla="*/ 293155 h 675086"/>
                <a:gd name="connsiteX43" fmla="*/ 249809 w 675990"/>
                <a:gd name="connsiteY43" fmla="*/ 1624 h 675086"/>
                <a:gd name="connsiteX44" fmla="*/ 594173 w 675990"/>
                <a:gd name="connsiteY44" fmla="*/ 64966 h 675086"/>
                <a:gd name="connsiteX45" fmla="*/ 510663 w 675990"/>
                <a:gd name="connsiteY45" fmla="*/ 486821 h 675086"/>
                <a:gd name="connsiteX46" fmla="*/ 71150 w 675990"/>
                <a:gd name="connsiteY46" fmla="*/ 602445 h 675086"/>
                <a:gd name="connsiteX47" fmla="*/ 70567 w 675990"/>
                <a:gd name="connsiteY47" fmla="*/ 601568 h 675086"/>
                <a:gd name="connsiteX48" fmla="*/ 12 w 675990"/>
                <a:gd name="connsiteY48" fmla="*/ 293155 h 675086"/>
                <a:gd name="connsiteX0" fmla="*/ 348904 w 650157"/>
                <a:gd name="connsiteY0" fmla="*/ 335888 h 698024"/>
                <a:gd name="connsiteX1" fmla="*/ 361744 w 650157"/>
                <a:gd name="connsiteY1" fmla="*/ 327365 h 698024"/>
                <a:gd name="connsiteX2" fmla="*/ 387609 w 650157"/>
                <a:gd name="connsiteY2" fmla="*/ 334852 h 698024"/>
                <a:gd name="connsiteX3" fmla="*/ 399673 w 650157"/>
                <a:gd name="connsiteY3" fmla="*/ 375919 h 698024"/>
                <a:gd name="connsiteX4" fmla="*/ 398092 w 650157"/>
                <a:gd name="connsiteY4" fmla="*/ 380999 h 698024"/>
                <a:gd name="connsiteX5" fmla="*/ 348904 w 650157"/>
                <a:gd name="connsiteY5" fmla="*/ 335888 h 698024"/>
                <a:gd name="connsiteX6" fmla="*/ 230585 w 650157"/>
                <a:gd name="connsiteY6" fmla="*/ 280314 h 698024"/>
                <a:gd name="connsiteX7" fmla="*/ 274797 w 650157"/>
                <a:gd name="connsiteY7" fmla="*/ 320860 h 698024"/>
                <a:gd name="connsiteX8" fmla="*/ 274337 w 650157"/>
                <a:gd name="connsiteY8" fmla="*/ 320976 h 698024"/>
                <a:gd name="connsiteX9" fmla="*/ 239961 w 650157"/>
                <a:gd name="connsiteY9" fmla="*/ 311108 h 698024"/>
                <a:gd name="connsiteX10" fmla="*/ 239716 w 650157"/>
                <a:gd name="connsiteY10" fmla="*/ 311399 h 698024"/>
                <a:gd name="connsiteX11" fmla="*/ 230585 w 650157"/>
                <a:gd name="connsiteY11" fmla="*/ 280314 h 698024"/>
                <a:gd name="connsiteX12" fmla="*/ 175280 w 650157"/>
                <a:gd name="connsiteY12" fmla="*/ 229593 h 698024"/>
                <a:gd name="connsiteX13" fmla="*/ 188018 w 650157"/>
                <a:gd name="connsiteY13" fmla="*/ 241275 h 698024"/>
                <a:gd name="connsiteX14" fmla="*/ 176767 w 650157"/>
                <a:gd name="connsiteY14" fmla="*/ 264725 h 698024"/>
                <a:gd name="connsiteX15" fmla="*/ 204569 w 650157"/>
                <a:gd name="connsiteY15" fmla="*/ 353045 h 698024"/>
                <a:gd name="connsiteX16" fmla="*/ 280866 w 650157"/>
                <a:gd name="connsiteY16" fmla="*/ 375467 h 698024"/>
                <a:gd name="connsiteX17" fmla="*/ 318697 w 650157"/>
                <a:gd name="connsiteY17" fmla="*/ 361120 h 698024"/>
                <a:gd name="connsiteX18" fmla="*/ 369250 w 650157"/>
                <a:gd name="connsiteY18" fmla="*/ 407483 h 698024"/>
                <a:gd name="connsiteX19" fmla="*/ 327006 w 650157"/>
                <a:gd name="connsiteY19" fmla="*/ 396302 h 698024"/>
                <a:gd name="connsiteX20" fmla="*/ 284812 w 650157"/>
                <a:gd name="connsiteY20" fmla="*/ 438151 h 698024"/>
                <a:gd name="connsiteX21" fmla="*/ 385381 w 650157"/>
                <a:gd name="connsiteY21" fmla="*/ 464690 h 698024"/>
                <a:gd name="connsiteX22" fmla="*/ 415805 w 650157"/>
                <a:gd name="connsiteY22" fmla="*/ 450177 h 698024"/>
                <a:gd name="connsiteX23" fmla="*/ 428627 w 650157"/>
                <a:gd name="connsiteY23" fmla="*/ 461937 h 698024"/>
                <a:gd name="connsiteX24" fmla="*/ 454996 w 650157"/>
                <a:gd name="connsiteY24" fmla="*/ 433185 h 698024"/>
                <a:gd name="connsiteX25" fmla="*/ 443131 w 650157"/>
                <a:gd name="connsiteY25" fmla="*/ 422303 h 698024"/>
                <a:gd name="connsiteX26" fmla="*/ 457476 w 650157"/>
                <a:gd name="connsiteY26" fmla="*/ 389718 h 698024"/>
                <a:gd name="connsiteX27" fmla="*/ 428374 w 650157"/>
                <a:gd name="connsiteY27" fmla="*/ 291682 h 698024"/>
                <a:gd name="connsiteX28" fmla="*/ 428534 w 650157"/>
                <a:gd name="connsiteY28" fmla="*/ 291495 h 698024"/>
                <a:gd name="connsiteX29" fmla="*/ 427407 w 650157"/>
                <a:gd name="connsiteY29" fmla="*/ 290667 h 698024"/>
                <a:gd name="connsiteX30" fmla="*/ 427024 w 650157"/>
                <a:gd name="connsiteY30" fmla="*/ 290265 h 698024"/>
                <a:gd name="connsiteX31" fmla="*/ 426958 w 650157"/>
                <a:gd name="connsiteY31" fmla="*/ 290337 h 698024"/>
                <a:gd name="connsiteX32" fmla="*/ 352832 w 650157"/>
                <a:gd name="connsiteY32" fmla="*/ 271304 h 698024"/>
                <a:gd name="connsiteX33" fmla="*/ 307533 w 650157"/>
                <a:gd name="connsiteY33" fmla="*/ 297948 h 698024"/>
                <a:gd name="connsiteX34" fmla="*/ 255217 w 650157"/>
                <a:gd name="connsiteY34" fmla="*/ 249969 h 698024"/>
                <a:gd name="connsiteX35" fmla="*/ 258272 w 650157"/>
                <a:gd name="connsiteY35" fmla="*/ 248650 h 698024"/>
                <a:gd name="connsiteX36" fmla="*/ 296374 w 650157"/>
                <a:gd name="connsiteY36" fmla="*/ 258705 h 698024"/>
                <a:gd name="connsiteX37" fmla="*/ 334358 w 650157"/>
                <a:gd name="connsiteY37" fmla="*/ 221032 h 698024"/>
                <a:gd name="connsiteX38" fmla="*/ 243823 w 650157"/>
                <a:gd name="connsiteY38" fmla="*/ 197141 h 698024"/>
                <a:gd name="connsiteX39" fmla="*/ 213832 w 650157"/>
                <a:gd name="connsiteY39" fmla="*/ 212016 h 698024"/>
                <a:gd name="connsiteX40" fmla="*/ 201648 w 650157"/>
                <a:gd name="connsiteY40" fmla="*/ 200842 h 698024"/>
                <a:gd name="connsiteX41" fmla="*/ 175280 w 650157"/>
                <a:gd name="connsiteY41" fmla="*/ 229593 h 698024"/>
                <a:gd name="connsiteX42" fmla="*/ 12 w 650157"/>
                <a:gd name="connsiteY42" fmla="*/ 316093 h 698024"/>
                <a:gd name="connsiteX43" fmla="*/ 225239 w 650157"/>
                <a:gd name="connsiteY43" fmla="*/ 2029 h 698024"/>
                <a:gd name="connsiteX44" fmla="*/ 594173 w 650157"/>
                <a:gd name="connsiteY44" fmla="*/ 87904 h 698024"/>
                <a:gd name="connsiteX45" fmla="*/ 510663 w 650157"/>
                <a:gd name="connsiteY45" fmla="*/ 509759 h 698024"/>
                <a:gd name="connsiteX46" fmla="*/ 71150 w 650157"/>
                <a:gd name="connsiteY46" fmla="*/ 625383 h 698024"/>
                <a:gd name="connsiteX47" fmla="*/ 70567 w 650157"/>
                <a:gd name="connsiteY47" fmla="*/ 624506 h 698024"/>
                <a:gd name="connsiteX48" fmla="*/ 12 w 650157"/>
                <a:gd name="connsiteY48" fmla="*/ 316093 h 698024"/>
                <a:gd name="connsiteX0" fmla="*/ 348904 w 650157"/>
                <a:gd name="connsiteY0" fmla="*/ 335888 h 698024"/>
                <a:gd name="connsiteX1" fmla="*/ 361744 w 650157"/>
                <a:gd name="connsiteY1" fmla="*/ 327365 h 698024"/>
                <a:gd name="connsiteX2" fmla="*/ 387609 w 650157"/>
                <a:gd name="connsiteY2" fmla="*/ 334852 h 698024"/>
                <a:gd name="connsiteX3" fmla="*/ 399673 w 650157"/>
                <a:gd name="connsiteY3" fmla="*/ 375919 h 698024"/>
                <a:gd name="connsiteX4" fmla="*/ 398092 w 650157"/>
                <a:gd name="connsiteY4" fmla="*/ 380999 h 698024"/>
                <a:gd name="connsiteX5" fmla="*/ 348904 w 650157"/>
                <a:gd name="connsiteY5" fmla="*/ 335888 h 698024"/>
                <a:gd name="connsiteX6" fmla="*/ 230585 w 650157"/>
                <a:gd name="connsiteY6" fmla="*/ 280314 h 698024"/>
                <a:gd name="connsiteX7" fmla="*/ 274797 w 650157"/>
                <a:gd name="connsiteY7" fmla="*/ 320860 h 698024"/>
                <a:gd name="connsiteX8" fmla="*/ 274337 w 650157"/>
                <a:gd name="connsiteY8" fmla="*/ 320976 h 698024"/>
                <a:gd name="connsiteX9" fmla="*/ 239961 w 650157"/>
                <a:gd name="connsiteY9" fmla="*/ 311108 h 698024"/>
                <a:gd name="connsiteX10" fmla="*/ 239716 w 650157"/>
                <a:gd name="connsiteY10" fmla="*/ 311399 h 698024"/>
                <a:gd name="connsiteX11" fmla="*/ 230585 w 650157"/>
                <a:gd name="connsiteY11" fmla="*/ 280314 h 698024"/>
                <a:gd name="connsiteX12" fmla="*/ 175280 w 650157"/>
                <a:gd name="connsiteY12" fmla="*/ 229593 h 698024"/>
                <a:gd name="connsiteX13" fmla="*/ 188018 w 650157"/>
                <a:gd name="connsiteY13" fmla="*/ 241275 h 698024"/>
                <a:gd name="connsiteX14" fmla="*/ 176767 w 650157"/>
                <a:gd name="connsiteY14" fmla="*/ 264725 h 698024"/>
                <a:gd name="connsiteX15" fmla="*/ 204569 w 650157"/>
                <a:gd name="connsiteY15" fmla="*/ 353045 h 698024"/>
                <a:gd name="connsiteX16" fmla="*/ 280866 w 650157"/>
                <a:gd name="connsiteY16" fmla="*/ 375467 h 698024"/>
                <a:gd name="connsiteX17" fmla="*/ 318697 w 650157"/>
                <a:gd name="connsiteY17" fmla="*/ 361120 h 698024"/>
                <a:gd name="connsiteX18" fmla="*/ 369250 w 650157"/>
                <a:gd name="connsiteY18" fmla="*/ 407483 h 698024"/>
                <a:gd name="connsiteX19" fmla="*/ 327006 w 650157"/>
                <a:gd name="connsiteY19" fmla="*/ 396302 h 698024"/>
                <a:gd name="connsiteX20" fmla="*/ 284812 w 650157"/>
                <a:gd name="connsiteY20" fmla="*/ 438151 h 698024"/>
                <a:gd name="connsiteX21" fmla="*/ 385381 w 650157"/>
                <a:gd name="connsiteY21" fmla="*/ 464690 h 698024"/>
                <a:gd name="connsiteX22" fmla="*/ 415805 w 650157"/>
                <a:gd name="connsiteY22" fmla="*/ 450177 h 698024"/>
                <a:gd name="connsiteX23" fmla="*/ 428627 w 650157"/>
                <a:gd name="connsiteY23" fmla="*/ 461937 h 698024"/>
                <a:gd name="connsiteX24" fmla="*/ 454996 w 650157"/>
                <a:gd name="connsiteY24" fmla="*/ 433185 h 698024"/>
                <a:gd name="connsiteX25" fmla="*/ 443131 w 650157"/>
                <a:gd name="connsiteY25" fmla="*/ 422303 h 698024"/>
                <a:gd name="connsiteX26" fmla="*/ 457476 w 650157"/>
                <a:gd name="connsiteY26" fmla="*/ 389718 h 698024"/>
                <a:gd name="connsiteX27" fmla="*/ 428374 w 650157"/>
                <a:gd name="connsiteY27" fmla="*/ 291682 h 698024"/>
                <a:gd name="connsiteX28" fmla="*/ 428534 w 650157"/>
                <a:gd name="connsiteY28" fmla="*/ 291495 h 698024"/>
                <a:gd name="connsiteX29" fmla="*/ 427407 w 650157"/>
                <a:gd name="connsiteY29" fmla="*/ 290667 h 698024"/>
                <a:gd name="connsiteX30" fmla="*/ 427024 w 650157"/>
                <a:gd name="connsiteY30" fmla="*/ 290265 h 698024"/>
                <a:gd name="connsiteX31" fmla="*/ 426958 w 650157"/>
                <a:gd name="connsiteY31" fmla="*/ 290337 h 698024"/>
                <a:gd name="connsiteX32" fmla="*/ 352832 w 650157"/>
                <a:gd name="connsiteY32" fmla="*/ 271304 h 698024"/>
                <a:gd name="connsiteX33" fmla="*/ 307533 w 650157"/>
                <a:gd name="connsiteY33" fmla="*/ 297948 h 698024"/>
                <a:gd name="connsiteX34" fmla="*/ 255217 w 650157"/>
                <a:gd name="connsiteY34" fmla="*/ 249969 h 698024"/>
                <a:gd name="connsiteX35" fmla="*/ 258272 w 650157"/>
                <a:gd name="connsiteY35" fmla="*/ 248650 h 698024"/>
                <a:gd name="connsiteX36" fmla="*/ 296374 w 650157"/>
                <a:gd name="connsiteY36" fmla="*/ 258705 h 698024"/>
                <a:gd name="connsiteX37" fmla="*/ 334358 w 650157"/>
                <a:gd name="connsiteY37" fmla="*/ 221032 h 698024"/>
                <a:gd name="connsiteX38" fmla="*/ 243823 w 650157"/>
                <a:gd name="connsiteY38" fmla="*/ 197141 h 698024"/>
                <a:gd name="connsiteX39" fmla="*/ 213832 w 650157"/>
                <a:gd name="connsiteY39" fmla="*/ 212016 h 698024"/>
                <a:gd name="connsiteX40" fmla="*/ 201648 w 650157"/>
                <a:gd name="connsiteY40" fmla="*/ 200842 h 698024"/>
                <a:gd name="connsiteX41" fmla="*/ 175280 w 650157"/>
                <a:gd name="connsiteY41" fmla="*/ 229593 h 698024"/>
                <a:gd name="connsiteX42" fmla="*/ 12 w 650157"/>
                <a:gd name="connsiteY42" fmla="*/ 316093 h 698024"/>
                <a:gd name="connsiteX43" fmla="*/ 225239 w 650157"/>
                <a:gd name="connsiteY43" fmla="*/ 2029 h 698024"/>
                <a:gd name="connsiteX44" fmla="*/ 594173 w 650157"/>
                <a:gd name="connsiteY44" fmla="*/ 87904 h 698024"/>
                <a:gd name="connsiteX45" fmla="*/ 510663 w 650157"/>
                <a:gd name="connsiteY45" fmla="*/ 509759 h 698024"/>
                <a:gd name="connsiteX46" fmla="*/ 71150 w 650157"/>
                <a:gd name="connsiteY46" fmla="*/ 625383 h 698024"/>
                <a:gd name="connsiteX47" fmla="*/ 70567 w 650157"/>
                <a:gd name="connsiteY47" fmla="*/ 624506 h 698024"/>
                <a:gd name="connsiteX48" fmla="*/ 12 w 650157"/>
                <a:gd name="connsiteY48" fmla="*/ 316093 h 698024"/>
                <a:gd name="connsiteX0" fmla="*/ 348904 w 681821"/>
                <a:gd name="connsiteY0" fmla="*/ 335464 h 697600"/>
                <a:gd name="connsiteX1" fmla="*/ 361744 w 681821"/>
                <a:gd name="connsiteY1" fmla="*/ 326941 h 697600"/>
                <a:gd name="connsiteX2" fmla="*/ 387609 w 681821"/>
                <a:gd name="connsiteY2" fmla="*/ 334428 h 697600"/>
                <a:gd name="connsiteX3" fmla="*/ 399673 w 681821"/>
                <a:gd name="connsiteY3" fmla="*/ 375495 h 697600"/>
                <a:gd name="connsiteX4" fmla="*/ 398092 w 681821"/>
                <a:gd name="connsiteY4" fmla="*/ 380575 h 697600"/>
                <a:gd name="connsiteX5" fmla="*/ 348904 w 681821"/>
                <a:gd name="connsiteY5" fmla="*/ 335464 h 697600"/>
                <a:gd name="connsiteX6" fmla="*/ 230585 w 681821"/>
                <a:gd name="connsiteY6" fmla="*/ 279890 h 697600"/>
                <a:gd name="connsiteX7" fmla="*/ 274797 w 681821"/>
                <a:gd name="connsiteY7" fmla="*/ 320436 h 697600"/>
                <a:gd name="connsiteX8" fmla="*/ 274337 w 681821"/>
                <a:gd name="connsiteY8" fmla="*/ 320552 h 697600"/>
                <a:gd name="connsiteX9" fmla="*/ 239961 w 681821"/>
                <a:gd name="connsiteY9" fmla="*/ 310684 h 697600"/>
                <a:gd name="connsiteX10" fmla="*/ 239716 w 681821"/>
                <a:gd name="connsiteY10" fmla="*/ 310975 h 697600"/>
                <a:gd name="connsiteX11" fmla="*/ 230585 w 681821"/>
                <a:gd name="connsiteY11" fmla="*/ 279890 h 697600"/>
                <a:gd name="connsiteX12" fmla="*/ 175280 w 681821"/>
                <a:gd name="connsiteY12" fmla="*/ 229169 h 697600"/>
                <a:gd name="connsiteX13" fmla="*/ 188018 w 681821"/>
                <a:gd name="connsiteY13" fmla="*/ 240851 h 697600"/>
                <a:gd name="connsiteX14" fmla="*/ 176767 w 681821"/>
                <a:gd name="connsiteY14" fmla="*/ 264301 h 697600"/>
                <a:gd name="connsiteX15" fmla="*/ 204569 w 681821"/>
                <a:gd name="connsiteY15" fmla="*/ 352621 h 697600"/>
                <a:gd name="connsiteX16" fmla="*/ 280866 w 681821"/>
                <a:gd name="connsiteY16" fmla="*/ 375043 h 697600"/>
                <a:gd name="connsiteX17" fmla="*/ 318697 w 681821"/>
                <a:gd name="connsiteY17" fmla="*/ 360696 h 697600"/>
                <a:gd name="connsiteX18" fmla="*/ 369250 w 681821"/>
                <a:gd name="connsiteY18" fmla="*/ 407059 h 697600"/>
                <a:gd name="connsiteX19" fmla="*/ 327006 w 681821"/>
                <a:gd name="connsiteY19" fmla="*/ 395878 h 697600"/>
                <a:gd name="connsiteX20" fmla="*/ 284812 w 681821"/>
                <a:gd name="connsiteY20" fmla="*/ 437727 h 697600"/>
                <a:gd name="connsiteX21" fmla="*/ 385381 w 681821"/>
                <a:gd name="connsiteY21" fmla="*/ 464266 h 697600"/>
                <a:gd name="connsiteX22" fmla="*/ 415805 w 681821"/>
                <a:gd name="connsiteY22" fmla="*/ 449753 h 697600"/>
                <a:gd name="connsiteX23" fmla="*/ 428627 w 681821"/>
                <a:gd name="connsiteY23" fmla="*/ 461513 h 697600"/>
                <a:gd name="connsiteX24" fmla="*/ 454996 w 681821"/>
                <a:gd name="connsiteY24" fmla="*/ 432761 h 697600"/>
                <a:gd name="connsiteX25" fmla="*/ 443131 w 681821"/>
                <a:gd name="connsiteY25" fmla="*/ 421879 h 697600"/>
                <a:gd name="connsiteX26" fmla="*/ 457476 w 681821"/>
                <a:gd name="connsiteY26" fmla="*/ 389294 h 697600"/>
                <a:gd name="connsiteX27" fmla="*/ 428374 w 681821"/>
                <a:gd name="connsiteY27" fmla="*/ 291258 h 697600"/>
                <a:gd name="connsiteX28" fmla="*/ 428534 w 681821"/>
                <a:gd name="connsiteY28" fmla="*/ 291071 h 697600"/>
                <a:gd name="connsiteX29" fmla="*/ 427407 w 681821"/>
                <a:gd name="connsiteY29" fmla="*/ 290243 h 697600"/>
                <a:gd name="connsiteX30" fmla="*/ 427024 w 681821"/>
                <a:gd name="connsiteY30" fmla="*/ 289841 h 697600"/>
                <a:gd name="connsiteX31" fmla="*/ 426958 w 681821"/>
                <a:gd name="connsiteY31" fmla="*/ 289913 h 697600"/>
                <a:gd name="connsiteX32" fmla="*/ 352832 w 681821"/>
                <a:gd name="connsiteY32" fmla="*/ 270880 h 697600"/>
                <a:gd name="connsiteX33" fmla="*/ 307533 w 681821"/>
                <a:gd name="connsiteY33" fmla="*/ 297524 h 697600"/>
                <a:gd name="connsiteX34" fmla="*/ 255217 w 681821"/>
                <a:gd name="connsiteY34" fmla="*/ 249545 h 697600"/>
                <a:gd name="connsiteX35" fmla="*/ 258272 w 681821"/>
                <a:gd name="connsiteY35" fmla="*/ 248226 h 697600"/>
                <a:gd name="connsiteX36" fmla="*/ 296374 w 681821"/>
                <a:gd name="connsiteY36" fmla="*/ 258281 h 697600"/>
                <a:gd name="connsiteX37" fmla="*/ 334358 w 681821"/>
                <a:gd name="connsiteY37" fmla="*/ 220608 h 697600"/>
                <a:gd name="connsiteX38" fmla="*/ 243823 w 681821"/>
                <a:gd name="connsiteY38" fmla="*/ 196717 h 697600"/>
                <a:gd name="connsiteX39" fmla="*/ 213832 w 681821"/>
                <a:gd name="connsiteY39" fmla="*/ 211592 h 697600"/>
                <a:gd name="connsiteX40" fmla="*/ 201648 w 681821"/>
                <a:gd name="connsiteY40" fmla="*/ 200418 h 697600"/>
                <a:gd name="connsiteX41" fmla="*/ 175280 w 681821"/>
                <a:gd name="connsiteY41" fmla="*/ 229169 h 697600"/>
                <a:gd name="connsiteX42" fmla="*/ 12 w 681821"/>
                <a:gd name="connsiteY42" fmla="*/ 315669 h 697600"/>
                <a:gd name="connsiteX43" fmla="*/ 225239 w 681821"/>
                <a:gd name="connsiteY43" fmla="*/ 1605 h 697600"/>
                <a:gd name="connsiteX44" fmla="*/ 594173 w 681821"/>
                <a:gd name="connsiteY44" fmla="*/ 87480 h 697600"/>
                <a:gd name="connsiteX45" fmla="*/ 510663 w 681821"/>
                <a:gd name="connsiteY45" fmla="*/ 509335 h 697600"/>
                <a:gd name="connsiteX46" fmla="*/ 71150 w 681821"/>
                <a:gd name="connsiteY46" fmla="*/ 624959 h 697600"/>
                <a:gd name="connsiteX47" fmla="*/ 70567 w 681821"/>
                <a:gd name="connsiteY47" fmla="*/ 624082 h 697600"/>
                <a:gd name="connsiteX48" fmla="*/ 12 w 681821"/>
                <a:gd name="connsiteY48" fmla="*/ 315669 h 697600"/>
                <a:gd name="connsiteX0" fmla="*/ 348904 w 700110"/>
                <a:gd name="connsiteY0" fmla="*/ 336630 h 721497"/>
                <a:gd name="connsiteX1" fmla="*/ 361744 w 700110"/>
                <a:gd name="connsiteY1" fmla="*/ 328107 h 721497"/>
                <a:gd name="connsiteX2" fmla="*/ 387609 w 700110"/>
                <a:gd name="connsiteY2" fmla="*/ 335594 h 721497"/>
                <a:gd name="connsiteX3" fmla="*/ 399673 w 700110"/>
                <a:gd name="connsiteY3" fmla="*/ 376661 h 721497"/>
                <a:gd name="connsiteX4" fmla="*/ 398092 w 700110"/>
                <a:gd name="connsiteY4" fmla="*/ 381741 h 721497"/>
                <a:gd name="connsiteX5" fmla="*/ 348904 w 700110"/>
                <a:gd name="connsiteY5" fmla="*/ 336630 h 721497"/>
                <a:gd name="connsiteX6" fmla="*/ 230585 w 700110"/>
                <a:gd name="connsiteY6" fmla="*/ 281056 h 721497"/>
                <a:gd name="connsiteX7" fmla="*/ 274797 w 700110"/>
                <a:gd name="connsiteY7" fmla="*/ 321602 h 721497"/>
                <a:gd name="connsiteX8" fmla="*/ 274337 w 700110"/>
                <a:gd name="connsiteY8" fmla="*/ 321718 h 721497"/>
                <a:gd name="connsiteX9" fmla="*/ 239961 w 700110"/>
                <a:gd name="connsiteY9" fmla="*/ 311850 h 721497"/>
                <a:gd name="connsiteX10" fmla="*/ 239716 w 700110"/>
                <a:gd name="connsiteY10" fmla="*/ 312141 h 721497"/>
                <a:gd name="connsiteX11" fmla="*/ 230585 w 700110"/>
                <a:gd name="connsiteY11" fmla="*/ 281056 h 721497"/>
                <a:gd name="connsiteX12" fmla="*/ 175280 w 700110"/>
                <a:gd name="connsiteY12" fmla="*/ 230335 h 721497"/>
                <a:gd name="connsiteX13" fmla="*/ 188018 w 700110"/>
                <a:gd name="connsiteY13" fmla="*/ 242017 h 721497"/>
                <a:gd name="connsiteX14" fmla="*/ 176767 w 700110"/>
                <a:gd name="connsiteY14" fmla="*/ 265467 h 721497"/>
                <a:gd name="connsiteX15" fmla="*/ 204569 w 700110"/>
                <a:gd name="connsiteY15" fmla="*/ 353787 h 721497"/>
                <a:gd name="connsiteX16" fmla="*/ 280866 w 700110"/>
                <a:gd name="connsiteY16" fmla="*/ 376209 h 721497"/>
                <a:gd name="connsiteX17" fmla="*/ 318697 w 700110"/>
                <a:gd name="connsiteY17" fmla="*/ 361862 h 721497"/>
                <a:gd name="connsiteX18" fmla="*/ 369250 w 700110"/>
                <a:gd name="connsiteY18" fmla="*/ 408225 h 721497"/>
                <a:gd name="connsiteX19" fmla="*/ 327006 w 700110"/>
                <a:gd name="connsiteY19" fmla="*/ 397044 h 721497"/>
                <a:gd name="connsiteX20" fmla="*/ 284812 w 700110"/>
                <a:gd name="connsiteY20" fmla="*/ 438893 h 721497"/>
                <a:gd name="connsiteX21" fmla="*/ 385381 w 700110"/>
                <a:gd name="connsiteY21" fmla="*/ 465432 h 721497"/>
                <a:gd name="connsiteX22" fmla="*/ 415805 w 700110"/>
                <a:gd name="connsiteY22" fmla="*/ 450919 h 721497"/>
                <a:gd name="connsiteX23" fmla="*/ 428627 w 700110"/>
                <a:gd name="connsiteY23" fmla="*/ 462679 h 721497"/>
                <a:gd name="connsiteX24" fmla="*/ 454996 w 700110"/>
                <a:gd name="connsiteY24" fmla="*/ 433927 h 721497"/>
                <a:gd name="connsiteX25" fmla="*/ 443131 w 700110"/>
                <a:gd name="connsiteY25" fmla="*/ 423045 h 721497"/>
                <a:gd name="connsiteX26" fmla="*/ 457476 w 700110"/>
                <a:gd name="connsiteY26" fmla="*/ 390460 h 721497"/>
                <a:gd name="connsiteX27" fmla="*/ 428374 w 700110"/>
                <a:gd name="connsiteY27" fmla="*/ 292424 h 721497"/>
                <a:gd name="connsiteX28" fmla="*/ 428534 w 700110"/>
                <a:gd name="connsiteY28" fmla="*/ 292237 h 721497"/>
                <a:gd name="connsiteX29" fmla="*/ 427407 w 700110"/>
                <a:gd name="connsiteY29" fmla="*/ 291409 h 721497"/>
                <a:gd name="connsiteX30" fmla="*/ 427024 w 700110"/>
                <a:gd name="connsiteY30" fmla="*/ 291007 h 721497"/>
                <a:gd name="connsiteX31" fmla="*/ 426958 w 700110"/>
                <a:gd name="connsiteY31" fmla="*/ 291079 h 721497"/>
                <a:gd name="connsiteX32" fmla="*/ 352832 w 700110"/>
                <a:gd name="connsiteY32" fmla="*/ 272046 h 721497"/>
                <a:gd name="connsiteX33" fmla="*/ 307533 w 700110"/>
                <a:gd name="connsiteY33" fmla="*/ 298690 h 721497"/>
                <a:gd name="connsiteX34" fmla="*/ 255217 w 700110"/>
                <a:gd name="connsiteY34" fmla="*/ 250711 h 721497"/>
                <a:gd name="connsiteX35" fmla="*/ 258272 w 700110"/>
                <a:gd name="connsiteY35" fmla="*/ 249392 h 721497"/>
                <a:gd name="connsiteX36" fmla="*/ 296374 w 700110"/>
                <a:gd name="connsiteY36" fmla="*/ 259447 h 721497"/>
                <a:gd name="connsiteX37" fmla="*/ 334358 w 700110"/>
                <a:gd name="connsiteY37" fmla="*/ 221774 h 721497"/>
                <a:gd name="connsiteX38" fmla="*/ 243823 w 700110"/>
                <a:gd name="connsiteY38" fmla="*/ 197883 h 721497"/>
                <a:gd name="connsiteX39" fmla="*/ 213832 w 700110"/>
                <a:gd name="connsiteY39" fmla="*/ 212758 h 721497"/>
                <a:gd name="connsiteX40" fmla="*/ 201648 w 700110"/>
                <a:gd name="connsiteY40" fmla="*/ 201584 h 721497"/>
                <a:gd name="connsiteX41" fmla="*/ 175280 w 700110"/>
                <a:gd name="connsiteY41" fmla="*/ 230335 h 721497"/>
                <a:gd name="connsiteX42" fmla="*/ 12 w 700110"/>
                <a:gd name="connsiteY42" fmla="*/ 316835 h 721497"/>
                <a:gd name="connsiteX43" fmla="*/ 225239 w 700110"/>
                <a:gd name="connsiteY43" fmla="*/ 2771 h 721497"/>
                <a:gd name="connsiteX44" fmla="*/ 594173 w 700110"/>
                <a:gd name="connsiteY44" fmla="*/ 88646 h 721497"/>
                <a:gd name="connsiteX45" fmla="*/ 588618 w 700110"/>
                <a:gd name="connsiteY45" fmla="*/ 559376 h 721497"/>
                <a:gd name="connsiteX46" fmla="*/ 71150 w 700110"/>
                <a:gd name="connsiteY46" fmla="*/ 626125 h 721497"/>
                <a:gd name="connsiteX47" fmla="*/ 70567 w 700110"/>
                <a:gd name="connsiteY47" fmla="*/ 625248 h 721497"/>
                <a:gd name="connsiteX48" fmla="*/ 12 w 700110"/>
                <a:gd name="connsiteY48" fmla="*/ 316835 h 721497"/>
                <a:gd name="connsiteX0" fmla="*/ 348904 w 717019"/>
                <a:gd name="connsiteY0" fmla="*/ 335844 h 720711"/>
                <a:gd name="connsiteX1" fmla="*/ 361744 w 717019"/>
                <a:gd name="connsiteY1" fmla="*/ 327321 h 720711"/>
                <a:gd name="connsiteX2" fmla="*/ 387609 w 717019"/>
                <a:gd name="connsiteY2" fmla="*/ 334808 h 720711"/>
                <a:gd name="connsiteX3" fmla="*/ 399673 w 717019"/>
                <a:gd name="connsiteY3" fmla="*/ 375875 h 720711"/>
                <a:gd name="connsiteX4" fmla="*/ 398092 w 717019"/>
                <a:gd name="connsiteY4" fmla="*/ 380955 h 720711"/>
                <a:gd name="connsiteX5" fmla="*/ 348904 w 717019"/>
                <a:gd name="connsiteY5" fmla="*/ 335844 h 720711"/>
                <a:gd name="connsiteX6" fmla="*/ 230585 w 717019"/>
                <a:gd name="connsiteY6" fmla="*/ 280270 h 720711"/>
                <a:gd name="connsiteX7" fmla="*/ 274797 w 717019"/>
                <a:gd name="connsiteY7" fmla="*/ 320816 h 720711"/>
                <a:gd name="connsiteX8" fmla="*/ 274337 w 717019"/>
                <a:gd name="connsiteY8" fmla="*/ 320932 h 720711"/>
                <a:gd name="connsiteX9" fmla="*/ 239961 w 717019"/>
                <a:gd name="connsiteY9" fmla="*/ 311064 h 720711"/>
                <a:gd name="connsiteX10" fmla="*/ 239716 w 717019"/>
                <a:gd name="connsiteY10" fmla="*/ 311355 h 720711"/>
                <a:gd name="connsiteX11" fmla="*/ 230585 w 717019"/>
                <a:gd name="connsiteY11" fmla="*/ 280270 h 720711"/>
                <a:gd name="connsiteX12" fmla="*/ 175280 w 717019"/>
                <a:gd name="connsiteY12" fmla="*/ 229549 h 720711"/>
                <a:gd name="connsiteX13" fmla="*/ 188018 w 717019"/>
                <a:gd name="connsiteY13" fmla="*/ 241231 h 720711"/>
                <a:gd name="connsiteX14" fmla="*/ 176767 w 717019"/>
                <a:gd name="connsiteY14" fmla="*/ 264681 h 720711"/>
                <a:gd name="connsiteX15" fmla="*/ 204569 w 717019"/>
                <a:gd name="connsiteY15" fmla="*/ 353001 h 720711"/>
                <a:gd name="connsiteX16" fmla="*/ 280866 w 717019"/>
                <a:gd name="connsiteY16" fmla="*/ 375423 h 720711"/>
                <a:gd name="connsiteX17" fmla="*/ 318697 w 717019"/>
                <a:gd name="connsiteY17" fmla="*/ 361076 h 720711"/>
                <a:gd name="connsiteX18" fmla="*/ 369250 w 717019"/>
                <a:gd name="connsiteY18" fmla="*/ 407439 h 720711"/>
                <a:gd name="connsiteX19" fmla="*/ 327006 w 717019"/>
                <a:gd name="connsiteY19" fmla="*/ 396258 h 720711"/>
                <a:gd name="connsiteX20" fmla="*/ 284812 w 717019"/>
                <a:gd name="connsiteY20" fmla="*/ 438107 h 720711"/>
                <a:gd name="connsiteX21" fmla="*/ 385381 w 717019"/>
                <a:gd name="connsiteY21" fmla="*/ 464646 h 720711"/>
                <a:gd name="connsiteX22" fmla="*/ 415805 w 717019"/>
                <a:gd name="connsiteY22" fmla="*/ 450133 h 720711"/>
                <a:gd name="connsiteX23" fmla="*/ 428627 w 717019"/>
                <a:gd name="connsiteY23" fmla="*/ 461893 h 720711"/>
                <a:gd name="connsiteX24" fmla="*/ 454996 w 717019"/>
                <a:gd name="connsiteY24" fmla="*/ 433141 h 720711"/>
                <a:gd name="connsiteX25" fmla="*/ 443131 w 717019"/>
                <a:gd name="connsiteY25" fmla="*/ 422259 h 720711"/>
                <a:gd name="connsiteX26" fmla="*/ 457476 w 717019"/>
                <a:gd name="connsiteY26" fmla="*/ 389674 h 720711"/>
                <a:gd name="connsiteX27" fmla="*/ 428374 w 717019"/>
                <a:gd name="connsiteY27" fmla="*/ 291638 h 720711"/>
                <a:gd name="connsiteX28" fmla="*/ 428534 w 717019"/>
                <a:gd name="connsiteY28" fmla="*/ 291451 h 720711"/>
                <a:gd name="connsiteX29" fmla="*/ 427407 w 717019"/>
                <a:gd name="connsiteY29" fmla="*/ 290623 h 720711"/>
                <a:gd name="connsiteX30" fmla="*/ 427024 w 717019"/>
                <a:gd name="connsiteY30" fmla="*/ 290221 h 720711"/>
                <a:gd name="connsiteX31" fmla="*/ 426958 w 717019"/>
                <a:gd name="connsiteY31" fmla="*/ 290293 h 720711"/>
                <a:gd name="connsiteX32" fmla="*/ 352832 w 717019"/>
                <a:gd name="connsiteY32" fmla="*/ 271260 h 720711"/>
                <a:gd name="connsiteX33" fmla="*/ 307533 w 717019"/>
                <a:gd name="connsiteY33" fmla="*/ 297904 h 720711"/>
                <a:gd name="connsiteX34" fmla="*/ 255217 w 717019"/>
                <a:gd name="connsiteY34" fmla="*/ 249925 h 720711"/>
                <a:gd name="connsiteX35" fmla="*/ 258272 w 717019"/>
                <a:gd name="connsiteY35" fmla="*/ 248606 h 720711"/>
                <a:gd name="connsiteX36" fmla="*/ 296374 w 717019"/>
                <a:gd name="connsiteY36" fmla="*/ 258661 h 720711"/>
                <a:gd name="connsiteX37" fmla="*/ 334358 w 717019"/>
                <a:gd name="connsiteY37" fmla="*/ 220988 h 720711"/>
                <a:gd name="connsiteX38" fmla="*/ 243823 w 717019"/>
                <a:gd name="connsiteY38" fmla="*/ 197097 h 720711"/>
                <a:gd name="connsiteX39" fmla="*/ 213832 w 717019"/>
                <a:gd name="connsiteY39" fmla="*/ 211972 h 720711"/>
                <a:gd name="connsiteX40" fmla="*/ 201648 w 717019"/>
                <a:gd name="connsiteY40" fmla="*/ 200798 h 720711"/>
                <a:gd name="connsiteX41" fmla="*/ 175280 w 717019"/>
                <a:gd name="connsiteY41" fmla="*/ 229549 h 720711"/>
                <a:gd name="connsiteX42" fmla="*/ 12 w 717019"/>
                <a:gd name="connsiteY42" fmla="*/ 316049 h 720711"/>
                <a:gd name="connsiteX43" fmla="*/ 225239 w 717019"/>
                <a:gd name="connsiteY43" fmla="*/ 1985 h 720711"/>
                <a:gd name="connsiteX44" fmla="*/ 638347 w 717019"/>
                <a:gd name="connsiteY44" fmla="*/ 96063 h 720711"/>
                <a:gd name="connsiteX45" fmla="*/ 588618 w 717019"/>
                <a:gd name="connsiteY45" fmla="*/ 558590 h 720711"/>
                <a:gd name="connsiteX46" fmla="*/ 71150 w 717019"/>
                <a:gd name="connsiteY46" fmla="*/ 625339 h 720711"/>
                <a:gd name="connsiteX47" fmla="*/ 70567 w 717019"/>
                <a:gd name="connsiteY47" fmla="*/ 624462 h 720711"/>
                <a:gd name="connsiteX48" fmla="*/ 12 w 717019"/>
                <a:gd name="connsiteY48" fmla="*/ 316049 h 720711"/>
                <a:gd name="connsiteX0" fmla="*/ 348904 w 720751"/>
                <a:gd name="connsiteY0" fmla="*/ 335142 h 720009"/>
                <a:gd name="connsiteX1" fmla="*/ 361744 w 720751"/>
                <a:gd name="connsiteY1" fmla="*/ 326619 h 720009"/>
                <a:gd name="connsiteX2" fmla="*/ 387609 w 720751"/>
                <a:gd name="connsiteY2" fmla="*/ 334106 h 720009"/>
                <a:gd name="connsiteX3" fmla="*/ 399673 w 720751"/>
                <a:gd name="connsiteY3" fmla="*/ 375173 h 720009"/>
                <a:gd name="connsiteX4" fmla="*/ 398092 w 720751"/>
                <a:gd name="connsiteY4" fmla="*/ 380253 h 720009"/>
                <a:gd name="connsiteX5" fmla="*/ 348904 w 720751"/>
                <a:gd name="connsiteY5" fmla="*/ 335142 h 720009"/>
                <a:gd name="connsiteX6" fmla="*/ 230585 w 720751"/>
                <a:gd name="connsiteY6" fmla="*/ 279568 h 720009"/>
                <a:gd name="connsiteX7" fmla="*/ 274797 w 720751"/>
                <a:gd name="connsiteY7" fmla="*/ 320114 h 720009"/>
                <a:gd name="connsiteX8" fmla="*/ 274337 w 720751"/>
                <a:gd name="connsiteY8" fmla="*/ 320230 h 720009"/>
                <a:gd name="connsiteX9" fmla="*/ 239961 w 720751"/>
                <a:gd name="connsiteY9" fmla="*/ 310362 h 720009"/>
                <a:gd name="connsiteX10" fmla="*/ 239716 w 720751"/>
                <a:gd name="connsiteY10" fmla="*/ 310653 h 720009"/>
                <a:gd name="connsiteX11" fmla="*/ 230585 w 720751"/>
                <a:gd name="connsiteY11" fmla="*/ 279568 h 720009"/>
                <a:gd name="connsiteX12" fmla="*/ 175280 w 720751"/>
                <a:gd name="connsiteY12" fmla="*/ 228847 h 720009"/>
                <a:gd name="connsiteX13" fmla="*/ 188018 w 720751"/>
                <a:gd name="connsiteY13" fmla="*/ 240529 h 720009"/>
                <a:gd name="connsiteX14" fmla="*/ 176767 w 720751"/>
                <a:gd name="connsiteY14" fmla="*/ 263979 h 720009"/>
                <a:gd name="connsiteX15" fmla="*/ 204569 w 720751"/>
                <a:gd name="connsiteY15" fmla="*/ 352299 h 720009"/>
                <a:gd name="connsiteX16" fmla="*/ 280866 w 720751"/>
                <a:gd name="connsiteY16" fmla="*/ 374721 h 720009"/>
                <a:gd name="connsiteX17" fmla="*/ 318697 w 720751"/>
                <a:gd name="connsiteY17" fmla="*/ 360374 h 720009"/>
                <a:gd name="connsiteX18" fmla="*/ 369250 w 720751"/>
                <a:gd name="connsiteY18" fmla="*/ 406737 h 720009"/>
                <a:gd name="connsiteX19" fmla="*/ 327006 w 720751"/>
                <a:gd name="connsiteY19" fmla="*/ 395556 h 720009"/>
                <a:gd name="connsiteX20" fmla="*/ 284812 w 720751"/>
                <a:gd name="connsiteY20" fmla="*/ 437405 h 720009"/>
                <a:gd name="connsiteX21" fmla="*/ 385381 w 720751"/>
                <a:gd name="connsiteY21" fmla="*/ 463944 h 720009"/>
                <a:gd name="connsiteX22" fmla="*/ 415805 w 720751"/>
                <a:gd name="connsiteY22" fmla="*/ 449431 h 720009"/>
                <a:gd name="connsiteX23" fmla="*/ 428627 w 720751"/>
                <a:gd name="connsiteY23" fmla="*/ 461191 h 720009"/>
                <a:gd name="connsiteX24" fmla="*/ 454996 w 720751"/>
                <a:gd name="connsiteY24" fmla="*/ 432439 h 720009"/>
                <a:gd name="connsiteX25" fmla="*/ 443131 w 720751"/>
                <a:gd name="connsiteY25" fmla="*/ 421557 h 720009"/>
                <a:gd name="connsiteX26" fmla="*/ 457476 w 720751"/>
                <a:gd name="connsiteY26" fmla="*/ 388972 h 720009"/>
                <a:gd name="connsiteX27" fmla="*/ 428374 w 720751"/>
                <a:gd name="connsiteY27" fmla="*/ 290936 h 720009"/>
                <a:gd name="connsiteX28" fmla="*/ 428534 w 720751"/>
                <a:gd name="connsiteY28" fmla="*/ 290749 h 720009"/>
                <a:gd name="connsiteX29" fmla="*/ 427407 w 720751"/>
                <a:gd name="connsiteY29" fmla="*/ 289921 h 720009"/>
                <a:gd name="connsiteX30" fmla="*/ 427024 w 720751"/>
                <a:gd name="connsiteY30" fmla="*/ 289519 h 720009"/>
                <a:gd name="connsiteX31" fmla="*/ 426958 w 720751"/>
                <a:gd name="connsiteY31" fmla="*/ 289591 h 720009"/>
                <a:gd name="connsiteX32" fmla="*/ 352832 w 720751"/>
                <a:gd name="connsiteY32" fmla="*/ 270558 h 720009"/>
                <a:gd name="connsiteX33" fmla="*/ 307533 w 720751"/>
                <a:gd name="connsiteY33" fmla="*/ 297202 h 720009"/>
                <a:gd name="connsiteX34" fmla="*/ 255217 w 720751"/>
                <a:gd name="connsiteY34" fmla="*/ 249223 h 720009"/>
                <a:gd name="connsiteX35" fmla="*/ 258272 w 720751"/>
                <a:gd name="connsiteY35" fmla="*/ 247904 h 720009"/>
                <a:gd name="connsiteX36" fmla="*/ 296374 w 720751"/>
                <a:gd name="connsiteY36" fmla="*/ 257959 h 720009"/>
                <a:gd name="connsiteX37" fmla="*/ 334358 w 720751"/>
                <a:gd name="connsiteY37" fmla="*/ 220286 h 720009"/>
                <a:gd name="connsiteX38" fmla="*/ 243823 w 720751"/>
                <a:gd name="connsiteY38" fmla="*/ 196395 h 720009"/>
                <a:gd name="connsiteX39" fmla="*/ 213832 w 720751"/>
                <a:gd name="connsiteY39" fmla="*/ 211270 h 720009"/>
                <a:gd name="connsiteX40" fmla="*/ 201648 w 720751"/>
                <a:gd name="connsiteY40" fmla="*/ 200096 h 720009"/>
                <a:gd name="connsiteX41" fmla="*/ 175280 w 720751"/>
                <a:gd name="connsiteY41" fmla="*/ 228847 h 720009"/>
                <a:gd name="connsiteX42" fmla="*/ 12 w 720751"/>
                <a:gd name="connsiteY42" fmla="*/ 315347 h 720009"/>
                <a:gd name="connsiteX43" fmla="*/ 225239 w 720751"/>
                <a:gd name="connsiteY43" fmla="*/ 1283 h 720009"/>
                <a:gd name="connsiteX44" fmla="*/ 638347 w 720751"/>
                <a:gd name="connsiteY44" fmla="*/ 95361 h 720009"/>
                <a:gd name="connsiteX45" fmla="*/ 588618 w 720751"/>
                <a:gd name="connsiteY45" fmla="*/ 557888 h 720009"/>
                <a:gd name="connsiteX46" fmla="*/ 71150 w 720751"/>
                <a:gd name="connsiteY46" fmla="*/ 624637 h 720009"/>
                <a:gd name="connsiteX47" fmla="*/ 70567 w 720751"/>
                <a:gd name="connsiteY47" fmla="*/ 623760 h 720009"/>
                <a:gd name="connsiteX48" fmla="*/ 12 w 720751"/>
                <a:gd name="connsiteY48" fmla="*/ 315347 h 720009"/>
                <a:gd name="connsiteX0" fmla="*/ 362658 w 734505"/>
                <a:gd name="connsiteY0" fmla="*/ 335142 h 720009"/>
                <a:gd name="connsiteX1" fmla="*/ 375498 w 734505"/>
                <a:gd name="connsiteY1" fmla="*/ 326619 h 720009"/>
                <a:gd name="connsiteX2" fmla="*/ 401363 w 734505"/>
                <a:gd name="connsiteY2" fmla="*/ 334106 h 720009"/>
                <a:gd name="connsiteX3" fmla="*/ 413427 w 734505"/>
                <a:gd name="connsiteY3" fmla="*/ 375173 h 720009"/>
                <a:gd name="connsiteX4" fmla="*/ 411846 w 734505"/>
                <a:gd name="connsiteY4" fmla="*/ 380253 h 720009"/>
                <a:gd name="connsiteX5" fmla="*/ 362658 w 734505"/>
                <a:gd name="connsiteY5" fmla="*/ 335142 h 720009"/>
                <a:gd name="connsiteX6" fmla="*/ 244339 w 734505"/>
                <a:gd name="connsiteY6" fmla="*/ 279568 h 720009"/>
                <a:gd name="connsiteX7" fmla="*/ 288551 w 734505"/>
                <a:gd name="connsiteY7" fmla="*/ 320114 h 720009"/>
                <a:gd name="connsiteX8" fmla="*/ 288091 w 734505"/>
                <a:gd name="connsiteY8" fmla="*/ 320230 h 720009"/>
                <a:gd name="connsiteX9" fmla="*/ 253715 w 734505"/>
                <a:gd name="connsiteY9" fmla="*/ 310362 h 720009"/>
                <a:gd name="connsiteX10" fmla="*/ 253470 w 734505"/>
                <a:gd name="connsiteY10" fmla="*/ 310653 h 720009"/>
                <a:gd name="connsiteX11" fmla="*/ 244339 w 734505"/>
                <a:gd name="connsiteY11" fmla="*/ 279568 h 720009"/>
                <a:gd name="connsiteX12" fmla="*/ 189034 w 734505"/>
                <a:gd name="connsiteY12" fmla="*/ 228847 h 720009"/>
                <a:gd name="connsiteX13" fmla="*/ 201772 w 734505"/>
                <a:gd name="connsiteY13" fmla="*/ 240529 h 720009"/>
                <a:gd name="connsiteX14" fmla="*/ 190521 w 734505"/>
                <a:gd name="connsiteY14" fmla="*/ 263979 h 720009"/>
                <a:gd name="connsiteX15" fmla="*/ 218323 w 734505"/>
                <a:gd name="connsiteY15" fmla="*/ 352299 h 720009"/>
                <a:gd name="connsiteX16" fmla="*/ 294620 w 734505"/>
                <a:gd name="connsiteY16" fmla="*/ 374721 h 720009"/>
                <a:gd name="connsiteX17" fmla="*/ 332451 w 734505"/>
                <a:gd name="connsiteY17" fmla="*/ 360374 h 720009"/>
                <a:gd name="connsiteX18" fmla="*/ 383004 w 734505"/>
                <a:gd name="connsiteY18" fmla="*/ 406737 h 720009"/>
                <a:gd name="connsiteX19" fmla="*/ 340760 w 734505"/>
                <a:gd name="connsiteY19" fmla="*/ 395556 h 720009"/>
                <a:gd name="connsiteX20" fmla="*/ 298566 w 734505"/>
                <a:gd name="connsiteY20" fmla="*/ 437405 h 720009"/>
                <a:gd name="connsiteX21" fmla="*/ 399135 w 734505"/>
                <a:gd name="connsiteY21" fmla="*/ 463944 h 720009"/>
                <a:gd name="connsiteX22" fmla="*/ 429559 w 734505"/>
                <a:gd name="connsiteY22" fmla="*/ 449431 h 720009"/>
                <a:gd name="connsiteX23" fmla="*/ 442381 w 734505"/>
                <a:gd name="connsiteY23" fmla="*/ 461191 h 720009"/>
                <a:gd name="connsiteX24" fmla="*/ 468750 w 734505"/>
                <a:gd name="connsiteY24" fmla="*/ 432439 h 720009"/>
                <a:gd name="connsiteX25" fmla="*/ 456885 w 734505"/>
                <a:gd name="connsiteY25" fmla="*/ 421557 h 720009"/>
                <a:gd name="connsiteX26" fmla="*/ 471230 w 734505"/>
                <a:gd name="connsiteY26" fmla="*/ 388972 h 720009"/>
                <a:gd name="connsiteX27" fmla="*/ 442128 w 734505"/>
                <a:gd name="connsiteY27" fmla="*/ 290936 h 720009"/>
                <a:gd name="connsiteX28" fmla="*/ 442288 w 734505"/>
                <a:gd name="connsiteY28" fmla="*/ 290749 h 720009"/>
                <a:gd name="connsiteX29" fmla="*/ 441161 w 734505"/>
                <a:gd name="connsiteY29" fmla="*/ 289921 h 720009"/>
                <a:gd name="connsiteX30" fmla="*/ 440778 w 734505"/>
                <a:gd name="connsiteY30" fmla="*/ 289519 h 720009"/>
                <a:gd name="connsiteX31" fmla="*/ 440712 w 734505"/>
                <a:gd name="connsiteY31" fmla="*/ 289591 h 720009"/>
                <a:gd name="connsiteX32" fmla="*/ 366586 w 734505"/>
                <a:gd name="connsiteY32" fmla="*/ 270558 h 720009"/>
                <a:gd name="connsiteX33" fmla="*/ 321287 w 734505"/>
                <a:gd name="connsiteY33" fmla="*/ 297202 h 720009"/>
                <a:gd name="connsiteX34" fmla="*/ 268971 w 734505"/>
                <a:gd name="connsiteY34" fmla="*/ 249223 h 720009"/>
                <a:gd name="connsiteX35" fmla="*/ 272026 w 734505"/>
                <a:gd name="connsiteY35" fmla="*/ 247904 h 720009"/>
                <a:gd name="connsiteX36" fmla="*/ 310128 w 734505"/>
                <a:gd name="connsiteY36" fmla="*/ 257959 h 720009"/>
                <a:gd name="connsiteX37" fmla="*/ 348112 w 734505"/>
                <a:gd name="connsiteY37" fmla="*/ 220286 h 720009"/>
                <a:gd name="connsiteX38" fmla="*/ 257577 w 734505"/>
                <a:gd name="connsiteY38" fmla="*/ 196395 h 720009"/>
                <a:gd name="connsiteX39" fmla="*/ 227586 w 734505"/>
                <a:gd name="connsiteY39" fmla="*/ 211270 h 720009"/>
                <a:gd name="connsiteX40" fmla="*/ 215402 w 734505"/>
                <a:gd name="connsiteY40" fmla="*/ 200096 h 720009"/>
                <a:gd name="connsiteX41" fmla="*/ 189034 w 734505"/>
                <a:gd name="connsiteY41" fmla="*/ 228847 h 720009"/>
                <a:gd name="connsiteX42" fmla="*/ 13766 w 734505"/>
                <a:gd name="connsiteY42" fmla="*/ 315347 h 720009"/>
                <a:gd name="connsiteX43" fmla="*/ 238993 w 734505"/>
                <a:gd name="connsiteY43" fmla="*/ 1283 h 720009"/>
                <a:gd name="connsiteX44" fmla="*/ 652101 w 734505"/>
                <a:gd name="connsiteY44" fmla="*/ 95361 h 720009"/>
                <a:gd name="connsiteX45" fmla="*/ 602372 w 734505"/>
                <a:gd name="connsiteY45" fmla="*/ 557888 h 720009"/>
                <a:gd name="connsiteX46" fmla="*/ 84904 w 734505"/>
                <a:gd name="connsiteY46" fmla="*/ 624637 h 720009"/>
                <a:gd name="connsiteX47" fmla="*/ 34164 w 734505"/>
                <a:gd name="connsiteY47" fmla="*/ 555144 h 720009"/>
                <a:gd name="connsiteX48" fmla="*/ 13766 w 734505"/>
                <a:gd name="connsiteY48" fmla="*/ 315347 h 720009"/>
                <a:gd name="connsiteX0" fmla="*/ 362658 w 734505"/>
                <a:gd name="connsiteY0" fmla="*/ 335142 h 735979"/>
                <a:gd name="connsiteX1" fmla="*/ 375498 w 734505"/>
                <a:gd name="connsiteY1" fmla="*/ 326619 h 735979"/>
                <a:gd name="connsiteX2" fmla="*/ 401363 w 734505"/>
                <a:gd name="connsiteY2" fmla="*/ 334106 h 735979"/>
                <a:gd name="connsiteX3" fmla="*/ 413427 w 734505"/>
                <a:gd name="connsiteY3" fmla="*/ 375173 h 735979"/>
                <a:gd name="connsiteX4" fmla="*/ 411846 w 734505"/>
                <a:gd name="connsiteY4" fmla="*/ 380253 h 735979"/>
                <a:gd name="connsiteX5" fmla="*/ 362658 w 734505"/>
                <a:gd name="connsiteY5" fmla="*/ 335142 h 735979"/>
                <a:gd name="connsiteX6" fmla="*/ 244339 w 734505"/>
                <a:gd name="connsiteY6" fmla="*/ 279568 h 735979"/>
                <a:gd name="connsiteX7" fmla="*/ 288551 w 734505"/>
                <a:gd name="connsiteY7" fmla="*/ 320114 h 735979"/>
                <a:gd name="connsiteX8" fmla="*/ 288091 w 734505"/>
                <a:gd name="connsiteY8" fmla="*/ 320230 h 735979"/>
                <a:gd name="connsiteX9" fmla="*/ 253715 w 734505"/>
                <a:gd name="connsiteY9" fmla="*/ 310362 h 735979"/>
                <a:gd name="connsiteX10" fmla="*/ 253470 w 734505"/>
                <a:gd name="connsiteY10" fmla="*/ 310653 h 735979"/>
                <a:gd name="connsiteX11" fmla="*/ 244339 w 734505"/>
                <a:gd name="connsiteY11" fmla="*/ 279568 h 735979"/>
                <a:gd name="connsiteX12" fmla="*/ 189034 w 734505"/>
                <a:gd name="connsiteY12" fmla="*/ 228847 h 735979"/>
                <a:gd name="connsiteX13" fmla="*/ 201772 w 734505"/>
                <a:gd name="connsiteY13" fmla="*/ 240529 h 735979"/>
                <a:gd name="connsiteX14" fmla="*/ 190521 w 734505"/>
                <a:gd name="connsiteY14" fmla="*/ 263979 h 735979"/>
                <a:gd name="connsiteX15" fmla="*/ 218323 w 734505"/>
                <a:gd name="connsiteY15" fmla="*/ 352299 h 735979"/>
                <a:gd name="connsiteX16" fmla="*/ 294620 w 734505"/>
                <a:gd name="connsiteY16" fmla="*/ 374721 h 735979"/>
                <a:gd name="connsiteX17" fmla="*/ 332451 w 734505"/>
                <a:gd name="connsiteY17" fmla="*/ 360374 h 735979"/>
                <a:gd name="connsiteX18" fmla="*/ 383004 w 734505"/>
                <a:gd name="connsiteY18" fmla="*/ 406737 h 735979"/>
                <a:gd name="connsiteX19" fmla="*/ 340760 w 734505"/>
                <a:gd name="connsiteY19" fmla="*/ 395556 h 735979"/>
                <a:gd name="connsiteX20" fmla="*/ 298566 w 734505"/>
                <a:gd name="connsiteY20" fmla="*/ 437405 h 735979"/>
                <a:gd name="connsiteX21" fmla="*/ 399135 w 734505"/>
                <a:gd name="connsiteY21" fmla="*/ 463944 h 735979"/>
                <a:gd name="connsiteX22" fmla="*/ 429559 w 734505"/>
                <a:gd name="connsiteY22" fmla="*/ 449431 h 735979"/>
                <a:gd name="connsiteX23" fmla="*/ 442381 w 734505"/>
                <a:gd name="connsiteY23" fmla="*/ 461191 h 735979"/>
                <a:gd name="connsiteX24" fmla="*/ 468750 w 734505"/>
                <a:gd name="connsiteY24" fmla="*/ 432439 h 735979"/>
                <a:gd name="connsiteX25" fmla="*/ 456885 w 734505"/>
                <a:gd name="connsiteY25" fmla="*/ 421557 h 735979"/>
                <a:gd name="connsiteX26" fmla="*/ 471230 w 734505"/>
                <a:gd name="connsiteY26" fmla="*/ 388972 h 735979"/>
                <a:gd name="connsiteX27" fmla="*/ 442128 w 734505"/>
                <a:gd name="connsiteY27" fmla="*/ 290936 h 735979"/>
                <a:gd name="connsiteX28" fmla="*/ 442288 w 734505"/>
                <a:gd name="connsiteY28" fmla="*/ 290749 h 735979"/>
                <a:gd name="connsiteX29" fmla="*/ 441161 w 734505"/>
                <a:gd name="connsiteY29" fmla="*/ 289921 h 735979"/>
                <a:gd name="connsiteX30" fmla="*/ 440778 w 734505"/>
                <a:gd name="connsiteY30" fmla="*/ 289519 h 735979"/>
                <a:gd name="connsiteX31" fmla="*/ 440712 w 734505"/>
                <a:gd name="connsiteY31" fmla="*/ 289591 h 735979"/>
                <a:gd name="connsiteX32" fmla="*/ 366586 w 734505"/>
                <a:gd name="connsiteY32" fmla="*/ 270558 h 735979"/>
                <a:gd name="connsiteX33" fmla="*/ 321287 w 734505"/>
                <a:gd name="connsiteY33" fmla="*/ 297202 h 735979"/>
                <a:gd name="connsiteX34" fmla="*/ 268971 w 734505"/>
                <a:gd name="connsiteY34" fmla="*/ 249223 h 735979"/>
                <a:gd name="connsiteX35" fmla="*/ 272026 w 734505"/>
                <a:gd name="connsiteY35" fmla="*/ 247904 h 735979"/>
                <a:gd name="connsiteX36" fmla="*/ 310128 w 734505"/>
                <a:gd name="connsiteY36" fmla="*/ 257959 h 735979"/>
                <a:gd name="connsiteX37" fmla="*/ 348112 w 734505"/>
                <a:gd name="connsiteY37" fmla="*/ 220286 h 735979"/>
                <a:gd name="connsiteX38" fmla="*/ 257577 w 734505"/>
                <a:gd name="connsiteY38" fmla="*/ 196395 h 735979"/>
                <a:gd name="connsiteX39" fmla="*/ 227586 w 734505"/>
                <a:gd name="connsiteY39" fmla="*/ 211270 h 735979"/>
                <a:gd name="connsiteX40" fmla="*/ 215402 w 734505"/>
                <a:gd name="connsiteY40" fmla="*/ 200096 h 735979"/>
                <a:gd name="connsiteX41" fmla="*/ 189034 w 734505"/>
                <a:gd name="connsiteY41" fmla="*/ 228847 h 735979"/>
                <a:gd name="connsiteX42" fmla="*/ 13766 w 734505"/>
                <a:gd name="connsiteY42" fmla="*/ 315347 h 735979"/>
                <a:gd name="connsiteX43" fmla="*/ 238993 w 734505"/>
                <a:gd name="connsiteY43" fmla="*/ 1283 h 735979"/>
                <a:gd name="connsiteX44" fmla="*/ 652101 w 734505"/>
                <a:gd name="connsiteY44" fmla="*/ 95361 h 735979"/>
                <a:gd name="connsiteX45" fmla="*/ 602372 w 734505"/>
                <a:gd name="connsiteY45" fmla="*/ 557888 h 735979"/>
                <a:gd name="connsiteX46" fmla="*/ 146920 w 734505"/>
                <a:gd name="connsiteY46" fmla="*/ 655663 h 735979"/>
                <a:gd name="connsiteX47" fmla="*/ 34164 w 734505"/>
                <a:gd name="connsiteY47" fmla="*/ 555144 h 735979"/>
                <a:gd name="connsiteX48" fmla="*/ 13766 w 734505"/>
                <a:gd name="connsiteY48" fmla="*/ 315347 h 735979"/>
                <a:gd name="connsiteX0" fmla="*/ 348892 w 720739"/>
                <a:gd name="connsiteY0" fmla="*/ 335142 h 735979"/>
                <a:gd name="connsiteX1" fmla="*/ 361732 w 720739"/>
                <a:gd name="connsiteY1" fmla="*/ 326619 h 735979"/>
                <a:gd name="connsiteX2" fmla="*/ 387597 w 720739"/>
                <a:gd name="connsiteY2" fmla="*/ 334106 h 735979"/>
                <a:gd name="connsiteX3" fmla="*/ 399661 w 720739"/>
                <a:gd name="connsiteY3" fmla="*/ 375173 h 735979"/>
                <a:gd name="connsiteX4" fmla="*/ 398080 w 720739"/>
                <a:gd name="connsiteY4" fmla="*/ 380253 h 735979"/>
                <a:gd name="connsiteX5" fmla="*/ 348892 w 720739"/>
                <a:gd name="connsiteY5" fmla="*/ 335142 h 735979"/>
                <a:gd name="connsiteX6" fmla="*/ 230573 w 720739"/>
                <a:gd name="connsiteY6" fmla="*/ 279568 h 735979"/>
                <a:gd name="connsiteX7" fmla="*/ 274785 w 720739"/>
                <a:gd name="connsiteY7" fmla="*/ 320114 h 735979"/>
                <a:gd name="connsiteX8" fmla="*/ 274325 w 720739"/>
                <a:gd name="connsiteY8" fmla="*/ 320230 h 735979"/>
                <a:gd name="connsiteX9" fmla="*/ 239949 w 720739"/>
                <a:gd name="connsiteY9" fmla="*/ 310362 h 735979"/>
                <a:gd name="connsiteX10" fmla="*/ 239704 w 720739"/>
                <a:gd name="connsiteY10" fmla="*/ 310653 h 735979"/>
                <a:gd name="connsiteX11" fmla="*/ 230573 w 720739"/>
                <a:gd name="connsiteY11" fmla="*/ 279568 h 735979"/>
                <a:gd name="connsiteX12" fmla="*/ 175268 w 720739"/>
                <a:gd name="connsiteY12" fmla="*/ 228847 h 735979"/>
                <a:gd name="connsiteX13" fmla="*/ 188006 w 720739"/>
                <a:gd name="connsiteY13" fmla="*/ 240529 h 735979"/>
                <a:gd name="connsiteX14" fmla="*/ 176755 w 720739"/>
                <a:gd name="connsiteY14" fmla="*/ 263979 h 735979"/>
                <a:gd name="connsiteX15" fmla="*/ 204557 w 720739"/>
                <a:gd name="connsiteY15" fmla="*/ 352299 h 735979"/>
                <a:gd name="connsiteX16" fmla="*/ 280854 w 720739"/>
                <a:gd name="connsiteY16" fmla="*/ 374721 h 735979"/>
                <a:gd name="connsiteX17" fmla="*/ 318685 w 720739"/>
                <a:gd name="connsiteY17" fmla="*/ 360374 h 735979"/>
                <a:gd name="connsiteX18" fmla="*/ 369238 w 720739"/>
                <a:gd name="connsiteY18" fmla="*/ 406737 h 735979"/>
                <a:gd name="connsiteX19" fmla="*/ 326994 w 720739"/>
                <a:gd name="connsiteY19" fmla="*/ 395556 h 735979"/>
                <a:gd name="connsiteX20" fmla="*/ 284800 w 720739"/>
                <a:gd name="connsiteY20" fmla="*/ 437405 h 735979"/>
                <a:gd name="connsiteX21" fmla="*/ 385369 w 720739"/>
                <a:gd name="connsiteY21" fmla="*/ 463944 h 735979"/>
                <a:gd name="connsiteX22" fmla="*/ 415793 w 720739"/>
                <a:gd name="connsiteY22" fmla="*/ 449431 h 735979"/>
                <a:gd name="connsiteX23" fmla="*/ 428615 w 720739"/>
                <a:gd name="connsiteY23" fmla="*/ 461191 h 735979"/>
                <a:gd name="connsiteX24" fmla="*/ 454984 w 720739"/>
                <a:gd name="connsiteY24" fmla="*/ 432439 h 735979"/>
                <a:gd name="connsiteX25" fmla="*/ 443119 w 720739"/>
                <a:gd name="connsiteY25" fmla="*/ 421557 h 735979"/>
                <a:gd name="connsiteX26" fmla="*/ 457464 w 720739"/>
                <a:gd name="connsiteY26" fmla="*/ 388972 h 735979"/>
                <a:gd name="connsiteX27" fmla="*/ 428362 w 720739"/>
                <a:gd name="connsiteY27" fmla="*/ 290936 h 735979"/>
                <a:gd name="connsiteX28" fmla="*/ 428522 w 720739"/>
                <a:gd name="connsiteY28" fmla="*/ 290749 h 735979"/>
                <a:gd name="connsiteX29" fmla="*/ 427395 w 720739"/>
                <a:gd name="connsiteY29" fmla="*/ 289921 h 735979"/>
                <a:gd name="connsiteX30" fmla="*/ 427012 w 720739"/>
                <a:gd name="connsiteY30" fmla="*/ 289519 h 735979"/>
                <a:gd name="connsiteX31" fmla="*/ 426946 w 720739"/>
                <a:gd name="connsiteY31" fmla="*/ 289591 h 735979"/>
                <a:gd name="connsiteX32" fmla="*/ 352820 w 720739"/>
                <a:gd name="connsiteY32" fmla="*/ 270558 h 735979"/>
                <a:gd name="connsiteX33" fmla="*/ 307521 w 720739"/>
                <a:gd name="connsiteY33" fmla="*/ 297202 h 735979"/>
                <a:gd name="connsiteX34" fmla="*/ 255205 w 720739"/>
                <a:gd name="connsiteY34" fmla="*/ 249223 h 735979"/>
                <a:gd name="connsiteX35" fmla="*/ 258260 w 720739"/>
                <a:gd name="connsiteY35" fmla="*/ 247904 h 735979"/>
                <a:gd name="connsiteX36" fmla="*/ 296362 w 720739"/>
                <a:gd name="connsiteY36" fmla="*/ 257959 h 735979"/>
                <a:gd name="connsiteX37" fmla="*/ 334346 w 720739"/>
                <a:gd name="connsiteY37" fmla="*/ 220286 h 735979"/>
                <a:gd name="connsiteX38" fmla="*/ 243811 w 720739"/>
                <a:gd name="connsiteY38" fmla="*/ 196395 h 735979"/>
                <a:gd name="connsiteX39" fmla="*/ 213820 w 720739"/>
                <a:gd name="connsiteY39" fmla="*/ 211270 h 735979"/>
                <a:gd name="connsiteX40" fmla="*/ 201636 w 720739"/>
                <a:gd name="connsiteY40" fmla="*/ 200096 h 735979"/>
                <a:gd name="connsiteX41" fmla="*/ 175268 w 720739"/>
                <a:gd name="connsiteY41" fmla="*/ 228847 h 735979"/>
                <a:gd name="connsiteX42" fmla="*/ 0 w 720739"/>
                <a:gd name="connsiteY42" fmla="*/ 315347 h 735979"/>
                <a:gd name="connsiteX43" fmla="*/ 225227 w 720739"/>
                <a:gd name="connsiteY43" fmla="*/ 1283 h 735979"/>
                <a:gd name="connsiteX44" fmla="*/ 638335 w 720739"/>
                <a:gd name="connsiteY44" fmla="*/ 95361 h 735979"/>
                <a:gd name="connsiteX45" fmla="*/ 588606 w 720739"/>
                <a:gd name="connsiteY45" fmla="*/ 557888 h 735979"/>
                <a:gd name="connsiteX46" fmla="*/ 133154 w 720739"/>
                <a:gd name="connsiteY46" fmla="*/ 655663 h 735979"/>
                <a:gd name="connsiteX47" fmla="*/ 0 w 720739"/>
                <a:gd name="connsiteY47" fmla="*/ 315347 h 735979"/>
                <a:gd name="connsiteX0" fmla="*/ 348892 w 720739"/>
                <a:gd name="connsiteY0" fmla="*/ 335142 h 719800"/>
                <a:gd name="connsiteX1" fmla="*/ 361732 w 720739"/>
                <a:gd name="connsiteY1" fmla="*/ 326619 h 719800"/>
                <a:gd name="connsiteX2" fmla="*/ 387597 w 720739"/>
                <a:gd name="connsiteY2" fmla="*/ 334106 h 719800"/>
                <a:gd name="connsiteX3" fmla="*/ 399661 w 720739"/>
                <a:gd name="connsiteY3" fmla="*/ 375173 h 719800"/>
                <a:gd name="connsiteX4" fmla="*/ 398080 w 720739"/>
                <a:gd name="connsiteY4" fmla="*/ 380253 h 719800"/>
                <a:gd name="connsiteX5" fmla="*/ 348892 w 720739"/>
                <a:gd name="connsiteY5" fmla="*/ 335142 h 719800"/>
                <a:gd name="connsiteX6" fmla="*/ 230573 w 720739"/>
                <a:gd name="connsiteY6" fmla="*/ 279568 h 719800"/>
                <a:gd name="connsiteX7" fmla="*/ 274785 w 720739"/>
                <a:gd name="connsiteY7" fmla="*/ 320114 h 719800"/>
                <a:gd name="connsiteX8" fmla="*/ 274325 w 720739"/>
                <a:gd name="connsiteY8" fmla="*/ 320230 h 719800"/>
                <a:gd name="connsiteX9" fmla="*/ 239949 w 720739"/>
                <a:gd name="connsiteY9" fmla="*/ 310362 h 719800"/>
                <a:gd name="connsiteX10" fmla="*/ 239704 w 720739"/>
                <a:gd name="connsiteY10" fmla="*/ 310653 h 719800"/>
                <a:gd name="connsiteX11" fmla="*/ 230573 w 720739"/>
                <a:gd name="connsiteY11" fmla="*/ 279568 h 719800"/>
                <a:gd name="connsiteX12" fmla="*/ 175268 w 720739"/>
                <a:gd name="connsiteY12" fmla="*/ 228847 h 719800"/>
                <a:gd name="connsiteX13" fmla="*/ 188006 w 720739"/>
                <a:gd name="connsiteY13" fmla="*/ 240529 h 719800"/>
                <a:gd name="connsiteX14" fmla="*/ 176755 w 720739"/>
                <a:gd name="connsiteY14" fmla="*/ 263979 h 719800"/>
                <a:gd name="connsiteX15" fmla="*/ 204557 w 720739"/>
                <a:gd name="connsiteY15" fmla="*/ 352299 h 719800"/>
                <a:gd name="connsiteX16" fmla="*/ 280854 w 720739"/>
                <a:gd name="connsiteY16" fmla="*/ 374721 h 719800"/>
                <a:gd name="connsiteX17" fmla="*/ 318685 w 720739"/>
                <a:gd name="connsiteY17" fmla="*/ 360374 h 719800"/>
                <a:gd name="connsiteX18" fmla="*/ 369238 w 720739"/>
                <a:gd name="connsiteY18" fmla="*/ 406737 h 719800"/>
                <a:gd name="connsiteX19" fmla="*/ 326994 w 720739"/>
                <a:gd name="connsiteY19" fmla="*/ 395556 h 719800"/>
                <a:gd name="connsiteX20" fmla="*/ 284800 w 720739"/>
                <a:gd name="connsiteY20" fmla="*/ 437405 h 719800"/>
                <a:gd name="connsiteX21" fmla="*/ 385369 w 720739"/>
                <a:gd name="connsiteY21" fmla="*/ 463944 h 719800"/>
                <a:gd name="connsiteX22" fmla="*/ 415793 w 720739"/>
                <a:gd name="connsiteY22" fmla="*/ 449431 h 719800"/>
                <a:gd name="connsiteX23" fmla="*/ 428615 w 720739"/>
                <a:gd name="connsiteY23" fmla="*/ 461191 h 719800"/>
                <a:gd name="connsiteX24" fmla="*/ 454984 w 720739"/>
                <a:gd name="connsiteY24" fmla="*/ 432439 h 719800"/>
                <a:gd name="connsiteX25" fmla="*/ 443119 w 720739"/>
                <a:gd name="connsiteY25" fmla="*/ 421557 h 719800"/>
                <a:gd name="connsiteX26" fmla="*/ 457464 w 720739"/>
                <a:gd name="connsiteY26" fmla="*/ 388972 h 719800"/>
                <a:gd name="connsiteX27" fmla="*/ 428362 w 720739"/>
                <a:gd name="connsiteY27" fmla="*/ 290936 h 719800"/>
                <a:gd name="connsiteX28" fmla="*/ 428522 w 720739"/>
                <a:gd name="connsiteY28" fmla="*/ 290749 h 719800"/>
                <a:gd name="connsiteX29" fmla="*/ 427395 w 720739"/>
                <a:gd name="connsiteY29" fmla="*/ 289921 h 719800"/>
                <a:gd name="connsiteX30" fmla="*/ 427012 w 720739"/>
                <a:gd name="connsiteY30" fmla="*/ 289519 h 719800"/>
                <a:gd name="connsiteX31" fmla="*/ 426946 w 720739"/>
                <a:gd name="connsiteY31" fmla="*/ 289591 h 719800"/>
                <a:gd name="connsiteX32" fmla="*/ 352820 w 720739"/>
                <a:gd name="connsiteY32" fmla="*/ 270558 h 719800"/>
                <a:gd name="connsiteX33" fmla="*/ 307521 w 720739"/>
                <a:gd name="connsiteY33" fmla="*/ 297202 h 719800"/>
                <a:gd name="connsiteX34" fmla="*/ 255205 w 720739"/>
                <a:gd name="connsiteY34" fmla="*/ 249223 h 719800"/>
                <a:gd name="connsiteX35" fmla="*/ 258260 w 720739"/>
                <a:gd name="connsiteY35" fmla="*/ 247904 h 719800"/>
                <a:gd name="connsiteX36" fmla="*/ 296362 w 720739"/>
                <a:gd name="connsiteY36" fmla="*/ 257959 h 719800"/>
                <a:gd name="connsiteX37" fmla="*/ 334346 w 720739"/>
                <a:gd name="connsiteY37" fmla="*/ 220286 h 719800"/>
                <a:gd name="connsiteX38" fmla="*/ 243811 w 720739"/>
                <a:gd name="connsiteY38" fmla="*/ 196395 h 719800"/>
                <a:gd name="connsiteX39" fmla="*/ 213820 w 720739"/>
                <a:gd name="connsiteY39" fmla="*/ 211270 h 719800"/>
                <a:gd name="connsiteX40" fmla="*/ 201636 w 720739"/>
                <a:gd name="connsiteY40" fmla="*/ 200096 h 719800"/>
                <a:gd name="connsiteX41" fmla="*/ 175268 w 720739"/>
                <a:gd name="connsiteY41" fmla="*/ 228847 h 719800"/>
                <a:gd name="connsiteX42" fmla="*/ 0 w 720739"/>
                <a:gd name="connsiteY42" fmla="*/ 315347 h 719800"/>
                <a:gd name="connsiteX43" fmla="*/ 225227 w 720739"/>
                <a:gd name="connsiteY43" fmla="*/ 1283 h 719800"/>
                <a:gd name="connsiteX44" fmla="*/ 638335 w 720739"/>
                <a:gd name="connsiteY44" fmla="*/ 95361 h 719800"/>
                <a:gd name="connsiteX45" fmla="*/ 588606 w 720739"/>
                <a:gd name="connsiteY45" fmla="*/ 557888 h 719800"/>
                <a:gd name="connsiteX46" fmla="*/ 81233 w 720739"/>
                <a:gd name="connsiteY46" fmla="*/ 624201 h 719800"/>
                <a:gd name="connsiteX47" fmla="*/ 0 w 720739"/>
                <a:gd name="connsiteY47" fmla="*/ 315347 h 719800"/>
                <a:gd name="connsiteX0" fmla="*/ 348892 w 720739"/>
                <a:gd name="connsiteY0" fmla="*/ 335142 h 719800"/>
                <a:gd name="connsiteX1" fmla="*/ 361732 w 720739"/>
                <a:gd name="connsiteY1" fmla="*/ 326619 h 719800"/>
                <a:gd name="connsiteX2" fmla="*/ 387597 w 720739"/>
                <a:gd name="connsiteY2" fmla="*/ 334106 h 719800"/>
                <a:gd name="connsiteX3" fmla="*/ 399661 w 720739"/>
                <a:gd name="connsiteY3" fmla="*/ 375173 h 719800"/>
                <a:gd name="connsiteX4" fmla="*/ 398080 w 720739"/>
                <a:gd name="connsiteY4" fmla="*/ 380253 h 719800"/>
                <a:gd name="connsiteX5" fmla="*/ 348892 w 720739"/>
                <a:gd name="connsiteY5" fmla="*/ 335142 h 719800"/>
                <a:gd name="connsiteX6" fmla="*/ 230573 w 720739"/>
                <a:gd name="connsiteY6" fmla="*/ 279568 h 719800"/>
                <a:gd name="connsiteX7" fmla="*/ 274785 w 720739"/>
                <a:gd name="connsiteY7" fmla="*/ 320114 h 719800"/>
                <a:gd name="connsiteX8" fmla="*/ 274325 w 720739"/>
                <a:gd name="connsiteY8" fmla="*/ 320230 h 719800"/>
                <a:gd name="connsiteX9" fmla="*/ 239949 w 720739"/>
                <a:gd name="connsiteY9" fmla="*/ 310362 h 719800"/>
                <a:gd name="connsiteX10" fmla="*/ 239704 w 720739"/>
                <a:gd name="connsiteY10" fmla="*/ 310653 h 719800"/>
                <a:gd name="connsiteX11" fmla="*/ 230573 w 720739"/>
                <a:gd name="connsiteY11" fmla="*/ 279568 h 719800"/>
                <a:gd name="connsiteX12" fmla="*/ 175268 w 720739"/>
                <a:gd name="connsiteY12" fmla="*/ 228847 h 719800"/>
                <a:gd name="connsiteX13" fmla="*/ 188006 w 720739"/>
                <a:gd name="connsiteY13" fmla="*/ 240529 h 719800"/>
                <a:gd name="connsiteX14" fmla="*/ 176755 w 720739"/>
                <a:gd name="connsiteY14" fmla="*/ 263979 h 719800"/>
                <a:gd name="connsiteX15" fmla="*/ 204557 w 720739"/>
                <a:gd name="connsiteY15" fmla="*/ 352299 h 719800"/>
                <a:gd name="connsiteX16" fmla="*/ 280854 w 720739"/>
                <a:gd name="connsiteY16" fmla="*/ 374721 h 719800"/>
                <a:gd name="connsiteX17" fmla="*/ 318685 w 720739"/>
                <a:gd name="connsiteY17" fmla="*/ 360374 h 719800"/>
                <a:gd name="connsiteX18" fmla="*/ 369238 w 720739"/>
                <a:gd name="connsiteY18" fmla="*/ 406737 h 719800"/>
                <a:gd name="connsiteX19" fmla="*/ 326994 w 720739"/>
                <a:gd name="connsiteY19" fmla="*/ 395556 h 719800"/>
                <a:gd name="connsiteX20" fmla="*/ 284800 w 720739"/>
                <a:gd name="connsiteY20" fmla="*/ 437405 h 719800"/>
                <a:gd name="connsiteX21" fmla="*/ 385369 w 720739"/>
                <a:gd name="connsiteY21" fmla="*/ 463944 h 719800"/>
                <a:gd name="connsiteX22" fmla="*/ 415793 w 720739"/>
                <a:gd name="connsiteY22" fmla="*/ 449431 h 719800"/>
                <a:gd name="connsiteX23" fmla="*/ 428615 w 720739"/>
                <a:gd name="connsiteY23" fmla="*/ 461191 h 719800"/>
                <a:gd name="connsiteX24" fmla="*/ 454984 w 720739"/>
                <a:gd name="connsiteY24" fmla="*/ 432439 h 719800"/>
                <a:gd name="connsiteX25" fmla="*/ 443119 w 720739"/>
                <a:gd name="connsiteY25" fmla="*/ 421557 h 719800"/>
                <a:gd name="connsiteX26" fmla="*/ 457464 w 720739"/>
                <a:gd name="connsiteY26" fmla="*/ 388972 h 719800"/>
                <a:gd name="connsiteX27" fmla="*/ 428362 w 720739"/>
                <a:gd name="connsiteY27" fmla="*/ 290936 h 719800"/>
                <a:gd name="connsiteX28" fmla="*/ 428522 w 720739"/>
                <a:gd name="connsiteY28" fmla="*/ 290749 h 719800"/>
                <a:gd name="connsiteX29" fmla="*/ 427395 w 720739"/>
                <a:gd name="connsiteY29" fmla="*/ 289921 h 719800"/>
                <a:gd name="connsiteX30" fmla="*/ 427012 w 720739"/>
                <a:gd name="connsiteY30" fmla="*/ 289519 h 719800"/>
                <a:gd name="connsiteX31" fmla="*/ 426946 w 720739"/>
                <a:gd name="connsiteY31" fmla="*/ 289591 h 719800"/>
                <a:gd name="connsiteX32" fmla="*/ 352820 w 720739"/>
                <a:gd name="connsiteY32" fmla="*/ 270558 h 719800"/>
                <a:gd name="connsiteX33" fmla="*/ 307521 w 720739"/>
                <a:gd name="connsiteY33" fmla="*/ 297202 h 719800"/>
                <a:gd name="connsiteX34" fmla="*/ 255205 w 720739"/>
                <a:gd name="connsiteY34" fmla="*/ 249223 h 719800"/>
                <a:gd name="connsiteX35" fmla="*/ 258260 w 720739"/>
                <a:gd name="connsiteY35" fmla="*/ 247904 h 719800"/>
                <a:gd name="connsiteX36" fmla="*/ 296362 w 720739"/>
                <a:gd name="connsiteY36" fmla="*/ 257959 h 719800"/>
                <a:gd name="connsiteX37" fmla="*/ 334346 w 720739"/>
                <a:gd name="connsiteY37" fmla="*/ 220286 h 719800"/>
                <a:gd name="connsiteX38" fmla="*/ 243811 w 720739"/>
                <a:gd name="connsiteY38" fmla="*/ 196395 h 719800"/>
                <a:gd name="connsiteX39" fmla="*/ 213820 w 720739"/>
                <a:gd name="connsiteY39" fmla="*/ 211270 h 719800"/>
                <a:gd name="connsiteX40" fmla="*/ 201636 w 720739"/>
                <a:gd name="connsiteY40" fmla="*/ 200096 h 719800"/>
                <a:gd name="connsiteX41" fmla="*/ 175268 w 720739"/>
                <a:gd name="connsiteY41" fmla="*/ 228847 h 719800"/>
                <a:gd name="connsiteX42" fmla="*/ 0 w 720739"/>
                <a:gd name="connsiteY42" fmla="*/ 315347 h 719800"/>
                <a:gd name="connsiteX43" fmla="*/ 225227 w 720739"/>
                <a:gd name="connsiteY43" fmla="*/ 1283 h 719800"/>
                <a:gd name="connsiteX44" fmla="*/ 638335 w 720739"/>
                <a:gd name="connsiteY44" fmla="*/ 95361 h 719800"/>
                <a:gd name="connsiteX45" fmla="*/ 588606 w 720739"/>
                <a:gd name="connsiteY45" fmla="*/ 557888 h 719800"/>
                <a:gd name="connsiteX46" fmla="*/ 81233 w 720739"/>
                <a:gd name="connsiteY46" fmla="*/ 624201 h 719800"/>
                <a:gd name="connsiteX47" fmla="*/ 0 w 720739"/>
                <a:gd name="connsiteY47" fmla="*/ 315347 h 719800"/>
                <a:gd name="connsiteX0" fmla="*/ 348892 w 720739"/>
                <a:gd name="connsiteY0" fmla="*/ 335142 h 729933"/>
                <a:gd name="connsiteX1" fmla="*/ 361732 w 720739"/>
                <a:gd name="connsiteY1" fmla="*/ 326619 h 729933"/>
                <a:gd name="connsiteX2" fmla="*/ 387597 w 720739"/>
                <a:gd name="connsiteY2" fmla="*/ 334106 h 729933"/>
                <a:gd name="connsiteX3" fmla="*/ 399661 w 720739"/>
                <a:gd name="connsiteY3" fmla="*/ 375173 h 729933"/>
                <a:gd name="connsiteX4" fmla="*/ 398080 w 720739"/>
                <a:gd name="connsiteY4" fmla="*/ 380253 h 729933"/>
                <a:gd name="connsiteX5" fmla="*/ 348892 w 720739"/>
                <a:gd name="connsiteY5" fmla="*/ 335142 h 729933"/>
                <a:gd name="connsiteX6" fmla="*/ 230573 w 720739"/>
                <a:gd name="connsiteY6" fmla="*/ 279568 h 729933"/>
                <a:gd name="connsiteX7" fmla="*/ 274785 w 720739"/>
                <a:gd name="connsiteY7" fmla="*/ 320114 h 729933"/>
                <a:gd name="connsiteX8" fmla="*/ 274325 w 720739"/>
                <a:gd name="connsiteY8" fmla="*/ 320230 h 729933"/>
                <a:gd name="connsiteX9" fmla="*/ 239949 w 720739"/>
                <a:gd name="connsiteY9" fmla="*/ 310362 h 729933"/>
                <a:gd name="connsiteX10" fmla="*/ 239704 w 720739"/>
                <a:gd name="connsiteY10" fmla="*/ 310653 h 729933"/>
                <a:gd name="connsiteX11" fmla="*/ 230573 w 720739"/>
                <a:gd name="connsiteY11" fmla="*/ 279568 h 729933"/>
                <a:gd name="connsiteX12" fmla="*/ 175268 w 720739"/>
                <a:gd name="connsiteY12" fmla="*/ 228847 h 729933"/>
                <a:gd name="connsiteX13" fmla="*/ 188006 w 720739"/>
                <a:gd name="connsiteY13" fmla="*/ 240529 h 729933"/>
                <a:gd name="connsiteX14" fmla="*/ 176755 w 720739"/>
                <a:gd name="connsiteY14" fmla="*/ 263979 h 729933"/>
                <a:gd name="connsiteX15" fmla="*/ 204557 w 720739"/>
                <a:gd name="connsiteY15" fmla="*/ 352299 h 729933"/>
                <a:gd name="connsiteX16" fmla="*/ 280854 w 720739"/>
                <a:gd name="connsiteY16" fmla="*/ 374721 h 729933"/>
                <a:gd name="connsiteX17" fmla="*/ 318685 w 720739"/>
                <a:gd name="connsiteY17" fmla="*/ 360374 h 729933"/>
                <a:gd name="connsiteX18" fmla="*/ 369238 w 720739"/>
                <a:gd name="connsiteY18" fmla="*/ 406737 h 729933"/>
                <a:gd name="connsiteX19" fmla="*/ 326994 w 720739"/>
                <a:gd name="connsiteY19" fmla="*/ 395556 h 729933"/>
                <a:gd name="connsiteX20" fmla="*/ 284800 w 720739"/>
                <a:gd name="connsiteY20" fmla="*/ 437405 h 729933"/>
                <a:gd name="connsiteX21" fmla="*/ 385369 w 720739"/>
                <a:gd name="connsiteY21" fmla="*/ 463944 h 729933"/>
                <a:gd name="connsiteX22" fmla="*/ 415793 w 720739"/>
                <a:gd name="connsiteY22" fmla="*/ 449431 h 729933"/>
                <a:gd name="connsiteX23" fmla="*/ 428615 w 720739"/>
                <a:gd name="connsiteY23" fmla="*/ 461191 h 729933"/>
                <a:gd name="connsiteX24" fmla="*/ 454984 w 720739"/>
                <a:gd name="connsiteY24" fmla="*/ 432439 h 729933"/>
                <a:gd name="connsiteX25" fmla="*/ 443119 w 720739"/>
                <a:gd name="connsiteY25" fmla="*/ 421557 h 729933"/>
                <a:gd name="connsiteX26" fmla="*/ 457464 w 720739"/>
                <a:gd name="connsiteY26" fmla="*/ 388972 h 729933"/>
                <a:gd name="connsiteX27" fmla="*/ 428362 w 720739"/>
                <a:gd name="connsiteY27" fmla="*/ 290936 h 729933"/>
                <a:gd name="connsiteX28" fmla="*/ 428522 w 720739"/>
                <a:gd name="connsiteY28" fmla="*/ 290749 h 729933"/>
                <a:gd name="connsiteX29" fmla="*/ 427395 w 720739"/>
                <a:gd name="connsiteY29" fmla="*/ 289921 h 729933"/>
                <a:gd name="connsiteX30" fmla="*/ 427012 w 720739"/>
                <a:gd name="connsiteY30" fmla="*/ 289519 h 729933"/>
                <a:gd name="connsiteX31" fmla="*/ 426946 w 720739"/>
                <a:gd name="connsiteY31" fmla="*/ 289591 h 729933"/>
                <a:gd name="connsiteX32" fmla="*/ 352820 w 720739"/>
                <a:gd name="connsiteY32" fmla="*/ 270558 h 729933"/>
                <a:gd name="connsiteX33" fmla="*/ 307521 w 720739"/>
                <a:gd name="connsiteY33" fmla="*/ 297202 h 729933"/>
                <a:gd name="connsiteX34" fmla="*/ 255205 w 720739"/>
                <a:gd name="connsiteY34" fmla="*/ 249223 h 729933"/>
                <a:gd name="connsiteX35" fmla="*/ 258260 w 720739"/>
                <a:gd name="connsiteY35" fmla="*/ 247904 h 729933"/>
                <a:gd name="connsiteX36" fmla="*/ 296362 w 720739"/>
                <a:gd name="connsiteY36" fmla="*/ 257959 h 729933"/>
                <a:gd name="connsiteX37" fmla="*/ 334346 w 720739"/>
                <a:gd name="connsiteY37" fmla="*/ 220286 h 729933"/>
                <a:gd name="connsiteX38" fmla="*/ 243811 w 720739"/>
                <a:gd name="connsiteY38" fmla="*/ 196395 h 729933"/>
                <a:gd name="connsiteX39" fmla="*/ 213820 w 720739"/>
                <a:gd name="connsiteY39" fmla="*/ 211270 h 729933"/>
                <a:gd name="connsiteX40" fmla="*/ 201636 w 720739"/>
                <a:gd name="connsiteY40" fmla="*/ 200096 h 729933"/>
                <a:gd name="connsiteX41" fmla="*/ 175268 w 720739"/>
                <a:gd name="connsiteY41" fmla="*/ 228847 h 729933"/>
                <a:gd name="connsiteX42" fmla="*/ 0 w 720739"/>
                <a:gd name="connsiteY42" fmla="*/ 315347 h 729933"/>
                <a:gd name="connsiteX43" fmla="*/ 225227 w 720739"/>
                <a:gd name="connsiteY43" fmla="*/ 1283 h 729933"/>
                <a:gd name="connsiteX44" fmla="*/ 638335 w 720739"/>
                <a:gd name="connsiteY44" fmla="*/ 95361 h 729933"/>
                <a:gd name="connsiteX45" fmla="*/ 588606 w 720739"/>
                <a:gd name="connsiteY45" fmla="*/ 557888 h 729933"/>
                <a:gd name="connsiteX46" fmla="*/ 120870 w 720739"/>
                <a:gd name="connsiteY46" fmla="*/ 644397 h 729933"/>
                <a:gd name="connsiteX47" fmla="*/ 0 w 720739"/>
                <a:gd name="connsiteY47" fmla="*/ 315347 h 729933"/>
                <a:gd name="connsiteX0" fmla="*/ 348892 w 720739"/>
                <a:gd name="connsiteY0" fmla="*/ 335142 h 731465"/>
                <a:gd name="connsiteX1" fmla="*/ 361732 w 720739"/>
                <a:gd name="connsiteY1" fmla="*/ 326619 h 731465"/>
                <a:gd name="connsiteX2" fmla="*/ 387597 w 720739"/>
                <a:gd name="connsiteY2" fmla="*/ 334106 h 731465"/>
                <a:gd name="connsiteX3" fmla="*/ 399661 w 720739"/>
                <a:gd name="connsiteY3" fmla="*/ 375173 h 731465"/>
                <a:gd name="connsiteX4" fmla="*/ 398080 w 720739"/>
                <a:gd name="connsiteY4" fmla="*/ 380253 h 731465"/>
                <a:gd name="connsiteX5" fmla="*/ 348892 w 720739"/>
                <a:gd name="connsiteY5" fmla="*/ 335142 h 731465"/>
                <a:gd name="connsiteX6" fmla="*/ 230573 w 720739"/>
                <a:gd name="connsiteY6" fmla="*/ 279568 h 731465"/>
                <a:gd name="connsiteX7" fmla="*/ 274785 w 720739"/>
                <a:gd name="connsiteY7" fmla="*/ 320114 h 731465"/>
                <a:gd name="connsiteX8" fmla="*/ 274325 w 720739"/>
                <a:gd name="connsiteY8" fmla="*/ 320230 h 731465"/>
                <a:gd name="connsiteX9" fmla="*/ 239949 w 720739"/>
                <a:gd name="connsiteY9" fmla="*/ 310362 h 731465"/>
                <a:gd name="connsiteX10" fmla="*/ 239704 w 720739"/>
                <a:gd name="connsiteY10" fmla="*/ 310653 h 731465"/>
                <a:gd name="connsiteX11" fmla="*/ 230573 w 720739"/>
                <a:gd name="connsiteY11" fmla="*/ 279568 h 731465"/>
                <a:gd name="connsiteX12" fmla="*/ 175268 w 720739"/>
                <a:gd name="connsiteY12" fmla="*/ 228847 h 731465"/>
                <a:gd name="connsiteX13" fmla="*/ 188006 w 720739"/>
                <a:gd name="connsiteY13" fmla="*/ 240529 h 731465"/>
                <a:gd name="connsiteX14" fmla="*/ 176755 w 720739"/>
                <a:gd name="connsiteY14" fmla="*/ 263979 h 731465"/>
                <a:gd name="connsiteX15" fmla="*/ 204557 w 720739"/>
                <a:gd name="connsiteY15" fmla="*/ 352299 h 731465"/>
                <a:gd name="connsiteX16" fmla="*/ 280854 w 720739"/>
                <a:gd name="connsiteY16" fmla="*/ 374721 h 731465"/>
                <a:gd name="connsiteX17" fmla="*/ 318685 w 720739"/>
                <a:gd name="connsiteY17" fmla="*/ 360374 h 731465"/>
                <a:gd name="connsiteX18" fmla="*/ 369238 w 720739"/>
                <a:gd name="connsiteY18" fmla="*/ 406737 h 731465"/>
                <a:gd name="connsiteX19" fmla="*/ 326994 w 720739"/>
                <a:gd name="connsiteY19" fmla="*/ 395556 h 731465"/>
                <a:gd name="connsiteX20" fmla="*/ 284800 w 720739"/>
                <a:gd name="connsiteY20" fmla="*/ 437405 h 731465"/>
                <a:gd name="connsiteX21" fmla="*/ 385369 w 720739"/>
                <a:gd name="connsiteY21" fmla="*/ 463944 h 731465"/>
                <a:gd name="connsiteX22" fmla="*/ 415793 w 720739"/>
                <a:gd name="connsiteY22" fmla="*/ 449431 h 731465"/>
                <a:gd name="connsiteX23" fmla="*/ 428615 w 720739"/>
                <a:gd name="connsiteY23" fmla="*/ 461191 h 731465"/>
                <a:gd name="connsiteX24" fmla="*/ 454984 w 720739"/>
                <a:gd name="connsiteY24" fmla="*/ 432439 h 731465"/>
                <a:gd name="connsiteX25" fmla="*/ 443119 w 720739"/>
                <a:gd name="connsiteY25" fmla="*/ 421557 h 731465"/>
                <a:gd name="connsiteX26" fmla="*/ 457464 w 720739"/>
                <a:gd name="connsiteY26" fmla="*/ 388972 h 731465"/>
                <a:gd name="connsiteX27" fmla="*/ 428362 w 720739"/>
                <a:gd name="connsiteY27" fmla="*/ 290936 h 731465"/>
                <a:gd name="connsiteX28" fmla="*/ 428522 w 720739"/>
                <a:gd name="connsiteY28" fmla="*/ 290749 h 731465"/>
                <a:gd name="connsiteX29" fmla="*/ 427395 w 720739"/>
                <a:gd name="connsiteY29" fmla="*/ 289921 h 731465"/>
                <a:gd name="connsiteX30" fmla="*/ 427012 w 720739"/>
                <a:gd name="connsiteY30" fmla="*/ 289519 h 731465"/>
                <a:gd name="connsiteX31" fmla="*/ 426946 w 720739"/>
                <a:gd name="connsiteY31" fmla="*/ 289591 h 731465"/>
                <a:gd name="connsiteX32" fmla="*/ 352820 w 720739"/>
                <a:gd name="connsiteY32" fmla="*/ 270558 h 731465"/>
                <a:gd name="connsiteX33" fmla="*/ 307521 w 720739"/>
                <a:gd name="connsiteY33" fmla="*/ 297202 h 731465"/>
                <a:gd name="connsiteX34" fmla="*/ 255205 w 720739"/>
                <a:gd name="connsiteY34" fmla="*/ 249223 h 731465"/>
                <a:gd name="connsiteX35" fmla="*/ 258260 w 720739"/>
                <a:gd name="connsiteY35" fmla="*/ 247904 h 731465"/>
                <a:gd name="connsiteX36" fmla="*/ 296362 w 720739"/>
                <a:gd name="connsiteY36" fmla="*/ 257959 h 731465"/>
                <a:gd name="connsiteX37" fmla="*/ 334346 w 720739"/>
                <a:gd name="connsiteY37" fmla="*/ 220286 h 731465"/>
                <a:gd name="connsiteX38" fmla="*/ 243811 w 720739"/>
                <a:gd name="connsiteY38" fmla="*/ 196395 h 731465"/>
                <a:gd name="connsiteX39" fmla="*/ 213820 w 720739"/>
                <a:gd name="connsiteY39" fmla="*/ 211270 h 731465"/>
                <a:gd name="connsiteX40" fmla="*/ 201636 w 720739"/>
                <a:gd name="connsiteY40" fmla="*/ 200096 h 731465"/>
                <a:gd name="connsiteX41" fmla="*/ 175268 w 720739"/>
                <a:gd name="connsiteY41" fmla="*/ 228847 h 731465"/>
                <a:gd name="connsiteX42" fmla="*/ 0 w 720739"/>
                <a:gd name="connsiteY42" fmla="*/ 315347 h 731465"/>
                <a:gd name="connsiteX43" fmla="*/ 225227 w 720739"/>
                <a:gd name="connsiteY43" fmla="*/ 1283 h 731465"/>
                <a:gd name="connsiteX44" fmla="*/ 638335 w 720739"/>
                <a:gd name="connsiteY44" fmla="*/ 95361 h 731465"/>
                <a:gd name="connsiteX45" fmla="*/ 588606 w 720739"/>
                <a:gd name="connsiteY45" fmla="*/ 557888 h 731465"/>
                <a:gd name="connsiteX46" fmla="*/ 120870 w 720739"/>
                <a:gd name="connsiteY46" fmla="*/ 644397 h 731465"/>
                <a:gd name="connsiteX47" fmla="*/ 0 w 720739"/>
                <a:gd name="connsiteY47" fmla="*/ 315347 h 731465"/>
                <a:gd name="connsiteX0" fmla="*/ 348892 w 731940"/>
                <a:gd name="connsiteY0" fmla="*/ 336207 h 746412"/>
                <a:gd name="connsiteX1" fmla="*/ 361732 w 731940"/>
                <a:gd name="connsiteY1" fmla="*/ 327684 h 746412"/>
                <a:gd name="connsiteX2" fmla="*/ 387597 w 731940"/>
                <a:gd name="connsiteY2" fmla="*/ 335171 h 746412"/>
                <a:gd name="connsiteX3" fmla="*/ 399661 w 731940"/>
                <a:gd name="connsiteY3" fmla="*/ 376238 h 746412"/>
                <a:gd name="connsiteX4" fmla="*/ 398080 w 731940"/>
                <a:gd name="connsiteY4" fmla="*/ 381318 h 746412"/>
                <a:gd name="connsiteX5" fmla="*/ 348892 w 731940"/>
                <a:gd name="connsiteY5" fmla="*/ 336207 h 746412"/>
                <a:gd name="connsiteX6" fmla="*/ 230573 w 731940"/>
                <a:gd name="connsiteY6" fmla="*/ 280633 h 746412"/>
                <a:gd name="connsiteX7" fmla="*/ 274785 w 731940"/>
                <a:gd name="connsiteY7" fmla="*/ 321179 h 746412"/>
                <a:gd name="connsiteX8" fmla="*/ 274325 w 731940"/>
                <a:gd name="connsiteY8" fmla="*/ 321295 h 746412"/>
                <a:gd name="connsiteX9" fmla="*/ 239949 w 731940"/>
                <a:gd name="connsiteY9" fmla="*/ 311427 h 746412"/>
                <a:gd name="connsiteX10" fmla="*/ 239704 w 731940"/>
                <a:gd name="connsiteY10" fmla="*/ 311718 h 746412"/>
                <a:gd name="connsiteX11" fmla="*/ 230573 w 731940"/>
                <a:gd name="connsiteY11" fmla="*/ 280633 h 746412"/>
                <a:gd name="connsiteX12" fmla="*/ 175268 w 731940"/>
                <a:gd name="connsiteY12" fmla="*/ 229912 h 746412"/>
                <a:gd name="connsiteX13" fmla="*/ 188006 w 731940"/>
                <a:gd name="connsiteY13" fmla="*/ 241594 h 746412"/>
                <a:gd name="connsiteX14" fmla="*/ 176755 w 731940"/>
                <a:gd name="connsiteY14" fmla="*/ 265044 h 746412"/>
                <a:gd name="connsiteX15" fmla="*/ 204557 w 731940"/>
                <a:gd name="connsiteY15" fmla="*/ 353364 h 746412"/>
                <a:gd name="connsiteX16" fmla="*/ 280854 w 731940"/>
                <a:gd name="connsiteY16" fmla="*/ 375786 h 746412"/>
                <a:gd name="connsiteX17" fmla="*/ 318685 w 731940"/>
                <a:gd name="connsiteY17" fmla="*/ 361439 h 746412"/>
                <a:gd name="connsiteX18" fmla="*/ 369238 w 731940"/>
                <a:gd name="connsiteY18" fmla="*/ 407802 h 746412"/>
                <a:gd name="connsiteX19" fmla="*/ 326994 w 731940"/>
                <a:gd name="connsiteY19" fmla="*/ 396621 h 746412"/>
                <a:gd name="connsiteX20" fmla="*/ 284800 w 731940"/>
                <a:gd name="connsiteY20" fmla="*/ 438470 h 746412"/>
                <a:gd name="connsiteX21" fmla="*/ 385369 w 731940"/>
                <a:gd name="connsiteY21" fmla="*/ 465009 h 746412"/>
                <a:gd name="connsiteX22" fmla="*/ 415793 w 731940"/>
                <a:gd name="connsiteY22" fmla="*/ 450496 h 746412"/>
                <a:gd name="connsiteX23" fmla="*/ 428615 w 731940"/>
                <a:gd name="connsiteY23" fmla="*/ 462256 h 746412"/>
                <a:gd name="connsiteX24" fmla="*/ 454984 w 731940"/>
                <a:gd name="connsiteY24" fmla="*/ 433504 h 746412"/>
                <a:gd name="connsiteX25" fmla="*/ 443119 w 731940"/>
                <a:gd name="connsiteY25" fmla="*/ 422622 h 746412"/>
                <a:gd name="connsiteX26" fmla="*/ 457464 w 731940"/>
                <a:gd name="connsiteY26" fmla="*/ 390037 h 746412"/>
                <a:gd name="connsiteX27" fmla="*/ 428362 w 731940"/>
                <a:gd name="connsiteY27" fmla="*/ 292001 h 746412"/>
                <a:gd name="connsiteX28" fmla="*/ 428522 w 731940"/>
                <a:gd name="connsiteY28" fmla="*/ 291814 h 746412"/>
                <a:gd name="connsiteX29" fmla="*/ 427395 w 731940"/>
                <a:gd name="connsiteY29" fmla="*/ 290986 h 746412"/>
                <a:gd name="connsiteX30" fmla="*/ 427012 w 731940"/>
                <a:gd name="connsiteY30" fmla="*/ 290584 h 746412"/>
                <a:gd name="connsiteX31" fmla="*/ 426946 w 731940"/>
                <a:gd name="connsiteY31" fmla="*/ 290656 h 746412"/>
                <a:gd name="connsiteX32" fmla="*/ 352820 w 731940"/>
                <a:gd name="connsiteY32" fmla="*/ 271623 h 746412"/>
                <a:gd name="connsiteX33" fmla="*/ 307521 w 731940"/>
                <a:gd name="connsiteY33" fmla="*/ 298267 h 746412"/>
                <a:gd name="connsiteX34" fmla="*/ 255205 w 731940"/>
                <a:gd name="connsiteY34" fmla="*/ 250288 h 746412"/>
                <a:gd name="connsiteX35" fmla="*/ 258260 w 731940"/>
                <a:gd name="connsiteY35" fmla="*/ 248969 h 746412"/>
                <a:gd name="connsiteX36" fmla="*/ 296362 w 731940"/>
                <a:gd name="connsiteY36" fmla="*/ 259024 h 746412"/>
                <a:gd name="connsiteX37" fmla="*/ 334346 w 731940"/>
                <a:gd name="connsiteY37" fmla="*/ 221351 h 746412"/>
                <a:gd name="connsiteX38" fmla="*/ 243811 w 731940"/>
                <a:gd name="connsiteY38" fmla="*/ 197460 h 746412"/>
                <a:gd name="connsiteX39" fmla="*/ 213820 w 731940"/>
                <a:gd name="connsiteY39" fmla="*/ 212335 h 746412"/>
                <a:gd name="connsiteX40" fmla="*/ 201636 w 731940"/>
                <a:gd name="connsiteY40" fmla="*/ 201161 h 746412"/>
                <a:gd name="connsiteX41" fmla="*/ 175268 w 731940"/>
                <a:gd name="connsiteY41" fmla="*/ 229912 h 746412"/>
                <a:gd name="connsiteX42" fmla="*/ 0 w 731940"/>
                <a:gd name="connsiteY42" fmla="*/ 316412 h 746412"/>
                <a:gd name="connsiteX43" fmla="*/ 225227 w 731940"/>
                <a:gd name="connsiteY43" fmla="*/ 2348 h 746412"/>
                <a:gd name="connsiteX44" fmla="*/ 638335 w 731940"/>
                <a:gd name="connsiteY44" fmla="*/ 96426 h 746412"/>
                <a:gd name="connsiteX45" fmla="*/ 611711 w 731940"/>
                <a:gd name="connsiteY45" fmla="*/ 586606 h 746412"/>
                <a:gd name="connsiteX46" fmla="*/ 120870 w 731940"/>
                <a:gd name="connsiteY46" fmla="*/ 645462 h 746412"/>
                <a:gd name="connsiteX47" fmla="*/ 0 w 731940"/>
                <a:gd name="connsiteY47" fmla="*/ 316412 h 746412"/>
                <a:gd name="connsiteX0" fmla="*/ 348892 w 731940"/>
                <a:gd name="connsiteY0" fmla="*/ 336207 h 721787"/>
                <a:gd name="connsiteX1" fmla="*/ 361732 w 731940"/>
                <a:gd name="connsiteY1" fmla="*/ 327684 h 721787"/>
                <a:gd name="connsiteX2" fmla="*/ 387597 w 731940"/>
                <a:gd name="connsiteY2" fmla="*/ 335171 h 721787"/>
                <a:gd name="connsiteX3" fmla="*/ 399661 w 731940"/>
                <a:gd name="connsiteY3" fmla="*/ 376238 h 721787"/>
                <a:gd name="connsiteX4" fmla="*/ 398080 w 731940"/>
                <a:gd name="connsiteY4" fmla="*/ 381318 h 721787"/>
                <a:gd name="connsiteX5" fmla="*/ 348892 w 731940"/>
                <a:gd name="connsiteY5" fmla="*/ 336207 h 721787"/>
                <a:gd name="connsiteX6" fmla="*/ 230573 w 731940"/>
                <a:gd name="connsiteY6" fmla="*/ 280633 h 721787"/>
                <a:gd name="connsiteX7" fmla="*/ 274785 w 731940"/>
                <a:gd name="connsiteY7" fmla="*/ 321179 h 721787"/>
                <a:gd name="connsiteX8" fmla="*/ 274325 w 731940"/>
                <a:gd name="connsiteY8" fmla="*/ 321295 h 721787"/>
                <a:gd name="connsiteX9" fmla="*/ 239949 w 731940"/>
                <a:gd name="connsiteY9" fmla="*/ 311427 h 721787"/>
                <a:gd name="connsiteX10" fmla="*/ 239704 w 731940"/>
                <a:gd name="connsiteY10" fmla="*/ 311718 h 721787"/>
                <a:gd name="connsiteX11" fmla="*/ 230573 w 731940"/>
                <a:gd name="connsiteY11" fmla="*/ 280633 h 721787"/>
                <a:gd name="connsiteX12" fmla="*/ 175268 w 731940"/>
                <a:gd name="connsiteY12" fmla="*/ 229912 h 721787"/>
                <a:gd name="connsiteX13" fmla="*/ 188006 w 731940"/>
                <a:gd name="connsiteY13" fmla="*/ 241594 h 721787"/>
                <a:gd name="connsiteX14" fmla="*/ 176755 w 731940"/>
                <a:gd name="connsiteY14" fmla="*/ 265044 h 721787"/>
                <a:gd name="connsiteX15" fmla="*/ 204557 w 731940"/>
                <a:gd name="connsiteY15" fmla="*/ 353364 h 721787"/>
                <a:gd name="connsiteX16" fmla="*/ 280854 w 731940"/>
                <a:gd name="connsiteY16" fmla="*/ 375786 h 721787"/>
                <a:gd name="connsiteX17" fmla="*/ 318685 w 731940"/>
                <a:gd name="connsiteY17" fmla="*/ 361439 h 721787"/>
                <a:gd name="connsiteX18" fmla="*/ 369238 w 731940"/>
                <a:gd name="connsiteY18" fmla="*/ 407802 h 721787"/>
                <a:gd name="connsiteX19" fmla="*/ 326994 w 731940"/>
                <a:gd name="connsiteY19" fmla="*/ 396621 h 721787"/>
                <a:gd name="connsiteX20" fmla="*/ 284800 w 731940"/>
                <a:gd name="connsiteY20" fmla="*/ 438470 h 721787"/>
                <a:gd name="connsiteX21" fmla="*/ 385369 w 731940"/>
                <a:gd name="connsiteY21" fmla="*/ 465009 h 721787"/>
                <a:gd name="connsiteX22" fmla="*/ 415793 w 731940"/>
                <a:gd name="connsiteY22" fmla="*/ 450496 h 721787"/>
                <a:gd name="connsiteX23" fmla="*/ 428615 w 731940"/>
                <a:gd name="connsiteY23" fmla="*/ 462256 h 721787"/>
                <a:gd name="connsiteX24" fmla="*/ 454984 w 731940"/>
                <a:gd name="connsiteY24" fmla="*/ 433504 h 721787"/>
                <a:gd name="connsiteX25" fmla="*/ 443119 w 731940"/>
                <a:gd name="connsiteY25" fmla="*/ 422622 h 721787"/>
                <a:gd name="connsiteX26" fmla="*/ 457464 w 731940"/>
                <a:gd name="connsiteY26" fmla="*/ 390037 h 721787"/>
                <a:gd name="connsiteX27" fmla="*/ 428362 w 731940"/>
                <a:gd name="connsiteY27" fmla="*/ 292001 h 721787"/>
                <a:gd name="connsiteX28" fmla="*/ 428522 w 731940"/>
                <a:gd name="connsiteY28" fmla="*/ 291814 h 721787"/>
                <a:gd name="connsiteX29" fmla="*/ 427395 w 731940"/>
                <a:gd name="connsiteY29" fmla="*/ 290986 h 721787"/>
                <a:gd name="connsiteX30" fmla="*/ 427012 w 731940"/>
                <a:gd name="connsiteY30" fmla="*/ 290584 h 721787"/>
                <a:gd name="connsiteX31" fmla="*/ 426946 w 731940"/>
                <a:gd name="connsiteY31" fmla="*/ 290656 h 721787"/>
                <a:gd name="connsiteX32" fmla="*/ 352820 w 731940"/>
                <a:gd name="connsiteY32" fmla="*/ 271623 h 721787"/>
                <a:gd name="connsiteX33" fmla="*/ 307521 w 731940"/>
                <a:gd name="connsiteY33" fmla="*/ 298267 h 721787"/>
                <a:gd name="connsiteX34" fmla="*/ 255205 w 731940"/>
                <a:gd name="connsiteY34" fmla="*/ 250288 h 721787"/>
                <a:gd name="connsiteX35" fmla="*/ 258260 w 731940"/>
                <a:gd name="connsiteY35" fmla="*/ 248969 h 721787"/>
                <a:gd name="connsiteX36" fmla="*/ 296362 w 731940"/>
                <a:gd name="connsiteY36" fmla="*/ 259024 h 721787"/>
                <a:gd name="connsiteX37" fmla="*/ 334346 w 731940"/>
                <a:gd name="connsiteY37" fmla="*/ 221351 h 721787"/>
                <a:gd name="connsiteX38" fmla="*/ 243811 w 731940"/>
                <a:gd name="connsiteY38" fmla="*/ 197460 h 721787"/>
                <a:gd name="connsiteX39" fmla="*/ 213820 w 731940"/>
                <a:gd name="connsiteY39" fmla="*/ 212335 h 721787"/>
                <a:gd name="connsiteX40" fmla="*/ 201636 w 731940"/>
                <a:gd name="connsiteY40" fmla="*/ 201161 h 721787"/>
                <a:gd name="connsiteX41" fmla="*/ 175268 w 731940"/>
                <a:gd name="connsiteY41" fmla="*/ 229912 h 721787"/>
                <a:gd name="connsiteX42" fmla="*/ 0 w 731940"/>
                <a:gd name="connsiteY42" fmla="*/ 316412 h 721787"/>
                <a:gd name="connsiteX43" fmla="*/ 225227 w 731940"/>
                <a:gd name="connsiteY43" fmla="*/ 2348 h 721787"/>
                <a:gd name="connsiteX44" fmla="*/ 638335 w 731940"/>
                <a:gd name="connsiteY44" fmla="*/ 96426 h 721787"/>
                <a:gd name="connsiteX45" fmla="*/ 611711 w 731940"/>
                <a:gd name="connsiteY45" fmla="*/ 586606 h 721787"/>
                <a:gd name="connsiteX46" fmla="*/ 120870 w 731940"/>
                <a:gd name="connsiteY46" fmla="*/ 645462 h 721787"/>
                <a:gd name="connsiteX47" fmla="*/ 0 w 731940"/>
                <a:gd name="connsiteY47" fmla="*/ 316412 h 721787"/>
                <a:gd name="connsiteX0" fmla="*/ 348892 w 703658"/>
                <a:gd name="connsiteY0" fmla="*/ 336207 h 721787"/>
                <a:gd name="connsiteX1" fmla="*/ 361732 w 703658"/>
                <a:gd name="connsiteY1" fmla="*/ 327684 h 721787"/>
                <a:gd name="connsiteX2" fmla="*/ 387597 w 703658"/>
                <a:gd name="connsiteY2" fmla="*/ 335171 h 721787"/>
                <a:gd name="connsiteX3" fmla="*/ 399661 w 703658"/>
                <a:gd name="connsiteY3" fmla="*/ 376238 h 721787"/>
                <a:gd name="connsiteX4" fmla="*/ 398080 w 703658"/>
                <a:gd name="connsiteY4" fmla="*/ 381318 h 721787"/>
                <a:gd name="connsiteX5" fmla="*/ 348892 w 703658"/>
                <a:gd name="connsiteY5" fmla="*/ 336207 h 721787"/>
                <a:gd name="connsiteX6" fmla="*/ 230573 w 703658"/>
                <a:gd name="connsiteY6" fmla="*/ 280633 h 721787"/>
                <a:gd name="connsiteX7" fmla="*/ 274785 w 703658"/>
                <a:gd name="connsiteY7" fmla="*/ 321179 h 721787"/>
                <a:gd name="connsiteX8" fmla="*/ 274325 w 703658"/>
                <a:gd name="connsiteY8" fmla="*/ 321295 h 721787"/>
                <a:gd name="connsiteX9" fmla="*/ 239949 w 703658"/>
                <a:gd name="connsiteY9" fmla="*/ 311427 h 721787"/>
                <a:gd name="connsiteX10" fmla="*/ 239704 w 703658"/>
                <a:gd name="connsiteY10" fmla="*/ 311718 h 721787"/>
                <a:gd name="connsiteX11" fmla="*/ 230573 w 703658"/>
                <a:gd name="connsiteY11" fmla="*/ 280633 h 721787"/>
                <a:gd name="connsiteX12" fmla="*/ 175268 w 703658"/>
                <a:gd name="connsiteY12" fmla="*/ 229912 h 721787"/>
                <a:gd name="connsiteX13" fmla="*/ 188006 w 703658"/>
                <a:gd name="connsiteY13" fmla="*/ 241594 h 721787"/>
                <a:gd name="connsiteX14" fmla="*/ 176755 w 703658"/>
                <a:gd name="connsiteY14" fmla="*/ 265044 h 721787"/>
                <a:gd name="connsiteX15" fmla="*/ 204557 w 703658"/>
                <a:gd name="connsiteY15" fmla="*/ 353364 h 721787"/>
                <a:gd name="connsiteX16" fmla="*/ 280854 w 703658"/>
                <a:gd name="connsiteY16" fmla="*/ 375786 h 721787"/>
                <a:gd name="connsiteX17" fmla="*/ 318685 w 703658"/>
                <a:gd name="connsiteY17" fmla="*/ 361439 h 721787"/>
                <a:gd name="connsiteX18" fmla="*/ 369238 w 703658"/>
                <a:gd name="connsiteY18" fmla="*/ 407802 h 721787"/>
                <a:gd name="connsiteX19" fmla="*/ 326994 w 703658"/>
                <a:gd name="connsiteY19" fmla="*/ 396621 h 721787"/>
                <a:gd name="connsiteX20" fmla="*/ 284800 w 703658"/>
                <a:gd name="connsiteY20" fmla="*/ 438470 h 721787"/>
                <a:gd name="connsiteX21" fmla="*/ 385369 w 703658"/>
                <a:gd name="connsiteY21" fmla="*/ 465009 h 721787"/>
                <a:gd name="connsiteX22" fmla="*/ 415793 w 703658"/>
                <a:gd name="connsiteY22" fmla="*/ 450496 h 721787"/>
                <a:gd name="connsiteX23" fmla="*/ 428615 w 703658"/>
                <a:gd name="connsiteY23" fmla="*/ 462256 h 721787"/>
                <a:gd name="connsiteX24" fmla="*/ 454984 w 703658"/>
                <a:gd name="connsiteY24" fmla="*/ 433504 h 721787"/>
                <a:gd name="connsiteX25" fmla="*/ 443119 w 703658"/>
                <a:gd name="connsiteY25" fmla="*/ 422622 h 721787"/>
                <a:gd name="connsiteX26" fmla="*/ 457464 w 703658"/>
                <a:gd name="connsiteY26" fmla="*/ 390037 h 721787"/>
                <a:gd name="connsiteX27" fmla="*/ 428362 w 703658"/>
                <a:gd name="connsiteY27" fmla="*/ 292001 h 721787"/>
                <a:gd name="connsiteX28" fmla="*/ 428522 w 703658"/>
                <a:gd name="connsiteY28" fmla="*/ 291814 h 721787"/>
                <a:gd name="connsiteX29" fmla="*/ 427395 w 703658"/>
                <a:gd name="connsiteY29" fmla="*/ 290986 h 721787"/>
                <a:gd name="connsiteX30" fmla="*/ 427012 w 703658"/>
                <a:gd name="connsiteY30" fmla="*/ 290584 h 721787"/>
                <a:gd name="connsiteX31" fmla="*/ 426946 w 703658"/>
                <a:gd name="connsiteY31" fmla="*/ 290656 h 721787"/>
                <a:gd name="connsiteX32" fmla="*/ 352820 w 703658"/>
                <a:gd name="connsiteY32" fmla="*/ 271623 h 721787"/>
                <a:gd name="connsiteX33" fmla="*/ 307521 w 703658"/>
                <a:gd name="connsiteY33" fmla="*/ 298267 h 721787"/>
                <a:gd name="connsiteX34" fmla="*/ 255205 w 703658"/>
                <a:gd name="connsiteY34" fmla="*/ 250288 h 721787"/>
                <a:gd name="connsiteX35" fmla="*/ 258260 w 703658"/>
                <a:gd name="connsiteY35" fmla="*/ 248969 h 721787"/>
                <a:gd name="connsiteX36" fmla="*/ 296362 w 703658"/>
                <a:gd name="connsiteY36" fmla="*/ 259024 h 721787"/>
                <a:gd name="connsiteX37" fmla="*/ 334346 w 703658"/>
                <a:gd name="connsiteY37" fmla="*/ 221351 h 721787"/>
                <a:gd name="connsiteX38" fmla="*/ 243811 w 703658"/>
                <a:gd name="connsiteY38" fmla="*/ 197460 h 721787"/>
                <a:gd name="connsiteX39" fmla="*/ 213820 w 703658"/>
                <a:gd name="connsiteY39" fmla="*/ 212335 h 721787"/>
                <a:gd name="connsiteX40" fmla="*/ 201636 w 703658"/>
                <a:gd name="connsiteY40" fmla="*/ 201161 h 721787"/>
                <a:gd name="connsiteX41" fmla="*/ 175268 w 703658"/>
                <a:gd name="connsiteY41" fmla="*/ 229912 h 721787"/>
                <a:gd name="connsiteX42" fmla="*/ 0 w 703658"/>
                <a:gd name="connsiteY42" fmla="*/ 316412 h 721787"/>
                <a:gd name="connsiteX43" fmla="*/ 225227 w 703658"/>
                <a:gd name="connsiteY43" fmla="*/ 2348 h 721787"/>
                <a:gd name="connsiteX44" fmla="*/ 638335 w 703658"/>
                <a:gd name="connsiteY44" fmla="*/ 96426 h 721787"/>
                <a:gd name="connsiteX45" fmla="*/ 611711 w 703658"/>
                <a:gd name="connsiteY45" fmla="*/ 586606 h 721787"/>
                <a:gd name="connsiteX46" fmla="*/ 120870 w 703658"/>
                <a:gd name="connsiteY46" fmla="*/ 645462 h 721787"/>
                <a:gd name="connsiteX47" fmla="*/ 0 w 703658"/>
                <a:gd name="connsiteY47" fmla="*/ 316412 h 721787"/>
                <a:gd name="connsiteX0" fmla="*/ 348892 w 712232"/>
                <a:gd name="connsiteY0" fmla="*/ 336300 h 724701"/>
                <a:gd name="connsiteX1" fmla="*/ 361732 w 712232"/>
                <a:gd name="connsiteY1" fmla="*/ 327777 h 724701"/>
                <a:gd name="connsiteX2" fmla="*/ 387597 w 712232"/>
                <a:gd name="connsiteY2" fmla="*/ 335264 h 724701"/>
                <a:gd name="connsiteX3" fmla="*/ 399661 w 712232"/>
                <a:gd name="connsiteY3" fmla="*/ 376331 h 724701"/>
                <a:gd name="connsiteX4" fmla="*/ 398080 w 712232"/>
                <a:gd name="connsiteY4" fmla="*/ 381411 h 724701"/>
                <a:gd name="connsiteX5" fmla="*/ 348892 w 712232"/>
                <a:gd name="connsiteY5" fmla="*/ 336300 h 724701"/>
                <a:gd name="connsiteX6" fmla="*/ 230573 w 712232"/>
                <a:gd name="connsiteY6" fmla="*/ 280726 h 724701"/>
                <a:gd name="connsiteX7" fmla="*/ 274785 w 712232"/>
                <a:gd name="connsiteY7" fmla="*/ 321272 h 724701"/>
                <a:gd name="connsiteX8" fmla="*/ 274325 w 712232"/>
                <a:gd name="connsiteY8" fmla="*/ 321388 h 724701"/>
                <a:gd name="connsiteX9" fmla="*/ 239949 w 712232"/>
                <a:gd name="connsiteY9" fmla="*/ 311520 h 724701"/>
                <a:gd name="connsiteX10" fmla="*/ 239704 w 712232"/>
                <a:gd name="connsiteY10" fmla="*/ 311811 h 724701"/>
                <a:gd name="connsiteX11" fmla="*/ 230573 w 712232"/>
                <a:gd name="connsiteY11" fmla="*/ 280726 h 724701"/>
                <a:gd name="connsiteX12" fmla="*/ 175268 w 712232"/>
                <a:gd name="connsiteY12" fmla="*/ 230005 h 724701"/>
                <a:gd name="connsiteX13" fmla="*/ 188006 w 712232"/>
                <a:gd name="connsiteY13" fmla="*/ 241687 h 724701"/>
                <a:gd name="connsiteX14" fmla="*/ 176755 w 712232"/>
                <a:gd name="connsiteY14" fmla="*/ 265137 h 724701"/>
                <a:gd name="connsiteX15" fmla="*/ 204557 w 712232"/>
                <a:gd name="connsiteY15" fmla="*/ 353457 h 724701"/>
                <a:gd name="connsiteX16" fmla="*/ 280854 w 712232"/>
                <a:gd name="connsiteY16" fmla="*/ 375879 h 724701"/>
                <a:gd name="connsiteX17" fmla="*/ 318685 w 712232"/>
                <a:gd name="connsiteY17" fmla="*/ 361532 h 724701"/>
                <a:gd name="connsiteX18" fmla="*/ 369238 w 712232"/>
                <a:gd name="connsiteY18" fmla="*/ 407895 h 724701"/>
                <a:gd name="connsiteX19" fmla="*/ 326994 w 712232"/>
                <a:gd name="connsiteY19" fmla="*/ 396714 h 724701"/>
                <a:gd name="connsiteX20" fmla="*/ 284800 w 712232"/>
                <a:gd name="connsiteY20" fmla="*/ 438563 h 724701"/>
                <a:gd name="connsiteX21" fmla="*/ 385369 w 712232"/>
                <a:gd name="connsiteY21" fmla="*/ 465102 h 724701"/>
                <a:gd name="connsiteX22" fmla="*/ 415793 w 712232"/>
                <a:gd name="connsiteY22" fmla="*/ 450589 h 724701"/>
                <a:gd name="connsiteX23" fmla="*/ 428615 w 712232"/>
                <a:gd name="connsiteY23" fmla="*/ 462349 h 724701"/>
                <a:gd name="connsiteX24" fmla="*/ 454984 w 712232"/>
                <a:gd name="connsiteY24" fmla="*/ 433597 h 724701"/>
                <a:gd name="connsiteX25" fmla="*/ 443119 w 712232"/>
                <a:gd name="connsiteY25" fmla="*/ 422715 h 724701"/>
                <a:gd name="connsiteX26" fmla="*/ 457464 w 712232"/>
                <a:gd name="connsiteY26" fmla="*/ 390130 h 724701"/>
                <a:gd name="connsiteX27" fmla="*/ 428362 w 712232"/>
                <a:gd name="connsiteY27" fmla="*/ 292094 h 724701"/>
                <a:gd name="connsiteX28" fmla="*/ 428522 w 712232"/>
                <a:gd name="connsiteY28" fmla="*/ 291907 h 724701"/>
                <a:gd name="connsiteX29" fmla="*/ 427395 w 712232"/>
                <a:gd name="connsiteY29" fmla="*/ 291079 h 724701"/>
                <a:gd name="connsiteX30" fmla="*/ 427012 w 712232"/>
                <a:gd name="connsiteY30" fmla="*/ 290677 h 724701"/>
                <a:gd name="connsiteX31" fmla="*/ 426946 w 712232"/>
                <a:gd name="connsiteY31" fmla="*/ 290749 h 724701"/>
                <a:gd name="connsiteX32" fmla="*/ 352820 w 712232"/>
                <a:gd name="connsiteY32" fmla="*/ 271716 h 724701"/>
                <a:gd name="connsiteX33" fmla="*/ 307521 w 712232"/>
                <a:gd name="connsiteY33" fmla="*/ 298360 h 724701"/>
                <a:gd name="connsiteX34" fmla="*/ 255205 w 712232"/>
                <a:gd name="connsiteY34" fmla="*/ 250381 h 724701"/>
                <a:gd name="connsiteX35" fmla="*/ 258260 w 712232"/>
                <a:gd name="connsiteY35" fmla="*/ 249062 h 724701"/>
                <a:gd name="connsiteX36" fmla="*/ 296362 w 712232"/>
                <a:gd name="connsiteY36" fmla="*/ 259117 h 724701"/>
                <a:gd name="connsiteX37" fmla="*/ 334346 w 712232"/>
                <a:gd name="connsiteY37" fmla="*/ 221444 h 724701"/>
                <a:gd name="connsiteX38" fmla="*/ 243811 w 712232"/>
                <a:gd name="connsiteY38" fmla="*/ 197553 h 724701"/>
                <a:gd name="connsiteX39" fmla="*/ 213820 w 712232"/>
                <a:gd name="connsiteY39" fmla="*/ 212428 h 724701"/>
                <a:gd name="connsiteX40" fmla="*/ 201636 w 712232"/>
                <a:gd name="connsiteY40" fmla="*/ 201254 h 724701"/>
                <a:gd name="connsiteX41" fmla="*/ 175268 w 712232"/>
                <a:gd name="connsiteY41" fmla="*/ 230005 h 724701"/>
                <a:gd name="connsiteX42" fmla="*/ 0 w 712232"/>
                <a:gd name="connsiteY42" fmla="*/ 316505 h 724701"/>
                <a:gd name="connsiteX43" fmla="*/ 225227 w 712232"/>
                <a:gd name="connsiteY43" fmla="*/ 2441 h 724701"/>
                <a:gd name="connsiteX44" fmla="*/ 638335 w 712232"/>
                <a:gd name="connsiteY44" fmla="*/ 96519 h 724701"/>
                <a:gd name="connsiteX45" fmla="*/ 625461 w 712232"/>
                <a:gd name="connsiteY45" fmla="*/ 592846 h 724701"/>
                <a:gd name="connsiteX46" fmla="*/ 120870 w 712232"/>
                <a:gd name="connsiteY46" fmla="*/ 645555 h 724701"/>
                <a:gd name="connsiteX47" fmla="*/ 0 w 712232"/>
                <a:gd name="connsiteY47" fmla="*/ 316505 h 724701"/>
                <a:gd name="connsiteX0" fmla="*/ 348892 w 716659"/>
                <a:gd name="connsiteY0" fmla="*/ 335530 h 723931"/>
                <a:gd name="connsiteX1" fmla="*/ 361732 w 716659"/>
                <a:gd name="connsiteY1" fmla="*/ 327007 h 723931"/>
                <a:gd name="connsiteX2" fmla="*/ 387597 w 716659"/>
                <a:gd name="connsiteY2" fmla="*/ 334494 h 723931"/>
                <a:gd name="connsiteX3" fmla="*/ 399661 w 716659"/>
                <a:gd name="connsiteY3" fmla="*/ 375561 h 723931"/>
                <a:gd name="connsiteX4" fmla="*/ 398080 w 716659"/>
                <a:gd name="connsiteY4" fmla="*/ 380641 h 723931"/>
                <a:gd name="connsiteX5" fmla="*/ 348892 w 716659"/>
                <a:gd name="connsiteY5" fmla="*/ 335530 h 723931"/>
                <a:gd name="connsiteX6" fmla="*/ 230573 w 716659"/>
                <a:gd name="connsiteY6" fmla="*/ 279956 h 723931"/>
                <a:gd name="connsiteX7" fmla="*/ 274785 w 716659"/>
                <a:gd name="connsiteY7" fmla="*/ 320502 h 723931"/>
                <a:gd name="connsiteX8" fmla="*/ 274325 w 716659"/>
                <a:gd name="connsiteY8" fmla="*/ 320618 h 723931"/>
                <a:gd name="connsiteX9" fmla="*/ 239949 w 716659"/>
                <a:gd name="connsiteY9" fmla="*/ 310750 h 723931"/>
                <a:gd name="connsiteX10" fmla="*/ 239704 w 716659"/>
                <a:gd name="connsiteY10" fmla="*/ 311041 h 723931"/>
                <a:gd name="connsiteX11" fmla="*/ 230573 w 716659"/>
                <a:gd name="connsiteY11" fmla="*/ 279956 h 723931"/>
                <a:gd name="connsiteX12" fmla="*/ 175268 w 716659"/>
                <a:gd name="connsiteY12" fmla="*/ 229235 h 723931"/>
                <a:gd name="connsiteX13" fmla="*/ 188006 w 716659"/>
                <a:gd name="connsiteY13" fmla="*/ 240917 h 723931"/>
                <a:gd name="connsiteX14" fmla="*/ 176755 w 716659"/>
                <a:gd name="connsiteY14" fmla="*/ 264367 h 723931"/>
                <a:gd name="connsiteX15" fmla="*/ 204557 w 716659"/>
                <a:gd name="connsiteY15" fmla="*/ 352687 h 723931"/>
                <a:gd name="connsiteX16" fmla="*/ 280854 w 716659"/>
                <a:gd name="connsiteY16" fmla="*/ 375109 h 723931"/>
                <a:gd name="connsiteX17" fmla="*/ 318685 w 716659"/>
                <a:gd name="connsiteY17" fmla="*/ 360762 h 723931"/>
                <a:gd name="connsiteX18" fmla="*/ 369238 w 716659"/>
                <a:gd name="connsiteY18" fmla="*/ 407125 h 723931"/>
                <a:gd name="connsiteX19" fmla="*/ 326994 w 716659"/>
                <a:gd name="connsiteY19" fmla="*/ 395944 h 723931"/>
                <a:gd name="connsiteX20" fmla="*/ 284800 w 716659"/>
                <a:gd name="connsiteY20" fmla="*/ 437793 h 723931"/>
                <a:gd name="connsiteX21" fmla="*/ 385369 w 716659"/>
                <a:gd name="connsiteY21" fmla="*/ 464332 h 723931"/>
                <a:gd name="connsiteX22" fmla="*/ 415793 w 716659"/>
                <a:gd name="connsiteY22" fmla="*/ 449819 h 723931"/>
                <a:gd name="connsiteX23" fmla="*/ 428615 w 716659"/>
                <a:gd name="connsiteY23" fmla="*/ 461579 h 723931"/>
                <a:gd name="connsiteX24" fmla="*/ 454984 w 716659"/>
                <a:gd name="connsiteY24" fmla="*/ 432827 h 723931"/>
                <a:gd name="connsiteX25" fmla="*/ 443119 w 716659"/>
                <a:gd name="connsiteY25" fmla="*/ 421945 h 723931"/>
                <a:gd name="connsiteX26" fmla="*/ 457464 w 716659"/>
                <a:gd name="connsiteY26" fmla="*/ 389360 h 723931"/>
                <a:gd name="connsiteX27" fmla="*/ 428362 w 716659"/>
                <a:gd name="connsiteY27" fmla="*/ 291324 h 723931"/>
                <a:gd name="connsiteX28" fmla="*/ 428522 w 716659"/>
                <a:gd name="connsiteY28" fmla="*/ 291137 h 723931"/>
                <a:gd name="connsiteX29" fmla="*/ 427395 w 716659"/>
                <a:gd name="connsiteY29" fmla="*/ 290309 h 723931"/>
                <a:gd name="connsiteX30" fmla="*/ 427012 w 716659"/>
                <a:gd name="connsiteY30" fmla="*/ 289907 h 723931"/>
                <a:gd name="connsiteX31" fmla="*/ 426946 w 716659"/>
                <a:gd name="connsiteY31" fmla="*/ 289979 h 723931"/>
                <a:gd name="connsiteX32" fmla="*/ 352820 w 716659"/>
                <a:gd name="connsiteY32" fmla="*/ 270946 h 723931"/>
                <a:gd name="connsiteX33" fmla="*/ 307521 w 716659"/>
                <a:gd name="connsiteY33" fmla="*/ 297590 h 723931"/>
                <a:gd name="connsiteX34" fmla="*/ 255205 w 716659"/>
                <a:gd name="connsiteY34" fmla="*/ 249611 h 723931"/>
                <a:gd name="connsiteX35" fmla="*/ 258260 w 716659"/>
                <a:gd name="connsiteY35" fmla="*/ 248292 h 723931"/>
                <a:gd name="connsiteX36" fmla="*/ 296362 w 716659"/>
                <a:gd name="connsiteY36" fmla="*/ 258347 h 723931"/>
                <a:gd name="connsiteX37" fmla="*/ 334346 w 716659"/>
                <a:gd name="connsiteY37" fmla="*/ 220674 h 723931"/>
                <a:gd name="connsiteX38" fmla="*/ 243811 w 716659"/>
                <a:gd name="connsiteY38" fmla="*/ 196783 h 723931"/>
                <a:gd name="connsiteX39" fmla="*/ 213820 w 716659"/>
                <a:gd name="connsiteY39" fmla="*/ 211658 h 723931"/>
                <a:gd name="connsiteX40" fmla="*/ 201636 w 716659"/>
                <a:gd name="connsiteY40" fmla="*/ 200484 h 723931"/>
                <a:gd name="connsiteX41" fmla="*/ 175268 w 716659"/>
                <a:gd name="connsiteY41" fmla="*/ 229235 h 723931"/>
                <a:gd name="connsiteX42" fmla="*/ 0 w 716659"/>
                <a:gd name="connsiteY42" fmla="*/ 315735 h 723931"/>
                <a:gd name="connsiteX43" fmla="*/ 225227 w 716659"/>
                <a:gd name="connsiteY43" fmla="*/ 1671 h 723931"/>
                <a:gd name="connsiteX44" fmla="*/ 638335 w 716659"/>
                <a:gd name="connsiteY44" fmla="*/ 95749 h 723931"/>
                <a:gd name="connsiteX45" fmla="*/ 625461 w 716659"/>
                <a:gd name="connsiteY45" fmla="*/ 592076 h 723931"/>
                <a:gd name="connsiteX46" fmla="*/ 120870 w 716659"/>
                <a:gd name="connsiteY46" fmla="*/ 644785 h 723931"/>
                <a:gd name="connsiteX47" fmla="*/ 0 w 716659"/>
                <a:gd name="connsiteY47" fmla="*/ 315735 h 723931"/>
                <a:gd name="connsiteX0" fmla="*/ 348892 w 734416"/>
                <a:gd name="connsiteY0" fmla="*/ 334428 h 722829"/>
                <a:gd name="connsiteX1" fmla="*/ 361732 w 734416"/>
                <a:gd name="connsiteY1" fmla="*/ 325905 h 722829"/>
                <a:gd name="connsiteX2" fmla="*/ 387597 w 734416"/>
                <a:gd name="connsiteY2" fmla="*/ 333392 h 722829"/>
                <a:gd name="connsiteX3" fmla="*/ 399661 w 734416"/>
                <a:gd name="connsiteY3" fmla="*/ 374459 h 722829"/>
                <a:gd name="connsiteX4" fmla="*/ 398080 w 734416"/>
                <a:gd name="connsiteY4" fmla="*/ 379539 h 722829"/>
                <a:gd name="connsiteX5" fmla="*/ 348892 w 734416"/>
                <a:gd name="connsiteY5" fmla="*/ 334428 h 722829"/>
                <a:gd name="connsiteX6" fmla="*/ 230573 w 734416"/>
                <a:gd name="connsiteY6" fmla="*/ 278854 h 722829"/>
                <a:gd name="connsiteX7" fmla="*/ 274785 w 734416"/>
                <a:gd name="connsiteY7" fmla="*/ 319400 h 722829"/>
                <a:gd name="connsiteX8" fmla="*/ 274325 w 734416"/>
                <a:gd name="connsiteY8" fmla="*/ 319516 h 722829"/>
                <a:gd name="connsiteX9" fmla="*/ 239949 w 734416"/>
                <a:gd name="connsiteY9" fmla="*/ 309648 h 722829"/>
                <a:gd name="connsiteX10" fmla="*/ 239704 w 734416"/>
                <a:gd name="connsiteY10" fmla="*/ 309939 h 722829"/>
                <a:gd name="connsiteX11" fmla="*/ 230573 w 734416"/>
                <a:gd name="connsiteY11" fmla="*/ 278854 h 722829"/>
                <a:gd name="connsiteX12" fmla="*/ 175268 w 734416"/>
                <a:gd name="connsiteY12" fmla="*/ 228133 h 722829"/>
                <a:gd name="connsiteX13" fmla="*/ 188006 w 734416"/>
                <a:gd name="connsiteY13" fmla="*/ 239815 h 722829"/>
                <a:gd name="connsiteX14" fmla="*/ 176755 w 734416"/>
                <a:gd name="connsiteY14" fmla="*/ 263265 h 722829"/>
                <a:gd name="connsiteX15" fmla="*/ 204557 w 734416"/>
                <a:gd name="connsiteY15" fmla="*/ 351585 h 722829"/>
                <a:gd name="connsiteX16" fmla="*/ 280854 w 734416"/>
                <a:gd name="connsiteY16" fmla="*/ 374007 h 722829"/>
                <a:gd name="connsiteX17" fmla="*/ 318685 w 734416"/>
                <a:gd name="connsiteY17" fmla="*/ 359660 h 722829"/>
                <a:gd name="connsiteX18" fmla="*/ 369238 w 734416"/>
                <a:gd name="connsiteY18" fmla="*/ 406023 h 722829"/>
                <a:gd name="connsiteX19" fmla="*/ 326994 w 734416"/>
                <a:gd name="connsiteY19" fmla="*/ 394842 h 722829"/>
                <a:gd name="connsiteX20" fmla="*/ 284800 w 734416"/>
                <a:gd name="connsiteY20" fmla="*/ 436691 h 722829"/>
                <a:gd name="connsiteX21" fmla="*/ 385369 w 734416"/>
                <a:gd name="connsiteY21" fmla="*/ 463230 h 722829"/>
                <a:gd name="connsiteX22" fmla="*/ 415793 w 734416"/>
                <a:gd name="connsiteY22" fmla="*/ 448717 h 722829"/>
                <a:gd name="connsiteX23" fmla="*/ 428615 w 734416"/>
                <a:gd name="connsiteY23" fmla="*/ 460477 h 722829"/>
                <a:gd name="connsiteX24" fmla="*/ 454984 w 734416"/>
                <a:gd name="connsiteY24" fmla="*/ 431725 h 722829"/>
                <a:gd name="connsiteX25" fmla="*/ 443119 w 734416"/>
                <a:gd name="connsiteY25" fmla="*/ 420843 h 722829"/>
                <a:gd name="connsiteX26" fmla="*/ 457464 w 734416"/>
                <a:gd name="connsiteY26" fmla="*/ 388258 h 722829"/>
                <a:gd name="connsiteX27" fmla="*/ 428362 w 734416"/>
                <a:gd name="connsiteY27" fmla="*/ 290222 h 722829"/>
                <a:gd name="connsiteX28" fmla="*/ 428522 w 734416"/>
                <a:gd name="connsiteY28" fmla="*/ 290035 h 722829"/>
                <a:gd name="connsiteX29" fmla="*/ 427395 w 734416"/>
                <a:gd name="connsiteY29" fmla="*/ 289207 h 722829"/>
                <a:gd name="connsiteX30" fmla="*/ 427012 w 734416"/>
                <a:gd name="connsiteY30" fmla="*/ 288805 h 722829"/>
                <a:gd name="connsiteX31" fmla="*/ 426946 w 734416"/>
                <a:gd name="connsiteY31" fmla="*/ 288877 h 722829"/>
                <a:gd name="connsiteX32" fmla="*/ 352820 w 734416"/>
                <a:gd name="connsiteY32" fmla="*/ 269844 h 722829"/>
                <a:gd name="connsiteX33" fmla="*/ 307521 w 734416"/>
                <a:gd name="connsiteY33" fmla="*/ 296488 h 722829"/>
                <a:gd name="connsiteX34" fmla="*/ 255205 w 734416"/>
                <a:gd name="connsiteY34" fmla="*/ 248509 h 722829"/>
                <a:gd name="connsiteX35" fmla="*/ 258260 w 734416"/>
                <a:gd name="connsiteY35" fmla="*/ 247190 h 722829"/>
                <a:gd name="connsiteX36" fmla="*/ 296362 w 734416"/>
                <a:gd name="connsiteY36" fmla="*/ 257245 h 722829"/>
                <a:gd name="connsiteX37" fmla="*/ 334346 w 734416"/>
                <a:gd name="connsiteY37" fmla="*/ 219572 h 722829"/>
                <a:gd name="connsiteX38" fmla="*/ 243811 w 734416"/>
                <a:gd name="connsiteY38" fmla="*/ 195681 h 722829"/>
                <a:gd name="connsiteX39" fmla="*/ 213820 w 734416"/>
                <a:gd name="connsiteY39" fmla="*/ 210556 h 722829"/>
                <a:gd name="connsiteX40" fmla="*/ 201636 w 734416"/>
                <a:gd name="connsiteY40" fmla="*/ 199382 h 722829"/>
                <a:gd name="connsiteX41" fmla="*/ 175268 w 734416"/>
                <a:gd name="connsiteY41" fmla="*/ 228133 h 722829"/>
                <a:gd name="connsiteX42" fmla="*/ 0 w 734416"/>
                <a:gd name="connsiteY42" fmla="*/ 314633 h 722829"/>
                <a:gd name="connsiteX43" fmla="*/ 225227 w 734416"/>
                <a:gd name="connsiteY43" fmla="*/ 569 h 722829"/>
                <a:gd name="connsiteX44" fmla="*/ 674161 w 734416"/>
                <a:gd name="connsiteY44" fmla="*/ 143659 h 722829"/>
                <a:gd name="connsiteX45" fmla="*/ 625461 w 734416"/>
                <a:gd name="connsiteY45" fmla="*/ 590974 h 722829"/>
                <a:gd name="connsiteX46" fmla="*/ 120870 w 734416"/>
                <a:gd name="connsiteY46" fmla="*/ 643683 h 722829"/>
                <a:gd name="connsiteX47" fmla="*/ 0 w 734416"/>
                <a:gd name="connsiteY47" fmla="*/ 314633 h 722829"/>
                <a:gd name="connsiteX0" fmla="*/ 348892 w 734000"/>
                <a:gd name="connsiteY0" fmla="*/ 334499 h 722900"/>
                <a:gd name="connsiteX1" fmla="*/ 361732 w 734000"/>
                <a:gd name="connsiteY1" fmla="*/ 325976 h 722900"/>
                <a:gd name="connsiteX2" fmla="*/ 387597 w 734000"/>
                <a:gd name="connsiteY2" fmla="*/ 333463 h 722900"/>
                <a:gd name="connsiteX3" fmla="*/ 399661 w 734000"/>
                <a:gd name="connsiteY3" fmla="*/ 374530 h 722900"/>
                <a:gd name="connsiteX4" fmla="*/ 398080 w 734000"/>
                <a:gd name="connsiteY4" fmla="*/ 379610 h 722900"/>
                <a:gd name="connsiteX5" fmla="*/ 348892 w 734000"/>
                <a:gd name="connsiteY5" fmla="*/ 334499 h 722900"/>
                <a:gd name="connsiteX6" fmla="*/ 230573 w 734000"/>
                <a:gd name="connsiteY6" fmla="*/ 278925 h 722900"/>
                <a:gd name="connsiteX7" fmla="*/ 274785 w 734000"/>
                <a:gd name="connsiteY7" fmla="*/ 319471 h 722900"/>
                <a:gd name="connsiteX8" fmla="*/ 274325 w 734000"/>
                <a:gd name="connsiteY8" fmla="*/ 319587 h 722900"/>
                <a:gd name="connsiteX9" fmla="*/ 239949 w 734000"/>
                <a:gd name="connsiteY9" fmla="*/ 309719 h 722900"/>
                <a:gd name="connsiteX10" fmla="*/ 239704 w 734000"/>
                <a:gd name="connsiteY10" fmla="*/ 310010 h 722900"/>
                <a:gd name="connsiteX11" fmla="*/ 230573 w 734000"/>
                <a:gd name="connsiteY11" fmla="*/ 278925 h 722900"/>
                <a:gd name="connsiteX12" fmla="*/ 175268 w 734000"/>
                <a:gd name="connsiteY12" fmla="*/ 228204 h 722900"/>
                <a:gd name="connsiteX13" fmla="*/ 188006 w 734000"/>
                <a:gd name="connsiteY13" fmla="*/ 239886 h 722900"/>
                <a:gd name="connsiteX14" fmla="*/ 176755 w 734000"/>
                <a:gd name="connsiteY14" fmla="*/ 263336 h 722900"/>
                <a:gd name="connsiteX15" fmla="*/ 204557 w 734000"/>
                <a:gd name="connsiteY15" fmla="*/ 351656 h 722900"/>
                <a:gd name="connsiteX16" fmla="*/ 280854 w 734000"/>
                <a:gd name="connsiteY16" fmla="*/ 374078 h 722900"/>
                <a:gd name="connsiteX17" fmla="*/ 318685 w 734000"/>
                <a:gd name="connsiteY17" fmla="*/ 359731 h 722900"/>
                <a:gd name="connsiteX18" fmla="*/ 369238 w 734000"/>
                <a:gd name="connsiteY18" fmla="*/ 406094 h 722900"/>
                <a:gd name="connsiteX19" fmla="*/ 326994 w 734000"/>
                <a:gd name="connsiteY19" fmla="*/ 394913 h 722900"/>
                <a:gd name="connsiteX20" fmla="*/ 284800 w 734000"/>
                <a:gd name="connsiteY20" fmla="*/ 436762 h 722900"/>
                <a:gd name="connsiteX21" fmla="*/ 385369 w 734000"/>
                <a:gd name="connsiteY21" fmla="*/ 463301 h 722900"/>
                <a:gd name="connsiteX22" fmla="*/ 415793 w 734000"/>
                <a:gd name="connsiteY22" fmla="*/ 448788 h 722900"/>
                <a:gd name="connsiteX23" fmla="*/ 428615 w 734000"/>
                <a:gd name="connsiteY23" fmla="*/ 460548 h 722900"/>
                <a:gd name="connsiteX24" fmla="*/ 454984 w 734000"/>
                <a:gd name="connsiteY24" fmla="*/ 431796 h 722900"/>
                <a:gd name="connsiteX25" fmla="*/ 443119 w 734000"/>
                <a:gd name="connsiteY25" fmla="*/ 420914 h 722900"/>
                <a:gd name="connsiteX26" fmla="*/ 457464 w 734000"/>
                <a:gd name="connsiteY26" fmla="*/ 388329 h 722900"/>
                <a:gd name="connsiteX27" fmla="*/ 428362 w 734000"/>
                <a:gd name="connsiteY27" fmla="*/ 290293 h 722900"/>
                <a:gd name="connsiteX28" fmla="*/ 428522 w 734000"/>
                <a:gd name="connsiteY28" fmla="*/ 290106 h 722900"/>
                <a:gd name="connsiteX29" fmla="*/ 427395 w 734000"/>
                <a:gd name="connsiteY29" fmla="*/ 289278 h 722900"/>
                <a:gd name="connsiteX30" fmla="*/ 427012 w 734000"/>
                <a:gd name="connsiteY30" fmla="*/ 288876 h 722900"/>
                <a:gd name="connsiteX31" fmla="*/ 426946 w 734000"/>
                <a:gd name="connsiteY31" fmla="*/ 288948 h 722900"/>
                <a:gd name="connsiteX32" fmla="*/ 352820 w 734000"/>
                <a:gd name="connsiteY32" fmla="*/ 269915 h 722900"/>
                <a:gd name="connsiteX33" fmla="*/ 307521 w 734000"/>
                <a:gd name="connsiteY33" fmla="*/ 296559 h 722900"/>
                <a:gd name="connsiteX34" fmla="*/ 255205 w 734000"/>
                <a:gd name="connsiteY34" fmla="*/ 248580 h 722900"/>
                <a:gd name="connsiteX35" fmla="*/ 258260 w 734000"/>
                <a:gd name="connsiteY35" fmla="*/ 247261 h 722900"/>
                <a:gd name="connsiteX36" fmla="*/ 296362 w 734000"/>
                <a:gd name="connsiteY36" fmla="*/ 257316 h 722900"/>
                <a:gd name="connsiteX37" fmla="*/ 334346 w 734000"/>
                <a:gd name="connsiteY37" fmla="*/ 219643 h 722900"/>
                <a:gd name="connsiteX38" fmla="*/ 243811 w 734000"/>
                <a:gd name="connsiteY38" fmla="*/ 195752 h 722900"/>
                <a:gd name="connsiteX39" fmla="*/ 213820 w 734000"/>
                <a:gd name="connsiteY39" fmla="*/ 210627 h 722900"/>
                <a:gd name="connsiteX40" fmla="*/ 201636 w 734000"/>
                <a:gd name="connsiteY40" fmla="*/ 199453 h 722900"/>
                <a:gd name="connsiteX41" fmla="*/ 175268 w 734000"/>
                <a:gd name="connsiteY41" fmla="*/ 228204 h 722900"/>
                <a:gd name="connsiteX42" fmla="*/ 0 w 734000"/>
                <a:gd name="connsiteY42" fmla="*/ 314704 h 722900"/>
                <a:gd name="connsiteX43" fmla="*/ 225227 w 734000"/>
                <a:gd name="connsiteY43" fmla="*/ 640 h 722900"/>
                <a:gd name="connsiteX44" fmla="*/ 674161 w 734000"/>
                <a:gd name="connsiteY44" fmla="*/ 143730 h 722900"/>
                <a:gd name="connsiteX45" fmla="*/ 625461 w 734000"/>
                <a:gd name="connsiteY45" fmla="*/ 591045 h 722900"/>
                <a:gd name="connsiteX46" fmla="*/ 120870 w 734000"/>
                <a:gd name="connsiteY46" fmla="*/ 643754 h 722900"/>
                <a:gd name="connsiteX47" fmla="*/ 0 w 734000"/>
                <a:gd name="connsiteY47" fmla="*/ 314704 h 722900"/>
                <a:gd name="connsiteX0" fmla="*/ 348892 w 734000"/>
                <a:gd name="connsiteY0" fmla="*/ 334499 h 722205"/>
                <a:gd name="connsiteX1" fmla="*/ 361732 w 734000"/>
                <a:gd name="connsiteY1" fmla="*/ 325976 h 722205"/>
                <a:gd name="connsiteX2" fmla="*/ 387597 w 734000"/>
                <a:gd name="connsiteY2" fmla="*/ 333463 h 722205"/>
                <a:gd name="connsiteX3" fmla="*/ 399661 w 734000"/>
                <a:gd name="connsiteY3" fmla="*/ 374530 h 722205"/>
                <a:gd name="connsiteX4" fmla="*/ 398080 w 734000"/>
                <a:gd name="connsiteY4" fmla="*/ 379610 h 722205"/>
                <a:gd name="connsiteX5" fmla="*/ 348892 w 734000"/>
                <a:gd name="connsiteY5" fmla="*/ 334499 h 722205"/>
                <a:gd name="connsiteX6" fmla="*/ 230573 w 734000"/>
                <a:gd name="connsiteY6" fmla="*/ 278925 h 722205"/>
                <a:gd name="connsiteX7" fmla="*/ 274785 w 734000"/>
                <a:gd name="connsiteY7" fmla="*/ 319471 h 722205"/>
                <a:gd name="connsiteX8" fmla="*/ 274325 w 734000"/>
                <a:gd name="connsiteY8" fmla="*/ 319587 h 722205"/>
                <a:gd name="connsiteX9" fmla="*/ 239949 w 734000"/>
                <a:gd name="connsiteY9" fmla="*/ 309719 h 722205"/>
                <a:gd name="connsiteX10" fmla="*/ 239704 w 734000"/>
                <a:gd name="connsiteY10" fmla="*/ 310010 h 722205"/>
                <a:gd name="connsiteX11" fmla="*/ 230573 w 734000"/>
                <a:gd name="connsiteY11" fmla="*/ 278925 h 722205"/>
                <a:gd name="connsiteX12" fmla="*/ 175268 w 734000"/>
                <a:gd name="connsiteY12" fmla="*/ 228204 h 722205"/>
                <a:gd name="connsiteX13" fmla="*/ 188006 w 734000"/>
                <a:gd name="connsiteY13" fmla="*/ 239886 h 722205"/>
                <a:gd name="connsiteX14" fmla="*/ 176755 w 734000"/>
                <a:gd name="connsiteY14" fmla="*/ 263336 h 722205"/>
                <a:gd name="connsiteX15" fmla="*/ 204557 w 734000"/>
                <a:gd name="connsiteY15" fmla="*/ 351656 h 722205"/>
                <a:gd name="connsiteX16" fmla="*/ 280854 w 734000"/>
                <a:gd name="connsiteY16" fmla="*/ 374078 h 722205"/>
                <a:gd name="connsiteX17" fmla="*/ 318685 w 734000"/>
                <a:gd name="connsiteY17" fmla="*/ 359731 h 722205"/>
                <a:gd name="connsiteX18" fmla="*/ 369238 w 734000"/>
                <a:gd name="connsiteY18" fmla="*/ 406094 h 722205"/>
                <a:gd name="connsiteX19" fmla="*/ 326994 w 734000"/>
                <a:gd name="connsiteY19" fmla="*/ 394913 h 722205"/>
                <a:gd name="connsiteX20" fmla="*/ 284800 w 734000"/>
                <a:gd name="connsiteY20" fmla="*/ 436762 h 722205"/>
                <a:gd name="connsiteX21" fmla="*/ 385369 w 734000"/>
                <a:gd name="connsiteY21" fmla="*/ 463301 h 722205"/>
                <a:gd name="connsiteX22" fmla="*/ 415793 w 734000"/>
                <a:gd name="connsiteY22" fmla="*/ 448788 h 722205"/>
                <a:gd name="connsiteX23" fmla="*/ 428615 w 734000"/>
                <a:gd name="connsiteY23" fmla="*/ 460548 h 722205"/>
                <a:gd name="connsiteX24" fmla="*/ 454984 w 734000"/>
                <a:gd name="connsiteY24" fmla="*/ 431796 h 722205"/>
                <a:gd name="connsiteX25" fmla="*/ 443119 w 734000"/>
                <a:gd name="connsiteY25" fmla="*/ 420914 h 722205"/>
                <a:gd name="connsiteX26" fmla="*/ 457464 w 734000"/>
                <a:gd name="connsiteY26" fmla="*/ 388329 h 722205"/>
                <a:gd name="connsiteX27" fmla="*/ 428362 w 734000"/>
                <a:gd name="connsiteY27" fmla="*/ 290293 h 722205"/>
                <a:gd name="connsiteX28" fmla="*/ 428522 w 734000"/>
                <a:gd name="connsiteY28" fmla="*/ 290106 h 722205"/>
                <a:gd name="connsiteX29" fmla="*/ 427395 w 734000"/>
                <a:gd name="connsiteY29" fmla="*/ 289278 h 722205"/>
                <a:gd name="connsiteX30" fmla="*/ 427012 w 734000"/>
                <a:gd name="connsiteY30" fmla="*/ 288876 h 722205"/>
                <a:gd name="connsiteX31" fmla="*/ 426946 w 734000"/>
                <a:gd name="connsiteY31" fmla="*/ 288948 h 722205"/>
                <a:gd name="connsiteX32" fmla="*/ 352820 w 734000"/>
                <a:gd name="connsiteY32" fmla="*/ 269915 h 722205"/>
                <a:gd name="connsiteX33" fmla="*/ 307521 w 734000"/>
                <a:gd name="connsiteY33" fmla="*/ 296559 h 722205"/>
                <a:gd name="connsiteX34" fmla="*/ 255205 w 734000"/>
                <a:gd name="connsiteY34" fmla="*/ 248580 h 722205"/>
                <a:gd name="connsiteX35" fmla="*/ 258260 w 734000"/>
                <a:gd name="connsiteY35" fmla="*/ 247261 h 722205"/>
                <a:gd name="connsiteX36" fmla="*/ 296362 w 734000"/>
                <a:gd name="connsiteY36" fmla="*/ 257316 h 722205"/>
                <a:gd name="connsiteX37" fmla="*/ 334346 w 734000"/>
                <a:gd name="connsiteY37" fmla="*/ 219643 h 722205"/>
                <a:gd name="connsiteX38" fmla="*/ 243811 w 734000"/>
                <a:gd name="connsiteY38" fmla="*/ 195752 h 722205"/>
                <a:gd name="connsiteX39" fmla="*/ 213820 w 734000"/>
                <a:gd name="connsiteY39" fmla="*/ 210627 h 722205"/>
                <a:gd name="connsiteX40" fmla="*/ 201636 w 734000"/>
                <a:gd name="connsiteY40" fmla="*/ 199453 h 722205"/>
                <a:gd name="connsiteX41" fmla="*/ 175268 w 734000"/>
                <a:gd name="connsiteY41" fmla="*/ 228204 h 722205"/>
                <a:gd name="connsiteX42" fmla="*/ 0 w 734000"/>
                <a:gd name="connsiteY42" fmla="*/ 314704 h 722205"/>
                <a:gd name="connsiteX43" fmla="*/ 225227 w 734000"/>
                <a:gd name="connsiteY43" fmla="*/ 640 h 722205"/>
                <a:gd name="connsiteX44" fmla="*/ 674161 w 734000"/>
                <a:gd name="connsiteY44" fmla="*/ 143730 h 722205"/>
                <a:gd name="connsiteX45" fmla="*/ 625461 w 734000"/>
                <a:gd name="connsiteY45" fmla="*/ 591045 h 722205"/>
                <a:gd name="connsiteX46" fmla="*/ 151149 w 734000"/>
                <a:gd name="connsiteY46" fmla="*/ 642445 h 722205"/>
                <a:gd name="connsiteX47" fmla="*/ 0 w 734000"/>
                <a:gd name="connsiteY47" fmla="*/ 314704 h 722205"/>
                <a:gd name="connsiteX0" fmla="*/ 348892 w 734000"/>
                <a:gd name="connsiteY0" fmla="*/ 334499 h 722205"/>
                <a:gd name="connsiteX1" fmla="*/ 361732 w 734000"/>
                <a:gd name="connsiteY1" fmla="*/ 325976 h 722205"/>
                <a:gd name="connsiteX2" fmla="*/ 387597 w 734000"/>
                <a:gd name="connsiteY2" fmla="*/ 333463 h 722205"/>
                <a:gd name="connsiteX3" fmla="*/ 399661 w 734000"/>
                <a:gd name="connsiteY3" fmla="*/ 374530 h 722205"/>
                <a:gd name="connsiteX4" fmla="*/ 398080 w 734000"/>
                <a:gd name="connsiteY4" fmla="*/ 379610 h 722205"/>
                <a:gd name="connsiteX5" fmla="*/ 348892 w 734000"/>
                <a:gd name="connsiteY5" fmla="*/ 334499 h 722205"/>
                <a:gd name="connsiteX6" fmla="*/ 230573 w 734000"/>
                <a:gd name="connsiteY6" fmla="*/ 278925 h 722205"/>
                <a:gd name="connsiteX7" fmla="*/ 274785 w 734000"/>
                <a:gd name="connsiteY7" fmla="*/ 319471 h 722205"/>
                <a:gd name="connsiteX8" fmla="*/ 274325 w 734000"/>
                <a:gd name="connsiteY8" fmla="*/ 319587 h 722205"/>
                <a:gd name="connsiteX9" fmla="*/ 239949 w 734000"/>
                <a:gd name="connsiteY9" fmla="*/ 309719 h 722205"/>
                <a:gd name="connsiteX10" fmla="*/ 239704 w 734000"/>
                <a:gd name="connsiteY10" fmla="*/ 310010 h 722205"/>
                <a:gd name="connsiteX11" fmla="*/ 230573 w 734000"/>
                <a:gd name="connsiteY11" fmla="*/ 278925 h 722205"/>
                <a:gd name="connsiteX12" fmla="*/ 175268 w 734000"/>
                <a:gd name="connsiteY12" fmla="*/ 228204 h 722205"/>
                <a:gd name="connsiteX13" fmla="*/ 188006 w 734000"/>
                <a:gd name="connsiteY13" fmla="*/ 239886 h 722205"/>
                <a:gd name="connsiteX14" fmla="*/ 176755 w 734000"/>
                <a:gd name="connsiteY14" fmla="*/ 263336 h 722205"/>
                <a:gd name="connsiteX15" fmla="*/ 204557 w 734000"/>
                <a:gd name="connsiteY15" fmla="*/ 351656 h 722205"/>
                <a:gd name="connsiteX16" fmla="*/ 280854 w 734000"/>
                <a:gd name="connsiteY16" fmla="*/ 374078 h 722205"/>
                <a:gd name="connsiteX17" fmla="*/ 318685 w 734000"/>
                <a:gd name="connsiteY17" fmla="*/ 359731 h 722205"/>
                <a:gd name="connsiteX18" fmla="*/ 369238 w 734000"/>
                <a:gd name="connsiteY18" fmla="*/ 406094 h 722205"/>
                <a:gd name="connsiteX19" fmla="*/ 326994 w 734000"/>
                <a:gd name="connsiteY19" fmla="*/ 394913 h 722205"/>
                <a:gd name="connsiteX20" fmla="*/ 284800 w 734000"/>
                <a:gd name="connsiteY20" fmla="*/ 436762 h 722205"/>
                <a:gd name="connsiteX21" fmla="*/ 385369 w 734000"/>
                <a:gd name="connsiteY21" fmla="*/ 463301 h 722205"/>
                <a:gd name="connsiteX22" fmla="*/ 415793 w 734000"/>
                <a:gd name="connsiteY22" fmla="*/ 448788 h 722205"/>
                <a:gd name="connsiteX23" fmla="*/ 428615 w 734000"/>
                <a:gd name="connsiteY23" fmla="*/ 460548 h 722205"/>
                <a:gd name="connsiteX24" fmla="*/ 454984 w 734000"/>
                <a:gd name="connsiteY24" fmla="*/ 431796 h 722205"/>
                <a:gd name="connsiteX25" fmla="*/ 443119 w 734000"/>
                <a:gd name="connsiteY25" fmla="*/ 420914 h 722205"/>
                <a:gd name="connsiteX26" fmla="*/ 457464 w 734000"/>
                <a:gd name="connsiteY26" fmla="*/ 388329 h 722205"/>
                <a:gd name="connsiteX27" fmla="*/ 428362 w 734000"/>
                <a:gd name="connsiteY27" fmla="*/ 290293 h 722205"/>
                <a:gd name="connsiteX28" fmla="*/ 428522 w 734000"/>
                <a:gd name="connsiteY28" fmla="*/ 290106 h 722205"/>
                <a:gd name="connsiteX29" fmla="*/ 427395 w 734000"/>
                <a:gd name="connsiteY29" fmla="*/ 289278 h 722205"/>
                <a:gd name="connsiteX30" fmla="*/ 427012 w 734000"/>
                <a:gd name="connsiteY30" fmla="*/ 288876 h 722205"/>
                <a:gd name="connsiteX31" fmla="*/ 426946 w 734000"/>
                <a:gd name="connsiteY31" fmla="*/ 288948 h 722205"/>
                <a:gd name="connsiteX32" fmla="*/ 352820 w 734000"/>
                <a:gd name="connsiteY32" fmla="*/ 269915 h 722205"/>
                <a:gd name="connsiteX33" fmla="*/ 307521 w 734000"/>
                <a:gd name="connsiteY33" fmla="*/ 296559 h 722205"/>
                <a:gd name="connsiteX34" fmla="*/ 255205 w 734000"/>
                <a:gd name="connsiteY34" fmla="*/ 248580 h 722205"/>
                <a:gd name="connsiteX35" fmla="*/ 258260 w 734000"/>
                <a:gd name="connsiteY35" fmla="*/ 247261 h 722205"/>
                <a:gd name="connsiteX36" fmla="*/ 296362 w 734000"/>
                <a:gd name="connsiteY36" fmla="*/ 257316 h 722205"/>
                <a:gd name="connsiteX37" fmla="*/ 334346 w 734000"/>
                <a:gd name="connsiteY37" fmla="*/ 219643 h 722205"/>
                <a:gd name="connsiteX38" fmla="*/ 243811 w 734000"/>
                <a:gd name="connsiteY38" fmla="*/ 195752 h 722205"/>
                <a:gd name="connsiteX39" fmla="*/ 213820 w 734000"/>
                <a:gd name="connsiteY39" fmla="*/ 210627 h 722205"/>
                <a:gd name="connsiteX40" fmla="*/ 201636 w 734000"/>
                <a:gd name="connsiteY40" fmla="*/ 199453 h 722205"/>
                <a:gd name="connsiteX41" fmla="*/ 175268 w 734000"/>
                <a:gd name="connsiteY41" fmla="*/ 228204 h 722205"/>
                <a:gd name="connsiteX42" fmla="*/ 0 w 734000"/>
                <a:gd name="connsiteY42" fmla="*/ 314704 h 722205"/>
                <a:gd name="connsiteX43" fmla="*/ 225227 w 734000"/>
                <a:gd name="connsiteY43" fmla="*/ 640 h 722205"/>
                <a:gd name="connsiteX44" fmla="*/ 674161 w 734000"/>
                <a:gd name="connsiteY44" fmla="*/ 143730 h 722205"/>
                <a:gd name="connsiteX45" fmla="*/ 625461 w 734000"/>
                <a:gd name="connsiteY45" fmla="*/ 591045 h 722205"/>
                <a:gd name="connsiteX46" fmla="*/ 151149 w 734000"/>
                <a:gd name="connsiteY46" fmla="*/ 642445 h 722205"/>
                <a:gd name="connsiteX47" fmla="*/ 0 w 734000"/>
                <a:gd name="connsiteY47" fmla="*/ 314704 h 722205"/>
                <a:gd name="connsiteX0" fmla="*/ 348892 w 734000"/>
                <a:gd name="connsiteY0" fmla="*/ 334499 h 725930"/>
                <a:gd name="connsiteX1" fmla="*/ 361732 w 734000"/>
                <a:gd name="connsiteY1" fmla="*/ 325976 h 725930"/>
                <a:gd name="connsiteX2" fmla="*/ 387597 w 734000"/>
                <a:gd name="connsiteY2" fmla="*/ 333463 h 725930"/>
                <a:gd name="connsiteX3" fmla="*/ 399661 w 734000"/>
                <a:gd name="connsiteY3" fmla="*/ 374530 h 725930"/>
                <a:gd name="connsiteX4" fmla="*/ 398080 w 734000"/>
                <a:gd name="connsiteY4" fmla="*/ 379610 h 725930"/>
                <a:gd name="connsiteX5" fmla="*/ 348892 w 734000"/>
                <a:gd name="connsiteY5" fmla="*/ 334499 h 725930"/>
                <a:gd name="connsiteX6" fmla="*/ 230573 w 734000"/>
                <a:gd name="connsiteY6" fmla="*/ 278925 h 725930"/>
                <a:gd name="connsiteX7" fmla="*/ 274785 w 734000"/>
                <a:gd name="connsiteY7" fmla="*/ 319471 h 725930"/>
                <a:gd name="connsiteX8" fmla="*/ 274325 w 734000"/>
                <a:gd name="connsiteY8" fmla="*/ 319587 h 725930"/>
                <a:gd name="connsiteX9" fmla="*/ 239949 w 734000"/>
                <a:gd name="connsiteY9" fmla="*/ 309719 h 725930"/>
                <a:gd name="connsiteX10" fmla="*/ 239704 w 734000"/>
                <a:gd name="connsiteY10" fmla="*/ 310010 h 725930"/>
                <a:gd name="connsiteX11" fmla="*/ 230573 w 734000"/>
                <a:gd name="connsiteY11" fmla="*/ 278925 h 725930"/>
                <a:gd name="connsiteX12" fmla="*/ 175268 w 734000"/>
                <a:gd name="connsiteY12" fmla="*/ 228204 h 725930"/>
                <a:gd name="connsiteX13" fmla="*/ 188006 w 734000"/>
                <a:gd name="connsiteY13" fmla="*/ 239886 h 725930"/>
                <a:gd name="connsiteX14" fmla="*/ 176755 w 734000"/>
                <a:gd name="connsiteY14" fmla="*/ 263336 h 725930"/>
                <a:gd name="connsiteX15" fmla="*/ 204557 w 734000"/>
                <a:gd name="connsiteY15" fmla="*/ 351656 h 725930"/>
                <a:gd name="connsiteX16" fmla="*/ 280854 w 734000"/>
                <a:gd name="connsiteY16" fmla="*/ 374078 h 725930"/>
                <a:gd name="connsiteX17" fmla="*/ 318685 w 734000"/>
                <a:gd name="connsiteY17" fmla="*/ 359731 h 725930"/>
                <a:gd name="connsiteX18" fmla="*/ 369238 w 734000"/>
                <a:gd name="connsiteY18" fmla="*/ 406094 h 725930"/>
                <a:gd name="connsiteX19" fmla="*/ 326994 w 734000"/>
                <a:gd name="connsiteY19" fmla="*/ 394913 h 725930"/>
                <a:gd name="connsiteX20" fmla="*/ 284800 w 734000"/>
                <a:gd name="connsiteY20" fmla="*/ 436762 h 725930"/>
                <a:gd name="connsiteX21" fmla="*/ 385369 w 734000"/>
                <a:gd name="connsiteY21" fmla="*/ 463301 h 725930"/>
                <a:gd name="connsiteX22" fmla="*/ 415793 w 734000"/>
                <a:gd name="connsiteY22" fmla="*/ 448788 h 725930"/>
                <a:gd name="connsiteX23" fmla="*/ 428615 w 734000"/>
                <a:gd name="connsiteY23" fmla="*/ 460548 h 725930"/>
                <a:gd name="connsiteX24" fmla="*/ 454984 w 734000"/>
                <a:gd name="connsiteY24" fmla="*/ 431796 h 725930"/>
                <a:gd name="connsiteX25" fmla="*/ 443119 w 734000"/>
                <a:gd name="connsiteY25" fmla="*/ 420914 h 725930"/>
                <a:gd name="connsiteX26" fmla="*/ 457464 w 734000"/>
                <a:gd name="connsiteY26" fmla="*/ 388329 h 725930"/>
                <a:gd name="connsiteX27" fmla="*/ 428362 w 734000"/>
                <a:gd name="connsiteY27" fmla="*/ 290293 h 725930"/>
                <a:gd name="connsiteX28" fmla="*/ 428522 w 734000"/>
                <a:gd name="connsiteY28" fmla="*/ 290106 h 725930"/>
                <a:gd name="connsiteX29" fmla="*/ 427395 w 734000"/>
                <a:gd name="connsiteY29" fmla="*/ 289278 h 725930"/>
                <a:gd name="connsiteX30" fmla="*/ 427012 w 734000"/>
                <a:gd name="connsiteY30" fmla="*/ 288876 h 725930"/>
                <a:gd name="connsiteX31" fmla="*/ 426946 w 734000"/>
                <a:gd name="connsiteY31" fmla="*/ 288948 h 725930"/>
                <a:gd name="connsiteX32" fmla="*/ 352820 w 734000"/>
                <a:gd name="connsiteY32" fmla="*/ 269915 h 725930"/>
                <a:gd name="connsiteX33" fmla="*/ 307521 w 734000"/>
                <a:gd name="connsiteY33" fmla="*/ 296559 h 725930"/>
                <a:gd name="connsiteX34" fmla="*/ 255205 w 734000"/>
                <a:gd name="connsiteY34" fmla="*/ 248580 h 725930"/>
                <a:gd name="connsiteX35" fmla="*/ 258260 w 734000"/>
                <a:gd name="connsiteY35" fmla="*/ 247261 h 725930"/>
                <a:gd name="connsiteX36" fmla="*/ 296362 w 734000"/>
                <a:gd name="connsiteY36" fmla="*/ 257316 h 725930"/>
                <a:gd name="connsiteX37" fmla="*/ 334346 w 734000"/>
                <a:gd name="connsiteY37" fmla="*/ 219643 h 725930"/>
                <a:gd name="connsiteX38" fmla="*/ 243811 w 734000"/>
                <a:gd name="connsiteY38" fmla="*/ 195752 h 725930"/>
                <a:gd name="connsiteX39" fmla="*/ 213820 w 734000"/>
                <a:gd name="connsiteY39" fmla="*/ 210627 h 725930"/>
                <a:gd name="connsiteX40" fmla="*/ 201636 w 734000"/>
                <a:gd name="connsiteY40" fmla="*/ 199453 h 725930"/>
                <a:gd name="connsiteX41" fmla="*/ 175268 w 734000"/>
                <a:gd name="connsiteY41" fmla="*/ 228204 h 725930"/>
                <a:gd name="connsiteX42" fmla="*/ 0 w 734000"/>
                <a:gd name="connsiteY42" fmla="*/ 314704 h 725930"/>
                <a:gd name="connsiteX43" fmla="*/ 225227 w 734000"/>
                <a:gd name="connsiteY43" fmla="*/ 640 h 725930"/>
                <a:gd name="connsiteX44" fmla="*/ 674161 w 734000"/>
                <a:gd name="connsiteY44" fmla="*/ 143730 h 725930"/>
                <a:gd name="connsiteX45" fmla="*/ 625461 w 734000"/>
                <a:gd name="connsiteY45" fmla="*/ 591045 h 725930"/>
                <a:gd name="connsiteX46" fmla="*/ 151149 w 734000"/>
                <a:gd name="connsiteY46" fmla="*/ 642445 h 725930"/>
                <a:gd name="connsiteX47" fmla="*/ 0 w 734000"/>
                <a:gd name="connsiteY47" fmla="*/ 314704 h 725930"/>
                <a:gd name="connsiteX0" fmla="*/ 348892 w 734000"/>
                <a:gd name="connsiteY0" fmla="*/ 334499 h 750920"/>
                <a:gd name="connsiteX1" fmla="*/ 361732 w 734000"/>
                <a:gd name="connsiteY1" fmla="*/ 325976 h 750920"/>
                <a:gd name="connsiteX2" fmla="*/ 387597 w 734000"/>
                <a:gd name="connsiteY2" fmla="*/ 333463 h 750920"/>
                <a:gd name="connsiteX3" fmla="*/ 399661 w 734000"/>
                <a:gd name="connsiteY3" fmla="*/ 374530 h 750920"/>
                <a:gd name="connsiteX4" fmla="*/ 398080 w 734000"/>
                <a:gd name="connsiteY4" fmla="*/ 379610 h 750920"/>
                <a:gd name="connsiteX5" fmla="*/ 348892 w 734000"/>
                <a:gd name="connsiteY5" fmla="*/ 334499 h 750920"/>
                <a:gd name="connsiteX6" fmla="*/ 230573 w 734000"/>
                <a:gd name="connsiteY6" fmla="*/ 278925 h 750920"/>
                <a:gd name="connsiteX7" fmla="*/ 274785 w 734000"/>
                <a:gd name="connsiteY7" fmla="*/ 319471 h 750920"/>
                <a:gd name="connsiteX8" fmla="*/ 274325 w 734000"/>
                <a:gd name="connsiteY8" fmla="*/ 319587 h 750920"/>
                <a:gd name="connsiteX9" fmla="*/ 239949 w 734000"/>
                <a:gd name="connsiteY9" fmla="*/ 309719 h 750920"/>
                <a:gd name="connsiteX10" fmla="*/ 239704 w 734000"/>
                <a:gd name="connsiteY10" fmla="*/ 310010 h 750920"/>
                <a:gd name="connsiteX11" fmla="*/ 230573 w 734000"/>
                <a:gd name="connsiteY11" fmla="*/ 278925 h 750920"/>
                <a:gd name="connsiteX12" fmla="*/ 175268 w 734000"/>
                <a:gd name="connsiteY12" fmla="*/ 228204 h 750920"/>
                <a:gd name="connsiteX13" fmla="*/ 188006 w 734000"/>
                <a:gd name="connsiteY13" fmla="*/ 239886 h 750920"/>
                <a:gd name="connsiteX14" fmla="*/ 176755 w 734000"/>
                <a:gd name="connsiteY14" fmla="*/ 263336 h 750920"/>
                <a:gd name="connsiteX15" fmla="*/ 204557 w 734000"/>
                <a:gd name="connsiteY15" fmla="*/ 351656 h 750920"/>
                <a:gd name="connsiteX16" fmla="*/ 280854 w 734000"/>
                <a:gd name="connsiteY16" fmla="*/ 374078 h 750920"/>
                <a:gd name="connsiteX17" fmla="*/ 318685 w 734000"/>
                <a:gd name="connsiteY17" fmla="*/ 359731 h 750920"/>
                <a:gd name="connsiteX18" fmla="*/ 369238 w 734000"/>
                <a:gd name="connsiteY18" fmla="*/ 406094 h 750920"/>
                <a:gd name="connsiteX19" fmla="*/ 326994 w 734000"/>
                <a:gd name="connsiteY19" fmla="*/ 394913 h 750920"/>
                <a:gd name="connsiteX20" fmla="*/ 284800 w 734000"/>
                <a:gd name="connsiteY20" fmla="*/ 436762 h 750920"/>
                <a:gd name="connsiteX21" fmla="*/ 385369 w 734000"/>
                <a:gd name="connsiteY21" fmla="*/ 463301 h 750920"/>
                <a:gd name="connsiteX22" fmla="*/ 415793 w 734000"/>
                <a:gd name="connsiteY22" fmla="*/ 448788 h 750920"/>
                <a:gd name="connsiteX23" fmla="*/ 428615 w 734000"/>
                <a:gd name="connsiteY23" fmla="*/ 460548 h 750920"/>
                <a:gd name="connsiteX24" fmla="*/ 454984 w 734000"/>
                <a:gd name="connsiteY24" fmla="*/ 431796 h 750920"/>
                <a:gd name="connsiteX25" fmla="*/ 443119 w 734000"/>
                <a:gd name="connsiteY25" fmla="*/ 420914 h 750920"/>
                <a:gd name="connsiteX26" fmla="*/ 457464 w 734000"/>
                <a:gd name="connsiteY26" fmla="*/ 388329 h 750920"/>
                <a:gd name="connsiteX27" fmla="*/ 428362 w 734000"/>
                <a:gd name="connsiteY27" fmla="*/ 290293 h 750920"/>
                <a:gd name="connsiteX28" fmla="*/ 428522 w 734000"/>
                <a:gd name="connsiteY28" fmla="*/ 290106 h 750920"/>
                <a:gd name="connsiteX29" fmla="*/ 427395 w 734000"/>
                <a:gd name="connsiteY29" fmla="*/ 289278 h 750920"/>
                <a:gd name="connsiteX30" fmla="*/ 427012 w 734000"/>
                <a:gd name="connsiteY30" fmla="*/ 288876 h 750920"/>
                <a:gd name="connsiteX31" fmla="*/ 426946 w 734000"/>
                <a:gd name="connsiteY31" fmla="*/ 288948 h 750920"/>
                <a:gd name="connsiteX32" fmla="*/ 352820 w 734000"/>
                <a:gd name="connsiteY32" fmla="*/ 269915 h 750920"/>
                <a:gd name="connsiteX33" fmla="*/ 307521 w 734000"/>
                <a:gd name="connsiteY33" fmla="*/ 296559 h 750920"/>
                <a:gd name="connsiteX34" fmla="*/ 255205 w 734000"/>
                <a:gd name="connsiteY34" fmla="*/ 248580 h 750920"/>
                <a:gd name="connsiteX35" fmla="*/ 258260 w 734000"/>
                <a:gd name="connsiteY35" fmla="*/ 247261 h 750920"/>
                <a:gd name="connsiteX36" fmla="*/ 296362 w 734000"/>
                <a:gd name="connsiteY36" fmla="*/ 257316 h 750920"/>
                <a:gd name="connsiteX37" fmla="*/ 334346 w 734000"/>
                <a:gd name="connsiteY37" fmla="*/ 219643 h 750920"/>
                <a:gd name="connsiteX38" fmla="*/ 243811 w 734000"/>
                <a:gd name="connsiteY38" fmla="*/ 195752 h 750920"/>
                <a:gd name="connsiteX39" fmla="*/ 213820 w 734000"/>
                <a:gd name="connsiteY39" fmla="*/ 210627 h 750920"/>
                <a:gd name="connsiteX40" fmla="*/ 201636 w 734000"/>
                <a:gd name="connsiteY40" fmla="*/ 199453 h 750920"/>
                <a:gd name="connsiteX41" fmla="*/ 175268 w 734000"/>
                <a:gd name="connsiteY41" fmla="*/ 228204 h 750920"/>
                <a:gd name="connsiteX42" fmla="*/ 0 w 734000"/>
                <a:gd name="connsiteY42" fmla="*/ 314704 h 750920"/>
                <a:gd name="connsiteX43" fmla="*/ 225227 w 734000"/>
                <a:gd name="connsiteY43" fmla="*/ 640 h 750920"/>
                <a:gd name="connsiteX44" fmla="*/ 674161 w 734000"/>
                <a:gd name="connsiteY44" fmla="*/ 143730 h 750920"/>
                <a:gd name="connsiteX45" fmla="*/ 625461 w 734000"/>
                <a:gd name="connsiteY45" fmla="*/ 591045 h 750920"/>
                <a:gd name="connsiteX46" fmla="*/ 193414 w 734000"/>
                <a:gd name="connsiteY46" fmla="*/ 684437 h 750920"/>
                <a:gd name="connsiteX47" fmla="*/ 0 w 734000"/>
                <a:gd name="connsiteY47" fmla="*/ 314704 h 750920"/>
                <a:gd name="connsiteX0" fmla="*/ 348892 w 734000"/>
                <a:gd name="connsiteY0" fmla="*/ 334499 h 740807"/>
                <a:gd name="connsiteX1" fmla="*/ 361732 w 734000"/>
                <a:gd name="connsiteY1" fmla="*/ 325976 h 740807"/>
                <a:gd name="connsiteX2" fmla="*/ 387597 w 734000"/>
                <a:gd name="connsiteY2" fmla="*/ 333463 h 740807"/>
                <a:gd name="connsiteX3" fmla="*/ 399661 w 734000"/>
                <a:gd name="connsiteY3" fmla="*/ 374530 h 740807"/>
                <a:gd name="connsiteX4" fmla="*/ 398080 w 734000"/>
                <a:gd name="connsiteY4" fmla="*/ 379610 h 740807"/>
                <a:gd name="connsiteX5" fmla="*/ 348892 w 734000"/>
                <a:gd name="connsiteY5" fmla="*/ 334499 h 740807"/>
                <a:gd name="connsiteX6" fmla="*/ 230573 w 734000"/>
                <a:gd name="connsiteY6" fmla="*/ 278925 h 740807"/>
                <a:gd name="connsiteX7" fmla="*/ 274785 w 734000"/>
                <a:gd name="connsiteY7" fmla="*/ 319471 h 740807"/>
                <a:gd name="connsiteX8" fmla="*/ 274325 w 734000"/>
                <a:gd name="connsiteY8" fmla="*/ 319587 h 740807"/>
                <a:gd name="connsiteX9" fmla="*/ 239949 w 734000"/>
                <a:gd name="connsiteY9" fmla="*/ 309719 h 740807"/>
                <a:gd name="connsiteX10" fmla="*/ 239704 w 734000"/>
                <a:gd name="connsiteY10" fmla="*/ 310010 h 740807"/>
                <a:gd name="connsiteX11" fmla="*/ 230573 w 734000"/>
                <a:gd name="connsiteY11" fmla="*/ 278925 h 740807"/>
                <a:gd name="connsiteX12" fmla="*/ 175268 w 734000"/>
                <a:gd name="connsiteY12" fmla="*/ 228204 h 740807"/>
                <a:gd name="connsiteX13" fmla="*/ 188006 w 734000"/>
                <a:gd name="connsiteY13" fmla="*/ 239886 h 740807"/>
                <a:gd name="connsiteX14" fmla="*/ 176755 w 734000"/>
                <a:gd name="connsiteY14" fmla="*/ 263336 h 740807"/>
                <a:gd name="connsiteX15" fmla="*/ 204557 w 734000"/>
                <a:gd name="connsiteY15" fmla="*/ 351656 h 740807"/>
                <a:gd name="connsiteX16" fmla="*/ 280854 w 734000"/>
                <a:gd name="connsiteY16" fmla="*/ 374078 h 740807"/>
                <a:gd name="connsiteX17" fmla="*/ 318685 w 734000"/>
                <a:gd name="connsiteY17" fmla="*/ 359731 h 740807"/>
                <a:gd name="connsiteX18" fmla="*/ 369238 w 734000"/>
                <a:gd name="connsiteY18" fmla="*/ 406094 h 740807"/>
                <a:gd name="connsiteX19" fmla="*/ 326994 w 734000"/>
                <a:gd name="connsiteY19" fmla="*/ 394913 h 740807"/>
                <a:gd name="connsiteX20" fmla="*/ 284800 w 734000"/>
                <a:gd name="connsiteY20" fmla="*/ 436762 h 740807"/>
                <a:gd name="connsiteX21" fmla="*/ 385369 w 734000"/>
                <a:gd name="connsiteY21" fmla="*/ 463301 h 740807"/>
                <a:gd name="connsiteX22" fmla="*/ 415793 w 734000"/>
                <a:gd name="connsiteY22" fmla="*/ 448788 h 740807"/>
                <a:gd name="connsiteX23" fmla="*/ 428615 w 734000"/>
                <a:gd name="connsiteY23" fmla="*/ 460548 h 740807"/>
                <a:gd name="connsiteX24" fmla="*/ 454984 w 734000"/>
                <a:gd name="connsiteY24" fmla="*/ 431796 h 740807"/>
                <a:gd name="connsiteX25" fmla="*/ 443119 w 734000"/>
                <a:gd name="connsiteY25" fmla="*/ 420914 h 740807"/>
                <a:gd name="connsiteX26" fmla="*/ 457464 w 734000"/>
                <a:gd name="connsiteY26" fmla="*/ 388329 h 740807"/>
                <a:gd name="connsiteX27" fmla="*/ 428362 w 734000"/>
                <a:gd name="connsiteY27" fmla="*/ 290293 h 740807"/>
                <a:gd name="connsiteX28" fmla="*/ 428522 w 734000"/>
                <a:gd name="connsiteY28" fmla="*/ 290106 h 740807"/>
                <a:gd name="connsiteX29" fmla="*/ 427395 w 734000"/>
                <a:gd name="connsiteY29" fmla="*/ 289278 h 740807"/>
                <a:gd name="connsiteX30" fmla="*/ 427012 w 734000"/>
                <a:gd name="connsiteY30" fmla="*/ 288876 h 740807"/>
                <a:gd name="connsiteX31" fmla="*/ 426946 w 734000"/>
                <a:gd name="connsiteY31" fmla="*/ 288948 h 740807"/>
                <a:gd name="connsiteX32" fmla="*/ 352820 w 734000"/>
                <a:gd name="connsiteY32" fmla="*/ 269915 h 740807"/>
                <a:gd name="connsiteX33" fmla="*/ 307521 w 734000"/>
                <a:gd name="connsiteY33" fmla="*/ 296559 h 740807"/>
                <a:gd name="connsiteX34" fmla="*/ 255205 w 734000"/>
                <a:gd name="connsiteY34" fmla="*/ 248580 h 740807"/>
                <a:gd name="connsiteX35" fmla="*/ 258260 w 734000"/>
                <a:gd name="connsiteY35" fmla="*/ 247261 h 740807"/>
                <a:gd name="connsiteX36" fmla="*/ 296362 w 734000"/>
                <a:gd name="connsiteY36" fmla="*/ 257316 h 740807"/>
                <a:gd name="connsiteX37" fmla="*/ 334346 w 734000"/>
                <a:gd name="connsiteY37" fmla="*/ 219643 h 740807"/>
                <a:gd name="connsiteX38" fmla="*/ 243811 w 734000"/>
                <a:gd name="connsiteY38" fmla="*/ 195752 h 740807"/>
                <a:gd name="connsiteX39" fmla="*/ 213820 w 734000"/>
                <a:gd name="connsiteY39" fmla="*/ 210627 h 740807"/>
                <a:gd name="connsiteX40" fmla="*/ 201636 w 734000"/>
                <a:gd name="connsiteY40" fmla="*/ 199453 h 740807"/>
                <a:gd name="connsiteX41" fmla="*/ 175268 w 734000"/>
                <a:gd name="connsiteY41" fmla="*/ 228204 h 740807"/>
                <a:gd name="connsiteX42" fmla="*/ 0 w 734000"/>
                <a:gd name="connsiteY42" fmla="*/ 314704 h 740807"/>
                <a:gd name="connsiteX43" fmla="*/ 225227 w 734000"/>
                <a:gd name="connsiteY43" fmla="*/ 640 h 740807"/>
                <a:gd name="connsiteX44" fmla="*/ 674161 w 734000"/>
                <a:gd name="connsiteY44" fmla="*/ 143730 h 740807"/>
                <a:gd name="connsiteX45" fmla="*/ 625461 w 734000"/>
                <a:gd name="connsiteY45" fmla="*/ 591045 h 740807"/>
                <a:gd name="connsiteX46" fmla="*/ 175864 w 734000"/>
                <a:gd name="connsiteY46" fmla="*/ 668341 h 740807"/>
                <a:gd name="connsiteX47" fmla="*/ 0 w 734000"/>
                <a:gd name="connsiteY47" fmla="*/ 314704 h 740807"/>
                <a:gd name="connsiteX0" fmla="*/ 348892 w 734000"/>
                <a:gd name="connsiteY0" fmla="*/ 334499 h 746516"/>
                <a:gd name="connsiteX1" fmla="*/ 361732 w 734000"/>
                <a:gd name="connsiteY1" fmla="*/ 325976 h 746516"/>
                <a:gd name="connsiteX2" fmla="*/ 387597 w 734000"/>
                <a:gd name="connsiteY2" fmla="*/ 333463 h 746516"/>
                <a:gd name="connsiteX3" fmla="*/ 399661 w 734000"/>
                <a:gd name="connsiteY3" fmla="*/ 374530 h 746516"/>
                <a:gd name="connsiteX4" fmla="*/ 398080 w 734000"/>
                <a:gd name="connsiteY4" fmla="*/ 379610 h 746516"/>
                <a:gd name="connsiteX5" fmla="*/ 348892 w 734000"/>
                <a:gd name="connsiteY5" fmla="*/ 334499 h 746516"/>
                <a:gd name="connsiteX6" fmla="*/ 230573 w 734000"/>
                <a:gd name="connsiteY6" fmla="*/ 278925 h 746516"/>
                <a:gd name="connsiteX7" fmla="*/ 274785 w 734000"/>
                <a:gd name="connsiteY7" fmla="*/ 319471 h 746516"/>
                <a:gd name="connsiteX8" fmla="*/ 274325 w 734000"/>
                <a:gd name="connsiteY8" fmla="*/ 319587 h 746516"/>
                <a:gd name="connsiteX9" fmla="*/ 239949 w 734000"/>
                <a:gd name="connsiteY9" fmla="*/ 309719 h 746516"/>
                <a:gd name="connsiteX10" fmla="*/ 239704 w 734000"/>
                <a:gd name="connsiteY10" fmla="*/ 310010 h 746516"/>
                <a:gd name="connsiteX11" fmla="*/ 230573 w 734000"/>
                <a:gd name="connsiteY11" fmla="*/ 278925 h 746516"/>
                <a:gd name="connsiteX12" fmla="*/ 175268 w 734000"/>
                <a:gd name="connsiteY12" fmla="*/ 228204 h 746516"/>
                <a:gd name="connsiteX13" fmla="*/ 188006 w 734000"/>
                <a:gd name="connsiteY13" fmla="*/ 239886 h 746516"/>
                <a:gd name="connsiteX14" fmla="*/ 176755 w 734000"/>
                <a:gd name="connsiteY14" fmla="*/ 263336 h 746516"/>
                <a:gd name="connsiteX15" fmla="*/ 204557 w 734000"/>
                <a:gd name="connsiteY15" fmla="*/ 351656 h 746516"/>
                <a:gd name="connsiteX16" fmla="*/ 280854 w 734000"/>
                <a:gd name="connsiteY16" fmla="*/ 374078 h 746516"/>
                <a:gd name="connsiteX17" fmla="*/ 318685 w 734000"/>
                <a:gd name="connsiteY17" fmla="*/ 359731 h 746516"/>
                <a:gd name="connsiteX18" fmla="*/ 369238 w 734000"/>
                <a:gd name="connsiteY18" fmla="*/ 406094 h 746516"/>
                <a:gd name="connsiteX19" fmla="*/ 326994 w 734000"/>
                <a:gd name="connsiteY19" fmla="*/ 394913 h 746516"/>
                <a:gd name="connsiteX20" fmla="*/ 284800 w 734000"/>
                <a:gd name="connsiteY20" fmla="*/ 436762 h 746516"/>
                <a:gd name="connsiteX21" fmla="*/ 385369 w 734000"/>
                <a:gd name="connsiteY21" fmla="*/ 463301 h 746516"/>
                <a:gd name="connsiteX22" fmla="*/ 415793 w 734000"/>
                <a:gd name="connsiteY22" fmla="*/ 448788 h 746516"/>
                <a:gd name="connsiteX23" fmla="*/ 428615 w 734000"/>
                <a:gd name="connsiteY23" fmla="*/ 460548 h 746516"/>
                <a:gd name="connsiteX24" fmla="*/ 454984 w 734000"/>
                <a:gd name="connsiteY24" fmla="*/ 431796 h 746516"/>
                <a:gd name="connsiteX25" fmla="*/ 443119 w 734000"/>
                <a:gd name="connsiteY25" fmla="*/ 420914 h 746516"/>
                <a:gd name="connsiteX26" fmla="*/ 457464 w 734000"/>
                <a:gd name="connsiteY26" fmla="*/ 388329 h 746516"/>
                <a:gd name="connsiteX27" fmla="*/ 428362 w 734000"/>
                <a:gd name="connsiteY27" fmla="*/ 290293 h 746516"/>
                <a:gd name="connsiteX28" fmla="*/ 428522 w 734000"/>
                <a:gd name="connsiteY28" fmla="*/ 290106 h 746516"/>
                <a:gd name="connsiteX29" fmla="*/ 427395 w 734000"/>
                <a:gd name="connsiteY29" fmla="*/ 289278 h 746516"/>
                <a:gd name="connsiteX30" fmla="*/ 427012 w 734000"/>
                <a:gd name="connsiteY30" fmla="*/ 288876 h 746516"/>
                <a:gd name="connsiteX31" fmla="*/ 426946 w 734000"/>
                <a:gd name="connsiteY31" fmla="*/ 288948 h 746516"/>
                <a:gd name="connsiteX32" fmla="*/ 352820 w 734000"/>
                <a:gd name="connsiteY32" fmla="*/ 269915 h 746516"/>
                <a:gd name="connsiteX33" fmla="*/ 307521 w 734000"/>
                <a:gd name="connsiteY33" fmla="*/ 296559 h 746516"/>
                <a:gd name="connsiteX34" fmla="*/ 255205 w 734000"/>
                <a:gd name="connsiteY34" fmla="*/ 248580 h 746516"/>
                <a:gd name="connsiteX35" fmla="*/ 258260 w 734000"/>
                <a:gd name="connsiteY35" fmla="*/ 247261 h 746516"/>
                <a:gd name="connsiteX36" fmla="*/ 296362 w 734000"/>
                <a:gd name="connsiteY36" fmla="*/ 257316 h 746516"/>
                <a:gd name="connsiteX37" fmla="*/ 334346 w 734000"/>
                <a:gd name="connsiteY37" fmla="*/ 219643 h 746516"/>
                <a:gd name="connsiteX38" fmla="*/ 243811 w 734000"/>
                <a:gd name="connsiteY38" fmla="*/ 195752 h 746516"/>
                <a:gd name="connsiteX39" fmla="*/ 213820 w 734000"/>
                <a:gd name="connsiteY39" fmla="*/ 210627 h 746516"/>
                <a:gd name="connsiteX40" fmla="*/ 201636 w 734000"/>
                <a:gd name="connsiteY40" fmla="*/ 199453 h 746516"/>
                <a:gd name="connsiteX41" fmla="*/ 175268 w 734000"/>
                <a:gd name="connsiteY41" fmla="*/ 228204 h 746516"/>
                <a:gd name="connsiteX42" fmla="*/ 0 w 734000"/>
                <a:gd name="connsiteY42" fmla="*/ 314704 h 746516"/>
                <a:gd name="connsiteX43" fmla="*/ 225227 w 734000"/>
                <a:gd name="connsiteY43" fmla="*/ 640 h 746516"/>
                <a:gd name="connsiteX44" fmla="*/ 674161 w 734000"/>
                <a:gd name="connsiteY44" fmla="*/ 143730 h 746516"/>
                <a:gd name="connsiteX45" fmla="*/ 625461 w 734000"/>
                <a:gd name="connsiteY45" fmla="*/ 591045 h 746516"/>
                <a:gd name="connsiteX46" fmla="*/ 157724 w 734000"/>
                <a:gd name="connsiteY46" fmla="*/ 677553 h 746516"/>
                <a:gd name="connsiteX47" fmla="*/ 0 w 734000"/>
                <a:gd name="connsiteY47" fmla="*/ 314704 h 746516"/>
                <a:gd name="connsiteX0" fmla="*/ 348892 w 729929"/>
                <a:gd name="connsiteY0" fmla="*/ 332354 h 744371"/>
                <a:gd name="connsiteX1" fmla="*/ 361732 w 729929"/>
                <a:gd name="connsiteY1" fmla="*/ 323831 h 744371"/>
                <a:gd name="connsiteX2" fmla="*/ 387597 w 729929"/>
                <a:gd name="connsiteY2" fmla="*/ 331318 h 744371"/>
                <a:gd name="connsiteX3" fmla="*/ 399661 w 729929"/>
                <a:gd name="connsiteY3" fmla="*/ 372385 h 744371"/>
                <a:gd name="connsiteX4" fmla="*/ 398080 w 729929"/>
                <a:gd name="connsiteY4" fmla="*/ 377465 h 744371"/>
                <a:gd name="connsiteX5" fmla="*/ 348892 w 729929"/>
                <a:gd name="connsiteY5" fmla="*/ 332354 h 744371"/>
                <a:gd name="connsiteX6" fmla="*/ 230573 w 729929"/>
                <a:gd name="connsiteY6" fmla="*/ 276780 h 744371"/>
                <a:gd name="connsiteX7" fmla="*/ 274785 w 729929"/>
                <a:gd name="connsiteY7" fmla="*/ 317326 h 744371"/>
                <a:gd name="connsiteX8" fmla="*/ 274325 w 729929"/>
                <a:gd name="connsiteY8" fmla="*/ 317442 h 744371"/>
                <a:gd name="connsiteX9" fmla="*/ 239949 w 729929"/>
                <a:gd name="connsiteY9" fmla="*/ 307574 h 744371"/>
                <a:gd name="connsiteX10" fmla="*/ 239704 w 729929"/>
                <a:gd name="connsiteY10" fmla="*/ 307865 h 744371"/>
                <a:gd name="connsiteX11" fmla="*/ 230573 w 729929"/>
                <a:gd name="connsiteY11" fmla="*/ 276780 h 744371"/>
                <a:gd name="connsiteX12" fmla="*/ 175268 w 729929"/>
                <a:gd name="connsiteY12" fmla="*/ 226059 h 744371"/>
                <a:gd name="connsiteX13" fmla="*/ 188006 w 729929"/>
                <a:gd name="connsiteY13" fmla="*/ 237741 h 744371"/>
                <a:gd name="connsiteX14" fmla="*/ 176755 w 729929"/>
                <a:gd name="connsiteY14" fmla="*/ 261191 h 744371"/>
                <a:gd name="connsiteX15" fmla="*/ 204557 w 729929"/>
                <a:gd name="connsiteY15" fmla="*/ 349511 h 744371"/>
                <a:gd name="connsiteX16" fmla="*/ 280854 w 729929"/>
                <a:gd name="connsiteY16" fmla="*/ 371933 h 744371"/>
                <a:gd name="connsiteX17" fmla="*/ 318685 w 729929"/>
                <a:gd name="connsiteY17" fmla="*/ 357586 h 744371"/>
                <a:gd name="connsiteX18" fmla="*/ 369238 w 729929"/>
                <a:gd name="connsiteY18" fmla="*/ 403949 h 744371"/>
                <a:gd name="connsiteX19" fmla="*/ 326994 w 729929"/>
                <a:gd name="connsiteY19" fmla="*/ 392768 h 744371"/>
                <a:gd name="connsiteX20" fmla="*/ 284800 w 729929"/>
                <a:gd name="connsiteY20" fmla="*/ 434617 h 744371"/>
                <a:gd name="connsiteX21" fmla="*/ 385369 w 729929"/>
                <a:gd name="connsiteY21" fmla="*/ 461156 h 744371"/>
                <a:gd name="connsiteX22" fmla="*/ 415793 w 729929"/>
                <a:gd name="connsiteY22" fmla="*/ 446643 h 744371"/>
                <a:gd name="connsiteX23" fmla="*/ 428615 w 729929"/>
                <a:gd name="connsiteY23" fmla="*/ 458403 h 744371"/>
                <a:gd name="connsiteX24" fmla="*/ 454984 w 729929"/>
                <a:gd name="connsiteY24" fmla="*/ 429651 h 744371"/>
                <a:gd name="connsiteX25" fmla="*/ 443119 w 729929"/>
                <a:gd name="connsiteY25" fmla="*/ 418769 h 744371"/>
                <a:gd name="connsiteX26" fmla="*/ 457464 w 729929"/>
                <a:gd name="connsiteY26" fmla="*/ 386184 h 744371"/>
                <a:gd name="connsiteX27" fmla="*/ 428362 w 729929"/>
                <a:gd name="connsiteY27" fmla="*/ 288148 h 744371"/>
                <a:gd name="connsiteX28" fmla="*/ 428522 w 729929"/>
                <a:gd name="connsiteY28" fmla="*/ 287961 h 744371"/>
                <a:gd name="connsiteX29" fmla="*/ 427395 w 729929"/>
                <a:gd name="connsiteY29" fmla="*/ 287133 h 744371"/>
                <a:gd name="connsiteX30" fmla="*/ 427012 w 729929"/>
                <a:gd name="connsiteY30" fmla="*/ 286731 h 744371"/>
                <a:gd name="connsiteX31" fmla="*/ 426946 w 729929"/>
                <a:gd name="connsiteY31" fmla="*/ 286803 h 744371"/>
                <a:gd name="connsiteX32" fmla="*/ 352820 w 729929"/>
                <a:gd name="connsiteY32" fmla="*/ 267770 h 744371"/>
                <a:gd name="connsiteX33" fmla="*/ 307521 w 729929"/>
                <a:gd name="connsiteY33" fmla="*/ 294414 h 744371"/>
                <a:gd name="connsiteX34" fmla="*/ 255205 w 729929"/>
                <a:gd name="connsiteY34" fmla="*/ 246435 h 744371"/>
                <a:gd name="connsiteX35" fmla="*/ 258260 w 729929"/>
                <a:gd name="connsiteY35" fmla="*/ 245116 h 744371"/>
                <a:gd name="connsiteX36" fmla="*/ 296362 w 729929"/>
                <a:gd name="connsiteY36" fmla="*/ 255171 h 744371"/>
                <a:gd name="connsiteX37" fmla="*/ 334346 w 729929"/>
                <a:gd name="connsiteY37" fmla="*/ 217498 h 744371"/>
                <a:gd name="connsiteX38" fmla="*/ 243811 w 729929"/>
                <a:gd name="connsiteY38" fmla="*/ 193607 h 744371"/>
                <a:gd name="connsiteX39" fmla="*/ 213820 w 729929"/>
                <a:gd name="connsiteY39" fmla="*/ 208482 h 744371"/>
                <a:gd name="connsiteX40" fmla="*/ 201636 w 729929"/>
                <a:gd name="connsiteY40" fmla="*/ 197308 h 744371"/>
                <a:gd name="connsiteX41" fmla="*/ 175268 w 729929"/>
                <a:gd name="connsiteY41" fmla="*/ 226059 h 744371"/>
                <a:gd name="connsiteX42" fmla="*/ 0 w 729929"/>
                <a:gd name="connsiteY42" fmla="*/ 312559 h 744371"/>
                <a:gd name="connsiteX43" fmla="*/ 213524 w 729929"/>
                <a:gd name="connsiteY43" fmla="*/ 687 h 744371"/>
                <a:gd name="connsiteX44" fmla="*/ 674161 w 729929"/>
                <a:gd name="connsiteY44" fmla="*/ 141585 h 744371"/>
                <a:gd name="connsiteX45" fmla="*/ 625461 w 729929"/>
                <a:gd name="connsiteY45" fmla="*/ 588900 h 744371"/>
                <a:gd name="connsiteX46" fmla="*/ 157724 w 729929"/>
                <a:gd name="connsiteY46" fmla="*/ 675408 h 744371"/>
                <a:gd name="connsiteX47" fmla="*/ 0 w 729929"/>
                <a:gd name="connsiteY47" fmla="*/ 312559 h 74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29929" h="744371">
                  <a:moveTo>
                    <a:pt x="348892" y="332354"/>
                  </a:moveTo>
                  <a:cubicBezTo>
                    <a:pt x="352388" y="329029"/>
                    <a:pt x="356359" y="326061"/>
                    <a:pt x="361732" y="323831"/>
                  </a:cubicBezTo>
                  <a:cubicBezTo>
                    <a:pt x="374189" y="321528"/>
                    <a:pt x="379381" y="323623"/>
                    <a:pt x="387597" y="331318"/>
                  </a:cubicBezTo>
                  <a:cubicBezTo>
                    <a:pt x="398618" y="341866"/>
                    <a:pt x="403216" y="357495"/>
                    <a:pt x="399661" y="372385"/>
                  </a:cubicBezTo>
                  <a:cubicBezTo>
                    <a:pt x="399245" y="374125"/>
                    <a:pt x="398726" y="375825"/>
                    <a:pt x="398080" y="377465"/>
                  </a:cubicBezTo>
                  <a:lnTo>
                    <a:pt x="348892" y="332354"/>
                  </a:lnTo>
                  <a:close/>
                  <a:moveTo>
                    <a:pt x="230573" y="276780"/>
                  </a:moveTo>
                  <a:lnTo>
                    <a:pt x="274785" y="317326"/>
                  </a:lnTo>
                  <a:lnTo>
                    <a:pt x="274325" y="317442"/>
                  </a:lnTo>
                  <a:cubicBezTo>
                    <a:pt x="260660" y="320930"/>
                    <a:pt x="248947" y="316497"/>
                    <a:pt x="239949" y="307574"/>
                  </a:cubicBezTo>
                  <a:lnTo>
                    <a:pt x="239704" y="307865"/>
                  </a:lnTo>
                  <a:cubicBezTo>
                    <a:pt x="231988" y="299485"/>
                    <a:pt x="228612" y="288033"/>
                    <a:pt x="230573" y="276780"/>
                  </a:cubicBezTo>
                  <a:close/>
                  <a:moveTo>
                    <a:pt x="175268" y="226059"/>
                  </a:moveTo>
                  <a:lnTo>
                    <a:pt x="188006" y="237741"/>
                  </a:lnTo>
                  <a:cubicBezTo>
                    <a:pt x="183964" y="244973"/>
                    <a:pt x="178732" y="252910"/>
                    <a:pt x="176755" y="261191"/>
                  </a:cubicBezTo>
                  <a:cubicBezTo>
                    <a:pt x="168623" y="294406"/>
                    <a:pt x="174493" y="321834"/>
                    <a:pt x="204557" y="349511"/>
                  </a:cubicBezTo>
                  <a:cubicBezTo>
                    <a:pt x="225638" y="367415"/>
                    <a:pt x="253310" y="375547"/>
                    <a:pt x="280854" y="371933"/>
                  </a:cubicBezTo>
                  <a:cubicBezTo>
                    <a:pt x="294628" y="370126"/>
                    <a:pt x="307353" y="365103"/>
                    <a:pt x="318685" y="357586"/>
                  </a:cubicBezTo>
                  <a:lnTo>
                    <a:pt x="369238" y="403949"/>
                  </a:lnTo>
                  <a:cubicBezTo>
                    <a:pt x="354173" y="408155"/>
                    <a:pt x="338011" y="403876"/>
                    <a:pt x="326994" y="392768"/>
                  </a:cubicBezTo>
                  <a:lnTo>
                    <a:pt x="284800" y="434617"/>
                  </a:lnTo>
                  <a:cubicBezTo>
                    <a:pt x="311024" y="461056"/>
                    <a:pt x="349514" y="471213"/>
                    <a:pt x="385369" y="461156"/>
                  </a:cubicBezTo>
                  <a:cubicBezTo>
                    <a:pt x="396446" y="458049"/>
                    <a:pt x="406734" y="453163"/>
                    <a:pt x="415793" y="446643"/>
                  </a:cubicBezTo>
                  <a:lnTo>
                    <a:pt x="428615" y="458403"/>
                  </a:lnTo>
                  <a:lnTo>
                    <a:pt x="454984" y="429651"/>
                  </a:lnTo>
                  <a:lnTo>
                    <a:pt x="443119" y="418769"/>
                  </a:lnTo>
                  <a:cubicBezTo>
                    <a:pt x="449792" y="409048"/>
                    <a:pt x="454639" y="398018"/>
                    <a:pt x="457464" y="386184"/>
                  </a:cubicBezTo>
                  <a:cubicBezTo>
                    <a:pt x="465960" y="350599"/>
                    <a:pt x="454859" y="313234"/>
                    <a:pt x="428362" y="288148"/>
                  </a:cubicBezTo>
                  <a:lnTo>
                    <a:pt x="428522" y="287961"/>
                  </a:lnTo>
                  <a:cubicBezTo>
                    <a:pt x="428167" y="287660"/>
                    <a:pt x="427809" y="287362"/>
                    <a:pt x="427395" y="287133"/>
                  </a:cubicBezTo>
                  <a:lnTo>
                    <a:pt x="427012" y="286731"/>
                  </a:lnTo>
                  <a:lnTo>
                    <a:pt x="426946" y="286803"/>
                  </a:lnTo>
                  <a:cubicBezTo>
                    <a:pt x="406154" y="269986"/>
                    <a:pt x="378148" y="260836"/>
                    <a:pt x="352820" y="267770"/>
                  </a:cubicBezTo>
                  <a:cubicBezTo>
                    <a:pt x="336255" y="272306"/>
                    <a:pt x="322112" y="280465"/>
                    <a:pt x="307521" y="294414"/>
                  </a:cubicBezTo>
                  <a:lnTo>
                    <a:pt x="255205" y="246435"/>
                  </a:lnTo>
                  <a:lnTo>
                    <a:pt x="258260" y="245116"/>
                  </a:lnTo>
                  <a:cubicBezTo>
                    <a:pt x="271844" y="241306"/>
                    <a:pt x="286426" y="245154"/>
                    <a:pt x="296362" y="255171"/>
                  </a:cubicBezTo>
                  <a:lnTo>
                    <a:pt x="334346" y="217498"/>
                  </a:lnTo>
                  <a:cubicBezTo>
                    <a:pt x="310738" y="193696"/>
                    <a:pt x="276089" y="184553"/>
                    <a:pt x="243811" y="193607"/>
                  </a:cubicBezTo>
                  <a:cubicBezTo>
                    <a:pt x="232788" y="196699"/>
                    <a:pt x="222632" y="201748"/>
                    <a:pt x="213820" y="208482"/>
                  </a:cubicBezTo>
                  <a:lnTo>
                    <a:pt x="201636" y="197308"/>
                  </a:lnTo>
                  <a:lnTo>
                    <a:pt x="175268" y="226059"/>
                  </a:lnTo>
                  <a:close/>
                  <a:moveTo>
                    <a:pt x="0" y="312559"/>
                  </a:moveTo>
                  <a:cubicBezTo>
                    <a:pt x="86239" y="219186"/>
                    <a:pt x="140005" y="115419"/>
                    <a:pt x="213524" y="687"/>
                  </a:cubicBezTo>
                  <a:cubicBezTo>
                    <a:pt x="387144" y="-6545"/>
                    <a:pt x="605505" y="43550"/>
                    <a:pt x="674161" y="141585"/>
                  </a:cubicBezTo>
                  <a:cubicBezTo>
                    <a:pt x="742817" y="239621"/>
                    <a:pt x="769900" y="428944"/>
                    <a:pt x="625461" y="588900"/>
                  </a:cubicBezTo>
                  <a:cubicBezTo>
                    <a:pt x="475818" y="769866"/>
                    <a:pt x="290388" y="784759"/>
                    <a:pt x="157724" y="675408"/>
                  </a:cubicBezTo>
                  <a:cubicBezTo>
                    <a:pt x="49897" y="575950"/>
                    <a:pt x="27078" y="415510"/>
                    <a:pt x="0" y="3125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Diagonal Stripe 18">
              <a:extLst>
                <a:ext uri="{FF2B5EF4-FFF2-40B4-BE49-F238E27FC236}">
                  <a16:creationId xmlns:a16="http://schemas.microsoft.com/office/drawing/2014/main" id="{8A9D72A3-6FB5-4809-942B-7737C5364641}"/>
                </a:ext>
              </a:extLst>
            </p:cNvPr>
            <p:cNvSpPr>
              <a:spLocks noChangeAspect="1"/>
            </p:cNvSpPr>
            <p:nvPr/>
          </p:nvSpPr>
          <p:spPr>
            <a:xfrm rot="1410982">
              <a:off x="4070449" y="2766517"/>
              <a:ext cx="664631" cy="516467"/>
            </a:xfrm>
            <a:custGeom>
              <a:avLst/>
              <a:gdLst>
                <a:gd name="connsiteX0" fmla="*/ 135309 w 423074"/>
                <a:gd name="connsiteY0" fmla="*/ 155518 h 479287"/>
                <a:gd name="connsiteX1" fmla="*/ 261657 w 423074"/>
                <a:gd name="connsiteY1" fmla="*/ 130931 h 479287"/>
                <a:gd name="connsiteX2" fmla="*/ 348802 w 423074"/>
                <a:gd name="connsiteY2" fmla="*/ 966 h 479287"/>
                <a:gd name="connsiteX3" fmla="*/ 413416 w 423074"/>
                <a:gd name="connsiteY3" fmla="*/ 197164 h 479287"/>
                <a:gd name="connsiteX4" fmla="*/ 341534 w 423074"/>
                <a:gd name="connsiteY4" fmla="*/ 362378 h 479287"/>
                <a:gd name="connsiteX5" fmla="*/ 185579 w 423074"/>
                <a:gd name="connsiteY5" fmla="*/ 451773 h 479287"/>
                <a:gd name="connsiteX6" fmla="*/ 28008 w 423074"/>
                <a:gd name="connsiteY6" fmla="*/ 458124 h 479287"/>
                <a:gd name="connsiteX7" fmla="*/ 98259 w 423074"/>
                <a:gd name="connsiteY7" fmla="*/ 319870 h 479287"/>
                <a:gd name="connsiteX8" fmla="*/ 135309 w 423074"/>
                <a:gd name="connsiteY8" fmla="*/ 155518 h 479287"/>
                <a:gd name="connsiteX0" fmla="*/ 135309 w 423074"/>
                <a:gd name="connsiteY0" fmla="*/ 155518 h 479287"/>
                <a:gd name="connsiteX1" fmla="*/ 261657 w 423074"/>
                <a:gd name="connsiteY1" fmla="*/ 130931 h 479287"/>
                <a:gd name="connsiteX2" fmla="*/ 348802 w 423074"/>
                <a:gd name="connsiteY2" fmla="*/ 966 h 479287"/>
                <a:gd name="connsiteX3" fmla="*/ 413416 w 423074"/>
                <a:gd name="connsiteY3" fmla="*/ 197164 h 479287"/>
                <a:gd name="connsiteX4" fmla="*/ 353673 w 423074"/>
                <a:gd name="connsiteY4" fmla="*/ 370280 h 479287"/>
                <a:gd name="connsiteX5" fmla="*/ 185579 w 423074"/>
                <a:gd name="connsiteY5" fmla="*/ 451773 h 479287"/>
                <a:gd name="connsiteX6" fmla="*/ 28008 w 423074"/>
                <a:gd name="connsiteY6" fmla="*/ 458124 h 479287"/>
                <a:gd name="connsiteX7" fmla="*/ 98259 w 423074"/>
                <a:gd name="connsiteY7" fmla="*/ 319870 h 479287"/>
                <a:gd name="connsiteX8" fmla="*/ 135309 w 423074"/>
                <a:gd name="connsiteY8" fmla="*/ 155518 h 479287"/>
                <a:gd name="connsiteX0" fmla="*/ 135309 w 423074"/>
                <a:gd name="connsiteY0" fmla="*/ 155518 h 479287"/>
                <a:gd name="connsiteX1" fmla="*/ 261657 w 423074"/>
                <a:gd name="connsiteY1" fmla="*/ 130931 h 479287"/>
                <a:gd name="connsiteX2" fmla="*/ 348802 w 423074"/>
                <a:gd name="connsiteY2" fmla="*/ 966 h 479287"/>
                <a:gd name="connsiteX3" fmla="*/ 413416 w 423074"/>
                <a:gd name="connsiteY3" fmla="*/ 197164 h 479287"/>
                <a:gd name="connsiteX4" fmla="*/ 324557 w 423074"/>
                <a:gd name="connsiteY4" fmla="*/ 398504 h 479287"/>
                <a:gd name="connsiteX5" fmla="*/ 185579 w 423074"/>
                <a:gd name="connsiteY5" fmla="*/ 451773 h 479287"/>
                <a:gd name="connsiteX6" fmla="*/ 28008 w 423074"/>
                <a:gd name="connsiteY6" fmla="*/ 458124 h 479287"/>
                <a:gd name="connsiteX7" fmla="*/ 98259 w 423074"/>
                <a:gd name="connsiteY7" fmla="*/ 319870 h 479287"/>
                <a:gd name="connsiteX8" fmla="*/ 135309 w 423074"/>
                <a:gd name="connsiteY8" fmla="*/ 155518 h 479287"/>
                <a:gd name="connsiteX0" fmla="*/ 135309 w 423074"/>
                <a:gd name="connsiteY0" fmla="*/ 155518 h 479287"/>
                <a:gd name="connsiteX1" fmla="*/ 261657 w 423074"/>
                <a:gd name="connsiteY1" fmla="*/ 130931 h 479287"/>
                <a:gd name="connsiteX2" fmla="*/ 348802 w 423074"/>
                <a:gd name="connsiteY2" fmla="*/ 966 h 479287"/>
                <a:gd name="connsiteX3" fmla="*/ 413416 w 423074"/>
                <a:gd name="connsiteY3" fmla="*/ 197164 h 479287"/>
                <a:gd name="connsiteX4" fmla="*/ 389082 w 423074"/>
                <a:gd name="connsiteY4" fmla="*/ 331670 h 479287"/>
                <a:gd name="connsiteX5" fmla="*/ 324557 w 423074"/>
                <a:gd name="connsiteY5" fmla="*/ 398504 h 479287"/>
                <a:gd name="connsiteX6" fmla="*/ 185579 w 423074"/>
                <a:gd name="connsiteY6" fmla="*/ 451773 h 479287"/>
                <a:gd name="connsiteX7" fmla="*/ 28008 w 423074"/>
                <a:gd name="connsiteY7" fmla="*/ 458124 h 479287"/>
                <a:gd name="connsiteX8" fmla="*/ 98259 w 423074"/>
                <a:gd name="connsiteY8" fmla="*/ 319870 h 479287"/>
                <a:gd name="connsiteX9" fmla="*/ 135309 w 423074"/>
                <a:gd name="connsiteY9" fmla="*/ 155518 h 479287"/>
                <a:gd name="connsiteX0" fmla="*/ 135309 w 423074"/>
                <a:gd name="connsiteY0" fmla="*/ 155518 h 479286"/>
                <a:gd name="connsiteX1" fmla="*/ 261657 w 423074"/>
                <a:gd name="connsiteY1" fmla="*/ 130931 h 479286"/>
                <a:gd name="connsiteX2" fmla="*/ 348802 w 423074"/>
                <a:gd name="connsiteY2" fmla="*/ 966 h 479286"/>
                <a:gd name="connsiteX3" fmla="*/ 413416 w 423074"/>
                <a:gd name="connsiteY3" fmla="*/ 197164 h 479286"/>
                <a:gd name="connsiteX4" fmla="*/ 389082 w 423074"/>
                <a:gd name="connsiteY4" fmla="*/ 331670 h 479286"/>
                <a:gd name="connsiteX5" fmla="*/ 324557 w 423074"/>
                <a:gd name="connsiteY5" fmla="*/ 398504 h 479286"/>
                <a:gd name="connsiteX6" fmla="*/ 185579 w 423074"/>
                <a:gd name="connsiteY6" fmla="*/ 451772 h 479286"/>
                <a:gd name="connsiteX7" fmla="*/ 28008 w 423074"/>
                <a:gd name="connsiteY7" fmla="*/ 458124 h 479286"/>
                <a:gd name="connsiteX8" fmla="*/ 98259 w 423074"/>
                <a:gd name="connsiteY8" fmla="*/ 319870 h 479286"/>
                <a:gd name="connsiteX9" fmla="*/ 135309 w 423074"/>
                <a:gd name="connsiteY9" fmla="*/ 155518 h 479286"/>
                <a:gd name="connsiteX0" fmla="*/ 135309 w 423074"/>
                <a:gd name="connsiteY0" fmla="*/ 155518 h 479286"/>
                <a:gd name="connsiteX1" fmla="*/ 261657 w 423074"/>
                <a:gd name="connsiteY1" fmla="*/ 130931 h 479286"/>
                <a:gd name="connsiteX2" fmla="*/ 348802 w 423074"/>
                <a:gd name="connsiteY2" fmla="*/ 966 h 479286"/>
                <a:gd name="connsiteX3" fmla="*/ 413416 w 423074"/>
                <a:gd name="connsiteY3" fmla="*/ 197164 h 479286"/>
                <a:gd name="connsiteX4" fmla="*/ 398593 w 423074"/>
                <a:gd name="connsiteY4" fmla="*/ 317776 h 479286"/>
                <a:gd name="connsiteX5" fmla="*/ 324557 w 423074"/>
                <a:gd name="connsiteY5" fmla="*/ 398504 h 479286"/>
                <a:gd name="connsiteX6" fmla="*/ 185579 w 423074"/>
                <a:gd name="connsiteY6" fmla="*/ 451772 h 479286"/>
                <a:gd name="connsiteX7" fmla="*/ 28008 w 423074"/>
                <a:gd name="connsiteY7" fmla="*/ 458124 h 479286"/>
                <a:gd name="connsiteX8" fmla="*/ 98259 w 423074"/>
                <a:gd name="connsiteY8" fmla="*/ 319870 h 479286"/>
                <a:gd name="connsiteX9" fmla="*/ 135309 w 423074"/>
                <a:gd name="connsiteY9" fmla="*/ 155518 h 479286"/>
                <a:gd name="connsiteX0" fmla="*/ 135309 w 423074"/>
                <a:gd name="connsiteY0" fmla="*/ 155518 h 479286"/>
                <a:gd name="connsiteX1" fmla="*/ 261657 w 423074"/>
                <a:gd name="connsiteY1" fmla="*/ 130931 h 479286"/>
                <a:gd name="connsiteX2" fmla="*/ 348802 w 423074"/>
                <a:gd name="connsiteY2" fmla="*/ 966 h 479286"/>
                <a:gd name="connsiteX3" fmla="*/ 413416 w 423074"/>
                <a:gd name="connsiteY3" fmla="*/ 197164 h 479286"/>
                <a:gd name="connsiteX4" fmla="*/ 398593 w 423074"/>
                <a:gd name="connsiteY4" fmla="*/ 317776 h 479286"/>
                <a:gd name="connsiteX5" fmla="*/ 330849 w 423074"/>
                <a:gd name="connsiteY5" fmla="*/ 388120 h 479286"/>
                <a:gd name="connsiteX6" fmla="*/ 185579 w 423074"/>
                <a:gd name="connsiteY6" fmla="*/ 451772 h 479286"/>
                <a:gd name="connsiteX7" fmla="*/ 28008 w 423074"/>
                <a:gd name="connsiteY7" fmla="*/ 458124 h 479286"/>
                <a:gd name="connsiteX8" fmla="*/ 98259 w 423074"/>
                <a:gd name="connsiteY8" fmla="*/ 319870 h 479286"/>
                <a:gd name="connsiteX9" fmla="*/ 135309 w 423074"/>
                <a:gd name="connsiteY9" fmla="*/ 155518 h 479286"/>
                <a:gd name="connsiteX0" fmla="*/ 135309 w 423074"/>
                <a:gd name="connsiteY0" fmla="*/ 155518 h 479286"/>
                <a:gd name="connsiteX1" fmla="*/ 261657 w 423074"/>
                <a:gd name="connsiteY1" fmla="*/ 130931 h 479286"/>
                <a:gd name="connsiteX2" fmla="*/ 348802 w 423074"/>
                <a:gd name="connsiteY2" fmla="*/ 966 h 479286"/>
                <a:gd name="connsiteX3" fmla="*/ 413416 w 423074"/>
                <a:gd name="connsiteY3" fmla="*/ 197164 h 479286"/>
                <a:gd name="connsiteX4" fmla="*/ 398593 w 423074"/>
                <a:gd name="connsiteY4" fmla="*/ 317776 h 479286"/>
                <a:gd name="connsiteX5" fmla="*/ 330849 w 423074"/>
                <a:gd name="connsiteY5" fmla="*/ 388120 h 479286"/>
                <a:gd name="connsiteX6" fmla="*/ 185579 w 423074"/>
                <a:gd name="connsiteY6" fmla="*/ 451772 h 479286"/>
                <a:gd name="connsiteX7" fmla="*/ 28008 w 423074"/>
                <a:gd name="connsiteY7" fmla="*/ 458124 h 479286"/>
                <a:gd name="connsiteX8" fmla="*/ 98259 w 423074"/>
                <a:gd name="connsiteY8" fmla="*/ 319870 h 479286"/>
                <a:gd name="connsiteX9" fmla="*/ 135309 w 423074"/>
                <a:gd name="connsiteY9" fmla="*/ 155518 h 479286"/>
                <a:gd name="connsiteX0" fmla="*/ 135309 w 423074"/>
                <a:gd name="connsiteY0" fmla="*/ 155518 h 479286"/>
                <a:gd name="connsiteX1" fmla="*/ 261657 w 423074"/>
                <a:gd name="connsiteY1" fmla="*/ 130931 h 479286"/>
                <a:gd name="connsiteX2" fmla="*/ 348802 w 423074"/>
                <a:gd name="connsiteY2" fmla="*/ 966 h 479286"/>
                <a:gd name="connsiteX3" fmla="*/ 413416 w 423074"/>
                <a:gd name="connsiteY3" fmla="*/ 197164 h 479286"/>
                <a:gd name="connsiteX4" fmla="*/ 398593 w 423074"/>
                <a:gd name="connsiteY4" fmla="*/ 317776 h 479286"/>
                <a:gd name="connsiteX5" fmla="*/ 338605 w 423074"/>
                <a:gd name="connsiteY5" fmla="*/ 372615 h 479286"/>
                <a:gd name="connsiteX6" fmla="*/ 185579 w 423074"/>
                <a:gd name="connsiteY6" fmla="*/ 451772 h 479286"/>
                <a:gd name="connsiteX7" fmla="*/ 28008 w 423074"/>
                <a:gd name="connsiteY7" fmla="*/ 458124 h 479286"/>
                <a:gd name="connsiteX8" fmla="*/ 98259 w 423074"/>
                <a:gd name="connsiteY8" fmla="*/ 319870 h 479286"/>
                <a:gd name="connsiteX9" fmla="*/ 135309 w 423074"/>
                <a:gd name="connsiteY9" fmla="*/ 155518 h 479286"/>
                <a:gd name="connsiteX0" fmla="*/ 135309 w 423074"/>
                <a:gd name="connsiteY0" fmla="*/ 155518 h 479286"/>
                <a:gd name="connsiteX1" fmla="*/ 261657 w 423074"/>
                <a:gd name="connsiteY1" fmla="*/ 130931 h 479286"/>
                <a:gd name="connsiteX2" fmla="*/ 348802 w 423074"/>
                <a:gd name="connsiteY2" fmla="*/ 966 h 479286"/>
                <a:gd name="connsiteX3" fmla="*/ 413416 w 423074"/>
                <a:gd name="connsiteY3" fmla="*/ 197164 h 479286"/>
                <a:gd name="connsiteX4" fmla="*/ 398593 w 423074"/>
                <a:gd name="connsiteY4" fmla="*/ 317776 h 479286"/>
                <a:gd name="connsiteX5" fmla="*/ 338605 w 423074"/>
                <a:gd name="connsiteY5" fmla="*/ 372615 h 479286"/>
                <a:gd name="connsiteX6" fmla="*/ 185579 w 423074"/>
                <a:gd name="connsiteY6" fmla="*/ 451772 h 479286"/>
                <a:gd name="connsiteX7" fmla="*/ 28008 w 423074"/>
                <a:gd name="connsiteY7" fmla="*/ 458124 h 479286"/>
                <a:gd name="connsiteX8" fmla="*/ 98259 w 423074"/>
                <a:gd name="connsiteY8" fmla="*/ 319870 h 479286"/>
                <a:gd name="connsiteX9" fmla="*/ 135309 w 423074"/>
                <a:gd name="connsiteY9" fmla="*/ 155518 h 479286"/>
                <a:gd name="connsiteX0" fmla="*/ 135309 w 423074"/>
                <a:gd name="connsiteY0" fmla="*/ 155518 h 479286"/>
                <a:gd name="connsiteX1" fmla="*/ 261657 w 423074"/>
                <a:gd name="connsiteY1" fmla="*/ 130931 h 479286"/>
                <a:gd name="connsiteX2" fmla="*/ 348802 w 423074"/>
                <a:gd name="connsiteY2" fmla="*/ 966 h 479286"/>
                <a:gd name="connsiteX3" fmla="*/ 413416 w 423074"/>
                <a:gd name="connsiteY3" fmla="*/ 197164 h 479286"/>
                <a:gd name="connsiteX4" fmla="*/ 388499 w 423074"/>
                <a:gd name="connsiteY4" fmla="*/ 318212 h 479286"/>
                <a:gd name="connsiteX5" fmla="*/ 338605 w 423074"/>
                <a:gd name="connsiteY5" fmla="*/ 372615 h 479286"/>
                <a:gd name="connsiteX6" fmla="*/ 185579 w 423074"/>
                <a:gd name="connsiteY6" fmla="*/ 451772 h 479286"/>
                <a:gd name="connsiteX7" fmla="*/ 28008 w 423074"/>
                <a:gd name="connsiteY7" fmla="*/ 458124 h 479286"/>
                <a:gd name="connsiteX8" fmla="*/ 98259 w 423074"/>
                <a:gd name="connsiteY8" fmla="*/ 319870 h 479286"/>
                <a:gd name="connsiteX9" fmla="*/ 135309 w 423074"/>
                <a:gd name="connsiteY9" fmla="*/ 155518 h 479286"/>
                <a:gd name="connsiteX0" fmla="*/ 135309 w 423074"/>
                <a:gd name="connsiteY0" fmla="*/ 155518 h 479286"/>
                <a:gd name="connsiteX1" fmla="*/ 261657 w 423074"/>
                <a:gd name="connsiteY1" fmla="*/ 130931 h 479286"/>
                <a:gd name="connsiteX2" fmla="*/ 348802 w 423074"/>
                <a:gd name="connsiteY2" fmla="*/ 966 h 479286"/>
                <a:gd name="connsiteX3" fmla="*/ 413416 w 423074"/>
                <a:gd name="connsiteY3" fmla="*/ 197164 h 479286"/>
                <a:gd name="connsiteX4" fmla="*/ 388499 w 423074"/>
                <a:gd name="connsiteY4" fmla="*/ 318212 h 479286"/>
                <a:gd name="connsiteX5" fmla="*/ 347379 w 423074"/>
                <a:gd name="connsiteY5" fmla="*/ 380662 h 479286"/>
                <a:gd name="connsiteX6" fmla="*/ 185579 w 423074"/>
                <a:gd name="connsiteY6" fmla="*/ 451772 h 479286"/>
                <a:gd name="connsiteX7" fmla="*/ 28008 w 423074"/>
                <a:gd name="connsiteY7" fmla="*/ 458124 h 479286"/>
                <a:gd name="connsiteX8" fmla="*/ 98259 w 423074"/>
                <a:gd name="connsiteY8" fmla="*/ 319870 h 479286"/>
                <a:gd name="connsiteX9" fmla="*/ 135309 w 423074"/>
                <a:gd name="connsiteY9" fmla="*/ 155518 h 479286"/>
                <a:gd name="connsiteX0" fmla="*/ 135309 w 396687"/>
                <a:gd name="connsiteY0" fmla="*/ 155783 h 479551"/>
                <a:gd name="connsiteX1" fmla="*/ 261657 w 396687"/>
                <a:gd name="connsiteY1" fmla="*/ 131196 h 479551"/>
                <a:gd name="connsiteX2" fmla="*/ 348802 w 396687"/>
                <a:gd name="connsiteY2" fmla="*/ 1231 h 479551"/>
                <a:gd name="connsiteX3" fmla="*/ 384590 w 396687"/>
                <a:gd name="connsiteY3" fmla="*/ 232383 h 479551"/>
                <a:gd name="connsiteX4" fmla="*/ 388499 w 396687"/>
                <a:gd name="connsiteY4" fmla="*/ 318477 h 479551"/>
                <a:gd name="connsiteX5" fmla="*/ 347379 w 396687"/>
                <a:gd name="connsiteY5" fmla="*/ 380927 h 479551"/>
                <a:gd name="connsiteX6" fmla="*/ 185579 w 396687"/>
                <a:gd name="connsiteY6" fmla="*/ 452037 h 479551"/>
                <a:gd name="connsiteX7" fmla="*/ 28008 w 396687"/>
                <a:gd name="connsiteY7" fmla="*/ 458389 h 479551"/>
                <a:gd name="connsiteX8" fmla="*/ 98259 w 396687"/>
                <a:gd name="connsiteY8" fmla="*/ 320135 h 479551"/>
                <a:gd name="connsiteX9" fmla="*/ 135309 w 396687"/>
                <a:gd name="connsiteY9" fmla="*/ 155783 h 479551"/>
                <a:gd name="connsiteX0" fmla="*/ 135309 w 411002"/>
                <a:gd name="connsiteY0" fmla="*/ 155418 h 479186"/>
                <a:gd name="connsiteX1" fmla="*/ 261657 w 411002"/>
                <a:gd name="connsiteY1" fmla="*/ 130831 h 479186"/>
                <a:gd name="connsiteX2" fmla="*/ 348802 w 411002"/>
                <a:gd name="connsiteY2" fmla="*/ 866 h 479186"/>
                <a:gd name="connsiteX3" fmla="*/ 400684 w 411002"/>
                <a:gd name="connsiteY3" fmla="*/ 214469 h 479186"/>
                <a:gd name="connsiteX4" fmla="*/ 388499 w 411002"/>
                <a:gd name="connsiteY4" fmla="*/ 318112 h 479186"/>
                <a:gd name="connsiteX5" fmla="*/ 347379 w 411002"/>
                <a:gd name="connsiteY5" fmla="*/ 380562 h 479186"/>
                <a:gd name="connsiteX6" fmla="*/ 185579 w 411002"/>
                <a:gd name="connsiteY6" fmla="*/ 451672 h 479186"/>
                <a:gd name="connsiteX7" fmla="*/ 28008 w 411002"/>
                <a:gd name="connsiteY7" fmla="*/ 458024 h 479186"/>
                <a:gd name="connsiteX8" fmla="*/ 98259 w 411002"/>
                <a:gd name="connsiteY8" fmla="*/ 319770 h 479186"/>
                <a:gd name="connsiteX9" fmla="*/ 135309 w 411002"/>
                <a:gd name="connsiteY9" fmla="*/ 155418 h 479186"/>
                <a:gd name="connsiteX0" fmla="*/ 135309 w 421299"/>
                <a:gd name="connsiteY0" fmla="*/ 155195 h 478963"/>
                <a:gd name="connsiteX1" fmla="*/ 261657 w 421299"/>
                <a:gd name="connsiteY1" fmla="*/ 130608 h 478963"/>
                <a:gd name="connsiteX2" fmla="*/ 348802 w 421299"/>
                <a:gd name="connsiteY2" fmla="*/ 643 h 478963"/>
                <a:gd name="connsiteX3" fmla="*/ 411949 w 421299"/>
                <a:gd name="connsiteY3" fmla="*/ 201961 h 478963"/>
                <a:gd name="connsiteX4" fmla="*/ 388499 w 421299"/>
                <a:gd name="connsiteY4" fmla="*/ 317889 h 478963"/>
                <a:gd name="connsiteX5" fmla="*/ 347379 w 421299"/>
                <a:gd name="connsiteY5" fmla="*/ 380339 h 478963"/>
                <a:gd name="connsiteX6" fmla="*/ 185579 w 421299"/>
                <a:gd name="connsiteY6" fmla="*/ 451449 h 478963"/>
                <a:gd name="connsiteX7" fmla="*/ 28008 w 421299"/>
                <a:gd name="connsiteY7" fmla="*/ 457801 h 478963"/>
                <a:gd name="connsiteX8" fmla="*/ 98259 w 421299"/>
                <a:gd name="connsiteY8" fmla="*/ 319547 h 478963"/>
                <a:gd name="connsiteX9" fmla="*/ 135309 w 421299"/>
                <a:gd name="connsiteY9" fmla="*/ 155195 h 478963"/>
                <a:gd name="connsiteX0" fmla="*/ 135309 w 421299"/>
                <a:gd name="connsiteY0" fmla="*/ 155195 h 478963"/>
                <a:gd name="connsiteX1" fmla="*/ 261657 w 421299"/>
                <a:gd name="connsiteY1" fmla="*/ 130608 h 478963"/>
                <a:gd name="connsiteX2" fmla="*/ 348802 w 421299"/>
                <a:gd name="connsiteY2" fmla="*/ 643 h 478963"/>
                <a:gd name="connsiteX3" fmla="*/ 411949 w 421299"/>
                <a:gd name="connsiteY3" fmla="*/ 201961 h 478963"/>
                <a:gd name="connsiteX4" fmla="*/ 388499 w 421299"/>
                <a:gd name="connsiteY4" fmla="*/ 317889 h 478963"/>
                <a:gd name="connsiteX5" fmla="*/ 347379 w 421299"/>
                <a:gd name="connsiteY5" fmla="*/ 380339 h 478963"/>
                <a:gd name="connsiteX6" fmla="*/ 185579 w 421299"/>
                <a:gd name="connsiteY6" fmla="*/ 451449 h 478963"/>
                <a:gd name="connsiteX7" fmla="*/ 28008 w 421299"/>
                <a:gd name="connsiteY7" fmla="*/ 457801 h 478963"/>
                <a:gd name="connsiteX8" fmla="*/ 98259 w 421299"/>
                <a:gd name="connsiteY8" fmla="*/ 319547 h 478963"/>
                <a:gd name="connsiteX9" fmla="*/ 135309 w 421299"/>
                <a:gd name="connsiteY9" fmla="*/ 155195 h 478963"/>
                <a:gd name="connsiteX0" fmla="*/ 135309 w 421299"/>
                <a:gd name="connsiteY0" fmla="*/ 155195 h 478963"/>
                <a:gd name="connsiteX1" fmla="*/ 261657 w 421299"/>
                <a:gd name="connsiteY1" fmla="*/ 130608 h 478963"/>
                <a:gd name="connsiteX2" fmla="*/ 348802 w 421299"/>
                <a:gd name="connsiteY2" fmla="*/ 643 h 478963"/>
                <a:gd name="connsiteX3" fmla="*/ 411949 w 421299"/>
                <a:gd name="connsiteY3" fmla="*/ 201961 h 478963"/>
                <a:gd name="connsiteX4" fmla="*/ 388499 w 421299"/>
                <a:gd name="connsiteY4" fmla="*/ 317889 h 478963"/>
                <a:gd name="connsiteX5" fmla="*/ 298292 w 421299"/>
                <a:gd name="connsiteY5" fmla="*/ 380924 h 478963"/>
                <a:gd name="connsiteX6" fmla="*/ 185579 w 421299"/>
                <a:gd name="connsiteY6" fmla="*/ 451449 h 478963"/>
                <a:gd name="connsiteX7" fmla="*/ 28008 w 421299"/>
                <a:gd name="connsiteY7" fmla="*/ 457801 h 478963"/>
                <a:gd name="connsiteX8" fmla="*/ 98259 w 421299"/>
                <a:gd name="connsiteY8" fmla="*/ 319547 h 478963"/>
                <a:gd name="connsiteX9" fmla="*/ 135309 w 421299"/>
                <a:gd name="connsiteY9" fmla="*/ 155195 h 478963"/>
                <a:gd name="connsiteX0" fmla="*/ 135309 w 421299"/>
                <a:gd name="connsiteY0" fmla="*/ 155195 h 478963"/>
                <a:gd name="connsiteX1" fmla="*/ 261657 w 421299"/>
                <a:gd name="connsiteY1" fmla="*/ 130608 h 478963"/>
                <a:gd name="connsiteX2" fmla="*/ 348802 w 421299"/>
                <a:gd name="connsiteY2" fmla="*/ 643 h 478963"/>
                <a:gd name="connsiteX3" fmla="*/ 411949 w 421299"/>
                <a:gd name="connsiteY3" fmla="*/ 201961 h 478963"/>
                <a:gd name="connsiteX4" fmla="*/ 371696 w 421299"/>
                <a:gd name="connsiteY4" fmla="*/ 332990 h 478963"/>
                <a:gd name="connsiteX5" fmla="*/ 298292 w 421299"/>
                <a:gd name="connsiteY5" fmla="*/ 380924 h 478963"/>
                <a:gd name="connsiteX6" fmla="*/ 185579 w 421299"/>
                <a:gd name="connsiteY6" fmla="*/ 451449 h 478963"/>
                <a:gd name="connsiteX7" fmla="*/ 28008 w 421299"/>
                <a:gd name="connsiteY7" fmla="*/ 457801 h 478963"/>
                <a:gd name="connsiteX8" fmla="*/ 98259 w 421299"/>
                <a:gd name="connsiteY8" fmla="*/ 319547 h 478963"/>
                <a:gd name="connsiteX9" fmla="*/ 135309 w 421299"/>
                <a:gd name="connsiteY9" fmla="*/ 155195 h 478963"/>
                <a:gd name="connsiteX0" fmla="*/ 135309 w 421299"/>
                <a:gd name="connsiteY0" fmla="*/ 155195 h 478963"/>
                <a:gd name="connsiteX1" fmla="*/ 261657 w 421299"/>
                <a:gd name="connsiteY1" fmla="*/ 130608 h 478963"/>
                <a:gd name="connsiteX2" fmla="*/ 348802 w 421299"/>
                <a:gd name="connsiteY2" fmla="*/ 643 h 478963"/>
                <a:gd name="connsiteX3" fmla="*/ 411949 w 421299"/>
                <a:gd name="connsiteY3" fmla="*/ 201961 h 478963"/>
                <a:gd name="connsiteX4" fmla="*/ 384515 w 421299"/>
                <a:gd name="connsiteY4" fmla="*/ 332607 h 478963"/>
                <a:gd name="connsiteX5" fmla="*/ 298292 w 421299"/>
                <a:gd name="connsiteY5" fmla="*/ 380924 h 478963"/>
                <a:gd name="connsiteX6" fmla="*/ 185579 w 421299"/>
                <a:gd name="connsiteY6" fmla="*/ 451449 h 478963"/>
                <a:gd name="connsiteX7" fmla="*/ 28008 w 421299"/>
                <a:gd name="connsiteY7" fmla="*/ 457801 h 478963"/>
                <a:gd name="connsiteX8" fmla="*/ 98259 w 421299"/>
                <a:gd name="connsiteY8" fmla="*/ 319547 h 478963"/>
                <a:gd name="connsiteX9" fmla="*/ 135309 w 421299"/>
                <a:gd name="connsiteY9" fmla="*/ 155195 h 478963"/>
                <a:gd name="connsiteX0" fmla="*/ 135309 w 406960"/>
                <a:gd name="connsiteY0" fmla="*/ 155910 h 479678"/>
                <a:gd name="connsiteX1" fmla="*/ 261657 w 406960"/>
                <a:gd name="connsiteY1" fmla="*/ 131323 h 479678"/>
                <a:gd name="connsiteX2" fmla="*/ 348802 w 406960"/>
                <a:gd name="connsiteY2" fmla="*/ 1358 h 479678"/>
                <a:gd name="connsiteX3" fmla="*/ 396200 w 406960"/>
                <a:gd name="connsiteY3" fmla="*/ 238096 h 479678"/>
                <a:gd name="connsiteX4" fmla="*/ 384515 w 406960"/>
                <a:gd name="connsiteY4" fmla="*/ 333322 h 479678"/>
                <a:gd name="connsiteX5" fmla="*/ 298292 w 406960"/>
                <a:gd name="connsiteY5" fmla="*/ 381639 h 479678"/>
                <a:gd name="connsiteX6" fmla="*/ 185579 w 406960"/>
                <a:gd name="connsiteY6" fmla="*/ 452164 h 479678"/>
                <a:gd name="connsiteX7" fmla="*/ 28008 w 406960"/>
                <a:gd name="connsiteY7" fmla="*/ 458516 h 479678"/>
                <a:gd name="connsiteX8" fmla="*/ 98259 w 406960"/>
                <a:gd name="connsiteY8" fmla="*/ 320262 h 479678"/>
                <a:gd name="connsiteX9" fmla="*/ 135309 w 406960"/>
                <a:gd name="connsiteY9" fmla="*/ 155910 h 479678"/>
                <a:gd name="connsiteX0" fmla="*/ 135309 w 406960"/>
                <a:gd name="connsiteY0" fmla="*/ 155910 h 479678"/>
                <a:gd name="connsiteX1" fmla="*/ 261657 w 406960"/>
                <a:gd name="connsiteY1" fmla="*/ 131323 h 479678"/>
                <a:gd name="connsiteX2" fmla="*/ 348802 w 406960"/>
                <a:gd name="connsiteY2" fmla="*/ 1358 h 479678"/>
                <a:gd name="connsiteX3" fmla="*/ 396200 w 406960"/>
                <a:gd name="connsiteY3" fmla="*/ 238096 h 479678"/>
                <a:gd name="connsiteX4" fmla="*/ 384515 w 406960"/>
                <a:gd name="connsiteY4" fmla="*/ 333322 h 479678"/>
                <a:gd name="connsiteX5" fmla="*/ 298292 w 406960"/>
                <a:gd name="connsiteY5" fmla="*/ 381639 h 479678"/>
                <a:gd name="connsiteX6" fmla="*/ 185579 w 406960"/>
                <a:gd name="connsiteY6" fmla="*/ 452164 h 479678"/>
                <a:gd name="connsiteX7" fmla="*/ 28008 w 406960"/>
                <a:gd name="connsiteY7" fmla="*/ 458516 h 479678"/>
                <a:gd name="connsiteX8" fmla="*/ 98259 w 406960"/>
                <a:gd name="connsiteY8" fmla="*/ 320262 h 479678"/>
                <a:gd name="connsiteX9" fmla="*/ 135309 w 406960"/>
                <a:gd name="connsiteY9" fmla="*/ 155910 h 479678"/>
                <a:gd name="connsiteX0" fmla="*/ 135309 w 408346"/>
                <a:gd name="connsiteY0" fmla="*/ 68274 h 392042"/>
                <a:gd name="connsiteX1" fmla="*/ 261657 w 408346"/>
                <a:gd name="connsiteY1" fmla="*/ 43687 h 392042"/>
                <a:gd name="connsiteX2" fmla="*/ 358989 w 408346"/>
                <a:gd name="connsiteY2" fmla="*/ 2779 h 392042"/>
                <a:gd name="connsiteX3" fmla="*/ 396200 w 408346"/>
                <a:gd name="connsiteY3" fmla="*/ 150460 h 392042"/>
                <a:gd name="connsiteX4" fmla="*/ 384515 w 408346"/>
                <a:gd name="connsiteY4" fmla="*/ 245686 h 392042"/>
                <a:gd name="connsiteX5" fmla="*/ 298292 w 408346"/>
                <a:gd name="connsiteY5" fmla="*/ 294003 h 392042"/>
                <a:gd name="connsiteX6" fmla="*/ 185579 w 408346"/>
                <a:gd name="connsiteY6" fmla="*/ 364528 h 392042"/>
                <a:gd name="connsiteX7" fmla="*/ 28008 w 408346"/>
                <a:gd name="connsiteY7" fmla="*/ 370880 h 392042"/>
                <a:gd name="connsiteX8" fmla="*/ 98259 w 408346"/>
                <a:gd name="connsiteY8" fmla="*/ 232626 h 392042"/>
                <a:gd name="connsiteX9" fmla="*/ 135309 w 408346"/>
                <a:gd name="connsiteY9" fmla="*/ 68274 h 392042"/>
                <a:gd name="connsiteX0" fmla="*/ 135309 w 409233"/>
                <a:gd name="connsiteY0" fmla="*/ 65611 h 389379"/>
                <a:gd name="connsiteX1" fmla="*/ 261657 w 409233"/>
                <a:gd name="connsiteY1" fmla="*/ 41024 h 389379"/>
                <a:gd name="connsiteX2" fmla="*/ 358989 w 409233"/>
                <a:gd name="connsiteY2" fmla="*/ 116 h 389379"/>
                <a:gd name="connsiteX3" fmla="*/ 396200 w 409233"/>
                <a:gd name="connsiteY3" fmla="*/ 147797 h 389379"/>
                <a:gd name="connsiteX4" fmla="*/ 384515 w 409233"/>
                <a:gd name="connsiteY4" fmla="*/ 243023 h 389379"/>
                <a:gd name="connsiteX5" fmla="*/ 298292 w 409233"/>
                <a:gd name="connsiteY5" fmla="*/ 291340 h 389379"/>
                <a:gd name="connsiteX6" fmla="*/ 185579 w 409233"/>
                <a:gd name="connsiteY6" fmla="*/ 361865 h 389379"/>
                <a:gd name="connsiteX7" fmla="*/ 28008 w 409233"/>
                <a:gd name="connsiteY7" fmla="*/ 368217 h 389379"/>
                <a:gd name="connsiteX8" fmla="*/ 98259 w 409233"/>
                <a:gd name="connsiteY8" fmla="*/ 229963 h 389379"/>
                <a:gd name="connsiteX9" fmla="*/ 135309 w 409233"/>
                <a:gd name="connsiteY9" fmla="*/ 65611 h 389379"/>
                <a:gd name="connsiteX0" fmla="*/ 135309 w 408718"/>
                <a:gd name="connsiteY0" fmla="*/ 67195 h 390963"/>
                <a:gd name="connsiteX1" fmla="*/ 245806 w 408718"/>
                <a:gd name="connsiteY1" fmla="*/ 59894 h 390963"/>
                <a:gd name="connsiteX2" fmla="*/ 358989 w 408718"/>
                <a:gd name="connsiteY2" fmla="*/ 1700 h 390963"/>
                <a:gd name="connsiteX3" fmla="*/ 396200 w 408718"/>
                <a:gd name="connsiteY3" fmla="*/ 149381 h 390963"/>
                <a:gd name="connsiteX4" fmla="*/ 384515 w 408718"/>
                <a:gd name="connsiteY4" fmla="*/ 244607 h 390963"/>
                <a:gd name="connsiteX5" fmla="*/ 298292 w 408718"/>
                <a:gd name="connsiteY5" fmla="*/ 292924 h 390963"/>
                <a:gd name="connsiteX6" fmla="*/ 185579 w 408718"/>
                <a:gd name="connsiteY6" fmla="*/ 363449 h 390963"/>
                <a:gd name="connsiteX7" fmla="*/ 28008 w 408718"/>
                <a:gd name="connsiteY7" fmla="*/ 369801 h 390963"/>
                <a:gd name="connsiteX8" fmla="*/ 98259 w 408718"/>
                <a:gd name="connsiteY8" fmla="*/ 231547 h 390963"/>
                <a:gd name="connsiteX9" fmla="*/ 135309 w 408718"/>
                <a:gd name="connsiteY9" fmla="*/ 67195 h 390963"/>
                <a:gd name="connsiteX0" fmla="*/ 135309 w 411878"/>
                <a:gd name="connsiteY0" fmla="*/ 68198 h 391966"/>
                <a:gd name="connsiteX1" fmla="*/ 358989 w 411878"/>
                <a:gd name="connsiteY1" fmla="*/ 2703 h 391966"/>
                <a:gd name="connsiteX2" fmla="*/ 396200 w 411878"/>
                <a:gd name="connsiteY2" fmla="*/ 150384 h 391966"/>
                <a:gd name="connsiteX3" fmla="*/ 384515 w 411878"/>
                <a:gd name="connsiteY3" fmla="*/ 245610 h 391966"/>
                <a:gd name="connsiteX4" fmla="*/ 298292 w 411878"/>
                <a:gd name="connsiteY4" fmla="*/ 293927 h 391966"/>
                <a:gd name="connsiteX5" fmla="*/ 185579 w 411878"/>
                <a:gd name="connsiteY5" fmla="*/ 364452 h 391966"/>
                <a:gd name="connsiteX6" fmla="*/ 28008 w 411878"/>
                <a:gd name="connsiteY6" fmla="*/ 370804 h 391966"/>
                <a:gd name="connsiteX7" fmla="*/ 98259 w 411878"/>
                <a:gd name="connsiteY7" fmla="*/ 232550 h 391966"/>
                <a:gd name="connsiteX8" fmla="*/ 135309 w 411878"/>
                <a:gd name="connsiteY8" fmla="*/ 68198 h 391966"/>
                <a:gd name="connsiteX0" fmla="*/ 135309 w 411115"/>
                <a:gd name="connsiteY0" fmla="*/ 70375 h 394143"/>
                <a:gd name="connsiteX1" fmla="*/ 358989 w 411115"/>
                <a:gd name="connsiteY1" fmla="*/ 4880 h 394143"/>
                <a:gd name="connsiteX2" fmla="*/ 396200 w 411115"/>
                <a:gd name="connsiteY2" fmla="*/ 152561 h 394143"/>
                <a:gd name="connsiteX3" fmla="*/ 384515 w 411115"/>
                <a:gd name="connsiteY3" fmla="*/ 247787 h 394143"/>
                <a:gd name="connsiteX4" fmla="*/ 298292 w 411115"/>
                <a:gd name="connsiteY4" fmla="*/ 296104 h 394143"/>
                <a:gd name="connsiteX5" fmla="*/ 185579 w 411115"/>
                <a:gd name="connsiteY5" fmla="*/ 366629 h 394143"/>
                <a:gd name="connsiteX6" fmla="*/ 28008 w 411115"/>
                <a:gd name="connsiteY6" fmla="*/ 372981 h 394143"/>
                <a:gd name="connsiteX7" fmla="*/ 98259 w 411115"/>
                <a:gd name="connsiteY7" fmla="*/ 234727 h 394143"/>
                <a:gd name="connsiteX8" fmla="*/ 135309 w 411115"/>
                <a:gd name="connsiteY8" fmla="*/ 70375 h 394143"/>
                <a:gd name="connsiteX0" fmla="*/ 135309 w 411115"/>
                <a:gd name="connsiteY0" fmla="*/ 70375 h 394143"/>
                <a:gd name="connsiteX1" fmla="*/ 358989 w 411115"/>
                <a:gd name="connsiteY1" fmla="*/ 4880 h 394143"/>
                <a:gd name="connsiteX2" fmla="*/ 396200 w 411115"/>
                <a:gd name="connsiteY2" fmla="*/ 152561 h 394143"/>
                <a:gd name="connsiteX3" fmla="*/ 384515 w 411115"/>
                <a:gd name="connsiteY3" fmla="*/ 247787 h 394143"/>
                <a:gd name="connsiteX4" fmla="*/ 298292 w 411115"/>
                <a:gd name="connsiteY4" fmla="*/ 296104 h 394143"/>
                <a:gd name="connsiteX5" fmla="*/ 185579 w 411115"/>
                <a:gd name="connsiteY5" fmla="*/ 366629 h 394143"/>
                <a:gd name="connsiteX6" fmla="*/ 28008 w 411115"/>
                <a:gd name="connsiteY6" fmla="*/ 372981 h 394143"/>
                <a:gd name="connsiteX7" fmla="*/ 98259 w 411115"/>
                <a:gd name="connsiteY7" fmla="*/ 234727 h 394143"/>
                <a:gd name="connsiteX8" fmla="*/ 135309 w 411115"/>
                <a:gd name="connsiteY8" fmla="*/ 70375 h 394143"/>
                <a:gd name="connsiteX0" fmla="*/ 108083 w 383889"/>
                <a:gd name="connsiteY0" fmla="*/ 70375 h 394143"/>
                <a:gd name="connsiteX1" fmla="*/ 331763 w 383889"/>
                <a:gd name="connsiteY1" fmla="*/ 4880 h 394143"/>
                <a:gd name="connsiteX2" fmla="*/ 368974 w 383889"/>
                <a:gd name="connsiteY2" fmla="*/ 152561 h 394143"/>
                <a:gd name="connsiteX3" fmla="*/ 357289 w 383889"/>
                <a:gd name="connsiteY3" fmla="*/ 247787 h 394143"/>
                <a:gd name="connsiteX4" fmla="*/ 271066 w 383889"/>
                <a:gd name="connsiteY4" fmla="*/ 296104 h 394143"/>
                <a:gd name="connsiteX5" fmla="*/ 158353 w 383889"/>
                <a:gd name="connsiteY5" fmla="*/ 366629 h 394143"/>
                <a:gd name="connsiteX6" fmla="*/ 782 w 383889"/>
                <a:gd name="connsiteY6" fmla="*/ 372981 h 394143"/>
                <a:gd name="connsiteX7" fmla="*/ 108083 w 383889"/>
                <a:gd name="connsiteY7" fmla="*/ 70375 h 394143"/>
                <a:gd name="connsiteX0" fmla="*/ 117788 w 393594"/>
                <a:gd name="connsiteY0" fmla="*/ 70375 h 394143"/>
                <a:gd name="connsiteX1" fmla="*/ 341468 w 393594"/>
                <a:gd name="connsiteY1" fmla="*/ 4880 h 394143"/>
                <a:gd name="connsiteX2" fmla="*/ 378679 w 393594"/>
                <a:gd name="connsiteY2" fmla="*/ 152561 h 394143"/>
                <a:gd name="connsiteX3" fmla="*/ 366994 w 393594"/>
                <a:gd name="connsiteY3" fmla="*/ 247787 h 394143"/>
                <a:gd name="connsiteX4" fmla="*/ 280771 w 393594"/>
                <a:gd name="connsiteY4" fmla="*/ 296104 h 394143"/>
                <a:gd name="connsiteX5" fmla="*/ 168058 w 393594"/>
                <a:gd name="connsiteY5" fmla="*/ 366629 h 394143"/>
                <a:gd name="connsiteX6" fmla="*/ 10487 w 393594"/>
                <a:gd name="connsiteY6" fmla="*/ 372981 h 394143"/>
                <a:gd name="connsiteX7" fmla="*/ 117788 w 393594"/>
                <a:gd name="connsiteY7" fmla="*/ 70375 h 394143"/>
                <a:gd name="connsiteX0" fmla="*/ 126405 w 402211"/>
                <a:gd name="connsiteY0" fmla="*/ 70375 h 394143"/>
                <a:gd name="connsiteX1" fmla="*/ 350085 w 402211"/>
                <a:gd name="connsiteY1" fmla="*/ 4880 h 394143"/>
                <a:gd name="connsiteX2" fmla="*/ 387296 w 402211"/>
                <a:gd name="connsiteY2" fmla="*/ 152561 h 394143"/>
                <a:gd name="connsiteX3" fmla="*/ 375611 w 402211"/>
                <a:gd name="connsiteY3" fmla="*/ 247787 h 394143"/>
                <a:gd name="connsiteX4" fmla="*/ 289388 w 402211"/>
                <a:gd name="connsiteY4" fmla="*/ 296104 h 394143"/>
                <a:gd name="connsiteX5" fmla="*/ 176675 w 402211"/>
                <a:gd name="connsiteY5" fmla="*/ 366629 h 394143"/>
                <a:gd name="connsiteX6" fmla="*/ 19104 w 402211"/>
                <a:gd name="connsiteY6" fmla="*/ 372981 h 394143"/>
                <a:gd name="connsiteX7" fmla="*/ 126405 w 402211"/>
                <a:gd name="connsiteY7" fmla="*/ 70375 h 394143"/>
                <a:gd name="connsiteX0" fmla="*/ 123649 w 399455"/>
                <a:gd name="connsiteY0" fmla="*/ 70375 h 394143"/>
                <a:gd name="connsiteX1" fmla="*/ 347329 w 399455"/>
                <a:gd name="connsiteY1" fmla="*/ 4880 h 394143"/>
                <a:gd name="connsiteX2" fmla="*/ 384540 w 399455"/>
                <a:gd name="connsiteY2" fmla="*/ 152561 h 394143"/>
                <a:gd name="connsiteX3" fmla="*/ 372855 w 399455"/>
                <a:gd name="connsiteY3" fmla="*/ 247787 h 394143"/>
                <a:gd name="connsiteX4" fmla="*/ 286632 w 399455"/>
                <a:gd name="connsiteY4" fmla="*/ 296104 h 394143"/>
                <a:gd name="connsiteX5" fmla="*/ 173919 w 399455"/>
                <a:gd name="connsiteY5" fmla="*/ 366629 h 394143"/>
                <a:gd name="connsiteX6" fmla="*/ 16348 w 399455"/>
                <a:gd name="connsiteY6" fmla="*/ 372981 h 394143"/>
                <a:gd name="connsiteX7" fmla="*/ 123649 w 399455"/>
                <a:gd name="connsiteY7" fmla="*/ 70375 h 394143"/>
                <a:gd name="connsiteX0" fmla="*/ 109959 w 385765"/>
                <a:gd name="connsiteY0" fmla="*/ 70375 h 394143"/>
                <a:gd name="connsiteX1" fmla="*/ 333639 w 385765"/>
                <a:gd name="connsiteY1" fmla="*/ 4880 h 394143"/>
                <a:gd name="connsiteX2" fmla="*/ 370850 w 385765"/>
                <a:gd name="connsiteY2" fmla="*/ 152561 h 394143"/>
                <a:gd name="connsiteX3" fmla="*/ 359165 w 385765"/>
                <a:gd name="connsiteY3" fmla="*/ 247787 h 394143"/>
                <a:gd name="connsiteX4" fmla="*/ 272942 w 385765"/>
                <a:gd name="connsiteY4" fmla="*/ 296104 h 394143"/>
                <a:gd name="connsiteX5" fmla="*/ 160229 w 385765"/>
                <a:gd name="connsiteY5" fmla="*/ 366629 h 394143"/>
                <a:gd name="connsiteX6" fmla="*/ 2658 w 385765"/>
                <a:gd name="connsiteY6" fmla="*/ 372981 h 394143"/>
                <a:gd name="connsiteX7" fmla="*/ 64907 w 385765"/>
                <a:gd name="connsiteY7" fmla="*/ 229031 h 394143"/>
                <a:gd name="connsiteX8" fmla="*/ 109959 w 385765"/>
                <a:gd name="connsiteY8" fmla="*/ 70375 h 394143"/>
                <a:gd name="connsiteX0" fmla="*/ 111916 w 387722"/>
                <a:gd name="connsiteY0" fmla="*/ 70375 h 394143"/>
                <a:gd name="connsiteX1" fmla="*/ 335596 w 387722"/>
                <a:gd name="connsiteY1" fmla="*/ 4880 h 394143"/>
                <a:gd name="connsiteX2" fmla="*/ 372807 w 387722"/>
                <a:gd name="connsiteY2" fmla="*/ 152561 h 394143"/>
                <a:gd name="connsiteX3" fmla="*/ 361122 w 387722"/>
                <a:gd name="connsiteY3" fmla="*/ 247787 h 394143"/>
                <a:gd name="connsiteX4" fmla="*/ 274899 w 387722"/>
                <a:gd name="connsiteY4" fmla="*/ 296104 h 394143"/>
                <a:gd name="connsiteX5" fmla="*/ 162186 w 387722"/>
                <a:gd name="connsiteY5" fmla="*/ 366629 h 394143"/>
                <a:gd name="connsiteX6" fmla="*/ 4615 w 387722"/>
                <a:gd name="connsiteY6" fmla="*/ 372981 h 394143"/>
                <a:gd name="connsiteX7" fmla="*/ 66864 w 387722"/>
                <a:gd name="connsiteY7" fmla="*/ 229031 h 394143"/>
                <a:gd name="connsiteX8" fmla="*/ 111916 w 387722"/>
                <a:gd name="connsiteY8" fmla="*/ 70375 h 394143"/>
                <a:gd name="connsiteX0" fmla="*/ 129146 w 404952"/>
                <a:gd name="connsiteY0" fmla="*/ 70375 h 394143"/>
                <a:gd name="connsiteX1" fmla="*/ 352826 w 404952"/>
                <a:gd name="connsiteY1" fmla="*/ 4880 h 394143"/>
                <a:gd name="connsiteX2" fmla="*/ 390037 w 404952"/>
                <a:gd name="connsiteY2" fmla="*/ 152561 h 394143"/>
                <a:gd name="connsiteX3" fmla="*/ 378352 w 404952"/>
                <a:gd name="connsiteY3" fmla="*/ 247787 h 394143"/>
                <a:gd name="connsiteX4" fmla="*/ 292129 w 404952"/>
                <a:gd name="connsiteY4" fmla="*/ 296104 h 394143"/>
                <a:gd name="connsiteX5" fmla="*/ 179416 w 404952"/>
                <a:gd name="connsiteY5" fmla="*/ 366629 h 394143"/>
                <a:gd name="connsiteX6" fmla="*/ 21845 w 404952"/>
                <a:gd name="connsiteY6" fmla="*/ 372981 h 394143"/>
                <a:gd name="connsiteX7" fmla="*/ 84094 w 404952"/>
                <a:gd name="connsiteY7" fmla="*/ 229031 h 394143"/>
                <a:gd name="connsiteX8" fmla="*/ 129146 w 404952"/>
                <a:gd name="connsiteY8" fmla="*/ 70375 h 394143"/>
                <a:gd name="connsiteX0" fmla="*/ 129146 w 404952"/>
                <a:gd name="connsiteY0" fmla="*/ 70375 h 394143"/>
                <a:gd name="connsiteX1" fmla="*/ 352826 w 404952"/>
                <a:gd name="connsiteY1" fmla="*/ 4880 h 394143"/>
                <a:gd name="connsiteX2" fmla="*/ 390037 w 404952"/>
                <a:gd name="connsiteY2" fmla="*/ 152561 h 394143"/>
                <a:gd name="connsiteX3" fmla="*/ 378352 w 404952"/>
                <a:gd name="connsiteY3" fmla="*/ 247787 h 394143"/>
                <a:gd name="connsiteX4" fmla="*/ 292129 w 404952"/>
                <a:gd name="connsiteY4" fmla="*/ 296104 h 394143"/>
                <a:gd name="connsiteX5" fmla="*/ 179416 w 404952"/>
                <a:gd name="connsiteY5" fmla="*/ 366629 h 394143"/>
                <a:gd name="connsiteX6" fmla="*/ 21845 w 404952"/>
                <a:gd name="connsiteY6" fmla="*/ 372981 h 394143"/>
                <a:gd name="connsiteX7" fmla="*/ 84094 w 404952"/>
                <a:gd name="connsiteY7" fmla="*/ 229031 h 394143"/>
                <a:gd name="connsiteX8" fmla="*/ 129146 w 404952"/>
                <a:gd name="connsiteY8" fmla="*/ 70375 h 394143"/>
                <a:gd name="connsiteX0" fmla="*/ 129146 w 404952"/>
                <a:gd name="connsiteY0" fmla="*/ 70375 h 394143"/>
                <a:gd name="connsiteX1" fmla="*/ 352826 w 404952"/>
                <a:gd name="connsiteY1" fmla="*/ 4880 h 394143"/>
                <a:gd name="connsiteX2" fmla="*/ 390037 w 404952"/>
                <a:gd name="connsiteY2" fmla="*/ 152561 h 394143"/>
                <a:gd name="connsiteX3" fmla="*/ 378352 w 404952"/>
                <a:gd name="connsiteY3" fmla="*/ 247787 h 394143"/>
                <a:gd name="connsiteX4" fmla="*/ 292129 w 404952"/>
                <a:gd name="connsiteY4" fmla="*/ 296104 h 394143"/>
                <a:gd name="connsiteX5" fmla="*/ 179416 w 404952"/>
                <a:gd name="connsiteY5" fmla="*/ 366629 h 394143"/>
                <a:gd name="connsiteX6" fmla="*/ 21845 w 404952"/>
                <a:gd name="connsiteY6" fmla="*/ 372981 h 394143"/>
                <a:gd name="connsiteX7" fmla="*/ 84094 w 404952"/>
                <a:gd name="connsiteY7" fmla="*/ 229031 h 394143"/>
                <a:gd name="connsiteX8" fmla="*/ 129146 w 404952"/>
                <a:gd name="connsiteY8" fmla="*/ 70375 h 394143"/>
                <a:gd name="connsiteX0" fmla="*/ 129146 w 404952"/>
                <a:gd name="connsiteY0" fmla="*/ 70375 h 394143"/>
                <a:gd name="connsiteX1" fmla="*/ 352826 w 404952"/>
                <a:gd name="connsiteY1" fmla="*/ 4880 h 394143"/>
                <a:gd name="connsiteX2" fmla="*/ 390037 w 404952"/>
                <a:gd name="connsiteY2" fmla="*/ 152561 h 394143"/>
                <a:gd name="connsiteX3" fmla="*/ 378352 w 404952"/>
                <a:gd name="connsiteY3" fmla="*/ 247787 h 394143"/>
                <a:gd name="connsiteX4" fmla="*/ 292129 w 404952"/>
                <a:gd name="connsiteY4" fmla="*/ 296104 h 394143"/>
                <a:gd name="connsiteX5" fmla="*/ 179416 w 404952"/>
                <a:gd name="connsiteY5" fmla="*/ 366629 h 394143"/>
                <a:gd name="connsiteX6" fmla="*/ 21845 w 404952"/>
                <a:gd name="connsiteY6" fmla="*/ 372981 h 394143"/>
                <a:gd name="connsiteX7" fmla="*/ 84094 w 404952"/>
                <a:gd name="connsiteY7" fmla="*/ 229031 h 394143"/>
                <a:gd name="connsiteX8" fmla="*/ 129146 w 404952"/>
                <a:gd name="connsiteY8" fmla="*/ 70375 h 394143"/>
                <a:gd name="connsiteX0" fmla="*/ 129146 w 404952"/>
                <a:gd name="connsiteY0" fmla="*/ 70375 h 394143"/>
                <a:gd name="connsiteX1" fmla="*/ 352826 w 404952"/>
                <a:gd name="connsiteY1" fmla="*/ 4880 h 394143"/>
                <a:gd name="connsiteX2" fmla="*/ 390037 w 404952"/>
                <a:gd name="connsiteY2" fmla="*/ 152561 h 394143"/>
                <a:gd name="connsiteX3" fmla="*/ 378352 w 404952"/>
                <a:gd name="connsiteY3" fmla="*/ 247787 h 394143"/>
                <a:gd name="connsiteX4" fmla="*/ 292129 w 404952"/>
                <a:gd name="connsiteY4" fmla="*/ 296104 h 394143"/>
                <a:gd name="connsiteX5" fmla="*/ 179416 w 404952"/>
                <a:gd name="connsiteY5" fmla="*/ 366629 h 394143"/>
                <a:gd name="connsiteX6" fmla="*/ 21845 w 404952"/>
                <a:gd name="connsiteY6" fmla="*/ 372981 h 394143"/>
                <a:gd name="connsiteX7" fmla="*/ 84094 w 404952"/>
                <a:gd name="connsiteY7" fmla="*/ 229031 h 394143"/>
                <a:gd name="connsiteX8" fmla="*/ 129146 w 404952"/>
                <a:gd name="connsiteY8" fmla="*/ 70375 h 394143"/>
                <a:gd name="connsiteX0" fmla="*/ 129146 w 404952"/>
                <a:gd name="connsiteY0" fmla="*/ 70375 h 394143"/>
                <a:gd name="connsiteX1" fmla="*/ 352826 w 404952"/>
                <a:gd name="connsiteY1" fmla="*/ 4880 h 394143"/>
                <a:gd name="connsiteX2" fmla="*/ 390037 w 404952"/>
                <a:gd name="connsiteY2" fmla="*/ 152561 h 394143"/>
                <a:gd name="connsiteX3" fmla="*/ 378352 w 404952"/>
                <a:gd name="connsiteY3" fmla="*/ 247787 h 394143"/>
                <a:gd name="connsiteX4" fmla="*/ 292129 w 404952"/>
                <a:gd name="connsiteY4" fmla="*/ 296104 h 394143"/>
                <a:gd name="connsiteX5" fmla="*/ 179416 w 404952"/>
                <a:gd name="connsiteY5" fmla="*/ 366629 h 394143"/>
                <a:gd name="connsiteX6" fmla="*/ 21845 w 404952"/>
                <a:gd name="connsiteY6" fmla="*/ 372981 h 394143"/>
                <a:gd name="connsiteX7" fmla="*/ 84094 w 404952"/>
                <a:gd name="connsiteY7" fmla="*/ 229031 h 394143"/>
                <a:gd name="connsiteX8" fmla="*/ 129146 w 404952"/>
                <a:gd name="connsiteY8" fmla="*/ 70375 h 394143"/>
                <a:gd name="connsiteX0" fmla="*/ 129146 w 404952"/>
                <a:gd name="connsiteY0" fmla="*/ 70375 h 394143"/>
                <a:gd name="connsiteX1" fmla="*/ 352826 w 404952"/>
                <a:gd name="connsiteY1" fmla="*/ 4880 h 394143"/>
                <a:gd name="connsiteX2" fmla="*/ 390037 w 404952"/>
                <a:gd name="connsiteY2" fmla="*/ 152561 h 394143"/>
                <a:gd name="connsiteX3" fmla="*/ 378352 w 404952"/>
                <a:gd name="connsiteY3" fmla="*/ 247787 h 394143"/>
                <a:gd name="connsiteX4" fmla="*/ 292129 w 404952"/>
                <a:gd name="connsiteY4" fmla="*/ 296104 h 394143"/>
                <a:gd name="connsiteX5" fmla="*/ 179416 w 404952"/>
                <a:gd name="connsiteY5" fmla="*/ 366629 h 394143"/>
                <a:gd name="connsiteX6" fmla="*/ 21845 w 404952"/>
                <a:gd name="connsiteY6" fmla="*/ 372981 h 394143"/>
                <a:gd name="connsiteX7" fmla="*/ 84094 w 404952"/>
                <a:gd name="connsiteY7" fmla="*/ 229031 h 394143"/>
                <a:gd name="connsiteX8" fmla="*/ 129146 w 404952"/>
                <a:gd name="connsiteY8" fmla="*/ 70375 h 394143"/>
                <a:gd name="connsiteX0" fmla="*/ 129146 w 404600"/>
                <a:gd name="connsiteY0" fmla="*/ 71361 h 395129"/>
                <a:gd name="connsiteX1" fmla="*/ 352826 w 404600"/>
                <a:gd name="connsiteY1" fmla="*/ 5866 h 395129"/>
                <a:gd name="connsiteX2" fmla="*/ 390037 w 404600"/>
                <a:gd name="connsiteY2" fmla="*/ 153547 h 395129"/>
                <a:gd name="connsiteX3" fmla="*/ 378352 w 404600"/>
                <a:gd name="connsiteY3" fmla="*/ 248773 h 395129"/>
                <a:gd name="connsiteX4" fmla="*/ 292129 w 404600"/>
                <a:gd name="connsiteY4" fmla="*/ 297090 h 395129"/>
                <a:gd name="connsiteX5" fmla="*/ 179416 w 404600"/>
                <a:gd name="connsiteY5" fmla="*/ 367615 h 395129"/>
                <a:gd name="connsiteX6" fmla="*/ 21845 w 404600"/>
                <a:gd name="connsiteY6" fmla="*/ 373967 h 395129"/>
                <a:gd name="connsiteX7" fmla="*/ 84094 w 404600"/>
                <a:gd name="connsiteY7" fmla="*/ 230017 h 395129"/>
                <a:gd name="connsiteX8" fmla="*/ 129146 w 404600"/>
                <a:gd name="connsiteY8" fmla="*/ 71361 h 395129"/>
                <a:gd name="connsiteX0" fmla="*/ 129146 w 404600"/>
                <a:gd name="connsiteY0" fmla="*/ 71361 h 395129"/>
                <a:gd name="connsiteX1" fmla="*/ 352826 w 404600"/>
                <a:gd name="connsiteY1" fmla="*/ 5866 h 395129"/>
                <a:gd name="connsiteX2" fmla="*/ 390037 w 404600"/>
                <a:gd name="connsiteY2" fmla="*/ 153547 h 395129"/>
                <a:gd name="connsiteX3" fmla="*/ 378352 w 404600"/>
                <a:gd name="connsiteY3" fmla="*/ 248773 h 395129"/>
                <a:gd name="connsiteX4" fmla="*/ 292129 w 404600"/>
                <a:gd name="connsiteY4" fmla="*/ 297090 h 395129"/>
                <a:gd name="connsiteX5" fmla="*/ 179416 w 404600"/>
                <a:gd name="connsiteY5" fmla="*/ 367615 h 395129"/>
                <a:gd name="connsiteX6" fmla="*/ 21845 w 404600"/>
                <a:gd name="connsiteY6" fmla="*/ 373967 h 395129"/>
                <a:gd name="connsiteX7" fmla="*/ 84094 w 404600"/>
                <a:gd name="connsiteY7" fmla="*/ 230017 h 395129"/>
                <a:gd name="connsiteX8" fmla="*/ 129146 w 404600"/>
                <a:gd name="connsiteY8" fmla="*/ 71361 h 395129"/>
                <a:gd name="connsiteX0" fmla="*/ 129146 w 408520"/>
                <a:gd name="connsiteY0" fmla="*/ 73202 h 396970"/>
                <a:gd name="connsiteX1" fmla="*/ 352826 w 408520"/>
                <a:gd name="connsiteY1" fmla="*/ 7707 h 396970"/>
                <a:gd name="connsiteX2" fmla="*/ 390037 w 408520"/>
                <a:gd name="connsiteY2" fmla="*/ 155388 h 396970"/>
                <a:gd name="connsiteX3" fmla="*/ 378352 w 408520"/>
                <a:gd name="connsiteY3" fmla="*/ 250614 h 396970"/>
                <a:gd name="connsiteX4" fmla="*/ 292129 w 408520"/>
                <a:gd name="connsiteY4" fmla="*/ 298931 h 396970"/>
                <a:gd name="connsiteX5" fmla="*/ 179416 w 408520"/>
                <a:gd name="connsiteY5" fmla="*/ 369456 h 396970"/>
                <a:gd name="connsiteX6" fmla="*/ 21845 w 408520"/>
                <a:gd name="connsiteY6" fmla="*/ 375808 h 396970"/>
                <a:gd name="connsiteX7" fmla="*/ 84094 w 408520"/>
                <a:gd name="connsiteY7" fmla="*/ 231858 h 396970"/>
                <a:gd name="connsiteX8" fmla="*/ 129146 w 408520"/>
                <a:gd name="connsiteY8" fmla="*/ 73202 h 396970"/>
                <a:gd name="connsiteX0" fmla="*/ 129146 w 423602"/>
                <a:gd name="connsiteY0" fmla="*/ 70985 h 394753"/>
                <a:gd name="connsiteX1" fmla="*/ 352826 w 423602"/>
                <a:gd name="connsiteY1" fmla="*/ 5490 h 394753"/>
                <a:gd name="connsiteX2" fmla="*/ 390037 w 423602"/>
                <a:gd name="connsiteY2" fmla="*/ 153171 h 394753"/>
                <a:gd name="connsiteX3" fmla="*/ 378352 w 423602"/>
                <a:gd name="connsiteY3" fmla="*/ 248397 h 394753"/>
                <a:gd name="connsiteX4" fmla="*/ 292129 w 423602"/>
                <a:gd name="connsiteY4" fmla="*/ 296714 h 394753"/>
                <a:gd name="connsiteX5" fmla="*/ 179416 w 423602"/>
                <a:gd name="connsiteY5" fmla="*/ 367239 h 394753"/>
                <a:gd name="connsiteX6" fmla="*/ 21845 w 423602"/>
                <a:gd name="connsiteY6" fmla="*/ 373591 h 394753"/>
                <a:gd name="connsiteX7" fmla="*/ 84094 w 423602"/>
                <a:gd name="connsiteY7" fmla="*/ 229641 h 394753"/>
                <a:gd name="connsiteX8" fmla="*/ 129146 w 423602"/>
                <a:gd name="connsiteY8" fmla="*/ 70985 h 394753"/>
                <a:gd name="connsiteX0" fmla="*/ 129146 w 423602"/>
                <a:gd name="connsiteY0" fmla="*/ 70985 h 385169"/>
                <a:gd name="connsiteX1" fmla="*/ 352826 w 423602"/>
                <a:gd name="connsiteY1" fmla="*/ 5490 h 385169"/>
                <a:gd name="connsiteX2" fmla="*/ 390037 w 423602"/>
                <a:gd name="connsiteY2" fmla="*/ 153171 h 385169"/>
                <a:gd name="connsiteX3" fmla="*/ 378352 w 423602"/>
                <a:gd name="connsiteY3" fmla="*/ 248397 h 385169"/>
                <a:gd name="connsiteX4" fmla="*/ 292129 w 423602"/>
                <a:gd name="connsiteY4" fmla="*/ 296714 h 385169"/>
                <a:gd name="connsiteX5" fmla="*/ 209601 w 423602"/>
                <a:gd name="connsiteY5" fmla="*/ 341119 h 385169"/>
                <a:gd name="connsiteX6" fmla="*/ 21845 w 423602"/>
                <a:gd name="connsiteY6" fmla="*/ 373591 h 385169"/>
                <a:gd name="connsiteX7" fmla="*/ 84094 w 423602"/>
                <a:gd name="connsiteY7" fmla="*/ 229641 h 385169"/>
                <a:gd name="connsiteX8" fmla="*/ 129146 w 423602"/>
                <a:gd name="connsiteY8" fmla="*/ 70985 h 385169"/>
                <a:gd name="connsiteX0" fmla="*/ 129146 w 423602"/>
                <a:gd name="connsiteY0" fmla="*/ 70985 h 382096"/>
                <a:gd name="connsiteX1" fmla="*/ 352826 w 423602"/>
                <a:gd name="connsiteY1" fmla="*/ 5490 h 382096"/>
                <a:gd name="connsiteX2" fmla="*/ 390037 w 423602"/>
                <a:gd name="connsiteY2" fmla="*/ 153171 h 382096"/>
                <a:gd name="connsiteX3" fmla="*/ 378352 w 423602"/>
                <a:gd name="connsiteY3" fmla="*/ 248397 h 382096"/>
                <a:gd name="connsiteX4" fmla="*/ 292129 w 423602"/>
                <a:gd name="connsiteY4" fmla="*/ 296714 h 382096"/>
                <a:gd name="connsiteX5" fmla="*/ 217952 w 423602"/>
                <a:gd name="connsiteY5" fmla="*/ 324499 h 382096"/>
                <a:gd name="connsiteX6" fmla="*/ 21845 w 423602"/>
                <a:gd name="connsiteY6" fmla="*/ 373591 h 382096"/>
                <a:gd name="connsiteX7" fmla="*/ 84094 w 423602"/>
                <a:gd name="connsiteY7" fmla="*/ 229641 h 382096"/>
                <a:gd name="connsiteX8" fmla="*/ 129146 w 423602"/>
                <a:gd name="connsiteY8" fmla="*/ 70985 h 382096"/>
                <a:gd name="connsiteX0" fmla="*/ 129146 w 423602"/>
                <a:gd name="connsiteY0" fmla="*/ 70985 h 383015"/>
                <a:gd name="connsiteX1" fmla="*/ 352826 w 423602"/>
                <a:gd name="connsiteY1" fmla="*/ 5490 h 383015"/>
                <a:gd name="connsiteX2" fmla="*/ 390037 w 423602"/>
                <a:gd name="connsiteY2" fmla="*/ 153171 h 383015"/>
                <a:gd name="connsiteX3" fmla="*/ 378352 w 423602"/>
                <a:gd name="connsiteY3" fmla="*/ 248397 h 383015"/>
                <a:gd name="connsiteX4" fmla="*/ 292129 w 423602"/>
                <a:gd name="connsiteY4" fmla="*/ 296714 h 383015"/>
                <a:gd name="connsiteX5" fmla="*/ 217952 w 423602"/>
                <a:gd name="connsiteY5" fmla="*/ 324499 h 383015"/>
                <a:gd name="connsiteX6" fmla="*/ 21845 w 423602"/>
                <a:gd name="connsiteY6" fmla="*/ 373591 h 383015"/>
                <a:gd name="connsiteX7" fmla="*/ 84094 w 423602"/>
                <a:gd name="connsiteY7" fmla="*/ 229641 h 383015"/>
                <a:gd name="connsiteX8" fmla="*/ 129146 w 423602"/>
                <a:gd name="connsiteY8" fmla="*/ 70985 h 383015"/>
                <a:gd name="connsiteX0" fmla="*/ 129146 w 423602"/>
                <a:gd name="connsiteY0" fmla="*/ 70985 h 383015"/>
                <a:gd name="connsiteX1" fmla="*/ 352826 w 423602"/>
                <a:gd name="connsiteY1" fmla="*/ 5490 h 383015"/>
                <a:gd name="connsiteX2" fmla="*/ 390037 w 423602"/>
                <a:gd name="connsiteY2" fmla="*/ 153171 h 383015"/>
                <a:gd name="connsiteX3" fmla="*/ 378352 w 423602"/>
                <a:gd name="connsiteY3" fmla="*/ 248397 h 383015"/>
                <a:gd name="connsiteX4" fmla="*/ 292129 w 423602"/>
                <a:gd name="connsiteY4" fmla="*/ 296714 h 383015"/>
                <a:gd name="connsiteX5" fmla="*/ 217952 w 423602"/>
                <a:gd name="connsiteY5" fmla="*/ 324499 h 383015"/>
                <a:gd name="connsiteX6" fmla="*/ 21845 w 423602"/>
                <a:gd name="connsiteY6" fmla="*/ 373591 h 383015"/>
                <a:gd name="connsiteX7" fmla="*/ 84094 w 423602"/>
                <a:gd name="connsiteY7" fmla="*/ 229641 h 383015"/>
                <a:gd name="connsiteX8" fmla="*/ 129146 w 423602"/>
                <a:gd name="connsiteY8" fmla="*/ 70985 h 383015"/>
                <a:gd name="connsiteX0" fmla="*/ 129146 w 423602"/>
                <a:gd name="connsiteY0" fmla="*/ 70985 h 383015"/>
                <a:gd name="connsiteX1" fmla="*/ 352826 w 423602"/>
                <a:gd name="connsiteY1" fmla="*/ 5490 h 383015"/>
                <a:gd name="connsiteX2" fmla="*/ 390037 w 423602"/>
                <a:gd name="connsiteY2" fmla="*/ 153171 h 383015"/>
                <a:gd name="connsiteX3" fmla="*/ 378352 w 423602"/>
                <a:gd name="connsiteY3" fmla="*/ 248397 h 383015"/>
                <a:gd name="connsiteX4" fmla="*/ 299730 w 423602"/>
                <a:gd name="connsiteY4" fmla="*/ 314182 h 383015"/>
                <a:gd name="connsiteX5" fmla="*/ 217952 w 423602"/>
                <a:gd name="connsiteY5" fmla="*/ 324499 h 383015"/>
                <a:gd name="connsiteX6" fmla="*/ 21845 w 423602"/>
                <a:gd name="connsiteY6" fmla="*/ 373591 h 383015"/>
                <a:gd name="connsiteX7" fmla="*/ 84094 w 423602"/>
                <a:gd name="connsiteY7" fmla="*/ 229641 h 383015"/>
                <a:gd name="connsiteX8" fmla="*/ 129146 w 423602"/>
                <a:gd name="connsiteY8" fmla="*/ 70985 h 383015"/>
                <a:gd name="connsiteX0" fmla="*/ 129146 w 423602"/>
                <a:gd name="connsiteY0" fmla="*/ 70985 h 383015"/>
                <a:gd name="connsiteX1" fmla="*/ 352826 w 423602"/>
                <a:gd name="connsiteY1" fmla="*/ 5490 h 383015"/>
                <a:gd name="connsiteX2" fmla="*/ 390037 w 423602"/>
                <a:gd name="connsiteY2" fmla="*/ 153171 h 383015"/>
                <a:gd name="connsiteX3" fmla="*/ 378352 w 423602"/>
                <a:gd name="connsiteY3" fmla="*/ 248397 h 383015"/>
                <a:gd name="connsiteX4" fmla="*/ 299730 w 423602"/>
                <a:gd name="connsiteY4" fmla="*/ 314182 h 383015"/>
                <a:gd name="connsiteX5" fmla="*/ 217952 w 423602"/>
                <a:gd name="connsiteY5" fmla="*/ 324499 h 383015"/>
                <a:gd name="connsiteX6" fmla="*/ 21845 w 423602"/>
                <a:gd name="connsiteY6" fmla="*/ 373591 h 383015"/>
                <a:gd name="connsiteX7" fmla="*/ 84094 w 423602"/>
                <a:gd name="connsiteY7" fmla="*/ 229641 h 383015"/>
                <a:gd name="connsiteX8" fmla="*/ 129146 w 423602"/>
                <a:gd name="connsiteY8" fmla="*/ 70985 h 383015"/>
                <a:gd name="connsiteX0" fmla="*/ 129146 w 423602"/>
                <a:gd name="connsiteY0" fmla="*/ 70985 h 383015"/>
                <a:gd name="connsiteX1" fmla="*/ 352826 w 423602"/>
                <a:gd name="connsiteY1" fmla="*/ 5490 h 383015"/>
                <a:gd name="connsiteX2" fmla="*/ 390037 w 423602"/>
                <a:gd name="connsiteY2" fmla="*/ 153171 h 383015"/>
                <a:gd name="connsiteX3" fmla="*/ 378352 w 423602"/>
                <a:gd name="connsiteY3" fmla="*/ 248397 h 383015"/>
                <a:gd name="connsiteX4" fmla="*/ 299730 w 423602"/>
                <a:gd name="connsiteY4" fmla="*/ 314182 h 383015"/>
                <a:gd name="connsiteX5" fmla="*/ 217952 w 423602"/>
                <a:gd name="connsiteY5" fmla="*/ 324499 h 383015"/>
                <a:gd name="connsiteX6" fmla="*/ 21845 w 423602"/>
                <a:gd name="connsiteY6" fmla="*/ 373591 h 383015"/>
                <a:gd name="connsiteX7" fmla="*/ 84094 w 423602"/>
                <a:gd name="connsiteY7" fmla="*/ 229641 h 383015"/>
                <a:gd name="connsiteX8" fmla="*/ 129146 w 423602"/>
                <a:gd name="connsiteY8" fmla="*/ 70985 h 383015"/>
                <a:gd name="connsiteX0" fmla="*/ 129146 w 413079"/>
                <a:gd name="connsiteY0" fmla="*/ 72048 h 384078"/>
                <a:gd name="connsiteX1" fmla="*/ 352826 w 413079"/>
                <a:gd name="connsiteY1" fmla="*/ 6553 h 384078"/>
                <a:gd name="connsiteX2" fmla="*/ 380119 w 413079"/>
                <a:gd name="connsiteY2" fmla="*/ 139979 h 384078"/>
                <a:gd name="connsiteX3" fmla="*/ 378352 w 413079"/>
                <a:gd name="connsiteY3" fmla="*/ 249460 h 384078"/>
                <a:gd name="connsiteX4" fmla="*/ 299730 w 413079"/>
                <a:gd name="connsiteY4" fmla="*/ 315245 h 384078"/>
                <a:gd name="connsiteX5" fmla="*/ 217952 w 413079"/>
                <a:gd name="connsiteY5" fmla="*/ 325562 h 384078"/>
                <a:gd name="connsiteX6" fmla="*/ 21845 w 413079"/>
                <a:gd name="connsiteY6" fmla="*/ 374654 h 384078"/>
                <a:gd name="connsiteX7" fmla="*/ 84094 w 413079"/>
                <a:gd name="connsiteY7" fmla="*/ 230704 h 384078"/>
                <a:gd name="connsiteX8" fmla="*/ 129146 w 413079"/>
                <a:gd name="connsiteY8" fmla="*/ 72048 h 384078"/>
                <a:gd name="connsiteX0" fmla="*/ 129146 w 421008"/>
                <a:gd name="connsiteY0" fmla="*/ 72048 h 384078"/>
                <a:gd name="connsiteX1" fmla="*/ 352826 w 421008"/>
                <a:gd name="connsiteY1" fmla="*/ 6553 h 384078"/>
                <a:gd name="connsiteX2" fmla="*/ 380119 w 421008"/>
                <a:gd name="connsiteY2" fmla="*/ 139979 h 384078"/>
                <a:gd name="connsiteX3" fmla="*/ 378352 w 421008"/>
                <a:gd name="connsiteY3" fmla="*/ 249460 h 384078"/>
                <a:gd name="connsiteX4" fmla="*/ 299730 w 421008"/>
                <a:gd name="connsiteY4" fmla="*/ 315245 h 384078"/>
                <a:gd name="connsiteX5" fmla="*/ 217952 w 421008"/>
                <a:gd name="connsiteY5" fmla="*/ 325562 h 384078"/>
                <a:gd name="connsiteX6" fmla="*/ 21845 w 421008"/>
                <a:gd name="connsiteY6" fmla="*/ 374654 h 384078"/>
                <a:gd name="connsiteX7" fmla="*/ 84094 w 421008"/>
                <a:gd name="connsiteY7" fmla="*/ 230704 h 384078"/>
                <a:gd name="connsiteX8" fmla="*/ 129146 w 421008"/>
                <a:gd name="connsiteY8" fmla="*/ 72048 h 384078"/>
                <a:gd name="connsiteX0" fmla="*/ 129146 w 466537"/>
                <a:gd name="connsiteY0" fmla="*/ 72048 h 384078"/>
                <a:gd name="connsiteX1" fmla="*/ 352826 w 466537"/>
                <a:gd name="connsiteY1" fmla="*/ 6553 h 384078"/>
                <a:gd name="connsiteX2" fmla="*/ 380119 w 466537"/>
                <a:gd name="connsiteY2" fmla="*/ 139979 h 384078"/>
                <a:gd name="connsiteX3" fmla="*/ 460904 w 466537"/>
                <a:gd name="connsiteY3" fmla="*/ 217252 h 384078"/>
                <a:gd name="connsiteX4" fmla="*/ 299730 w 466537"/>
                <a:gd name="connsiteY4" fmla="*/ 315245 h 384078"/>
                <a:gd name="connsiteX5" fmla="*/ 217952 w 466537"/>
                <a:gd name="connsiteY5" fmla="*/ 325562 h 384078"/>
                <a:gd name="connsiteX6" fmla="*/ 21845 w 466537"/>
                <a:gd name="connsiteY6" fmla="*/ 374654 h 384078"/>
                <a:gd name="connsiteX7" fmla="*/ 84094 w 466537"/>
                <a:gd name="connsiteY7" fmla="*/ 230704 h 384078"/>
                <a:gd name="connsiteX8" fmla="*/ 129146 w 466537"/>
                <a:gd name="connsiteY8" fmla="*/ 72048 h 384078"/>
                <a:gd name="connsiteX0" fmla="*/ 129146 w 466537"/>
                <a:gd name="connsiteY0" fmla="*/ 72048 h 384078"/>
                <a:gd name="connsiteX1" fmla="*/ 352826 w 466537"/>
                <a:gd name="connsiteY1" fmla="*/ 6553 h 384078"/>
                <a:gd name="connsiteX2" fmla="*/ 380119 w 466537"/>
                <a:gd name="connsiteY2" fmla="*/ 139979 h 384078"/>
                <a:gd name="connsiteX3" fmla="*/ 460904 w 466537"/>
                <a:gd name="connsiteY3" fmla="*/ 217252 h 384078"/>
                <a:gd name="connsiteX4" fmla="*/ 317369 w 466537"/>
                <a:gd name="connsiteY4" fmla="*/ 270429 h 384078"/>
                <a:gd name="connsiteX5" fmla="*/ 217952 w 466537"/>
                <a:gd name="connsiteY5" fmla="*/ 325562 h 384078"/>
                <a:gd name="connsiteX6" fmla="*/ 21845 w 466537"/>
                <a:gd name="connsiteY6" fmla="*/ 374654 h 384078"/>
                <a:gd name="connsiteX7" fmla="*/ 84094 w 466537"/>
                <a:gd name="connsiteY7" fmla="*/ 230704 h 384078"/>
                <a:gd name="connsiteX8" fmla="*/ 129146 w 466537"/>
                <a:gd name="connsiteY8" fmla="*/ 72048 h 384078"/>
                <a:gd name="connsiteX0" fmla="*/ 129146 w 471705"/>
                <a:gd name="connsiteY0" fmla="*/ 72048 h 384078"/>
                <a:gd name="connsiteX1" fmla="*/ 352826 w 471705"/>
                <a:gd name="connsiteY1" fmla="*/ 6553 h 384078"/>
                <a:gd name="connsiteX2" fmla="*/ 380119 w 471705"/>
                <a:gd name="connsiteY2" fmla="*/ 139979 h 384078"/>
                <a:gd name="connsiteX3" fmla="*/ 460904 w 471705"/>
                <a:gd name="connsiteY3" fmla="*/ 217252 h 384078"/>
                <a:gd name="connsiteX4" fmla="*/ 217952 w 471705"/>
                <a:gd name="connsiteY4" fmla="*/ 325562 h 384078"/>
                <a:gd name="connsiteX5" fmla="*/ 21845 w 471705"/>
                <a:gd name="connsiteY5" fmla="*/ 374654 h 384078"/>
                <a:gd name="connsiteX6" fmla="*/ 84094 w 471705"/>
                <a:gd name="connsiteY6" fmla="*/ 230704 h 384078"/>
                <a:gd name="connsiteX7" fmla="*/ 129146 w 471705"/>
                <a:gd name="connsiteY7" fmla="*/ 72048 h 384078"/>
                <a:gd name="connsiteX0" fmla="*/ 129146 w 473515"/>
                <a:gd name="connsiteY0" fmla="*/ 71748 h 383778"/>
                <a:gd name="connsiteX1" fmla="*/ 352826 w 473515"/>
                <a:gd name="connsiteY1" fmla="*/ 6253 h 383778"/>
                <a:gd name="connsiteX2" fmla="*/ 389487 w 473515"/>
                <a:gd name="connsiteY2" fmla="*/ 135602 h 383778"/>
                <a:gd name="connsiteX3" fmla="*/ 460904 w 473515"/>
                <a:gd name="connsiteY3" fmla="*/ 216952 h 383778"/>
                <a:gd name="connsiteX4" fmla="*/ 217952 w 473515"/>
                <a:gd name="connsiteY4" fmla="*/ 325262 h 383778"/>
                <a:gd name="connsiteX5" fmla="*/ 21845 w 473515"/>
                <a:gd name="connsiteY5" fmla="*/ 374354 h 383778"/>
                <a:gd name="connsiteX6" fmla="*/ 84094 w 473515"/>
                <a:gd name="connsiteY6" fmla="*/ 230404 h 383778"/>
                <a:gd name="connsiteX7" fmla="*/ 129146 w 473515"/>
                <a:gd name="connsiteY7" fmla="*/ 71748 h 383778"/>
                <a:gd name="connsiteX0" fmla="*/ 129146 w 473515"/>
                <a:gd name="connsiteY0" fmla="*/ 71748 h 383778"/>
                <a:gd name="connsiteX1" fmla="*/ 352826 w 473515"/>
                <a:gd name="connsiteY1" fmla="*/ 6253 h 383778"/>
                <a:gd name="connsiteX2" fmla="*/ 389487 w 473515"/>
                <a:gd name="connsiteY2" fmla="*/ 135602 h 383778"/>
                <a:gd name="connsiteX3" fmla="*/ 460904 w 473515"/>
                <a:gd name="connsiteY3" fmla="*/ 216952 h 383778"/>
                <a:gd name="connsiteX4" fmla="*/ 217952 w 473515"/>
                <a:gd name="connsiteY4" fmla="*/ 325262 h 383778"/>
                <a:gd name="connsiteX5" fmla="*/ 21845 w 473515"/>
                <a:gd name="connsiteY5" fmla="*/ 374354 h 383778"/>
                <a:gd name="connsiteX6" fmla="*/ 84094 w 473515"/>
                <a:gd name="connsiteY6" fmla="*/ 230404 h 383778"/>
                <a:gd name="connsiteX7" fmla="*/ 129146 w 473515"/>
                <a:gd name="connsiteY7" fmla="*/ 71748 h 383778"/>
                <a:gd name="connsiteX0" fmla="*/ 129146 w 479169"/>
                <a:gd name="connsiteY0" fmla="*/ 71748 h 383778"/>
                <a:gd name="connsiteX1" fmla="*/ 352826 w 479169"/>
                <a:gd name="connsiteY1" fmla="*/ 6253 h 383778"/>
                <a:gd name="connsiteX2" fmla="*/ 389487 w 479169"/>
                <a:gd name="connsiteY2" fmla="*/ 135602 h 383778"/>
                <a:gd name="connsiteX3" fmla="*/ 467960 w 479169"/>
                <a:gd name="connsiteY3" fmla="*/ 199026 h 383778"/>
                <a:gd name="connsiteX4" fmla="*/ 217952 w 479169"/>
                <a:gd name="connsiteY4" fmla="*/ 325262 h 383778"/>
                <a:gd name="connsiteX5" fmla="*/ 21845 w 479169"/>
                <a:gd name="connsiteY5" fmla="*/ 374354 h 383778"/>
                <a:gd name="connsiteX6" fmla="*/ 84094 w 479169"/>
                <a:gd name="connsiteY6" fmla="*/ 230404 h 383778"/>
                <a:gd name="connsiteX7" fmla="*/ 129146 w 479169"/>
                <a:gd name="connsiteY7" fmla="*/ 71748 h 383778"/>
                <a:gd name="connsiteX0" fmla="*/ 129146 w 467960"/>
                <a:gd name="connsiteY0" fmla="*/ 71748 h 383778"/>
                <a:gd name="connsiteX1" fmla="*/ 352826 w 467960"/>
                <a:gd name="connsiteY1" fmla="*/ 6253 h 383778"/>
                <a:gd name="connsiteX2" fmla="*/ 389487 w 467960"/>
                <a:gd name="connsiteY2" fmla="*/ 135602 h 383778"/>
                <a:gd name="connsiteX3" fmla="*/ 467960 w 467960"/>
                <a:gd name="connsiteY3" fmla="*/ 199026 h 383778"/>
                <a:gd name="connsiteX4" fmla="*/ 217952 w 467960"/>
                <a:gd name="connsiteY4" fmla="*/ 325262 h 383778"/>
                <a:gd name="connsiteX5" fmla="*/ 21845 w 467960"/>
                <a:gd name="connsiteY5" fmla="*/ 374354 h 383778"/>
                <a:gd name="connsiteX6" fmla="*/ 84094 w 467960"/>
                <a:gd name="connsiteY6" fmla="*/ 230404 h 383778"/>
                <a:gd name="connsiteX7" fmla="*/ 129146 w 467960"/>
                <a:gd name="connsiteY7" fmla="*/ 71748 h 383778"/>
                <a:gd name="connsiteX0" fmla="*/ 129146 w 467960"/>
                <a:gd name="connsiteY0" fmla="*/ 71748 h 383778"/>
                <a:gd name="connsiteX1" fmla="*/ 352826 w 467960"/>
                <a:gd name="connsiteY1" fmla="*/ 6253 h 383778"/>
                <a:gd name="connsiteX2" fmla="*/ 389487 w 467960"/>
                <a:gd name="connsiteY2" fmla="*/ 135602 h 383778"/>
                <a:gd name="connsiteX3" fmla="*/ 467960 w 467960"/>
                <a:gd name="connsiteY3" fmla="*/ 199026 h 383778"/>
                <a:gd name="connsiteX4" fmla="*/ 217952 w 467960"/>
                <a:gd name="connsiteY4" fmla="*/ 325262 h 383778"/>
                <a:gd name="connsiteX5" fmla="*/ 21845 w 467960"/>
                <a:gd name="connsiteY5" fmla="*/ 374354 h 383778"/>
                <a:gd name="connsiteX6" fmla="*/ 84094 w 467960"/>
                <a:gd name="connsiteY6" fmla="*/ 230404 h 383778"/>
                <a:gd name="connsiteX7" fmla="*/ 129146 w 467960"/>
                <a:gd name="connsiteY7" fmla="*/ 71748 h 383778"/>
                <a:gd name="connsiteX0" fmla="*/ 129146 w 467960"/>
                <a:gd name="connsiteY0" fmla="*/ 71748 h 383778"/>
                <a:gd name="connsiteX1" fmla="*/ 352826 w 467960"/>
                <a:gd name="connsiteY1" fmla="*/ 6253 h 383778"/>
                <a:gd name="connsiteX2" fmla="*/ 389487 w 467960"/>
                <a:gd name="connsiteY2" fmla="*/ 135602 h 383778"/>
                <a:gd name="connsiteX3" fmla="*/ 467960 w 467960"/>
                <a:gd name="connsiteY3" fmla="*/ 199026 h 383778"/>
                <a:gd name="connsiteX4" fmla="*/ 217952 w 467960"/>
                <a:gd name="connsiteY4" fmla="*/ 325262 h 383778"/>
                <a:gd name="connsiteX5" fmla="*/ 21845 w 467960"/>
                <a:gd name="connsiteY5" fmla="*/ 374354 h 383778"/>
                <a:gd name="connsiteX6" fmla="*/ 84094 w 467960"/>
                <a:gd name="connsiteY6" fmla="*/ 230404 h 383778"/>
                <a:gd name="connsiteX7" fmla="*/ 129146 w 467960"/>
                <a:gd name="connsiteY7" fmla="*/ 71748 h 383778"/>
                <a:gd name="connsiteX0" fmla="*/ 129146 w 467960"/>
                <a:gd name="connsiteY0" fmla="*/ 38929 h 350959"/>
                <a:gd name="connsiteX1" fmla="*/ 266889 w 467960"/>
                <a:gd name="connsiteY1" fmla="*/ 40543 h 350959"/>
                <a:gd name="connsiteX2" fmla="*/ 389487 w 467960"/>
                <a:gd name="connsiteY2" fmla="*/ 102783 h 350959"/>
                <a:gd name="connsiteX3" fmla="*/ 467960 w 467960"/>
                <a:gd name="connsiteY3" fmla="*/ 166207 h 350959"/>
                <a:gd name="connsiteX4" fmla="*/ 217952 w 467960"/>
                <a:gd name="connsiteY4" fmla="*/ 292443 h 350959"/>
                <a:gd name="connsiteX5" fmla="*/ 21845 w 467960"/>
                <a:gd name="connsiteY5" fmla="*/ 341535 h 350959"/>
                <a:gd name="connsiteX6" fmla="*/ 84094 w 467960"/>
                <a:gd name="connsiteY6" fmla="*/ 197585 h 350959"/>
                <a:gd name="connsiteX7" fmla="*/ 129146 w 467960"/>
                <a:gd name="connsiteY7" fmla="*/ 38929 h 350959"/>
                <a:gd name="connsiteX0" fmla="*/ 129146 w 467960"/>
                <a:gd name="connsiteY0" fmla="*/ 32109 h 344139"/>
                <a:gd name="connsiteX1" fmla="*/ 266889 w 467960"/>
                <a:gd name="connsiteY1" fmla="*/ 33723 h 344139"/>
                <a:gd name="connsiteX2" fmla="*/ 389487 w 467960"/>
                <a:gd name="connsiteY2" fmla="*/ 95963 h 344139"/>
                <a:gd name="connsiteX3" fmla="*/ 467960 w 467960"/>
                <a:gd name="connsiteY3" fmla="*/ 159387 h 344139"/>
                <a:gd name="connsiteX4" fmla="*/ 217952 w 467960"/>
                <a:gd name="connsiteY4" fmla="*/ 285623 h 344139"/>
                <a:gd name="connsiteX5" fmla="*/ 21845 w 467960"/>
                <a:gd name="connsiteY5" fmla="*/ 334715 h 344139"/>
                <a:gd name="connsiteX6" fmla="*/ 84094 w 467960"/>
                <a:gd name="connsiteY6" fmla="*/ 190765 h 344139"/>
                <a:gd name="connsiteX7" fmla="*/ 129146 w 467960"/>
                <a:gd name="connsiteY7" fmla="*/ 32109 h 344139"/>
                <a:gd name="connsiteX0" fmla="*/ 129146 w 467960"/>
                <a:gd name="connsiteY0" fmla="*/ 38148 h 350178"/>
                <a:gd name="connsiteX1" fmla="*/ 266889 w 467960"/>
                <a:gd name="connsiteY1" fmla="*/ 39762 h 350178"/>
                <a:gd name="connsiteX2" fmla="*/ 417998 w 467960"/>
                <a:gd name="connsiteY2" fmla="*/ 82167 h 350178"/>
                <a:gd name="connsiteX3" fmla="*/ 467960 w 467960"/>
                <a:gd name="connsiteY3" fmla="*/ 165426 h 350178"/>
                <a:gd name="connsiteX4" fmla="*/ 217952 w 467960"/>
                <a:gd name="connsiteY4" fmla="*/ 291662 h 350178"/>
                <a:gd name="connsiteX5" fmla="*/ 21845 w 467960"/>
                <a:gd name="connsiteY5" fmla="*/ 340754 h 350178"/>
                <a:gd name="connsiteX6" fmla="*/ 84094 w 467960"/>
                <a:gd name="connsiteY6" fmla="*/ 196804 h 350178"/>
                <a:gd name="connsiteX7" fmla="*/ 129146 w 467960"/>
                <a:gd name="connsiteY7" fmla="*/ 38148 h 350178"/>
                <a:gd name="connsiteX0" fmla="*/ 129146 w 467960"/>
                <a:gd name="connsiteY0" fmla="*/ 38413 h 350443"/>
                <a:gd name="connsiteX1" fmla="*/ 266889 w 467960"/>
                <a:gd name="connsiteY1" fmla="*/ 40027 h 350443"/>
                <a:gd name="connsiteX2" fmla="*/ 402384 w 467960"/>
                <a:gd name="connsiteY2" fmla="*/ 89227 h 350443"/>
                <a:gd name="connsiteX3" fmla="*/ 467960 w 467960"/>
                <a:gd name="connsiteY3" fmla="*/ 165691 h 350443"/>
                <a:gd name="connsiteX4" fmla="*/ 217952 w 467960"/>
                <a:gd name="connsiteY4" fmla="*/ 291927 h 350443"/>
                <a:gd name="connsiteX5" fmla="*/ 21845 w 467960"/>
                <a:gd name="connsiteY5" fmla="*/ 341019 h 350443"/>
                <a:gd name="connsiteX6" fmla="*/ 84094 w 467960"/>
                <a:gd name="connsiteY6" fmla="*/ 197069 h 350443"/>
                <a:gd name="connsiteX7" fmla="*/ 129146 w 467960"/>
                <a:gd name="connsiteY7" fmla="*/ 38413 h 350443"/>
                <a:gd name="connsiteX0" fmla="*/ 129146 w 467960"/>
                <a:gd name="connsiteY0" fmla="*/ 38413 h 350443"/>
                <a:gd name="connsiteX1" fmla="*/ 266889 w 467960"/>
                <a:gd name="connsiteY1" fmla="*/ 40027 h 350443"/>
                <a:gd name="connsiteX2" fmla="*/ 402384 w 467960"/>
                <a:gd name="connsiteY2" fmla="*/ 89227 h 350443"/>
                <a:gd name="connsiteX3" fmla="*/ 467960 w 467960"/>
                <a:gd name="connsiteY3" fmla="*/ 165691 h 350443"/>
                <a:gd name="connsiteX4" fmla="*/ 217952 w 467960"/>
                <a:gd name="connsiteY4" fmla="*/ 291927 h 350443"/>
                <a:gd name="connsiteX5" fmla="*/ 21845 w 467960"/>
                <a:gd name="connsiteY5" fmla="*/ 341019 h 350443"/>
                <a:gd name="connsiteX6" fmla="*/ 84094 w 467960"/>
                <a:gd name="connsiteY6" fmla="*/ 197069 h 350443"/>
                <a:gd name="connsiteX7" fmla="*/ 129146 w 467960"/>
                <a:gd name="connsiteY7" fmla="*/ 38413 h 350443"/>
                <a:gd name="connsiteX0" fmla="*/ 129146 w 467960"/>
                <a:gd name="connsiteY0" fmla="*/ 38413 h 350443"/>
                <a:gd name="connsiteX1" fmla="*/ 266889 w 467960"/>
                <a:gd name="connsiteY1" fmla="*/ 40027 h 350443"/>
                <a:gd name="connsiteX2" fmla="*/ 402384 w 467960"/>
                <a:gd name="connsiteY2" fmla="*/ 89227 h 350443"/>
                <a:gd name="connsiteX3" fmla="*/ 467960 w 467960"/>
                <a:gd name="connsiteY3" fmla="*/ 165691 h 350443"/>
                <a:gd name="connsiteX4" fmla="*/ 217952 w 467960"/>
                <a:gd name="connsiteY4" fmla="*/ 291927 h 350443"/>
                <a:gd name="connsiteX5" fmla="*/ 21845 w 467960"/>
                <a:gd name="connsiteY5" fmla="*/ 341019 h 350443"/>
                <a:gd name="connsiteX6" fmla="*/ 84094 w 467960"/>
                <a:gd name="connsiteY6" fmla="*/ 197069 h 350443"/>
                <a:gd name="connsiteX7" fmla="*/ 129146 w 467960"/>
                <a:gd name="connsiteY7" fmla="*/ 38413 h 350443"/>
                <a:gd name="connsiteX0" fmla="*/ 129146 w 467960"/>
                <a:gd name="connsiteY0" fmla="*/ 42237 h 354267"/>
                <a:gd name="connsiteX1" fmla="*/ 287390 w 467960"/>
                <a:gd name="connsiteY1" fmla="*/ 31216 h 354267"/>
                <a:gd name="connsiteX2" fmla="*/ 402384 w 467960"/>
                <a:gd name="connsiteY2" fmla="*/ 93051 h 354267"/>
                <a:gd name="connsiteX3" fmla="*/ 467960 w 467960"/>
                <a:gd name="connsiteY3" fmla="*/ 169515 h 354267"/>
                <a:gd name="connsiteX4" fmla="*/ 217952 w 467960"/>
                <a:gd name="connsiteY4" fmla="*/ 295751 h 354267"/>
                <a:gd name="connsiteX5" fmla="*/ 21845 w 467960"/>
                <a:gd name="connsiteY5" fmla="*/ 344843 h 354267"/>
                <a:gd name="connsiteX6" fmla="*/ 84094 w 467960"/>
                <a:gd name="connsiteY6" fmla="*/ 200893 h 354267"/>
                <a:gd name="connsiteX7" fmla="*/ 129146 w 467960"/>
                <a:gd name="connsiteY7" fmla="*/ 42237 h 354267"/>
                <a:gd name="connsiteX0" fmla="*/ 129146 w 467960"/>
                <a:gd name="connsiteY0" fmla="*/ 36796 h 348826"/>
                <a:gd name="connsiteX1" fmla="*/ 287390 w 467960"/>
                <a:gd name="connsiteY1" fmla="*/ 25775 h 348826"/>
                <a:gd name="connsiteX2" fmla="*/ 402384 w 467960"/>
                <a:gd name="connsiteY2" fmla="*/ 87610 h 348826"/>
                <a:gd name="connsiteX3" fmla="*/ 467960 w 467960"/>
                <a:gd name="connsiteY3" fmla="*/ 164074 h 348826"/>
                <a:gd name="connsiteX4" fmla="*/ 217952 w 467960"/>
                <a:gd name="connsiteY4" fmla="*/ 290310 h 348826"/>
                <a:gd name="connsiteX5" fmla="*/ 21845 w 467960"/>
                <a:gd name="connsiteY5" fmla="*/ 339402 h 348826"/>
                <a:gd name="connsiteX6" fmla="*/ 84094 w 467960"/>
                <a:gd name="connsiteY6" fmla="*/ 195452 h 348826"/>
                <a:gd name="connsiteX7" fmla="*/ 129146 w 467960"/>
                <a:gd name="connsiteY7" fmla="*/ 36796 h 348826"/>
                <a:gd name="connsiteX0" fmla="*/ 111767 w 467960"/>
                <a:gd name="connsiteY0" fmla="*/ 45721 h 346475"/>
                <a:gd name="connsiteX1" fmla="*/ 287390 w 467960"/>
                <a:gd name="connsiteY1" fmla="*/ 23424 h 346475"/>
                <a:gd name="connsiteX2" fmla="*/ 402384 w 467960"/>
                <a:gd name="connsiteY2" fmla="*/ 85259 h 346475"/>
                <a:gd name="connsiteX3" fmla="*/ 467960 w 467960"/>
                <a:gd name="connsiteY3" fmla="*/ 161723 h 346475"/>
                <a:gd name="connsiteX4" fmla="*/ 217952 w 467960"/>
                <a:gd name="connsiteY4" fmla="*/ 287959 h 346475"/>
                <a:gd name="connsiteX5" fmla="*/ 21845 w 467960"/>
                <a:gd name="connsiteY5" fmla="*/ 337051 h 346475"/>
                <a:gd name="connsiteX6" fmla="*/ 84094 w 467960"/>
                <a:gd name="connsiteY6" fmla="*/ 193101 h 346475"/>
                <a:gd name="connsiteX7" fmla="*/ 111767 w 467960"/>
                <a:gd name="connsiteY7" fmla="*/ 45721 h 346475"/>
                <a:gd name="connsiteX0" fmla="*/ 111767 w 467960"/>
                <a:gd name="connsiteY0" fmla="*/ 54635 h 355389"/>
                <a:gd name="connsiteX1" fmla="*/ 287390 w 467960"/>
                <a:gd name="connsiteY1" fmla="*/ 32338 h 355389"/>
                <a:gd name="connsiteX2" fmla="*/ 402384 w 467960"/>
                <a:gd name="connsiteY2" fmla="*/ 94173 h 355389"/>
                <a:gd name="connsiteX3" fmla="*/ 467960 w 467960"/>
                <a:gd name="connsiteY3" fmla="*/ 170637 h 355389"/>
                <a:gd name="connsiteX4" fmla="*/ 217952 w 467960"/>
                <a:gd name="connsiteY4" fmla="*/ 296873 h 355389"/>
                <a:gd name="connsiteX5" fmla="*/ 21845 w 467960"/>
                <a:gd name="connsiteY5" fmla="*/ 345965 h 355389"/>
                <a:gd name="connsiteX6" fmla="*/ 84094 w 467960"/>
                <a:gd name="connsiteY6" fmla="*/ 202015 h 355389"/>
                <a:gd name="connsiteX7" fmla="*/ 111767 w 467960"/>
                <a:gd name="connsiteY7" fmla="*/ 54635 h 355389"/>
                <a:gd name="connsiteX0" fmla="*/ 116194 w 472387"/>
                <a:gd name="connsiteY0" fmla="*/ 54635 h 355389"/>
                <a:gd name="connsiteX1" fmla="*/ 291817 w 472387"/>
                <a:gd name="connsiteY1" fmla="*/ 32338 h 355389"/>
                <a:gd name="connsiteX2" fmla="*/ 406811 w 472387"/>
                <a:gd name="connsiteY2" fmla="*/ 94173 h 355389"/>
                <a:gd name="connsiteX3" fmla="*/ 472387 w 472387"/>
                <a:gd name="connsiteY3" fmla="*/ 170637 h 355389"/>
                <a:gd name="connsiteX4" fmla="*/ 222379 w 472387"/>
                <a:gd name="connsiteY4" fmla="*/ 296873 h 355389"/>
                <a:gd name="connsiteX5" fmla="*/ 26272 w 472387"/>
                <a:gd name="connsiteY5" fmla="*/ 345965 h 355389"/>
                <a:gd name="connsiteX6" fmla="*/ 67615 w 472387"/>
                <a:gd name="connsiteY6" fmla="*/ 222254 h 355389"/>
                <a:gd name="connsiteX7" fmla="*/ 116194 w 472387"/>
                <a:gd name="connsiteY7" fmla="*/ 54635 h 355389"/>
                <a:gd name="connsiteX0" fmla="*/ 92570 w 472387"/>
                <a:gd name="connsiteY0" fmla="*/ 52058 h 338818"/>
                <a:gd name="connsiteX1" fmla="*/ 291817 w 472387"/>
                <a:gd name="connsiteY1" fmla="*/ 15767 h 338818"/>
                <a:gd name="connsiteX2" fmla="*/ 406811 w 472387"/>
                <a:gd name="connsiteY2" fmla="*/ 77602 h 338818"/>
                <a:gd name="connsiteX3" fmla="*/ 472387 w 472387"/>
                <a:gd name="connsiteY3" fmla="*/ 154066 h 338818"/>
                <a:gd name="connsiteX4" fmla="*/ 222379 w 472387"/>
                <a:gd name="connsiteY4" fmla="*/ 280302 h 338818"/>
                <a:gd name="connsiteX5" fmla="*/ 26272 w 472387"/>
                <a:gd name="connsiteY5" fmla="*/ 329394 h 338818"/>
                <a:gd name="connsiteX6" fmla="*/ 67615 w 472387"/>
                <a:gd name="connsiteY6" fmla="*/ 205683 h 338818"/>
                <a:gd name="connsiteX7" fmla="*/ 92570 w 472387"/>
                <a:gd name="connsiteY7" fmla="*/ 52058 h 338818"/>
                <a:gd name="connsiteX0" fmla="*/ 92570 w 472387"/>
                <a:gd name="connsiteY0" fmla="*/ 47391 h 334151"/>
                <a:gd name="connsiteX1" fmla="*/ 259230 w 472387"/>
                <a:gd name="connsiteY1" fmla="*/ 21567 h 334151"/>
                <a:gd name="connsiteX2" fmla="*/ 406811 w 472387"/>
                <a:gd name="connsiteY2" fmla="*/ 72935 h 334151"/>
                <a:gd name="connsiteX3" fmla="*/ 472387 w 472387"/>
                <a:gd name="connsiteY3" fmla="*/ 149399 h 334151"/>
                <a:gd name="connsiteX4" fmla="*/ 222379 w 472387"/>
                <a:gd name="connsiteY4" fmla="*/ 275635 h 334151"/>
                <a:gd name="connsiteX5" fmla="*/ 26272 w 472387"/>
                <a:gd name="connsiteY5" fmla="*/ 324727 h 334151"/>
                <a:gd name="connsiteX6" fmla="*/ 67615 w 472387"/>
                <a:gd name="connsiteY6" fmla="*/ 201016 h 334151"/>
                <a:gd name="connsiteX7" fmla="*/ 92570 w 472387"/>
                <a:gd name="connsiteY7" fmla="*/ 47391 h 334151"/>
                <a:gd name="connsiteX0" fmla="*/ 92570 w 472387"/>
                <a:gd name="connsiteY0" fmla="*/ 51559 h 338319"/>
                <a:gd name="connsiteX1" fmla="*/ 259230 w 472387"/>
                <a:gd name="connsiteY1" fmla="*/ 25735 h 338319"/>
                <a:gd name="connsiteX2" fmla="*/ 406811 w 472387"/>
                <a:gd name="connsiteY2" fmla="*/ 77103 h 338319"/>
                <a:gd name="connsiteX3" fmla="*/ 472387 w 472387"/>
                <a:gd name="connsiteY3" fmla="*/ 153567 h 338319"/>
                <a:gd name="connsiteX4" fmla="*/ 222379 w 472387"/>
                <a:gd name="connsiteY4" fmla="*/ 279803 h 338319"/>
                <a:gd name="connsiteX5" fmla="*/ 26272 w 472387"/>
                <a:gd name="connsiteY5" fmla="*/ 328895 h 338319"/>
                <a:gd name="connsiteX6" fmla="*/ 67615 w 472387"/>
                <a:gd name="connsiteY6" fmla="*/ 205184 h 338319"/>
                <a:gd name="connsiteX7" fmla="*/ 92570 w 472387"/>
                <a:gd name="connsiteY7" fmla="*/ 51559 h 338319"/>
                <a:gd name="connsiteX0" fmla="*/ 92570 w 472387"/>
                <a:gd name="connsiteY0" fmla="*/ 47325 h 334085"/>
                <a:gd name="connsiteX1" fmla="*/ 259230 w 472387"/>
                <a:gd name="connsiteY1" fmla="*/ 21501 h 334085"/>
                <a:gd name="connsiteX2" fmla="*/ 425691 w 472387"/>
                <a:gd name="connsiteY2" fmla="*/ 90653 h 334085"/>
                <a:gd name="connsiteX3" fmla="*/ 472387 w 472387"/>
                <a:gd name="connsiteY3" fmla="*/ 149333 h 334085"/>
                <a:gd name="connsiteX4" fmla="*/ 222379 w 472387"/>
                <a:gd name="connsiteY4" fmla="*/ 275569 h 334085"/>
                <a:gd name="connsiteX5" fmla="*/ 26272 w 472387"/>
                <a:gd name="connsiteY5" fmla="*/ 324661 h 334085"/>
                <a:gd name="connsiteX6" fmla="*/ 67615 w 472387"/>
                <a:gd name="connsiteY6" fmla="*/ 200950 h 334085"/>
                <a:gd name="connsiteX7" fmla="*/ 92570 w 472387"/>
                <a:gd name="connsiteY7" fmla="*/ 47325 h 334085"/>
                <a:gd name="connsiteX0" fmla="*/ 92570 w 472387"/>
                <a:gd name="connsiteY0" fmla="*/ 47325 h 334085"/>
                <a:gd name="connsiteX1" fmla="*/ 259230 w 472387"/>
                <a:gd name="connsiteY1" fmla="*/ 21501 h 334085"/>
                <a:gd name="connsiteX2" fmla="*/ 425691 w 472387"/>
                <a:gd name="connsiteY2" fmla="*/ 90653 h 334085"/>
                <a:gd name="connsiteX3" fmla="*/ 472387 w 472387"/>
                <a:gd name="connsiteY3" fmla="*/ 149333 h 334085"/>
                <a:gd name="connsiteX4" fmla="*/ 222379 w 472387"/>
                <a:gd name="connsiteY4" fmla="*/ 275569 h 334085"/>
                <a:gd name="connsiteX5" fmla="*/ 26272 w 472387"/>
                <a:gd name="connsiteY5" fmla="*/ 324661 h 334085"/>
                <a:gd name="connsiteX6" fmla="*/ 67615 w 472387"/>
                <a:gd name="connsiteY6" fmla="*/ 200950 h 334085"/>
                <a:gd name="connsiteX7" fmla="*/ 92570 w 472387"/>
                <a:gd name="connsiteY7" fmla="*/ 47325 h 334085"/>
                <a:gd name="connsiteX0" fmla="*/ 92570 w 451934"/>
                <a:gd name="connsiteY0" fmla="*/ 47325 h 334085"/>
                <a:gd name="connsiteX1" fmla="*/ 259230 w 451934"/>
                <a:gd name="connsiteY1" fmla="*/ 21501 h 334085"/>
                <a:gd name="connsiteX2" fmla="*/ 425691 w 451934"/>
                <a:gd name="connsiteY2" fmla="*/ 90653 h 334085"/>
                <a:gd name="connsiteX3" fmla="*/ 431790 w 451934"/>
                <a:gd name="connsiteY3" fmla="*/ 166999 h 334085"/>
                <a:gd name="connsiteX4" fmla="*/ 222379 w 451934"/>
                <a:gd name="connsiteY4" fmla="*/ 275569 h 334085"/>
                <a:gd name="connsiteX5" fmla="*/ 26272 w 451934"/>
                <a:gd name="connsiteY5" fmla="*/ 324661 h 334085"/>
                <a:gd name="connsiteX6" fmla="*/ 67615 w 451934"/>
                <a:gd name="connsiteY6" fmla="*/ 200950 h 334085"/>
                <a:gd name="connsiteX7" fmla="*/ 92570 w 451934"/>
                <a:gd name="connsiteY7" fmla="*/ 47325 h 334085"/>
                <a:gd name="connsiteX0" fmla="*/ 92570 w 456367"/>
                <a:gd name="connsiteY0" fmla="*/ 47325 h 334085"/>
                <a:gd name="connsiteX1" fmla="*/ 259230 w 456367"/>
                <a:gd name="connsiteY1" fmla="*/ 21501 h 334085"/>
                <a:gd name="connsiteX2" fmla="*/ 425691 w 456367"/>
                <a:gd name="connsiteY2" fmla="*/ 90653 h 334085"/>
                <a:gd name="connsiteX3" fmla="*/ 456367 w 456367"/>
                <a:gd name="connsiteY3" fmla="*/ 163732 h 334085"/>
                <a:gd name="connsiteX4" fmla="*/ 222379 w 456367"/>
                <a:gd name="connsiteY4" fmla="*/ 275569 h 334085"/>
                <a:gd name="connsiteX5" fmla="*/ 26272 w 456367"/>
                <a:gd name="connsiteY5" fmla="*/ 324661 h 334085"/>
                <a:gd name="connsiteX6" fmla="*/ 67615 w 456367"/>
                <a:gd name="connsiteY6" fmla="*/ 200950 h 334085"/>
                <a:gd name="connsiteX7" fmla="*/ 92570 w 456367"/>
                <a:gd name="connsiteY7" fmla="*/ 47325 h 334085"/>
                <a:gd name="connsiteX0" fmla="*/ 92570 w 456367"/>
                <a:gd name="connsiteY0" fmla="*/ 47325 h 334085"/>
                <a:gd name="connsiteX1" fmla="*/ 259230 w 456367"/>
                <a:gd name="connsiteY1" fmla="*/ 21501 h 334085"/>
                <a:gd name="connsiteX2" fmla="*/ 425691 w 456367"/>
                <a:gd name="connsiteY2" fmla="*/ 90653 h 334085"/>
                <a:gd name="connsiteX3" fmla="*/ 456367 w 456367"/>
                <a:gd name="connsiteY3" fmla="*/ 163732 h 334085"/>
                <a:gd name="connsiteX4" fmla="*/ 222379 w 456367"/>
                <a:gd name="connsiteY4" fmla="*/ 275569 h 334085"/>
                <a:gd name="connsiteX5" fmla="*/ 26272 w 456367"/>
                <a:gd name="connsiteY5" fmla="*/ 324661 h 334085"/>
                <a:gd name="connsiteX6" fmla="*/ 67615 w 456367"/>
                <a:gd name="connsiteY6" fmla="*/ 200950 h 334085"/>
                <a:gd name="connsiteX7" fmla="*/ 92570 w 456367"/>
                <a:gd name="connsiteY7" fmla="*/ 47325 h 334085"/>
                <a:gd name="connsiteX0" fmla="*/ 92570 w 451934"/>
                <a:gd name="connsiteY0" fmla="*/ 47325 h 334085"/>
                <a:gd name="connsiteX1" fmla="*/ 259230 w 451934"/>
                <a:gd name="connsiteY1" fmla="*/ 21501 h 334085"/>
                <a:gd name="connsiteX2" fmla="*/ 425691 w 451934"/>
                <a:gd name="connsiteY2" fmla="*/ 90653 h 334085"/>
                <a:gd name="connsiteX3" fmla="*/ 442922 w 451934"/>
                <a:gd name="connsiteY3" fmla="*/ 158440 h 334085"/>
                <a:gd name="connsiteX4" fmla="*/ 222379 w 451934"/>
                <a:gd name="connsiteY4" fmla="*/ 275569 h 334085"/>
                <a:gd name="connsiteX5" fmla="*/ 26272 w 451934"/>
                <a:gd name="connsiteY5" fmla="*/ 324661 h 334085"/>
                <a:gd name="connsiteX6" fmla="*/ 67615 w 451934"/>
                <a:gd name="connsiteY6" fmla="*/ 200950 h 334085"/>
                <a:gd name="connsiteX7" fmla="*/ 92570 w 451934"/>
                <a:gd name="connsiteY7" fmla="*/ 47325 h 334085"/>
                <a:gd name="connsiteX0" fmla="*/ 92570 w 471831"/>
                <a:gd name="connsiteY0" fmla="*/ 47222 h 333982"/>
                <a:gd name="connsiteX1" fmla="*/ 259230 w 471831"/>
                <a:gd name="connsiteY1" fmla="*/ 21398 h 333982"/>
                <a:gd name="connsiteX2" fmla="*/ 447146 w 471831"/>
                <a:gd name="connsiteY2" fmla="*/ 88642 h 333982"/>
                <a:gd name="connsiteX3" fmla="*/ 442922 w 471831"/>
                <a:gd name="connsiteY3" fmla="*/ 158337 h 333982"/>
                <a:gd name="connsiteX4" fmla="*/ 222379 w 471831"/>
                <a:gd name="connsiteY4" fmla="*/ 275466 h 333982"/>
                <a:gd name="connsiteX5" fmla="*/ 26272 w 471831"/>
                <a:gd name="connsiteY5" fmla="*/ 324558 h 333982"/>
                <a:gd name="connsiteX6" fmla="*/ 67615 w 471831"/>
                <a:gd name="connsiteY6" fmla="*/ 200847 h 333982"/>
                <a:gd name="connsiteX7" fmla="*/ 92570 w 471831"/>
                <a:gd name="connsiteY7" fmla="*/ 47222 h 333982"/>
                <a:gd name="connsiteX0" fmla="*/ 92570 w 454817"/>
                <a:gd name="connsiteY0" fmla="*/ 47251 h 334011"/>
                <a:gd name="connsiteX1" fmla="*/ 259230 w 454817"/>
                <a:gd name="connsiteY1" fmla="*/ 21427 h 334011"/>
                <a:gd name="connsiteX2" fmla="*/ 428813 w 454817"/>
                <a:gd name="connsiteY2" fmla="*/ 89220 h 334011"/>
                <a:gd name="connsiteX3" fmla="*/ 442922 w 454817"/>
                <a:gd name="connsiteY3" fmla="*/ 158366 h 334011"/>
                <a:gd name="connsiteX4" fmla="*/ 222379 w 454817"/>
                <a:gd name="connsiteY4" fmla="*/ 275495 h 334011"/>
                <a:gd name="connsiteX5" fmla="*/ 26272 w 454817"/>
                <a:gd name="connsiteY5" fmla="*/ 324587 h 334011"/>
                <a:gd name="connsiteX6" fmla="*/ 67615 w 454817"/>
                <a:gd name="connsiteY6" fmla="*/ 200876 h 334011"/>
                <a:gd name="connsiteX7" fmla="*/ 92570 w 454817"/>
                <a:gd name="connsiteY7" fmla="*/ 47251 h 334011"/>
                <a:gd name="connsiteX0" fmla="*/ 92570 w 442922"/>
                <a:gd name="connsiteY0" fmla="*/ 63333 h 350093"/>
                <a:gd name="connsiteX1" fmla="*/ 259230 w 442922"/>
                <a:gd name="connsiteY1" fmla="*/ 37509 h 350093"/>
                <a:gd name="connsiteX2" fmla="*/ 428813 w 442922"/>
                <a:gd name="connsiteY2" fmla="*/ 105302 h 350093"/>
                <a:gd name="connsiteX3" fmla="*/ 442922 w 442922"/>
                <a:gd name="connsiteY3" fmla="*/ 174448 h 350093"/>
                <a:gd name="connsiteX4" fmla="*/ 222379 w 442922"/>
                <a:gd name="connsiteY4" fmla="*/ 291577 h 350093"/>
                <a:gd name="connsiteX5" fmla="*/ 26272 w 442922"/>
                <a:gd name="connsiteY5" fmla="*/ 340669 h 350093"/>
                <a:gd name="connsiteX6" fmla="*/ 67615 w 442922"/>
                <a:gd name="connsiteY6" fmla="*/ 216958 h 350093"/>
                <a:gd name="connsiteX7" fmla="*/ 92570 w 442922"/>
                <a:gd name="connsiteY7" fmla="*/ 63333 h 350093"/>
                <a:gd name="connsiteX0" fmla="*/ 92570 w 435928"/>
                <a:gd name="connsiteY0" fmla="*/ 63333 h 350093"/>
                <a:gd name="connsiteX1" fmla="*/ 259230 w 435928"/>
                <a:gd name="connsiteY1" fmla="*/ 37509 h 350093"/>
                <a:gd name="connsiteX2" fmla="*/ 428813 w 435928"/>
                <a:gd name="connsiteY2" fmla="*/ 105302 h 350093"/>
                <a:gd name="connsiteX3" fmla="*/ 430431 w 435928"/>
                <a:gd name="connsiteY3" fmla="*/ 179884 h 350093"/>
                <a:gd name="connsiteX4" fmla="*/ 222379 w 435928"/>
                <a:gd name="connsiteY4" fmla="*/ 291577 h 350093"/>
                <a:gd name="connsiteX5" fmla="*/ 26272 w 435928"/>
                <a:gd name="connsiteY5" fmla="*/ 340669 h 350093"/>
                <a:gd name="connsiteX6" fmla="*/ 67615 w 435928"/>
                <a:gd name="connsiteY6" fmla="*/ 216958 h 350093"/>
                <a:gd name="connsiteX7" fmla="*/ 92570 w 435928"/>
                <a:gd name="connsiteY7" fmla="*/ 63333 h 350093"/>
                <a:gd name="connsiteX0" fmla="*/ 92570 w 450527"/>
                <a:gd name="connsiteY0" fmla="*/ 63333 h 350093"/>
                <a:gd name="connsiteX1" fmla="*/ 259230 w 450527"/>
                <a:gd name="connsiteY1" fmla="*/ 37509 h 350093"/>
                <a:gd name="connsiteX2" fmla="*/ 428813 w 450527"/>
                <a:gd name="connsiteY2" fmla="*/ 105302 h 350093"/>
                <a:gd name="connsiteX3" fmla="*/ 450527 w 450527"/>
                <a:gd name="connsiteY3" fmla="*/ 174853 h 350093"/>
                <a:gd name="connsiteX4" fmla="*/ 222379 w 450527"/>
                <a:gd name="connsiteY4" fmla="*/ 291577 h 350093"/>
                <a:gd name="connsiteX5" fmla="*/ 26272 w 450527"/>
                <a:gd name="connsiteY5" fmla="*/ 340669 h 350093"/>
                <a:gd name="connsiteX6" fmla="*/ 67615 w 450527"/>
                <a:gd name="connsiteY6" fmla="*/ 216958 h 350093"/>
                <a:gd name="connsiteX7" fmla="*/ 92570 w 450527"/>
                <a:gd name="connsiteY7" fmla="*/ 63333 h 3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527" h="350093">
                  <a:moveTo>
                    <a:pt x="92570" y="63333"/>
                  </a:moveTo>
                  <a:cubicBezTo>
                    <a:pt x="197062" y="-19713"/>
                    <a:pt x="203190" y="30514"/>
                    <a:pt x="259230" y="37509"/>
                  </a:cubicBezTo>
                  <a:cubicBezTo>
                    <a:pt x="315270" y="44504"/>
                    <a:pt x="470850" y="-87212"/>
                    <a:pt x="428813" y="105302"/>
                  </a:cubicBezTo>
                  <a:cubicBezTo>
                    <a:pt x="448513" y="167592"/>
                    <a:pt x="429210" y="135248"/>
                    <a:pt x="450527" y="174853"/>
                  </a:cubicBezTo>
                  <a:cubicBezTo>
                    <a:pt x="407742" y="186642"/>
                    <a:pt x="292288" y="240765"/>
                    <a:pt x="222379" y="291577"/>
                  </a:cubicBezTo>
                  <a:cubicBezTo>
                    <a:pt x="181111" y="338112"/>
                    <a:pt x="62631" y="365651"/>
                    <a:pt x="26272" y="340669"/>
                  </a:cubicBezTo>
                  <a:cubicBezTo>
                    <a:pt x="-31084" y="292066"/>
                    <a:pt x="15930" y="261326"/>
                    <a:pt x="67615" y="216958"/>
                  </a:cubicBezTo>
                  <a:cubicBezTo>
                    <a:pt x="165053" y="134500"/>
                    <a:pt x="10517" y="156294"/>
                    <a:pt x="92570" y="633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10" name="Group 9">
              <a:extLst>
                <a:ext uri="{FF2B5EF4-FFF2-40B4-BE49-F238E27FC236}">
                  <a16:creationId xmlns:a16="http://schemas.microsoft.com/office/drawing/2014/main" id="{5D684AAC-BF84-4A5A-BE47-08B78A11AFC1}"/>
                </a:ext>
              </a:extLst>
            </p:cNvPr>
            <p:cNvGrpSpPr/>
            <p:nvPr/>
          </p:nvGrpSpPr>
          <p:grpSpPr>
            <a:xfrm flipH="1">
              <a:off x="4316824" y="3047206"/>
              <a:ext cx="2100224" cy="767272"/>
              <a:chOff x="2181528" y="3397417"/>
              <a:chExt cx="2100224" cy="767272"/>
            </a:xfrm>
          </p:grpSpPr>
          <p:sp>
            <p:nvSpPr>
              <p:cNvPr id="11" name="Freeform 20">
                <a:extLst>
                  <a:ext uri="{FF2B5EF4-FFF2-40B4-BE49-F238E27FC236}">
                    <a16:creationId xmlns:a16="http://schemas.microsoft.com/office/drawing/2014/main" id="{DB1D86DD-0872-4FB1-A8B7-F92B8A80F67A}"/>
                  </a:ext>
                </a:extLst>
              </p:cNvPr>
              <p:cNvSpPr/>
              <p:nvPr/>
            </p:nvSpPr>
            <p:spPr>
              <a:xfrm>
                <a:off x="3500604" y="3397417"/>
                <a:ext cx="781148" cy="767272"/>
              </a:xfrm>
              <a:custGeom>
                <a:avLst/>
                <a:gdLst>
                  <a:gd name="connsiteX0" fmla="*/ 543464 w 1086928"/>
                  <a:gd name="connsiteY0" fmla="*/ 0 h 1000664"/>
                  <a:gd name="connsiteX1" fmla="*/ 0 w 1086928"/>
                  <a:gd name="connsiteY1" fmla="*/ 276045 h 1000664"/>
                  <a:gd name="connsiteX2" fmla="*/ 0 w 1086928"/>
                  <a:gd name="connsiteY2" fmla="*/ 862641 h 1000664"/>
                  <a:gd name="connsiteX3" fmla="*/ 362309 w 1086928"/>
                  <a:gd name="connsiteY3" fmla="*/ 974784 h 1000664"/>
                  <a:gd name="connsiteX4" fmla="*/ 923026 w 1086928"/>
                  <a:gd name="connsiteY4" fmla="*/ 1000664 h 1000664"/>
                  <a:gd name="connsiteX5" fmla="*/ 974785 w 1086928"/>
                  <a:gd name="connsiteY5" fmla="*/ 793630 h 1000664"/>
                  <a:gd name="connsiteX6" fmla="*/ 1017917 w 1086928"/>
                  <a:gd name="connsiteY6" fmla="*/ 621101 h 1000664"/>
                  <a:gd name="connsiteX7" fmla="*/ 1086928 w 1086928"/>
                  <a:gd name="connsiteY7" fmla="*/ 439947 h 1000664"/>
                  <a:gd name="connsiteX8" fmla="*/ 1069675 w 1086928"/>
                  <a:gd name="connsiteY8" fmla="*/ 224286 h 1000664"/>
                  <a:gd name="connsiteX9" fmla="*/ 974785 w 1086928"/>
                  <a:gd name="connsiteY9" fmla="*/ 181154 h 1000664"/>
                  <a:gd name="connsiteX10" fmla="*/ 491706 w 1086928"/>
                  <a:gd name="connsiteY10" fmla="*/ 189781 h 1000664"/>
                  <a:gd name="connsiteX11" fmla="*/ 543464 w 1086928"/>
                  <a:gd name="connsiteY11" fmla="*/ 0 h 1000664"/>
                  <a:gd name="connsiteX0" fmla="*/ 543464 w 1086928"/>
                  <a:gd name="connsiteY0" fmla="*/ 0 h 1000664"/>
                  <a:gd name="connsiteX1" fmla="*/ 0 w 1086928"/>
                  <a:gd name="connsiteY1" fmla="*/ 276045 h 1000664"/>
                  <a:gd name="connsiteX2" fmla="*/ 0 w 1086928"/>
                  <a:gd name="connsiteY2" fmla="*/ 862641 h 1000664"/>
                  <a:gd name="connsiteX3" fmla="*/ 362309 w 1086928"/>
                  <a:gd name="connsiteY3" fmla="*/ 974784 h 1000664"/>
                  <a:gd name="connsiteX4" fmla="*/ 923026 w 1086928"/>
                  <a:gd name="connsiteY4" fmla="*/ 1000664 h 1000664"/>
                  <a:gd name="connsiteX5" fmla="*/ 974785 w 1086928"/>
                  <a:gd name="connsiteY5" fmla="*/ 793630 h 1000664"/>
                  <a:gd name="connsiteX6" fmla="*/ 1017917 w 1086928"/>
                  <a:gd name="connsiteY6" fmla="*/ 621101 h 1000664"/>
                  <a:gd name="connsiteX7" fmla="*/ 1086928 w 1086928"/>
                  <a:gd name="connsiteY7" fmla="*/ 439947 h 1000664"/>
                  <a:gd name="connsiteX8" fmla="*/ 1069675 w 1086928"/>
                  <a:gd name="connsiteY8" fmla="*/ 224286 h 1000664"/>
                  <a:gd name="connsiteX9" fmla="*/ 974785 w 1086928"/>
                  <a:gd name="connsiteY9" fmla="*/ 181154 h 1000664"/>
                  <a:gd name="connsiteX10" fmla="*/ 491706 w 1086928"/>
                  <a:gd name="connsiteY10" fmla="*/ 189781 h 1000664"/>
                  <a:gd name="connsiteX11" fmla="*/ 543464 w 1086928"/>
                  <a:gd name="connsiteY11" fmla="*/ 0 h 1000664"/>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980502"/>
                  <a:gd name="connsiteX1" fmla="*/ 0 w 1086928"/>
                  <a:gd name="connsiteY1" fmla="*/ 267418 h 980502"/>
                  <a:gd name="connsiteX2" fmla="*/ 0 w 1086928"/>
                  <a:gd name="connsiteY2" fmla="*/ 854014 h 980502"/>
                  <a:gd name="connsiteX3" fmla="*/ 362309 w 1086928"/>
                  <a:gd name="connsiteY3" fmla="*/ 966157 h 980502"/>
                  <a:gd name="connsiteX4" fmla="*/ 934932 w 1086928"/>
                  <a:gd name="connsiteY4" fmla="*/ 946794 h 980502"/>
                  <a:gd name="connsiteX5" fmla="*/ 974785 w 1086928"/>
                  <a:gd name="connsiteY5" fmla="*/ 785003 h 980502"/>
                  <a:gd name="connsiteX6" fmla="*/ 1017917 w 1086928"/>
                  <a:gd name="connsiteY6" fmla="*/ 612474 h 980502"/>
                  <a:gd name="connsiteX7" fmla="*/ 1086928 w 1086928"/>
                  <a:gd name="connsiteY7" fmla="*/ 431320 h 980502"/>
                  <a:gd name="connsiteX8" fmla="*/ 1069675 w 1086928"/>
                  <a:gd name="connsiteY8" fmla="*/ 215659 h 980502"/>
                  <a:gd name="connsiteX9" fmla="*/ 974785 w 1086928"/>
                  <a:gd name="connsiteY9" fmla="*/ 172527 h 980502"/>
                  <a:gd name="connsiteX10" fmla="*/ 491706 w 1086928"/>
                  <a:gd name="connsiteY10" fmla="*/ 181154 h 980502"/>
                  <a:gd name="connsiteX11" fmla="*/ 595223 w 1086928"/>
                  <a:gd name="connsiteY11" fmla="*/ 0 h 980502"/>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74785 w 1086928"/>
                  <a:gd name="connsiteY5" fmla="*/ 785003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74785 w 1086928"/>
                  <a:gd name="connsiteY5" fmla="*/ 785003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81929 w 1086928"/>
                  <a:gd name="connsiteY5" fmla="*/ 820721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925407 w 1086928"/>
                  <a:gd name="connsiteY0" fmla="*/ 996801 h 1088241"/>
                  <a:gd name="connsiteX1" fmla="*/ 981929 w 1086928"/>
                  <a:gd name="connsiteY1" fmla="*/ 820721 h 1088241"/>
                  <a:gd name="connsiteX2" fmla="*/ 1017917 w 1086928"/>
                  <a:gd name="connsiteY2" fmla="*/ 612474 h 1088241"/>
                  <a:gd name="connsiteX3" fmla="*/ 1086928 w 1086928"/>
                  <a:gd name="connsiteY3" fmla="*/ 431320 h 1088241"/>
                  <a:gd name="connsiteX4" fmla="*/ 1069675 w 1086928"/>
                  <a:gd name="connsiteY4" fmla="*/ 215659 h 1088241"/>
                  <a:gd name="connsiteX5" fmla="*/ 974785 w 1086928"/>
                  <a:gd name="connsiteY5" fmla="*/ 172527 h 1088241"/>
                  <a:gd name="connsiteX6" fmla="*/ 491706 w 1086928"/>
                  <a:gd name="connsiteY6" fmla="*/ 181154 h 1088241"/>
                  <a:gd name="connsiteX7" fmla="*/ 595223 w 1086928"/>
                  <a:gd name="connsiteY7" fmla="*/ 0 h 1088241"/>
                  <a:gd name="connsiteX8" fmla="*/ 0 w 1086928"/>
                  <a:gd name="connsiteY8" fmla="*/ 267418 h 1088241"/>
                  <a:gd name="connsiteX9" fmla="*/ 0 w 1086928"/>
                  <a:gd name="connsiteY9" fmla="*/ 854014 h 1088241"/>
                  <a:gd name="connsiteX10" fmla="*/ 362309 w 1086928"/>
                  <a:gd name="connsiteY10" fmla="*/ 966157 h 1088241"/>
                  <a:gd name="connsiteX11" fmla="*/ 1016847 w 1086928"/>
                  <a:gd name="connsiteY11" fmla="*/ 1088241 h 1088241"/>
                  <a:gd name="connsiteX0" fmla="*/ 925407 w 1086928"/>
                  <a:gd name="connsiteY0" fmla="*/ 996801 h 1088241"/>
                  <a:gd name="connsiteX1" fmla="*/ 981929 w 1086928"/>
                  <a:gd name="connsiteY1" fmla="*/ 820721 h 1088241"/>
                  <a:gd name="connsiteX2" fmla="*/ 1017917 w 1086928"/>
                  <a:gd name="connsiteY2" fmla="*/ 612474 h 1088241"/>
                  <a:gd name="connsiteX3" fmla="*/ 1086928 w 1086928"/>
                  <a:gd name="connsiteY3" fmla="*/ 431320 h 1088241"/>
                  <a:gd name="connsiteX4" fmla="*/ 1069675 w 1086928"/>
                  <a:gd name="connsiteY4" fmla="*/ 215659 h 1088241"/>
                  <a:gd name="connsiteX5" fmla="*/ 974785 w 1086928"/>
                  <a:gd name="connsiteY5" fmla="*/ 172527 h 1088241"/>
                  <a:gd name="connsiteX6" fmla="*/ 491706 w 1086928"/>
                  <a:gd name="connsiteY6" fmla="*/ 181154 h 1088241"/>
                  <a:gd name="connsiteX7" fmla="*/ 595223 w 1086928"/>
                  <a:gd name="connsiteY7" fmla="*/ 0 h 1088241"/>
                  <a:gd name="connsiteX8" fmla="*/ 0 w 1086928"/>
                  <a:gd name="connsiteY8" fmla="*/ 267418 h 1088241"/>
                  <a:gd name="connsiteX9" fmla="*/ 0 w 1086928"/>
                  <a:gd name="connsiteY9" fmla="*/ 854014 h 1088241"/>
                  <a:gd name="connsiteX10" fmla="*/ 362309 w 1086928"/>
                  <a:gd name="connsiteY10" fmla="*/ 966157 h 1088241"/>
                  <a:gd name="connsiteX11" fmla="*/ 1016847 w 1086928"/>
                  <a:gd name="connsiteY11" fmla="*/ 1088241 h 108824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11" fmla="*/ 925407 w 1086928"/>
                  <a:gd name="connsiteY11" fmla="*/ 996801 h 996801"/>
                  <a:gd name="connsiteX0" fmla="*/ 925407 w 1086928"/>
                  <a:gd name="connsiteY0" fmla="*/ 996801 h 1038224"/>
                  <a:gd name="connsiteX1" fmla="*/ 981929 w 1086928"/>
                  <a:gd name="connsiteY1" fmla="*/ 820721 h 1038224"/>
                  <a:gd name="connsiteX2" fmla="*/ 1017917 w 1086928"/>
                  <a:gd name="connsiteY2" fmla="*/ 612474 h 1038224"/>
                  <a:gd name="connsiteX3" fmla="*/ 1086928 w 1086928"/>
                  <a:gd name="connsiteY3" fmla="*/ 431320 h 1038224"/>
                  <a:gd name="connsiteX4" fmla="*/ 1069675 w 1086928"/>
                  <a:gd name="connsiteY4" fmla="*/ 215659 h 1038224"/>
                  <a:gd name="connsiteX5" fmla="*/ 974785 w 1086928"/>
                  <a:gd name="connsiteY5" fmla="*/ 172527 h 1038224"/>
                  <a:gd name="connsiteX6" fmla="*/ 491706 w 1086928"/>
                  <a:gd name="connsiteY6" fmla="*/ 181154 h 1038224"/>
                  <a:gd name="connsiteX7" fmla="*/ 595223 w 1086928"/>
                  <a:gd name="connsiteY7" fmla="*/ 0 h 1038224"/>
                  <a:gd name="connsiteX8" fmla="*/ 0 w 1086928"/>
                  <a:gd name="connsiteY8" fmla="*/ 267418 h 1038224"/>
                  <a:gd name="connsiteX9" fmla="*/ 0 w 1086928"/>
                  <a:gd name="connsiteY9" fmla="*/ 854014 h 1038224"/>
                  <a:gd name="connsiteX10" fmla="*/ 362309 w 1086928"/>
                  <a:gd name="connsiteY10" fmla="*/ 966157 h 1038224"/>
                  <a:gd name="connsiteX11" fmla="*/ 743220 w 1086928"/>
                  <a:gd name="connsiteY11" fmla="*/ 1038224 h 1038224"/>
                  <a:gd name="connsiteX12" fmla="*/ 925407 w 1086928"/>
                  <a:gd name="connsiteY12" fmla="*/ 996801 h 1038224"/>
                  <a:gd name="connsiteX0" fmla="*/ 925407 w 1086928"/>
                  <a:gd name="connsiteY0" fmla="*/ 996801 h 1038224"/>
                  <a:gd name="connsiteX1" fmla="*/ 981929 w 1086928"/>
                  <a:gd name="connsiteY1" fmla="*/ 820721 h 1038224"/>
                  <a:gd name="connsiteX2" fmla="*/ 1017917 w 1086928"/>
                  <a:gd name="connsiteY2" fmla="*/ 612474 h 1038224"/>
                  <a:gd name="connsiteX3" fmla="*/ 1086928 w 1086928"/>
                  <a:gd name="connsiteY3" fmla="*/ 431320 h 1038224"/>
                  <a:gd name="connsiteX4" fmla="*/ 1069675 w 1086928"/>
                  <a:gd name="connsiteY4" fmla="*/ 215659 h 1038224"/>
                  <a:gd name="connsiteX5" fmla="*/ 974785 w 1086928"/>
                  <a:gd name="connsiteY5" fmla="*/ 172527 h 1038224"/>
                  <a:gd name="connsiteX6" fmla="*/ 491706 w 1086928"/>
                  <a:gd name="connsiteY6" fmla="*/ 181154 h 1038224"/>
                  <a:gd name="connsiteX7" fmla="*/ 595223 w 1086928"/>
                  <a:gd name="connsiteY7" fmla="*/ 0 h 1038224"/>
                  <a:gd name="connsiteX8" fmla="*/ 0 w 1086928"/>
                  <a:gd name="connsiteY8" fmla="*/ 267418 h 1038224"/>
                  <a:gd name="connsiteX9" fmla="*/ 0 w 1086928"/>
                  <a:gd name="connsiteY9" fmla="*/ 854014 h 1038224"/>
                  <a:gd name="connsiteX10" fmla="*/ 362309 w 1086928"/>
                  <a:gd name="connsiteY10" fmla="*/ 966157 h 1038224"/>
                  <a:gd name="connsiteX11" fmla="*/ 743220 w 1086928"/>
                  <a:gd name="connsiteY11" fmla="*/ 1038224 h 1038224"/>
                  <a:gd name="connsiteX12" fmla="*/ 925407 w 1086928"/>
                  <a:gd name="connsiteY12" fmla="*/ 996801 h 1038224"/>
                  <a:gd name="connsiteX0" fmla="*/ 925407 w 1086928"/>
                  <a:gd name="connsiteY0" fmla="*/ 996801 h 1005589"/>
                  <a:gd name="connsiteX1" fmla="*/ 981929 w 1086928"/>
                  <a:gd name="connsiteY1" fmla="*/ 820721 h 1005589"/>
                  <a:gd name="connsiteX2" fmla="*/ 1017917 w 1086928"/>
                  <a:gd name="connsiteY2" fmla="*/ 612474 h 1005589"/>
                  <a:gd name="connsiteX3" fmla="*/ 1086928 w 1086928"/>
                  <a:gd name="connsiteY3" fmla="*/ 431320 h 1005589"/>
                  <a:gd name="connsiteX4" fmla="*/ 1069675 w 1086928"/>
                  <a:gd name="connsiteY4" fmla="*/ 215659 h 1005589"/>
                  <a:gd name="connsiteX5" fmla="*/ 974785 w 1086928"/>
                  <a:gd name="connsiteY5" fmla="*/ 172527 h 1005589"/>
                  <a:gd name="connsiteX6" fmla="*/ 491706 w 1086928"/>
                  <a:gd name="connsiteY6" fmla="*/ 181154 h 1005589"/>
                  <a:gd name="connsiteX7" fmla="*/ 595223 w 1086928"/>
                  <a:gd name="connsiteY7" fmla="*/ 0 h 1005589"/>
                  <a:gd name="connsiteX8" fmla="*/ 0 w 1086928"/>
                  <a:gd name="connsiteY8" fmla="*/ 267418 h 1005589"/>
                  <a:gd name="connsiteX9" fmla="*/ 0 w 1086928"/>
                  <a:gd name="connsiteY9" fmla="*/ 854014 h 1005589"/>
                  <a:gd name="connsiteX10" fmla="*/ 362309 w 1086928"/>
                  <a:gd name="connsiteY10" fmla="*/ 966157 h 1005589"/>
                  <a:gd name="connsiteX11" fmla="*/ 925407 w 1086928"/>
                  <a:gd name="connsiteY11" fmla="*/ 996801 h 1005589"/>
                  <a:gd name="connsiteX0" fmla="*/ 925407 w 1086928"/>
                  <a:gd name="connsiteY0" fmla="*/ 996801 h 1013821"/>
                  <a:gd name="connsiteX1" fmla="*/ 981929 w 1086928"/>
                  <a:gd name="connsiteY1" fmla="*/ 820721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81929 w 1086928"/>
                  <a:gd name="connsiteY1" fmla="*/ 820721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91454 w 1086928"/>
                  <a:gd name="connsiteY1" fmla="*/ 823103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91454 w 1086928"/>
                  <a:gd name="connsiteY1" fmla="*/ 823103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12" fmla="*/ 991454 w 1086928"/>
                  <a:gd name="connsiteY12"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12" fmla="*/ 991454 w 1086928"/>
                  <a:gd name="connsiteY12"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27442 w 1086928"/>
                  <a:gd name="connsiteY1" fmla="*/ 638668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27442 w 1086928"/>
                  <a:gd name="connsiteY1" fmla="*/ 638668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69675"/>
                  <a:gd name="connsiteY0" fmla="*/ 825484 h 1013821"/>
                  <a:gd name="connsiteX1" fmla="*/ 1027442 w 1069675"/>
                  <a:gd name="connsiteY1" fmla="*/ 638668 h 1013821"/>
                  <a:gd name="connsiteX2" fmla="*/ 1051209 w 1069675"/>
                  <a:gd name="connsiteY2" fmla="*/ 447988 h 1013821"/>
                  <a:gd name="connsiteX3" fmla="*/ 1069675 w 1069675"/>
                  <a:gd name="connsiteY3" fmla="*/ 215659 h 1013821"/>
                  <a:gd name="connsiteX4" fmla="*/ 974785 w 1069675"/>
                  <a:gd name="connsiteY4" fmla="*/ 172527 h 1013821"/>
                  <a:gd name="connsiteX5" fmla="*/ 491706 w 1069675"/>
                  <a:gd name="connsiteY5" fmla="*/ 181154 h 1013821"/>
                  <a:gd name="connsiteX6" fmla="*/ 595223 w 1069675"/>
                  <a:gd name="connsiteY6" fmla="*/ 0 h 1013821"/>
                  <a:gd name="connsiteX7" fmla="*/ 0 w 1069675"/>
                  <a:gd name="connsiteY7" fmla="*/ 267418 h 1013821"/>
                  <a:gd name="connsiteX8" fmla="*/ 0 w 1069675"/>
                  <a:gd name="connsiteY8" fmla="*/ 854014 h 1013821"/>
                  <a:gd name="connsiteX9" fmla="*/ 362309 w 1069675"/>
                  <a:gd name="connsiteY9" fmla="*/ 966157 h 1013821"/>
                  <a:gd name="connsiteX10" fmla="*/ 925407 w 1069675"/>
                  <a:gd name="connsiteY10" fmla="*/ 996801 h 1013821"/>
                  <a:gd name="connsiteX11" fmla="*/ 977167 w 1069675"/>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53006 w 1083772"/>
                  <a:gd name="connsiteY3" fmla="*/ 182321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107851"/>
                  <a:gd name="connsiteY0" fmla="*/ 825484 h 1013821"/>
                  <a:gd name="connsiteX1" fmla="*/ 1027442 w 1107851"/>
                  <a:gd name="connsiteY1" fmla="*/ 638668 h 1013821"/>
                  <a:gd name="connsiteX2" fmla="*/ 1051209 w 1107851"/>
                  <a:gd name="connsiteY2" fmla="*/ 447988 h 1013821"/>
                  <a:gd name="connsiteX3" fmla="*/ 1053006 w 1107851"/>
                  <a:gd name="connsiteY3" fmla="*/ 182321 h 1013821"/>
                  <a:gd name="connsiteX4" fmla="*/ 974785 w 1107851"/>
                  <a:gd name="connsiteY4" fmla="*/ 172527 h 1013821"/>
                  <a:gd name="connsiteX5" fmla="*/ 491706 w 1107851"/>
                  <a:gd name="connsiteY5" fmla="*/ 181154 h 1013821"/>
                  <a:gd name="connsiteX6" fmla="*/ 595223 w 1107851"/>
                  <a:gd name="connsiteY6" fmla="*/ 0 h 1013821"/>
                  <a:gd name="connsiteX7" fmla="*/ 0 w 1107851"/>
                  <a:gd name="connsiteY7" fmla="*/ 267418 h 1013821"/>
                  <a:gd name="connsiteX8" fmla="*/ 0 w 1107851"/>
                  <a:gd name="connsiteY8" fmla="*/ 854014 h 1013821"/>
                  <a:gd name="connsiteX9" fmla="*/ 362309 w 1107851"/>
                  <a:gd name="connsiteY9" fmla="*/ 966157 h 1013821"/>
                  <a:gd name="connsiteX10" fmla="*/ 925407 w 1107851"/>
                  <a:gd name="connsiteY10" fmla="*/ 996801 h 1013821"/>
                  <a:gd name="connsiteX11" fmla="*/ 977167 w 1107851"/>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86692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86692 w 1109996"/>
                  <a:gd name="connsiteY11" fmla="*/ 825484 h 1013821"/>
                  <a:gd name="connsiteX0" fmla="*/ 986692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86692 w 1109996"/>
                  <a:gd name="connsiteY11" fmla="*/ 825484 h 1013821"/>
                  <a:gd name="connsiteX0" fmla="*/ 986692 w 1109996"/>
                  <a:gd name="connsiteY0" fmla="*/ 825484 h 996152"/>
                  <a:gd name="connsiteX1" fmla="*/ 1027442 w 1109996"/>
                  <a:gd name="connsiteY1" fmla="*/ 638668 h 996152"/>
                  <a:gd name="connsiteX2" fmla="*/ 1055972 w 1109996"/>
                  <a:gd name="connsiteY2" fmla="*/ 407507 h 996152"/>
                  <a:gd name="connsiteX3" fmla="*/ 1053006 w 1109996"/>
                  <a:gd name="connsiteY3" fmla="*/ 182321 h 996152"/>
                  <a:gd name="connsiteX4" fmla="*/ 974785 w 1109996"/>
                  <a:gd name="connsiteY4" fmla="*/ 172527 h 996152"/>
                  <a:gd name="connsiteX5" fmla="*/ 491706 w 1109996"/>
                  <a:gd name="connsiteY5" fmla="*/ 181154 h 996152"/>
                  <a:gd name="connsiteX6" fmla="*/ 595223 w 1109996"/>
                  <a:gd name="connsiteY6" fmla="*/ 0 h 996152"/>
                  <a:gd name="connsiteX7" fmla="*/ 0 w 1109996"/>
                  <a:gd name="connsiteY7" fmla="*/ 267418 h 996152"/>
                  <a:gd name="connsiteX8" fmla="*/ 0 w 1109996"/>
                  <a:gd name="connsiteY8" fmla="*/ 854014 h 996152"/>
                  <a:gd name="connsiteX9" fmla="*/ 362309 w 1109996"/>
                  <a:gd name="connsiteY9" fmla="*/ 966157 h 996152"/>
                  <a:gd name="connsiteX10" fmla="*/ 880164 w 1109996"/>
                  <a:gd name="connsiteY10" fmla="*/ 972989 h 996152"/>
                  <a:gd name="connsiteX11" fmla="*/ 986692 w 1109996"/>
                  <a:gd name="connsiteY11" fmla="*/ 825484 h 996152"/>
                  <a:gd name="connsiteX0" fmla="*/ 986692 w 1109996"/>
                  <a:gd name="connsiteY0" fmla="*/ 825484 h 996152"/>
                  <a:gd name="connsiteX1" fmla="*/ 1027442 w 1109996"/>
                  <a:gd name="connsiteY1" fmla="*/ 638668 h 996152"/>
                  <a:gd name="connsiteX2" fmla="*/ 1055972 w 1109996"/>
                  <a:gd name="connsiteY2" fmla="*/ 407507 h 996152"/>
                  <a:gd name="connsiteX3" fmla="*/ 1053006 w 1109996"/>
                  <a:gd name="connsiteY3" fmla="*/ 182321 h 996152"/>
                  <a:gd name="connsiteX4" fmla="*/ 974785 w 1109996"/>
                  <a:gd name="connsiteY4" fmla="*/ 172527 h 996152"/>
                  <a:gd name="connsiteX5" fmla="*/ 491706 w 1109996"/>
                  <a:gd name="connsiteY5" fmla="*/ 181154 h 996152"/>
                  <a:gd name="connsiteX6" fmla="*/ 595223 w 1109996"/>
                  <a:gd name="connsiteY6" fmla="*/ 0 h 996152"/>
                  <a:gd name="connsiteX7" fmla="*/ 0 w 1109996"/>
                  <a:gd name="connsiteY7" fmla="*/ 267418 h 996152"/>
                  <a:gd name="connsiteX8" fmla="*/ 0 w 1109996"/>
                  <a:gd name="connsiteY8" fmla="*/ 854014 h 996152"/>
                  <a:gd name="connsiteX9" fmla="*/ 362309 w 1109996"/>
                  <a:gd name="connsiteY9" fmla="*/ 966157 h 996152"/>
                  <a:gd name="connsiteX10" fmla="*/ 880164 w 1109996"/>
                  <a:gd name="connsiteY10" fmla="*/ 972989 h 996152"/>
                  <a:gd name="connsiteX11" fmla="*/ 986692 w 1109996"/>
                  <a:gd name="connsiteY11" fmla="*/ 825484 h 996152"/>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95044"/>
                  <a:gd name="connsiteX1" fmla="*/ 1027442 w 1109996"/>
                  <a:gd name="connsiteY1" fmla="*/ 638668 h 995044"/>
                  <a:gd name="connsiteX2" fmla="*/ 1055972 w 1109996"/>
                  <a:gd name="connsiteY2" fmla="*/ 407507 h 995044"/>
                  <a:gd name="connsiteX3" fmla="*/ 1053006 w 1109996"/>
                  <a:gd name="connsiteY3" fmla="*/ 182321 h 995044"/>
                  <a:gd name="connsiteX4" fmla="*/ 974785 w 1109996"/>
                  <a:gd name="connsiteY4" fmla="*/ 172527 h 995044"/>
                  <a:gd name="connsiteX5" fmla="*/ 491706 w 1109996"/>
                  <a:gd name="connsiteY5" fmla="*/ 181154 h 995044"/>
                  <a:gd name="connsiteX6" fmla="*/ 595223 w 1109996"/>
                  <a:gd name="connsiteY6" fmla="*/ 0 h 995044"/>
                  <a:gd name="connsiteX7" fmla="*/ 0 w 1109996"/>
                  <a:gd name="connsiteY7" fmla="*/ 267418 h 995044"/>
                  <a:gd name="connsiteX8" fmla="*/ 0 w 1109996"/>
                  <a:gd name="connsiteY8" fmla="*/ 854014 h 995044"/>
                  <a:gd name="connsiteX9" fmla="*/ 362309 w 1109996"/>
                  <a:gd name="connsiteY9" fmla="*/ 966157 h 995044"/>
                  <a:gd name="connsiteX10" fmla="*/ 884927 w 1109996"/>
                  <a:gd name="connsiteY10" fmla="*/ 984895 h 995044"/>
                  <a:gd name="connsiteX11" fmla="*/ 986692 w 1109996"/>
                  <a:gd name="connsiteY11" fmla="*/ 825484 h 995044"/>
                  <a:gd name="connsiteX0" fmla="*/ 986692 w 1109996"/>
                  <a:gd name="connsiteY0" fmla="*/ 825484 h 995044"/>
                  <a:gd name="connsiteX1" fmla="*/ 1027442 w 1109996"/>
                  <a:gd name="connsiteY1" fmla="*/ 638668 h 995044"/>
                  <a:gd name="connsiteX2" fmla="*/ 1055972 w 1109996"/>
                  <a:gd name="connsiteY2" fmla="*/ 407507 h 995044"/>
                  <a:gd name="connsiteX3" fmla="*/ 1053006 w 1109996"/>
                  <a:gd name="connsiteY3" fmla="*/ 182321 h 995044"/>
                  <a:gd name="connsiteX4" fmla="*/ 974785 w 1109996"/>
                  <a:gd name="connsiteY4" fmla="*/ 172527 h 995044"/>
                  <a:gd name="connsiteX5" fmla="*/ 491706 w 1109996"/>
                  <a:gd name="connsiteY5" fmla="*/ 181154 h 995044"/>
                  <a:gd name="connsiteX6" fmla="*/ 595223 w 1109996"/>
                  <a:gd name="connsiteY6" fmla="*/ 0 h 995044"/>
                  <a:gd name="connsiteX7" fmla="*/ 0 w 1109996"/>
                  <a:gd name="connsiteY7" fmla="*/ 267418 h 995044"/>
                  <a:gd name="connsiteX8" fmla="*/ 0 w 1109996"/>
                  <a:gd name="connsiteY8" fmla="*/ 854014 h 995044"/>
                  <a:gd name="connsiteX9" fmla="*/ 362309 w 1109996"/>
                  <a:gd name="connsiteY9" fmla="*/ 966157 h 995044"/>
                  <a:gd name="connsiteX10" fmla="*/ 884927 w 1109996"/>
                  <a:gd name="connsiteY10" fmla="*/ 984895 h 995044"/>
                  <a:gd name="connsiteX11" fmla="*/ 986692 w 1109996"/>
                  <a:gd name="connsiteY11" fmla="*/ 825484 h 995044"/>
                  <a:gd name="connsiteX0" fmla="*/ 986692 w 1109996"/>
                  <a:gd name="connsiteY0" fmla="*/ 825484 h 988698"/>
                  <a:gd name="connsiteX1" fmla="*/ 1027442 w 1109996"/>
                  <a:gd name="connsiteY1" fmla="*/ 638668 h 988698"/>
                  <a:gd name="connsiteX2" fmla="*/ 1055972 w 1109996"/>
                  <a:gd name="connsiteY2" fmla="*/ 407507 h 988698"/>
                  <a:gd name="connsiteX3" fmla="*/ 1053006 w 1109996"/>
                  <a:gd name="connsiteY3" fmla="*/ 182321 h 988698"/>
                  <a:gd name="connsiteX4" fmla="*/ 974785 w 1109996"/>
                  <a:gd name="connsiteY4" fmla="*/ 172527 h 988698"/>
                  <a:gd name="connsiteX5" fmla="*/ 491706 w 1109996"/>
                  <a:gd name="connsiteY5" fmla="*/ 181154 h 988698"/>
                  <a:gd name="connsiteX6" fmla="*/ 595223 w 1109996"/>
                  <a:gd name="connsiteY6" fmla="*/ 0 h 988698"/>
                  <a:gd name="connsiteX7" fmla="*/ 0 w 1109996"/>
                  <a:gd name="connsiteY7" fmla="*/ 267418 h 988698"/>
                  <a:gd name="connsiteX8" fmla="*/ 0 w 1109996"/>
                  <a:gd name="connsiteY8" fmla="*/ 854014 h 988698"/>
                  <a:gd name="connsiteX9" fmla="*/ 362309 w 1109996"/>
                  <a:gd name="connsiteY9" fmla="*/ 966157 h 988698"/>
                  <a:gd name="connsiteX10" fmla="*/ 884927 w 1109996"/>
                  <a:gd name="connsiteY10" fmla="*/ 984895 h 988698"/>
                  <a:gd name="connsiteX11" fmla="*/ 986692 w 1109996"/>
                  <a:gd name="connsiteY11" fmla="*/ 825484 h 988698"/>
                  <a:gd name="connsiteX0" fmla="*/ 986692 w 1109996"/>
                  <a:gd name="connsiteY0" fmla="*/ 825484 h 988698"/>
                  <a:gd name="connsiteX1" fmla="*/ 1027442 w 1109996"/>
                  <a:gd name="connsiteY1" fmla="*/ 638668 h 988698"/>
                  <a:gd name="connsiteX2" fmla="*/ 1055972 w 1109996"/>
                  <a:gd name="connsiteY2" fmla="*/ 407507 h 988698"/>
                  <a:gd name="connsiteX3" fmla="*/ 1053006 w 1109996"/>
                  <a:gd name="connsiteY3" fmla="*/ 182321 h 988698"/>
                  <a:gd name="connsiteX4" fmla="*/ 974785 w 1109996"/>
                  <a:gd name="connsiteY4" fmla="*/ 172527 h 988698"/>
                  <a:gd name="connsiteX5" fmla="*/ 491706 w 1109996"/>
                  <a:gd name="connsiteY5" fmla="*/ 181154 h 988698"/>
                  <a:gd name="connsiteX6" fmla="*/ 595223 w 1109996"/>
                  <a:gd name="connsiteY6" fmla="*/ 0 h 988698"/>
                  <a:gd name="connsiteX7" fmla="*/ 0 w 1109996"/>
                  <a:gd name="connsiteY7" fmla="*/ 267418 h 988698"/>
                  <a:gd name="connsiteX8" fmla="*/ 0 w 1109996"/>
                  <a:gd name="connsiteY8" fmla="*/ 854014 h 988698"/>
                  <a:gd name="connsiteX9" fmla="*/ 362309 w 1109996"/>
                  <a:gd name="connsiteY9" fmla="*/ 966157 h 988698"/>
                  <a:gd name="connsiteX10" fmla="*/ 884927 w 1109996"/>
                  <a:gd name="connsiteY10" fmla="*/ 984895 h 988698"/>
                  <a:gd name="connsiteX11" fmla="*/ 986692 w 1109996"/>
                  <a:gd name="connsiteY11" fmla="*/ 825484 h 988698"/>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491706 w 1109996"/>
                  <a:gd name="connsiteY5" fmla="*/ 137941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0584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0584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9996" h="942755">
                    <a:moveTo>
                      <a:pt x="986692" y="779541"/>
                    </a:moveTo>
                    <a:cubicBezTo>
                      <a:pt x="1020437" y="749688"/>
                      <a:pt x="1117840" y="705004"/>
                      <a:pt x="1027442" y="592725"/>
                    </a:cubicBezTo>
                    <a:cubicBezTo>
                      <a:pt x="1094896" y="559327"/>
                      <a:pt x="1129012" y="425918"/>
                      <a:pt x="1055972" y="361564"/>
                    </a:cubicBezTo>
                    <a:cubicBezTo>
                      <a:pt x="1119277" y="300790"/>
                      <a:pt x="1137338" y="211439"/>
                      <a:pt x="1053006" y="136378"/>
                    </a:cubicBezTo>
                    <a:cubicBezTo>
                      <a:pt x="1003120" y="125969"/>
                      <a:pt x="1000859" y="129849"/>
                      <a:pt x="974785" y="126584"/>
                    </a:cubicBezTo>
                    <a:cubicBezTo>
                      <a:pt x="855720" y="122614"/>
                      <a:pt x="705087" y="124105"/>
                      <a:pt x="570238" y="122865"/>
                    </a:cubicBezTo>
                    <a:cubicBezTo>
                      <a:pt x="566862" y="73399"/>
                      <a:pt x="578688" y="74034"/>
                      <a:pt x="540584" y="0"/>
                    </a:cubicBezTo>
                    <a:cubicBezTo>
                      <a:pt x="221406" y="48883"/>
                      <a:pt x="181155" y="129460"/>
                      <a:pt x="0" y="221475"/>
                    </a:cubicBezTo>
                    <a:lnTo>
                      <a:pt x="0" y="808071"/>
                    </a:lnTo>
                    <a:cubicBezTo>
                      <a:pt x="69011" y="810946"/>
                      <a:pt x="189780" y="900086"/>
                      <a:pt x="362309" y="920214"/>
                    </a:cubicBezTo>
                    <a:cubicBezTo>
                      <a:pt x="516544" y="944012"/>
                      <a:pt x="753082" y="946522"/>
                      <a:pt x="884927" y="938952"/>
                    </a:cubicBezTo>
                    <a:cubicBezTo>
                      <a:pt x="1065985" y="934556"/>
                      <a:pt x="1049459" y="820975"/>
                      <a:pt x="986692" y="77954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a:extLst>
                  <a:ext uri="{FF2B5EF4-FFF2-40B4-BE49-F238E27FC236}">
                    <a16:creationId xmlns:a16="http://schemas.microsoft.com/office/drawing/2014/main" id="{970D3EB5-6D19-4AA7-97B2-CE2D0301C757}"/>
                  </a:ext>
                </a:extLst>
              </p:cNvPr>
              <p:cNvSpPr/>
              <p:nvPr/>
            </p:nvSpPr>
            <p:spPr>
              <a:xfrm>
                <a:off x="2181528" y="3533421"/>
                <a:ext cx="1072717" cy="631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Rectangle 12">
                <a:extLst>
                  <a:ext uri="{FF2B5EF4-FFF2-40B4-BE49-F238E27FC236}">
                    <a16:creationId xmlns:a16="http://schemas.microsoft.com/office/drawing/2014/main" id="{A692E80B-8CB0-4CD9-9CC3-EBCCCCD5C82D}"/>
                  </a:ext>
                </a:extLst>
              </p:cNvPr>
              <p:cNvSpPr/>
              <p:nvPr/>
            </p:nvSpPr>
            <p:spPr>
              <a:xfrm>
                <a:off x="3254243" y="3562478"/>
                <a:ext cx="24636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Oval 13">
                <a:extLst>
                  <a:ext uri="{FF2B5EF4-FFF2-40B4-BE49-F238E27FC236}">
                    <a16:creationId xmlns:a16="http://schemas.microsoft.com/office/drawing/2014/main" id="{A90165A2-C510-433E-A97B-5EC3499981D7}"/>
                  </a:ext>
                </a:extLst>
              </p:cNvPr>
              <p:cNvSpPr/>
              <p:nvPr/>
            </p:nvSpPr>
            <p:spPr>
              <a:xfrm>
                <a:off x="3314041" y="392816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5" name="Group 14">
            <a:extLst>
              <a:ext uri="{FF2B5EF4-FFF2-40B4-BE49-F238E27FC236}">
                <a16:creationId xmlns:a16="http://schemas.microsoft.com/office/drawing/2014/main" id="{C79E2A07-6F9C-4917-BBC9-ECBA8FBE5B87}"/>
              </a:ext>
            </a:extLst>
          </p:cNvPr>
          <p:cNvGrpSpPr/>
          <p:nvPr/>
        </p:nvGrpSpPr>
        <p:grpSpPr>
          <a:xfrm>
            <a:off x="3215054" y="4089970"/>
            <a:ext cx="2928145" cy="735499"/>
            <a:chOff x="2499805" y="4719592"/>
            <a:chExt cx="2694742" cy="677103"/>
          </a:xfrm>
        </p:grpSpPr>
        <p:sp>
          <p:nvSpPr>
            <p:cNvPr id="16" name="Freeform 3">
              <a:extLst>
                <a:ext uri="{FF2B5EF4-FFF2-40B4-BE49-F238E27FC236}">
                  <a16:creationId xmlns:a16="http://schemas.microsoft.com/office/drawing/2014/main" id="{B0980BFE-9FD4-40DC-9CE1-0A5B6EF9D046}"/>
                </a:ext>
              </a:extLst>
            </p:cNvPr>
            <p:cNvSpPr/>
            <p:nvPr/>
          </p:nvSpPr>
          <p:spPr>
            <a:xfrm flipH="1">
              <a:off x="3322830" y="4719592"/>
              <a:ext cx="1871717" cy="630148"/>
            </a:xfrm>
            <a:custGeom>
              <a:avLst/>
              <a:gdLst>
                <a:gd name="connsiteX0" fmla="*/ 5029200 w 5029200"/>
                <a:gd name="connsiteY0" fmla="*/ 666750 h 1752600"/>
                <a:gd name="connsiteX1" fmla="*/ 4848225 w 5029200"/>
                <a:gd name="connsiteY1" fmla="*/ 1752600 h 1752600"/>
                <a:gd name="connsiteX2" fmla="*/ 2238375 w 5029200"/>
                <a:gd name="connsiteY2" fmla="*/ 1219200 h 1752600"/>
                <a:gd name="connsiteX3" fmla="*/ 1914525 w 5029200"/>
                <a:gd name="connsiteY3" fmla="*/ 1085850 h 1752600"/>
                <a:gd name="connsiteX4" fmla="*/ 200025 w 5029200"/>
                <a:gd name="connsiteY4" fmla="*/ 723900 h 1752600"/>
                <a:gd name="connsiteX5" fmla="*/ 323850 w 5029200"/>
                <a:gd name="connsiteY5" fmla="*/ 533400 h 1752600"/>
                <a:gd name="connsiteX6" fmla="*/ 0 w 5029200"/>
                <a:gd name="connsiteY6" fmla="*/ 485775 h 1752600"/>
                <a:gd name="connsiteX7" fmla="*/ 590550 w 5029200"/>
                <a:gd name="connsiteY7" fmla="*/ 266700 h 1752600"/>
                <a:gd name="connsiteX8" fmla="*/ 1495425 w 5029200"/>
                <a:gd name="connsiteY8" fmla="*/ 504825 h 1752600"/>
                <a:gd name="connsiteX9" fmla="*/ 2257425 w 5029200"/>
                <a:gd name="connsiteY9" fmla="*/ 409575 h 1752600"/>
                <a:gd name="connsiteX10" fmla="*/ 2171700 w 5029200"/>
                <a:gd name="connsiteY10" fmla="*/ 409575 h 1752600"/>
                <a:gd name="connsiteX11" fmla="*/ 1476375 w 5029200"/>
                <a:gd name="connsiteY11" fmla="*/ 361950 h 1752600"/>
                <a:gd name="connsiteX12" fmla="*/ 1362075 w 5029200"/>
                <a:gd name="connsiteY12" fmla="*/ 85725 h 1752600"/>
                <a:gd name="connsiteX13" fmla="*/ 2333625 w 5029200"/>
                <a:gd name="connsiteY13" fmla="*/ 0 h 1752600"/>
                <a:gd name="connsiteX14" fmla="*/ 3724275 w 5029200"/>
                <a:gd name="connsiteY14" fmla="*/ 66675 h 1752600"/>
                <a:gd name="connsiteX15" fmla="*/ 5029200 w 5029200"/>
                <a:gd name="connsiteY15" fmla="*/ 666750 h 1752600"/>
                <a:gd name="connsiteX0" fmla="*/ 4973541 w 5077377"/>
                <a:gd name="connsiteY0" fmla="*/ 694580 h 1763901"/>
                <a:gd name="connsiteX1" fmla="*/ 4848225 w 5077377"/>
                <a:gd name="connsiteY1" fmla="*/ 1752600 h 1763901"/>
                <a:gd name="connsiteX2" fmla="*/ 2238375 w 5077377"/>
                <a:gd name="connsiteY2" fmla="*/ 1219200 h 1763901"/>
                <a:gd name="connsiteX3" fmla="*/ 1914525 w 5077377"/>
                <a:gd name="connsiteY3" fmla="*/ 1085850 h 1763901"/>
                <a:gd name="connsiteX4" fmla="*/ 200025 w 5077377"/>
                <a:gd name="connsiteY4" fmla="*/ 723900 h 1763901"/>
                <a:gd name="connsiteX5" fmla="*/ 323850 w 5077377"/>
                <a:gd name="connsiteY5" fmla="*/ 533400 h 1763901"/>
                <a:gd name="connsiteX6" fmla="*/ 0 w 5077377"/>
                <a:gd name="connsiteY6" fmla="*/ 485775 h 1763901"/>
                <a:gd name="connsiteX7" fmla="*/ 590550 w 5077377"/>
                <a:gd name="connsiteY7" fmla="*/ 266700 h 1763901"/>
                <a:gd name="connsiteX8" fmla="*/ 1495425 w 5077377"/>
                <a:gd name="connsiteY8" fmla="*/ 504825 h 1763901"/>
                <a:gd name="connsiteX9" fmla="*/ 2257425 w 5077377"/>
                <a:gd name="connsiteY9" fmla="*/ 409575 h 1763901"/>
                <a:gd name="connsiteX10" fmla="*/ 2171700 w 5077377"/>
                <a:gd name="connsiteY10" fmla="*/ 409575 h 1763901"/>
                <a:gd name="connsiteX11" fmla="*/ 1476375 w 5077377"/>
                <a:gd name="connsiteY11" fmla="*/ 361950 h 1763901"/>
                <a:gd name="connsiteX12" fmla="*/ 1362075 w 5077377"/>
                <a:gd name="connsiteY12" fmla="*/ 85725 h 1763901"/>
                <a:gd name="connsiteX13" fmla="*/ 2333625 w 5077377"/>
                <a:gd name="connsiteY13" fmla="*/ 0 h 1763901"/>
                <a:gd name="connsiteX14" fmla="*/ 3724275 w 5077377"/>
                <a:gd name="connsiteY14" fmla="*/ 66675 h 1763901"/>
                <a:gd name="connsiteX15" fmla="*/ 4973541 w 5077377"/>
                <a:gd name="connsiteY15" fmla="*/ 694580 h 1763901"/>
                <a:gd name="connsiteX0" fmla="*/ 4973541 w 5077377"/>
                <a:gd name="connsiteY0" fmla="*/ 694580 h 1763901"/>
                <a:gd name="connsiteX1" fmla="*/ 4848225 w 5077377"/>
                <a:gd name="connsiteY1" fmla="*/ 1752600 h 1763901"/>
                <a:gd name="connsiteX2" fmla="*/ 2238375 w 5077377"/>
                <a:gd name="connsiteY2" fmla="*/ 1219200 h 1763901"/>
                <a:gd name="connsiteX3" fmla="*/ 1914525 w 5077377"/>
                <a:gd name="connsiteY3" fmla="*/ 1085850 h 1763901"/>
                <a:gd name="connsiteX4" fmla="*/ 200025 w 5077377"/>
                <a:gd name="connsiteY4" fmla="*/ 723900 h 1763901"/>
                <a:gd name="connsiteX5" fmla="*/ 323850 w 5077377"/>
                <a:gd name="connsiteY5" fmla="*/ 533400 h 1763901"/>
                <a:gd name="connsiteX6" fmla="*/ 0 w 5077377"/>
                <a:gd name="connsiteY6" fmla="*/ 485775 h 1763901"/>
                <a:gd name="connsiteX7" fmla="*/ 590550 w 5077377"/>
                <a:gd name="connsiteY7" fmla="*/ 266700 h 1763901"/>
                <a:gd name="connsiteX8" fmla="*/ 1495425 w 5077377"/>
                <a:gd name="connsiteY8" fmla="*/ 504825 h 1763901"/>
                <a:gd name="connsiteX9" fmla="*/ 2257425 w 5077377"/>
                <a:gd name="connsiteY9" fmla="*/ 409575 h 1763901"/>
                <a:gd name="connsiteX10" fmla="*/ 2171700 w 5077377"/>
                <a:gd name="connsiteY10" fmla="*/ 409575 h 1763901"/>
                <a:gd name="connsiteX11" fmla="*/ 1476375 w 5077377"/>
                <a:gd name="connsiteY11" fmla="*/ 361950 h 1763901"/>
                <a:gd name="connsiteX12" fmla="*/ 1362075 w 5077377"/>
                <a:gd name="connsiteY12" fmla="*/ 85725 h 1763901"/>
                <a:gd name="connsiteX13" fmla="*/ 2333625 w 5077377"/>
                <a:gd name="connsiteY13" fmla="*/ 0 h 1763901"/>
                <a:gd name="connsiteX14" fmla="*/ 3724275 w 5077377"/>
                <a:gd name="connsiteY14" fmla="*/ 66675 h 1763901"/>
                <a:gd name="connsiteX15" fmla="*/ 4973541 w 5077377"/>
                <a:gd name="connsiteY15" fmla="*/ 694580 h 1763901"/>
                <a:gd name="connsiteX0" fmla="*/ 4973541 w 5077377"/>
                <a:gd name="connsiteY0" fmla="*/ 694580 h 1763901"/>
                <a:gd name="connsiteX1" fmla="*/ 4848225 w 5077377"/>
                <a:gd name="connsiteY1" fmla="*/ 1752600 h 1763901"/>
                <a:gd name="connsiteX2" fmla="*/ 2238375 w 5077377"/>
                <a:gd name="connsiteY2" fmla="*/ 1219200 h 1763901"/>
                <a:gd name="connsiteX3" fmla="*/ 1914525 w 5077377"/>
                <a:gd name="connsiteY3" fmla="*/ 1085850 h 1763901"/>
                <a:gd name="connsiteX4" fmla="*/ 200025 w 5077377"/>
                <a:gd name="connsiteY4" fmla="*/ 723900 h 1763901"/>
                <a:gd name="connsiteX5" fmla="*/ 323850 w 5077377"/>
                <a:gd name="connsiteY5" fmla="*/ 533400 h 1763901"/>
                <a:gd name="connsiteX6" fmla="*/ 0 w 5077377"/>
                <a:gd name="connsiteY6" fmla="*/ 485775 h 1763901"/>
                <a:gd name="connsiteX7" fmla="*/ 590550 w 5077377"/>
                <a:gd name="connsiteY7" fmla="*/ 266700 h 1763901"/>
                <a:gd name="connsiteX8" fmla="*/ 1495425 w 5077377"/>
                <a:gd name="connsiteY8" fmla="*/ 504825 h 1763901"/>
                <a:gd name="connsiteX9" fmla="*/ 2257425 w 5077377"/>
                <a:gd name="connsiteY9" fmla="*/ 409575 h 1763901"/>
                <a:gd name="connsiteX10" fmla="*/ 2171700 w 5077377"/>
                <a:gd name="connsiteY10" fmla="*/ 409575 h 1763901"/>
                <a:gd name="connsiteX11" fmla="*/ 1476375 w 5077377"/>
                <a:gd name="connsiteY11" fmla="*/ 361950 h 1763901"/>
                <a:gd name="connsiteX12" fmla="*/ 1362075 w 5077377"/>
                <a:gd name="connsiteY12" fmla="*/ 85725 h 1763901"/>
                <a:gd name="connsiteX13" fmla="*/ 2333625 w 5077377"/>
                <a:gd name="connsiteY13" fmla="*/ 0 h 1763901"/>
                <a:gd name="connsiteX14" fmla="*/ 3724275 w 5077377"/>
                <a:gd name="connsiteY14" fmla="*/ 66675 h 1763901"/>
                <a:gd name="connsiteX15" fmla="*/ 4973541 w 5077377"/>
                <a:gd name="connsiteY15" fmla="*/ 694580 h 1763901"/>
                <a:gd name="connsiteX0" fmla="*/ 4973541 w 5077377"/>
                <a:gd name="connsiteY0" fmla="*/ 694580 h 1763901"/>
                <a:gd name="connsiteX1" fmla="*/ 4848225 w 5077377"/>
                <a:gd name="connsiteY1" fmla="*/ 1752600 h 1763901"/>
                <a:gd name="connsiteX2" fmla="*/ 2238375 w 5077377"/>
                <a:gd name="connsiteY2" fmla="*/ 1219200 h 1763901"/>
                <a:gd name="connsiteX3" fmla="*/ 1914525 w 5077377"/>
                <a:gd name="connsiteY3" fmla="*/ 1085850 h 1763901"/>
                <a:gd name="connsiteX4" fmla="*/ 200025 w 5077377"/>
                <a:gd name="connsiteY4" fmla="*/ 723900 h 1763901"/>
                <a:gd name="connsiteX5" fmla="*/ 323850 w 5077377"/>
                <a:gd name="connsiteY5" fmla="*/ 533400 h 1763901"/>
                <a:gd name="connsiteX6" fmla="*/ 0 w 5077377"/>
                <a:gd name="connsiteY6" fmla="*/ 485775 h 1763901"/>
                <a:gd name="connsiteX7" fmla="*/ 590550 w 5077377"/>
                <a:gd name="connsiteY7" fmla="*/ 266700 h 1763901"/>
                <a:gd name="connsiteX8" fmla="*/ 1495425 w 5077377"/>
                <a:gd name="connsiteY8" fmla="*/ 504825 h 1763901"/>
                <a:gd name="connsiteX9" fmla="*/ 2257425 w 5077377"/>
                <a:gd name="connsiteY9" fmla="*/ 409575 h 1763901"/>
                <a:gd name="connsiteX10" fmla="*/ 2171700 w 5077377"/>
                <a:gd name="connsiteY10" fmla="*/ 409575 h 1763901"/>
                <a:gd name="connsiteX11" fmla="*/ 1476375 w 5077377"/>
                <a:gd name="connsiteY11" fmla="*/ 361950 h 1763901"/>
                <a:gd name="connsiteX12" fmla="*/ 1362075 w 5077377"/>
                <a:gd name="connsiteY12" fmla="*/ 85725 h 1763901"/>
                <a:gd name="connsiteX13" fmla="*/ 2333625 w 5077377"/>
                <a:gd name="connsiteY13" fmla="*/ 0 h 1763901"/>
                <a:gd name="connsiteX14" fmla="*/ 3700421 w 5077377"/>
                <a:gd name="connsiteY14" fmla="*/ 82578 h 1763901"/>
                <a:gd name="connsiteX15" fmla="*/ 4973541 w 5077377"/>
                <a:gd name="connsiteY15" fmla="*/ 694580 h 1763901"/>
                <a:gd name="connsiteX0" fmla="*/ 4973541 w 5077377"/>
                <a:gd name="connsiteY0" fmla="*/ 694580 h 1763901"/>
                <a:gd name="connsiteX1" fmla="*/ 4848225 w 5077377"/>
                <a:gd name="connsiteY1" fmla="*/ 1752600 h 1763901"/>
                <a:gd name="connsiteX2" fmla="*/ 2238375 w 5077377"/>
                <a:gd name="connsiteY2" fmla="*/ 1219200 h 1763901"/>
                <a:gd name="connsiteX3" fmla="*/ 1914525 w 5077377"/>
                <a:gd name="connsiteY3" fmla="*/ 1085850 h 1763901"/>
                <a:gd name="connsiteX4" fmla="*/ 200025 w 5077377"/>
                <a:gd name="connsiteY4" fmla="*/ 723900 h 1763901"/>
                <a:gd name="connsiteX5" fmla="*/ 323850 w 5077377"/>
                <a:gd name="connsiteY5" fmla="*/ 533400 h 1763901"/>
                <a:gd name="connsiteX6" fmla="*/ 0 w 5077377"/>
                <a:gd name="connsiteY6" fmla="*/ 485775 h 1763901"/>
                <a:gd name="connsiteX7" fmla="*/ 590550 w 5077377"/>
                <a:gd name="connsiteY7" fmla="*/ 266700 h 1763901"/>
                <a:gd name="connsiteX8" fmla="*/ 1495425 w 5077377"/>
                <a:gd name="connsiteY8" fmla="*/ 504825 h 1763901"/>
                <a:gd name="connsiteX9" fmla="*/ 2257425 w 5077377"/>
                <a:gd name="connsiteY9" fmla="*/ 409575 h 1763901"/>
                <a:gd name="connsiteX10" fmla="*/ 2171700 w 5077377"/>
                <a:gd name="connsiteY10" fmla="*/ 409575 h 1763901"/>
                <a:gd name="connsiteX11" fmla="*/ 1476375 w 5077377"/>
                <a:gd name="connsiteY11" fmla="*/ 361950 h 1763901"/>
                <a:gd name="connsiteX12" fmla="*/ 1362075 w 5077377"/>
                <a:gd name="connsiteY12" fmla="*/ 85725 h 1763901"/>
                <a:gd name="connsiteX13" fmla="*/ 2333625 w 5077377"/>
                <a:gd name="connsiteY13" fmla="*/ 0 h 1763901"/>
                <a:gd name="connsiteX14" fmla="*/ 3700421 w 5077377"/>
                <a:gd name="connsiteY14" fmla="*/ 82578 h 1763901"/>
                <a:gd name="connsiteX15" fmla="*/ 4973541 w 5077377"/>
                <a:gd name="connsiteY15" fmla="*/ 694580 h 1763901"/>
                <a:gd name="connsiteX0" fmla="*/ 4973541 w 5077377"/>
                <a:gd name="connsiteY0" fmla="*/ 775793 h 1845114"/>
                <a:gd name="connsiteX1" fmla="*/ 4848225 w 5077377"/>
                <a:gd name="connsiteY1" fmla="*/ 1833813 h 1845114"/>
                <a:gd name="connsiteX2" fmla="*/ 2238375 w 5077377"/>
                <a:gd name="connsiteY2" fmla="*/ 1300413 h 1845114"/>
                <a:gd name="connsiteX3" fmla="*/ 1914525 w 5077377"/>
                <a:gd name="connsiteY3" fmla="*/ 1167063 h 1845114"/>
                <a:gd name="connsiteX4" fmla="*/ 200025 w 5077377"/>
                <a:gd name="connsiteY4" fmla="*/ 805113 h 1845114"/>
                <a:gd name="connsiteX5" fmla="*/ 323850 w 5077377"/>
                <a:gd name="connsiteY5" fmla="*/ 614613 h 1845114"/>
                <a:gd name="connsiteX6" fmla="*/ 0 w 5077377"/>
                <a:gd name="connsiteY6" fmla="*/ 566988 h 1845114"/>
                <a:gd name="connsiteX7" fmla="*/ 590550 w 5077377"/>
                <a:gd name="connsiteY7" fmla="*/ 347913 h 1845114"/>
                <a:gd name="connsiteX8" fmla="*/ 1495425 w 5077377"/>
                <a:gd name="connsiteY8" fmla="*/ 586038 h 1845114"/>
                <a:gd name="connsiteX9" fmla="*/ 2257425 w 5077377"/>
                <a:gd name="connsiteY9" fmla="*/ 490788 h 1845114"/>
                <a:gd name="connsiteX10" fmla="*/ 2171700 w 5077377"/>
                <a:gd name="connsiteY10" fmla="*/ 490788 h 1845114"/>
                <a:gd name="connsiteX11" fmla="*/ 1476375 w 5077377"/>
                <a:gd name="connsiteY11" fmla="*/ 443163 h 1845114"/>
                <a:gd name="connsiteX12" fmla="*/ 1362075 w 5077377"/>
                <a:gd name="connsiteY12" fmla="*/ 166938 h 1845114"/>
                <a:gd name="connsiteX13" fmla="*/ 2333625 w 5077377"/>
                <a:gd name="connsiteY13" fmla="*/ 81213 h 1845114"/>
                <a:gd name="connsiteX14" fmla="*/ 3700421 w 5077377"/>
                <a:gd name="connsiteY14" fmla="*/ 163791 h 1845114"/>
                <a:gd name="connsiteX15" fmla="*/ 4973541 w 5077377"/>
                <a:gd name="connsiteY15" fmla="*/ 775793 h 1845114"/>
                <a:gd name="connsiteX0" fmla="*/ 4973541 w 5077377"/>
                <a:gd name="connsiteY0" fmla="*/ 771984 h 1841305"/>
                <a:gd name="connsiteX1" fmla="*/ 4848225 w 5077377"/>
                <a:gd name="connsiteY1" fmla="*/ 1830004 h 1841305"/>
                <a:gd name="connsiteX2" fmla="*/ 2238375 w 5077377"/>
                <a:gd name="connsiteY2" fmla="*/ 1296604 h 1841305"/>
                <a:gd name="connsiteX3" fmla="*/ 1914525 w 5077377"/>
                <a:gd name="connsiteY3" fmla="*/ 1163254 h 1841305"/>
                <a:gd name="connsiteX4" fmla="*/ 200025 w 5077377"/>
                <a:gd name="connsiteY4" fmla="*/ 801304 h 1841305"/>
                <a:gd name="connsiteX5" fmla="*/ 323850 w 5077377"/>
                <a:gd name="connsiteY5" fmla="*/ 610804 h 1841305"/>
                <a:gd name="connsiteX6" fmla="*/ 0 w 5077377"/>
                <a:gd name="connsiteY6" fmla="*/ 563179 h 1841305"/>
                <a:gd name="connsiteX7" fmla="*/ 590550 w 5077377"/>
                <a:gd name="connsiteY7" fmla="*/ 344104 h 1841305"/>
                <a:gd name="connsiteX8" fmla="*/ 1495425 w 5077377"/>
                <a:gd name="connsiteY8" fmla="*/ 582229 h 1841305"/>
                <a:gd name="connsiteX9" fmla="*/ 2257425 w 5077377"/>
                <a:gd name="connsiteY9" fmla="*/ 486979 h 1841305"/>
                <a:gd name="connsiteX10" fmla="*/ 2171700 w 5077377"/>
                <a:gd name="connsiteY10" fmla="*/ 486979 h 1841305"/>
                <a:gd name="connsiteX11" fmla="*/ 1476375 w 5077377"/>
                <a:gd name="connsiteY11" fmla="*/ 439354 h 1841305"/>
                <a:gd name="connsiteX12" fmla="*/ 1362075 w 5077377"/>
                <a:gd name="connsiteY12" fmla="*/ 163129 h 1841305"/>
                <a:gd name="connsiteX13" fmla="*/ 2345552 w 5077377"/>
                <a:gd name="connsiteY13" fmla="*/ 89331 h 1841305"/>
                <a:gd name="connsiteX14" fmla="*/ 3700421 w 5077377"/>
                <a:gd name="connsiteY14" fmla="*/ 159982 h 1841305"/>
                <a:gd name="connsiteX15" fmla="*/ 4973541 w 5077377"/>
                <a:gd name="connsiteY15" fmla="*/ 771984 h 1841305"/>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2171700 w 5077377"/>
                <a:gd name="connsiteY10" fmla="*/ 529021 h 1883347"/>
                <a:gd name="connsiteX11" fmla="*/ 1476375 w 5077377"/>
                <a:gd name="connsiteY11" fmla="*/ 481396 h 1883347"/>
                <a:gd name="connsiteX12" fmla="*/ 1362075 w 5077377"/>
                <a:gd name="connsiteY12" fmla="*/ 205171 h 1883347"/>
                <a:gd name="connsiteX13" fmla="*/ 2345552 w 5077377"/>
                <a:gd name="connsiteY13" fmla="*/ 131373 h 1883347"/>
                <a:gd name="connsiteX14" fmla="*/ 3700421 w 5077377"/>
                <a:gd name="connsiteY14" fmla="*/ 202024 h 1883347"/>
                <a:gd name="connsiteX15" fmla="*/ 4973541 w 5077377"/>
                <a:gd name="connsiteY15"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2171700 w 5077377"/>
                <a:gd name="connsiteY10" fmla="*/ 529021 h 1883347"/>
                <a:gd name="connsiteX11" fmla="*/ 1476375 w 5077377"/>
                <a:gd name="connsiteY11" fmla="*/ 481396 h 1883347"/>
                <a:gd name="connsiteX12" fmla="*/ 1362075 w 5077377"/>
                <a:gd name="connsiteY12" fmla="*/ 205171 h 1883347"/>
                <a:gd name="connsiteX13" fmla="*/ 2345552 w 5077377"/>
                <a:gd name="connsiteY13" fmla="*/ 131373 h 1883347"/>
                <a:gd name="connsiteX14" fmla="*/ 3700421 w 5077377"/>
                <a:gd name="connsiteY14" fmla="*/ 202024 h 1883347"/>
                <a:gd name="connsiteX15" fmla="*/ 4973541 w 5077377"/>
                <a:gd name="connsiteY15"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2171700 w 5077377"/>
                <a:gd name="connsiteY10" fmla="*/ 529021 h 1883347"/>
                <a:gd name="connsiteX11" fmla="*/ 1476375 w 5077377"/>
                <a:gd name="connsiteY11" fmla="*/ 481396 h 1883347"/>
                <a:gd name="connsiteX12" fmla="*/ 1362075 w 5077377"/>
                <a:gd name="connsiteY12" fmla="*/ 205171 h 1883347"/>
                <a:gd name="connsiteX13" fmla="*/ 2345552 w 5077377"/>
                <a:gd name="connsiteY13" fmla="*/ 131373 h 1883347"/>
                <a:gd name="connsiteX14" fmla="*/ 3700421 w 5077377"/>
                <a:gd name="connsiteY14" fmla="*/ 202024 h 1883347"/>
                <a:gd name="connsiteX15" fmla="*/ 4973541 w 5077377"/>
                <a:gd name="connsiteY15"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2171700 w 5077377"/>
                <a:gd name="connsiteY10" fmla="*/ 529021 h 1883347"/>
                <a:gd name="connsiteX11" fmla="*/ 1476375 w 5077377"/>
                <a:gd name="connsiteY11" fmla="*/ 481396 h 1883347"/>
                <a:gd name="connsiteX12" fmla="*/ 1409783 w 5077377"/>
                <a:gd name="connsiteY12" fmla="*/ 165415 h 1883347"/>
                <a:gd name="connsiteX13" fmla="*/ 2345552 w 5077377"/>
                <a:gd name="connsiteY13" fmla="*/ 131373 h 1883347"/>
                <a:gd name="connsiteX14" fmla="*/ 3700421 w 5077377"/>
                <a:gd name="connsiteY14" fmla="*/ 202024 h 1883347"/>
                <a:gd name="connsiteX15" fmla="*/ 4973541 w 5077377"/>
                <a:gd name="connsiteY15"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2171700 w 5077377"/>
                <a:gd name="connsiteY10" fmla="*/ 529021 h 1883347"/>
                <a:gd name="connsiteX11" fmla="*/ 1476375 w 5077377"/>
                <a:gd name="connsiteY11" fmla="*/ 481396 h 1883347"/>
                <a:gd name="connsiteX12" fmla="*/ 1409783 w 5077377"/>
                <a:gd name="connsiteY12" fmla="*/ 165415 h 1883347"/>
                <a:gd name="connsiteX13" fmla="*/ 2345552 w 5077377"/>
                <a:gd name="connsiteY13" fmla="*/ 131373 h 1883347"/>
                <a:gd name="connsiteX14" fmla="*/ 3700421 w 5077377"/>
                <a:gd name="connsiteY14" fmla="*/ 202024 h 1883347"/>
                <a:gd name="connsiteX15" fmla="*/ 4973541 w 5077377"/>
                <a:gd name="connsiteY15"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2171700 w 5077377"/>
                <a:gd name="connsiteY10" fmla="*/ 529021 h 1883347"/>
                <a:gd name="connsiteX11" fmla="*/ 1476375 w 5077377"/>
                <a:gd name="connsiteY11" fmla="*/ 481396 h 1883347"/>
                <a:gd name="connsiteX12" fmla="*/ 1409783 w 5077377"/>
                <a:gd name="connsiteY12" fmla="*/ 165415 h 1883347"/>
                <a:gd name="connsiteX13" fmla="*/ 2345552 w 5077377"/>
                <a:gd name="connsiteY13" fmla="*/ 131373 h 1883347"/>
                <a:gd name="connsiteX14" fmla="*/ 3700421 w 5077377"/>
                <a:gd name="connsiteY14" fmla="*/ 202024 h 1883347"/>
                <a:gd name="connsiteX15" fmla="*/ 4973541 w 5077377"/>
                <a:gd name="connsiteY15"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2171700 w 5077377"/>
                <a:gd name="connsiteY10" fmla="*/ 529021 h 1883347"/>
                <a:gd name="connsiteX11" fmla="*/ 1476375 w 5077377"/>
                <a:gd name="connsiteY11" fmla="*/ 481396 h 1883347"/>
                <a:gd name="connsiteX12" fmla="*/ 1409783 w 5077377"/>
                <a:gd name="connsiteY12" fmla="*/ 165415 h 1883347"/>
                <a:gd name="connsiteX13" fmla="*/ 2345552 w 5077377"/>
                <a:gd name="connsiteY13" fmla="*/ 131373 h 1883347"/>
                <a:gd name="connsiteX14" fmla="*/ 3700421 w 5077377"/>
                <a:gd name="connsiteY14" fmla="*/ 202024 h 1883347"/>
                <a:gd name="connsiteX15" fmla="*/ 4973541 w 5077377"/>
                <a:gd name="connsiteY15"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2171700 w 5077377"/>
                <a:gd name="connsiteY10" fmla="*/ 529021 h 1883347"/>
                <a:gd name="connsiteX11" fmla="*/ 1659255 w 5077377"/>
                <a:gd name="connsiteY11" fmla="*/ 517177 h 1883347"/>
                <a:gd name="connsiteX12" fmla="*/ 1409783 w 5077377"/>
                <a:gd name="connsiteY12" fmla="*/ 165415 h 1883347"/>
                <a:gd name="connsiteX13" fmla="*/ 2345552 w 5077377"/>
                <a:gd name="connsiteY13" fmla="*/ 131373 h 1883347"/>
                <a:gd name="connsiteX14" fmla="*/ 3700421 w 5077377"/>
                <a:gd name="connsiteY14" fmla="*/ 202024 h 1883347"/>
                <a:gd name="connsiteX15" fmla="*/ 4973541 w 5077377"/>
                <a:gd name="connsiteY15"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2171700 w 5077377"/>
                <a:gd name="connsiteY10" fmla="*/ 529021 h 1883347"/>
                <a:gd name="connsiteX11" fmla="*/ 1659255 w 5077377"/>
                <a:gd name="connsiteY11" fmla="*/ 517177 h 1883347"/>
                <a:gd name="connsiteX12" fmla="*/ 1409783 w 5077377"/>
                <a:gd name="connsiteY12" fmla="*/ 165415 h 1883347"/>
                <a:gd name="connsiteX13" fmla="*/ 2345552 w 5077377"/>
                <a:gd name="connsiteY13" fmla="*/ 131373 h 1883347"/>
                <a:gd name="connsiteX14" fmla="*/ 3700421 w 5077377"/>
                <a:gd name="connsiteY14" fmla="*/ 202024 h 1883347"/>
                <a:gd name="connsiteX15" fmla="*/ 4973541 w 5077377"/>
                <a:gd name="connsiteY15"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57425 w 5077377"/>
                <a:gd name="connsiteY9" fmla="*/ 529021 h 1883347"/>
                <a:gd name="connsiteX10" fmla="*/ 1659255 w 5077377"/>
                <a:gd name="connsiteY10" fmla="*/ 517177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25620 w 5077377"/>
                <a:gd name="connsiteY9" fmla="*/ 513119 h 1883347"/>
                <a:gd name="connsiteX10" fmla="*/ 1659255 w 5077377"/>
                <a:gd name="connsiteY10" fmla="*/ 517177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41522 w 5077377"/>
                <a:gd name="connsiteY9" fmla="*/ 536973 h 1883347"/>
                <a:gd name="connsiteX10" fmla="*/ 1659255 w 5077377"/>
                <a:gd name="connsiteY10" fmla="*/ 517177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41522 w 5077377"/>
                <a:gd name="connsiteY9" fmla="*/ 536973 h 1883347"/>
                <a:gd name="connsiteX10" fmla="*/ 1659255 w 5077377"/>
                <a:gd name="connsiteY10" fmla="*/ 517177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41522 w 5077377"/>
                <a:gd name="connsiteY9" fmla="*/ 536973 h 1883347"/>
                <a:gd name="connsiteX10" fmla="*/ 1627450 w 5077377"/>
                <a:gd name="connsiteY10" fmla="*/ 48537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41522 w 5077377"/>
                <a:gd name="connsiteY9" fmla="*/ 536973 h 1883347"/>
                <a:gd name="connsiteX10" fmla="*/ 1627450 w 5077377"/>
                <a:gd name="connsiteY10" fmla="*/ 48537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41522 w 5077377"/>
                <a:gd name="connsiteY9" fmla="*/ 536973 h 1883347"/>
                <a:gd name="connsiteX10" fmla="*/ 1619499 w 5077377"/>
                <a:gd name="connsiteY10" fmla="*/ 51320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41522 w 5077377"/>
                <a:gd name="connsiteY9" fmla="*/ 536973 h 1883347"/>
                <a:gd name="connsiteX10" fmla="*/ 1619499 w 5077377"/>
                <a:gd name="connsiteY10" fmla="*/ 51320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51320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51320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51320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51320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51320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513202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493323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493323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493323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493323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493323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493323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493323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493323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3541 w 5077377"/>
                <a:gd name="connsiteY0" fmla="*/ 814026 h 1883347"/>
                <a:gd name="connsiteX1" fmla="*/ 4848225 w 5077377"/>
                <a:gd name="connsiteY1" fmla="*/ 1872046 h 1883347"/>
                <a:gd name="connsiteX2" fmla="*/ 2238375 w 5077377"/>
                <a:gd name="connsiteY2" fmla="*/ 1338646 h 1883347"/>
                <a:gd name="connsiteX3" fmla="*/ 1914525 w 5077377"/>
                <a:gd name="connsiteY3" fmla="*/ 1205296 h 1883347"/>
                <a:gd name="connsiteX4" fmla="*/ 200025 w 5077377"/>
                <a:gd name="connsiteY4" fmla="*/ 843346 h 1883347"/>
                <a:gd name="connsiteX5" fmla="*/ 323850 w 5077377"/>
                <a:gd name="connsiteY5" fmla="*/ 652846 h 1883347"/>
                <a:gd name="connsiteX6" fmla="*/ 0 w 5077377"/>
                <a:gd name="connsiteY6" fmla="*/ 605221 h 1883347"/>
                <a:gd name="connsiteX7" fmla="*/ 590550 w 5077377"/>
                <a:gd name="connsiteY7" fmla="*/ 386146 h 1883347"/>
                <a:gd name="connsiteX8" fmla="*/ 1495425 w 5077377"/>
                <a:gd name="connsiteY8" fmla="*/ 624271 h 1883347"/>
                <a:gd name="connsiteX9" fmla="*/ 2205741 w 5077377"/>
                <a:gd name="connsiteY9" fmla="*/ 525046 h 1883347"/>
                <a:gd name="connsiteX10" fmla="*/ 1619499 w 5077377"/>
                <a:gd name="connsiteY10" fmla="*/ 493323 h 1883347"/>
                <a:gd name="connsiteX11" fmla="*/ 1409783 w 5077377"/>
                <a:gd name="connsiteY11" fmla="*/ 165415 h 1883347"/>
                <a:gd name="connsiteX12" fmla="*/ 2345552 w 5077377"/>
                <a:gd name="connsiteY12" fmla="*/ 131373 h 1883347"/>
                <a:gd name="connsiteX13" fmla="*/ 3700421 w 5077377"/>
                <a:gd name="connsiteY13" fmla="*/ 202024 h 1883347"/>
                <a:gd name="connsiteX14" fmla="*/ 4973541 w 5077377"/>
                <a:gd name="connsiteY14" fmla="*/ 814026 h 1883347"/>
                <a:gd name="connsiteX0" fmla="*/ 4977516 w 5081352"/>
                <a:gd name="connsiteY0" fmla="*/ 814026 h 1883347"/>
                <a:gd name="connsiteX1" fmla="*/ 4852200 w 5081352"/>
                <a:gd name="connsiteY1" fmla="*/ 1872046 h 1883347"/>
                <a:gd name="connsiteX2" fmla="*/ 2242350 w 5081352"/>
                <a:gd name="connsiteY2" fmla="*/ 1338646 h 1883347"/>
                <a:gd name="connsiteX3" fmla="*/ 1918500 w 5081352"/>
                <a:gd name="connsiteY3" fmla="*/ 1205296 h 1883347"/>
                <a:gd name="connsiteX4" fmla="*/ 204000 w 5081352"/>
                <a:gd name="connsiteY4" fmla="*/ 843346 h 1883347"/>
                <a:gd name="connsiteX5" fmla="*/ 327825 w 5081352"/>
                <a:gd name="connsiteY5" fmla="*/ 652846 h 1883347"/>
                <a:gd name="connsiteX6" fmla="*/ 0 w 5081352"/>
                <a:gd name="connsiteY6" fmla="*/ 585343 h 1883347"/>
                <a:gd name="connsiteX7" fmla="*/ 594525 w 5081352"/>
                <a:gd name="connsiteY7" fmla="*/ 386146 h 1883347"/>
                <a:gd name="connsiteX8" fmla="*/ 1499400 w 5081352"/>
                <a:gd name="connsiteY8" fmla="*/ 624271 h 1883347"/>
                <a:gd name="connsiteX9" fmla="*/ 2209716 w 5081352"/>
                <a:gd name="connsiteY9" fmla="*/ 525046 h 1883347"/>
                <a:gd name="connsiteX10" fmla="*/ 1623474 w 5081352"/>
                <a:gd name="connsiteY10" fmla="*/ 493323 h 1883347"/>
                <a:gd name="connsiteX11" fmla="*/ 1413758 w 5081352"/>
                <a:gd name="connsiteY11" fmla="*/ 165415 h 1883347"/>
                <a:gd name="connsiteX12" fmla="*/ 2349527 w 5081352"/>
                <a:gd name="connsiteY12" fmla="*/ 131373 h 1883347"/>
                <a:gd name="connsiteX13" fmla="*/ 3704396 w 5081352"/>
                <a:gd name="connsiteY13" fmla="*/ 202024 h 1883347"/>
                <a:gd name="connsiteX14" fmla="*/ 4977516 w 5081352"/>
                <a:gd name="connsiteY14" fmla="*/ 814026 h 1883347"/>
                <a:gd name="connsiteX0" fmla="*/ 4979534 w 5083370"/>
                <a:gd name="connsiteY0" fmla="*/ 814026 h 1883347"/>
                <a:gd name="connsiteX1" fmla="*/ 4854218 w 5083370"/>
                <a:gd name="connsiteY1" fmla="*/ 1872046 h 1883347"/>
                <a:gd name="connsiteX2" fmla="*/ 2244368 w 5083370"/>
                <a:gd name="connsiteY2" fmla="*/ 1338646 h 1883347"/>
                <a:gd name="connsiteX3" fmla="*/ 1920518 w 5083370"/>
                <a:gd name="connsiteY3" fmla="*/ 1205296 h 1883347"/>
                <a:gd name="connsiteX4" fmla="*/ 206018 w 5083370"/>
                <a:gd name="connsiteY4" fmla="*/ 843346 h 1883347"/>
                <a:gd name="connsiteX5" fmla="*/ 329843 w 5083370"/>
                <a:gd name="connsiteY5" fmla="*/ 652846 h 1883347"/>
                <a:gd name="connsiteX6" fmla="*/ 2018 w 5083370"/>
                <a:gd name="connsiteY6" fmla="*/ 585343 h 1883347"/>
                <a:gd name="connsiteX7" fmla="*/ 596543 w 5083370"/>
                <a:gd name="connsiteY7" fmla="*/ 386146 h 1883347"/>
                <a:gd name="connsiteX8" fmla="*/ 1501418 w 5083370"/>
                <a:gd name="connsiteY8" fmla="*/ 624271 h 1883347"/>
                <a:gd name="connsiteX9" fmla="*/ 2211734 w 5083370"/>
                <a:gd name="connsiteY9" fmla="*/ 525046 h 1883347"/>
                <a:gd name="connsiteX10" fmla="*/ 1625492 w 5083370"/>
                <a:gd name="connsiteY10" fmla="*/ 493323 h 1883347"/>
                <a:gd name="connsiteX11" fmla="*/ 1415776 w 5083370"/>
                <a:gd name="connsiteY11" fmla="*/ 165415 h 1883347"/>
                <a:gd name="connsiteX12" fmla="*/ 2351545 w 5083370"/>
                <a:gd name="connsiteY12" fmla="*/ 131373 h 1883347"/>
                <a:gd name="connsiteX13" fmla="*/ 3706414 w 5083370"/>
                <a:gd name="connsiteY13" fmla="*/ 202024 h 1883347"/>
                <a:gd name="connsiteX14" fmla="*/ 4979534 w 5083370"/>
                <a:gd name="connsiteY14" fmla="*/ 814026 h 1883347"/>
                <a:gd name="connsiteX0" fmla="*/ 4979534 w 5083370"/>
                <a:gd name="connsiteY0" fmla="*/ 814026 h 1883347"/>
                <a:gd name="connsiteX1" fmla="*/ 4854218 w 5083370"/>
                <a:gd name="connsiteY1" fmla="*/ 1872046 h 1883347"/>
                <a:gd name="connsiteX2" fmla="*/ 2244368 w 5083370"/>
                <a:gd name="connsiteY2" fmla="*/ 1338646 h 1883347"/>
                <a:gd name="connsiteX3" fmla="*/ 1920518 w 5083370"/>
                <a:gd name="connsiteY3" fmla="*/ 1205296 h 1883347"/>
                <a:gd name="connsiteX4" fmla="*/ 206018 w 5083370"/>
                <a:gd name="connsiteY4" fmla="*/ 843346 h 1883347"/>
                <a:gd name="connsiteX5" fmla="*/ 329843 w 5083370"/>
                <a:gd name="connsiteY5" fmla="*/ 652846 h 1883347"/>
                <a:gd name="connsiteX6" fmla="*/ 2018 w 5083370"/>
                <a:gd name="connsiteY6" fmla="*/ 585343 h 1883347"/>
                <a:gd name="connsiteX7" fmla="*/ 596543 w 5083370"/>
                <a:gd name="connsiteY7" fmla="*/ 386146 h 1883347"/>
                <a:gd name="connsiteX8" fmla="*/ 1501418 w 5083370"/>
                <a:gd name="connsiteY8" fmla="*/ 624271 h 1883347"/>
                <a:gd name="connsiteX9" fmla="*/ 2211734 w 5083370"/>
                <a:gd name="connsiteY9" fmla="*/ 525046 h 1883347"/>
                <a:gd name="connsiteX10" fmla="*/ 1625492 w 5083370"/>
                <a:gd name="connsiteY10" fmla="*/ 493323 h 1883347"/>
                <a:gd name="connsiteX11" fmla="*/ 1415776 w 5083370"/>
                <a:gd name="connsiteY11" fmla="*/ 165415 h 1883347"/>
                <a:gd name="connsiteX12" fmla="*/ 2351545 w 5083370"/>
                <a:gd name="connsiteY12" fmla="*/ 131373 h 1883347"/>
                <a:gd name="connsiteX13" fmla="*/ 3706414 w 5083370"/>
                <a:gd name="connsiteY13" fmla="*/ 202024 h 1883347"/>
                <a:gd name="connsiteX14" fmla="*/ 4979534 w 5083370"/>
                <a:gd name="connsiteY14" fmla="*/ 814026 h 1883347"/>
                <a:gd name="connsiteX0" fmla="*/ 4979534 w 5083370"/>
                <a:gd name="connsiteY0" fmla="*/ 814026 h 1883347"/>
                <a:gd name="connsiteX1" fmla="*/ 4854218 w 5083370"/>
                <a:gd name="connsiteY1" fmla="*/ 1872046 h 1883347"/>
                <a:gd name="connsiteX2" fmla="*/ 2244368 w 5083370"/>
                <a:gd name="connsiteY2" fmla="*/ 1338646 h 1883347"/>
                <a:gd name="connsiteX3" fmla="*/ 1920518 w 5083370"/>
                <a:gd name="connsiteY3" fmla="*/ 1205296 h 1883347"/>
                <a:gd name="connsiteX4" fmla="*/ 170237 w 5083370"/>
                <a:gd name="connsiteY4" fmla="*/ 835395 h 1883347"/>
                <a:gd name="connsiteX5" fmla="*/ 329843 w 5083370"/>
                <a:gd name="connsiteY5" fmla="*/ 652846 h 1883347"/>
                <a:gd name="connsiteX6" fmla="*/ 2018 w 5083370"/>
                <a:gd name="connsiteY6" fmla="*/ 585343 h 1883347"/>
                <a:gd name="connsiteX7" fmla="*/ 596543 w 5083370"/>
                <a:gd name="connsiteY7" fmla="*/ 386146 h 1883347"/>
                <a:gd name="connsiteX8" fmla="*/ 1501418 w 5083370"/>
                <a:gd name="connsiteY8" fmla="*/ 624271 h 1883347"/>
                <a:gd name="connsiteX9" fmla="*/ 2211734 w 5083370"/>
                <a:gd name="connsiteY9" fmla="*/ 525046 h 1883347"/>
                <a:gd name="connsiteX10" fmla="*/ 1625492 w 5083370"/>
                <a:gd name="connsiteY10" fmla="*/ 493323 h 1883347"/>
                <a:gd name="connsiteX11" fmla="*/ 1415776 w 5083370"/>
                <a:gd name="connsiteY11" fmla="*/ 165415 h 1883347"/>
                <a:gd name="connsiteX12" fmla="*/ 2351545 w 5083370"/>
                <a:gd name="connsiteY12" fmla="*/ 131373 h 1883347"/>
                <a:gd name="connsiteX13" fmla="*/ 3706414 w 5083370"/>
                <a:gd name="connsiteY13" fmla="*/ 202024 h 1883347"/>
                <a:gd name="connsiteX14" fmla="*/ 4979534 w 5083370"/>
                <a:gd name="connsiteY14" fmla="*/ 814026 h 1883347"/>
                <a:gd name="connsiteX0" fmla="*/ 4979534 w 5083370"/>
                <a:gd name="connsiteY0" fmla="*/ 814026 h 1883347"/>
                <a:gd name="connsiteX1" fmla="*/ 4854218 w 5083370"/>
                <a:gd name="connsiteY1" fmla="*/ 1872046 h 1883347"/>
                <a:gd name="connsiteX2" fmla="*/ 2244368 w 5083370"/>
                <a:gd name="connsiteY2" fmla="*/ 1338646 h 1883347"/>
                <a:gd name="connsiteX3" fmla="*/ 1920518 w 5083370"/>
                <a:gd name="connsiteY3" fmla="*/ 1205296 h 1883347"/>
                <a:gd name="connsiteX4" fmla="*/ 170237 w 5083370"/>
                <a:gd name="connsiteY4" fmla="*/ 835395 h 1883347"/>
                <a:gd name="connsiteX5" fmla="*/ 329843 w 5083370"/>
                <a:gd name="connsiteY5" fmla="*/ 652846 h 1883347"/>
                <a:gd name="connsiteX6" fmla="*/ 2018 w 5083370"/>
                <a:gd name="connsiteY6" fmla="*/ 585343 h 1883347"/>
                <a:gd name="connsiteX7" fmla="*/ 596543 w 5083370"/>
                <a:gd name="connsiteY7" fmla="*/ 386146 h 1883347"/>
                <a:gd name="connsiteX8" fmla="*/ 1501418 w 5083370"/>
                <a:gd name="connsiteY8" fmla="*/ 624271 h 1883347"/>
                <a:gd name="connsiteX9" fmla="*/ 2211734 w 5083370"/>
                <a:gd name="connsiteY9" fmla="*/ 525046 h 1883347"/>
                <a:gd name="connsiteX10" fmla="*/ 1625492 w 5083370"/>
                <a:gd name="connsiteY10" fmla="*/ 493323 h 1883347"/>
                <a:gd name="connsiteX11" fmla="*/ 1415776 w 5083370"/>
                <a:gd name="connsiteY11" fmla="*/ 165415 h 1883347"/>
                <a:gd name="connsiteX12" fmla="*/ 2351545 w 5083370"/>
                <a:gd name="connsiteY12" fmla="*/ 131373 h 1883347"/>
                <a:gd name="connsiteX13" fmla="*/ 3706414 w 5083370"/>
                <a:gd name="connsiteY13" fmla="*/ 202024 h 1883347"/>
                <a:gd name="connsiteX14" fmla="*/ 4979534 w 5083370"/>
                <a:gd name="connsiteY14" fmla="*/ 814026 h 1883347"/>
                <a:gd name="connsiteX0" fmla="*/ 4979534 w 5083370"/>
                <a:gd name="connsiteY0" fmla="*/ 814026 h 1883347"/>
                <a:gd name="connsiteX1" fmla="*/ 4854218 w 5083370"/>
                <a:gd name="connsiteY1" fmla="*/ 1872046 h 1883347"/>
                <a:gd name="connsiteX2" fmla="*/ 2244368 w 5083370"/>
                <a:gd name="connsiteY2" fmla="*/ 1338646 h 1883347"/>
                <a:gd name="connsiteX3" fmla="*/ 1920518 w 5083370"/>
                <a:gd name="connsiteY3" fmla="*/ 1205296 h 1883347"/>
                <a:gd name="connsiteX4" fmla="*/ 225897 w 5083370"/>
                <a:gd name="connsiteY4" fmla="*/ 879127 h 1883347"/>
                <a:gd name="connsiteX5" fmla="*/ 329843 w 5083370"/>
                <a:gd name="connsiteY5" fmla="*/ 652846 h 1883347"/>
                <a:gd name="connsiteX6" fmla="*/ 2018 w 5083370"/>
                <a:gd name="connsiteY6" fmla="*/ 585343 h 1883347"/>
                <a:gd name="connsiteX7" fmla="*/ 596543 w 5083370"/>
                <a:gd name="connsiteY7" fmla="*/ 386146 h 1883347"/>
                <a:gd name="connsiteX8" fmla="*/ 1501418 w 5083370"/>
                <a:gd name="connsiteY8" fmla="*/ 624271 h 1883347"/>
                <a:gd name="connsiteX9" fmla="*/ 2211734 w 5083370"/>
                <a:gd name="connsiteY9" fmla="*/ 525046 h 1883347"/>
                <a:gd name="connsiteX10" fmla="*/ 1625492 w 5083370"/>
                <a:gd name="connsiteY10" fmla="*/ 493323 h 1883347"/>
                <a:gd name="connsiteX11" fmla="*/ 1415776 w 5083370"/>
                <a:gd name="connsiteY11" fmla="*/ 165415 h 1883347"/>
                <a:gd name="connsiteX12" fmla="*/ 2351545 w 5083370"/>
                <a:gd name="connsiteY12" fmla="*/ 131373 h 1883347"/>
                <a:gd name="connsiteX13" fmla="*/ 3706414 w 5083370"/>
                <a:gd name="connsiteY13" fmla="*/ 202024 h 1883347"/>
                <a:gd name="connsiteX14" fmla="*/ 4979534 w 5083370"/>
                <a:gd name="connsiteY14" fmla="*/ 814026 h 1883347"/>
                <a:gd name="connsiteX0" fmla="*/ 4979534 w 5083370"/>
                <a:gd name="connsiteY0" fmla="*/ 814026 h 1883347"/>
                <a:gd name="connsiteX1" fmla="*/ 4854218 w 5083370"/>
                <a:gd name="connsiteY1" fmla="*/ 1872046 h 1883347"/>
                <a:gd name="connsiteX2" fmla="*/ 2244368 w 5083370"/>
                <a:gd name="connsiteY2" fmla="*/ 1338646 h 1883347"/>
                <a:gd name="connsiteX3" fmla="*/ 1920518 w 5083370"/>
                <a:gd name="connsiteY3" fmla="*/ 1205296 h 1883347"/>
                <a:gd name="connsiteX4" fmla="*/ 225897 w 5083370"/>
                <a:gd name="connsiteY4" fmla="*/ 879127 h 1883347"/>
                <a:gd name="connsiteX5" fmla="*/ 329843 w 5083370"/>
                <a:gd name="connsiteY5" fmla="*/ 652846 h 1883347"/>
                <a:gd name="connsiteX6" fmla="*/ 2018 w 5083370"/>
                <a:gd name="connsiteY6" fmla="*/ 585343 h 1883347"/>
                <a:gd name="connsiteX7" fmla="*/ 596543 w 5083370"/>
                <a:gd name="connsiteY7" fmla="*/ 386146 h 1883347"/>
                <a:gd name="connsiteX8" fmla="*/ 1501418 w 5083370"/>
                <a:gd name="connsiteY8" fmla="*/ 624271 h 1883347"/>
                <a:gd name="connsiteX9" fmla="*/ 2211734 w 5083370"/>
                <a:gd name="connsiteY9" fmla="*/ 525046 h 1883347"/>
                <a:gd name="connsiteX10" fmla="*/ 1625492 w 5083370"/>
                <a:gd name="connsiteY10" fmla="*/ 493323 h 1883347"/>
                <a:gd name="connsiteX11" fmla="*/ 1415776 w 5083370"/>
                <a:gd name="connsiteY11" fmla="*/ 165415 h 1883347"/>
                <a:gd name="connsiteX12" fmla="*/ 2351545 w 5083370"/>
                <a:gd name="connsiteY12" fmla="*/ 131373 h 1883347"/>
                <a:gd name="connsiteX13" fmla="*/ 3706414 w 5083370"/>
                <a:gd name="connsiteY13" fmla="*/ 202024 h 1883347"/>
                <a:gd name="connsiteX14" fmla="*/ 4979534 w 5083370"/>
                <a:gd name="connsiteY14" fmla="*/ 814026 h 1883347"/>
                <a:gd name="connsiteX0" fmla="*/ 4979534 w 5083370"/>
                <a:gd name="connsiteY0" fmla="*/ 814026 h 1883347"/>
                <a:gd name="connsiteX1" fmla="*/ 4854218 w 5083370"/>
                <a:gd name="connsiteY1" fmla="*/ 1872046 h 1883347"/>
                <a:gd name="connsiteX2" fmla="*/ 2244368 w 5083370"/>
                <a:gd name="connsiteY2" fmla="*/ 1338646 h 1883347"/>
                <a:gd name="connsiteX3" fmla="*/ 1920518 w 5083370"/>
                <a:gd name="connsiteY3" fmla="*/ 1205296 h 1883347"/>
                <a:gd name="connsiteX4" fmla="*/ 225897 w 5083370"/>
                <a:gd name="connsiteY4" fmla="*/ 879127 h 1883347"/>
                <a:gd name="connsiteX5" fmla="*/ 329843 w 5083370"/>
                <a:gd name="connsiteY5" fmla="*/ 652846 h 1883347"/>
                <a:gd name="connsiteX6" fmla="*/ 2018 w 5083370"/>
                <a:gd name="connsiteY6" fmla="*/ 585343 h 1883347"/>
                <a:gd name="connsiteX7" fmla="*/ 596543 w 5083370"/>
                <a:gd name="connsiteY7" fmla="*/ 386146 h 1883347"/>
                <a:gd name="connsiteX8" fmla="*/ 1501418 w 5083370"/>
                <a:gd name="connsiteY8" fmla="*/ 624271 h 1883347"/>
                <a:gd name="connsiteX9" fmla="*/ 2211734 w 5083370"/>
                <a:gd name="connsiteY9" fmla="*/ 525046 h 1883347"/>
                <a:gd name="connsiteX10" fmla="*/ 1625492 w 5083370"/>
                <a:gd name="connsiteY10" fmla="*/ 493323 h 1883347"/>
                <a:gd name="connsiteX11" fmla="*/ 1415776 w 5083370"/>
                <a:gd name="connsiteY11" fmla="*/ 165415 h 1883347"/>
                <a:gd name="connsiteX12" fmla="*/ 2351545 w 5083370"/>
                <a:gd name="connsiteY12" fmla="*/ 131373 h 1883347"/>
                <a:gd name="connsiteX13" fmla="*/ 3706414 w 5083370"/>
                <a:gd name="connsiteY13" fmla="*/ 202024 h 1883347"/>
                <a:gd name="connsiteX14" fmla="*/ 4979534 w 5083370"/>
                <a:gd name="connsiteY14" fmla="*/ 814026 h 1883347"/>
                <a:gd name="connsiteX0" fmla="*/ 4979534 w 5083370"/>
                <a:gd name="connsiteY0" fmla="*/ 814026 h 1883347"/>
                <a:gd name="connsiteX1" fmla="*/ 4854218 w 5083370"/>
                <a:gd name="connsiteY1" fmla="*/ 1872046 h 1883347"/>
                <a:gd name="connsiteX2" fmla="*/ 2244368 w 5083370"/>
                <a:gd name="connsiteY2" fmla="*/ 1338646 h 1883347"/>
                <a:gd name="connsiteX3" fmla="*/ 1920518 w 5083370"/>
                <a:gd name="connsiteY3" fmla="*/ 1205296 h 1883347"/>
                <a:gd name="connsiteX4" fmla="*/ 225897 w 5083370"/>
                <a:gd name="connsiteY4" fmla="*/ 879127 h 1883347"/>
                <a:gd name="connsiteX5" fmla="*/ 329843 w 5083370"/>
                <a:gd name="connsiteY5" fmla="*/ 652846 h 1883347"/>
                <a:gd name="connsiteX6" fmla="*/ 2018 w 5083370"/>
                <a:gd name="connsiteY6" fmla="*/ 585343 h 1883347"/>
                <a:gd name="connsiteX7" fmla="*/ 596543 w 5083370"/>
                <a:gd name="connsiteY7" fmla="*/ 386146 h 1883347"/>
                <a:gd name="connsiteX8" fmla="*/ 1501418 w 5083370"/>
                <a:gd name="connsiteY8" fmla="*/ 624271 h 1883347"/>
                <a:gd name="connsiteX9" fmla="*/ 2211734 w 5083370"/>
                <a:gd name="connsiteY9" fmla="*/ 525046 h 1883347"/>
                <a:gd name="connsiteX10" fmla="*/ 1625492 w 5083370"/>
                <a:gd name="connsiteY10" fmla="*/ 493323 h 1883347"/>
                <a:gd name="connsiteX11" fmla="*/ 1415776 w 5083370"/>
                <a:gd name="connsiteY11" fmla="*/ 165415 h 1883347"/>
                <a:gd name="connsiteX12" fmla="*/ 2351545 w 5083370"/>
                <a:gd name="connsiteY12" fmla="*/ 131373 h 1883347"/>
                <a:gd name="connsiteX13" fmla="*/ 3706414 w 5083370"/>
                <a:gd name="connsiteY13" fmla="*/ 202024 h 1883347"/>
                <a:gd name="connsiteX14" fmla="*/ 4979534 w 5083370"/>
                <a:gd name="connsiteY14" fmla="*/ 814026 h 1883347"/>
                <a:gd name="connsiteX0" fmla="*/ 4979534 w 5083370"/>
                <a:gd name="connsiteY0" fmla="*/ 814026 h 1877839"/>
                <a:gd name="connsiteX1" fmla="*/ 4854218 w 5083370"/>
                <a:gd name="connsiteY1" fmla="*/ 1872046 h 1877839"/>
                <a:gd name="connsiteX2" fmla="*/ 2244368 w 5083370"/>
                <a:gd name="connsiteY2" fmla="*/ 1338646 h 1877839"/>
                <a:gd name="connsiteX3" fmla="*/ 1920518 w 5083370"/>
                <a:gd name="connsiteY3" fmla="*/ 1205296 h 1877839"/>
                <a:gd name="connsiteX4" fmla="*/ 225897 w 5083370"/>
                <a:gd name="connsiteY4" fmla="*/ 879127 h 1877839"/>
                <a:gd name="connsiteX5" fmla="*/ 329843 w 5083370"/>
                <a:gd name="connsiteY5" fmla="*/ 652846 h 1877839"/>
                <a:gd name="connsiteX6" fmla="*/ 2018 w 5083370"/>
                <a:gd name="connsiteY6" fmla="*/ 585343 h 1877839"/>
                <a:gd name="connsiteX7" fmla="*/ 596543 w 5083370"/>
                <a:gd name="connsiteY7" fmla="*/ 386146 h 1877839"/>
                <a:gd name="connsiteX8" fmla="*/ 1501418 w 5083370"/>
                <a:gd name="connsiteY8" fmla="*/ 624271 h 1877839"/>
                <a:gd name="connsiteX9" fmla="*/ 2211734 w 5083370"/>
                <a:gd name="connsiteY9" fmla="*/ 525046 h 1877839"/>
                <a:gd name="connsiteX10" fmla="*/ 1625492 w 5083370"/>
                <a:gd name="connsiteY10" fmla="*/ 493323 h 1877839"/>
                <a:gd name="connsiteX11" fmla="*/ 1415776 w 5083370"/>
                <a:gd name="connsiteY11" fmla="*/ 165415 h 1877839"/>
                <a:gd name="connsiteX12" fmla="*/ 2351545 w 5083370"/>
                <a:gd name="connsiteY12" fmla="*/ 131373 h 1877839"/>
                <a:gd name="connsiteX13" fmla="*/ 3706414 w 5083370"/>
                <a:gd name="connsiteY13" fmla="*/ 202024 h 1877839"/>
                <a:gd name="connsiteX14" fmla="*/ 4979534 w 5083370"/>
                <a:gd name="connsiteY14" fmla="*/ 814026 h 1877839"/>
                <a:gd name="connsiteX0" fmla="*/ 4979534 w 5083370"/>
                <a:gd name="connsiteY0" fmla="*/ 814026 h 1877839"/>
                <a:gd name="connsiteX1" fmla="*/ 4854218 w 5083370"/>
                <a:gd name="connsiteY1" fmla="*/ 1872046 h 1877839"/>
                <a:gd name="connsiteX2" fmla="*/ 2244368 w 5083370"/>
                <a:gd name="connsiteY2" fmla="*/ 1338646 h 1877839"/>
                <a:gd name="connsiteX3" fmla="*/ 1920518 w 5083370"/>
                <a:gd name="connsiteY3" fmla="*/ 1205296 h 1877839"/>
                <a:gd name="connsiteX4" fmla="*/ 225897 w 5083370"/>
                <a:gd name="connsiteY4" fmla="*/ 879127 h 1877839"/>
                <a:gd name="connsiteX5" fmla="*/ 329843 w 5083370"/>
                <a:gd name="connsiteY5" fmla="*/ 652846 h 1877839"/>
                <a:gd name="connsiteX6" fmla="*/ 2018 w 5083370"/>
                <a:gd name="connsiteY6" fmla="*/ 585343 h 1877839"/>
                <a:gd name="connsiteX7" fmla="*/ 596543 w 5083370"/>
                <a:gd name="connsiteY7" fmla="*/ 386146 h 1877839"/>
                <a:gd name="connsiteX8" fmla="*/ 1501418 w 5083370"/>
                <a:gd name="connsiteY8" fmla="*/ 624271 h 1877839"/>
                <a:gd name="connsiteX9" fmla="*/ 2211734 w 5083370"/>
                <a:gd name="connsiteY9" fmla="*/ 525046 h 1877839"/>
                <a:gd name="connsiteX10" fmla="*/ 1625492 w 5083370"/>
                <a:gd name="connsiteY10" fmla="*/ 493323 h 1877839"/>
                <a:gd name="connsiteX11" fmla="*/ 1415776 w 5083370"/>
                <a:gd name="connsiteY11" fmla="*/ 165415 h 1877839"/>
                <a:gd name="connsiteX12" fmla="*/ 2351545 w 5083370"/>
                <a:gd name="connsiteY12" fmla="*/ 131373 h 1877839"/>
                <a:gd name="connsiteX13" fmla="*/ 3706414 w 5083370"/>
                <a:gd name="connsiteY13" fmla="*/ 202024 h 1877839"/>
                <a:gd name="connsiteX14" fmla="*/ 4979534 w 5083370"/>
                <a:gd name="connsiteY14" fmla="*/ 814026 h 1877839"/>
                <a:gd name="connsiteX0" fmla="*/ 4979534 w 5083370"/>
                <a:gd name="connsiteY0" fmla="*/ 814026 h 1877839"/>
                <a:gd name="connsiteX1" fmla="*/ 4854218 w 5083370"/>
                <a:gd name="connsiteY1" fmla="*/ 1872046 h 1877839"/>
                <a:gd name="connsiteX2" fmla="*/ 2244368 w 5083370"/>
                <a:gd name="connsiteY2" fmla="*/ 1338646 h 1877839"/>
                <a:gd name="connsiteX3" fmla="*/ 1829078 w 5083370"/>
                <a:gd name="connsiteY3" fmla="*/ 1181443 h 1877839"/>
                <a:gd name="connsiteX4" fmla="*/ 225897 w 5083370"/>
                <a:gd name="connsiteY4" fmla="*/ 879127 h 1877839"/>
                <a:gd name="connsiteX5" fmla="*/ 329843 w 5083370"/>
                <a:gd name="connsiteY5" fmla="*/ 652846 h 1877839"/>
                <a:gd name="connsiteX6" fmla="*/ 2018 w 5083370"/>
                <a:gd name="connsiteY6" fmla="*/ 585343 h 1877839"/>
                <a:gd name="connsiteX7" fmla="*/ 596543 w 5083370"/>
                <a:gd name="connsiteY7" fmla="*/ 386146 h 1877839"/>
                <a:gd name="connsiteX8" fmla="*/ 1501418 w 5083370"/>
                <a:gd name="connsiteY8" fmla="*/ 624271 h 1877839"/>
                <a:gd name="connsiteX9" fmla="*/ 2211734 w 5083370"/>
                <a:gd name="connsiteY9" fmla="*/ 525046 h 1877839"/>
                <a:gd name="connsiteX10" fmla="*/ 1625492 w 5083370"/>
                <a:gd name="connsiteY10" fmla="*/ 493323 h 1877839"/>
                <a:gd name="connsiteX11" fmla="*/ 1415776 w 5083370"/>
                <a:gd name="connsiteY11" fmla="*/ 165415 h 1877839"/>
                <a:gd name="connsiteX12" fmla="*/ 2351545 w 5083370"/>
                <a:gd name="connsiteY12" fmla="*/ 131373 h 1877839"/>
                <a:gd name="connsiteX13" fmla="*/ 3706414 w 5083370"/>
                <a:gd name="connsiteY13" fmla="*/ 202024 h 1877839"/>
                <a:gd name="connsiteX14" fmla="*/ 4979534 w 5083370"/>
                <a:gd name="connsiteY14" fmla="*/ 814026 h 1877839"/>
                <a:gd name="connsiteX0" fmla="*/ 4979534 w 5083370"/>
                <a:gd name="connsiteY0" fmla="*/ 814026 h 1880329"/>
                <a:gd name="connsiteX1" fmla="*/ 4854218 w 5083370"/>
                <a:gd name="connsiteY1" fmla="*/ 1872046 h 1880329"/>
                <a:gd name="connsiteX2" fmla="*/ 2244368 w 5083370"/>
                <a:gd name="connsiteY2" fmla="*/ 1338646 h 1880329"/>
                <a:gd name="connsiteX3" fmla="*/ 1829078 w 5083370"/>
                <a:gd name="connsiteY3" fmla="*/ 1181443 h 1880329"/>
                <a:gd name="connsiteX4" fmla="*/ 225897 w 5083370"/>
                <a:gd name="connsiteY4" fmla="*/ 879127 h 1880329"/>
                <a:gd name="connsiteX5" fmla="*/ 329843 w 5083370"/>
                <a:gd name="connsiteY5" fmla="*/ 652846 h 1880329"/>
                <a:gd name="connsiteX6" fmla="*/ 2018 w 5083370"/>
                <a:gd name="connsiteY6" fmla="*/ 585343 h 1880329"/>
                <a:gd name="connsiteX7" fmla="*/ 596543 w 5083370"/>
                <a:gd name="connsiteY7" fmla="*/ 386146 h 1880329"/>
                <a:gd name="connsiteX8" fmla="*/ 1501418 w 5083370"/>
                <a:gd name="connsiteY8" fmla="*/ 624271 h 1880329"/>
                <a:gd name="connsiteX9" fmla="*/ 2211734 w 5083370"/>
                <a:gd name="connsiteY9" fmla="*/ 525046 h 1880329"/>
                <a:gd name="connsiteX10" fmla="*/ 1625492 w 5083370"/>
                <a:gd name="connsiteY10" fmla="*/ 493323 h 1880329"/>
                <a:gd name="connsiteX11" fmla="*/ 1415776 w 5083370"/>
                <a:gd name="connsiteY11" fmla="*/ 165415 h 1880329"/>
                <a:gd name="connsiteX12" fmla="*/ 2351545 w 5083370"/>
                <a:gd name="connsiteY12" fmla="*/ 131373 h 1880329"/>
                <a:gd name="connsiteX13" fmla="*/ 3706414 w 5083370"/>
                <a:gd name="connsiteY13" fmla="*/ 202024 h 1880329"/>
                <a:gd name="connsiteX14" fmla="*/ 4979534 w 5083370"/>
                <a:gd name="connsiteY14" fmla="*/ 814026 h 1880329"/>
                <a:gd name="connsiteX0" fmla="*/ 4979534 w 5083370"/>
                <a:gd name="connsiteY0" fmla="*/ 814026 h 1880329"/>
                <a:gd name="connsiteX1" fmla="*/ 4854218 w 5083370"/>
                <a:gd name="connsiteY1" fmla="*/ 1872046 h 1880329"/>
                <a:gd name="connsiteX2" fmla="*/ 2244368 w 5083370"/>
                <a:gd name="connsiteY2" fmla="*/ 1338646 h 1880329"/>
                <a:gd name="connsiteX3" fmla="*/ 1829078 w 5083370"/>
                <a:gd name="connsiteY3" fmla="*/ 1181443 h 1880329"/>
                <a:gd name="connsiteX4" fmla="*/ 225897 w 5083370"/>
                <a:gd name="connsiteY4" fmla="*/ 879127 h 1880329"/>
                <a:gd name="connsiteX5" fmla="*/ 329843 w 5083370"/>
                <a:gd name="connsiteY5" fmla="*/ 652846 h 1880329"/>
                <a:gd name="connsiteX6" fmla="*/ 2018 w 5083370"/>
                <a:gd name="connsiteY6" fmla="*/ 585343 h 1880329"/>
                <a:gd name="connsiteX7" fmla="*/ 596543 w 5083370"/>
                <a:gd name="connsiteY7" fmla="*/ 386146 h 1880329"/>
                <a:gd name="connsiteX8" fmla="*/ 1501418 w 5083370"/>
                <a:gd name="connsiteY8" fmla="*/ 624271 h 1880329"/>
                <a:gd name="connsiteX9" fmla="*/ 2211734 w 5083370"/>
                <a:gd name="connsiteY9" fmla="*/ 525046 h 1880329"/>
                <a:gd name="connsiteX10" fmla="*/ 1625492 w 5083370"/>
                <a:gd name="connsiteY10" fmla="*/ 493323 h 1880329"/>
                <a:gd name="connsiteX11" fmla="*/ 1415776 w 5083370"/>
                <a:gd name="connsiteY11" fmla="*/ 165415 h 1880329"/>
                <a:gd name="connsiteX12" fmla="*/ 2351545 w 5083370"/>
                <a:gd name="connsiteY12" fmla="*/ 131373 h 1880329"/>
                <a:gd name="connsiteX13" fmla="*/ 3706414 w 5083370"/>
                <a:gd name="connsiteY13" fmla="*/ 202024 h 1880329"/>
                <a:gd name="connsiteX14" fmla="*/ 4979534 w 5083370"/>
                <a:gd name="connsiteY14" fmla="*/ 814026 h 1880329"/>
                <a:gd name="connsiteX0" fmla="*/ 4979534 w 4994661"/>
                <a:gd name="connsiteY0" fmla="*/ 814026 h 1877098"/>
                <a:gd name="connsiteX1" fmla="*/ 4854218 w 4994661"/>
                <a:gd name="connsiteY1" fmla="*/ 1872046 h 1877098"/>
                <a:gd name="connsiteX2" fmla="*/ 3494379 w 4994661"/>
                <a:gd name="connsiteY2" fmla="*/ 1219542 h 1877098"/>
                <a:gd name="connsiteX3" fmla="*/ 2244368 w 4994661"/>
                <a:gd name="connsiteY3" fmla="*/ 1338646 h 1877098"/>
                <a:gd name="connsiteX4" fmla="*/ 1829078 w 4994661"/>
                <a:gd name="connsiteY4" fmla="*/ 1181443 h 1877098"/>
                <a:gd name="connsiteX5" fmla="*/ 225897 w 4994661"/>
                <a:gd name="connsiteY5" fmla="*/ 879127 h 1877098"/>
                <a:gd name="connsiteX6" fmla="*/ 329843 w 4994661"/>
                <a:gd name="connsiteY6" fmla="*/ 652846 h 1877098"/>
                <a:gd name="connsiteX7" fmla="*/ 2018 w 4994661"/>
                <a:gd name="connsiteY7" fmla="*/ 585343 h 1877098"/>
                <a:gd name="connsiteX8" fmla="*/ 596543 w 4994661"/>
                <a:gd name="connsiteY8" fmla="*/ 386146 h 1877098"/>
                <a:gd name="connsiteX9" fmla="*/ 1501418 w 4994661"/>
                <a:gd name="connsiteY9" fmla="*/ 624271 h 1877098"/>
                <a:gd name="connsiteX10" fmla="*/ 2211734 w 4994661"/>
                <a:gd name="connsiteY10" fmla="*/ 525046 h 1877098"/>
                <a:gd name="connsiteX11" fmla="*/ 1625492 w 4994661"/>
                <a:gd name="connsiteY11" fmla="*/ 493323 h 1877098"/>
                <a:gd name="connsiteX12" fmla="*/ 1415776 w 4994661"/>
                <a:gd name="connsiteY12" fmla="*/ 165415 h 1877098"/>
                <a:gd name="connsiteX13" fmla="*/ 2351545 w 4994661"/>
                <a:gd name="connsiteY13" fmla="*/ 131373 h 1877098"/>
                <a:gd name="connsiteX14" fmla="*/ 3706414 w 4994661"/>
                <a:gd name="connsiteY14" fmla="*/ 202024 h 1877098"/>
                <a:gd name="connsiteX15" fmla="*/ 4979534 w 4994661"/>
                <a:gd name="connsiteY15" fmla="*/ 814026 h 1877098"/>
                <a:gd name="connsiteX0" fmla="*/ 4979534 w 4994661"/>
                <a:gd name="connsiteY0" fmla="*/ 814026 h 1877098"/>
                <a:gd name="connsiteX1" fmla="*/ 4854218 w 4994661"/>
                <a:gd name="connsiteY1" fmla="*/ 1872046 h 1877098"/>
                <a:gd name="connsiteX2" fmla="*/ 3494379 w 4994661"/>
                <a:gd name="connsiteY2" fmla="*/ 1219542 h 1877098"/>
                <a:gd name="connsiteX3" fmla="*/ 2244368 w 4994661"/>
                <a:gd name="connsiteY3" fmla="*/ 1338646 h 1877098"/>
                <a:gd name="connsiteX4" fmla="*/ 1829078 w 4994661"/>
                <a:gd name="connsiteY4" fmla="*/ 1181443 h 1877098"/>
                <a:gd name="connsiteX5" fmla="*/ 225897 w 4994661"/>
                <a:gd name="connsiteY5" fmla="*/ 879127 h 1877098"/>
                <a:gd name="connsiteX6" fmla="*/ 329843 w 4994661"/>
                <a:gd name="connsiteY6" fmla="*/ 652846 h 1877098"/>
                <a:gd name="connsiteX7" fmla="*/ 2018 w 4994661"/>
                <a:gd name="connsiteY7" fmla="*/ 585343 h 1877098"/>
                <a:gd name="connsiteX8" fmla="*/ 596543 w 4994661"/>
                <a:gd name="connsiteY8" fmla="*/ 386146 h 1877098"/>
                <a:gd name="connsiteX9" fmla="*/ 1501418 w 4994661"/>
                <a:gd name="connsiteY9" fmla="*/ 624271 h 1877098"/>
                <a:gd name="connsiteX10" fmla="*/ 2211734 w 4994661"/>
                <a:gd name="connsiteY10" fmla="*/ 525046 h 1877098"/>
                <a:gd name="connsiteX11" fmla="*/ 1625492 w 4994661"/>
                <a:gd name="connsiteY11" fmla="*/ 493323 h 1877098"/>
                <a:gd name="connsiteX12" fmla="*/ 1415776 w 4994661"/>
                <a:gd name="connsiteY12" fmla="*/ 165415 h 1877098"/>
                <a:gd name="connsiteX13" fmla="*/ 2351545 w 4994661"/>
                <a:gd name="connsiteY13" fmla="*/ 131373 h 1877098"/>
                <a:gd name="connsiteX14" fmla="*/ 3706414 w 4994661"/>
                <a:gd name="connsiteY14" fmla="*/ 202024 h 1877098"/>
                <a:gd name="connsiteX15" fmla="*/ 4979534 w 4994661"/>
                <a:gd name="connsiteY15" fmla="*/ 814026 h 1877098"/>
                <a:gd name="connsiteX0" fmla="*/ 4979534 w 4994661"/>
                <a:gd name="connsiteY0" fmla="*/ 814026 h 1877098"/>
                <a:gd name="connsiteX1" fmla="*/ 4854218 w 4994661"/>
                <a:gd name="connsiteY1" fmla="*/ 1872046 h 1877098"/>
                <a:gd name="connsiteX2" fmla="*/ 3494379 w 4994661"/>
                <a:gd name="connsiteY2" fmla="*/ 1219542 h 1877098"/>
                <a:gd name="connsiteX3" fmla="*/ 2244368 w 4994661"/>
                <a:gd name="connsiteY3" fmla="*/ 1338646 h 1877098"/>
                <a:gd name="connsiteX4" fmla="*/ 1829078 w 4994661"/>
                <a:gd name="connsiteY4" fmla="*/ 1181443 h 1877098"/>
                <a:gd name="connsiteX5" fmla="*/ 225897 w 4994661"/>
                <a:gd name="connsiteY5" fmla="*/ 879127 h 1877098"/>
                <a:gd name="connsiteX6" fmla="*/ 329843 w 4994661"/>
                <a:gd name="connsiteY6" fmla="*/ 652846 h 1877098"/>
                <a:gd name="connsiteX7" fmla="*/ 2018 w 4994661"/>
                <a:gd name="connsiteY7" fmla="*/ 585343 h 1877098"/>
                <a:gd name="connsiteX8" fmla="*/ 596543 w 4994661"/>
                <a:gd name="connsiteY8" fmla="*/ 386146 h 1877098"/>
                <a:gd name="connsiteX9" fmla="*/ 1501418 w 4994661"/>
                <a:gd name="connsiteY9" fmla="*/ 624271 h 1877098"/>
                <a:gd name="connsiteX10" fmla="*/ 2211734 w 4994661"/>
                <a:gd name="connsiteY10" fmla="*/ 525046 h 1877098"/>
                <a:gd name="connsiteX11" fmla="*/ 1625492 w 4994661"/>
                <a:gd name="connsiteY11" fmla="*/ 493323 h 1877098"/>
                <a:gd name="connsiteX12" fmla="*/ 1415776 w 4994661"/>
                <a:gd name="connsiteY12" fmla="*/ 165415 h 1877098"/>
                <a:gd name="connsiteX13" fmla="*/ 2351545 w 4994661"/>
                <a:gd name="connsiteY13" fmla="*/ 131373 h 1877098"/>
                <a:gd name="connsiteX14" fmla="*/ 3706414 w 4994661"/>
                <a:gd name="connsiteY14" fmla="*/ 202024 h 1877098"/>
                <a:gd name="connsiteX15" fmla="*/ 4979534 w 4994661"/>
                <a:gd name="connsiteY15" fmla="*/ 814026 h 1877098"/>
                <a:gd name="connsiteX0" fmla="*/ 4979534 w 5026969"/>
                <a:gd name="connsiteY0" fmla="*/ 814026 h 1837656"/>
                <a:gd name="connsiteX1" fmla="*/ 4905901 w 5026969"/>
                <a:gd name="connsiteY1" fmla="*/ 1832290 h 1837656"/>
                <a:gd name="connsiteX2" fmla="*/ 3494379 w 5026969"/>
                <a:gd name="connsiteY2" fmla="*/ 1219542 h 1837656"/>
                <a:gd name="connsiteX3" fmla="*/ 2244368 w 5026969"/>
                <a:gd name="connsiteY3" fmla="*/ 1338646 h 1837656"/>
                <a:gd name="connsiteX4" fmla="*/ 1829078 w 5026969"/>
                <a:gd name="connsiteY4" fmla="*/ 1181443 h 1837656"/>
                <a:gd name="connsiteX5" fmla="*/ 225897 w 5026969"/>
                <a:gd name="connsiteY5" fmla="*/ 879127 h 1837656"/>
                <a:gd name="connsiteX6" fmla="*/ 329843 w 5026969"/>
                <a:gd name="connsiteY6" fmla="*/ 652846 h 1837656"/>
                <a:gd name="connsiteX7" fmla="*/ 2018 w 5026969"/>
                <a:gd name="connsiteY7" fmla="*/ 585343 h 1837656"/>
                <a:gd name="connsiteX8" fmla="*/ 596543 w 5026969"/>
                <a:gd name="connsiteY8" fmla="*/ 386146 h 1837656"/>
                <a:gd name="connsiteX9" fmla="*/ 1501418 w 5026969"/>
                <a:gd name="connsiteY9" fmla="*/ 624271 h 1837656"/>
                <a:gd name="connsiteX10" fmla="*/ 2211734 w 5026969"/>
                <a:gd name="connsiteY10" fmla="*/ 525046 h 1837656"/>
                <a:gd name="connsiteX11" fmla="*/ 1625492 w 5026969"/>
                <a:gd name="connsiteY11" fmla="*/ 493323 h 1837656"/>
                <a:gd name="connsiteX12" fmla="*/ 1415776 w 5026969"/>
                <a:gd name="connsiteY12" fmla="*/ 165415 h 1837656"/>
                <a:gd name="connsiteX13" fmla="*/ 2351545 w 5026969"/>
                <a:gd name="connsiteY13" fmla="*/ 131373 h 1837656"/>
                <a:gd name="connsiteX14" fmla="*/ 3706414 w 5026969"/>
                <a:gd name="connsiteY14" fmla="*/ 202024 h 1837656"/>
                <a:gd name="connsiteX15" fmla="*/ 4979534 w 5026969"/>
                <a:gd name="connsiteY15" fmla="*/ 814026 h 1837656"/>
                <a:gd name="connsiteX0" fmla="*/ 4979534 w 5013760"/>
                <a:gd name="connsiteY0" fmla="*/ 814026 h 1847738"/>
                <a:gd name="connsiteX1" fmla="*/ 4905901 w 5013760"/>
                <a:gd name="connsiteY1" fmla="*/ 1832290 h 1847738"/>
                <a:gd name="connsiteX2" fmla="*/ 3494379 w 5013760"/>
                <a:gd name="connsiteY2" fmla="*/ 1219542 h 1847738"/>
                <a:gd name="connsiteX3" fmla="*/ 2244368 w 5013760"/>
                <a:gd name="connsiteY3" fmla="*/ 1338646 h 1847738"/>
                <a:gd name="connsiteX4" fmla="*/ 1829078 w 5013760"/>
                <a:gd name="connsiteY4" fmla="*/ 1181443 h 1847738"/>
                <a:gd name="connsiteX5" fmla="*/ 225897 w 5013760"/>
                <a:gd name="connsiteY5" fmla="*/ 879127 h 1847738"/>
                <a:gd name="connsiteX6" fmla="*/ 329843 w 5013760"/>
                <a:gd name="connsiteY6" fmla="*/ 652846 h 1847738"/>
                <a:gd name="connsiteX7" fmla="*/ 2018 w 5013760"/>
                <a:gd name="connsiteY7" fmla="*/ 585343 h 1847738"/>
                <a:gd name="connsiteX8" fmla="*/ 596543 w 5013760"/>
                <a:gd name="connsiteY8" fmla="*/ 386146 h 1847738"/>
                <a:gd name="connsiteX9" fmla="*/ 1501418 w 5013760"/>
                <a:gd name="connsiteY9" fmla="*/ 624271 h 1847738"/>
                <a:gd name="connsiteX10" fmla="*/ 2211734 w 5013760"/>
                <a:gd name="connsiteY10" fmla="*/ 525046 h 1847738"/>
                <a:gd name="connsiteX11" fmla="*/ 1625492 w 5013760"/>
                <a:gd name="connsiteY11" fmla="*/ 493323 h 1847738"/>
                <a:gd name="connsiteX12" fmla="*/ 1415776 w 5013760"/>
                <a:gd name="connsiteY12" fmla="*/ 165415 h 1847738"/>
                <a:gd name="connsiteX13" fmla="*/ 2351545 w 5013760"/>
                <a:gd name="connsiteY13" fmla="*/ 131373 h 1847738"/>
                <a:gd name="connsiteX14" fmla="*/ 3706414 w 5013760"/>
                <a:gd name="connsiteY14" fmla="*/ 202024 h 1847738"/>
                <a:gd name="connsiteX15" fmla="*/ 4979534 w 5013760"/>
                <a:gd name="connsiteY15" fmla="*/ 814026 h 1847738"/>
                <a:gd name="connsiteX0" fmla="*/ 4979534 w 5013760"/>
                <a:gd name="connsiteY0" fmla="*/ 814026 h 1847738"/>
                <a:gd name="connsiteX1" fmla="*/ 4905901 w 5013760"/>
                <a:gd name="connsiteY1" fmla="*/ 1832290 h 1847738"/>
                <a:gd name="connsiteX2" fmla="*/ 3494379 w 5013760"/>
                <a:gd name="connsiteY2" fmla="*/ 1219542 h 1847738"/>
                <a:gd name="connsiteX3" fmla="*/ 2244368 w 5013760"/>
                <a:gd name="connsiteY3" fmla="*/ 1338646 h 1847738"/>
                <a:gd name="connsiteX4" fmla="*/ 1829078 w 5013760"/>
                <a:gd name="connsiteY4" fmla="*/ 1181443 h 1847738"/>
                <a:gd name="connsiteX5" fmla="*/ 225897 w 5013760"/>
                <a:gd name="connsiteY5" fmla="*/ 879127 h 1847738"/>
                <a:gd name="connsiteX6" fmla="*/ 329843 w 5013760"/>
                <a:gd name="connsiteY6" fmla="*/ 652846 h 1847738"/>
                <a:gd name="connsiteX7" fmla="*/ 2018 w 5013760"/>
                <a:gd name="connsiteY7" fmla="*/ 585343 h 1847738"/>
                <a:gd name="connsiteX8" fmla="*/ 596543 w 5013760"/>
                <a:gd name="connsiteY8" fmla="*/ 386146 h 1847738"/>
                <a:gd name="connsiteX9" fmla="*/ 1501418 w 5013760"/>
                <a:gd name="connsiteY9" fmla="*/ 624271 h 1847738"/>
                <a:gd name="connsiteX10" fmla="*/ 2211734 w 5013760"/>
                <a:gd name="connsiteY10" fmla="*/ 525046 h 1847738"/>
                <a:gd name="connsiteX11" fmla="*/ 1625492 w 5013760"/>
                <a:gd name="connsiteY11" fmla="*/ 493323 h 1847738"/>
                <a:gd name="connsiteX12" fmla="*/ 1415776 w 5013760"/>
                <a:gd name="connsiteY12" fmla="*/ 165415 h 1847738"/>
                <a:gd name="connsiteX13" fmla="*/ 2351545 w 5013760"/>
                <a:gd name="connsiteY13" fmla="*/ 131373 h 1847738"/>
                <a:gd name="connsiteX14" fmla="*/ 3706414 w 5013760"/>
                <a:gd name="connsiteY14" fmla="*/ 202024 h 1847738"/>
                <a:gd name="connsiteX15" fmla="*/ 4979534 w 5013760"/>
                <a:gd name="connsiteY15" fmla="*/ 814026 h 1847738"/>
                <a:gd name="connsiteX0" fmla="*/ 4979534 w 4979534"/>
                <a:gd name="connsiteY0" fmla="*/ 814026 h 1676452"/>
                <a:gd name="connsiteX1" fmla="*/ 4587849 w 4979534"/>
                <a:gd name="connsiteY1" fmla="*/ 1657361 h 1676452"/>
                <a:gd name="connsiteX2" fmla="*/ 3494379 w 4979534"/>
                <a:gd name="connsiteY2" fmla="*/ 1219542 h 1676452"/>
                <a:gd name="connsiteX3" fmla="*/ 2244368 w 4979534"/>
                <a:gd name="connsiteY3" fmla="*/ 1338646 h 1676452"/>
                <a:gd name="connsiteX4" fmla="*/ 1829078 w 4979534"/>
                <a:gd name="connsiteY4" fmla="*/ 1181443 h 1676452"/>
                <a:gd name="connsiteX5" fmla="*/ 225897 w 4979534"/>
                <a:gd name="connsiteY5" fmla="*/ 879127 h 1676452"/>
                <a:gd name="connsiteX6" fmla="*/ 329843 w 4979534"/>
                <a:gd name="connsiteY6" fmla="*/ 652846 h 1676452"/>
                <a:gd name="connsiteX7" fmla="*/ 2018 w 4979534"/>
                <a:gd name="connsiteY7" fmla="*/ 585343 h 1676452"/>
                <a:gd name="connsiteX8" fmla="*/ 596543 w 4979534"/>
                <a:gd name="connsiteY8" fmla="*/ 386146 h 1676452"/>
                <a:gd name="connsiteX9" fmla="*/ 1501418 w 4979534"/>
                <a:gd name="connsiteY9" fmla="*/ 624271 h 1676452"/>
                <a:gd name="connsiteX10" fmla="*/ 2211734 w 4979534"/>
                <a:gd name="connsiteY10" fmla="*/ 525046 h 1676452"/>
                <a:gd name="connsiteX11" fmla="*/ 1625492 w 4979534"/>
                <a:gd name="connsiteY11" fmla="*/ 493323 h 1676452"/>
                <a:gd name="connsiteX12" fmla="*/ 1415776 w 4979534"/>
                <a:gd name="connsiteY12" fmla="*/ 165415 h 1676452"/>
                <a:gd name="connsiteX13" fmla="*/ 2351545 w 4979534"/>
                <a:gd name="connsiteY13" fmla="*/ 131373 h 1676452"/>
                <a:gd name="connsiteX14" fmla="*/ 3706414 w 4979534"/>
                <a:gd name="connsiteY14" fmla="*/ 202024 h 1676452"/>
                <a:gd name="connsiteX15" fmla="*/ 4979534 w 4979534"/>
                <a:gd name="connsiteY15" fmla="*/ 814026 h 167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79534" h="1676452">
                  <a:moveTo>
                    <a:pt x="4979534" y="814026"/>
                  </a:moveTo>
                  <a:cubicBezTo>
                    <a:pt x="4937762" y="1166699"/>
                    <a:pt x="4805185" y="1793751"/>
                    <a:pt x="4587849" y="1657361"/>
                  </a:cubicBezTo>
                  <a:cubicBezTo>
                    <a:pt x="4062028" y="1327381"/>
                    <a:pt x="3949232" y="1260734"/>
                    <a:pt x="3494379" y="1219542"/>
                  </a:cubicBezTo>
                  <a:cubicBezTo>
                    <a:pt x="3059404" y="1154496"/>
                    <a:pt x="2535170" y="1357585"/>
                    <a:pt x="2244368" y="1338646"/>
                  </a:cubicBezTo>
                  <a:cubicBezTo>
                    <a:pt x="2148345" y="1322026"/>
                    <a:pt x="1937028" y="1225893"/>
                    <a:pt x="1829078" y="1181443"/>
                  </a:cubicBezTo>
                  <a:cubicBezTo>
                    <a:pt x="1264204" y="1072720"/>
                    <a:pt x="814625" y="948093"/>
                    <a:pt x="225897" y="879127"/>
                  </a:cubicBezTo>
                  <a:cubicBezTo>
                    <a:pt x="124047" y="863334"/>
                    <a:pt x="213030" y="700444"/>
                    <a:pt x="329843" y="652846"/>
                  </a:cubicBezTo>
                  <a:lnTo>
                    <a:pt x="2018" y="585343"/>
                  </a:lnTo>
                  <a:cubicBezTo>
                    <a:pt x="-27744" y="365219"/>
                    <a:pt x="276448" y="339902"/>
                    <a:pt x="596543" y="386146"/>
                  </a:cubicBezTo>
                  <a:cubicBezTo>
                    <a:pt x="933949" y="453594"/>
                    <a:pt x="1164012" y="517067"/>
                    <a:pt x="1501418" y="624271"/>
                  </a:cubicBezTo>
                  <a:cubicBezTo>
                    <a:pt x="1738190" y="591196"/>
                    <a:pt x="2050499" y="645585"/>
                    <a:pt x="2211734" y="525046"/>
                  </a:cubicBezTo>
                  <a:cubicBezTo>
                    <a:pt x="2016320" y="514472"/>
                    <a:pt x="1793077" y="539678"/>
                    <a:pt x="1625492" y="493323"/>
                  </a:cubicBezTo>
                  <a:cubicBezTo>
                    <a:pt x="1428366" y="479436"/>
                    <a:pt x="1278946" y="258815"/>
                    <a:pt x="1415776" y="165415"/>
                  </a:cubicBezTo>
                  <a:cubicBezTo>
                    <a:pt x="1711796" y="77205"/>
                    <a:pt x="2166843" y="187777"/>
                    <a:pt x="2351545" y="131373"/>
                  </a:cubicBezTo>
                  <a:cubicBezTo>
                    <a:pt x="2616313" y="19751"/>
                    <a:pt x="3111667" y="-127652"/>
                    <a:pt x="3706414" y="202024"/>
                  </a:cubicBezTo>
                  <a:cubicBezTo>
                    <a:pt x="4114885" y="423253"/>
                    <a:pt x="4443842" y="584846"/>
                    <a:pt x="4979534" y="81402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Group 16">
              <a:extLst>
                <a:ext uri="{FF2B5EF4-FFF2-40B4-BE49-F238E27FC236}">
                  <a16:creationId xmlns:a16="http://schemas.microsoft.com/office/drawing/2014/main" id="{63B33D0F-FB47-4C9A-8BF9-9EAC8CB17DCC}"/>
                </a:ext>
              </a:extLst>
            </p:cNvPr>
            <p:cNvGrpSpPr/>
            <p:nvPr/>
          </p:nvGrpSpPr>
          <p:grpSpPr>
            <a:xfrm flipH="1">
              <a:off x="2499805" y="4765428"/>
              <a:ext cx="1258190" cy="631267"/>
              <a:chOff x="5250372" y="3335610"/>
              <a:chExt cx="1258190" cy="631267"/>
            </a:xfrm>
          </p:grpSpPr>
          <p:sp>
            <p:nvSpPr>
              <p:cNvPr id="18" name="Rectangle 17">
                <a:extLst>
                  <a:ext uri="{FF2B5EF4-FFF2-40B4-BE49-F238E27FC236}">
                    <a16:creationId xmlns:a16="http://schemas.microsoft.com/office/drawing/2014/main" id="{5459061F-5EAB-490A-96D7-943B4AA0D02C}"/>
                  </a:ext>
                </a:extLst>
              </p:cNvPr>
              <p:cNvSpPr/>
              <p:nvPr/>
            </p:nvSpPr>
            <p:spPr>
              <a:xfrm flipH="1">
                <a:off x="5496730" y="3335610"/>
                <a:ext cx="1011832" cy="6312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18">
                <a:extLst>
                  <a:ext uri="{FF2B5EF4-FFF2-40B4-BE49-F238E27FC236}">
                    <a16:creationId xmlns:a16="http://schemas.microsoft.com/office/drawing/2014/main" id="{E0E897D6-AD18-4FDD-8A3A-90C792FBB09E}"/>
                  </a:ext>
                </a:extLst>
              </p:cNvPr>
              <p:cNvSpPr/>
              <p:nvPr/>
            </p:nvSpPr>
            <p:spPr>
              <a:xfrm flipH="1">
                <a:off x="5250372" y="3364667"/>
                <a:ext cx="24636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19">
                <a:extLst>
                  <a:ext uri="{FF2B5EF4-FFF2-40B4-BE49-F238E27FC236}">
                    <a16:creationId xmlns:a16="http://schemas.microsoft.com/office/drawing/2014/main" id="{FAC8701B-6199-4637-9C10-0294C8E9FB26}"/>
                  </a:ext>
                </a:extLst>
              </p:cNvPr>
              <p:cNvSpPr/>
              <p:nvPr/>
            </p:nvSpPr>
            <p:spPr>
              <a:xfrm flipH="1">
                <a:off x="5328935" y="3730353"/>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21" name="TextBox 20">
            <a:extLst>
              <a:ext uri="{FF2B5EF4-FFF2-40B4-BE49-F238E27FC236}">
                <a16:creationId xmlns:a16="http://schemas.microsoft.com/office/drawing/2014/main" id="{99C1AFD4-2886-439A-B757-F3E7682A7694}"/>
              </a:ext>
            </a:extLst>
          </p:cNvPr>
          <p:cNvSpPr txBox="1"/>
          <p:nvPr/>
        </p:nvSpPr>
        <p:spPr>
          <a:xfrm>
            <a:off x="8976511" y="2390037"/>
            <a:ext cx="2614978" cy="307777"/>
          </a:xfrm>
          <a:prstGeom prst="rect">
            <a:avLst/>
          </a:prstGeom>
          <a:solidFill>
            <a:schemeClr val="bg1"/>
          </a:solidFill>
        </p:spPr>
        <p:txBody>
          <a:bodyPr wrap="square" rtlCol="0" anchor="ctr">
            <a:spAutoFit/>
          </a:bodyPr>
          <a:lstStyle/>
          <a:p>
            <a:pPr algn="ctr"/>
            <a:r>
              <a:rPr lang="en-US" altLang="ko-KR" sz="1400" b="1" dirty="0">
                <a:solidFill>
                  <a:schemeClr val="tx1">
                    <a:lumMod val="75000"/>
                    <a:lumOff val="25000"/>
                  </a:schemeClr>
                </a:solidFill>
                <a:latin typeface="Arial" pitchFamily="34" charset="0"/>
                <a:cs typeface="Arial" pitchFamily="34" charset="0"/>
              </a:rPr>
              <a:t>Content Here</a:t>
            </a:r>
            <a:endParaRPr lang="ko-KR" altLang="en-US" sz="1400" b="1" dirty="0">
              <a:solidFill>
                <a:schemeClr val="tx1">
                  <a:lumMod val="75000"/>
                  <a:lumOff val="25000"/>
                </a:schemeClr>
              </a:solidFill>
              <a:latin typeface="Arial" pitchFamily="34" charset="0"/>
              <a:cs typeface="Arial" pitchFamily="34" charset="0"/>
            </a:endParaRPr>
          </a:p>
        </p:txBody>
      </p:sp>
      <p:sp>
        <p:nvSpPr>
          <p:cNvPr id="22" name="TextBox 21">
            <a:extLst>
              <a:ext uri="{FF2B5EF4-FFF2-40B4-BE49-F238E27FC236}">
                <a16:creationId xmlns:a16="http://schemas.microsoft.com/office/drawing/2014/main" id="{37516685-A9AF-4CF8-AFED-1DCB98FE7E1D}"/>
              </a:ext>
            </a:extLst>
          </p:cNvPr>
          <p:cNvSpPr txBox="1"/>
          <p:nvPr/>
        </p:nvSpPr>
        <p:spPr>
          <a:xfrm>
            <a:off x="600076" y="2409279"/>
            <a:ext cx="2614978" cy="307777"/>
          </a:xfrm>
          <a:prstGeom prst="rect">
            <a:avLst/>
          </a:prstGeom>
          <a:solidFill>
            <a:schemeClr val="bg1"/>
          </a:solidFill>
        </p:spPr>
        <p:txBody>
          <a:bodyPr wrap="square" rtlCol="0" anchor="ctr">
            <a:spAutoFit/>
          </a:bodyPr>
          <a:lstStyle/>
          <a:p>
            <a:pPr algn="ctr"/>
            <a:r>
              <a:rPr lang="en-US" altLang="ko-KR" sz="1400" b="1" dirty="0">
                <a:solidFill>
                  <a:schemeClr val="tx1">
                    <a:lumMod val="75000"/>
                    <a:lumOff val="25000"/>
                  </a:schemeClr>
                </a:solidFill>
                <a:latin typeface="Arial" pitchFamily="34" charset="0"/>
                <a:cs typeface="Arial" pitchFamily="34" charset="0"/>
              </a:rPr>
              <a:t>Content Here</a:t>
            </a:r>
            <a:endParaRPr lang="ko-KR" altLang="en-US" sz="1400" b="1" dirty="0">
              <a:solidFill>
                <a:schemeClr val="tx1">
                  <a:lumMod val="75000"/>
                  <a:lumOff val="25000"/>
                </a:schemeClr>
              </a:solidFill>
              <a:latin typeface="Arial" pitchFamily="34" charset="0"/>
              <a:cs typeface="Arial" pitchFamily="34" charset="0"/>
            </a:endParaRPr>
          </a:p>
        </p:txBody>
      </p:sp>
      <p:sp>
        <p:nvSpPr>
          <p:cNvPr id="25" name="Oval 21">
            <a:extLst>
              <a:ext uri="{FF2B5EF4-FFF2-40B4-BE49-F238E27FC236}">
                <a16:creationId xmlns:a16="http://schemas.microsoft.com/office/drawing/2014/main" id="{5EB6E333-D192-484D-A02C-8ABE8B4BB669}"/>
              </a:ext>
            </a:extLst>
          </p:cNvPr>
          <p:cNvSpPr/>
          <p:nvPr/>
        </p:nvSpPr>
        <p:spPr>
          <a:xfrm rot="20700000">
            <a:off x="1624555" y="1578840"/>
            <a:ext cx="566020" cy="496072"/>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Donut 15">
            <a:extLst>
              <a:ext uri="{FF2B5EF4-FFF2-40B4-BE49-F238E27FC236}">
                <a16:creationId xmlns:a16="http://schemas.microsoft.com/office/drawing/2014/main" id="{96E8124C-151B-49E3-B88D-2D91A65394FF}"/>
              </a:ext>
            </a:extLst>
          </p:cNvPr>
          <p:cNvSpPr/>
          <p:nvPr/>
        </p:nvSpPr>
        <p:spPr>
          <a:xfrm>
            <a:off x="10032665" y="1558529"/>
            <a:ext cx="502672" cy="49917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TextBox 26">
            <a:extLst>
              <a:ext uri="{FF2B5EF4-FFF2-40B4-BE49-F238E27FC236}">
                <a16:creationId xmlns:a16="http://schemas.microsoft.com/office/drawing/2014/main" id="{AE54669D-57FE-4C85-9770-F0A46ADF3B99}"/>
              </a:ext>
            </a:extLst>
          </p:cNvPr>
          <p:cNvSpPr txBox="1"/>
          <p:nvPr/>
        </p:nvSpPr>
        <p:spPr>
          <a:xfrm>
            <a:off x="8976512" y="2959283"/>
            <a:ext cx="2614978" cy="2862322"/>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Get a modern PowerPoint  Presentation that is beautifully designed. I hope and I believe that this Template will your Time, Money and Reputation. Get a modern PowerPoint  Presentation that is beautifully designed. You can simply impress your audience and add a unique zing and appeal to your Presentations. Easy to change colors, photos and Text. Get a modern PowerPoint  Presentation that is beautifully designed. I hope and I believe that this Template will your Time, Money and Reputation.   </a:t>
            </a:r>
          </a:p>
        </p:txBody>
      </p:sp>
      <p:sp>
        <p:nvSpPr>
          <p:cNvPr id="28" name="TextBox 27">
            <a:extLst>
              <a:ext uri="{FF2B5EF4-FFF2-40B4-BE49-F238E27FC236}">
                <a16:creationId xmlns:a16="http://schemas.microsoft.com/office/drawing/2014/main" id="{7E4C5D03-9123-4B45-B751-0AD439AC6E8D}"/>
              </a:ext>
            </a:extLst>
          </p:cNvPr>
          <p:cNvSpPr txBox="1"/>
          <p:nvPr/>
        </p:nvSpPr>
        <p:spPr>
          <a:xfrm>
            <a:off x="600076" y="2959283"/>
            <a:ext cx="2614978" cy="3046988"/>
          </a:xfrm>
          <a:prstGeom prst="rect">
            <a:avLst/>
          </a:prstGeom>
          <a:noFill/>
        </p:spPr>
        <p:txBody>
          <a:bodyPr wrap="square" rtlCol="0">
            <a:spAutoFit/>
          </a:bodyPr>
          <a:lstStyle/>
          <a:p>
            <a:pPr algn="r"/>
            <a:r>
              <a:rPr lang="en-US" altLang="ko-KR" sz="1200" dirty="0">
                <a:solidFill>
                  <a:schemeClr val="bg1"/>
                </a:solidFill>
                <a:latin typeface="Arial" pitchFamily="34" charset="0"/>
                <a:cs typeface="Arial" pitchFamily="34" charset="0"/>
              </a:rPr>
              <a:t>Get a modern PowerPoint  Presentation that is beautifully designed. I hope and I believe that this Template will your Time, Money and Reputation. Get a modern PowerPoint  Presentation that is beautifully designed. You can simply impress your audience and add a unique zing and appeal to your Presentations. Easy to change colors, photos and Text. Get a modern PowerPoint  Presentation that is beautifully designed. I hope and I believe that this Template will your Time, Money and Reputation.     </a:t>
            </a:r>
          </a:p>
          <a:p>
            <a:pPr algn="r"/>
            <a:r>
              <a:rPr lang="en-US" altLang="ko-KR" sz="1200" dirty="0">
                <a:solidFill>
                  <a:schemeClr val="bg1"/>
                </a:solidFill>
                <a:latin typeface="Arial" pitchFamily="34" charset="0"/>
                <a:cs typeface="Arial" pitchFamily="34" charset="0"/>
              </a:rPr>
              <a:t> </a:t>
            </a:r>
          </a:p>
        </p:txBody>
      </p:sp>
      <p:sp>
        <p:nvSpPr>
          <p:cNvPr id="29" name="TextBox 28">
            <a:extLst>
              <a:ext uri="{FF2B5EF4-FFF2-40B4-BE49-F238E27FC236}">
                <a16:creationId xmlns:a16="http://schemas.microsoft.com/office/drawing/2014/main" id="{9EA8ED03-E015-431C-9578-6AB48DA845F3}"/>
              </a:ext>
            </a:extLst>
          </p:cNvPr>
          <p:cNvSpPr txBox="1"/>
          <p:nvPr/>
        </p:nvSpPr>
        <p:spPr>
          <a:xfrm>
            <a:off x="4998113" y="5946904"/>
            <a:ext cx="2195775" cy="307777"/>
          </a:xfrm>
          <a:prstGeom prst="rect">
            <a:avLst/>
          </a:prstGeom>
          <a:solidFill>
            <a:schemeClr val="accent1"/>
          </a:solidFill>
        </p:spPr>
        <p:txBody>
          <a:bodyPr wrap="square" rtlCol="0" anchor="ctr">
            <a:spAutoFit/>
          </a:bodyPr>
          <a:lstStyle/>
          <a:p>
            <a:pPr algn="ct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723511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Chart 2">
            <a:extLst>
              <a:ext uri="{FF2B5EF4-FFF2-40B4-BE49-F238E27FC236}">
                <a16:creationId xmlns:a16="http://schemas.microsoft.com/office/drawing/2014/main" id="{54A8D2CF-FED7-4797-9041-A5E207EF8832}"/>
              </a:ext>
            </a:extLst>
          </p:cNvPr>
          <p:cNvGraphicFramePr/>
          <p:nvPr>
            <p:extLst>
              <p:ext uri="{D42A27DB-BD31-4B8C-83A1-F6EECF244321}">
                <p14:modId xmlns:p14="http://schemas.microsoft.com/office/powerpoint/2010/main" val="610940587"/>
              </p:ext>
            </p:extLst>
          </p:nvPr>
        </p:nvGraphicFramePr>
        <p:xfrm>
          <a:off x="5352810" y="2340746"/>
          <a:ext cx="4752528" cy="2736305"/>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DC9C31D7-C6F3-40E2-AE47-31DD389E667A}"/>
              </a:ext>
            </a:extLst>
          </p:cNvPr>
          <p:cNvGrpSpPr/>
          <p:nvPr/>
        </p:nvGrpSpPr>
        <p:grpSpPr>
          <a:xfrm>
            <a:off x="5454096" y="4918322"/>
            <a:ext cx="1296144" cy="192651"/>
            <a:chOff x="7452320" y="1292132"/>
            <a:chExt cx="1296144" cy="192651"/>
          </a:xfrm>
        </p:grpSpPr>
        <p:sp>
          <p:nvSpPr>
            <p:cNvPr id="5" name="Rectangle 4">
              <a:extLst>
                <a:ext uri="{FF2B5EF4-FFF2-40B4-BE49-F238E27FC236}">
                  <a16:creationId xmlns:a16="http://schemas.microsoft.com/office/drawing/2014/main" id="{1F0FB3C7-B140-4EA9-9980-CB306B40E326}"/>
                </a:ext>
              </a:extLst>
            </p:cNvPr>
            <p:cNvSpPr/>
            <p:nvPr/>
          </p:nvSpPr>
          <p:spPr>
            <a:xfrm>
              <a:off x="7452320" y="1292132"/>
              <a:ext cx="192651" cy="1926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TextBox 5">
              <a:extLst>
                <a:ext uri="{FF2B5EF4-FFF2-40B4-BE49-F238E27FC236}">
                  <a16:creationId xmlns:a16="http://schemas.microsoft.com/office/drawing/2014/main" id="{3300E334-A17F-4CAF-ACA0-295970189E1A}"/>
                </a:ext>
              </a:extLst>
            </p:cNvPr>
            <p:cNvSpPr txBox="1"/>
            <p:nvPr/>
          </p:nvSpPr>
          <p:spPr>
            <a:xfrm>
              <a:off x="7740352" y="1301658"/>
              <a:ext cx="1008112" cy="169277"/>
            </a:xfrm>
            <a:prstGeom prst="rect">
              <a:avLst/>
            </a:prstGeom>
            <a:noFill/>
          </p:spPr>
          <p:txBody>
            <a:bodyPr wrap="square" lIns="0" tIns="0" rIns="0" bIns="0" rtlCol="0">
              <a:spAutoFit/>
            </a:bodyPr>
            <a:lstStyle/>
            <a:p>
              <a:r>
                <a:rPr lang="en-US" altLang="ko-KR" sz="1100" b="1" dirty="0">
                  <a:solidFill>
                    <a:schemeClr val="tx1">
                      <a:lumMod val="75000"/>
                      <a:lumOff val="25000"/>
                    </a:schemeClr>
                  </a:solidFill>
                </a:rPr>
                <a:t>Add Text</a:t>
              </a:r>
            </a:p>
          </p:txBody>
        </p:sp>
      </p:grpSp>
      <p:grpSp>
        <p:nvGrpSpPr>
          <p:cNvPr id="7" name="Group 6">
            <a:extLst>
              <a:ext uri="{FF2B5EF4-FFF2-40B4-BE49-F238E27FC236}">
                <a16:creationId xmlns:a16="http://schemas.microsoft.com/office/drawing/2014/main" id="{4A7EA751-BC9F-4166-BA4E-8D870E8A1A04}"/>
              </a:ext>
            </a:extLst>
          </p:cNvPr>
          <p:cNvGrpSpPr/>
          <p:nvPr/>
        </p:nvGrpSpPr>
        <p:grpSpPr>
          <a:xfrm>
            <a:off x="6726237" y="4918322"/>
            <a:ext cx="1296144" cy="192651"/>
            <a:chOff x="7452320" y="1292132"/>
            <a:chExt cx="1296144" cy="192651"/>
          </a:xfrm>
        </p:grpSpPr>
        <p:sp>
          <p:nvSpPr>
            <p:cNvPr id="8" name="Rectangle 7">
              <a:extLst>
                <a:ext uri="{FF2B5EF4-FFF2-40B4-BE49-F238E27FC236}">
                  <a16:creationId xmlns:a16="http://schemas.microsoft.com/office/drawing/2014/main" id="{05F3BC67-122C-4C3C-8B33-FA924E4B17E0}"/>
                </a:ext>
              </a:extLst>
            </p:cNvPr>
            <p:cNvSpPr/>
            <p:nvPr/>
          </p:nvSpPr>
          <p:spPr>
            <a:xfrm>
              <a:off x="7452320" y="1292132"/>
              <a:ext cx="192651" cy="1926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TextBox 8">
              <a:extLst>
                <a:ext uri="{FF2B5EF4-FFF2-40B4-BE49-F238E27FC236}">
                  <a16:creationId xmlns:a16="http://schemas.microsoft.com/office/drawing/2014/main" id="{FD2A3EF4-AA8A-4FD3-8F6B-A2D01AB882C4}"/>
                </a:ext>
              </a:extLst>
            </p:cNvPr>
            <p:cNvSpPr txBox="1"/>
            <p:nvPr/>
          </p:nvSpPr>
          <p:spPr>
            <a:xfrm>
              <a:off x="7740352" y="1301658"/>
              <a:ext cx="1008112" cy="169277"/>
            </a:xfrm>
            <a:prstGeom prst="rect">
              <a:avLst/>
            </a:prstGeom>
            <a:noFill/>
          </p:spPr>
          <p:txBody>
            <a:bodyPr wrap="square" lIns="0" tIns="0" rIns="0" bIns="0" rtlCol="0">
              <a:spAutoFit/>
            </a:bodyPr>
            <a:lstStyle/>
            <a:p>
              <a:r>
                <a:rPr lang="en-US" altLang="ko-KR" sz="1100" b="1" dirty="0">
                  <a:solidFill>
                    <a:schemeClr val="tx1">
                      <a:lumMod val="75000"/>
                      <a:lumOff val="25000"/>
                    </a:schemeClr>
                  </a:solidFill>
                </a:rPr>
                <a:t>Add Text</a:t>
              </a:r>
            </a:p>
          </p:txBody>
        </p:sp>
      </p:grpSp>
      <p:grpSp>
        <p:nvGrpSpPr>
          <p:cNvPr id="10" name="Group 9">
            <a:extLst>
              <a:ext uri="{FF2B5EF4-FFF2-40B4-BE49-F238E27FC236}">
                <a16:creationId xmlns:a16="http://schemas.microsoft.com/office/drawing/2014/main" id="{695143FE-AA62-4B79-AE7C-9E72F3F8EFE8}"/>
              </a:ext>
            </a:extLst>
          </p:cNvPr>
          <p:cNvGrpSpPr/>
          <p:nvPr/>
        </p:nvGrpSpPr>
        <p:grpSpPr>
          <a:xfrm>
            <a:off x="7998378" y="4918322"/>
            <a:ext cx="1296144" cy="192651"/>
            <a:chOff x="7452320" y="1292132"/>
            <a:chExt cx="1296144" cy="192651"/>
          </a:xfrm>
        </p:grpSpPr>
        <p:sp>
          <p:nvSpPr>
            <p:cNvPr id="11" name="Rectangle 10">
              <a:extLst>
                <a:ext uri="{FF2B5EF4-FFF2-40B4-BE49-F238E27FC236}">
                  <a16:creationId xmlns:a16="http://schemas.microsoft.com/office/drawing/2014/main" id="{5E154C99-9CE3-4144-9980-2D82AB5463A1}"/>
                </a:ext>
              </a:extLst>
            </p:cNvPr>
            <p:cNvSpPr/>
            <p:nvPr/>
          </p:nvSpPr>
          <p:spPr>
            <a:xfrm>
              <a:off x="7452320" y="1292132"/>
              <a:ext cx="192651" cy="1926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2" name="TextBox 11">
              <a:extLst>
                <a:ext uri="{FF2B5EF4-FFF2-40B4-BE49-F238E27FC236}">
                  <a16:creationId xmlns:a16="http://schemas.microsoft.com/office/drawing/2014/main" id="{AD56EA64-A064-416A-A96C-CB29593F578E}"/>
                </a:ext>
              </a:extLst>
            </p:cNvPr>
            <p:cNvSpPr txBox="1"/>
            <p:nvPr/>
          </p:nvSpPr>
          <p:spPr>
            <a:xfrm>
              <a:off x="7740352" y="1301658"/>
              <a:ext cx="1008112" cy="169277"/>
            </a:xfrm>
            <a:prstGeom prst="rect">
              <a:avLst/>
            </a:prstGeom>
            <a:noFill/>
          </p:spPr>
          <p:txBody>
            <a:bodyPr wrap="square" lIns="0" tIns="0" rIns="0" bIns="0" rtlCol="0">
              <a:spAutoFit/>
            </a:bodyPr>
            <a:lstStyle/>
            <a:p>
              <a:r>
                <a:rPr lang="en-US" altLang="ko-KR" sz="1100" b="1" dirty="0">
                  <a:solidFill>
                    <a:schemeClr val="tx1">
                      <a:lumMod val="75000"/>
                      <a:lumOff val="25000"/>
                    </a:schemeClr>
                  </a:solidFill>
                </a:rPr>
                <a:t>Add Text</a:t>
              </a:r>
            </a:p>
          </p:txBody>
        </p:sp>
      </p:grpSp>
      <p:grpSp>
        <p:nvGrpSpPr>
          <p:cNvPr id="13" name="Group 12">
            <a:extLst>
              <a:ext uri="{FF2B5EF4-FFF2-40B4-BE49-F238E27FC236}">
                <a16:creationId xmlns:a16="http://schemas.microsoft.com/office/drawing/2014/main" id="{69E3CA59-9CC1-4460-B051-927BAA43973E}"/>
              </a:ext>
            </a:extLst>
          </p:cNvPr>
          <p:cNvGrpSpPr/>
          <p:nvPr/>
        </p:nvGrpSpPr>
        <p:grpSpPr>
          <a:xfrm>
            <a:off x="9270520" y="4918322"/>
            <a:ext cx="1296144" cy="192651"/>
            <a:chOff x="7452320" y="1292132"/>
            <a:chExt cx="1296144" cy="192651"/>
          </a:xfrm>
        </p:grpSpPr>
        <p:sp>
          <p:nvSpPr>
            <p:cNvPr id="14" name="Rectangle 13">
              <a:extLst>
                <a:ext uri="{FF2B5EF4-FFF2-40B4-BE49-F238E27FC236}">
                  <a16:creationId xmlns:a16="http://schemas.microsoft.com/office/drawing/2014/main" id="{22890A5A-A0D1-43F9-B4FD-CE4E3369CDCC}"/>
                </a:ext>
              </a:extLst>
            </p:cNvPr>
            <p:cNvSpPr/>
            <p:nvPr/>
          </p:nvSpPr>
          <p:spPr>
            <a:xfrm>
              <a:off x="7452320" y="1292132"/>
              <a:ext cx="192651" cy="192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TextBox 14">
              <a:extLst>
                <a:ext uri="{FF2B5EF4-FFF2-40B4-BE49-F238E27FC236}">
                  <a16:creationId xmlns:a16="http://schemas.microsoft.com/office/drawing/2014/main" id="{09FF1C24-8C89-4112-9309-5D9390FC1D1C}"/>
                </a:ext>
              </a:extLst>
            </p:cNvPr>
            <p:cNvSpPr txBox="1"/>
            <p:nvPr/>
          </p:nvSpPr>
          <p:spPr>
            <a:xfrm>
              <a:off x="7740352" y="1301658"/>
              <a:ext cx="1008112" cy="169277"/>
            </a:xfrm>
            <a:prstGeom prst="rect">
              <a:avLst/>
            </a:prstGeom>
            <a:noFill/>
          </p:spPr>
          <p:txBody>
            <a:bodyPr wrap="square" lIns="0" tIns="0" rIns="0" bIns="0" rtlCol="0">
              <a:spAutoFit/>
            </a:bodyPr>
            <a:lstStyle/>
            <a:p>
              <a:r>
                <a:rPr lang="en-US" altLang="ko-KR" sz="1100" b="1" dirty="0">
                  <a:solidFill>
                    <a:schemeClr val="tx1">
                      <a:lumMod val="75000"/>
                      <a:lumOff val="25000"/>
                    </a:schemeClr>
                  </a:solidFill>
                </a:rPr>
                <a:t>Add Text</a:t>
              </a:r>
            </a:p>
          </p:txBody>
        </p:sp>
      </p:grpSp>
      <p:grpSp>
        <p:nvGrpSpPr>
          <p:cNvPr id="16" name="Group 15">
            <a:extLst>
              <a:ext uri="{FF2B5EF4-FFF2-40B4-BE49-F238E27FC236}">
                <a16:creationId xmlns:a16="http://schemas.microsoft.com/office/drawing/2014/main" id="{7AEAA985-B86F-4FB7-83D0-97822B62B0E6}"/>
              </a:ext>
            </a:extLst>
          </p:cNvPr>
          <p:cNvGrpSpPr/>
          <p:nvPr/>
        </p:nvGrpSpPr>
        <p:grpSpPr>
          <a:xfrm rot="4158308">
            <a:off x="4990606" y="2041961"/>
            <a:ext cx="1397738" cy="1093211"/>
            <a:chOff x="4147752" y="550769"/>
            <a:chExt cx="1397738" cy="1093211"/>
          </a:xfrm>
        </p:grpSpPr>
        <p:sp>
          <p:nvSpPr>
            <p:cNvPr id="17" name="Flowchart: Extract 10">
              <a:extLst>
                <a:ext uri="{FF2B5EF4-FFF2-40B4-BE49-F238E27FC236}">
                  <a16:creationId xmlns:a16="http://schemas.microsoft.com/office/drawing/2014/main" id="{2ABDB8B1-3188-4306-A4BF-4D6EB5127A38}"/>
                </a:ext>
              </a:extLst>
            </p:cNvPr>
            <p:cNvSpPr/>
            <p:nvPr/>
          </p:nvSpPr>
          <p:spPr>
            <a:xfrm rot="5400000">
              <a:off x="4300015" y="398506"/>
              <a:ext cx="1093211" cy="1397738"/>
            </a:xfrm>
            <a:custGeom>
              <a:avLst/>
              <a:gdLst/>
              <a:ahLst/>
              <a:cxnLst/>
              <a:rect l="l" t="t" r="r" b="b"/>
              <a:pathLst>
                <a:path w="864096" h="1104800">
                  <a:moveTo>
                    <a:pt x="432048" y="1104800"/>
                  </a:moveTo>
                  <a:cubicBezTo>
                    <a:pt x="193434" y="1104800"/>
                    <a:pt x="0" y="911366"/>
                    <a:pt x="0" y="672752"/>
                  </a:cubicBezTo>
                  <a:cubicBezTo>
                    <a:pt x="0" y="462875"/>
                    <a:pt x="149648" y="287951"/>
                    <a:pt x="348122" y="249164"/>
                  </a:cubicBezTo>
                  <a:lnTo>
                    <a:pt x="432048" y="0"/>
                  </a:lnTo>
                  <a:lnTo>
                    <a:pt x="515974" y="249164"/>
                  </a:lnTo>
                  <a:cubicBezTo>
                    <a:pt x="714448" y="287951"/>
                    <a:pt x="864096" y="462875"/>
                    <a:pt x="864096" y="672752"/>
                  </a:cubicBezTo>
                  <a:cubicBezTo>
                    <a:pt x="864096" y="911366"/>
                    <a:pt x="670662" y="1104800"/>
                    <a:pt x="432048" y="110480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TextBox 17">
              <a:extLst>
                <a:ext uri="{FF2B5EF4-FFF2-40B4-BE49-F238E27FC236}">
                  <a16:creationId xmlns:a16="http://schemas.microsoft.com/office/drawing/2014/main" id="{B1DAD800-0F72-4E72-939B-A3635295E6DD}"/>
                </a:ext>
              </a:extLst>
            </p:cNvPr>
            <p:cNvSpPr txBox="1"/>
            <p:nvPr/>
          </p:nvSpPr>
          <p:spPr>
            <a:xfrm rot="17441692">
              <a:off x="4162253" y="962451"/>
              <a:ext cx="1024002" cy="246221"/>
            </a:xfrm>
            <a:prstGeom prst="rect">
              <a:avLst/>
            </a:prstGeom>
            <a:noFill/>
          </p:spPr>
          <p:txBody>
            <a:bodyPr wrap="square" lIns="0" tIns="0" rIns="0" bIns="0" rtlCol="0">
              <a:spAutoFit/>
            </a:bodyPr>
            <a:lstStyle/>
            <a:p>
              <a:pPr algn="ctr"/>
              <a:r>
                <a:rPr lang="en-US" altLang="ko-KR" sz="1600" b="1" dirty="0">
                  <a:solidFill>
                    <a:schemeClr val="bg1"/>
                  </a:solidFill>
                </a:rPr>
                <a:t>Add Text</a:t>
              </a:r>
            </a:p>
          </p:txBody>
        </p:sp>
      </p:grpSp>
      <p:grpSp>
        <p:nvGrpSpPr>
          <p:cNvPr id="19" name="Group 18">
            <a:extLst>
              <a:ext uri="{FF2B5EF4-FFF2-40B4-BE49-F238E27FC236}">
                <a16:creationId xmlns:a16="http://schemas.microsoft.com/office/drawing/2014/main" id="{EF08D000-2714-4027-A55C-6A1C64A328D4}"/>
              </a:ext>
            </a:extLst>
          </p:cNvPr>
          <p:cNvGrpSpPr/>
          <p:nvPr/>
        </p:nvGrpSpPr>
        <p:grpSpPr>
          <a:xfrm rot="4158308">
            <a:off x="9133533" y="1921177"/>
            <a:ext cx="1093211" cy="1397738"/>
            <a:chOff x="4300015" y="398506"/>
            <a:chExt cx="1093211" cy="1397738"/>
          </a:xfrm>
        </p:grpSpPr>
        <p:sp>
          <p:nvSpPr>
            <p:cNvPr id="20" name="Flowchart: Extract 10">
              <a:extLst>
                <a:ext uri="{FF2B5EF4-FFF2-40B4-BE49-F238E27FC236}">
                  <a16:creationId xmlns:a16="http://schemas.microsoft.com/office/drawing/2014/main" id="{E87E0891-AA6A-4183-BE8A-46DC5A68C8E2}"/>
                </a:ext>
              </a:extLst>
            </p:cNvPr>
            <p:cNvSpPr/>
            <p:nvPr/>
          </p:nvSpPr>
          <p:spPr>
            <a:xfrm rot="8332086">
              <a:off x="4300015" y="398506"/>
              <a:ext cx="1093211" cy="1397738"/>
            </a:xfrm>
            <a:custGeom>
              <a:avLst/>
              <a:gdLst/>
              <a:ahLst/>
              <a:cxnLst/>
              <a:rect l="l" t="t" r="r" b="b"/>
              <a:pathLst>
                <a:path w="864096" h="1104800">
                  <a:moveTo>
                    <a:pt x="432048" y="1104800"/>
                  </a:moveTo>
                  <a:cubicBezTo>
                    <a:pt x="193434" y="1104800"/>
                    <a:pt x="0" y="911366"/>
                    <a:pt x="0" y="672752"/>
                  </a:cubicBezTo>
                  <a:cubicBezTo>
                    <a:pt x="0" y="462875"/>
                    <a:pt x="149648" y="287951"/>
                    <a:pt x="348122" y="249164"/>
                  </a:cubicBezTo>
                  <a:lnTo>
                    <a:pt x="432048" y="0"/>
                  </a:lnTo>
                  <a:lnTo>
                    <a:pt x="515974" y="249164"/>
                  </a:lnTo>
                  <a:cubicBezTo>
                    <a:pt x="714448" y="287951"/>
                    <a:pt x="864096" y="462875"/>
                    <a:pt x="864096" y="672752"/>
                  </a:cubicBezTo>
                  <a:cubicBezTo>
                    <a:pt x="864096" y="911366"/>
                    <a:pt x="670662" y="1104800"/>
                    <a:pt x="432048" y="110480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Box 20">
              <a:extLst>
                <a:ext uri="{FF2B5EF4-FFF2-40B4-BE49-F238E27FC236}">
                  <a16:creationId xmlns:a16="http://schemas.microsoft.com/office/drawing/2014/main" id="{302FEA95-600D-4FC5-B34D-BF76B5DB226A}"/>
                </a:ext>
              </a:extLst>
            </p:cNvPr>
            <p:cNvSpPr txBox="1"/>
            <p:nvPr/>
          </p:nvSpPr>
          <p:spPr>
            <a:xfrm rot="17441692">
              <a:off x="4215639" y="853764"/>
              <a:ext cx="1024002" cy="246221"/>
            </a:xfrm>
            <a:prstGeom prst="rect">
              <a:avLst/>
            </a:prstGeom>
            <a:noFill/>
          </p:spPr>
          <p:txBody>
            <a:bodyPr wrap="square" lIns="0" tIns="0" rIns="0" bIns="0" rtlCol="0">
              <a:spAutoFit/>
            </a:bodyPr>
            <a:lstStyle/>
            <a:p>
              <a:pPr algn="ctr"/>
              <a:r>
                <a:rPr lang="en-US" altLang="ko-KR" sz="1600" b="1" dirty="0">
                  <a:solidFill>
                    <a:schemeClr val="bg1"/>
                  </a:solidFill>
                </a:rPr>
                <a:t>Add Text</a:t>
              </a:r>
            </a:p>
          </p:txBody>
        </p:sp>
      </p:grpSp>
      <p:grpSp>
        <p:nvGrpSpPr>
          <p:cNvPr id="22" name="Group 21">
            <a:extLst>
              <a:ext uri="{FF2B5EF4-FFF2-40B4-BE49-F238E27FC236}">
                <a16:creationId xmlns:a16="http://schemas.microsoft.com/office/drawing/2014/main" id="{152AF29C-B9EA-4139-B4D5-A08E0F40E10D}"/>
              </a:ext>
            </a:extLst>
          </p:cNvPr>
          <p:cNvGrpSpPr/>
          <p:nvPr/>
        </p:nvGrpSpPr>
        <p:grpSpPr>
          <a:xfrm>
            <a:off x="4146390" y="5370176"/>
            <a:ext cx="1642458" cy="773808"/>
            <a:chOff x="3186410" y="5138142"/>
            <a:chExt cx="1314870" cy="773808"/>
          </a:xfrm>
        </p:grpSpPr>
        <p:sp>
          <p:nvSpPr>
            <p:cNvPr id="23" name="TextBox 22">
              <a:extLst>
                <a:ext uri="{FF2B5EF4-FFF2-40B4-BE49-F238E27FC236}">
                  <a16:creationId xmlns:a16="http://schemas.microsoft.com/office/drawing/2014/main" id="{AF715723-C85A-492E-8500-5D4DA6C9756B}"/>
                </a:ext>
              </a:extLst>
            </p:cNvPr>
            <p:cNvSpPr txBox="1"/>
            <p:nvPr/>
          </p:nvSpPr>
          <p:spPr>
            <a:xfrm>
              <a:off x="3186410" y="5357952"/>
              <a:ext cx="1313582" cy="553998"/>
            </a:xfrm>
            <a:prstGeom prst="rect">
              <a:avLst/>
            </a:prstGeom>
            <a:noFill/>
          </p:spPr>
          <p:txBody>
            <a:bodyPr wrap="square" lIns="0" tIns="0" rIns="0" bIns="0"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en-US" altLang="ko-KR" sz="1200" dirty="0">
                <a:solidFill>
                  <a:schemeClr val="tx1">
                    <a:lumMod val="75000"/>
                    <a:lumOff val="25000"/>
                  </a:schemeClr>
                </a:solidFill>
              </a:endParaRPr>
            </a:p>
          </p:txBody>
        </p:sp>
        <p:sp>
          <p:nvSpPr>
            <p:cNvPr id="24" name="TextBox 23">
              <a:extLst>
                <a:ext uri="{FF2B5EF4-FFF2-40B4-BE49-F238E27FC236}">
                  <a16:creationId xmlns:a16="http://schemas.microsoft.com/office/drawing/2014/main" id="{CE8FFB06-7406-45F1-9193-345DE9BBF000}"/>
                </a:ext>
              </a:extLst>
            </p:cNvPr>
            <p:cNvSpPr txBox="1"/>
            <p:nvPr/>
          </p:nvSpPr>
          <p:spPr>
            <a:xfrm>
              <a:off x="3193664" y="5138142"/>
              <a:ext cx="1307616"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grpSp>
        <p:nvGrpSpPr>
          <p:cNvPr id="25" name="Group 24">
            <a:extLst>
              <a:ext uri="{FF2B5EF4-FFF2-40B4-BE49-F238E27FC236}">
                <a16:creationId xmlns:a16="http://schemas.microsoft.com/office/drawing/2014/main" id="{6365BE93-0B61-4A57-9E0F-37E6570D5374}"/>
              </a:ext>
            </a:extLst>
          </p:cNvPr>
          <p:cNvGrpSpPr/>
          <p:nvPr/>
        </p:nvGrpSpPr>
        <p:grpSpPr>
          <a:xfrm>
            <a:off x="5985470" y="5370176"/>
            <a:ext cx="1642458" cy="773808"/>
            <a:chOff x="3186410" y="5138142"/>
            <a:chExt cx="1314870" cy="773808"/>
          </a:xfrm>
        </p:grpSpPr>
        <p:sp>
          <p:nvSpPr>
            <p:cNvPr id="26" name="TextBox 25">
              <a:extLst>
                <a:ext uri="{FF2B5EF4-FFF2-40B4-BE49-F238E27FC236}">
                  <a16:creationId xmlns:a16="http://schemas.microsoft.com/office/drawing/2014/main" id="{8CEECDF4-C26F-40A6-95E5-23B4284BA9FD}"/>
                </a:ext>
              </a:extLst>
            </p:cNvPr>
            <p:cNvSpPr txBox="1"/>
            <p:nvPr/>
          </p:nvSpPr>
          <p:spPr>
            <a:xfrm>
              <a:off x="3186410" y="5357952"/>
              <a:ext cx="1313582" cy="553998"/>
            </a:xfrm>
            <a:prstGeom prst="rect">
              <a:avLst/>
            </a:prstGeom>
            <a:noFill/>
          </p:spPr>
          <p:txBody>
            <a:bodyPr wrap="square" lIns="0" tIns="0" rIns="0" bIns="0"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en-US" altLang="ko-KR" sz="1200" dirty="0">
                <a:solidFill>
                  <a:schemeClr val="tx1">
                    <a:lumMod val="75000"/>
                    <a:lumOff val="25000"/>
                  </a:schemeClr>
                </a:solidFill>
              </a:endParaRPr>
            </a:p>
          </p:txBody>
        </p:sp>
        <p:sp>
          <p:nvSpPr>
            <p:cNvPr id="27" name="TextBox 26">
              <a:extLst>
                <a:ext uri="{FF2B5EF4-FFF2-40B4-BE49-F238E27FC236}">
                  <a16:creationId xmlns:a16="http://schemas.microsoft.com/office/drawing/2014/main" id="{66746843-EAA3-45C0-803C-E77C2860F37F}"/>
                </a:ext>
              </a:extLst>
            </p:cNvPr>
            <p:cNvSpPr txBox="1"/>
            <p:nvPr/>
          </p:nvSpPr>
          <p:spPr>
            <a:xfrm>
              <a:off x="3193664" y="5138142"/>
              <a:ext cx="1307616"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grpSp>
        <p:nvGrpSpPr>
          <p:cNvPr id="28" name="Group 27">
            <a:extLst>
              <a:ext uri="{FF2B5EF4-FFF2-40B4-BE49-F238E27FC236}">
                <a16:creationId xmlns:a16="http://schemas.microsoft.com/office/drawing/2014/main" id="{11DC76A5-E7A2-481C-B75D-266C3C2ED218}"/>
              </a:ext>
            </a:extLst>
          </p:cNvPr>
          <p:cNvGrpSpPr/>
          <p:nvPr/>
        </p:nvGrpSpPr>
        <p:grpSpPr>
          <a:xfrm>
            <a:off x="7824550" y="5370176"/>
            <a:ext cx="1642458" cy="773808"/>
            <a:chOff x="3186410" y="5138142"/>
            <a:chExt cx="1314870" cy="773808"/>
          </a:xfrm>
        </p:grpSpPr>
        <p:sp>
          <p:nvSpPr>
            <p:cNvPr id="29" name="TextBox 28">
              <a:extLst>
                <a:ext uri="{FF2B5EF4-FFF2-40B4-BE49-F238E27FC236}">
                  <a16:creationId xmlns:a16="http://schemas.microsoft.com/office/drawing/2014/main" id="{66EB5FB3-A758-4587-9B91-D0F653B67A39}"/>
                </a:ext>
              </a:extLst>
            </p:cNvPr>
            <p:cNvSpPr txBox="1"/>
            <p:nvPr/>
          </p:nvSpPr>
          <p:spPr>
            <a:xfrm>
              <a:off x="3186410" y="5357952"/>
              <a:ext cx="1313582" cy="553998"/>
            </a:xfrm>
            <a:prstGeom prst="rect">
              <a:avLst/>
            </a:prstGeom>
            <a:noFill/>
          </p:spPr>
          <p:txBody>
            <a:bodyPr wrap="square" lIns="0" tIns="0" rIns="0" bIns="0"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en-US" altLang="ko-KR" sz="1200" dirty="0">
                <a:solidFill>
                  <a:schemeClr val="tx1">
                    <a:lumMod val="75000"/>
                    <a:lumOff val="25000"/>
                  </a:schemeClr>
                </a:solidFill>
              </a:endParaRPr>
            </a:p>
          </p:txBody>
        </p:sp>
        <p:sp>
          <p:nvSpPr>
            <p:cNvPr id="30" name="TextBox 29">
              <a:extLst>
                <a:ext uri="{FF2B5EF4-FFF2-40B4-BE49-F238E27FC236}">
                  <a16:creationId xmlns:a16="http://schemas.microsoft.com/office/drawing/2014/main" id="{51F6A05C-15AF-4BD2-9908-C2BB641AA91D}"/>
                </a:ext>
              </a:extLst>
            </p:cNvPr>
            <p:cNvSpPr txBox="1"/>
            <p:nvPr/>
          </p:nvSpPr>
          <p:spPr>
            <a:xfrm>
              <a:off x="3193664" y="5138142"/>
              <a:ext cx="1307616"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grpSp>
        <p:nvGrpSpPr>
          <p:cNvPr id="31" name="Group 30">
            <a:extLst>
              <a:ext uri="{FF2B5EF4-FFF2-40B4-BE49-F238E27FC236}">
                <a16:creationId xmlns:a16="http://schemas.microsoft.com/office/drawing/2014/main" id="{49C722FE-EEA4-43BF-80F2-39663F176126}"/>
              </a:ext>
            </a:extLst>
          </p:cNvPr>
          <p:cNvGrpSpPr/>
          <p:nvPr/>
        </p:nvGrpSpPr>
        <p:grpSpPr>
          <a:xfrm>
            <a:off x="9663632" y="5370176"/>
            <a:ext cx="1642458" cy="773808"/>
            <a:chOff x="3186410" y="5138142"/>
            <a:chExt cx="1314870" cy="773808"/>
          </a:xfrm>
        </p:grpSpPr>
        <p:sp>
          <p:nvSpPr>
            <p:cNvPr id="32" name="TextBox 31">
              <a:extLst>
                <a:ext uri="{FF2B5EF4-FFF2-40B4-BE49-F238E27FC236}">
                  <a16:creationId xmlns:a16="http://schemas.microsoft.com/office/drawing/2014/main" id="{5A0F0EE4-C2C4-4193-BA74-3E94D4F12885}"/>
                </a:ext>
              </a:extLst>
            </p:cNvPr>
            <p:cNvSpPr txBox="1"/>
            <p:nvPr/>
          </p:nvSpPr>
          <p:spPr>
            <a:xfrm>
              <a:off x="3186410" y="5357952"/>
              <a:ext cx="1313582" cy="553998"/>
            </a:xfrm>
            <a:prstGeom prst="rect">
              <a:avLst/>
            </a:prstGeom>
            <a:noFill/>
          </p:spPr>
          <p:txBody>
            <a:bodyPr wrap="square" lIns="0" tIns="0" rIns="0" bIns="0"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en-US" altLang="ko-KR" sz="1200" dirty="0">
                <a:solidFill>
                  <a:schemeClr val="tx1">
                    <a:lumMod val="75000"/>
                    <a:lumOff val="25000"/>
                  </a:schemeClr>
                </a:solidFill>
              </a:endParaRPr>
            </a:p>
          </p:txBody>
        </p:sp>
        <p:sp>
          <p:nvSpPr>
            <p:cNvPr id="33" name="TextBox 32">
              <a:extLst>
                <a:ext uri="{FF2B5EF4-FFF2-40B4-BE49-F238E27FC236}">
                  <a16:creationId xmlns:a16="http://schemas.microsoft.com/office/drawing/2014/main" id="{B48881E4-CA9C-4E44-ADB0-D0801D627527}"/>
                </a:ext>
              </a:extLst>
            </p:cNvPr>
            <p:cNvSpPr txBox="1"/>
            <p:nvPr/>
          </p:nvSpPr>
          <p:spPr>
            <a:xfrm>
              <a:off x="3193664" y="5138142"/>
              <a:ext cx="1307616"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sp>
        <p:nvSpPr>
          <p:cNvPr id="34" name="TextBox 33">
            <a:extLst>
              <a:ext uri="{FF2B5EF4-FFF2-40B4-BE49-F238E27FC236}">
                <a16:creationId xmlns:a16="http://schemas.microsoft.com/office/drawing/2014/main" id="{D8A80D55-D7A2-49F0-AE36-BEEEAEC05B4D}"/>
              </a:ext>
            </a:extLst>
          </p:cNvPr>
          <p:cNvSpPr txBox="1"/>
          <p:nvPr/>
        </p:nvSpPr>
        <p:spPr>
          <a:xfrm>
            <a:off x="8233761" y="3400377"/>
            <a:ext cx="1367523" cy="184666"/>
          </a:xfrm>
          <a:prstGeom prst="rect">
            <a:avLst/>
          </a:prstGeom>
          <a:noFill/>
        </p:spPr>
        <p:txBody>
          <a:bodyPr wrap="square" lIns="0" tIns="0" rIns="0" bIns="0" rtlCol="0">
            <a:spAutoFit/>
          </a:bodyPr>
          <a:lstStyle/>
          <a:p>
            <a:pPr algn="ctr"/>
            <a:r>
              <a:rPr lang="en-US" altLang="ko-KR" sz="1200" b="1" dirty="0">
                <a:solidFill>
                  <a:schemeClr val="bg1"/>
                </a:solidFill>
              </a:rPr>
              <a:t>$ 23,433</a:t>
            </a:r>
          </a:p>
        </p:txBody>
      </p:sp>
      <p:sp>
        <p:nvSpPr>
          <p:cNvPr id="35" name="TextBox 34">
            <a:extLst>
              <a:ext uri="{FF2B5EF4-FFF2-40B4-BE49-F238E27FC236}">
                <a16:creationId xmlns:a16="http://schemas.microsoft.com/office/drawing/2014/main" id="{62852F31-2604-4C72-B799-288112313D81}"/>
              </a:ext>
            </a:extLst>
          </p:cNvPr>
          <p:cNvSpPr txBox="1"/>
          <p:nvPr/>
        </p:nvSpPr>
        <p:spPr>
          <a:xfrm>
            <a:off x="922662" y="1936941"/>
            <a:ext cx="3042670" cy="1107996"/>
          </a:xfrm>
          <a:prstGeom prst="rect">
            <a:avLst/>
          </a:prstGeom>
          <a:noFill/>
        </p:spPr>
        <p:txBody>
          <a:bodyPr wrap="square" lIns="36000" tIns="0" rIns="36000" bIns="0" rtlCol="0">
            <a:spAutoFit/>
          </a:bodyPr>
          <a:lstStyle/>
          <a:p>
            <a:r>
              <a:rPr lang="en-US" altLang="ko-KR" sz="2400" dirty="0">
                <a:solidFill>
                  <a:schemeClr val="accent3"/>
                </a:solidFill>
              </a:rPr>
              <a:t>We Create</a:t>
            </a:r>
          </a:p>
          <a:p>
            <a:r>
              <a:rPr lang="en-US" altLang="ko-KR" sz="2400" dirty="0">
                <a:solidFill>
                  <a:schemeClr val="accent3"/>
                </a:solidFill>
              </a:rPr>
              <a:t>Quality Professional </a:t>
            </a:r>
          </a:p>
          <a:p>
            <a:r>
              <a:rPr lang="en-US" altLang="ko-KR" sz="2400" dirty="0">
                <a:solidFill>
                  <a:schemeClr val="accent3"/>
                </a:solidFill>
              </a:rPr>
              <a:t>PPT Presentation</a:t>
            </a:r>
            <a:endParaRPr lang="ko-KR" altLang="en-US" sz="2400" dirty="0">
              <a:solidFill>
                <a:schemeClr val="accent3"/>
              </a:solidFill>
            </a:endParaRPr>
          </a:p>
        </p:txBody>
      </p:sp>
      <p:sp>
        <p:nvSpPr>
          <p:cNvPr id="36" name="TextBox 35">
            <a:extLst>
              <a:ext uri="{FF2B5EF4-FFF2-40B4-BE49-F238E27FC236}">
                <a16:creationId xmlns:a16="http://schemas.microsoft.com/office/drawing/2014/main" id="{4FAF3C55-5C40-416F-B8C0-E23B93AA6752}"/>
              </a:ext>
            </a:extLst>
          </p:cNvPr>
          <p:cNvSpPr txBox="1"/>
          <p:nvPr/>
        </p:nvSpPr>
        <p:spPr>
          <a:xfrm>
            <a:off x="922661" y="3205483"/>
            <a:ext cx="3042669" cy="1292662"/>
          </a:xfrm>
          <a:prstGeom prst="rect">
            <a:avLst/>
          </a:prstGeom>
          <a:noFill/>
        </p:spPr>
        <p:txBody>
          <a:bodyPr wrap="square" lIns="0" tIns="0" rIns="0" bIns="0" rtlCol="0">
            <a:spAutoFit/>
          </a:bodyPr>
          <a:lstStyle/>
          <a:p>
            <a:r>
              <a:rPr lang="en-US" altLang="ko-KR" sz="1200" dirty="0">
                <a:solidFill>
                  <a:schemeClr val="tx1">
                    <a:lumMod val="75000"/>
                    <a:lumOff val="25000"/>
                  </a:schemeClr>
                </a:solidFill>
              </a:rPr>
              <a:t>Example Text : Get a modern PowerPoint  Presentation that is beautifully designed. I hope and I believe that this Template will your Time, Money and Reputation.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4736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F1C585-D047-41D8-B111-CCBE6C99B8DA}"/>
              </a:ext>
            </a:extLst>
          </p:cNvPr>
          <p:cNvSpPr txBox="1"/>
          <p:nvPr/>
        </p:nvSpPr>
        <p:spPr>
          <a:xfrm>
            <a:off x="425844" y="357184"/>
            <a:ext cx="2727287" cy="2308324"/>
          </a:xfrm>
          <a:prstGeom prst="rect">
            <a:avLst/>
          </a:prstGeom>
          <a:noFill/>
        </p:spPr>
        <p:txBody>
          <a:bodyPr wrap="square" rtlCol="0" anchor="ctr">
            <a:spAutoFit/>
          </a:bodyPr>
          <a:lstStyle/>
          <a:p>
            <a:r>
              <a:rPr lang="en-GB" altLang="ko-KR" sz="2400" b="1" dirty="0">
                <a:solidFill>
                  <a:schemeClr val="bg1"/>
                </a:solidFill>
                <a:cs typeface="Arial" pitchFamily="34" charset="0"/>
              </a:rPr>
              <a:t>L</a:t>
            </a:r>
            <a:r>
              <a:rPr lang="en-US" altLang="ko-KR" sz="2400" b="1" dirty="0">
                <a:solidFill>
                  <a:schemeClr val="bg1"/>
                </a:solidFill>
                <a:cs typeface="Arial" pitchFamily="34" charset="0"/>
              </a:rPr>
              <a:t>OREM IPSUM DOLOR SIT AMET,</a:t>
            </a:r>
          </a:p>
          <a:p>
            <a:r>
              <a:rPr lang="en-US" altLang="ko-KR" sz="2400" b="1" dirty="0">
                <a:solidFill>
                  <a:schemeClr val="bg1"/>
                </a:solidFill>
                <a:cs typeface="Arial" pitchFamily="34" charset="0"/>
              </a:rPr>
              <a:t>CU USU AGAM INTEGRE IMPEDIT.</a:t>
            </a:r>
            <a:endParaRPr lang="ko-KR" altLang="en-US" sz="2400" b="1" dirty="0">
              <a:solidFill>
                <a:schemeClr val="bg1"/>
              </a:solidFill>
              <a:cs typeface="Arial" pitchFamily="34" charset="0"/>
            </a:endParaRPr>
          </a:p>
        </p:txBody>
      </p:sp>
      <p:sp>
        <p:nvSpPr>
          <p:cNvPr id="3" name="직사각형 5">
            <a:extLst>
              <a:ext uri="{FF2B5EF4-FFF2-40B4-BE49-F238E27FC236}">
                <a16:creationId xmlns:a16="http://schemas.microsoft.com/office/drawing/2014/main" id="{CADC933D-7E98-4224-B818-285953B9AA5B}"/>
              </a:ext>
            </a:extLst>
          </p:cNvPr>
          <p:cNvSpPr/>
          <p:nvPr/>
        </p:nvSpPr>
        <p:spPr>
          <a:xfrm>
            <a:off x="6407604" y="5318515"/>
            <a:ext cx="4396803" cy="720638"/>
          </a:xfrm>
          <a:prstGeom prst="rect">
            <a:avLst/>
          </a:prstGeom>
          <a:noFill/>
        </p:spPr>
        <p:txBody>
          <a:bodyPr lIns="0" anchor="ctr"/>
          <a:lstStyle/>
          <a:p>
            <a:r>
              <a:rPr lang="en-US" altLang="ko-KR" sz="4000" b="1" dirty="0">
                <a:solidFill>
                  <a:schemeClr val="accent2"/>
                </a:solidFill>
                <a:latin typeface="+mj-lt"/>
              </a:rPr>
              <a:t>PORTFOLIO</a:t>
            </a:r>
          </a:p>
        </p:txBody>
      </p:sp>
      <p:sp>
        <p:nvSpPr>
          <p:cNvPr id="4" name="직사각형 6">
            <a:extLst>
              <a:ext uri="{FF2B5EF4-FFF2-40B4-BE49-F238E27FC236}">
                <a16:creationId xmlns:a16="http://schemas.microsoft.com/office/drawing/2014/main" id="{8DAB1A3F-0E22-45C0-84AA-FFEE48323EC5}"/>
              </a:ext>
            </a:extLst>
          </p:cNvPr>
          <p:cNvSpPr/>
          <p:nvPr/>
        </p:nvSpPr>
        <p:spPr>
          <a:xfrm>
            <a:off x="7566596" y="5887105"/>
            <a:ext cx="4396804" cy="720638"/>
          </a:xfrm>
          <a:prstGeom prst="rect">
            <a:avLst/>
          </a:prstGeom>
          <a:noFill/>
        </p:spPr>
        <p:txBody>
          <a:bodyPr lIns="0" anchor="ctr"/>
          <a:lstStyle/>
          <a:p>
            <a:r>
              <a:rPr lang="en-US" altLang="ko-KR" sz="4000" b="1" dirty="0">
                <a:solidFill>
                  <a:schemeClr val="accent2"/>
                </a:solidFill>
                <a:latin typeface="+mj-lt"/>
              </a:rPr>
              <a:t>PRESENTATION</a:t>
            </a:r>
          </a:p>
        </p:txBody>
      </p:sp>
    </p:spTree>
    <p:extLst>
      <p:ext uri="{BB962C8B-B14F-4D97-AF65-F5344CB8AC3E}">
        <p14:creationId xmlns:p14="http://schemas.microsoft.com/office/powerpoint/2010/main" val="277452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ounded Rectangle 2">
            <a:extLst>
              <a:ext uri="{FF2B5EF4-FFF2-40B4-BE49-F238E27FC236}">
                <a16:creationId xmlns:a16="http://schemas.microsoft.com/office/drawing/2014/main" id="{880BF26E-E10B-41A1-BBBA-DFE48CD6222C}"/>
              </a:ext>
            </a:extLst>
          </p:cNvPr>
          <p:cNvSpPr/>
          <p:nvPr/>
        </p:nvSpPr>
        <p:spPr>
          <a:xfrm>
            <a:off x="1108953" y="4036505"/>
            <a:ext cx="4752000" cy="1826916"/>
          </a:xfrm>
          <a:prstGeom prst="roundRect">
            <a:avLst>
              <a:gd name="adj" fmla="val 7297"/>
            </a:avLst>
          </a:prstGeom>
          <a:solidFill>
            <a:schemeClr val="bg1"/>
          </a:solidFill>
          <a:ln>
            <a:noFill/>
          </a:ln>
          <a:effectLst>
            <a:outerShdw blurRad="63500" sx="102000" sy="102000" algn="ctr" rotWithShape="0">
              <a:prstClr val="black">
                <a:alpha val="14000"/>
              </a:prstClr>
            </a:outerShdw>
          </a:effectLst>
          <a:scene3d>
            <a:camera prst="orthographicFront"/>
            <a:lightRig rig="threePt" dir="t"/>
          </a:scene3d>
          <a:sp3d extrusionH="19050">
            <a:bevelT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4" name="Chevron 3">
            <a:extLst>
              <a:ext uri="{FF2B5EF4-FFF2-40B4-BE49-F238E27FC236}">
                <a16:creationId xmlns:a16="http://schemas.microsoft.com/office/drawing/2014/main" id="{B7F8B4BE-E457-4CA7-8932-C9DD2B177282}"/>
              </a:ext>
            </a:extLst>
          </p:cNvPr>
          <p:cNvSpPr/>
          <p:nvPr/>
        </p:nvSpPr>
        <p:spPr>
          <a:xfrm rot="18900000">
            <a:off x="5218284" y="3712870"/>
            <a:ext cx="965270" cy="96527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5" name="Chevron 4">
            <a:extLst>
              <a:ext uri="{FF2B5EF4-FFF2-40B4-BE49-F238E27FC236}">
                <a16:creationId xmlns:a16="http://schemas.microsoft.com/office/drawing/2014/main" id="{16094400-B3BF-44BD-BA5B-3A711800E15D}"/>
              </a:ext>
            </a:extLst>
          </p:cNvPr>
          <p:cNvSpPr/>
          <p:nvPr/>
        </p:nvSpPr>
        <p:spPr>
          <a:xfrm rot="8100000">
            <a:off x="770882" y="5192206"/>
            <a:ext cx="965270" cy="965270"/>
          </a:xfrm>
          <a:prstGeom prst="chevron">
            <a:avLst/>
          </a:prstGeom>
          <a:solidFill>
            <a:schemeClr val="accent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6" name="Rounded Rectangle 6">
            <a:extLst>
              <a:ext uri="{FF2B5EF4-FFF2-40B4-BE49-F238E27FC236}">
                <a16:creationId xmlns:a16="http://schemas.microsoft.com/office/drawing/2014/main" id="{8A9A18B6-FA90-40B5-BE0C-B6D3B85C11DB}"/>
              </a:ext>
            </a:extLst>
          </p:cNvPr>
          <p:cNvSpPr/>
          <p:nvPr/>
        </p:nvSpPr>
        <p:spPr>
          <a:xfrm>
            <a:off x="1101125" y="1808831"/>
            <a:ext cx="4752000" cy="1826916"/>
          </a:xfrm>
          <a:prstGeom prst="roundRect">
            <a:avLst>
              <a:gd name="adj" fmla="val 7297"/>
            </a:avLst>
          </a:prstGeom>
          <a:solidFill>
            <a:schemeClr val="bg1"/>
          </a:solidFill>
          <a:ln>
            <a:noFill/>
          </a:ln>
          <a:effectLst>
            <a:outerShdw blurRad="63500" sx="102000" sy="102000" algn="ctr" rotWithShape="0">
              <a:prstClr val="black">
                <a:alpha val="14000"/>
              </a:prstClr>
            </a:outerShdw>
          </a:effectLst>
          <a:scene3d>
            <a:camera prst="orthographicFront"/>
            <a:lightRig rig="threePt" dir="t"/>
          </a:scene3d>
          <a:sp3d extrusionH="19050">
            <a:bevelT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7" name="Chevron 7">
            <a:extLst>
              <a:ext uri="{FF2B5EF4-FFF2-40B4-BE49-F238E27FC236}">
                <a16:creationId xmlns:a16="http://schemas.microsoft.com/office/drawing/2014/main" id="{B448A0EE-82FB-47E2-926E-80E114B32F95}"/>
              </a:ext>
            </a:extLst>
          </p:cNvPr>
          <p:cNvSpPr/>
          <p:nvPr/>
        </p:nvSpPr>
        <p:spPr>
          <a:xfrm rot="2700000">
            <a:off x="5218284" y="2938424"/>
            <a:ext cx="965270" cy="96527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8" name="Chevron 8">
            <a:extLst>
              <a:ext uri="{FF2B5EF4-FFF2-40B4-BE49-F238E27FC236}">
                <a16:creationId xmlns:a16="http://schemas.microsoft.com/office/drawing/2014/main" id="{8F1A030E-1409-48BF-9E26-2BF35E175D2C}"/>
              </a:ext>
            </a:extLst>
          </p:cNvPr>
          <p:cNvSpPr/>
          <p:nvPr/>
        </p:nvSpPr>
        <p:spPr>
          <a:xfrm rot="13500000">
            <a:off x="770882" y="1573700"/>
            <a:ext cx="965270" cy="965270"/>
          </a:xfrm>
          <a:prstGeom prst="chevron">
            <a:avLst/>
          </a:prstGeom>
          <a:solidFill>
            <a:schemeClr val="accent4"/>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9" name="Rounded Rectangle 10">
            <a:extLst>
              <a:ext uri="{FF2B5EF4-FFF2-40B4-BE49-F238E27FC236}">
                <a16:creationId xmlns:a16="http://schemas.microsoft.com/office/drawing/2014/main" id="{BFC24590-A7CA-4EE0-B9F1-E5C9B1D0327F}"/>
              </a:ext>
            </a:extLst>
          </p:cNvPr>
          <p:cNvSpPr/>
          <p:nvPr/>
        </p:nvSpPr>
        <p:spPr>
          <a:xfrm>
            <a:off x="6341332" y="1791923"/>
            <a:ext cx="4752000" cy="1826916"/>
          </a:xfrm>
          <a:prstGeom prst="roundRect">
            <a:avLst>
              <a:gd name="adj" fmla="val 7297"/>
            </a:avLst>
          </a:prstGeom>
          <a:solidFill>
            <a:schemeClr val="bg1"/>
          </a:solidFill>
          <a:ln>
            <a:noFill/>
          </a:ln>
          <a:effectLst>
            <a:outerShdw blurRad="63500" sx="102000" sy="102000" algn="ctr" rotWithShape="0">
              <a:prstClr val="black">
                <a:alpha val="14000"/>
              </a:prstClr>
            </a:outerShdw>
          </a:effectLst>
          <a:scene3d>
            <a:camera prst="orthographicFront"/>
            <a:lightRig rig="threePt" dir="t"/>
          </a:scene3d>
          <a:sp3d extrusionH="19050">
            <a:bevelT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10" name="Chevron 11">
            <a:extLst>
              <a:ext uri="{FF2B5EF4-FFF2-40B4-BE49-F238E27FC236}">
                <a16:creationId xmlns:a16="http://schemas.microsoft.com/office/drawing/2014/main" id="{1C3A929C-12F6-4C59-AFB7-025481BC7CA3}"/>
              </a:ext>
            </a:extLst>
          </p:cNvPr>
          <p:cNvSpPr/>
          <p:nvPr/>
        </p:nvSpPr>
        <p:spPr>
          <a:xfrm rot="8100000">
            <a:off x="6023994" y="2938424"/>
            <a:ext cx="965270" cy="96527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11" name="Chevron 12">
            <a:extLst>
              <a:ext uri="{FF2B5EF4-FFF2-40B4-BE49-F238E27FC236}">
                <a16:creationId xmlns:a16="http://schemas.microsoft.com/office/drawing/2014/main" id="{ED4421EA-6F82-4066-B326-A357157CF101}"/>
              </a:ext>
            </a:extLst>
          </p:cNvPr>
          <p:cNvSpPr/>
          <p:nvPr/>
        </p:nvSpPr>
        <p:spPr>
          <a:xfrm rot="18900000">
            <a:off x="10458272" y="1556792"/>
            <a:ext cx="965270" cy="965270"/>
          </a:xfrm>
          <a:prstGeom prst="chevron">
            <a:avLst/>
          </a:prstGeom>
          <a:solidFill>
            <a:schemeClr val="accent3"/>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12" name="Rounded Rectangle 14">
            <a:extLst>
              <a:ext uri="{FF2B5EF4-FFF2-40B4-BE49-F238E27FC236}">
                <a16:creationId xmlns:a16="http://schemas.microsoft.com/office/drawing/2014/main" id="{37F50657-AE84-46AF-9169-72FA3B8A24E4}"/>
              </a:ext>
            </a:extLst>
          </p:cNvPr>
          <p:cNvSpPr/>
          <p:nvPr/>
        </p:nvSpPr>
        <p:spPr>
          <a:xfrm>
            <a:off x="6341332" y="4044333"/>
            <a:ext cx="4752000" cy="1826916"/>
          </a:xfrm>
          <a:prstGeom prst="roundRect">
            <a:avLst>
              <a:gd name="adj" fmla="val 7297"/>
            </a:avLst>
          </a:prstGeom>
          <a:solidFill>
            <a:schemeClr val="bg1"/>
          </a:solidFill>
          <a:ln>
            <a:noFill/>
          </a:ln>
          <a:effectLst>
            <a:outerShdw blurRad="63500" sx="102000" sy="102000" algn="ctr" rotWithShape="0">
              <a:prstClr val="black">
                <a:alpha val="14000"/>
              </a:prstClr>
            </a:outerShdw>
          </a:effectLst>
          <a:scene3d>
            <a:camera prst="orthographicFront"/>
            <a:lightRig rig="threePt" dir="t"/>
          </a:scene3d>
          <a:sp3d extrusionH="19050">
            <a:bevelT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13" name="Chevron 15">
            <a:extLst>
              <a:ext uri="{FF2B5EF4-FFF2-40B4-BE49-F238E27FC236}">
                <a16:creationId xmlns:a16="http://schemas.microsoft.com/office/drawing/2014/main" id="{1CF1F341-48D5-4C0E-B151-A3780DE82FEC}"/>
              </a:ext>
            </a:extLst>
          </p:cNvPr>
          <p:cNvSpPr/>
          <p:nvPr/>
        </p:nvSpPr>
        <p:spPr>
          <a:xfrm rot="13500000">
            <a:off x="6040902" y="3712870"/>
            <a:ext cx="965270" cy="96527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14" name="Chevron 16">
            <a:extLst>
              <a:ext uri="{FF2B5EF4-FFF2-40B4-BE49-F238E27FC236}">
                <a16:creationId xmlns:a16="http://schemas.microsoft.com/office/drawing/2014/main" id="{37D8E412-70F2-4746-A76C-9E26A542D760}"/>
              </a:ext>
            </a:extLst>
          </p:cNvPr>
          <p:cNvSpPr/>
          <p:nvPr/>
        </p:nvSpPr>
        <p:spPr>
          <a:xfrm rot="2700000">
            <a:off x="10458272" y="5200034"/>
            <a:ext cx="965270" cy="965270"/>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grpSp>
        <p:nvGrpSpPr>
          <p:cNvPr id="15" name="Group 14">
            <a:extLst>
              <a:ext uri="{FF2B5EF4-FFF2-40B4-BE49-F238E27FC236}">
                <a16:creationId xmlns:a16="http://schemas.microsoft.com/office/drawing/2014/main" id="{C9BCB56F-84B4-4416-941B-779B1F536834}"/>
              </a:ext>
            </a:extLst>
          </p:cNvPr>
          <p:cNvGrpSpPr/>
          <p:nvPr/>
        </p:nvGrpSpPr>
        <p:grpSpPr>
          <a:xfrm>
            <a:off x="6939712" y="2157269"/>
            <a:ext cx="3555242" cy="1096224"/>
            <a:chOff x="5319625" y="2032389"/>
            <a:chExt cx="2492735" cy="1096224"/>
          </a:xfrm>
        </p:grpSpPr>
        <p:sp>
          <p:nvSpPr>
            <p:cNvPr id="16" name="TextBox 15">
              <a:extLst>
                <a:ext uri="{FF2B5EF4-FFF2-40B4-BE49-F238E27FC236}">
                  <a16:creationId xmlns:a16="http://schemas.microsoft.com/office/drawing/2014/main" id="{5F69097E-A81D-4DDC-9F49-41994F593A84}"/>
                </a:ext>
              </a:extLst>
            </p:cNvPr>
            <p:cNvSpPr txBox="1"/>
            <p:nvPr/>
          </p:nvSpPr>
          <p:spPr>
            <a:xfrm>
              <a:off x="5324580" y="2297616"/>
              <a:ext cx="248778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85A0ECC9-1A78-46DA-B21E-0011DDBE25A1}"/>
                </a:ext>
              </a:extLst>
            </p:cNvPr>
            <p:cNvSpPr txBox="1"/>
            <p:nvPr/>
          </p:nvSpPr>
          <p:spPr>
            <a:xfrm>
              <a:off x="5319625" y="2032389"/>
              <a:ext cx="2466632" cy="276999"/>
            </a:xfrm>
            <a:prstGeom prst="rect">
              <a:avLst/>
            </a:prstGeom>
            <a:noFill/>
          </p:spPr>
          <p:txBody>
            <a:bodyPr wrap="square" rtlCol="0">
              <a:spAutoFit/>
            </a:bodyPr>
            <a:lstStyle/>
            <a:p>
              <a:pPr algn="ctr"/>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18" name="Group 17">
            <a:extLst>
              <a:ext uri="{FF2B5EF4-FFF2-40B4-BE49-F238E27FC236}">
                <a16:creationId xmlns:a16="http://schemas.microsoft.com/office/drawing/2014/main" id="{72711CF6-6181-41DF-992D-59402B72D525}"/>
              </a:ext>
            </a:extLst>
          </p:cNvPr>
          <p:cNvGrpSpPr/>
          <p:nvPr/>
        </p:nvGrpSpPr>
        <p:grpSpPr>
          <a:xfrm>
            <a:off x="6939712" y="4401851"/>
            <a:ext cx="3555242" cy="1096224"/>
            <a:chOff x="5319625" y="4394533"/>
            <a:chExt cx="2492735" cy="1096224"/>
          </a:xfrm>
        </p:grpSpPr>
        <p:sp>
          <p:nvSpPr>
            <p:cNvPr id="19" name="TextBox 18">
              <a:extLst>
                <a:ext uri="{FF2B5EF4-FFF2-40B4-BE49-F238E27FC236}">
                  <a16:creationId xmlns:a16="http://schemas.microsoft.com/office/drawing/2014/main" id="{E1DA7BF1-CFEA-42E7-985D-E524C74E031A}"/>
                </a:ext>
              </a:extLst>
            </p:cNvPr>
            <p:cNvSpPr txBox="1"/>
            <p:nvPr/>
          </p:nvSpPr>
          <p:spPr>
            <a:xfrm>
              <a:off x="5324580" y="4659760"/>
              <a:ext cx="248778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05C89B3B-FDD1-44FF-BD8C-CA0CB874514D}"/>
                </a:ext>
              </a:extLst>
            </p:cNvPr>
            <p:cNvSpPr txBox="1"/>
            <p:nvPr/>
          </p:nvSpPr>
          <p:spPr>
            <a:xfrm>
              <a:off x="5319625" y="4394533"/>
              <a:ext cx="2466632" cy="276999"/>
            </a:xfrm>
            <a:prstGeom prst="rect">
              <a:avLst/>
            </a:prstGeom>
            <a:noFill/>
          </p:spPr>
          <p:txBody>
            <a:bodyPr wrap="square" rtlCol="0">
              <a:spAutoFit/>
            </a:bodyPr>
            <a:lstStyle/>
            <a:p>
              <a:pPr algn="ct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21" name="Group 20">
            <a:extLst>
              <a:ext uri="{FF2B5EF4-FFF2-40B4-BE49-F238E27FC236}">
                <a16:creationId xmlns:a16="http://schemas.microsoft.com/office/drawing/2014/main" id="{71BB95EC-A50E-447E-8D17-4B1F6009F7BC}"/>
              </a:ext>
            </a:extLst>
          </p:cNvPr>
          <p:cNvGrpSpPr/>
          <p:nvPr/>
        </p:nvGrpSpPr>
        <p:grpSpPr>
          <a:xfrm>
            <a:off x="1699504" y="2157269"/>
            <a:ext cx="3555242" cy="1096224"/>
            <a:chOff x="1324730" y="2032389"/>
            <a:chExt cx="2492735" cy="1096224"/>
          </a:xfrm>
        </p:grpSpPr>
        <p:sp>
          <p:nvSpPr>
            <p:cNvPr id="22" name="TextBox 21">
              <a:extLst>
                <a:ext uri="{FF2B5EF4-FFF2-40B4-BE49-F238E27FC236}">
                  <a16:creationId xmlns:a16="http://schemas.microsoft.com/office/drawing/2014/main" id="{E50623E4-2A30-4A8D-8A58-534784DB2260}"/>
                </a:ext>
              </a:extLst>
            </p:cNvPr>
            <p:cNvSpPr txBox="1"/>
            <p:nvPr/>
          </p:nvSpPr>
          <p:spPr>
            <a:xfrm>
              <a:off x="1329685" y="2297616"/>
              <a:ext cx="248778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4D41D2B2-CA20-42BB-BBBA-202F96B1FFF2}"/>
                </a:ext>
              </a:extLst>
            </p:cNvPr>
            <p:cNvSpPr txBox="1"/>
            <p:nvPr/>
          </p:nvSpPr>
          <p:spPr>
            <a:xfrm>
              <a:off x="1324730" y="2032389"/>
              <a:ext cx="2466632" cy="276999"/>
            </a:xfrm>
            <a:prstGeom prst="rect">
              <a:avLst/>
            </a:prstGeom>
            <a:noFill/>
          </p:spPr>
          <p:txBody>
            <a:bodyPr wrap="square" rtlCol="0">
              <a:spAutoFit/>
            </a:bodyPr>
            <a:lstStyle/>
            <a:p>
              <a:pPr algn="ctr"/>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grpSp>
      <p:grpSp>
        <p:nvGrpSpPr>
          <p:cNvPr id="24" name="Group 23">
            <a:extLst>
              <a:ext uri="{FF2B5EF4-FFF2-40B4-BE49-F238E27FC236}">
                <a16:creationId xmlns:a16="http://schemas.microsoft.com/office/drawing/2014/main" id="{3C48A29A-2AFF-4886-916D-43D93AD94D99}"/>
              </a:ext>
            </a:extLst>
          </p:cNvPr>
          <p:cNvGrpSpPr/>
          <p:nvPr/>
        </p:nvGrpSpPr>
        <p:grpSpPr>
          <a:xfrm>
            <a:off x="1699504" y="4401851"/>
            <a:ext cx="3555242" cy="1096224"/>
            <a:chOff x="1324730" y="4394533"/>
            <a:chExt cx="2492735" cy="1096224"/>
          </a:xfrm>
        </p:grpSpPr>
        <p:sp>
          <p:nvSpPr>
            <p:cNvPr id="25" name="TextBox 24">
              <a:extLst>
                <a:ext uri="{FF2B5EF4-FFF2-40B4-BE49-F238E27FC236}">
                  <a16:creationId xmlns:a16="http://schemas.microsoft.com/office/drawing/2014/main" id="{3769F8D5-3D99-4992-8F1C-E3EDB8FD5F1C}"/>
                </a:ext>
              </a:extLst>
            </p:cNvPr>
            <p:cNvSpPr txBox="1"/>
            <p:nvPr/>
          </p:nvSpPr>
          <p:spPr>
            <a:xfrm>
              <a:off x="1329685" y="4659760"/>
              <a:ext cx="248778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590720E8-CFB7-45E1-BC02-8E10D68CADAE}"/>
                </a:ext>
              </a:extLst>
            </p:cNvPr>
            <p:cNvSpPr txBox="1"/>
            <p:nvPr/>
          </p:nvSpPr>
          <p:spPr>
            <a:xfrm>
              <a:off x="1324730" y="4394533"/>
              <a:ext cx="2466632" cy="276999"/>
            </a:xfrm>
            <a:prstGeom prst="rect">
              <a:avLst/>
            </a:prstGeom>
            <a:noFill/>
          </p:spPr>
          <p:txBody>
            <a:bodyPr wrap="square" rtlCol="0">
              <a:spAutoFit/>
            </a:bodyPr>
            <a:lstStyle/>
            <a:p>
              <a:pPr algn="ct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spTree>
    <p:extLst>
      <p:ext uri="{BB962C8B-B14F-4D97-AF65-F5344CB8AC3E}">
        <p14:creationId xmlns:p14="http://schemas.microsoft.com/office/powerpoint/2010/main" val="84821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ectangle 2">
            <a:extLst>
              <a:ext uri="{FF2B5EF4-FFF2-40B4-BE49-F238E27FC236}">
                <a16:creationId xmlns:a16="http://schemas.microsoft.com/office/drawing/2014/main" id="{6CB6EB7B-3CB5-4AB7-95CC-9A51B7531508}"/>
              </a:ext>
            </a:extLst>
          </p:cNvPr>
          <p:cNvSpPr/>
          <p:nvPr/>
        </p:nvSpPr>
        <p:spPr>
          <a:xfrm>
            <a:off x="894224" y="1760684"/>
            <a:ext cx="10392170" cy="10154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3">
            <a:extLst>
              <a:ext uri="{FF2B5EF4-FFF2-40B4-BE49-F238E27FC236}">
                <a16:creationId xmlns:a16="http://schemas.microsoft.com/office/drawing/2014/main" id="{A72FADDD-C96D-490C-97ED-F8AD365DA812}"/>
              </a:ext>
            </a:extLst>
          </p:cNvPr>
          <p:cNvSpPr/>
          <p:nvPr/>
        </p:nvSpPr>
        <p:spPr>
          <a:xfrm>
            <a:off x="894224" y="2849782"/>
            <a:ext cx="10392170" cy="10154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1BCF38CA-206D-45F4-8841-2A6D6382E3C0}"/>
              </a:ext>
            </a:extLst>
          </p:cNvPr>
          <p:cNvSpPr/>
          <p:nvPr/>
        </p:nvSpPr>
        <p:spPr>
          <a:xfrm>
            <a:off x="894224" y="3938880"/>
            <a:ext cx="10392170" cy="10154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A952F504-5D78-4289-9889-2926EF76BD09}"/>
              </a:ext>
            </a:extLst>
          </p:cNvPr>
          <p:cNvSpPr/>
          <p:nvPr/>
        </p:nvSpPr>
        <p:spPr>
          <a:xfrm>
            <a:off x="894224" y="5027978"/>
            <a:ext cx="10392170" cy="1015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10">
            <a:extLst>
              <a:ext uri="{FF2B5EF4-FFF2-40B4-BE49-F238E27FC236}">
                <a16:creationId xmlns:a16="http://schemas.microsoft.com/office/drawing/2014/main" id="{795B1ED2-6E51-4CC2-8CB5-1C700762573D}"/>
              </a:ext>
            </a:extLst>
          </p:cNvPr>
          <p:cNvGrpSpPr/>
          <p:nvPr/>
        </p:nvGrpSpPr>
        <p:grpSpPr>
          <a:xfrm>
            <a:off x="1341670" y="1805797"/>
            <a:ext cx="3613674" cy="923330"/>
            <a:chOff x="3697808" y="4311889"/>
            <a:chExt cx="1177192" cy="923330"/>
          </a:xfrm>
        </p:grpSpPr>
        <p:sp>
          <p:nvSpPr>
            <p:cNvPr id="12" name="TextBox 11">
              <a:extLst>
                <a:ext uri="{FF2B5EF4-FFF2-40B4-BE49-F238E27FC236}">
                  <a16:creationId xmlns:a16="http://schemas.microsoft.com/office/drawing/2014/main" id="{0198B32A-DF97-484B-91CD-A913796671DB}"/>
                </a:ext>
              </a:extLst>
            </p:cNvPr>
            <p:cNvSpPr txBox="1"/>
            <p:nvPr/>
          </p:nvSpPr>
          <p:spPr>
            <a:xfrm>
              <a:off x="3697808" y="4588888"/>
              <a:ext cx="1177192"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9349429B-6686-482A-9EBA-3048B148CB2D}"/>
                </a:ext>
              </a:extLst>
            </p:cNvPr>
            <p:cNvSpPr txBox="1"/>
            <p:nvPr/>
          </p:nvSpPr>
          <p:spPr>
            <a:xfrm>
              <a:off x="3707816" y="4311889"/>
              <a:ext cx="1167184"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645911F8-BDAE-41D4-90B4-2511DBCD6994}"/>
              </a:ext>
            </a:extLst>
          </p:cNvPr>
          <p:cNvGrpSpPr/>
          <p:nvPr/>
        </p:nvGrpSpPr>
        <p:grpSpPr>
          <a:xfrm>
            <a:off x="1341668" y="2894694"/>
            <a:ext cx="3613677" cy="923330"/>
            <a:chOff x="3697807" y="4311889"/>
            <a:chExt cx="1177193" cy="923330"/>
          </a:xfrm>
        </p:grpSpPr>
        <p:sp>
          <p:nvSpPr>
            <p:cNvPr id="15" name="TextBox 14">
              <a:extLst>
                <a:ext uri="{FF2B5EF4-FFF2-40B4-BE49-F238E27FC236}">
                  <a16:creationId xmlns:a16="http://schemas.microsoft.com/office/drawing/2014/main" id="{314FD12C-F8C7-4FD6-8DCE-E0D211414123}"/>
                </a:ext>
              </a:extLst>
            </p:cNvPr>
            <p:cNvSpPr txBox="1"/>
            <p:nvPr/>
          </p:nvSpPr>
          <p:spPr>
            <a:xfrm>
              <a:off x="3697807" y="4588888"/>
              <a:ext cx="1177192"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5FEAA11A-BC3D-478B-9DC9-8D03365088F4}"/>
                </a:ext>
              </a:extLst>
            </p:cNvPr>
            <p:cNvSpPr txBox="1"/>
            <p:nvPr/>
          </p:nvSpPr>
          <p:spPr>
            <a:xfrm>
              <a:off x="3707816" y="4311889"/>
              <a:ext cx="1167184"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7" name="Group 16">
            <a:extLst>
              <a:ext uri="{FF2B5EF4-FFF2-40B4-BE49-F238E27FC236}">
                <a16:creationId xmlns:a16="http://schemas.microsoft.com/office/drawing/2014/main" id="{1D605CDE-CC82-4334-8CFA-753721A23E7D}"/>
              </a:ext>
            </a:extLst>
          </p:cNvPr>
          <p:cNvGrpSpPr/>
          <p:nvPr/>
        </p:nvGrpSpPr>
        <p:grpSpPr>
          <a:xfrm>
            <a:off x="1341668" y="3983591"/>
            <a:ext cx="3613677" cy="923330"/>
            <a:chOff x="3697807" y="4311889"/>
            <a:chExt cx="1177193" cy="923330"/>
          </a:xfrm>
        </p:grpSpPr>
        <p:sp>
          <p:nvSpPr>
            <p:cNvPr id="18" name="TextBox 17">
              <a:extLst>
                <a:ext uri="{FF2B5EF4-FFF2-40B4-BE49-F238E27FC236}">
                  <a16:creationId xmlns:a16="http://schemas.microsoft.com/office/drawing/2014/main" id="{91E5E4FA-D39A-43AD-A87A-BE02623F2C72}"/>
                </a:ext>
              </a:extLst>
            </p:cNvPr>
            <p:cNvSpPr txBox="1"/>
            <p:nvPr/>
          </p:nvSpPr>
          <p:spPr>
            <a:xfrm>
              <a:off x="3697807" y="4588888"/>
              <a:ext cx="1177192"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t>
              </a:r>
              <a:endParaRPr lang="ko-KR" altLang="en-US" sz="1200" dirty="0">
                <a:solidFill>
                  <a:schemeClr val="bg1"/>
                </a:solidFill>
                <a:cs typeface="Arial" pitchFamily="34" charset="0"/>
              </a:endParaRPr>
            </a:p>
          </p:txBody>
        </p:sp>
        <p:sp>
          <p:nvSpPr>
            <p:cNvPr id="19" name="TextBox 18">
              <a:extLst>
                <a:ext uri="{FF2B5EF4-FFF2-40B4-BE49-F238E27FC236}">
                  <a16:creationId xmlns:a16="http://schemas.microsoft.com/office/drawing/2014/main" id="{66202A68-1B51-4A4B-901D-67CD3EC7D163}"/>
                </a:ext>
              </a:extLst>
            </p:cNvPr>
            <p:cNvSpPr txBox="1"/>
            <p:nvPr/>
          </p:nvSpPr>
          <p:spPr>
            <a:xfrm>
              <a:off x="3707816" y="4311889"/>
              <a:ext cx="1167184"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4A4126FD-2E14-4D50-8064-53AB6CB0CA7A}"/>
              </a:ext>
            </a:extLst>
          </p:cNvPr>
          <p:cNvGrpSpPr/>
          <p:nvPr/>
        </p:nvGrpSpPr>
        <p:grpSpPr>
          <a:xfrm>
            <a:off x="1341667" y="5072488"/>
            <a:ext cx="3663523" cy="923330"/>
            <a:chOff x="3697808" y="4311889"/>
            <a:chExt cx="1005918" cy="923330"/>
          </a:xfrm>
        </p:grpSpPr>
        <p:sp>
          <p:nvSpPr>
            <p:cNvPr id="21" name="TextBox 20">
              <a:extLst>
                <a:ext uri="{FF2B5EF4-FFF2-40B4-BE49-F238E27FC236}">
                  <a16:creationId xmlns:a16="http://schemas.microsoft.com/office/drawing/2014/main" id="{B12E48A4-86DE-4E8E-BC75-F04DF312836F}"/>
                </a:ext>
              </a:extLst>
            </p:cNvPr>
            <p:cNvSpPr txBox="1"/>
            <p:nvPr/>
          </p:nvSpPr>
          <p:spPr>
            <a:xfrm>
              <a:off x="3697808" y="4588888"/>
              <a:ext cx="1005918"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t>
              </a:r>
              <a:endParaRPr lang="ko-KR" altLang="en-US" sz="1200" dirty="0">
                <a:solidFill>
                  <a:schemeClr val="bg1"/>
                </a:solidFill>
                <a:cs typeface="Arial" pitchFamily="34" charset="0"/>
              </a:endParaRPr>
            </a:p>
          </p:txBody>
        </p:sp>
        <p:sp>
          <p:nvSpPr>
            <p:cNvPr id="22" name="TextBox 21">
              <a:extLst>
                <a:ext uri="{FF2B5EF4-FFF2-40B4-BE49-F238E27FC236}">
                  <a16:creationId xmlns:a16="http://schemas.microsoft.com/office/drawing/2014/main" id="{16202295-CE49-4BB3-BB63-CF0692CF3F32}"/>
                </a:ext>
              </a:extLst>
            </p:cNvPr>
            <p:cNvSpPr txBox="1"/>
            <p:nvPr/>
          </p:nvSpPr>
          <p:spPr>
            <a:xfrm>
              <a:off x="3706359" y="4311889"/>
              <a:ext cx="997366"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id="{5FEE2D0C-3CAF-49FE-9893-1D7BD5893685}"/>
              </a:ext>
            </a:extLst>
          </p:cNvPr>
          <p:cNvGrpSpPr/>
          <p:nvPr/>
        </p:nvGrpSpPr>
        <p:grpSpPr>
          <a:xfrm>
            <a:off x="7235254" y="1805765"/>
            <a:ext cx="3658793" cy="923330"/>
            <a:chOff x="3697808" y="4311889"/>
            <a:chExt cx="1177192" cy="923330"/>
          </a:xfrm>
        </p:grpSpPr>
        <p:sp>
          <p:nvSpPr>
            <p:cNvPr id="24" name="TextBox 23">
              <a:extLst>
                <a:ext uri="{FF2B5EF4-FFF2-40B4-BE49-F238E27FC236}">
                  <a16:creationId xmlns:a16="http://schemas.microsoft.com/office/drawing/2014/main" id="{6BF8AF71-2A75-4A65-9367-E902FC210324}"/>
                </a:ext>
              </a:extLst>
            </p:cNvPr>
            <p:cNvSpPr txBox="1"/>
            <p:nvPr/>
          </p:nvSpPr>
          <p:spPr>
            <a:xfrm>
              <a:off x="3697808" y="4588888"/>
              <a:ext cx="1177192"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t>
              </a:r>
              <a:endParaRPr lang="ko-KR" altLang="en-US" sz="1200" dirty="0">
                <a:solidFill>
                  <a:schemeClr val="bg1"/>
                </a:solidFill>
                <a:cs typeface="Arial" pitchFamily="34" charset="0"/>
              </a:endParaRPr>
            </a:p>
          </p:txBody>
        </p:sp>
        <p:sp>
          <p:nvSpPr>
            <p:cNvPr id="25" name="TextBox 24">
              <a:extLst>
                <a:ext uri="{FF2B5EF4-FFF2-40B4-BE49-F238E27FC236}">
                  <a16:creationId xmlns:a16="http://schemas.microsoft.com/office/drawing/2014/main" id="{468F1AAE-7555-4C76-A991-7C8EFB357908}"/>
                </a:ext>
              </a:extLst>
            </p:cNvPr>
            <p:cNvSpPr txBox="1"/>
            <p:nvPr/>
          </p:nvSpPr>
          <p:spPr>
            <a:xfrm>
              <a:off x="3707816" y="4311889"/>
              <a:ext cx="1167184" cy="276999"/>
            </a:xfrm>
            <a:prstGeom prst="rect">
              <a:avLst/>
            </a:prstGeom>
            <a:no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6" name="Group 25">
            <a:extLst>
              <a:ext uri="{FF2B5EF4-FFF2-40B4-BE49-F238E27FC236}">
                <a16:creationId xmlns:a16="http://schemas.microsoft.com/office/drawing/2014/main" id="{814E99FE-E283-478B-8C5B-D7DEDD3E13D8}"/>
              </a:ext>
            </a:extLst>
          </p:cNvPr>
          <p:cNvGrpSpPr/>
          <p:nvPr/>
        </p:nvGrpSpPr>
        <p:grpSpPr>
          <a:xfrm>
            <a:off x="7235254" y="2894662"/>
            <a:ext cx="3658793" cy="923330"/>
            <a:chOff x="3697808" y="4311889"/>
            <a:chExt cx="1177192" cy="923330"/>
          </a:xfrm>
        </p:grpSpPr>
        <p:sp>
          <p:nvSpPr>
            <p:cNvPr id="27" name="TextBox 26">
              <a:extLst>
                <a:ext uri="{FF2B5EF4-FFF2-40B4-BE49-F238E27FC236}">
                  <a16:creationId xmlns:a16="http://schemas.microsoft.com/office/drawing/2014/main" id="{22841909-2550-48E5-8D31-893B52A4D0E6}"/>
                </a:ext>
              </a:extLst>
            </p:cNvPr>
            <p:cNvSpPr txBox="1"/>
            <p:nvPr/>
          </p:nvSpPr>
          <p:spPr>
            <a:xfrm>
              <a:off x="3697808" y="4588888"/>
              <a:ext cx="1177192"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t>
              </a:r>
              <a:endParaRPr lang="ko-KR" altLang="en-US"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0050E3A7-574B-443E-90AC-27E4695984FF}"/>
                </a:ext>
              </a:extLst>
            </p:cNvPr>
            <p:cNvSpPr txBox="1"/>
            <p:nvPr/>
          </p:nvSpPr>
          <p:spPr>
            <a:xfrm>
              <a:off x="3707816" y="4311889"/>
              <a:ext cx="1167184" cy="276999"/>
            </a:xfrm>
            <a:prstGeom prst="rect">
              <a:avLst/>
            </a:prstGeom>
            <a:no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1FC07BDA-3B56-42D0-8E00-86E048ADDFD5}"/>
              </a:ext>
            </a:extLst>
          </p:cNvPr>
          <p:cNvGrpSpPr/>
          <p:nvPr/>
        </p:nvGrpSpPr>
        <p:grpSpPr>
          <a:xfrm>
            <a:off x="7235254" y="3983559"/>
            <a:ext cx="3658793" cy="923330"/>
            <a:chOff x="3697808" y="4311889"/>
            <a:chExt cx="1177192" cy="923330"/>
          </a:xfrm>
        </p:grpSpPr>
        <p:sp>
          <p:nvSpPr>
            <p:cNvPr id="30" name="TextBox 29">
              <a:extLst>
                <a:ext uri="{FF2B5EF4-FFF2-40B4-BE49-F238E27FC236}">
                  <a16:creationId xmlns:a16="http://schemas.microsoft.com/office/drawing/2014/main" id="{E5E440D5-2A85-4634-8123-167A9220BBE1}"/>
                </a:ext>
              </a:extLst>
            </p:cNvPr>
            <p:cNvSpPr txBox="1"/>
            <p:nvPr/>
          </p:nvSpPr>
          <p:spPr>
            <a:xfrm>
              <a:off x="3697808" y="4588888"/>
              <a:ext cx="1177192"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t>
              </a:r>
              <a:endParaRPr lang="ko-KR" altLang="en-US"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83FF3A53-2306-4B93-822C-073A1651A338}"/>
                </a:ext>
              </a:extLst>
            </p:cNvPr>
            <p:cNvSpPr txBox="1"/>
            <p:nvPr/>
          </p:nvSpPr>
          <p:spPr>
            <a:xfrm>
              <a:off x="3707816" y="4311889"/>
              <a:ext cx="1167184" cy="276999"/>
            </a:xfrm>
            <a:prstGeom prst="rect">
              <a:avLst/>
            </a:prstGeom>
            <a:no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32" name="Group 31">
            <a:extLst>
              <a:ext uri="{FF2B5EF4-FFF2-40B4-BE49-F238E27FC236}">
                <a16:creationId xmlns:a16="http://schemas.microsoft.com/office/drawing/2014/main" id="{F579CBC4-7D1A-4B82-B302-61787BF050A3}"/>
              </a:ext>
            </a:extLst>
          </p:cNvPr>
          <p:cNvGrpSpPr/>
          <p:nvPr/>
        </p:nvGrpSpPr>
        <p:grpSpPr>
          <a:xfrm>
            <a:off x="7235787" y="5072456"/>
            <a:ext cx="3658261" cy="923330"/>
            <a:chOff x="3697807" y="4311889"/>
            <a:chExt cx="1157153" cy="923330"/>
          </a:xfrm>
        </p:grpSpPr>
        <p:sp>
          <p:nvSpPr>
            <p:cNvPr id="33" name="TextBox 32">
              <a:extLst>
                <a:ext uri="{FF2B5EF4-FFF2-40B4-BE49-F238E27FC236}">
                  <a16:creationId xmlns:a16="http://schemas.microsoft.com/office/drawing/2014/main" id="{937ECF27-8B43-47C0-80F2-617AD3DD04E9}"/>
                </a:ext>
              </a:extLst>
            </p:cNvPr>
            <p:cNvSpPr txBox="1"/>
            <p:nvPr/>
          </p:nvSpPr>
          <p:spPr>
            <a:xfrm>
              <a:off x="3697807" y="4588888"/>
              <a:ext cx="1157152"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t>
              </a:r>
              <a:endParaRPr lang="ko-KR" altLang="en-US" sz="1200" dirty="0">
                <a:solidFill>
                  <a:schemeClr val="bg1"/>
                </a:solidFill>
                <a:cs typeface="Arial" pitchFamily="34" charset="0"/>
              </a:endParaRPr>
            </a:p>
          </p:txBody>
        </p:sp>
        <p:sp>
          <p:nvSpPr>
            <p:cNvPr id="34" name="TextBox 33">
              <a:extLst>
                <a:ext uri="{FF2B5EF4-FFF2-40B4-BE49-F238E27FC236}">
                  <a16:creationId xmlns:a16="http://schemas.microsoft.com/office/drawing/2014/main" id="{11FCA561-8FD0-49DD-92BC-0EA58A9F6B0E}"/>
                </a:ext>
              </a:extLst>
            </p:cNvPr>
            <p:cNvSpPr txBox="1"/>
            <p:nvPr/>
          </p:nvSpPr>
          <p:spPr>
            <a:xfrm>
              <a:off x="3707647" y="4311889"/>
              <a:ext cx="1147313" cy="276999"/>
            </a:xfrm>
            <a:prstGeom prst="rect">
              <a:avLst/>
            </a:prstGeom>
            <a:no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35" name="Group 34">
            <a:extLst>
              <a:ext uri="{FF2B5EF4-FFF2-40B4-BE49-F238E27FC236}">
                <a16:creationId xmlns:a16="http://schemas.microsoft.com/office/drawing/2014/main" id="{159E8376-CA83-48E0-85EB-E1D179EE05DE}"/>
              </a:ext>
            </a:extLst>
          </p:cNvPr>
          <p:cNvGrpSpPr/>
          <p:nvPr/>
        </p:nvGrpSpPr>
        <p:grpSpPr>
          <a:xfrm rot="900000">
            <a:off x="5511835" y="1374870"/>
            <a:ext cx="1164735" cy="5168552"/>
            <a:chOff x="2183130" y="1760602"/>
            <a:chExt cx="1164735" cy="4452468"/>
          </a:xfrm>
        </p:grpSpPr>
        <p:pic>
          <p:nvPicPr>
            <p:cNvPr id="36" name="Picture 2" descr="E:\002-KIMS BUSINESS\007-04-1-FIVERR\01-PPT-TEMPLATE\COVER-PSD\05-cut-01.png">
              <a:extLst>
                <a:ext uri="{FF2B5EF4-FFF2-40B4-BE49-F238E27FC236}">
                  <a16:creationId xmlns:a16="http://schemas.microsoft.com/office/drawing/2014/main" id="{A7C692F5-0D2F-40BE-93CE-A43CBFB677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26014" y="3677652"/>
              <a:ext cx="4238901" cy="4048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E:\002-KIMS BUSINESS\007-04-1-FIVERR\01-PPT-TEMPLATE\COVER-PSD\05-cut-01.png">
              <a:extLst>
                <a:ext uri="{FF2B5EF4-FFF2-40B4-BE49-F238E27FC236}">
                  <a16:creationId xmlns:a16="http://schemas.microsoft.com/office/drawing/2014/main" id="{4F820450-3E4B-47A1-A4C3-5B74AFDF8C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08935" y="3834073"/>
              <a:ext cx="4353192" cy="404801"/>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77C7D5B1-B1D0-4A7F-B01E-3358E828F8D5}"/>
                </a:ext>
              </a:extLst>
            </p:cNvPr>
            <p:cNvSpPr/>
            <p:nvPr/>
          </p:nvSpPr>
          <p:spPr>
            <a:xfrm>
              <a:off x="2406367" y="1825336"/>
              <a:ext cx="695052" cy="4303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TextBox 6">
            <a:extLst>
              <a:ext uri="{FF2B5EF4-FFF2-40B4-BE49-F238E27FC236}">
                <a16:creationId xmlns:a16="http://schemas.microsoft.com/office/drawing/2014/main" id="{F81EED59-1272-4814-B862-5A6ACA118BF9}"/>
              </a:ext>
            </a:extLst>
          </p:cNvPr>
          <p:cNvSpPr txBox="1"/>
          <p:nvPr/>
        </p:nvSpPr>
        <p:spPr>
          <a:xfrm>
            <a:off x="6224062" y="2005853"/>
            <a:ext cx="631374" cy="523220"/>
          </a:xfrm>
          <a:prstGeom prst="rect">
            <a:avLst/>
          </a:prstGeom>
          <a:noFill/>
        </p:spPr>
        <p:txBody>
          <a:bodyPr wrap="square" lIns="108000" rIns="108000" rtlCol="0">
            <a:spAutoFit/>
          </a:bodyPr>
          <a:lstStyle/>
          <a:p>
            <a:r>
              <a:rPr lang="en-US" altLang="ko-KR" sz="2800" b="1" dirty="0">
                <a:solidFill>
                  <a:schemeClr val="accent4"/>
                </a:solidFill>
                <a:cs typeface="Arial" pitchFamily="34" charset="0"/>
              </a:rPr>
              <a:t>01</a:t>
            </a:r>
            <a:endParaRPr lang="ko-KR" altLang="en-US" sz="2800" b="1" dirty="0">
              <a:solidFill>
                <a:schemeClr val="accent4"/>
              </a:solidFill>
              <a:cs typeface="Arial" pitchFamily="34" charset="0"/>
            </a:endParaRPr>
          </a:p>
        </p:txBody>
      </p:sp>
      <p:sp>
        <p:nvSpPr>
          <p:cNvPr id="8" name="TextBox 7">
            <a:extLst>
              <a:ext uri="{FF2B5EF4-FFF2-40B4-BE49-F238E27FC236}">
                <a16:creationId xmlns:a16="http://schemas.microsoft.com/office/drawing/2014/main" id="{BA46B2B4-6158-4075-8AEA-C995B319D693}"/>
              </a:ext>
            </a:extLst>
          </p:cNvPr>
          <p:cNvSpPr txBox="1"/>
          <p:nvPr/>
        </p:nvSpPr>
        <p:spPr>
          <a:xfrm>
            <a:off x="5928568" y="3095269"/>
            <a:ext cx="631374" cy="523220"/>
          </a:xfrm>
          <a:prstGeom prst="rect">
            <a:avLst/>
          </a:prstGeom>
          <a:noFill/>
        </p:spPr>
        <p:txBody>
          <a:bodyPr wrap="square" lIns="108000" rIns="108000" rtlCol="0">
            <a:spAutoFit/>
          </a:bodyPr>
          <a:lstStyle/>
          <a:p>
            <a:r>
              <a:rPr lang="en-US" altLang="ko-KR" sz="2800" b="1" dirty="0">
                <a:solidFill>
                  <a:schemeClr val="accent3"/>
                </a:solidFill>
                <a:cs typeface="Arial" pitchFamily="34" charset="0"/>
              </a:rPr>
              <a:t>02</a:t>
            </a:r>
            <a:endParaRPr lang="ko-KR" altLang="en-US" sz="2800" b="1" dirty="0">
              <a:solidFill>
                <a:schemeClr val="accent3"/>
              </a:solidFill>
              <a:cs typeface="Arial" pitchFamily="34" charset="0"/>
            </a:endParaRPr>
          </a:p>
        </p:txBody>
      </p:sp>
      <p:sp>
        <p:nvSpPr>
          <p:cNvPr id="9" name="TextBox 8">
            <a:extLst>
              <a:ext uri="{FF2B5EF4-FFF2-40B4-BE49-F238E27FC236}">
                <a16:creationId xmlns:a16="http://schemas.microsoft.com/office/drawing/2014/main" id="{30DBD312-FBAD-4229-AB0F-E8EF1FF90EE0}"/>
              </a:ext>
            </a:extLst>
          </p:cNvPr>
          <p:cNvSpPr txBox="1"/>
          <p:nvPr/>
        </p:nvSpPr>
        <p:spPr>
          <a:xfrm>
            <a:off x="5633072" y="4184685"/>
            <a:ext cx="631374" cy="523220"/>
          </a:xfrm>
          <a:prstGeom prst="rect">
            <a:avLst/>
          </a:prstGeom>
          <a:noFill/>
        </p:spPr>
        <p:txBody>
          <a:bodyPr wrap="square" lIns="108000" rIns="108000" rtlCol="0">
            <a:spAutoFit/>
          </a:bodyPr>
          <a:lstStyle/>
          <a:p>
            <a:r>
              <a:rPr lang="en-US" altLang="ko-KR" sz="2800" b="1" dirty="0">
                <a:solidFill>
                  <a:schemeClr val="accent2"/>
                </a:solidFill>
                <a:cs typeface="Arial" pitchFamily="34" charset="0"/>
              </a:rPr>
              <a:t>03</a:t>
            </a:r>
            <a:endParaRPr lang="ko-KR" altLang="en-US" sz="2800" b="1" dirty="0">
              <a:solidFill>
                <a:schemeClr val="accent2"/>
              </a:solidFill>
              <a:cs typeface="Arial" pitchFamily="34" charset="0"/>
            </a:endParaRPr>
          </a:p>
        </p:txBody>
      </p:sp>
      <p:sp>
        <p:nvSpPr>
          <p:cNvPr id="10" name="TextBox 9">
            <a:extLst>
              <a:ext uri="{FF2B5EF4-FFF2-40B4-BE49-F238E27FC236}">
                <a16:creationId xmlns:a16="http://schemas.microsoft.com/office/drawing/2014/main" id="{8AFE53F2-5A7D-46DA-A106-E14011A5F8CE}"/>
              </a:ext>
            </a:extLst>
          </p:cNvPr>
          <p:cNvSpPr txBox="1"/>
          <p:nvPr/>
        </p:nvSpPr>
        <p:spPr>
          <a:xfrm>
            <a:off x="5337576" y="5274101"/>
            <a:ext cx="631374" cy="523220"/>
          </a:xfrm>
          <a:prstGeom prst="rect">
            <a:avLst/>
          </a:prstGeom>
          <a:noFill/>
        </p:spPr>
        <p:txBody>
          <a:bodyPr wrap="square" lIns="108000" rIns="108000" rtlCol="0">
            <a:spAutoFit/>
          </a:bodyPr>
          <a:lstStyle/>
          <a:p>
            <a:r>
              <a:rPr lang="en-US" altLang="ko-KR" sz="2800" b="1" dirty="0">
                <a:solidFill>
                  <a:schemeClr val="accent1"/>
                </a:solidFill>
                <a:cs typeface="Arial" pitchFamily="34" charset="0"/>
              </a:rPr>
              <a:t>04</a:t>
            </a:r>
            <a:endParaRPr lang="ko-KR" altLang="en-US" sz="2800" b="1" dirty="0">
              <a:solidFill>
                <a:schemeClr val="accent1"/>
              </a:solidFill>
              <a:cs typeface="Arial" pitchFamily="34" charset="0"/>
            </a:endParaRPr>
          </a:p>
        </p:txBody>
      </p:sp>
    </p:spTree>
    <p:extLst>
      <p:ext uri="{BB962C8B-B14F-4D97-AF65-F5344CB8AC3E}">
        <p14:creationId xmlns:p14="http://schemas.microsoft.com/office/powerpoint/2010/main" val="1198383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FB5FA6B-78AE-45D2-83C2-9102D54E95E4}"/>
              </a:ext>
            </a:extLst>
          </p:cNvPr>
          <p:cNvSpPr>
            <a:spLocks noGrp="1"/>
          </p:cNvSpPr>
          <p:nvPr>
            <p:ph type="pic" sz="quarter" idx="11"/>
          </p:nvPr>
        </p:nvSpPr>
        <p:spPr/>
      </p:sp>
      <p:grpSp>
        <p:nvGrpSpPr>
          <p:cNvPr id="17" name="Group 16">
            <a:extLst>
              <a:ext uri="{FF2B5EF4-FFF2-40B4-BE49-F238E27FC236}">
                <a16:creationId xmlns:a16="http://schemas.microsoft.com/office/drawing/2014/main" id="{EA48C844-D5A7-4888-8615-B675340BFCCA}"/>
              </a:ext>
            </a:extLst>
          </p:cNvPr>
          <p:cNvGrpSpPr/>
          <p:nvPr/>
        </p:nvGrpSpPr>
        <p:grpSpPr>
          <a:xfrm>
            <a:off x="416485" y="0"/>
            <a:ext cx="5746190" cy="6858000"/>
            <a:chOff x="416485" y="0"/>
            <a:chExt cx="5746190" cy="6858000"/>
          </a:xfrm>
        </p:grpSpPr>
        <p:grpSp>
          <p:nvGrpSpPr>
            <p:cNvPr id="13" name="Group 12">
              <a:extLst>
                <a:ext uri="{FF2B5EF4-FFF2-40B4-BE49-F238E27FC236}">
                  <a16:creationId xmlns:a16="http://schemas.microsoft.com/office/drawing/2014/main" id="{815488EB-B84C-4726-A4DB-402D7FF6DBB6}"/>
                </a:ext>
              </a:extLst>
            </p:cNvPr>
            <p:cNvGrpSpPr/>
            <p:nvPr/>
          </p:nvGrpSpPr>
          <p:grpSpPr>
            <a:xfrm>
              <a:off x="4562473" y="0"/>
              <a:ext cx="1600202" cy="3495675"/>
              <a:chOff x="4562473" y="0"/>
              <a:chExt cx="1600202" cy="3495675"/>
            </a:xfrm>
          </p:grpSpPr>
          <p:sp>
            <p:nvSpPr>
              <p:cNvPr id="10" name="Parallelogram 9">
                <a:extLst>
                  <a:ext uri="{FF2B5EF4-FFF2-40B4-BE49-F238E27FC236}">
                    <a16:creationId xmlns:a16="http://schemas.microsoft.com/office/drawing/2014/main" id="{9765930B-3EF8-4194-A268-2E44BD7797E2}"/>
                  </a:ext>
                </a:extLst>
              </p:cNvPr>
              <p:cNvSpPr/>
              <p:nvPr/>
            </p:nvSpPr>
            <p:spPr>
              <a:xfrm flipH="1">
                <a:off x="4562473" y="0"/>
                <a:ext cx="1600202" cy="3124200"/>
              </a:xfrm>
              <a:prstGeom prst="parallelogram">
                <a:avLst>
                  <a:gd name="adj" fmla="val 906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A8209EFD-BC6C-4B88-93A5-D363AF322BA3}"/>
                  </a:ext>
                </a:extLst>
              </p:cNvPr>
              <p:cNvSpPr/>
              <p:nvPr/>
            </p:nvSpPr>
            <p:spPr>
              <a:xfrm flipH="1">
                <a:off x="5056844" y="1466850"/>
                <a:ext cx="1039156" cy="2028825"/>
              </a:xfrm>
              <a:prstGeom prst="parallelogram">
                <a:avLst>
                  <a:gd name="adj" fmla="val 906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arallelogram 11">
              <a:extLst>
                <a:ext uri="{FF2B5EF4-FFF2-40B4-BE49-F238E27FC236}">
                  <a16:creationId xmlns:a16="http://schemas.microsoft.com/office/drawing/2014/main" id="{AA0B12F4-3141-4688-A570-F36039041868}"/>
                </a:ext>
              </a:extLst>
            </p:cNvPr>
            <p:cNvSpPr/>
            <p:nvPr/>
          </p:nvSpPr>
          <p:spPr>
            <a:xfrm flipH="1">
              <a:off x="766298" y="6048375"/>
              <a:ext cx="500527" cy="809625"/>
            </a:xfrm>
            <a:prstGeom prst="parallelogram">
              <a:avLst>
                <a:gd name="adj" fmla="val 802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CEB97FD3-969C-4BBB-9758-2332494136A3}"/>
                </a:ext>
              </a:extLst>
            </p:cNvPr>
            <p:cNvSpPr/>
            <p:nvPr/>
          </p:nvSpPr>
          <p:spPr>
            <a:xfrm rot="10800000" flipH="1">
              <a:off x="416485" y="4829175"/>
              <a:ext cx="1039156" cy="2028825"/>
            </a:xfrm>
            <a:prstGeom prst="parallelogram">
              <a:avLst>
                <a:gd name="adj" fmla="val 906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671FA361-76B2-4E77-B164-8FB55BB273FD}"/>
              </a:ext>
            </a:extLst>
          </p:cNvPr>
          <p:cNvGrpSpPr/>
          <p:nvPr/>
        </p:nvGrpSpPr>
        <p:grpSpPr>
          <a:xfrm>
            <a:off x="7939083" y="2601119"/>
            <a:ext cx="3806470" cy="925526"/>
            <a:chOff x="6328871" y="1411926"/>
            <a:chExt cx="4729770" cy="1122301"/>
          </a:xfrm>
        </p:grpSpPr>
        <p:sp>
          <p:nvSpPr>
            <p:cNvPr id="19" name="TextBox 18">
              <a:extLst>
                <a:ext uri="{FF2B5EF4-FFF2-40B4-BE49-F238E27FC236}">
                  <a16:creationId xmlns:a16="http://schemas.microsoft.com/office/drawing/2014/main" id="{CBCDA9AF-B356-4455-B682-72779DEB0D2B}"/>
                </a:ext>
              </a:extLst>
            </p:cNvPr>
            <p:cNvSpPr txBox="1"/>
            <p:nvPr/>
          </p:nvSpPr>
          <p:spPr>
            <a:xfrm>
              <a:off x="6328871" y="1750480"/>
              <a:ext cx="4729770" cy="783747"/>
            </a:xfrm>
            <a:prstGeom prst="rect">
              <a:avLst/>
            </a:prstGeom>
            <a:noFill/>
          </p:spPr>
          <p:txBody>
            <a:bodyPr wrap="square" rtlCol="0">
              <a:spAutoFit/>
            </a:bodyPr>
            <a:lstStyle/>
            <a:p>
              <a:r>
                <a:rPr lang="en-US" altLang="ko-KR" sz="1200" dirty="0">
                  <a:solidFill>
                    <a:schemeClr val="tx1">
                      <a:lumMod val="90000"/>
                      <a:lumOff val="10000"/>
                    </a:schemeClr>
                  </a:solidFill>
                  <a:cs typeface="Arial" pitchFamily="34" charset="0"/>
                </a:rPr>
                <a:t>Get a modern PowerPoint  Presentation that is beautifully designed. </a:t>
              </a:r>
              <a:r>
                <a:rPr lang="en-US" altLang="ko-KR" sz="1200" dirty="0">
                  <a:solidFill>
                    <a:schemeClr val="tx1">
                      <a:lumMod val="90000"/>
                      <a:lumOff val="10000"/>
                    </a:schemeClr>
                  </a:solidFill>
                  <a:ea typeface="FZShuTi" pitchFamily="2" charset="-122"/>
                  <a:cs typeface="Arial" pitchFamily="34" charset="0"/>
                </a:rPr>
                <a:t>I hope and I believe that this Template will your Time. </a:t>
              </a:r>
              <a:endParaRPr lang="en-US" altLang="ko-KR" sz="1200" dirty="0">
                <a:solidFill>
                  <a:schemeClr val="tx1">
                    <a:lumMod val="90000"/>
                    <a:lumOff val="10000"/>
                  </a:schemeClr>
                </a:solidFill>
                <a:cs typeface="Arial" pitchFamily="34" charset="0"/>
              </a:endParaRPr>
            </a:p>
          </p:txBody>
        </p:sp>
        <p:sp>
          <p:nvSpPr>
            <p:cNvPr id="20" name="TextBox 19">
              <a:extLst>
                <a:ext uri="{FF2B5EF4-FFF2-40B4-BE49-F238E27FC236}">
                  <a16:creationId xmlns:a16="http://schemas.microsoft.com/office/drawing/2014/main" id="{3C12029B-C36F-4F17-B7EF-D7EDDC8F798A}"/>
                </a:ext>
              </a:extLst>
            </p:cNvPr>
            <p:cNvSpPr txBox="1"/>
            <p:nvPr/>
          </p:nvSpPr>
          <p:spPr>
            <a:xfrm>
              <a:off x="6328871" y="1411926"/>
              <a:ext cx="4729770" cy="447855"/>
            </a:xfrm>
            <a:prstGeom prst="rect">
              <a:avLst/>
            </a:prstGeom>
            <a:noFill/>
          </p:spPr>
          <p:txBody>
            <a:bodyPr wrap="square" lIns="108000" rIns="108000" rtlCol="0">
              <a:spAutoFit/>
            </a:bodyPr>
            <a:lstStyle/>
            <a:p>
              <a:r>
                <a:rPr lang="en-US" altLang="ko-KR" b="1" dirty="0">
                  <a:solidFill>
                    <a:schemeClr val="tx1">
                      <a:lumMod val="90000"/>
                      <a:lumOff val="10000"/>
                    </a:schemeClr>
                  </a:solidFill>
                  <a:cs typeface="Arial" pitchFamily="34" charset="0"/>
                </a:rPr>
                <a:t>Contents</a:t>
              </a:r>
              <a:endParaRPr lang="ko-KR" altLang="en-US" b="1" dirty="0">
                <a:solidFill>
                  <a:schemeClr val="tx1">
                    <a:lumMod val="90000"/>
                    <a:lumOff val="10000"/>
                  </a:schemeClr>
                </a:solidFill>
                <a:cs typeface="Arial" pitchFamily="34" charset="0"/>
              </a:endParaRPr>
            </a:p>
          </p:txBody>
        </p:sp>
      </p:grpSp>
      <p:sp>
        <p:nvSpPr>
          <p:cNvPr id="21" name="TextBox 20">
            <a:extLst>
              <a:ext uri="{FF2B5EF4-FFF2-40B4-BE49-F238E27FC236}">
                <a16:creationId xmlns:a16="http://schemas.microsoft.com/office/drawing/2014/main" id="{DBD62C6E-61D1-430F-B0C3-F85D6AD117C8}"/>
              </a:ext>
            </a:extLst>
          </p:cNvPr>
          <p:cNvSpPr txBox="1"/>
          <p:nvPr/>
        </p:nvSpPr>
        <p:spPr>
          <a:xfrm>
            <a:off x="6620328" y="2709939"/>
            <a:ext cx="790112" cy="707886"/>
          </a:xfrm>
          <a:prstGeom prst="rect">
            <a:avLst/>
          </a:prstGeom>
          <a:noFill/>
        </p:spPr>
        <p:txBody>
          <a:bodyPr wrap="square" lIns="108000" rIns="108000"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sp>
        <p:nvSpPr>
          <p:cNvPr id="22" name="Half Frame 21">
            <a:extLst>
              <a:ext uri="{FF2B5EF4-FFF2-40B4-BE49-F238E27FC236}">
                <a16:creationId xmlns:a16="http://schemas.microsoft.com/office/drawing/2014/main" id="{68D21C87-EEF5-4EB6-9119-9B262318FC34}"/>
              </a:ext>
            </a:extLst>
          </p:cNvPr>
          <p:cNvSpPr/>
          <p:nvPr/>
        </p:nvSpPr>
        <p:spPr>
          <a:xfrm rot="8100000">
            <a:off x="7167934" y="2800862"/>
            <a:ext cx="526040" cy="526040"/>
          </a:xfrm>
          <a:prstGeom prst="halfFrame">
            <a:avLst>
              <a:gd name="adj1" fmla="val 20434"/>
              <a:gd name="adj2" fmla="val 200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grpSp>
        <p:nvGrpSpPr>
          <p:cNvPr id="23" name="Group 22">
            <a:extLst>
              <a:ext uri="{FF2B5EF4-FFF2-40B4-BE49-F238E27FC236}">
                <a16:creationId xmlns:a16="http://schemas.microsoft.com/office/drawing/2014/main" id="{E2267CD7-E9A6-4E81-A81C-1C7CAB72D330}"/>
              </a:ext>
            </a:extLst>
          </p:cNvPr>
          <p:cNvGrpSpPr/>
          <p:nvPr/>
        </p:nvGrpSpPr>
        <p:grpSpPr>
          <a:xfrm>
            <a:off x="8506329" y="3860239"/>
            <a:ext cx="3252898" cy="925526"/>
            <a:chOff x="6328871" y="1411926"/>
            <a:chExt cx="4041924" cy="1122301"/>
          </a:xfrm>
        </p:grpSpPr>
        <p:sp>
          <p:nvSpPr>
            <p:cNvPr id="24" name="TextBox 23">
              <a:extLst>
                <a:ext uri="{FF2B5EF4-FFF2-40B4-BE49-F238E27FC236}">
                  <a16:creationId xmlns:a16="http://schemas.microsoft.com/office/drawing/2014/main" id="{8E1D18FD-DD83-4F17-8B90-859E2593046B}"/>
                </a:ext>
              </a:extLst>
            </p:cNvPr>
            <p:cNvSpPr txBox="1"/>
            <p:nvPr/>
          </p:nvSpPr>
          <p:spPr>
            <a:xfrm>
              <a:off x="6328871" y="1750480"/>
              <a:ext cx="4041924" cy="783747"/>
            </a:xfrm>
            <a:prstGeom prst="rect">
              <a:avLst/>
            </a:prstGeom>
            <a:noFill/>
          </p:spPr>
          <p:txBody>
            <a:bodyPr wrap="square" rtlCol="0">
              <a:spAutoFit/>
            </a:bodyPr>
            <a:lstStyle/>
            <a:p>
              <a:r>
                <a:rPr lang="en-US" altLang="ko-KR" sz="1200" dirty="0">
                  <a:solidFill>
                    <a:schemeClr val="tx1">
                      <a:lumMod val="90000"/>
                      <a:lumOff val="10000"/>
                    </a:schemeClr>
                  </a:solidFill>
                  <a:cs typeface="Arial" pitchFamily="34" charset="0"/>
                </a:rPr>
                <a:t>Get a modern PowerPoint  Presentation that is beautifully designed. </a:t>
              </a:r>
              <a:r>
                <a:rPr lang="en-US" altLang="ko-KR" sz="1200" dirty="0">
                  <a:solidFill>
                    <a:schemeClr val="tx1">
                      <a:lumMod val="90000"/>
                      <a:lumOff val="10000"/>
                    </a:schemeClr>
                  </a:solidFill>
                  <a:ea typeface="FZShuTi" pitchFamily="2" charset="-122"/>
                  <a:cs typeface="Arial" pitchFamily="34" charset="0"/>
                </a:rPr>
                <a:t>I hope and I believe that this Template will your Time. </a:t>
              </a:r>
              <a:endParaRPr lang="en-US" altLang="ko-KR" sz="1200" dirty="0">
                <a:solidFill>
                  <a:schemeClr val="tx1">
                    <a:lumMod val="90000"/>
                    <a:lumOff val="10000"/>
                  </a:schemeClr>
                </a:solidFill>
                <a:cs typeface="Arial" pitchFamily="34" charset="0"/>
              </a:endParaRPr>
            </a:p>
          </p:txBody>
        </p:sp>
        <p:sp>
          <p:nvSpPr>
            <p:cNvPr id="25" name="TextBox 24">
              <a:extLst>
                <a:ext uri="{FF2B5EF4-FFF2-40B4-BE49-F238E27FC236}">
                  <a16:creationId xmlns:a16="http://schemas.microsoft.com/office/drawing/2014/main" id="{37D8BF91-9769-4F84-B140-0D1FC3E56C79}"/>
                </a:ext>
              </a:extLst>
            </p:cNvPr>
            <p:cNvSpPr txBox="1"/>
            <p:nvPr/>
          </p:nvSpPr>
          <p:spPr>
            <a:xfrm>
              <a:off x="6328871" y="1411926"/>
              <a:ext cx="4041924" cy="447855"/>
            </a:xfrm>
            <a:prstGeom prst="rect">
              <a:avLst/>
            </a:prstGeom>
            <a:noFill/>
          </p:spPr>
          <p:txBody>
            <a:bodyPr wrap="square" lIns="108000" rIns="108000" rtlCol="0">
              <a:spAutoFit/>
            </a:bodyPr>
            <a:lstStyle/>
            <a:p>
              <a:r>
                <a:rPr lang="en-US" altLang="ko-KR" b="1" dirty="0">
                  <a:solidFill>
                    <a:schemeClr val="tx1">
                      <a:lumMod val="90000"/>
                      <a:lumOff val="10000"/>
                    </a:schemeClr>
                  </a:solidFill>
                  <a:cs typeface="Arial" pitchFamily="34" charset="0"/>
                </a:rPr>
                <a:t>Contents</a:t>
              </a:r>
              <a:endParaRPr lang="ko-KR" altLang="en-US" b="1" dirty="0">
                <a:solidFill>
                  <a:schemeClr val="tx1">
                    <a:lumMod val="90000"/>
                    <a:lumOff val="10000"/>
                  </a:schemeClr>
                </a:solidFill>
                <a:cs typeface="Arial" pitchFamily="34" charset="0"/>
              </a:endParaRPr>
            </a:p>
          </p:txBody>
        </p:sp>
      </p:grpSp>
      <p:sp>
        <p:nvSpPr>
          <p:cNvPr id="26" name="TextBox 25">
            <a:extLst>
              <a:ext uri="{FF2B5EF4-FFF2-40B4-BE49-F238E27FC236}">
                <a16:creationId xmlns:a16="http://schemas.microsoft.com/office/drawing/2014/main" id="{D886C0DA-FE68-49F3-B1AD-FB774A3EECC4}"/>
              </a:ext>
            </a:extLst>
          </p:cNvPr>
          <p:cNvSpPr txBox="1"/>
          <p:nvPr/>
        </p:nvSpPr>
        <p:spPr>
          <a:xfrm>
            <a:off x="7187573" y="3969059"/>
            <a:ext cx="790112" cy="707886"/>
          </a:xfrm>
          <a:prstGeom prst="rect">
            <a:avLst/>
          </a:prstGeom>
          <a:noFill/>
        </p:spPr>
        <p:txBody>
          <a:bodyPr wrap="square" lIns="108000" rIns="108000" rtlCol="0">
            <a:spAutoFit/>
          </a:bodyPr>
          <a:lstStyle/>
          <a:p>
            <a:pPr algn="ctr"/>
            <a:r>
              <a:rPr lang="en-US" altLang="ko-KR" sz="4000" b="1" dirty="0">
                <a:solidFill>
                  <a:schemeClr val="accent2"/>
                </a:solidFill>
                <a:cs typeface="Arial" pitchFamily="34" charset="0"/>
              </a:rPr>
              <a:t>02</a:t>
            </a:r>
            <a:endParaRPr lang="ko-KR" altLang="en-US" sz="4000" b="1" dirty="0">
              <a:solidFill>
                <a:schemeClr val="accent2"/>
              </a:solidFill>
              <a:cs typeface="Arial" pitchFamily="34" charset="0"/>
            </a:endParaRPr>
          </a:p>
        </p:txBody>
      </p:sp>
      <p:sp>
        <p:nvSpPr>
          <p:cNvPr id="27" name="Half Frame 26">
            <a:extLst>
              <a:ext uri="{FF2B5EF4-FFF2-40B4-BE49-F238E27FC236}">
                <a16:creationId xmlns:a16="http://schemas.microsoft.com/office/drawing/2014/main" id="{AD993279-4AB3-4184-8D53-CAA4E238DD8C}"/>
              </a:ext>
            </a:extLst>
          </p:cNvPr>
          <p:cNvSpPr/>
          <p:nvPr/>
        </p:nvSpPr>
        <p:spPr>
          <a:xfrm rot="8100000">
            <a:off x="7735179" y="4059982"/>
            <a:ext cx="526040" cy="526040"/>
          </a:xfrm>
          <a:prstGeom prst="halfFrame">
            <a:avLst>
              <a:gd name="adj1" fmla="val 20434"/>
              <a:gd name="adj2" fmla="val 200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grpSp>
        <p:nvGrpSpPr>
          <p:cNvPr id="28" name="Group 27">
            <a:extLst>
              <a:ext uri="{FF2B5EF4-FFF2-40B4-BE49-F238E27FC236}">
                <a16:creationId xmlns:a16="http://schemas.microsoft.com/office/drawing/2014/main" id="{1E74C5C2-F4F4-4DAB-989A-4B8AF0F42799}"/>
              </a:ext>
            </a:extLst>
          </p:cNvPr>
          <p:cNvGrpSpPr/>
          <p:nvPr/>
        </p:nvGrpSpPr>
        <p:grpSpPr>
          <a:xfrm>
            <a:off x="9073575" y="5119358"/>
            <a:ext cx="2699326" cy="1110191"/>
            <a:chOff x="6328871" y="1411926"/>
            <a:chExt cx="3354077" cy="1346228"/>
          </a:xfrm>
        </p:grpSpPr>
        <p:sp>
          <p:nvSpPr>
            <p:cNvPr id="29" name="TextBox 28">
              <a:extLst>
                <a:ext uri="{FF2B5EF4-FFF2-40B4-BE49-F238E27FC236}">
                  <a16:creationId xmlns:a16="http://schemas.microsoft.com/office/drawing/2014/main" id="{F0CE6FD7-7426-4A06-BA96-6A7BAF574AE9}"/>
                </a:ext>
              </a:extLst>
            </p:cNvPr>
            <p:cNvSpPr txBox="1"/>
            <p:nvPr/>
          </p:nvSpPr>
          <p:spPr>
            <a:xfrm>
              <a:off x="6328871" y="1750480"/>
              <a:ext cx="3354077" cy="1007674"/>
            </a:xfrm>
            <a:prstGeom prst="rect">
              <a:avLst/>
            </a:prstGeom>
            <a:noFill/>
          </p:spPr>
          <p:txBody>
            <a:bodyPr wrap="square" rtlCol="0">
              <a:spAutoFit/>
            </a:bodyPr>
            <a:lstStyle/>
            <a:p>
              <a:r>
                <a:rPr lang="en-US" altLang="ko-KR" sz="1200" dirty="0">
                  <a:solidFill>
                    <a:schemeClr val="tx1">
                      <a:lumMod val="90000"/>
                      <a:lumOff val="10000"/>
                    </a:schemeClr>
                  </a:solidFill>
                  <a:cs typeface="Arial" pitchFamily="34" charset="0"/>
                </a:rPr>
                <a:t>Get a modern PowerPoint  Presentation that is beautifully designed. </a:t>
              </a:r>
              <a:r>
                <a:rPr lang="en-US" altLang="ko-KR" sz="1200" dirty="0">
                  <a:solidFill>
                    <a:schemeClr val="tx1">
                      <a:lumMod val="90000"/>
                      <a:lumOff val="10000"/>
                    </a:schemeClr>
                  </a:solidFill>
                  <a:ea typeface="FZShuTi" pitchFamily="2" charset="-122"/>
                  <a:cs typeface="Arial" pitchFamily="34" charset="0"/>
                </a:rPr>
                <a:t>I hope and I believe that this Template will your Time. </a:t>
              </a:r>
              <a:endParaRPr lang="en-US" altLang="ko-KR" sz="1200" dirty="0">
                <a:solidFill>
                  <a:schemeClr val="tx1">
                    <a:lumMod val="90000"/>
                    <a:lumOff val="10000"/>
                  </a:schemeClr>
                </a:solidFill>
                <a:cs typeface="Arial" pitchFamily="34" charset="0"/>
              </a:endParaRPr>
            </a:p>
          </p:txBody>
        </p:sp>
        <p:sp>
          <p:nvSpPr>
            <p:cNvPr id="30" name="TextBox 29">
              <a:extLst>
                <a:ext uri="{FF2B5EF4-FFF2-40B4-BE49-F238E27FC236}">
                  <a16:creationId xmlns:a16="http://schemas.microsoft.com/office/drawing/2014/main" id="{7F904265-9F19-43B7-8BDB-2F1D6E549829}"/>
                </a:ext>
              </a:extLst>
            </p:cNvPr>
            <p:cNvSpPr txBox="1"/>
            <p:nvPr/>
          </p:nvSpPr>
          <p:spPr>
            <a:xfrm>
              <a:off x="6328871" y="1411926"/>
              <a:ext cx="3354077" cy="447855"/>
            </a:xfrm>
            <a:prstGeom prst="rect">
              <a:avLst/>
            </a:prstGeom>
            <a:noFill/>
          </p:spPr>
          <p:txBody>
            <a:bodyPr wrap="square" lIns="108000" rIns="108000" rtlCol="0">
              <a:spAutoFit/>
            </a:bodyPr>
            <a:lstStyle/>
            <a:p>
              <a:r>
                <a:rPr lang="en-US" altLang="ko-KR" b="1" dirty="0">
                  <a:solidFill>
                    <a:schemeClr val="tx1">
                      <a:lumMod val="90000"/>
                      <a:lumOff val="10000"/>
                    </a:schemeClr>
                  </a:solidFill>
                  <a:cs typeface="Arial" pitchFamily="34" charset="0"/>
                </a:rPr>
                <a:t>Contents</a:t>
              </a:r>
              <a:endParaRPr lang="ko-KR" altLang="en-US" b="1" dirty="0">
                <a:solidFill>
                  <a:schemeClr val="tx1">
                    <a:lumMod val="90000"/>
                    <a:lumOff val="10000"/>
                  </a:schemeClr>
                </a:solidFill>
                <a:cs typeface="Arial" pitchFamily="34" charset="0"/>
              </a:endParaRPr>
            </a:p>
          </p:txBody>
        </p:sp>
      </p:grpSp>
      <p:sp>
        <p:nvSpPr>
          <p:cNvPr id="31" name="TextBox 30">
            <a:extLst>
              <a:ext uri="{FF2B5EF4-FFF2-40B4-BE49-F238E27FC236}">
                <a16:creationId xmlns:a16="http://schemas.microsoft.com/office/drawing/2014/main" id="{2C7933FC-8347-428C-8048-DF49D47FF1E9}"/>
              </a:ext>
            </a:extLst>
          </p:cNvPr>
          <p:cNvSpPr txBox="1"/>
          <p:nvPr/>
        </p:nvSpPr>
        <p:spPr>
          <a:xfrm>
            <a:off x="7754819" y="5228179"/>
            <a:ext cx="790112" cy="707886"/>
          </a:xfrm>
          <a:prstGeom prst="rect">
            <a:avLst/>
          </a:prstGeom>
          <a:noFill/>
        </p:spPr>
        <p:txBody>
          <a:bodyPr wrap="square" lIns="108000" rIns="108000" rtlCol="0">
            <a:spAutoFit/>
          </a:bodyPr>
          <a:lstStyle/>
          <a:p>
            <a:pPr algn="ctr"/>
            <a:r>
              <a:rPr lang="en-US" altLang="ko-KR" sz="4000" b="1" dirty="0">
                <a:solidFill>
                  <a:schemeClr val="accent3"/>
                </a:solidFill>
                <a:cs typeface="Arial" pitchFamily="34" charset="0"/>
              </a:rPr>
              <a:t>03</a:t>
            </a:r>
            <a:endParaRPr lang="ko-KR" altLang="en-US" sz="4000" b="1" dirty="0">
              <a:solidFill>
                <a:schemeClr val="accent3"/>
              </a:solidFill>
              <a:cs typeface="Arial" pitchFamily="34" charset="0"/>
            </a:endParaRPr>
          </a:p>
        </p:txBody>
      </p:sp>
      <p:sp>
        <p:nvSpPr>
          <p:cNvPr id="32" name="Half Frame 31">
            <a:extLst>
              <a:ext uri="{FF2B5EF4-FFF2-40B4-BE49-F238E27FC236}">
                <a16:creationId xmlns:a16="http://schemas.microsoft.com/office/drawing/2014/main" id="{F9ECEFDF-30BC-47D9-8AB4-76C3F7543583}"/>
              </a:ext>
            </a:extLst>
          </p:cNvPr>
          <p:cNvSpPr/>
          <p:nvPr/>
        </p:nvSpPr>
        <p:spPr>
          <a:xfrm rot="8100000">
            <a:off x="8302425" y="5319102"/>
            <a:ext cx="526040" cy="526040"/>
          </a:xfrm>
          <a:prstGeom prst="halfFrame">
            <a:avLst>
              <a:gd name="adj1" fmla="val 20434"/>
              <a:gd name="adj2" fmla="val 200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33" name="Title 11">
            <a:extLst>
              <a:ext uri="{FF2B5EF4-FFF2-40B4-BE49-F238E27FC236}">
                <a16:creationId xmlns:a16="http://schemas.microsoft.com/office/drawing/2014/main" id="{AFF8EB10-7D86-47FB-A2E0-E19328FE8FEA}"/>
              </a:ext>
            </a:extLst>
          </p:cNvPr>
          <p:cNvSpPr txBox="1">
            <a:spLocks/>
          </p:cNvSpPr>
          <p:nvPr/>
        </p:nvSpPr>
        <p:spPr>
          <a:xfrm>
            <a:off x="6371296" y="219231"/>
            <a:ext cx="4781549" cy="1749849"/>
          </a:xfrm>
          <a:prstGeom prst="rect">
            <a:avLst/>
          </a:prstGeom>
        </p:spPr>
        <p:txBody>
          <a:bodyPr anchor="ct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dirty="0">
                <a:solidFill>
                  <a:schemeClr val="tx1">
                    <a:lumMod val="90000"/>
                    <a:lumOff val="10000"/>
                  </a:schemeClr>
                </a:solidFill>
              </a:rPr>
              <a:t>Portfolio Presentation</a:t>
            </a:r>
            <a:endParaRPr lang="ko-KR" altLang="en-US" sz="5400" dirty="0">
              <a:solidFill>
                <a:schemeClr val="tx1">
                  <a:lumMod val="90000"/>
                  <a:lumOff val="10000"/>
                </a:schemeClr>
              </a:solidFill>
            </a:endParaRPr>
          </a:p>
        </p:txBody>
      </p:sp>
    </p:spTree>
    <p:extLst>
      <p:ext uri="{BB962C8B-B14F-4D97-AF65-F5344CB8AC3E}">
        <p14:creationId xmlns:p14="http://schemas.microsoft.com/office/powerpoint/2010/main" val="2473585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ounded Rectangle 3">
            <a:extLst>
              <a:ext uri="{FF2B5EF4-FFF2-40B4-BE49-F238E27FC236}">
                <a16:creationId xmlns:a16="http://schemas.microsoft.com/office/drawing/2014/main" id="{6EF815A0-1B26-4481-968E-9CF48E6EDAFC}"/>
              </a:ext>
            </a:extLst>
          </p:cNvPr>
          <p:cNvSpPr/>
          <p:nvPr/>
        </p:nvSpPr>
        <p:spPr>
          <a:xfrm>
            <a:off x="976647" y="1680643"/>
            <a:ext cx="1344271" cy="1344271"/>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ounded Rectangle 8">
            <a:extLst>
              <a:ext uri="{FF2B5EF4-FFF2-40B4-BE49-F238E27FC236}">
                <a16:creationId xmlns:a16="http://schemas.microsoft.com/office/drawing/2014/main" id="{15CA81C4-03A5-4F72-95FF-493DC3B004E3}"/>
              </a:ext>
            </a:extLst>
          </p:cNvPr>
          <p:cNvSpPr/>
          <p:nvPr/>
        </p:nvSpPr>
        <p:spPr>
          <a:xfrm>
            <a:off x="3985222" y="4660738"/>
            <a:ext cx="1344271" cy="1344271"/>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2">
            <a:extLst>
              <a:ext uri="{FF2B5EF4-FFF2-40B4-BE49-F238E27FC236}">
                <a16:creationId xmlns:a16="http://schemas.microsoft.com/office/drawing/2014/main" id="{33D06E0D-68EE-4D01-9ED1-2A3190AD2CE4}"/>
              </a:ext>
            </a:extLst>
          </p:cNvPr>
          <p:cNvSpPr/>
          <p:nvPr/>
        </p:nvSpPr>
        <p:spPr>
          <a:xfrm>
            <a:off x="2483026" y="1680643"/>
            <a:ext cx="1344271" cy="1344271"/>
          </a:xfrm>
          <a:prstGeom prst="roundRect">
            <a:avLst>
              <a:gd name="adj" fmla="val 10715"/>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7">
            <a:extLst>
              <a:ext uri="{FF2B5EF4-FFF2-40B4-BE49-F238E27FC236}">
                <a16:creationId xmlns:a16="http://schemas.microsoft.com/office/drawing/2014/main" id="{C3D401B5-0205-4374-A30D-3E5410A29F9E}"/>
              </a:ext>
            </a:extLst>
          </p:cNvPr>
          <p:cNvSpPr/>
          <p:nvPr/>
        </p:nvSpPr>
        <p:spPr>
          <a:xfrm>
            <a:off x="2483026" y="4660738"/>
            <a:ext cx="1344271" cy="1344271"/>
          </a:xfrm>
          <a:prstGeom prst="roundRect">
            <a:avLst>
              <a:gd name="adj" fmla="val 10715"/>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5">
            <a:extLst>
              <a:ext uri="{FF2B5EF4-FFF2-40B4-BE49-F238E27FC236}">
                <a16:creationId xmlns:a16="http://schemas.microsoft.com/office/drawing/2014/main" id="{5EFDD171-E4DD-4CA7-AB2B-4EC3C784093B}"/>
              </a:ext>
            </a:extLst>
          </p:cNvPr>
          <p:cNvSpPr/>
          <p:nvPr/>
        </p:nvSpPr>
        <p:spPr>
          <a:xfrm>
            <a:off x="3985222" y="3170690"/>
            <a:ext cx="1344271" cy="1344271"/>
          </a:xfrm>
          <a:prstGeom prst="roundRect">
            <a:avLst>
              <a:gd name="adj" fmla="val 10715"/>
            </a:avLst>
          </a:prstGeom>
          <a:solidFill>
            <a:schemeClr val="accent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6">
            <a:extLst>
              <a:ext uri="{FF2B5EF4-FFF2-40B4-BE49-F238E27FC236}">
                <a16:creationId xmlns:a16="http://schemas.microsoft.com/office/drawing/2014/main" id="{592A0A65-8647-4402-94D3-98ABE2523F2D}"/>
              </a:ext>
            </a:extLst>
          </p:cNvPr>
          <p:cNvSpPr/>
          <p:nvPr/>
        </p:nvSpPr>
        <p:spPr>
          <a:xfrm>
            <a:off x="985016" y="3170690"/>
            <a:ext cx="1344271" cy="1344271"/>
          </a:xfrm>
          <a:prstGeom prst="roundRect">
            <a:avLst>
              <a:gd name="adj" fmla="val 10715"/>
            </a:avLst>
          </a:prstGeom>
          <a:solidFill>
            <a:schemeClr val="accent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ounded Rectangle 4">
            <a:extLst>
              <a:ext uri="{FF2B5EF4-FFF2-40B4-BE49-F238E27FC236}">
                <a16:creationId xmlns:a16="http://schemas.microsoft.com/office/drawing/2014/main" id="{C882B45F-69E5-463E-AD81-D17D2B35E18F}"/>
              </a:ext>
            </a:extLst>
          </p:cNvPr>
          <p:cNvSpPr/>
          <p:nvPr/>
        </p:nvSpPr>
        <p:spPr>
          <a:xfrm>
            <a:off x="2483026" y="3170690"/>
            <a:ext cx="1344271" cy="1344271"/>
          </a:xfrm>
          <a:prstGeom prst="roundRect">
            <a:avLst>
              <a:gd name="adj" fmla="val 10715"/>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0" name="Group 9">
            <a:extLst>
              <a:ext uri="{FF2B5EF4-FFF2-40B4-BE49-F238E27FC236}">
                <a16:creationId xmlns:a16="http://schemas.microsoft.com/office/drawing/2014/main" id="{E789EDBF-2445-4508-8185-12449FE47CCF}"/>
              </a:ext>
            </a:extLst>
          </p:cNvPr>
          <p:cNvGrpSpPr/>
          <p:nvPr/>
        </p:nvGrpSpPr>
        <p:grpSpPr>
          <a:xfrm>
            <a:off x="1070024" y="1872597"/>
            <a:ext cx="1187957" cy="960360"/>
            <a:chOff x="3255230" y="2026427"/>
            <a:chExt cx="1352083" cy="960360"/>
          </a:xfrm>
        </p:grpSpPr>
        <p:sp>
          <p:nvSpPr>
            <p:cNvPr id="11" name="TextBox 10">
              <a:extLst>
                <a:ext uri="{FF2B5EF4-FFF2-40B4-BE49-F238E27FC236}">
                  <a16:creationId xmlns:a16="http://schemas.microsoft.com/office/drawing/2014/main" id="{D0C27100-DAFB-4CDB-936B-7900AF159320}"/>
                </a:ext>
              </a:extLst>
            </p:cNvPr>
            <p:cNvSpPr txBox="1"/>
            <p:nvPr/>
          </p:nvSpPr>
          <p:spPr>
            <a:xfrm>
              <a:off x="3255230" y="2026427"/>
              <a:ext cx="135208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0D34EFE8-2DEB-438A-93E3-BE8E27C348BD}"/>
                </a:ext>
              </a:extLst>
            </p:cNvPr>
            <p:cNvSpPr txBox="1"/>
            <p:nvPr/>
          </p:nvSpPr>
          <p:spPr>
            <a:xfrm>
              <a:off x="3255230" y="2340456"/>
              <a:ext cx="1352083"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a:t>
              </a:r>
              <a:endParaRPr lang="ko-KR" altLang="en-US" sz="1200"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CFAB0A1A-74BF-4597-91D8-38B69B6B3F10}"/>
              </a:ext>
            </a:extLst>
          </p:cNvPr>
          <p:cNvGrpSpPr/>
          <p:nvPr/>
        </p:nvGrpSpPr>
        <p:grpSpPr>
          <a:xfrm>
            <a:off x="4038060" y="4837473"/>
            <a:ext cx="1238594" cy="960360"/>
            <a:chOff x="3255230" y="2026427"/>
            <a:chExt cx="1352083" cy="960360"/>
          </a:xfrm>
        </p:grpSpPr>
        <p:sp>
          <p:nvSpPr>
            <p:cNvPr id="14" name="TextBox 13">
              <a:extLst>
                <a:ext uri="{FF2B5EF4-FFF2-40B4-BE49-F238E27FC236}">
                  <a16:creationId xmlns:a16="http://schemas.microsoft.com/office/drawing/2014/main" id="{EE555482-C414-4C6B-853D-4463058BFBE8}"/>
                </a:ext>
              </a:extLst>
            </p:cNvPr>
            <p:cNvSpPr txBox="1"/>
            <p:nvPr/>
          </p:nvSpPr>
          <p:spPr>
            <a:xfrm>
              <a:off x="3255230" y="2026427"/>
              <a:ext cx="135208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72EF1930-1028-46F5-84B5-15B4F15D0732}"/>
                </a:ext>
              </a:extLst>
            </p:cNvPr>
            <p:cNvSpPr txBox="1"/>
            <p:nvPr/>
          </p:nvSpPr>
          <p:spPr>
            <a:xfrm>
              <a:off x="3255230" y="2340456"/>
              <a:ext cx="1352083"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a:t>
              </a:r>
              <a:endParaRPr lang="ko-KR" altLang="en-US" sz="1200"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00F1531A-A4F2-4A9E-BDD5-1E67258C12BD}"/>
              </a:ext>
            </a:extLst>
          </p:cNvPr>
          <p:cNvGrpSpPr/>
          <p:nvPr/>
        </p:nvGrpSpPr>
        <p:grpSpPr>
          <a:xfrm>
            <a:off x="5953125" y="1738714"/>
            <a:ext cx="5371366" cy="923330"/>
            <a:chOff x="3017859" y="4283314"/>
            <a:chExt cx="2596222" cy="923330"/>
          </a:xfrm>
        </p:grpSpPr>
        <p:sp>
          <p:nvSpPr>
            <p:cNvPr id="17" name="TextBox 16">
              <a:extLst>
                <a:ext uri="{FF2B5EF4-FFF2-40B4-BE49-F238E27FC236}">
                  <a16:creationId xmlns:a16="http://schemas.microsoft.com/office/drawing/2014/main" id="{3C9AAFDD-AC80-4C67-925F-22EF720C841E}"/>
                </a:ext>
              </a:extLst>
            </p:cNvPr>
            <p:cNvSpPr txBox="1"/>
            <p:nvPr/>
          </p:nvSpPr>
          <p:spPr>
            <a:xfrm>
              <a:off x="3021856" y="4560313"/>
              <a:ext cx="2592225" cy="646331"/>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Get a modern PowerPoint  Presentation that is beautifully designed. Easy to change colors, photos and Text.   </a:t>
              </a:r>
            </a:p>
          </p:txBody>
        </p:sp>
        <p:sp>
          <p:nvSpPr>
            <p:cNvPr id="18" name="TextBox 17">
              <a:extLst>
                <a:ext uri="{FF2B5EF4-FFF2-40B4-BE49-F238E27FC236}">
                  <a16:creationId xmlns:a16="http://schemas.microsoft.com/office/drawing/2014/main" id="{05550839-5B19-41C6-B050-C413F2FF6CF4}"/>
                </a:ext>
              </a:extLst>
            </p:cNvPr>
            <p:cNvSpPr txBox="1"/>
            <p:nvPr/>
          </p:nvSpPr>
          <p:spPr>
            <a:xfrm>
              <a:off x="3017859" y="4283314"/>
              <a:ext cx="2596222" cy="276999"/>
            </a:xfrm>
            <a:prstGeom prst="rect">
              <a:avLst/>
            </a:prstGeom>
            <a:no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grpSp>
      <p:grpSp>
        <p:nvGrpSpPr>
          <p:cNvPr id="19" name="Group 18">
            <a:extLst>
              <a:ext uri="{FF2B5EF4-FFF2-40B4-BE49-F238E27FC236}">
                <a16:creationId xmlns:a16="http://schemas.microsoft.com/office/drawing/2014/main" id="{6126E994-F78C-41F9-B865-96C9D266A66F}"/>
              </a:ext>
            </a:extLst>
          </p:cNvPr>
          <p:cNvGrpSpPr/>
          <p:nvPr/>
        </p:nvGrpSpPr>
        <p:grpSpPr>
          <a:xfrm>
            <a:off x="5953125" y="2836254"/>
            <a:ext cx="5371366" cy="923330"/>
            <a:chOff x="3017859" y="4283314"/>
            <a:chExt cx="2596222" cy="923330"/>
          </a:xfrm>
        </p:grpSpPr>
        <p:sp>
          <p:nvSpPr>
            <p:cNvPr id="20" name="TextBox 19">
              <a:extLst>
                <a:ext uri="{FF2B5EF4-FFF2-40B4-BE49-F238E27FC236}">
                  <a16:creationId xmlns:a16="http://schemas.microsoft.com/office/drawing/2014/main" id="{397CE8F0-6EDC-4A10-865C-BC0C6AFFF2AA}"/>
                </a:ext>
              </a:extLst>
            </p:cNvPr>
            <p:cNvSpPr txBox="1"/>
            <p:nvPr/>
          </p:nvSpPr>
          <p:spPr>
            <a:xfrm>
              <a:off x="3021856" y="4560313"/>
              <a:ext cx="2592225" cy="646331"/>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Get a modern PowerPoint  Presentation that is beautifully designed. Easy to change colors, photos and Text.</a:t>
              </a:r>
            </a:p>
          </p:txBody>
        </p:sp>
        <p:sp>
          <p:nvSpPr>
            <p:cNvPr id="21" name="TextBox 20">
              <a:extLst>
                <a:ext uri="{FF2B5EF4-FFF2-40B4-BE49-F238E27FC236}">
                  <a16:creationId xmlns:a16="http://schemas.microsoft.com/office/drawing/2014/main" id="{CB7074C8-69EA-4D40-ABB4-365D2729F849}"/>
                </a:ext>
              </a:extLst>
            </p:cNvPr>
            <p:cNvSpPr txBox="1"/>
            <p:nvPr/>
          </p:nvSpPr>
          <p:spPr>
            <a:xfrm>
              <a:off x="3017859" y="4283314"/>
              <a:ext cx="2570188" cy="276999"/>
            </a:xfrm>
            <a:prstGeom prst="rect">
              <a:avLst/>
            </a:prstGeom>
            <a:no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grpSp>
      <p:grpSp>
        <p:nvGrpSpPr>
          <p:cNvPr id="22" name="Group 21">
            <a:extLst>
              <a:ext uri="{FF2B5EF4-FFF2-40B4-BE49-F238E27FC236}">
                <a16:creationId xmlns:a16="http://schemas.microsoft.com/office/drawing/2014/main" id="{9F71CB62-645E-427F-BB50-2A3B1E16E379}"/>
              </a:ext>
            </a:extLst>
          </p:cNvPr>
          <p:cNvGrpSpPr/>
          <p:nvPr/>
        </p:nvGrpSpPr>
        <p:grpSpPr>
          <a:xfrm>
            <a:off x="5953125" y="3933794"/>
            <a:ext cx="5371366" cy="923330"/>
            <a:chOff x="3017859" y="4283314"/>
            <a:chExt cx="2596222" cy="923330"/>
          </a:xfrm>
        </p:grpSpPr>
        <p:sp>
          <p:nvSpPr>
            <p:cNvPr id="23" name="TextBox 22">
              <a:extLst>
                <a:ext uri="{FF2B5EF4-FFF2-40B4-BE49-F238E27FC236}">
                  <a16:creationId xmlns:a16="http://schemas.microsoft.com/office/drawing/2014/main" id="{7EA15DD8-924E-437E-8E5A-C5417944CB0E}"/>
                </a:ext>
              </a:extLst>
            </p:cNvPr>
            <p:cNvSpPr txBox="1"/>
            <p:nvPr/>
          </p:nvSpPr>
          <p:spPr>
            <a:xfrm>
              <a:off x="3021856" y="4560313"/>
              <a:ext cx="2592225" cy="646331"/>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Get a modern PowerPoint  Presentation that is beautifully designed. Easy to change colors, photos and Text.</a:t>
              </a:r>
            </a:p>
          </p:txBody>
        </p:sp>
        <p:sp>
          <p:nvSpPr>
            <p:cNvPr id="24" name="TextBox 23">
              <a:extLst>
                <a:ext uri="{FF2B5EF4-FFF2-40B4-BE49-F238E27FC236}">
                  <a16:creationId xmlns:a16="http://schemas.microsoft.com/office/drawing/2014/main" id="{FBA79AB8-432D-4341-93EA-66264ADFA1DD}"/>
                </a:ext>
              </a:extLst>
            </p:cNvPr>
            <p:cNvSpPr txBox="1"/>
            <p:nvPr/>
          </p:nvSpPr>
          <p:spPr>
            <a:xfrm>
              <a:off x="3017859" y="4283314"/>
              <a:ext cx="2596222" cy="276999"/>
            </a:xfrm>
            <a:prstGeom prst="rect">
              <a:avLst/>
            </a:prstGeom>
            <a:no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grpSp>
      <p:grpSp>
        <p:nvGrpSpPr>
          <p:cNvPr id="25" name="Group 24">
            <a:extLst>
              <a:ext uri="{FF2B5EF4-FFF2-40B4-BE49-F238E27FC236}">
                <a16:creationId xmlns:a16="http://schemas.microsoft.com/office/drawing/2014/main" id="{AD0A7B65-4EF9-41A7-8ACB-39BF115805B5}"/>
              </a:ext>
            </a:extLst>
          </p:cNvPr>
          <p:cNvGrpSpPr/>
          <p:nvPr/>
        </p:nvGrpSpPr>
        <p:grpSpPr>
          <a:xfrm>
            <a:off x="5953125" y="5031333"/>
            <a:ext cx="5371366" cy="923330"/>
            <a:chOff x="3017859" y="4283314"/>
            <a:chExt cx="2596222" cy="923330"/>
          </a:xfrm>
        </p:grpSpPr>
        <p:sp>
          <p:nvSpPr>
            <p:cNvPr id="26" name="TextBox 25">
              <a:extLst>
                <a:ext uri="{FF2B5EF4-FFF2-40B4-BE49-F238E27FC236}">
                  <a16:creationId xmlns:a16="http://schemas.microsoft.com/office/drawing/2014/main" id="{D6B377BF-3240-44FE-897A-907D77D03716}"/>
                </a:ext>
              </a:extLst>
            </p:cNvPr>
            <p:cNvSpPr txBox="1"/>
            <p:nvPr/>
          </p:nvSpPr>
          <p:spPr>
            <a:xfrm>
              <a:off x="3021856" y="4560313"/>
              <a:ext cx="2592225" cy="646331"/>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Get a modern PowerPoint  Presentation that is beautifully designed. Easy to change colors, photos and Text.</a:t>
              </a:r>
            </a:p>
          </p:txBody>
        </p:sp>
        <p:sp>
          <p:nvSpPr>
            <p:cNvPr id="27" name="TextBox 26">
              <a:extLst>
                <a:ext uri="{FF2B5EF4-FFF2-40B4-BE49-F238E27FC236}">
                  <a16:creationId xmlns:a16="http://schemas.microsoft.com/office/drawing/2014/main" id="{D32B5231-DA06-44E1-A1BF-630225E987D7}"/>
                </a:ext>
              </a:extLst>
            </p:cNvPr>
            <p:cNvSpPr txBox="1"/>
            <p:nvPr/>
          </p:nvSpPr>
          <p:spPr>
            <a:xfrm>
              <a:off x="3017859" y="4283314"/>
              <a:ext cx="2596222" cy="276999"/>
            </a:xfrm>
            <a:prstGeom prst="rect">
              <a:avLst/>
            </a:prstGeom>
            <a:no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grpSp>
      <p:sp>
        <p:nvSpPr>
          <p:cNvPr id="28" name="Rectangle 130">
            <a:extLst>
              <a:ext uri="{FF2B5EF4-FFF2-40B4-BE49-F238E27FC236}">
                <a16:creationId xmlns:a16="http://schemas.microsoft.com/office/drawing/2014/main" id="{DB880447-6FAE-414F-9543-6C5063BAD77B}"/>
              </a:ext>
            </a:extLst>
          </p:cNvPr>
          <p:cNvSpPr/>
          <p:nvPr/>
        </p:nvSpPr>
        <p:spPr>
          <a:xfrm>
            <a:off x="2919194" y="5145250"/>
            <a:ext cx="439997" cy="441994"/>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9" name="Round Same Side Corner Rectangle 11">
            <a:extLst>
              <a:ext uri="{FF2B5EF4-FFF2-40B4-BE49-F238E27FC236}">
                <a16:creationId xmlns:a16="http://schemas.microsoft.com/office/drawing/2014/main" id="{95EA5D47-AC26-468A-BCC9-F5A28F9C1C54}"/>
              </a:ext>
            </a:extLst>
          </p:cNvPr>
          <p:cNvSpPr>
            <a:spLocks noChangeAspect="1"/>
          </p:cNvSpPr>
          <p:nvPr/>
        </p:nvSpPr>
        <p:spPr>
          <a:xfrm rot="9900000">
            <a:off x="2967014" y="3624171"/>
            <a:ext cx="514894" cy="437304"/>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ectangle 36">
            <a:extLst>
              <a:ext uri="{FF2B5EF4-FFF2-40B4-BE49-F238E27FC236}">
                <a16:creationId xmlns:a16="http://schemas.microsoft.com/office/drawing/2014/main" id="{819CBB66-62B0-4213-B065-D4A242162D24}"/>
              </a:ext>
            </a:extLst>
          </p:cNvPr>
          <p:cNvSpPr/>
          <p:nvPr/>
        </p:nvSpPr>
        <p:spPr>
          <a:xfrm>
            <a:off x="1410864" y="3607887"/>
            <a:ext cx="506275" cy="42320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ed Rectangle 7">
            <a:extLst>
              <a:ext uri="{FF2B5EF4-FFF2-40B4-BE49-F238E27FC236}">
                <a16:creationId xmlns:a16="http://schemas.microsoft.com/office/drawing/2014/main" id="{1A255C0C-955C-44E2-AB75-B748B6FD119C}"/>
              </a:ext>
            </a:extLst>
          </p:cNvPr>
          <p:cNvSpPr/>
          <p:nvPr/>
        </p:nvSpPr>
        <p:spPr>
          <a:xfrm>
            <a:off x="2930282" y="2089022"/>
            <a:ext cx="457913" cy="39517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ound Same Side Corner Rectangle 36">
            <a:extLst>
              <a:ext uri="{FF2B5EF4-FFF2-40B4-BE49-F238E27FC236}">
                <a16:creationId xmlns:a16="http://schemas.microsoft.com/office/drawing/2014/main" id="{CCAD9849-3F45-4E37-A9B2-12EF1FA93A6B}"/>
              </a:ext>
            </a:extLst>
          </p:cNvPr>
          <p:cNvSpPr>
            <a:spLocks noChangeAspect="1"/>
          </p:cNvSpPr>
          <p:nvPr/>
        </p:nvSpPr>
        <p:spPr>
          <a:xfrm>
            <a:off x="4399909" y="3607886"/>
            <a:ext cx="514895" cy="407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01886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Chart 2">
            <a:extLst>
              <a:ext uri="{FF2B5EF4-FFF2-40B4-BE49-F238E27FC236}">
                <a16:creationId xmlns:a16="http://schemas.microsoft.com/office/drawing/2014/main" id="{DFA0B62D-F875-4C73-84F5-6479A12450BC}"/>
              </a:ext>
            </a:extLst>
          </p:cNvPr>
          <p:cNvGraphicFramePr/>
          <p:nvPr>
            <p:extLst>
              <p:ext uri="{D42A27DB-BD31-4B8C-83A1-F6EECF244321}">
                <p14:modId xmlns:p14="http://schemas.microsoft.com/office/powerpoint/2010/main" val="3421992366"/>
              </p:ext>
            </p:extLst>
          </p:nvPr>
        </p:nvGraphicFramePr>
        <p:xfrm>
          <a:off x="6749524" y="2640651"/>
          <a:ext cx="4528923" cy="345449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F93FBAE-E570-4B47-8D21-F3FA27ADD40B}"/>
              </a:ext>
            </a:extLst>
          </p:cNvPr>
          <p:cNvSpPr txBox="1"/>
          <p:nvPr/>
        </p:nvSpPr>
        <p:spPr>
          <a:xfrm>
            <a:off x="913550" y="1817745"/>
            <a:ext cx="1729679" cy="307777"/>
          </a:xfrm>
          <a:prstGeom prst="rect">
            <a:avLst/>
          </a:prstGeom>
          <a:solidFill>
            <a:schemeClr val="accent2"/>
          </a:solidFill>
        </p:spPr>
        <p:txBody>
          <a:bodyPr wrap="square" rtlCol="0" anchor="ctr">
            <a:spAutoFit/>
          </a:bodyPr>
          <a:lstStyle/>
          <a:p>
            <a:pPr algn="ctr"/>
            <a:r>
              <a:rPr lang="en-US" altLang="ko-KR" sz="1400" b="1" dirty="0">
                <a:solidFill>
                  <a:schemeClr val="bg1"/>
                </a:solidFill>
              </a:rPr>
              <a:t>Content Here</a:t>
            </a:r>
            <a:endParaRPr lang="ko-KR" altLang="en-US" sz="1400" b="1" dirty="0">
              <a:solidFill>
                <a:schemeClr val="bg1"/>
              </a:solidFill>
            </a:endParaRPr>
          </a:p>
        </p:txBody>
      </p:sp>
      <p:sp>
        <p:nvSpPr>
          <p:cNvPr id="5" name="TextBox 4">
            <a:extLst>
              <a:ext uri="{FF2B5EF4-FFF2-40B4-BE49-F238E27FC236}">
                <a16:creationId xmlns:a16="http://schemas.microsoft.com/office/drawing/2014/main" id="{DE212091-A745-49EA-9F67-85CAD12555DF}"/>
              </a:ext>
            </a:extLst>
          </p:cNvPr>
          <p:cNvSpPr txBox="1"/>
          <p:nvPr/>
        </p:nvSpPr>
        <p:spPr>
          <a:xfrm>
            <a:off x="913553" y="2109407"/>
            <a:ext cx="7640787" cy="461665"/>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t>
            </a:r>
            <a:r>
              <a:rPr lang="en-US" altLang="ko-KR" sz="1200" dirty="0">
                <a:solidFill>
                  <a:schemeClr val="tx1">
                    <a:lumMod val="75000"/>
                    <a:lumOff val="25000"/>
                  </a:schemeClr>
                </a:solidFill>
                <a:cs typeface="Arial" pitchFamily="34" charset="0"/>
              </a:rPr>
              <a:t>and appeal to your Presentations. Get a modern PowerPoint  Presentation that is beautifully designed .      </a:t>
            </a:r>
            <a:endParaRPr lang="ko-KR" altLang="en-US" sz="1200"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38EE9CFC-3F36-4FFA-B40F-9DD382D5FC82}"/>
              </a:ext>
            </a:extLst>
          </p:cNvPr>
          <p:cNvSpPr txBox="1"/>
          <p:nvPr/>
        </p:nvSpPr>
        <p:spPr>
          <a:xfrm>
            <a:off x="913549" y="2775475"/>
            <a:ext cx="1729679" cy="307777"/>
          </a:xfrm>
          <a:prstGeom prst="rect">
            <a:avLst/>
          </a:prstGeom>
          <a:solidFill>
            <a:schemeClr val="accent3"/>
          </a:solidFill>
        </p:spPr>
        <p:txBody>
          <a:bodyPr wrap="square" rtlCol="0" anchor="ctr">
            <a:spAutoFit/>
          </a:bodyPr>
          <a:lstStyle/>
          <a:p>
            <a:pPr algn="ctr"/>
            <a:r>
              <a:rPr lang="en-US" altLang="ko-KR" sz="1400" b="1" dirty="0">
                <a:solidFill>
                  <a:schemeClr val="bg1"/>
                </a:solidFill>
              </a:rPr>
              <a:t>Content Here</a:t>
            </a:r>
            <a:endParaRPr lang="ko-KR" altLang="en-US" sz="1400" b="1" dirty="0">
              <a:solidFill>
                <a:schemeClr val="bg1"/>
              </a:solidFill>
            </a:endParaRPr>
          </a:p>
        </p:txBody>
      </p:sp>
      <p:sp>
        <p:nvSpPr>
          <p:cNvPr id="7" name="TextBox 6">
            <a:extLst>
              <a:ext uri="{FF2B5EF4-FFF2-40B4-BE49-F238E27FC236}">
                <a16:creationId xmlns:a16="http://schemas.microsoft.com/office/drawing/2014/main" id="{ABA3D070-AF48-432F-8D78-DD3FAB60CCEF}"/>
              </a:ext>
            </a:extLst>
          </p:cNvPr>
          <p:cNvSpPr txBox="1"/>
          <p:nvPr/>
        </p:nvSpPr>
        <p:spPr>
          <a:xfrm>
            <a:off x="913552" y="3067137"/>
            <a:ext cx="5182446" cy="646331"/>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t>
            </a:r>
            <a:r>
              <a:rPr lang="en-US" altLang="ko-KR" sz="1200" dirty="0">
                <a:solidFill>
                  <a:schemeClr val="tx1">
                    <a:lumMod val="75000"/>
                    <a:lumOff val="25000"/>
                  </a:schemeClr>
                </a:solidFill>
                <a:cs typeface="Arial" pitchFamily="34" charset="0"/>
              </a:rPr>
              <a:t>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648BC48D-DDA4-4C67-8507-7CF8B6D7CF7C}"/>
              </a:ext>
            </a:extLst>
          </p:cNvPr>
          <p:cNvSpPr txBox="1"/>
          <p:nvPr/>
        </p:nvSpPr>
        <p:spPr>
          <a:xfrm>
            <a:off x="913550" y="3917868"/>
            <a:ext cx="1729680" cy="307777"/>
          </a:xfrm>
          <a:prstGeom prst="rect">
            <a:avLst/>
          </a:prstGeom>
          <a:solidFill>
            <a:schemeClr val="accent4"/>
          </a:solidFill>
        </p:spPr>
        <p:txBody>
          <a:bodyPr wrap="square" rtlCol="0" anchor="ctr">
            <a:spAutoFit/>
          </a:bodyPr>
          <a:lstStyle/>
          <a:p>
            <a:pPr algn="ctr"/>
            <a:r>
              <a:rPr lang="en-US" altLang="ko-KR" sz="1400" b="1" dirty="0">
                <a:solidFill>
                  <a:schemeClr val="bg1"/>
                </a:solidFill>
              </a:rPr>
              <a:t>Content Here</a:t>
            </a:r>
            <a:endParaRPr lang="ko-KR" altLang="en-US" sz="1400" b="1" dirty="0">
              <a:solidFill>
                <a:schemeClr val="bg1"/>
              </a:solidFill>
            </a:endParaRPr>
          </a:p>
        </p:txBody>
      </p:sp>
      <p:sp>
        <p:nvSpPr>
          <p:cNvPr id="9" name="TextBox 8">
            <a:extLst>
              <a:ext uri="{FF2B5EF4-FFF2-40B4-BE49-F238E27FC236}">
                <a16:creationId xmlns:a16="http://schemas.microsoft.com/office/drawing/2014/main" id="{E0D88D6D-B72A-4EA1-87B4-C98C1F25B854}"/>
              </a:ext>
            </a:extLst>
          </p:cNvPr>
          <p:cNvSpPr txBox="1"/>
          <p:nvPr/>
        </p:nvSpPr>
        <p:spPr>
          <a:xfrm>
            <a:off x="913553" y="4209530"/>
            <a:ext cx="2813171" cy="1015663"/>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t>
            </a:r>
            <a:r>
              <a:rPr lang="en-US" altLang="ko-KR" sz="1200" dirty="0">
                <a:solidFill>
                  <a:schemeClr val="tx1">
                    <a:lumMod val="75000"/>
                    <a:lumOff val="25000"/>
                  </a:schemeClr>
                </a:solidFill>
                <a:cs typeface="Arial" pitchFamily="34" charset="0"/>
              </a:rPr>
              <a:t>and appeal to your Presentations. Get a modern PowerPoint  Presentation that is beautifully designed .      </a:t>
            </a: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334CEBF0-0CD0-4B27-96B2-5BFE357C2EE4}"/>
              </a:ext>
            </a:extLst>
          </p:cNvPr>
          <p:cNvSpPr txBox="1"/>
          <p:nvPr/>
        </p:nvSpPr>
        <p:spPr>
          <a:xfrm>
            <a:off x="3934814" y="5744970"/>
            <a:ext cx="2524009" cy="307777"/>
          </a:xfrm>
          <a:prstGeom prst="rect">
            <a:avLst/>
          </a:prstGeom>
          <a:solidFill>
            <a:schemeClr val="accent1"/>
          </a:solidFill>
        </p:spPr>
        <p:txBody>
          <a:bodyPr wrap="square" rtlCol="0" anchor="ctr">
            <a:spAutoFit/>
          </a:bodyPr>
          <a:lstStyle/>
          <a:p>
            <a:pPr algn="ctr"/>
            <a:r>
              <a:rPr lang="en-US" altLang="ko-KR" sz="1400" b="1" dirty="0">
                <a:solidFill>
                  <a:schemeClr val="bg1"/>
                </a:solidFill>
              </a:rPr>
              <a:t>Your Content  Here</a:t>
            </a:r>
            <a:endParaRPr lang="ko-KR" altLang="en-US" sz="1400" b="1" dirty="0">
              <a:solidFill>
                <a:schemeClr val="bg1"/>
              </a:solidFill>
            </a:endParaRPr>
          </a:p>
        </p:txBody>
      </p:sp>
      <p:sp>
        <p:nvSpPr>
          <p:cNvPr id="11" name="TextBox 10">
            <a:extLst>
              <a:ext uri="{FF2B5EF4-FFF2-40B4-BE49-F238E27FC236}">
                <a16:creationId xmlns:a16="http://schemas.microsoft.com/office/drawing/2014/main" id="{5744CFCB-36DE-4D43-9035-2ED7263746D1}"/>
              </a:ext>
            </a:extLst>
          </p:cNvPr>
          <p:cNvSpPr txBox="1"/>
          <p:nvPr/>
        </p:nvSpPr>
        <p:spPr>
          <a:xfrm>
            <a:off x="3934814" y="5018068"/>
            <a:ext cx="2524009"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Tree>
    <p:extLst>
      <p:ext uri="{BB962C8B-B14F-4D97-AF65-F5344CB8AC3E}">
        <p14:creationId xmlns:p14="http://schemas.microsoft.com/office/powerpoint/2010/main" val="1309782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6DCC92-1284-409C-8764-45E0D73E5116}"/>
              </a:ext>
            </a:extLst>
          </p:cNvPr>
          <p:cNvSpPr/>
          <p:nvPr/>
        </p:nvSpPr>
        <p:spPr>
          <a:xfrm>
            <a:off x="304799" y="4362450"/>
            <a:ext cx="11658601" cy="2133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27">
            <a:extLst>
              <a:ext uri="{FF2B5EF4-FFF2-40B4-BE49-F238E27FC236}">
                <a16:creationId xmlns:a16="http://schemas.microsoft.com/office/drawing/2014/main" id="{F34E5FCC-FCBC-4CD2-ABA5-968B0BE303C8}"/>
              </a:ext>
            </a:extLst>
          </p:cNvPr>
          <p:cNvSpPr txBox="1">
            <a:spLocks/>
          </p:cNvSpPr>
          <p:nvPr/>
        </p:nvSpPr>
        <p:spPr>
          <a:xfrm>
            <a:off x="7036194" y="5989176"/>
            <a:ext cx="992586" cy="301848"/>
          </a:xfrm>
          <a:prstGeom prst="rect">
            <a:avLst/>
          </a:prstGeom>
          <a:solidFill>
            <a:schemeClr val="bg1"/>
          </a:solidFill>
          <a:ln w="28575">
            <a:no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1400" dirty="0">
                <a:solidFill>
                  <a:schemeClr val="tx1">
                    <a:lumMod val="90000"/>
                    <a:lumOff val="10000"/>
                  </a:schemeClr>
                </a:solidFill>
                <a:cs typeface="Arial" pitchFamily="34" charset="0"/>
              </a:rPr>
              <a:t>MODERN</a:t>
            </a:r>
            <a:endParaRPr lang="en-US" altLang="ko-KR" sz="1400" b="0" dirty="0">
              <a:solidFill>
                <a:schemeClr val="tx1">
                  <a:lumMod val="90000"/>
                  <a:lumOff val="10000"/>
                </a:schemeClr>
              </a:solidFill>
            </a:endParaRPr>
          </a:p>
        </p:txBody>
      </p:sp>
      <p:sp>
        <p:nvSpPr>
          <p:cNvPr id="3" name="Text Placeholder 27">
            <a:extLst>
              <a:ext uri="{FF2B5EF4-FFF2-40B4-BE49-F238E27FC236}">
                <a16:creationId xmlns:a16="http://schemas.microsoft.com/office/drawing/2014/main" id="{8A1E3980-DCA3-4C2A-AE9D-392153263A1E}"/>
              </a:ext>
            </a:extLst>
          </p:cNvPr>
          <p:cNvSpPr txBox="1">
            <a:spLocks/>
          </p:cNvSpPr>
          <p:nvPr/>
        </p:nvSpPr>
        <p:spPr>
          <a:xfrm>
            <a:off x="8203302" y="5989176"/>
            <a:ext cx="1411686" cy="301848"/>
          </a:xfrm>
          <a:prstGeom prst="rect">
            <a:avLst/>
          </a:prstGeom>
          <a:solidFill>
            <a:schemeClr val="accent2"/>
          </a:solidFill>
          <a:ln w="28575">
            <a:no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1400" dirty="0">
                <a:cs typeface="Arial" pitchFamily="34" charset="0"/>
              </a:rPr>
              <a:t>POWERPOINT</a:t>
            </a:r>
            <a:endParaRPr lang="en-US" altLang="ko-KR" sz="1400" b="0" dirty="0"/>
          </a:p>
        </p:txBody>
      </p:sp>
      <p:sp>
        <p:nvSpPr>
          <p:cNvPr id="4" name="Text Placeholder 27">
            <a:extLst>
              <a:ext uri="{FF2B5EF4-FFF2-40B4-BE49-F238E27FC236}">
                <a16:creationId xmlns:a16="http://schemas.microsoft.com/office/drawing/2014/main" id="{FD3BBA51-8A2A-4870-82AC-9482C87446F5}"/>
              </a:ext>
            </a:extLst>
          </p:cNvPr>
          <p:cNvSpPr txBox="1">
            <a:spLocks/>
          </p:cNvSpPr>
          <p:nvPr/>
        </p:nvSpPr>
        <p:spPr>
          <a:xfrm>
            <a:off x="9789510" y="5989176"/>
            <a:ext cx="1597269" cy="301848"/>
          </a:xfrm>
          <a:prstGeom prst="rect">
            <a:avLst/>
          </a:prstGeom>
          <a:solidFill>
            <a:schemeClr val="bg1"/>
          </a:solidFill>
          <a:ln w="28575">
            <a:no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1400" dirty="0">
                <a:solidFill>
                  <a:schemeClr val="tx1">
                    <a:lumMod val="90000"/>
                    <a:lumOff val="10000"/>
                  </a:schemeClr>
                </a:solidFill>
                <a:cs typeface="Arial" pitchFamily="34" charset="0"/>
              </a:rPr>
              <a:t>PRESENTATION</a:t>
            </a:r>
            <a:endParaRPr lang="en-US" altLang="ko-KR" sz="1400" b="0" dirty="0">
              <a:solidFill>
                <a:schemeClr val="tx1">
                  <a:lumMod val="90000"/>
                  <a:lumOff val="10000"/>
                </a:schemeClr>
              </a:solidFill>
            </a:endParaRPr>
          </a:p>
        </p:txBody>
      </p:sp>
      <p:sp>
        <p:nvSpPr>
          <p:cNvPr id="5" name="TextBox 4">
            <a:extLst>
              <a:ext uri="{FF2B5EF4-FFF2-40B4-BE49-F238E27FC236}">
                <a16:creationId xmlns:a16="http://schemas.microsoft.com/office/drawing/2014/main" id="{A78847C6-5E8B-4834-B362-00AFD0301F26}"/>
              </a:ext>
            </a:extLst>
          </p:cNvPr>
          <p:cNvSpPr txBox="1"/>
          <p:nvPr/>
        </p:nvSpPr>
        <p:spPr>
          <a:xfrm>
            <a:off x="7036194" y="4673351"/>
            <a:ext cx="4425054" cy="954107"/>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I hope and I believe that this Template will your Time, Money and Reputation. </a:t>
            </a:r>
          </a:p>
        </p:txBody>
      </p:sp>
      <p:sp>
        <p:nvSpPr>
          <p:cNvPr id="6" name="TextBox 5">
            <a:extLst>
              <a:ext uri="{FF2B5EF4-FFF2-40B4-BE49-F238E27FC236}">
                <a16:creationId xmlns:a16="http://schemas.microsoft.com/office/drawing/2014/main" id="{EA881B51-D270-41A2-BBAB-6BDA4BFC43ED}"/>
              </a:ext>
            </a:extLst>
          </p:cNvPr>
          <p:cNvSpPr txBox="1"/>
          <p:nvPr/>
        </p:nvSpPr>
        <p:spPr>
          <a:xfrm>
            <a:off x="730752" y="5429250"/>
            <a:ext cx="4425054" cy="861774"/>
          </a:xfrm>
          <a:prstGeom prst="rect">
            <a:avLst/>
          </a:prstGeom>
          <a:noFill/>
        </p:spPr>
        <p:txBody>
          <a:bodyPr wrap="square" lIns="36000" tIns="0" rIns="36000" bIns="0" rtlCol="0" anchor="ctr">
            <a:spAutoFit/>
          </a:bodyPr>
          <a:lstStyle/>
          <a:p>
            <a:r>
              <a:rPr lang="en-US" altLang="ko-KR" sz="2800" dirty="0">
                <a:solidFill>
                  <a:schemeClr val="bg1"/>
                </a:solidFill>
              </a:rPr>
              <a:t>We Create Quality </a:t>
            </a:r>
          </a:p>
          <a:p>
            <a:r>
              <a:rPr lang="en-US" altLang="ko-KR" sz="2800" dirty="0">
                <a:solidFill>
                  <a:schemeClr val="bg1"/>
                </a:solidFill>
              </a:rPr>
              <a:t>Professional Presentation</a:t>
            </a:r>
            <a:endParaRPr lang="ko-KR" altLang="en-US" sz="2800" dirty="0">
              <a:solidFill>
                <a:schemeClr val="bg1"/>
              </a:solidFill>
            </a:endParaRPr>
          </a:p>
        </p:txBody>
      </p:sp>
    </p:spTree>
    <p:extLst>
      <p:ext uri="{BB962C8B-B14F-4D97-AF65-F5344CB8AC3E}">
        <p14:creationId xmlns:p14="http://schemas.microsoft.com/office/powerpoint/2010/main" val="158517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BCE92-5ED4-4A83-B72A-7950DEE49E45}"/>
              </a:ext>
            </a:extLst>
          </p:cNvPr>
          <p:cNvSpPr txBox="1"/>
          <p:nvPr/>
        </p:nvSpPr>
        <p:spPr>
          <a:xfrm>
            <a:off x="5611321" y="483646"/>
            <a:ext cx="6073656"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3" name="Group 2">
            <a:extLst>
              <a:ext uri="{FF2B5EF4-FFF2-40B4-BE49-F238E27FC236}">
                <a16:creationId xmlns:a16="http://schemas.microsoft.com/office/drawing/2014/main" id="{4BEB4294-3079-4B9E-AE4B-950C72C001EE}"/>
              </a:ext>
            </a:extLst>
          </p:cNvPr>
          <p:cNvGrpSpPr/>
          <p:nvPr/>
        </p:nvGrpSpPr>
        <p:grpSpPr>
          <a:xfrm>
            <a:off x="5352256" y="1890264"/>
            <a:ext cx="6106825" cy="830997"/>
            <a:chOff x="5484141" y="1775144"/>
            <a:chExt cx="6106825" cy="830997"/>
          </a:xfrm>
        </p:grpSpPr>
        <p:grpSp>
          <p:nvGrpSpPr>
            <p:cNvPr id="4" name="Group 3">
              <a:extLst>
                <a:ext uri="{FF2B5EF4-FFF2-40B4-BE49-F238E27FC236}">
                  <a16:creationId xmlns:a16="http://schemas.microsoft.com/office/drawing/2014/main" id="{0B547637-B4EB-4B33-979E-A27A53872EFE}"/>
                </a:ext>
              </a:extLst>
            </p:cNvPr>
            <p:cNvGrpSpPr/>
            <p:nvPr/>
          </p:nvGrpSpPr>
          <p:grpSpPr>
            <a:xfrm>
              <a:off x="7083274" y="1790533"/>
              <a:ext cx="4507692" cy="800219"/>
              <a:chOff x="6328871" y="1411926"/>
              <a:chExt cx="4507692" cy="800219"/>
            </a:xfrm>
          </p:grpSpPr>
          <p:sp>
            <p:nvSpPr>
              <p:cNvPr id="7" name="TextBox 6">
                <a:extLst>
                  <a:ext uri="{FF2B5EF4-FFF2-40B4-BE49-F238E27FC236}">
                    <a16:creationId xmlns:a16="http://schemas.microsoft.com/office/drawing/2014/main" id="{0A449DC9-780C-4417-AE29-DCDABDF718D7}"/>
                  </a:ext>
                </a:extLst>
              </p:cNvPr>
              <p:cNvSpPr txBox="1"/>
              <p:nvPr/>
            </p:nvSpPr>
            <p:spPr>
              <a:xfrm>
                <a:off x="6328871" y="1750480"/>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8" name="TextBox 7">
                <a:extLst>
                  <a:ext uri="{FF2B5EF4-FFF2-40B4-BE49-F238E27FC236}">
                    <a16:creationId xmlns:a16="http://schemas.microsoft.com/office/drawing/2014/main" id="{E3F92AE1-808B-4A4A-88D3-571C6CB0D8D5}"/>
                  </a:ext>
                </a:extLst>
              </p:cNvPr>
              <p:cNvSpPr txBox="1"/>
              <p:nvPr/>
            </p:nvSpPr>
            <p:spPr>
              <a:xfrm>
                <a:off x="6328871"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Contents</a:t>
                </a:r>
                <a:endParaRPr lang="ko-KR" altLang="en-US" b="1" dirty="0">
                  <a:solidFill>
                    <a:schemeClr val="bg1"/>
                  </a:solidFill>
                  <a:cs typeface="Arial" pitchFamily="34" charset="0"/>
                </a:endParaRPr>
              </a:p>
            </p:txBody>
          </p:sp>
        </p:grpSp>
        <p:sp>
          <p:nvSpPr>
            <p:cNvPr id="5" name="TextBox 4">
              <a:extLst>
                <a:ext uri="{FF2B5EF4-FFF2-40B4-BE49-F238E27FC236}">
                  <a16:creationId xmlns:a16="http://schemas.microsoft.com/office/drawing/2014/main" id="{6D3702FC-4EA8-4988-BB7E-30B3EBE571C1}"/>
                </a:ext>
              </a:extLst>
            </p:cNvPr>
            <p:cNvSpPr txBox="1"/>
            <p:nvPr/>
          </p:nvSpPr>
          <p:spPr>
            <a:xfrm>
              <a:off x="5484141" y="1775144"/>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sp>
          <p:nvSpPr>
            <p:cNvPr id="6" name="Half Frame 5">
              <a:extLst>
                <a:ext uri="{FF2B5EF4-FFF2-40B4-BE49-F238E27FC236}">
                  <a16:creationId xmlns:a16="http://schemas.microsoft.com/office/drawing/2014/main" id="{40C7CAAA-9D9F-4426-87BB-A00F2CF0F567}"/>
                </a:ext>
              </a:extLst>
            </p:cNvPr>
            <p:cNvSpPr/>
            <p:nvPr/>
          </p:nvSpPr>
          <p:spPr>
            <a:xfrm rot="8100000">
              <a:off x="6148173" y="1871702"/>
              <a:ext cx="637881" cy="637881"/>
            </a:xfrm>
            <a:prstGeom prst="halfFrame">
              <a:avLst>
                <a:gd name="adj1" fmla="val 20434"/>
                <a:gd name="adj2" fmla="val 2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4AC2D05-E7EC-4513-B0D0-D99491AEB1DB}"/>
              </a:ext>
            </a:extLst>
          </p:cNvPr>
          <p:cNvGrpSpPr/>
          <p:nvPr/>
        </p:nvGrpSpPr>
        <p:grpSpPr>
          <a:xfrm>
            <a:off x="5360272" y="3057328"/>
            <a:ext cx="6106825" cy="830997"/>
            <a:chOff x="5484141" y="1775144"/>
            <a:chExt cx="6106825" cy="830997"/>
          </a:xfrm>
        </p:grpSpPr>
        <p:grpSp>
          <p:nvGrpSpPr>
            <p:cNvPr id="10" name="Group 9">
              <a:extLst>
                <a:ext uri="{FF2B5EF4-FFF2-40B4-BE49-F238E27FC236}">
                  <a16:creationId xmlns:a16="http://schemas.microsoft.com/office/drawing/2014/main" id="{FC37436B-DF2D-4A7B-9A4F-5713C297D73C}"/>
                </a:ext>
              </a:extLst>
            </p:cNvPr>
            <p:cNvGrpSpPr/>
            <p:nvPr/>
          </p:nvGrpSpPr>
          <p:grpSpPr>
            <a:xfrm>
              <a:off x="7083274" y="1790533"/>
              <a:ext cx="4507692" cy="800219"/>
              <a:chOff x="6328871" y="1411926"/>
              <a:chExt cx="4507692" cy="800219"/>
            </a:xfrm>
          </p:grpSpPr>
          <p:sp>
            <p:nvSpPr>
              <p:cNvPr id="13" name="TextBox 12">
                <a:extLst>
                  <a:ext uri="{FF2B5EF4-FFF2-40B4-BE49-F238E27FC236}">
                    <a16:creationId xmlns:a16="http://schemas.microsoft.com/office/drawing/2014/main" id="{7BDB287F-EF73-42A5-8C8E-9EAE368A0DE6}"/>
                  </a:ext>
                </a:extLst>
              </p:cNvPr>
              <p:cNvSpPr txBox="1"/>
              <p:nvPr/>
            </p:nvSpPr>
            <p:spPr>
              <a:xfrm>
                <a:off x="6328871" y="1750480"/>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7B81A10D-C089-4BE0-A57C-A746523D958C}"/>
                  </a:ext>
                </a:extLst>
              </p:cNvPr>
              <p:cNvSpPr txBox="1"/>
              <p:nvPr/>
            </p:nvSpPr>
            <p:spPr>
              <a:xfrm>
                <a:off x="6328871"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Contents</a:t>
                </a:r>
                <a:endParaRPr lang="ko-KR" altLang="en-US" b="1" dirty="0">
                  <a:solidFill>
                    <a:schemeClr val="bg1"/>
                  </a:solidFill>
                  <a:cs typeface="Arial" pitchFamily="34" charset="0"/>
                </a:endParaRPr>
              </a:p>
            </p:txBody>
          </p:sp>
        </p:grpSp>
        <p:sp>
          <p:nvSpPr>
            <p:cNvPr id="11" name="TextBox 10">
              <a:extLst>
                <a:ext uri="{FF2B5EF4-FFF2-40B4-BE49-F238E27FC236}">
                  <a16:creationId xmlns:a16="http://schemas.microsoft.com/office/drawing/2014/main" id="{B3F805A6-169B-4A5A-B39E-ABF996A3D177}"/>
                </a:ext>
              </a:extLst>
            </p:cNvPr>
            <p:cNvSpPr txBox="1"/>
            <p:nvPr/>
          </p:nvSpPr>
          <p:spPr>
            <a:xfrm>
              <a:off x="5484141" y="1775144"/>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sp>
          <p:nvSpPr>
            <p:cNvPr id="12" name="Half Frame 11">
              <a:extLst>
                <a:ext uri="{FF2B5EF4-FFF2-40B4-BE49-F238E27FC236}">
                  <a16:creationId xmlns:a16="http://schemas.microsoft.com/office/drawing/2014/main" id="{5D93BAA2-C4A6-4CB4-9F81-18B2AACFF6E5}"/>
                </a:ext>
              </a:extLst>
            </p:cNvPr>
            <p:cNvSpPr/>
            <p:nvPr/>
          </p:nvSpPr>
          <p:spPr>
            <a:xfrm rot="8100000">
              <a:off x="6148173" y="1871702"/>
              <a:ext cx="637881" cy="637881"/>
            </a:xfrm>
            <a:prstGeom prst="halfFrame">
              <a:avLst>
                <a:gd name="adj1" fmla="val 20434"/>
                <a:gd name="adj2" fmla="val 2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82E977B8-CBE5-4F07-8007-41AD78C4728B}"/>
              </a:ext>
            </a:extLst>
          </p:cNvPr>
          <p:cNvGrpSpPr/>
          <p:nvPr/>
        </p:nvGrpSpPr>
        <p:grpSpPr>
          <a:xfrm>
            <a:off x="5368288" y="4224392"/>
            <a:ext cx="6106825" cy="830997"/>
            <a:chOff x="5484141" y="1775144"/>
            <a:chExt cx="6106825" cy="830997"/>
          </a:xfrm>
        </p:grpSpPr>
        <p:grpSp>
          <p:nvGrpSpPr>
            <p:cNvPr id="16" name="Group 15">
              <a:extLst>
                <a:ext uri="{FF2B5EF4-FFF2-40B4-BE49-F238E27FC236}">
                  <a16:creationId xmlns:a16="http://schemas.microsoft.com/office/drawing/2014/main" id="{74C329E0-E912-44F4-A26E-9D0AEF11423D}"/>
                </a:ext>
              </a:extLst>
            </p:cNvPr>
            <p:cNvGrpSpPr/>
            <p:nvPr/>
          </p:nvGrpSpPr>
          <p:grpSpPr>
            <a:xfrm>
              <a:off x="7083274" y="1790533"/>
              <a:ext cx="4507692" cy="800219"/>
              <a:chOff x="6328871" y="1411926"/>
              <a:chExt cx="4507692" cy="800219"/>
            </a:xfrm>
          </p:grpSpPr>
          <p:sp>
            <p:nvSpPr>
              <p:cNvPr id="19" name="TextBox 18">
                <a:extLst>
                  <a:ext uri="{FF2B5EF4-FFF2-40B4-BE49-F238E27FC236}">
                    <a16:creationId xmlns:a16="http://schemas.microsoft.com/office/drawing/2014/main" id="{3B803593-8F87-4423-A0D7-7000F1413E5F}"/>
                  </a:ext>
                </a:extLst>
              </p:cNvPr>
              <p:cNvSpPr txBox="1"/>
              <p:nvPr/>
            </p:nvSpPr>
            <p:spPr>
              <a:xfrm>
                <a:off x="6328871" y="1750480"/>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0" name="TextBox 19">
                <a:extLst>
                  <a:ext uri="{FF2B5EF4-FFF2-40B4-BE49-F238E27FC236}">
                    <a16:creationId xmlns:a16="http://schemas.microsoft.com/office/drawing/2014/main" id="{466C8441-47C9-4ED6-9772-49433A730A1D}"/>
                  </a:ext>
                </a:extLst>
              </p:cNvPr>
              <p:cNvSpPr txBox="1"/>
              <p:nvPr/>
            </p:nvSpPr>
            <p:spPr>
              <a:xfrm>
                <a:off x="6328871"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Contents</a:t>
                </a:r>
                <a:endParaRPr lang="ko-KR" altLang="en-US" b="1" dirty="0">
                  <a:solidFill>
                    <a:schemeClr val="bg1"/>
                  </a:solidFill>
                  <a:cs typeface="Arial" pitchFamily="34" charset="0"/>
                </a:endParaRPr>
              </a:p>
            </p:txBody>
          </p:sp>
        </p:grpSp>
        <p:sp>
          <p:nvSpPr>
            <p:cNvPr id="17" name="TextBox 16">
              <a:extLst>
                <a:ext uri="{FF2B5EF4-FFF2-40B4-BE49-F238E27FC236}">
                  <a16:creationId xmlns:a16="http://schemas.microsoft.com/office/drawing/2014/main" id="{504F6EA4-91C9-401D-903F-E0EAEAABB5AF}"/>
                </a:ext>
              </a:extLst>
            </p:cNvPr>
            <p:cNvSpPr txBox="1"/>
            <p:nvPr/>
          </p:nvSpPr>
          <p:spPr>
            <a:xfrm>
              <a:off x="5484141" y="1775144"/>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sp>
          <p:nvSpPr>
            <p:cNvPr id="18" name="Half Frame 17">
              <a:extLst>
                <a:ext uri="{FF2B5EF4-FFF2-40B4-BE49-F238E27FC236}">
                  <a16:creationId xmlns:a16="http://schemas.microsoft.com/office/drawing/2014/main" id="{CCD5528A-20C3-4DD4-93EF-91E74498E964}"/>
                </a:ext>
              </a:extLst>
            </p:cNvPr>
            <p:cNvSpPr/>
            <p:nvPr/>
          </p:nvSpPr>
          <p:spPr>
            <a:xfrm rot="8100000">
              <a:off x="6148173" y="1871702"/>
              <a:ext cx="637881" cy="637881"/>
            </a:xfrm>
            <a:prstGeom prst="halfFrame">
              <a:avLst>
                <a:gd name="adj1" fmla="val 20434"/>
                <a:gd name="adj2" fmla="val 2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87A854C8-2723-4C5D-A906-A99ED7233A0A}"/>
              </a:ext>
            </a:extLst>
          </p:cNvPr>
          <p:cNvGrpSpPr/>
          <p:nvPr/>
        </p:nvGrpSpPr>
        <p:grpSpPr>
          <a:xfrm>
            <a:off x="5376304" y="5391456"/>
            <a:ext cx="6106825" cy="830997"/>
            <a:chOff x="5484141" y="1775144"/>
            <a:chExt cx="6106825" cy="830997"/>
          </a:xfrm>
        </p:grpSpPr>
        <p:grpSp>
          <p:nvGrpSpPr>
            <p:cNvPr id="22" name="Group 21">
              <a:extLst>
                <a:ext uri="{FF2B5EF4-FFF2-40B4-BE49-F238E27FC236}">
                  <a16:creationId xmlns:a16="http://schemas.microsoft.com/office/drawing/2014/main" id="{9D3E25CA-8737-4BAA-AD5B-BDCDB620CE68}"/>
                </a:ext>
              </a:extLst>
            </p:cNvPr>
            <p:cNvGrpSpPr/>
            <p:nvPr/>
          </p:nvGrpSpPr>
          <p:grpSpPr>
            <a:xfrm>
              <a:off x="7083274" y="1790533"/>
              <a:ext cx="4507692" cy="800219"/>
              <a:chOff x="6328871" y="1411926"/>
              <a:chExt cx="4507692" cy="800219"/>
            </a:xfrm>
          </p:grpSpPr>
          <p:sp>
            <p:nvSpPr>
              <p:cNvPr id="25" name="TextBox 24">
                <a:extLst>
                  <a:ext uri="{FF2B5EF4-FFF2-40B4-BE49-F238E27FC236}">
                    <a16:creationId xmlns:a16="http://schemas.microsoft.com/office/drawing/2014/main" id="{02B20962-E242-4F7D-9BB1-3575BC6E3C37}"/>
                  </a:ext>
                </a:extLst>
              </p:cNvPr>
              <p:cNvSpPr txBox="1"/>
              <p:nvPr/>
            </p:nvSpPr>
            <p:spPr>
              <a:xfrm>
                <a:off x="6328871" y="1750480"/>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541361DF-642A-4F00-9B21-5FCE05507E14}"/>
                  </a:ext>
                </a:extLst>
              </p:cNvPr>
              <p:cNvSpPr txBox="1"/>
              <p:nvPr/>
            </p:nvSpPr>
            <p:spPr>
              <a:xfrm>
                <a:off x="6328871"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Contents</a:t>
                </a:r>
                <a:endParaRPr lang="ko-KR" altLang="en-US"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58555FE5-8E4D-48BC-B0EF-E65E4CC7F790}"/>
                </a:ext>
              </a:extLst>
            </p:cNvPr>
            <p:cNvSpPr txBox="1"/>
            <p:nvPr/>
          </p:nvSpPr>
          <p:spPr>
            <a:xfrm>
              <a:off x="5484141" y="1775144"/>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sp>
          <p:nvSpPr>
            <p:cNvPr id="24" name="Half Frame 23">
              <a:extLst>
                <a:ext uri="{FF2B5EF4-FFF2-40B4-BE49-F238E27FC236}">
                  <a16:creationId xmlns:a16="http://schemas.microsoft.com/office/drawing/2014/main" id="{03FD7FD2-7C03-4B82-AF7D-7CA89C8F03C7}"/>
                </a:ext>
              </a:extLst>
            </p:cNvPr>
            <p:cNvSpPr/>
            <p:nvPr/>
          </p:nvSpPr>
          <p:spPr>
            <a:xfrm rot="8100000">
              <a:off x="6148173" y="1871702"/>
              <a:ext cx="637881" cy="637881"/>
            </a:xfrm>
            <a:prstGeom prst="halfFrame">
              <a:avLst>
                <a:gd name="adj1" fmla="val 20434"/>
                <a:gd name="adj2" fmla="val 2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80997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0CBCAAD2-6847-4A79-A2FA-EC1023F72577}"/>
              </a:ext>
            </a:extLst>
          </p:cNvPr>
          <p:cNvGrpSpPr/>
          <p:nvPr/>
        </p:nvGrpSpPr>
        <p:grpSpPr>
          <a:xfrm>
            <a:off x="5472806" y="1812014"/>
            <a:ext cx="1221520" cy="4254294"/>
            <a:chOff x="974216" y="2018049"/>
            <a:chExt cx="1049256" cy="3654335"/>
          </a:xfrm>
        </p:grpSpPr>
        <p:sp>
          <p:nvSpPr>
            <p:cNvPr id="4" name="Pentagon 4">
              <a:extLst>
                <a:ext uri="{FF2B5EF4-FFF2-40B4-BE49-F238E27FC236}">
                  <a16:creationId xmlns:a16="http://schemas.microsoft.com/office/drawing/2014/main" id="{0806E281-AFC2-404C-94D2-6590710B1AEA}"/>
                </a:ext>
              </a:extLst>
            </p:cNvPr>
            <p:cNvSpPr/>
            <p:nvPr/>
          </p:nvSpPr>
          <p:spPr>
            <a:xfrm rot="5400000">
              <a:off x="922780" y="4571692"/>
              <a:ext cx="1152128" cy="1049256"/>
            </a:xfrm>
            <a:prstGeom prst="homePlate">
              <a:avLst>
                <a:gd name="adj" fmla="val 410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entagon 5">
              <a:extLst>
                <a:ext uri="{FF2B5EF4-FFF2-40B4-BE49-F238E27FC236}">
                  <a16:creationId xmlns:a16="http://schemas.microsoft.com/office/drawing/2014/main" id="{A3EDCABE-E682-4227-A445-6EAFCB0F53BB}"/>
                </a:ext>
              </a:extLst>
            </p:cNvPr>
            <p:cNvSpPr/>
            <p:nvPr/>
          </p:nvSpPr>
          <p:spPr>
            <a:xfrm rot="5400000">
              <a:off x="922780" y="3737623"/>
              <a:ext cx="1152128" cy="1049256"/>
            </a:xfrm>
            <a:prstGeom prst="homePlate">
              <a:avLst>
                <a:gd name="adj" fmla="val 410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Pentagon 6">
              <a:extLst>
                <a:ext uri="{FF2B5EF4-FFF2-40B4-BE49-F238E27FC236}">
                  <a16:creationId xmlns:a16="http://schemas.microsoft.com/office/drawing/2014/main" id="{E6FCFBD9-1B15-4ACD-8378-00F6D4F0A8CC}"/>
                </a:ext>
              </a:extLst>
            </p:cNvPr>
            <p:cNvSpPr/>
            <p:nvPr/>
          </p:nvSpPr>
          <p:spPr>
            <a:xfrm rot="5400000">
              <a:off x="922780" y="2903554"/>
              <a:ext cx="1152128" cy="1049256"/>
            </a:xfrm>
            <a:prstGeom prst="homePlate">
              <a:avLst>
                <a:gd name="adj" fmla="val 410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Pentagon 7">
              <a:extLst>
                <a:ext uri="{FF2B5EF4-FFF2-40B4-BE49-F238E27FC236}">
                  <a16:creationId xmlns:a16="http://schemas.microsoft.com/office/drawing/2014/main" id="{87F6502B-B026-483C-8D0D-FF092732CDC2}"/>
                </a:ext>
              </a:extLst>
            </p:cNvPr>
            <p:cNvSpPr/>
            <p:nvPr/>
          </p:nvSpPr>
          <p:spPr>
            <a:xfrm rot="5400000">
              <a:off x="922780" y="2069485"/>
              <a:ext cx="1152128" cy="1049256"/>
            </a:xfrm>
            <a:prstGeom prst="homePlate">
              <a:avLst>
                <a:gd name="adj" fmla="val 410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8" name="Group 7">
            <a:extLst>
              <a:ext uri="{FF2B5EF4-FFF2-40B4-BE49-F238E27FC236}">
                <a16:creationId xmlns:a16="http://schemas.microsoft.com/office/drawing/2014/main" id="{BCDAEBDD-E4B5-41D0-9CA8-6AF37A339935}"/>
              </a:ext>
            </a:extLst>
          </p:cNvPr>
          <p:cNvGrpSpPr/>
          <p:nvPr/>
        </p:nvGrpSpPr>
        <p:grpSpPr>
          <a:xfrm>
            <a:off x="5587368" y="2140820"/>
            <a:ext cx="992401" cy="670881"/>
            <a:chOff x="4063366" y="1653624"/>
            <a:chExt cx="992401" cy="670881"/>
          </a:xfrm>
        </p:grpSpPr>
        <p:sp>
          <p:nvSpPr>
            <p:cNvPr id="9" name="TextBox 8">
              <a:extLst>
                <a:ext uri="{FF2B5EF4-FFF2-40B4-BE49-F238E27FC236}">
                  <a16:creationId xmlns:a16="http://schemas.microsoft.com/office/drawing/2014/main" id="{BCBD6497-0C03-44BD-8740-0A53C723017B}"/>
                </a:ext>
              </a:extLst>
            </p:cNvPr>
            <p:cNvSpPr txBox="1"/>
            <p:nvPr/>
          </p:nvSpPr>
          <p:spPr>
            <a:xfrm>
              <a:off x="4063366" y="2016728"/>
              <a:ext cx="99240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10" name="Rectangle 9">
              <a:extLst>
                <a:ext uri="{FF2B5EF4-FFF2-40B4-BE49-F238E27FC236}">
                  <a16:creationId xmlns:a16="http://schemas.microsoft.com/office/drawing/2014/main" id="{6399E278-5906-405B-B568-BBA099B98674}"/>
                </a:ext>
              </a:extLst>
            </p:cNvPr>
            <p:cNvSpPr/>
            <p:nvPr/>
          </p:nvSpPr>
          <p:spPr>
            <a:xfrm>
              <a:off x="4240478" y="1653624"/>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01</a:t>
              </a:r>
              <a:endParaRPr lang="ko-KR" altLang="en-US" sz="2000"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EA5CACC5-F6B9-4E39-B0C2-B8AB8E783E37}"/>
              </a:ext>
            </a:extLst>
          </p:cNvPr>
          <p:cNvGrpSpPr/>
          <p:nvPr/>
        </p:nvGrpSpPr>
        <p:grpSpPr>
          <a:xfrm>
            <a:off x="5587366" y="3129361"/>
            <a:ext cx="992401" cy="670881"/>
            <a:chOff x="4063366" y="1653624"/>
            <a:chExt cx="992401" cy="670881"/>
          </a:xfrm>
        </p:grpSpPr>
        <p:sp>
          <p:nvSpPr>
            <p:cNvPr id="12" name="TextBox 11">
              <a:extLst>
                <a:ext uri="{FF2B5EF4-FFF2-40B4-BE49-F238E27FC236}">
                  <a16:creationId xmlns:a16="http://schemas.microsoft.com/office/drawing/2014/main" id="{1D009B31-B6C9-435A-AA85-3748541F805A}"/>
                </a:ext>
              </a:extLst>
            </p:cNvPr>
            <p:cNvSpPr txBox="1"/>
            <p:nvPr/>
          </p:nvSpPr>
          <p:spPr>
            <a:xfrm>
              <a:off x="4063366" y="2016728"/>
              <a:ext cx="99240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13" name="Rectangle 12">
              <a:extLst>
                <a:ext uri="{FF2B5EF4-FFF2-40B4-BE49-F238E27FC236}">
                  <a16:creationId xmlns:a16="http://schemas.microsoft.com/office/drawing/2014/main" id="{9342465D-5F8A-412B-A689-E3DA46F8632D}"/>
                </a:ext>
              </a:extLst>
            </p:cNvPr>
            <p:cNvSpPr/>
            <p:nvPr/>
          </p:nvSpPr>
          <p:spPr>
            <a:xfrm>
              <a:off x="4240478" y="1653624"/>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02</a:t>
              </a:r>
              <a:endParaRPr lang="ko-KR" altLang="en-US" sz="2000"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18E262FE-3C29-45AA-A634-82EBE0D8765E}"/>
              </a:ext>
            </a:extLst>
          </p:cNvPr>
          <p:cNvGrpSpPr/>
          <p:nvPr/>
        </p:nvGrpSpPr>
        <p:grpSpPr>
          <a:xfrm>
            <a:off x="5587368" y="4117902"/>
            <a:ext cx="992401" cy="670881"/>
            <a:chOff x="4063366" y="1653624"/>
            <a:chExt cx="992401" cy="670881"/>
          </a:xfrm>
        </p:grpSpPr>
        <p:sp>
          <p:nvSpPr>
            <p:cNvPr id="15" name="TextBox 14">
              <a:extLst>
                <a:ext uri="{FF2B5EF4-FFF2-40B4-BE49-F238E27FC236}">
                  <a16:creationId xmlns:a16="http://schemas.microsoft.com/office/drawing/2014/main" id="{C49922C1-09EE-4AC9-9510-F7B92618A6DF}"/>
                </a:ext>
              </a:extLst>
            </p:cNvPr>
            <p:cNvSpPr txBox="1"/>
            <p:nvPr/>
          </p:nvSpPr>
          <p:spPr>
            <a:xfrm>
              <a:off x="4063366" y="2016728"/>
              <a:ext cx="99240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16" name="Rectangle 15">
              <a:extLst>
                <a:ext uri="{FF2B5EF4-FFF2-40B4-BE49-F238E27FC236}">
                  <a16:creationId xmlns:a16="http://schemas.microsoft.com/office/drawing/2014/main" id="{1C81CBAD-E3FD-4D52-9A45-B8EF52545E3E}"/>
                </a:ext>
              </a:extLst>
            </p:cNvPr>
            <p:cNvSpPr/>
            <p:nvPr/>
          </p:nvSpPr>
          <p:spPr>
            <a:xfrm>
              <a:off x="4240478" y="1653624"/>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03</a:t>
              </a:r>
              <a:endParaRPr lang="ko-KR" altLang="en-US" sz="2000" dirty="0">
                <a:solidFill>
                  <a:schemeClr val="bg1"/>
                </a:solidFill>
                <a:cs typeface="Arial" pitchFamily="34" charset="0"/>
              </a:endParaRPr>
            </a:p>
          </p:txBody>
        </p:sp>
      </p:grpSp>
      <p:grpSp>
        <p:nvGrpSpPr>
          <p:cNvPr id="17" name="Group 16">
            <a:extLst>
              <a:ext uri="{FF2B5EF4-FFF2-40B4-BE49-F238E27FC236}">
                <a16:creationId xmlns:a16="http://schemas.microsoft.com/office/drawing/2014/main" id="{5D616809-160D-4934-868E-D796DC61DC61}"/>
              </a:ext>
            </a:extLst>
          </p:cNvPr>
          <p:cNvGrpSpPr/>
          <p:nvPr/>
        </p:nvGrpSpPr>
        <p:grpSpPr>
          <a:xfrm>
            <a:off x="5587368" y="5106444"/>
            <a:ext cx="992401" cy="670881"/>
            <a:chOff x="4063366" y="1653624"/>
            <a:chExt cx="992401" cy="670881"/>
          </a:xfrm>
        </p:grpSpPr>
        <p:sp>
          <p:nvSpPr>
            <p:cNvPr id="18" name="TextBox 17">
              <a:extLst>
                <a:ext uri="{FF2B5EF4-FFF2-40B4-BE49-F238E27FC236}">
                  <a16:creationId xmlns:a16="http://schemas.microsoft.com/office/drawing/2014/main" id="{97536F34-C87B-4435-AAD7-21CCE5DE1139}"/>
                </a:ext>
              </a:extLst>
            </p:cNvPr>
            <p:cNvSpPr txBox="1"/>
            <p:nvPr/>
          </p:nvSpPr>
          <p:spPr>
            <a:xfrm>
              <a:off x="4063366" y="2016728"/>
              <a:ext cx="99240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19" name="Rectangle 18">
              <a:extLst>
                <a:ext uri="{FF2B5EF4-FFF2-40B4-BE49-F238E27FC236}">
                  <a16:creationId xmlns:a16="http://schemas.microsoft.com/office/drawing/2014/main" id="{DABE9A67-2EE8-41C7-85C7-C4CF8B04E223}"/>
                </a:ext>
              </a:extLst>
            </p:cNvPr>
            <p:cNvSpPr/>
            <p:nvPr/>
          </p:nvSpPr>
          <p:spPr>
            <a:xfrm>
              <a:off x="4240478" y="1653624"/>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04</a:t>
              </a:r>
              <a:endParaRPr lang="ko-KR" altLang="en-US" sz="2000"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0A7B49E2-8A8D-446B-9BEA-BD9A7A49A22F}"/>
              </a:ext>
            </a:extLst>
          </p:cNvPr>
          <p:cNvGrpSpPr/>
          <p:nvPr/>
        </p:nvGrpSpPr>
        <p:grpSpPr>
          <a:xfrm>
            <a:off x="895351" y="1820301"/>
            <a:ext cx="4378205" cy="856491"/>
            <a:chOff x="-475010" y="1129566"/>
            <a:chExt cx="4928532" cy="856491"/>
          </a:xfrm>
        </p:grpSpPr>
        <p:sp>
          <p:nvSpPr>
            <p:cNvPr id="21" name="TextBox 20">
              <a:extLst>
                <a:ext uri="{FF2B5EF4-FFF2-40B4-BE49-F238E27FC236}">
                  <a16:creationId xmlns:a16="http://schemas.microsoft.com/office/drawing/2014/main" id="{9903D905-C4EC-49BE-945B-C51265A67534}"/>
                </a:ext>
              </a:extLst>
            </p:cNvPr>
            <p:cNvSpPr txBox="1"/>
            <p:nvPr/>
          </p:nvSpPr>
          <p:spPr>
            <a:xfrm>
              <a:off x="-475010" y="1129566"/>
              <a:ext cx="4928532"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DEBCBE71-A924-4E64-B5BD-5455DACF8AC9}"/>
                </a:ext>
              </a:extLst>
            </p:cNvPr>
            <p:cNvSpPr txBox="1"/>
            <p:nvPr/>
          </p:nvSpPr>
          <p:spPr>
            <a:xfrm>
              <a:off x="-460976" y="1339726"/>
              <a:ext cx="491061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p>
          </p:txBody>
        </p:sp>
      </p:grpSp>
      <p:grpSp>
        <p:nvGrpSpPr>
          <p:cNvPr id="23" name="Group 22">
            <a:extLst>
              <a:ext uri="{FF2B5EF4-FFF2-40B4-BE49-F238E27FC236}">
                <a16:creationId xmlns:a16="http://schemas.microsoft.com/office/drawing/2014/main" id="{BD27FE53-E8AB-416B-92CF-F7AF09E8672D}"/>
              </a:ext>
            </a:extLst>
          </p:cNvPr>
          <p:cNvGrpSpPr/>
          <p:nvPr/>
        </p:nvGrpSpPr>
        <p:grpSpPr>
          <a:xfrm>
            <a:off x="6915315" y="4659937"/>
            <a:ext cx="4381335" cy="856491"/>
            <a:chOff x="-475010" y="1129566"/>
            <a:chExt cx="4928532" cy="856491"/>
          </a:xfrm>
        </p:grpSpPr>
        <p:sp>
          <p:nvSpPr>
            <p:cNvPr id="24" name="TextBox 23">
              <a:extLst>
                <a:ext uri="{FF2B5EF4-FFF2-40B4-BE49-F238E27FC236}">
                  <a16:creationId xmlns:a16="http://schemas.microsoft.com/office/drawing/2014/main" id="{75966335-BA71-41C2-83F6-973E3DBB82DF}"/>
                </a:ext>
              </a:extLst>
            </p:cNvPr>
            <p:cNvSpPr txBox="1"/>
            <p:nvPr/>
          </p:nvSpPr>
          <p:spPr>
            <a:xfrm>
              <a:off x="-475010" y="1129566"/>
              <a:ext cx="4928532"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47DFFEA0-C3B4-42F2-823D-B3BEE2543E76}"/>
                </a:ext>
              </a:extLst>
            </p:cNvPr>
            <p:cNvSpPr txBox="1"/>
            <p:nvPr/>
          </p:nvSpPr>
          <p:spPr>
            <a:xfrm>
              <a:off x="-460976" y="1339726"/>
              <a:ext cx="491061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p>
          </p:txBody>
        </p:sp>
      </p:grpSp>
      <p:grpSp>
        <p:nvGrpSpPr>
          <p:cNvPr id="26" name="Group 25">
            <a:extLst>
              <a:ext uri="{FF2B5EF4-FFF2-40B4-BE49-F238E27FC236}">
                <a16:creationId xmlns:a16="http://schemas.microsoft.com/office/drawing/2014/main" id="{91DBD42F-718E-4F12-8372-31CAD6294E09}"/>
              </a:ext>
            </a:extLst>
          </p:cNvPr>
          <p:cNvGrpSpPr/>
          <p:nvPr/>
        </p:nvGrpSpPr>
        <p:grpSpPr>
          <a:xfrm>
            <a:off x="6915315" y="2796975"/>
            <a:ext cx="4381335" cy="856491"/>
            <a:chOff x="-475010" y="1129566"/>
            <a:chExt cx="4928532" cy="856491"/>
          </a:xfrm>
        </p:grpSpPr>
        <p:sp>
          <p:nvSpPr>
            <p:cNvPr id="27" name="TextBox 26">
              <a:extLst>
                <a:ext uri="{FF2B5EF4-FFF2-40B4-BE49-F238E27FC236}">
                  <a16:creationId xmlns:a16="http://schemas.microsoft.com/office/drawing/2014/main" id="{02466520-D91E-48FC-9048-B71B83E0DA69}"/>
                </a:ext>
              </a:extLst>
            </p:cNvPr>
            <p:cNvSpPr txBox="1"/>
            <p:nvPr/>
          </p:nvSpPr>
          <p:spPr>
            <a:xfrm>
              <a:off x="-475010" y="1129566"/>
              <a:ext cx="4928532"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B03B4FF9-A563-44DE-8F61-8C146D0D0888}"/>
                </a:ext>
              </a:extLst>
            </p:cNvPr>
            <p:cNvSpPr txBox="1"/>
            <p:nvPr/>
          </p:nvSpPr>
          <p:spPr>
            <a:xfrm>
              <a:off x="-460976" y="1339726"/>
              <a:ext cx="491061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p>
          </p:txBody>
        </p:sp>
      </p:grpSp>
      <p:grpSp>
        <p:nvGrpSpPr>
          <p:cNvPr id="29" name="Group 28">
            <a:extLst>
              <a:ext uri="{FF2B5EF4-FFF2-40B4-BE49-F238E27FC236}">
                <a16:creationId xmlns:a16="http://schemas.microsoft.com/office/drawing/2014/main" id="{31DB021A-0C80-4CDD-A897-CA7D2EAD3AE2}"/>
              </a:ext>
            </a:extLst>
          </p:cNvPr>
          <p:cNvGrpSpPr/>
          <p:nvPr/>
        </p:nvGrpSpPr>
        <p:grpSpPr>
          <a:xfrm>
            <a:off x="895351" y="3709484"/>
            <a:ext cx="4378205" cy="856491"/>
            <a:chOff x="-475010" y="1129566"/>
            <a:chExt cx="4928532" cy="856491"/>
          </a:xfrm>
        </p:grpSpPr>
        <p:sp>
          <p:nvSpPr>
            <p:cNvPr id="30" name="TextBox 29">
              <a:extLst>
                <a:ext uri="{FF2B5EF4-FFF2-40B4-BE49-F238E27FC236}">
                  <a16:creationId xmlns:a16="http://schemas.microsoft.com/office/drawing/2014/main" id="{14E8D998-91D8-4122-8D57-05C88B748B27}"/>
                </a:ext>
              </a:extLst>
            </p:cNvPr>
            <p:cNvSpPr txBox="1"/>
            <p:nvPr/>
          </p:nvSpPr>
          <p:spPr>
            <a:xfrm>
              <a:off x="-475010" y="1129566"/>
              <a:ext cx="4928532"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3B8EF6C6-432C-483A-8F67-5083D37B4071}"/>
                </a:ext>
              </a:extLst>
            </p:cNvPr>
            <p:cNvSpPr txBox="1"/>
            <p:nvPr/>
          </p:nvSpPr>
          <p:spPr>
            <a:xfrm>
              <a:off x="-460976" y="1339726"/>
              <a:ext cx="491061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p>
          </p:txBody>
        </p:sp>
      </p:grpSp>
      <p:sp>
        <p:nvSpPr>
          <p:cNvPr id="32" name="Isosceles Triangle 51">
            <a:extLst>
              <a:ext uri="{FF2B5EF4-FFF2-40B4-BE49-F238E27FC236}">
                <a16:creationId xmlns:a16="http://schemas.microsoft.com/office/drawing/2014/main" id="{18817B81-4469-474F-B31D-BC1A44CB5F8B}"/>
              </a:ext>
            </a:extLst>
          </p:cNvPr>
          <p:cNvSpPr/>
          <p:nvPr/>
        </p:nvSpPr>
        <p:spPr>
          <a:xfrm>
            <a:off x="7290502" y="2118742"/>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ounded Rectangle 6">
            <a:extLst>
              <a:ext uri="{FF2B5EF4-FFF2-40B4-BE49-F238E27FC236}">
                <a16:creationId xmlns:a16="http://schemas.microsoft.com/office/drawing/2014/main" id="{59536EE2-82C3-4CBC-BFAC-0C04894E1070}"/>
              </a:ext>
            </a:extLst>
          </p:cNvPr>
          <p:cNvSpPr/>
          <p:nvPr/>
        </p:nvSpPr>
        <p:spPr>
          <a:xfrm>
            <a:off x="4598202" y="3041639"/>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Teardrop 1">
            <a:extLst>
              <a:ext uri="{FF2B5EF4-FFF2-40B4-BE49-F238E27FC236}">
                <a16:creationId xmlns:a16="http://schemas.microsoft.com/office/drawing/2014/main" id="{52CA7400-24C4-4A7D-AFA3-8C188E3AE0D4}"/>
              </a:ext>
            </a:extLst>
          </p:cNvPr>
          <p:cNvSpPr/>
          <p:nvPr/>
        </p:nvSpPr>
        <p:spPr>
          <a:xfrm rot="18805991">
            <a:off x="7299454" y="3943570"/>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 name="Rounded Rectangle 27">
            <a:extLst>
              <a:ext uri="{FF2B5EF4-FFF2-40B4-BE49-F238E27FC236}">
                <a16:creationId xmlns:a16="http://schemas.microsoft.com/office/drawing/2014/main" id="{E2362CF3-5727-4142-A879-6B8B53410D0A}"/>
              </a:ext>
            </a:extLst>
          </p:cNvPr>
          <p:cNvSpPr/>
          <p:nvPr/>
        </p:nvSpPr>
        <p:spPr>
          <a:xfrm>
            <a:off x="4598201" y="4947449"/>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547012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표 4">
            <a:extLst>
              <a:ext uri="{FF2B5EF4-FFF2-40B4-BE49-F238E27FC236}">
                <a16:creationId xmlns:a16="http://schemas.microsoft.com/office/drawing/2014/main" id="{2F524F9C-DD4B-4FEF-B389-BD920C4ED1E1}"/>
              </a:ext>
            </a:extLst>
          </p:cNvPr>
          <p:cNvGraphicFramePr>
            <a:graphicFrameLocks noGrp="1"/>
          </p:cNvGraphicFramePr>
          <p:nvPr>
            <p:extLst>
              <p:ext uri="{D42A27DB-BD31-4B8C-83A1-F6EECF244321}">
                <p14:modId xmlns:p14="http://schemas.microsoft.com/office/powerpoint/2010/main" val="851735923"/>
              </p:ext>
            </p:extLst>
          </p:nvPr>
        </p:nvGraphicFramePr>
        <p:xfrm>
          <a:off x="946540" y="1889009"/>
          <a:ext cx="2340000" cy="4104000"/>
        </p:xfrm>
        <a:graphic>
          <a:graphicData uri="http://schemas.openxmlformats.org/drawingml/2006/table">
            <a:tbl>
              <a:tblPr firstRow="1" bandRow="1">
                <a:effectLst>
                  <a:outerShdw blurRad="63500" sx="102000" sy="102000" algn="ctr" rotWithShape="0">
                    <a:prstClr val="black">
                      <a:alpha val="40000"/>
                    </a:prstClr>
                  </a:outerShdw>
                </a:effectLst>
                <a:tableStyleId>{D7AC3CCA-C797-4891-BE02-D94E43425B78}</a:tableStyleId>
              </a:tblPr>
              <a:tblGrid>
                <a:gridCol w="2340000">
                  <a:extLst>
                    <a:ext uri="{9D8B030D-6E8A-4147-A177-3AD203B41FA5}">
                      <a16:colId xmlns:a16="http://schemas.microsoft.com/office/drawing/2014/main" val="2074896487"/>
                    </a:ext>
                  </a:extLst>
                </a:gridCol>
              </a:tblGrid>
              <a:tr h="1080000">
                <a:tc>
                  <a:txBody>
                    <a:bodyPr/>
                    <a:lstStyle/>
                    <a:p>
                      <a:pPr algn="ctr"/>
                      <a:r>
                        <a:rPr lang="en-US" altLang="ko-KR" sz="2800" b="1" dirty="0">
                          <a:solidFill>
                            <a:schemeClr val="tx1">
                              <a:lumMod val="75000"/>
                              <a:lumOff val="25000"/>
                            </a:schemeClr>
                          </a:solidFill>
                        </a:rPr>
                        <a:t>Basic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6174881"/>
                  </a:ext>
                </a:extLst>
              </a:tr>
              <a:tr h="684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rPr>
                        <a:t>$3.44/</a:t>
                      </a:r>
                      <a:r>
                        <a:rPr lang="en-US" altLang="ko-KR" sz="2000" b="1" dirty="0" err="1">
                          <a:solidFill>
                            <a:schemeClr val="bg1"/>
                          </a:solidFill>
                        </a:rPr>
                        <a:t>mo</a:t>
                      </a:r>
                      <a:endParaRPr lang="en-US" altLang="ko-KR" sz="20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783854461"/>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Monthly bandwidth</a:t>
                      </a:r>
                    </a:p>
                  </a:txBody>
                  <a:tcPr anchor="ctr">
                    <a:lnL w="12700" cmpd="sng">
                      <a:noFill/>
                    </a:lnL>
                    <a:lnR w="12700" cmpd="sng">
                      <a:noFill/>
                    </a:lnR>
                    <a:lnT w="12700" cmpd="sng">
                      <a:noFill/>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09464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Data Base</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6097175"/>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MySQL</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8063698"/>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Email Accounts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63808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Ads Credits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4632943"/>
                  </a:ext>
                </a:extLst>
              </a:tr>
            </a:tbl>
          </a:graphicData>
        </a:graphic>
      </p:graphicFrame>
      <p:graphicFrame>
        <p:nvGraphicFramePr>
          <p:cNvPr id="4" name="표 62">
            <a:extLst>
              <a:ext uri="{FF2B5EF4-FFF2-40B4-BE49-F238E27FC236}">
                <a16:creationId xmlns:a16="http://schemas.microsoft.com/office/drawing/2014/main" id="{B33BF0B6-FC87-4643-88B4-259275996EFC}"/>
              </a:ext>
            </a:extLst>
          </p:cNvPr>
          <p:cNvGraphicFramePr>
            <a:graphicFrameLocks noGrp="1"/>
          </p:cNvGraphicFramePr>
          <p:nvPr>
            <p:extLst>
              <p:ext uri="{D42A27DB-BD31-4B8C-83A1-F6EECF244321}">
                <p14:modId xmlns:p14="http://schemas.microsoft.com/office/powerpoint/2010/main" val="206802631"/>
              </p:ext>
            </p:extLst>
          </p:nvPr>
        </p:nvGraphicFramePr>
        <p:xfrm>
          <a:off x="3595953" y="1889009"/>
          <a:ext cx="2340000" cy="4104000"/>
        </p:xfrm>
        <a:graphic>
          <a:graphicData uri="http://schemas.openxmlformats.org/drawingml/2006/table">
            <a:tbl>
              <a:tblPr firstRow="1" bandRow="1">
                <a:effectLst>
                  <a:outerShdw blurRad="63500" sx="102000" sy="102000" algn="ctr" rotWithShape="0">
                    <a:prstClr val="black">
                      <a:alpha val="40000"/>
                    </a:prstClr>
                  </a:outerShdw>
                </a:effectLst>
                <a:tableStyleId>{D7AC3CCA-C797-4891-BE02-D94E43425B78}</a:tableStyleId>
              </a:tblPr>
              <a:tblGrid>
                <a:gridCol w="2340000">
                  <a:extLst>
                    <a:ext uri="{9D8B030D-6E8A-4147-A177-3AD203B41FA5}">
                      <a16:colId xmlns:a16="http://schemas.microsoft.com/office/drawing/2014/main" val="2074896487"/>
                    </a:ext>
                  </a:extLst>
                </a:gridCol>
              </a:tblGrid>
              <a:tr h="1080000">
                <a:tc>
                  <a:txBody>
                    <a:bodyPr/>
                    <a:lstStyle/>
                    <a:p>
                      <a:pPr algn="ctr"/>
                      <a:r>
                        <a:rPr lang="en-US" altLang="ko-KR" sz="2800" b="1" dirty="0" err="1">
                          <a:solidFill>
                            <a:schemeClr val="tx1">
                              <a:lumMod val="75000"/>
                              <a:lumOff val="25000"/>
                            </a:schemeClr>
                          </a:solidFill>
                        </a:rPr>
                        <a:t>Reguler</a:t>
                      </a:r>
                      <a:endParaRPr lang="en-US" altLang="ko-KR" sz="2800" b="1" dirty="0">
                        <a:solidFill>
                          <a:schemeClr val="tx1">
                            <a:lumMod val="75000"/>
                            <a:lumOff val="2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6174881"/>
                  </a:ext>
                </a:extLst>
              </a:tr>
              <a:tr h="684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rPr>
                        <a:t>$3.44/</a:t>
                      </a:r>
                      <a:r>
                        <a:rPr lang="en-US" altLang="ko-KR" sz="2000" b="1" dirty="0" err="1">
                          <a:solidFill>
                            <a:schemeClr val="bg1"/>
                          </a:solidFill>
                        </a:rPr>
                        <a:t>mo</a:t>
                      </a:r>
                      <a:endParaRPr lang="en-US" altLang="ko-KR" sz="20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783854461"/>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Monthly bandwidth</a:t>
                      </a:r>
                    </a:p>
                  </a:txBody>
                  <a:tcPr anchor="ctr">
                    <a:lnL w="12700" cmpd="sng">
                      <a:noFill/>
                    </a:lnL>
                    <a:lnR w="12700" cmpd="sng">
                      <a:noFill/>
                    </a:lnR>
                    <a:lnT w="12700" cmpd="sng">
                      <a:noFill/>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09464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Data Base</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6097175"/>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MySQL</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8063698"/>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Email Accounts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63808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Ads Credits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4632943"/>
                  </a:ext>
                </a:extLst>
              </a:tr>
            </a:tbl>
          </a:graphicData>
        </a:graphic>
      </p:graphicFrame>
      <p:graphicFrame>
        <p:nvGraphicFramePr>
          <p:cNvPr id="5" name="표 63">
            <a:extLst>
              <a:ext uri="{FF2B5EF4-FFF2-40B4-BE49-F238E27FC236}">
                <a16:creationId xmlns:a16="http://schemas.microsoft.com/office/drawing/2014/main" id="{4CBA6B80-7EC1-47DC-9ACD-68B1C4A2515B}"/>
              </a:ext>
            </a:extLst>
          </p:cNvPr>
          <p:cNvGraphicFramePr>
            <a:graphicFrameLocks noGrp="1"/>
          </p:cNvGraphicFramePr>
          <p:nvPr>
            <p:extLst>
              <p:ext uri="{D42A27DB-BD31-4B8C-83A1-F6EECF244321}">
                <p14:modId xmlns:p14="http://schemas.microsoft.com/office/powerpoint/2010/main" val="1544965583"/>
              </p:ext>
            </p:extLst>
          </p:nvPr>
        </p:nvGraphicFramePr>
        <p:xfrm>
          <a:off x="6245366" y="1889009"/>
          <a:ext cx="2340000" cy="4104000"/>
        </p:xfrm>
        <a:graphic>
          <a:graphicData uri="http://schemas.openxmlformats.org/drawingml/2006/table">
            <a:tbl>
              <a:tblPr firstRow="1" bandRow="1">
                <a:effectLst>
                  <a:outerShdw blurRad="63500" sx="102000" sy="102000" algn="ctr" rotWithShape="0">
                    <a:prstClr val="black">
                      <a:alpha val="40000"/>
                    </a:prstClr>
                  </a:outerShdw>
                </a:effectLst>
                <a:tableStyleId>{D7AC3CCA-C797-4891-BE02-D94E43425B78}</a:tableStyleId>
              </a:tblPr>
              <a:tblGrid>
                <a:gridCol w="2340000">
                  <a:extLst>
                    <a:ext uri="{9D8B030D-6E8A-4147-A177-3AD203B41FA5}">
                      <a16:colId xmlns:a16="http://schemas.microsoft.com/office/drawing/2014/main" val="2074896487"/>
                    </a:ext>
                  </a:extLst>
                </a:gridCol>
              </a:tblGrid>
              <a:tr h="1080000">
                <a:tc>
                  <a:txBody>
                    <a:bodyPr/>
                    <a:lstStyle/>
                    <a:p>
                      <a:pPr algn="ctr"/>
                      <a:r>
                        <a:rPr lang="en-US" altLang="ko-KR" sz="2800" b="1" dirty="0">
                          <a:solidFill>
                            <a:schemeClr val="tx1">
                              <a:lumMod val="75000"/>
                              <a:lumOff val="25000"/>
                            </a:schemeClr>
                          </a:solidFill>
                        </a:rPr>
                        <a:t>Pro</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6174881"/>
                  </a:ext>
                </a:extLst>
              </a:tr>
              <a:tr h="684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rPr>
                        <a:t>$3.44/</a:t>
                      </a:r>
                      <a:r>
                        <a:rPr lang="en-US" altLang="ko-KR" sz="2000" b="1" dirty="0" err="1">
                          <a:solidFill>
                            <a:schemeClr val="bg1"/>
                          </a:solidFill>
                        </a:rPr>
                        <a:t>mo</a:t>
                      </a:r>
                      <a:endParaRPr lang="en-US" altLang="ko-KR" sz="20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783854461"/>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Monthly bandwidth</a:t>
                      </a:r>
                    </a:p>
                  </a:txBody>
                  <a:tcPr anchor="ctr">
                    <a:lnL w="12700" cmpd="sng">
                      <a:noFill/>
                    </a:lnL>
                    <a:lnR w="12700" cmpd="sng">
                      <a:noFill/>
                    </a:lnR>
                    <a:lnT w="12700" cmpd="sng">
                      <a:noFill/>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09464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Data Base</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6097175"/>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MySQL</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8063698"/>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Email Accounts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63808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Ads Credits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4632943"/>
                  </a:ext>
                </a:extLst>
              </a:tr>
            </a:tbl>
          </a:graphicData>
        </a:graphic>
      </p:graphicFrame>
      <p:graphicFrame>
        <p:nvGraphicFramePr>
          <p:cNvPr id="6" name="표 64">
            <a:extLst>
              <a:ext uri="{FF2B5EF4-FFF2-40B4-BE49-F238E27FC236}">
                <a16:creationId xmlns:a16="http://schemas.microsoft.com/office/drawing/2014/main" id="{BA8E71B4-6F40-4933-ABB6-A9061D101045}"/>
              </a:ext>
            </a:extLst>
          </p:cNvPr>
          <p:cNvGraphicFramePr>
            <a:graphicFrameLocks noGrp="1"/>
          </p:cNvGraphicFramePr>
          <p:nvPr>
            <p:extLst>
              <p:ext uri="{D42A27DB-BD31-4B8C-83A1-F6EECF244321}">
                <p14:modId xmlns:p14="http://schemas.microsoft.com/office/powerpoint/2010/main" val="25543609"/>
              </p:ext>
            </p:extLst>
          </p:nvPr>
        </p:nvGraphicFramePr>
        <p:xfrm>
          <a:off x="8894779" y="1889009"/>
          <a:ext cx="2340000" cy="4104000"/>
        </p:xfrm>
        <a:graphic>
          <a:graphicData uri="http://schemas.openxmlformats.org/drawingml/2006/table">
            <a:tbl>
              <a:tblPr firstRow="1" bandRow="1">
                <a:effectLst>
                  <a:outerShdw blurRad="63500" sx="102000" sy="102000" algn="ctr" rotWithShape="0">
                    <a:prstClr val="black">
                      <a:alpha val="40000"/>
                    </a:prstClr>
                  </a:outerShdw>
                </a:effectLst>
                <a:tableStyleId>{D7AC3CCA-C797-4891-BE02-D94E43425B78}</a:tableStyleId>
              </a:tblPr>
              <a:tblGrid>
                <a:gridCol w="2340000">
                  <a:extLst>
                    <a:ext uri="{9D8B030D-6E8A-4147-A177-3AD203B41FA5}">
                      <a16:colId xmlns:a16="http://schemas.microsoft.com/office/drawing/2014/main" val="2074896487"/>
                    </a:ext>
                  </a:extLst>
                </a:gridCol>
              </a:tblGrid>
              <a:tr h="1080000">
                <a:tc>
                  <a:txBody>
                    <a:bodyPr/>
                    <a:lstStyle/>
                    <a:p>
                      <a:pPr algn="ctr"/>
                      <a:r>
                        <a:rPr lang="en-US" altLang="ko-KR" sz="2800" b="1" dirty="0">
                          <a:solidFill>
                            <a:schemeClr val="tx1">
                              <a:lumMod val="75000"/>
                              <a:lumOff val="25000"/>
                            </a:schemeClr>
                          </a:solidFill>
                        </a:rPr>
                        <a:t>Ultimate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6174881"/>
                  </a:ext>
                </a:extLst>
              </a:tr>
              <a:tr h="684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rPr>
                        <a:t>$3.44/</a:t>
                      </a:r>
                      <a:r>
                        <a:rPr lang="en-US" altLang="ko-KR" sz="2000" b="1" dirty="0" err="1">
                          <a:solidFill>
                            <a:schemeClr val="bg1"/>
                          </a:solidFill>
                        </a:rPr>
                        <a:t>mo</a:t>
                      </a:r>
                      <a:endParaRPr lang="en-US" altLang="ko-KR" sz="20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83854461"/>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Monthly bandwidth</a:t>
                      </a:r>
                    </a:p>
                  </a:txBody>
                  <a:tcPr anchor="ctr">
                    <a:lnL w="12700" cmpd="sng">
                      <a:noFill/>
                    </a:lnL>
                    <a:lnR w="12700" cmpd="sng">
                      <a:noFill/>
                    </a:lnR>
                    <a:lnT w="12700" cmpd="sng">
                      <a:noFill/>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09464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Data Base</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6097175"/>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MySQL</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8063698"/>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Email Accounts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63808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Ads Credits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4632943"/>
                  </a:ext>
                </a:extLst>
              </a:tr>
            </a:tbl>
          </a:graphicData>
        </a:graphic>
      </p:graphicFrame>
    </p:spTree>
    <p:extLst>
      <p:ext uri="{BB962C8B-B14F-4D97-AF65-F5344CB8AC3E}">
        <p14:creationId xmlns:p14="http://schemas.microsoft.com/office/powerpoint/2010/main" val="2237534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3AE391F-37CD-47FF-9080-67BF06359FE0}"/>
              </a:ext>
            </a:extLst>
          </p:cNvPr>
          <p:cNvSpPr/>
          <p:nvPr/>
        </p:nvSpPr>
        <p:spPr>
          <a:xfrm>
            <a:off x="6827521" y="2948120"/>
            <a:ext cx="4631899" cy="7018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Rectangle 17">
            <a:extLst>
              <a:ext uri="{FF2B5EF4-FFF2-40B4-BE49-F238E27FC236}">
                <a16:creationId xmlns:a16="http://schemas.microsoft.com/office/drawing/2014/main" id="{2180C423-DAD2-4373-A419-FF2B2CCE94BD}"/>
              </a:ext>
            </a:extLst>
          </p:cNvPr>
          <p:cNvSpPr/>
          <p:nvPr/>
        </p:nvSpPr>
        <p:spPr>
          <a:xfrm>
            <a:off x="6827521" y="5108360"/>
            <a:ext cx="4631899" cy="7018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Text Placeholder 4">
            <a:extLst>
              <a:ext uri="{FF2B5EF4-FFF2-40B4-BE49-F238E27FC236}">
                <a16:creationId xmlns:a16="http://schemas.microsoft.com/office/drawing/2014/main" id="{679E3FD8-E199-410E-A966-58B410AFD073}"/>
              </a:ext>
            </a:extLst>
          </p:cNvPr>
          <p:cNvSpPr>
            <a:spLocks noGrp="1"/>
          </p:cNvSpPr>
          <p:nvPr>
            <p:ph type="body" sz="quarter" idx="10"/>
          </p:nvPr>
        </p:nvSpPr>
        <p:spPr/>
        <p:txBody>
          <a:bodyPr/>
          <a:lstStyle/>
          <a:p>
            <a:r>
              <a:rPr lang="en-US" dirty="0"/>
              <a:t>Infographic Style</a:t>
            </a:r>
          </a:p>
        </p:txBody>
      </p:sp>
      <p:grpSp>
        <p:nvGrpSpPr>
          <p:cNvPr id="7" name="그룹 5">
            <a:extLst>
              <a:ext uri="{FF2B5EF4-FFF2-40B4-BE49-F238E27FC236}">
                <a16:creationId xmlns:a16="http://schemas.microsoft.com/office/drawing/2014/main" id="{D28BB82D-F011-42F2-84CD-EAA75D1D0A74}"/>
              </a:ext>
            </a:extLst>
          </p:cNvPr>
          <p:cNvGrpSpPr/>
          <p:nvPr/>
        </p:nvGrpSpPr>
        <p:grpSpPr>
          <a:xfrm>
            <a:off x="7948505" y="1851577"/>
            <a:ext cx="3276000" cy="903949"/>
            <a:chOff x="7948505" y="1788206"/>
            <a:chExt cx="3276000" cy="903949"/>
          </a:xfrm>
        </p:grpSpPr>
        <p:sp>
          <p:nvSpPr>
            <p:cNvPr id="8" name="TextBox 7">
              <a:extLst>
                <a:ext uri="{FF2B5EF4-FFF2-40B4-BE49-F238E27FC236}">
                  <a16:creationId xmlns:a16="http://schemas.microsoft.com/office/drawing/2014/main" id="{2A897C41-2410-450F-AB6C-6A7535971DC0}"/>
                </a:ext>
              </a:extLst>
            </p:cNvPr>
            <p:cNvSpPr txBox="1"/>
            <p:nvPr/>
          </p:nvSpPr>
          <p:spPr>
            <a:xfrm>
              <a:off x="7948505" y="1788206"/>
              <a:ext cx="3276000"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7B7E4D74-EB4E-4BBB-9C13-373AFFE29036}"/>
                </a:ext>
              </a:extLst>
            </p:cNvPr>
            <p:cNvSpPr txBox="1"/>
            <p:nvPr/>
          </p:nvSpPr>
          <p:spPr>
            <a:xfrm>
              <a:off x="7948505" y="2045824"/>
              <a:ext cx="3276000" cy="646331"/>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Reports and Presentations with our Templates.</a:t>
              </a:r>
            </a:p>
          </p:txBody>
        </p:sp>
      </p:grpSp>
      <p:grpSp>
        <p:nvGrpSpPr>
          <p:cNvPr id="10" name="그룹 3">
            <a:extLst>
              <a:ext uri="{FF2B5EF4-FFF2-40B4-BE49-F238E27FC236}">
                <a16:creationId xmlns:a16="http://schemas.microsoft.com/office/drawing/2014/main" id="{53D3BEA0-7742-4063-9748-527EB8B3F6CF}"/>
              </a:ext>
            </a:extLst>
          </p:cNvPr>
          <p:cNvGrpSpPr/>
          <p:nvPr/>
        </p:nvGrpSpPr>
        <p:grpSpPr>
          <a:xfrm>
            <a:off x="7948505" y="4011240"/>
            <a:ext cx="3276000" cy="903949"/>
            <a:chOff x="7948505" y="3984082"/>
            <a:chExt cx="3276000" cy="903949"/>
          </a:xfrm>
        </p:grpSpPr>
        <p:sp>
          <p:nvSpPr>
            <p:cNvPr id="11" name="TextBox 10">
              <a:extLst>
                <a:ext uri="{FF2B5EF4-FFF2-40B4-BE49-F238E27FC236}">
                  <a16:creationId xmlns:a16="http://schemas.microsoft.com/office/drawing/2014/main" id="{E3C855C2-164C-4554-B4A7-BCAC771B6945}"/>
                </a:ext>
              </a:extLst>
            </p:cNvPr>
            <p:cNvSpPr txBox="1"/>
            <p:nvPr/>
          </p:nvSpPr>
          <p:spPr>
            <a:xfrm>
              <a:off x="7948505" y="3984082"/>
              <a:ext cx="3276000"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48BCFB5B-002A-4B65-BA07-FD509B0E1494}"/>
                </a:ext>
              </a:extLst>
            </p:cNvPr>
            <p:cNvSpPr txBox="1"/>
            <p:nvPr/>
          </p:nvSpPr>
          <p:spPr>
            <a:xfrm>
              <a:off x="7948505" y="4241700"/>
              <a:ext cx="3276000" cy="646331"/>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Reports and Presentations with our Templates.</a:t>
              </a:r>
              <a:endParaRPr lang="ko-KR" altLang="en-US" sz="1200" dirty="0">
                <a:solidFill>
                  <a:schemeClr val="tx1">
                    <a:lumMod val="75000"/>
                    <a:lumOff val="25000"/>
                  </a:schemeClr>
                </a:solidFill>
                <a:cs typeface="Arial" pitchFamily="34" charset="0"/>
              </a:endParaRPr>
            </a:p>
          </p:txBody>
        </p:sp>
      </p:grpSp>
      <p:sp>
        <p:nvSpPr>
          <p:cNvPr id="13" name="TextBox 12">
            <a:extLst>
              <a:ext uri="{FF2B5EF4-FFF2-40B4-BE49-F238E27FC236}">
                <a16:creationId xmlns:a16="http://schemas.microsoft.com/office/drawing/2014/main" id="{B8B12A73-0033-4ECB-907E-2F172F540C90}"/>
              </a:ext>
            </a:extLst>
          </p:cNvPr>
          <p:cNvSpPr txBox="1"/>
          <p:nvPr/>
        </p:nvSpPr>
        <p:spPr>
          <a:xfrm>
            <a:off x="7125775" y="2973854"/>
            <a:ext cx="4055260" cy="646331"/>
          </a:xfrm>
          <a:prstGeom prst="rect">
            <a:avLst/>
          </a:prstGeom>
          <a:noFill/>
        </p:spPr>
        <p:txBody>
          <a:bodyPr wrap="square" rtlCol="0">
            <a:spAutoFit/>
          </a:bodyPr>
          <a:lstStyle/>
          <a:p>
            <a:pPr algn="ctr"/>
            <a:r>
              <a:rPr lang="en-US" altLang="ko-KR" sz="1200" dirty="0">
                <a:solidFill>
                  <a:schemeClr val="bg1"/>
                </a:solidFill>
              </a:rPr>
              <a:t>You can simply impress your audience and add a unique zing and appeal to your Reports and Presentations with our Templates.</a:t>
            </a:r>
            <a:endParaRPr lang="ko-KR" altLang="en-US"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D9F2D409-E5BE-4352-8741-B6413322E732}"/>
              </a:ext>
            </a:extLst>
          </p:cNvPr>
          <p:cNvSpPr txBox="1"/>
          <p:nvPr/>
        </p:nvSpPr>
        <p:spPr>
          <a:xfrm>
            <a:off x="7125775" y="5134094"/>
            <a:ext cx="4055260" cy="646331"/>
          </a:xfrm>
          <a:prstGeom prst="rect">
            <a:avLst/>
          </a:prstGeom>
          <a:noFill/>
        </p:spPr>
        <p:txBody>
          <a:bodyPr wrap="square" rtlCol="0">
            <a:spAutoFit/>
          </a:bodyPr>
          <a:lstStyle/>
          <a:p>
            <a:pPr algn="ctr"/>
            <a:r>
              <a:rPr lang="en-US" altLang="ko-KR" sz="1200" dirty="0">
                <a:solidFill>
                  <a:schemeClr val="bg1"/>
                </a:solidFill>
              </a:rPr>
              <a:t>You can simply impress your audience and add a unique zing and appeal to your Reports and Presentations with our Templates.</a:t>
            </a:r>
            <a:endParaRPr lang="ko-KR" altLang="en-US" sz="1200" dirty="0">
              <a:solidFill>
                <a:schemeClr val="bg1"/>
              </a:solidFill>
              <a:cs typeface="Arial" pitchFamily="34" charset="0"/>
            </a:endParaRPr>
          </a:p>
        </p:txBody>
      </p:sp>
      <p:sp>
        <p:nvSpPr>
          <p:cNvPr id="17" name="Donut 15">
            <a:extLst>
              <a:ext uri="{FF2B5EF4-FFF2-40B4-BE49-F238E27FC236}">
                <a16:creationId xmlns:a16="http://schemas.microsoft.com/office/drawing/2014/main" id="{EE7E3108-C03C-44B9-BAD1-18DC1E308097}"/>
              </a:ext>
            </a:extLst>
          </p:cNvPr>
          <p:cNvSpPr/>
          <p:nvPr/>
        </p:nvSpPr>
        <p:spPr>
          <a:xfrm>
            <a:off x="7209984" y="2147808"/>
            <a:ext cx="468924" cy="465660"/>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8" name="Oval 21">
            <a:extLst>
              <a:ext uri="{FF2B5EF4-FFF2-40B4-BE49-F238E27FC236}">
                <a16:creationId xmlns:a16="http://schemas.microsoft.com/office/drawing/2014/main" id="{34AD6BB8-83FE-4E02-9AB5-98B459BE7096}"/>
              </a:ext>
            </a:extLst>
          </p:cNvPr>
          <p:cNvSpPr/>
          <p:nvPr/>
        </p:nvSpPr>
        <p:spPr>
          <a:xfrm rot="20700000">
            <a:off x="7205636" y="4312894"/>
            <a:ext cx="477626" cy="418604"/>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Picture Placeholder 5">
            <a:extLst>
              <a:ext uri="{FF2B5EF4-FFF2-40B4-BE49-F238E27FC236}">
                <a16:creationId xmlns:a16="http://schemas.microsoft.com/office/drawing/2014/main" id="{2C6D4A04-3744-4AC6-9F8E-B47AD7AA089A}"/>
              </a:ext>
            </a:extLst>
          </p:cNvPr>
          <p:cNvSpPr>
            <a:spLocks noGrp="1"/>
          </p:cNvSpPr>
          <p:nvPr>
            <p:ph type="pic" idx="12"/>
          </p:nvPr>
        </p:nvSpPr>
        <p:spPr/>
      </p:sp>
    </p:spTree>
    <p:extLst>
      <p:ext uri="{BB962C8B-B14F-4D97-AF65-F5344CB8AC3E}">
        <p14:creationId xmlns:p14="http://schemas.microsoft.com/office/powerpoint/2010/main" val="3223665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39DD186D-534B-47D5-A8D7-136AF3478D5D}"/>
              </a:ext>
            </a:extLst>
          </p:cNvPr>
          <p:cNvGrpSpPr/>
          <p:nvPr/>
        </p:nvGrpSpPr>
        <p:grpSpPr>
          <a:xfrm>
            <a:off x="8130274" y="1753563"/>
            <a:ext cx="3192723" cy="1292662"/>
            <a:chOff x="6210998" y="1433695"/>
            <a:chExt cx="2229890" cy="919631"/>
          </a:xfrm>
        </p:grpSpPr>
        <p:sp>
          <p:nvSpPr>
            <p:cNvPr id="4" name="TextBox 3">
              <a:extLst>
                <a:ext uri="{FF2B5EF4-FFF2-40B4-BE49-F238E27FC236}">
                  <a16:creationId xmlns:a16="http://schemas.microsoft.com/office/drawing/2014/main" id="{C005BCA1-1D5C-48DF-A808-35BE66FE07F8}"/>
                </a:ext>
              </a:extLst>
            </p:cNvPr>
            <p:cNvSpPr txBox="1"/>
            <p:nvPr/>
          </p:nvSpPr>
          <p:spPr>
            <a:xfrm>
              <a:off x="6210999" y="1433695"/>
              <a:ext cx="2229889" cy="197064"/>
            </a:xfrm>
            <a:prstGeom prst="rect">
              <a:avLst/>
            </a:prstGeom>
            <a:solidFill>
              <a:schemeClr val="accent3"/>
            </a:solid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5" name="TextBox 4">
              <a:extLst>
                <a:ext uri="{FF2B5EF4-FFF2-40B4-BE49-F238E27FC236}">
                  <a16:creationId xmlns:a16="http://schemas.microsoft.com/office/drawing/2014/main" id="{445FA23F-0894-4D9F-AB12-E8FDAE30695C}"/>
                </a:ext>
              </a:extLst>
            </p:cNvPr>
            <p:cNvSpPr txBox="1"/>
            <p:nvPr/>
          </p:nvSpPr>
          <p:spPr>
            <a:xfrm>
              <a:off x="6210998" y="1630759"/>
              <a:ext cx="2229889" cy="72256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E7F7427B-3BD6-4EEB-B42B-4BE5C5E460E4}"/>
              </a:ext>
            </a:extLst>
          </p:cNvPr>
          <p:cNvGrpSpPr/>
          <p:nvPr/>
        </p:nvGrpSpPr>
        <p:grpSpPr>
          <a:xfrm>
            <a:off x="8130274" y="4724965"/>
            <a:ext cx="3192723" cy="1292662"/>
            <a:chOff x="6210998" y="1433695"/>
            <a:chExt cx="2229890" cy="919631"/>
          </a:xfrm>
        </p:grpSpPr>
        <p:sp>
          <p:nvSpPr>
            <p:cNvPr id="7" name="TextBox 6">
              <a:extLst>
                <a:ext uri="{FF2B5EF4-FFF2-40B4-BE49-F238E27FC236}">
                  <a16:creationId xmlns:a16="http://schemas.microsoft.com/office/drawing/2014/main" id="{274CB19E-983E-456A-B59E-C1242862CC9D}"/>
                </a:ext>
              </a:extLst>
            </p:cNvPr>
            <p:cNvSpPr txBox="1"/>
            <p:nvPr/>
          </p:nvSpPr>
          <p:spPr>
            <a:xfrm>
              <a:off x="6210999" y="1433695"/>
              <a:ext cx="2229889" cy="197064"/>
            </a:xfrm>
            <a:prstGeom prst="rect">
              <a:avLst/>
            </a:prstGeom>
            <a:solidFill>
              <a:schemeClr val="accent2"/>
            </a:solid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8" name="TextBox 7">
              <a:extLst>
                <a:ext uri="{FF2B5EF4-FFF2-40B4-BE49-F238E27FC236}">
                  <a16:creationId xmlns:a16="http://schemas.microsoft.com/office/drawing/2014/main" id="{CF3C5C35-5166-42C7-A289-0B6EB32055EE}"/>
                </a:ext>
              </a:extLst>
            </p:cNvPr>
            <p:cNvSpPr txBox="1"/>
            <p:nvPr/>
          </p:nvSpPr>
          <p:spPr>
            <a:xfrm>
              <a:off x="6210998" y="1630759"/>
              <a:ext cx="2229889" cy="72256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1CEA3F98-115D-40AC-83C7-E618EA643FB2}"/>
              </a:ext>
            </a:extLst>
          </p:cNvPr>
          <p:cNvGrpSpPr/>
          <p:nvPr/>
        </p:nvGrpSpPr>
        <p:grpSpPr>
          <a:xfrm>
            <a:off x="911293" y="1753563"/>
            <a:ext cx="3151047" cy="1292662"/>
            <a:chOff x="6210998" y="1433695"/>
            <a:chExt cx="2229890" cy="919631"/>
          </a:xfrm>
        </p:grpSpPr>
        <p:sp>
          <p:nvSpPr>
            <p:cNvPr id="10" name="TextBox 9">
              <a:extLst>
                <a:ext uri="{FF2B5EF4-FFF2-40B4-BE49-F238E27FC236}">
                  <a16:creationId xmlns:a16="http://schemas.microsoft.com/office/drawing/2014/main" id="{D154C1DF-6839-45E6-A65F-56EB691D3615}"/>
                </a:ext>
              </a:extLst>
            </p:cNvPr>
            <p:cNvSpPr txBox="1"/>
            <p:nvPr/>
          </p:nvSpPr>
          <p:spPr>
            <a:xfrm>
              <a:off x="6210999" y="1433695"/>
              <a:ext cx="2229889" cy="197064"/>
            </a:xfrm>
            <a:prstGeom prst="rect">
              <a:avLst/>
            </a:prstGeom>
            <a:solidFill>
              <a:schemeClr val="accent4"/>
            </a:solid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1" name="TextBox 10">
              <a:extLst>
                <a:ext uri="{FF2B5EF4-FFF2-40B4-BE49-F238E27FC236}">
                  <a16:creationId xmlns:a16="http://schemas.microsoft.com/office/drawing/2014/main" id="{17D4CAD7-4C0D-423A-A0F6-991F1960F601}"/>
                </a:ext>
              </a:extLst>
            </p:cNvPr>
            <p:cNvSpPr txBox="1"/>
            <p:nvPr/>
          </p:nvSpPr>
          <p:spPr>
            <a:xfrm>
              <a:off x="6210998" y="1630759"/>
              <a:ext cx="2229889" cy="72256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92DA0ED9-028A-41C2-A2FA-C0CAE63BE769}"/>
              </a:ext>
            </a:extLst>
          </p:cNvPr>
          <p:cNvGrpSpPr/>
          <p:nvPr/>
        </p:nvGrpSpPr>
        <p:grpSpPr>
          <a:xfrm>
            <a:off x="898189" y="4724965"/>
            <a:ext cx="3192724" cy="1292662"/>
            <a:chOff x="6210999" y="1433695"/>
            <a:chExt cx="2259383" cy="919631"/>
          </a:xfrm>
        </p:grpSpPr>
        <p:sp>
          <p:nvSpPr>
            <p:cNvPr id="13" name="TextBox 12">
              <a:extLst>
                <a:ext uri="{FF2B5EF4-FFF2-40B4-BE49-F238E27FC236}">
                  <a16:creationId xmlns:a16="http://schemas.microsoft.com/office/drawing/2014/main" id="{E1E76D44-A454-41D8-8603-9472D3750A59}"/>
                </a:ext>
              </a:extLst>
            </p:cNvPr>
            <p:cNvSpPr txBox="1"/>
            <p:nvPr/>
          </p:nvSpPr>
          <p:spPr>
            <a:xfrm>
              <a:off x="6210999" y="1433695"/>
              <a:ext cx="2229889" cy="197064"/>
            </a:xfrm>
            <a:prstGeom prst="rect">
              <a:avLst/>
            </a:prstGeom>
            <a:solidFill>
              <a:schemeClr val="accent1"/>
            </a:solid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7074D60-533E-4028-90A3-0714E50B1BCC}"/>
                </a:ext>
              </a:extLst>
            </p:cNvPr>
            <p:cNvSpPr txBox="1"/>
            <p:nvPr/>
          </p:nvSpPr>
          <p:spPr>
            <a:xfrm>
              <a:off x="6240493" y="1630759"/>
              <a:ext cx="2229889" cy="722567"/>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a:t>
              </a:r>
              <a:endParaRPr lang="ko-KR" altLang="en-US" sz="1200" dirty="0">
                <a:solidFill>
                  <a:schemeClr val="tx1">
                    <a:lumMod val="65000"/>
                    <a:lumOff val="35000"/>
                  </a:schemeClr>
                </a:solidFill>
                <a:cs typeface="Arial" pitchFamily="34" charset="0"/>
              </a:endParaRPr>
            </a:p>
            <a:p>
              <a:r>
                <a:rPr lang="en-US" altLang="ko-KR" sz="1200" dirty="0">
                  <a:solidFill>
                    <a:schemeClr val="tx1">
                      <a:lumMod val="65000"/>
                      <a:lumOff val="35000"/>
                    </a:schemeClr>
                  </a:solidFill>
                  <a:cs typeface="Arial" pitchFamily="34" charset="0"/>
                </a:rPr>
                <a:t>I hope and I believe that this Template will your Time, Money and Reputation.        </a:t>
              </a:r>
              <a:endParaRPr lang="ko-KR" altLang="en-US" sz="1200" dirty="0">
                <a:solidFill>
                  <a:schemeClr val="tx1">
                    <a:lumMod val="65000"/>
                    <a:lumOff val="35000"/>
                  </a:schemeClr>
                </a:solidFill>
                <a:cs typeface="Arial" pitchFamily="34" charset="0"/>
              </a:endParaRPr>
            </a:p>
          </p:txBody>
        </p:sp>
      </p:grpSp>
      <p:grpSp>
        <p:nvGrpSpPr>
          <p:cNvPr id="15" name="Group 14">
            <a:extLst>
              <a:ext uri="{FF2B5EF4-FFF2-40B4-BE49-F238E27FC236}">
                <a16:creationId xmlns:a16="http://schemas.microsoft.com/office/drawing/2014/main" id="{F8163085-B6D8-40F8-A19F-F9AD91740A84}"/>
              </a:ext>
            </a:extLst>
          </p:cNvPr>
          <p:cNvGrpSpPr/>
          <p:nvPr/>
        </p:nvGrpSpPr>
        <p:grpSpPr>
          <a:xfrm>
            <a:off x="4534138" y="2615025"/>
            <a:ext cx="3199924" cy="2781940"/>
            <a:chOff x="6070836" y="1218960"/>
            <a:chExt cx="5759520" cy="5007197"/>
          </a:xfrm>
        </p:grpSpPr>
        <p:sp>
          <p:nvSpPr>
            <p:cNvPr id="16" name="Freeform: Shape 15">
              <a:extLst>
                <a:ext uri="{FF2B5EF4-FFF2-40B4-BE49-F238E27FC236}">
                  <a16:creationId xmlns:a16="http://schemas.microsoft.com/office/drawing/2014/main" id="{579A9EA8-CD8D-46D4-937F-B6C9CC472A62}"/>
                </a:ext>
              </a:extLst>
            </p:cNvPr>
            <p:cNvSpPr/>
            <p:nvPr/>
          </p:nvSpPr>
          <p:spPr>
            <a:xfrm>
              <a:off x="6917086" y="1218960"/>
              <a:ext cx="4105100" cy="3396418"/>
            </a:xfrm>
            <a:custGeom>
              <a:avLst/>
              <a:gdLst>
                <a:gd name="connsiteX0" fmla="*/ 3791715 w 4105100"/>
                <a:gd name="connsiteY0" fmla="*/ 2742414 h 3396418"/>
                <a:gd name="connsiteX1" fmla="*/ 3727481 w 4105100"/>
                <a:gd name="connsiteY1" fmla="*/ 2806648 h 3396418"/>
                <a:gd name="connsiteX2" fmla="*/ 3727481 w 4105100"/>
                <a:gd name="connsiteY2" fmla="*/ 3025213 h 3396418"/>
                <a:gd name="connsiteX3" fmla="*/ 3791715 w 4105100"/>
                <a:gd name="connsiteY3" fmla="*/ 3089447 h 3396418"/>
                <a:gd name="connsiteX4" fmla="*/ 3934345 w 4105100"/>
                <a:gd name="connsiteY4" fmla="*/ 3089447 h 3396418"/>
                <a:gd name="connsiteX5" fmla="*/ 3998579 w 4105100"/>
                <a:gd name="connsiteY5" fmla="*/ 3025213 h 3396418"/>
                <a:gd name="connsiteX6" fmla="*/ 3998579 w 4105100"/>
                <a:gd name="connsiteY6" fmla="*/ 2806648 h 3396418"/>
                <a:gd name="connsiteX7" fmla="*/ 3934345 w 4105100"/>
                <a:gd name="connsiteY7" fmla="*/ 2742414 h 3396418"/>
                <a:gd name="connsiteX8" fmla="*/ 3462309 w 4105100"/>
                <a:gd name="connsiteY8" fmla="*/ 2742414 h 3396418"/>
                <a:gd name="connsiteX9" fmla="*/ 3398075 w 4105100"/>
                <a:gd name="connsiteY9" fmla="*/ 2806648 h 3396418"/>
                <a:gd name="connsiteX10" fmla="*/ 3398075 w 4105100"/>
                <a:gd name="connsiteY10" fmla="*/ 3025213 h 3396418"/>
                <a:gd name="connsiteX11" fmla="*/ 3462309 w 4105100"/>
                <a:gd name="connsiteY11" fmla="*/ 3089447 h 3396418"/>
                <a:gd name="connsiteX12" fmla="*/ 3604939 w 4105100"/>
                <a:gd name="connsiteY12" fmla="*/ 3089447 h 3396418"/>
                <a:gd name="connsiteX13" fmla="*/ 3669173 w 4105100"/>
                <a:gd name="connsiteY13" fmla="*/ 3025213 h 3396418"/>
                <a:gd name="connsiteX14" fmla="*/ 3669173 w 4105100"/>
                <a:gd name="connsiteY14" fmla="*/ 2806648 h 3396418"/>
                <a:gd name="connsiteX15" fmla="*/ 3604939 w 4105100"/>
                <a:gd name="connsiteY15" fmla="*/ 2742414 h 3396418"/>
                <a:gd name="connsiteX16" fmla="*/ 3132904 w 4105100"/>
                <a:gd name="connsiteY16" fmla="*/ 2742414 h 3396418"/>
                <a:gd name="connsiteX17" fmla="*/ 3068670 w 4105100"/>
                <a:gd name="connsiteY17" fmla="*/ 2806648 h 3396418"/>
                <a:gd name="connsiteX18" fmla="*/ 3068670 w 4105100"/>
                <a:gd name="connsiteY18" fmla="*/ 3025213 h 3396418"/>
                <a:gd name="connsiteX19" fmla="*/ 3132904 w 4105100"/>
                <a:gd name="connsiteY19" fmla="*/ 3089447 h 3396418"/>
                <a:gd name="connsiteX20" fmla="*/ 3275534 w 4105100"/>
                <a:gd name="connsiteY20" fmla="*/ 3089447 h 3396418"/>
                <a:gd name="connsiteX21" fmla="*/ 3339768 w 4105100"/>
                <a:gd name="connsiteY21" fmla="*/ 3025213 h 3396418"/>
                <a:gd name="connsiteX22" fmla="*/ 3339768 w 4105100"/>
                <a:gd name="connsiteY22" fmla="*/ 2806648 h 3396418"/>
                <a:gd name="connsiteX23" fmla="*/ 3275534 w 4105100"/>
                <a:gd name="connsiteY23" fmla="*/ 2742414 h 3396418"/>
                <a:gd name="connsiteX24" fmla="*/ 2803499 w 4105100"/>
                <a:gd name="connsiteY24" fmla="*/ 2742414 h 3396418"/>
                <a:gd name="connsiteX25" fmla="*/ 2739265 w 4105100"/>
                <a:gd name="connsiteY25" fmla="*/ 2806648 h 3396418"/>
                <a:gd name="connsiteX26" fmla="*/ 2739265 w 4105100"/>
                <a:gd name="connsiteY26" fmla="*/ 3025213 h 3396418"/>
                <a:gd name="connsiteX27" fmla="*/ 2803499 w 4105100"/>
                <a:gd name="connsiteY27" fmla="*/ 3089447 h 3396418"/>
                <a:gd name="connsiteX28" fmla="*/ 2946129 w 4105100"/>
                <a:gd name="connsiteY28" fmla="*/ 3089447 h 3396418"/>
                <a:gd name="connsiteX29" fmla="*/ 3010363 w 4105100"/>
                <a:gd name="connsiteY29" fmla="*/ 3025213 h 3396418"/>
                <a:gd name="connsiteX30" fmla="*/ 3010363 w 4105100"/>
                <a:gd name="connsiteY30" fmla="*/ 2806648 h 3396418"/>
                <a:gd name="connsiteX31" fmla="*/ 2946129 w 4105100"/>
                <a:gd name="connsiteY31" fmla="*/ 2742414 h 3396418"/>
                <a:gd name="connsiteX32" fmla="*/ 2474094 w 4105100"/>
                <a:gd name="connsiteY32" fmla="*/ 2742414 h 3396418"/>
                <a:gd name="connsiteX33" fmla="*/ 2409860 w 4105100"/>
                <a:gd name="connsiteY33" fmla="*/ 2806648 h 3396418"/>
                <a:gd name="connsiteX34" fmla="*/ 2409860 w 4105100"/>
                <a:gd name="connsiteY34" fmla="*/ 3025213 h 3396418"/>
                <a:gd name="connsiteX35" fmla="*/ 2474094 w 4105100"/>
                <a:gd name="connsiteY35" fmla="*/ 3089447 h 3396418"/>
                <a:gd name="connsiteX36" fmla="*/ 2616724 w 4105100"/>
                <a:gd name="connsiteY36" fmla="*/ 3089447 h 3396418"/>
                <a:gd name="connsiteX37" fmla="*/ 2680958 w 4105100"/>
                <a:gd name="connsiteY37" fmla="*/ 3025213 h 3396418"/>
                <a:gd name="connsiteX38" fmla="*/ 2680958 w 4105100"/>
                <a:gd name="connsiteY38" fmla="*/ 2806648 h 3396418"/>
                <a:gd name="connsiteX39" fmla="*/ 2616724 w 4105100"/>
                <a:gd name="connsiteY39" fmla="*/ 2742414 h 3396418"/>
                <a:gd name="connsiteX40" fmla="*/ 1488377 w 4105100"/>
                <a:gd name="connsiteY40" fmla="*/ 2742414 h 3396418"/>
                <a:gd name="connsiteX41" fmla="*/ 1424143 w 4105100"/>
                <a:gd name="connsiteY41" fmla="*/ 2806648 h 3396418"/>
                <a:gd name="connsiteX42" fmla="*/ 1424143 w 4105100"/>
                <a:gd name="connsiteY42" fmla="*/ 3025213 h 3396418"/>
                <a:gd name="connsiteX43" fmla="*/ 1488377 w 4105100"/>
                <a:gd name="connsiteY43" fmla="*/ 3089447 h 3396418"/>
                <a:gd name="connsiteX44" fmla="*/ 1631007 w 4105100"/>
                <a:gd name="connsiteY44" fmla="*/ 3089447 h 3396418"/>
                <a:gd name="connsiteX45" fmla="*/ 1695241 w 4105100"/>
                <a:gd name="connsiteY45" fmla="*/ 3025213 h 3396418"/>
                <a:gd name="connsiteX46" fmla="*/ 1695241 w 4105100"/>
                <a:gd name="connsiteY46" fmla="*/ 2806648 h 3396418"/>
                <a:gd name="connsiteX47" fmla="*/ 1631007 w 4105100"/>
                <a:gd name="connsiteY47" fmla="*/ 2742414 h 3396418"/>
                <a:gd name="connsiteX48" fmla="*/ 1158971 w 4105100"/>
                <a:gd name="connsiteY48" fmla="*/ 2742414 h 3396418"/>
                <a:gd name="connsiteX49" fmla="*/ 1094737 w 4105100"/>
                <a:gd name="connsiteY49" fmla="*/ 2806648 h 3396418"/>
                <a:gd name="connsiteX50" fmla="*/ 1094737 w 4105100"/>
                <a:gd name="connsiteY50" fmla="*/ 3025213 h 3396418"/>
                <a:gd name="connsiteX51" fmla="*/ 1158971 w 4105100"/>
                <a:gd name="connsiteY51" fmla="*/ 3089447 h 3396418"/>
                <a:gd name="connsiteX52" fmla="*/ 1301601 w 4105100"/>
                <a:gd name="connsiteY52" fmla="*/ 3089447 h 3396418"/>
                <a:gd name="connsiteX53" fmla="*/ 1365835 w 4105100"/>
                <a:gd name="connsiteY53" fmla="*/ 3025213 h 3396418"/>
                <a:gd name="connsiteX54" fmla="*/ 1365835 w 4105100"/>
                <a:gd name="connsiteY54" fmla="*/ 2806648 h 3396418"/>
                <a:gd name="connsiteX55" fmla="*/ 1301601 w 4105100"/>
                <a:gd name="connsiteY55" fmla="*/ 2742414 h 3396418"/>
                <a:gd name="connsiteX56" fmla="*/ 829566 w 4105100"/>
                <a:gd name="connsiteY56" fmla="*/ 2742414 h 3396418"/>
                <a:gd name="connsiteX57" fmla="*/ 765332 w 4105100"/>
                <a:gd name="connsiteY57" fmla="*/ 2806648 h 3396418"/>
                <a:gd name="connsiteX58" fmla="*/ 765332 w 4105100"/>
                <a:gd name="connsiteY58" fmla="*/ 3025213 h 3396418"/>
                <a:gd name="connsiteX59" fmla="*/ 829566 w 4105100"/>
                <a:gd name="connsiteY59" fmla="*/ 3089447 h 3396418"/>
                <a:gd name="connsiteX60" fmla="*/ 972196 w 4105100"/>
                <a:gd name="connsiteY60" fmla="*/ 3089447 h 3396418"/>
                <a:gd name="connsiteX61" fmla="*/ 1036430 w 4105100"/>
                <a:gd name="connsiteY61" fmla="*/ 3025213 h 3396418"/>
                <a:gd name="connsiteX62" fmla="*/ 1036430 w 4105100"/>
                <a:gd name="connsiteY62" fmla="*/ 2806648 h 3396418"/>
                <a:gd name="connsiteX63" fmla="*/ 972196 w 4105100"/>
                <a:gd name="connsiteY63" fmla="*/ 2742414 h 3396418"/>
                <a:gd name="connsiteX64" fmla="*/ 500161 w 4105100"/>
                <a:gd name="connsiteY64" fmla="*/ 2742414 h 3396418"/>
                <a:gd name="connsiteX65" fmla="*/ 435927 w 4105100"/>
                <a:gd name="connsiteY65" fmla="*/ 2806648 h 3396418"/>
                <a:gd name="connsiteX66" fmla="*/ 435927 w 4105100"/>
                <a:gd name="connsiteY66" fmla="*/ 3025213 h 3396418"/>
                <a:gd name="connsiteX67" fmla="*/ 500161 w 4105100"/>
                <a:gd name="connsiteY67" fmla="*/ 3089447 h 3396418"/>
                <a:gd name="connsiteX68" fmla="*/ 642791 w 4105100"/>
                <a:gd name="connsiteY68" fmla="*/ 3089447 h 3396418"/>
                <a:gd name="connsiteX69" fmla="*/ 707025 w 4105100"/>
                <a:gd name="connsiteY69" fmla="*/ 3025213 h 3396418"/>
                <a:gd name="connsiteX70" fmla="*/ 707025 w 4105100"/>
                <a:gd name="connsiteY70" fmla="*/ 2806648 h 3396418"/>
                <a:gd name="connsiteX71" fmla="*/ 642791 w 4105100"/>
                <a:gd name="connsiteY71" fmla="*/ 2742414 h 3396418"/>
                <a:gd name="connsiteX72" fmla="*/ 170756 w 4105100"/>
                <a:gd name="connsiteY72" fmla="*/ 2742414 h 3396418"/>
                <a:gd name="connsiteX73" fmla="*/ 106522 w 4105100"/>
                <a:gd name="connsiteY73" fmla="*/ 2806648 h 3396418"/>
                <a:gd name="connsiteX74" fmla="*/ 106522 w 4105100"/>
                <a:gd name="connsiteY74" fmla="*/ 3025213 h 3396418"/>
                <a:gd name="connsiteX75" fmla="*/ 170756 w 4105100"/>
                <a:gd name="connsiteY75" fmla="*/ 3089447 h 3396418"/>
                <a:gd name="connsiteX76" fmla="*/ 313386 w 4105100"/>
                <a:gd name="connsiteY76" fmla="*/ 3089447 h 3396418"/>
                <a:gd name="connsiteX77" fmla="*/ 377620 w 4105100"/>
                <a:gd name="connsiteY77" fmla="*/ 3025213 h 3396418"/>
                <a:gd name="connsiteX78" fmla="*/ 377620 w 4105100"/>
                <a:gd name="connsiteY78" fmla="*/ 2806648 h 3396418"/>
                <a:gd name="connsiteX79" fmla="*/ 313386 w 4105100"/>
                <a:gd name="connsiteY79" fmla="*/ 2742414 h 3396418"/>
                <a:gd name="connsiteX80" fmla="*/ 3791715 w 4105100"/>
                <a:gd name="connsiteY80" fmla="*/ 2239243 h 3396418"/>
                <a:gd name="connsiteX81" fmla="*/ 3727481 w 4105100"/>
                <a:gd name="connsiteY81" fmla="*/ 2303477 h 3396418"/>
                <a:gd name="connsiteX82" fmla="*/ 3727481 w 4105100"/>
                <a:gd name="connsiteY82" fmla="*/ 2522042 h 3396418"/>
                <a:gd name="connsiteX83" fmla="*/ 3791715 w 4105100"/>
                <a:gd name="connsiteY83" fmla="*/ 2586276 h 3396418"/>
                <a:gd name="connsiteX84" fmla="*/ 3934345 w 4105100"/>
                <a:gd name="connsiteY84" fmla="*/ 2586276 h 3396418"/>
                <a:gd name="connsiteX85" fmla="*/ 3998579 w 4105100"/>
                <a:gd name="connsiteY85" fmla="*/ 2522042 h 3396418"/>
                <a:gd name="connsiteX86" fmla="*/ 3998579 w 4105100"/>
                <a:gd name="connsiteY86" fmla="*/ 2303477 h 3396418"/>
                <a:gd name="connsiteX87" fmla="*/ 3934345 w 4105100"/>
                <a:gd name="connsiteY87" fmla="*/ 2239243 h 3396418"/>
                <a:gd name="connsiteX88" fmla="*/ 3462309 w 4105100"/>
                <a:gd name="connsiteY88" fmla="*/ 2239243 h 3396418"/>
                <a:gd name="connsiteX89" fmla="*/ 3398075 w 4105100"/>
                <a:gd name="connsiteY89" fmla="*/ 2303477 h 3396418"/>
                <a:gd name="connsiteX90" fmla="*/ 3398075 w 4105100"/>
                <a:gd name="connsiteY90" fmla="*/ 2522042 h 3396418"/>
                <a:gd name="connsiteX91" fmla="*/ 3462309 w 4105100"/>
                <a:gd name="connsiteY91" fmla="*/ 2586276 h 3396418"/>
                <a:gd name="connsiteX92" fmla="*/ 3604939 w 4105100"/>
                <a:gd name="connsiteY92" fmla="*/ 2586276 h 3396418"/>
                <a:gd name="connsiteX93" fmla="*/ 3669173 w 4105100"/>
                <a:gd name="connsiteY93" fmla="*/ 2522042 h 3396418"/>
                <a:gd name="connsiteX94" fmla="*/ 3669173 w 4105100"/>
                <a:gd name="connsiteY94" fmla="*/ 2303477 h 3396418"/>
                <a:gd name="connsiteX95" fmla="*/ 3604939 w 4105100"/>
                <a:gd name="connsiteY95" fmla="*/ 2239243 h 3396418"/>
                <a:gd name="connsiteX96" fmla="*/ 3132904 w 4105100"/>
                <a:gd name="connsiteY96" fmla="*/ 2239243 h 3396418"/>
                <a:gd name="connsiteX97" fmla="*/ 3068670 w 4105100"/>
                <a:gd name="connsiteY97" fmla="*/ 2303477 h 3396418"/>
                <a:gd name="connsiteX98" fmla="*/ 3068670 w 4105100"/>
                <a:gd name="connsiteY98" fmla="*/ 2522042 h 3396418"/>
                <a:gd name="connsiteX99" fmla="*/ 3132904 w 4105100"/>
                <a:gd name="connsiteY99" fmla="*/ 2586276 h 3396418"/>
                <a:gd name="connsiteX100" fmla="*/ 3275534 w 4105100"/>
                <a:gd name="connsiteY100" fmla="*/ 2586276 h 3396418"/>
                <a:gd name="connsiteX101" fmla="*/ 3339768 w 4105100"/>
                <a:gd name="connsiteY101" fmla="*/ 2522042 h 3396418"/>
                <a:gd name="connsiteX102" fmla="*/ 3339768 w 4105100"/>
                <a:gd name="connsiteY102" fmla="*/ 2303477 h 3396418"/>
                <a:gd name="connsiteX103" fmla="*/ 3275534 w 4105100"/>
                <a:gd name="connsiteY103" fmla="*/ 2239243 h 3396418"/>
                <a:gd name="connsiteX104" fmla="*/ 2803499 w 4105100"/>
                <a:gd name="connsiteY104" fmla="*/ 2239243 h 3396418"/>
                <a:gd name="connsiteX105" fmla="*/ 2739265 w 4105100"/>
                <a:gd name="connsiteY105" fmla="*/ 2303477 h 3396418"/>
                <a:gd name="connsiteX106" fmla="*/ 2739265 w 4105100"/>
                <a:gd name="connsiteY106" fmla="*/ 2522042 h 3396418"/>
                <a:gd name="connsiteX107" fmla="*/ 2803499 w 4105100"/>
                <a:gd name="connsiteY107" fmla="*/ 2586276 h 3396418"/>
                <a:gd name="connsiteX108" fmla="*/ 2946129 w 4105100"/>
                <a:gd name="connsiteY108" fmla="*/ 2586276 h 3396418"/>
                <a:gd name="connsiteX109" fmla="*/ 3010363 w 4105100"/>
                <a:gd name="connsiteY109" fmla="*/ 2522042 h 3396418"/>
                <a:gd name="connsiteX110" fmla="*/ 3010363 w 4105100"/>
                <a:gd name="connsiteY110" fmla="*/ 2303477 h 3396418"/>
                <a:gd name="connsiteX111" fmla="*/ 2946129 w 4105100"/>
                <a:gd name="connsiteY111" fmla="*/ 2239243 h 3396418"/>
                <a:gd name="connsiteX112" fmla="*/ 2474094 w 4105100"/>
                <a:gd name="connsiteY112" fmla="*/ 2239243 h 3396418"/>
                <a:gd name="connsiteX113" fmla="*/ 2409860 w 4105100"/>
                <a:gd name="connsiteY113" fmla="*/ 2303477 h 3396418"/>
                <a:gd name="connsiteX114" fmla="*/ 2409860 w 4105100"/>
                <a:gd name="connsiteY114" fmla="*/ 2522042 h 3396418"/>
                <a:gd name="connsiteX115" fmla="*/ 2474094 w 4105100"/>
                <a:gd name="connsiteY115" fmla="*/ 2586276 h 3396418"/>
                <a:gd name="connsiteX116" fmla="*/ 2616724 w 4105100"/>
                <a:gd name="connsiteY116" fmla="*/ 2586276 h 3396418"/>
                <a:gd name="connsiteX117" fmla="*/ 2680958 w 4105100"/>
                <a:gd name="connsiteY117" fmla="*/ 2522042 h 3396418"/>
                <a:gd name="connsiteX118" fmla="*/ 2680958 w 4105100"/>
                <a:gd name="connsiteY118" fmla="*/ 2303477 h 3396418"/>
                <a:gd name="connsiteX119" fmla="*/ 2616724 w 4105100"/>
                <a:gd name="connsiteY119" fmla="*/ 2239243 h 3396418"/>
                <a:gd name="connsiteX120" fmla="*/ 1488377 w 4105100"/>
                <a:gd name="connsiteY120" fmla="*/ 2239243 h 3396418"/>
                <a:gd name="connsiteX121" fmla="*/ 1424143 w 4105100"/>
                <a:gd name="connsiteY121" fmla="*/ 2303477 h 3396418"/>
                <a:gd name="connsiteX122" fmla="*/ 1424143 w 4105100"/>
                <a:gd name="connsiteY122" fmla="*/ 2522042 h 3396418"/>
                <a:gd name="connsiteX123" fmla="*/ 1488377 w 4105100"/>
                <a:gd name="connsiteY123" fmla="*/ 2586276 h 3396418"/>
                <a:gd name="connsiteX124" fmla="*/ 1631007 w 4105100"/>
                <a:gd name="connsiteY124" fmla="*/ 2586276 h 3396418"/>
                <a:gd name="connsiteX125" fmla="*/ 1695241 w 4105100"/>
                <a:gd name="connsiteY125" fmla="*/ 2522042 h 3396418"/>
                <a:gd name="connsiteX126" fmla="*/ 1695241 w 4105100"/>
                <a:gd name="connsiteY126" fmla="*/ 2303477 h 3396418"/>
                <a:gd name="connsiteX127" fmla="*/ 1631007 w 4105100"/>
                <a:gd name="connsiteY127" fmla="*/ 2239243 h 3396418"/>
                <a:gd name="connsiteX128" fmla="*/ 1158971 w 4105100"/>
                <a:gd name="connsiteY128" fmla="*/ 2239243 h 3396418"/>
                <a:gd name="connsiteX129" fmla="*/ 1094737 w 4105100"/>
                <a:gd name="connsiteY129" fmla="*/ 2303477 h 3396418"/>
                <a:gd name="connsiteX130" fmla="*/ 1094737 w 4105100"/>
                <a:gd name="connsiteY130" fmla="*/ 2522042 h 3396418"/>
                <a:gd name="connsiteX131" fmla="*/ 1158971 w 4105100"/>
                <a:gd name="connsiteY131" fmla="*/ 2586276 h 3396418"/>
                <a:gd name="connsiteX132" fmla="*/ 1301601 w 4105100"/>
                <a:gd name="connsiteY132" fmla="*/ 2586276 h 3396418"/>
                <a:gd name="connsiteX133" fmla="*/ 1365835 w 4105100"/>
                <a:gd name="connsiteY133" fmla="*/ 2522042 h 3396418"/>
                <a:gd name="connsiteX134" fmla="*/ 1365835 w 4105100"/>
                <a:gd name="connsiteY134" fmla="*/ 2303477 h 3396418"/>
                <a:gd name="connsiteX135" fmla="*/ 1301601 w 4105100"/>
                <a:gd name="connsiteY135" fmla="*/ 2239243 h 3396418"/>
                <a:gd name="connsiteX136" fmla="*/ 829566 w 4105100"/>
                <a:gd name="connsiteY136" fmla="*/ 2239243 h 3396418"/>
                <a:gd name="connsiteX137" fmla="*/ 765332 w 4105100"/>
                <a:gd name="connsiteY137" fmla="*/ 2303477 h 3396418"/>
                <a:gd name="connsiteX138" fmla="*/ 765332 w 4105100"/>
                <a:gd name="connsiteY138" fmla="*/ 2522042 h 3396418"/>
                <a:gd name="connsiteX139" fmla="*/ 829566 w 4105100"/>
                <a:gd name="connsiteY139" fmla="*/ 2586276 h 3396418"/>
                <a:gd name="connsiteX140" fmla="*/ 972196 w 4105100"/>
                <a:gd name="connsiteY140" fmla="*/ 2586276 h 3396418"/>
                <a:gd name="connsiteX141" fmla="*/ 1036430 w 4105100"/>
                <a:gd name="connsiteY141" fmla="*/ 2522042 h 3396418"/>
                <a:gd name="connsiteX142" fmla="*/ 1036430 w 4105100"/>
                <a:gd name="connsiteY142" fmla="*/ 2303477 h 3396418"/>
                <a:gd name="connsiteX143" fmla="*/ 972196 w 4105100"/>
                <a:gd name="connsiteY143" fmla="*/ 2239243 h 3396418"/>
                <a:gd name="connsiteX144" fmla="*/ 500161 w 4105100"/>
                <a:gd name="connsiteY144" fmla="*/ 2239243 h 3396418"/>
                <a:gd name="connsiteX145" fmla="*/ 435927 w 4105100"/>
                <a:gd name="connsiteY145" fmla="*/ 2303477 h 3396418"/>
                <a:gd name="connsiteX146" fmla="*/ 435927 w 4105100"/>
                <a:gd name="connsiteY146" fmla="*/ 2522042 h 3396418"/>
                <a:gd name="connsiteX147" fmla="*/ 500161 w 4105100"/>
                <a:gd name="connsiteY147" fmla="*/ 2586276 h 3396418"/>
                <a:gd name="connsiteX148" fmla="*/ 642791 w 4105100"/>
                <a:gd name="connsiteY148" fmla="*/ 2586276 h 3396418"/>
                <a:gd name="connsiteX149" fmla="*/ 707025 w 4105100"/>
                <a:gd name="connsiteY149" fmla="*/ 2522042 h 3396418"/>
                <a:gd name="connsiteX150" fmla="*/ 707025 w 4105100"/>
                <a:gd name="connsiteY150" fmla="*/ 2303477 h 3396418"/>
                <a:gd name="connsiteX151" fmla="*/ 642791 w 4105100"/>
                <a:gd name="connsiteY151" fmla="*/ 2239243 h 3396418"/>
                <a:gd name="connsiteX152" fmla="*/ 170756 w 4105100"/>
                <a:gd name="connsiteY152" fmla="*/ 2239243 h 3396418"/>
                <a:gd name="connsiteX153" fmla="*/ 106522 w 4105100"/>
                <a:gd name="connsiteY153" fmla="*/ 2303477 h 3396418"/>
                <a:gd name="connsiteX154" fmla="*/ 106522 w 4105100"/>
                <a:gd name="connsiteY154" fmla="*/ 2522042 h 3396418"/>
                <a:gd name="connsiteX155" fmla="*/ 170756 w 4105100"/>
                <a:gd name="connsiteY155" fmla="*/ 2586276 h 3396418"/>
                <a:gd name="connsiteX156" fmla="*/ 313386 w 4105100"/>
                <a:gd name="connsiteY156" fmla="*/ 2586276 h 3396418"/>
                <a:gd name="connsiteX157" fmla="*/ 377620 w 4105100"/>
                <a:gd name="connsiteY157" fmla="*/ 2522042 h 3396418"/>
                <a:gd name="connsiteX158" fmla="*/ 377620 w 4105100"/>
                <a:gd name="connsiteY158" fmla="*/ 2303477 h 3396418"/>
                <a:gd name="connsiteX159" fmla="*/ 313386 w 4105100"/>
                <a:gd name="connsiteY159" fmla="*/ 2239243 h 3396418"/>
                <a:gd name="connsiteX160" fmla="*/ 3791715 w 4105100"/>
                <a:gd name="connsiteY160" fmla="*/ 1736074 h 3396418"/>
                <a:gd name="connsiteX161" fmla="*/ 3727481 w 4105100"/>
                <a:gd name="connsiteY161" fmla="*/ 1800308 h 3396418"/>
                <a:gd name="connsiteX162" fmla="*/ 3727481 w 4105100"/>
                <a:gd name="connsiteY162" fmla="*/ 2018873 h 3396418"/>
                <a:gd name="connsiteX163" fmla="*/ 3791715 w 4105100"/>
                <a:gd name="connsiteY163" fmla="*/ 2083107 h 3396418"/>
                <a:gd name="connsiteX164" fmla="*/ 3934345 w 4105100"/>
                <a:gd name="connsiteY164" fmla="*/ 2083107 h 3396418"/>
                <a:gd name="connsiteX165" fmla="*/ 3998579 w 4105100"/>
                <a:gd name="connsiteY165" fmla="*/ 2018873 h 3396418"/>
                <a:gd name="connsiteX166" fmla="*/ 3998579 w 4105100"/>
                <a:gd name="connsiteY166" fmla="*/ 1800308 h 3396418"/>
                <a:gd name="connsiteX167" fmla="*/ 3934345 w 4105100"/>
                <a:gd name="connsiteY167" fmla="*/ 1736074 h 3396418"/>
                <a:gd name="connsiteX168" fmla="*/ 3462309 w 4105100"/>
                <a:gd name="connsiteY168" fmla="*/ 1736074 h 3396418"/>
                <a:gd name="connsiteX169" fmla="*/ 3398075 w 4105100"/>
                <a:gd name="connsiteY169" fmla="*/ 1800308 h 3396418"/>
                <a:gd name="connsiteX170" fmla="*/ 3398075 w 4105100"/>
                <a:gd name="connsiteY170" fmla="*/ 2018873 h 3396418"/>
                <a:gd name="connsiteX171" fmla="*/ 3462309 w 4105100"/>
                <a:gd name="connsiteY171" fmla="*/ 2083107 h 3396418"/>
                <a:gd name="connsiteX172" fmla="*/ 3604939 w 4105100"/>
                <a:gd name="connsiteY172" fmla="*/ 2083107 h 3396418"/>
                <a:gd name="connsiteX173" fmla="*/ 3669173 w 4105100"/>
                <a:gd name="connsiteY173" fmla="*/ 2018873 h 3396418"/>
                <a:gd name="connsiteX174" fmla="*/ 3669173 w 4105100"/>
                <a:gd name="connsiteY174" fmla="*/ 1800308 h 3396418"/>
                <a:gd name="connsiteX175" fmla="*/ 3604939 w 4105100"/>
                <a:gd name="connsiteY175" fmla="*/ 1736074 h 3396418"/>
                <a:gd name="connsiteX176" fmla="*/ 3132904 w 4105100"/>
                <a:gd name="connsiteY176" fmla="*/ 1736074 h 3396418"/>
                <a:gd name="connsiteX177" fmla="*/ 3068670 w 4105100"/>
                <a:gd name="connsiteY177" fmla="*/ 1800308 h 3396418"/>
                <a:gd name="connsiteX178" fmla="*/ 3068670 w 4105100"/>
                <a:gd name="connsiteY178" fmla="*/ 2018873 h 3396418"/>
                <a:gd name="connsiteX179" fmla="*/ 3132904 w 4105100"/>
                <a:gd name="connsiteY179" fmla="*/ 2083107 h 3396418"/>
                <a:gd name="connsiteX180" fmla="*/ 3275534 w 4105100"/>
                <a:gd name="connsiteY180" fmla="*/ 2083107 h 3396418"/>
                <a:gd name="connsiteX181" fmla="*/ 3339768 w 4105100"/>
                <a:gd name="connsiteY181" fmla="*/ 2018873 h 3396418"/>
                <a:gd name="connsiteX182" fmla="*/ 3339768 w 4105100"/>
                <a:gd name="connsiteY182" fmla="*/ 1800308 h 3396418"/>
                <a:gd name="connsiteX183" fmla="*/ 3275534 w 4105100"/>
                <a:gd name="connsiteY183" fmla="*/ 1736074 h 3396418"/>
                <a:gd name="connsiteX184" fmla="*/ 2803499 w 4105100"/>
                <a:gd name="connsiteY184" fmla="*/ 1736074 h 3396418"/>
                <a:gd name="connsiteX185" fmla="*/ 2739265 w 4105100"/>
                <a:gd name="connsiteY185" fmla="*/ 1800308 h 3396418"/>
                <a:gd name="connsiteX186" fmla="*/ 2739265 w 4105100"/>
                <a:gd name="connsiteY186" fmla="*/ 2018873 h 3396418"/>
                <a:gd name="connsiteX187" fmla="*/ 2803499 w 4105100"/>
                <a:gd name="connsiteY187" fmla="*/ 2083107 h 3396418"/>
                <a:gd name="connsiteX188" fmla="*/ 2946129 w 4105100"/>
                <a:gd name="connsiteY188" fmla="*/ 2083107 h 3396418"/>
                <a:gd name="connsiteX189" fmla="*/ 3010363 w 4105100"/>
                <a:gd name="connsiteY189" fmla="*/ 2018873 h 3396418"/>
                <a:gd name="connsiteX190" fmla="*/ 3010363 w 4105100"/>
                <a:gd name="connsiteY190" fmla="*/ 1800308 h 3396418"/>
                <a:gd name="connsiteX191" fmla="*/ 2946129 w 4105100"/>
                <a:gd name="connsiteY191" fmla="*/ 1736074 h 3396418"/>
                <a:gd name="connsiteX192" fmla="*/ 2474094 w 4105100"/>
                <a:gd name="connsiteY192" fmla="*/ 1736074 h 3396418"/>
                <a:gd name="connsiteX193" fmla="*/ 2409860 w 4105100"/>
                <a:gd name="connsiteY193" fmla="*/ 1800308 h 3396418"/>
                <a:gd name="connsiteX194" fmla="*/ 2409860 w 4105100"/>
                <a:gd name="connsiteY194" fmla="*/ 2018873 h 3396418"/>
                <a:gd name="connsiteX195" fmla="*/ 2474094 w 4105100"/>
                <a:gd name="connsiteY195" fmla="*/ 2083107 h 3396418"/>
                <a:gd name="connsiteX196" fmla="*/ 2616724 w 4105100"/>
                <a:gd name="connsiteY196" fmla="*/ 2083107 h 3396418"/>
                <a:gd name="connsiteX197" fmla="*/ 2680958 w 4105100"/>
                <a:gd name="connsiteY197" fmla="*/ 2018873 h 3396418"/>
                <a:gd name="connsiteX198" fmla="*/ 2680958 w 4105100"/>
                <a:gd name="connsiteY198" fmla="*/ 1800308 h 3396418"/>
                <a:gd name="connsiteX199" fmla="*/ 2616724 w 4105100"/>
                <a:gd name="connsiteY199" fmla="*/ 1736074 h 3396418"/>
                <a:gd name="connsiteX200" fmla="*/ 1488377 w 4105100"/>
                <a:gd name="connsiteY200" fmla="*/ 1736074 h 3396418"/>
                <a:gd name="connsiteX201" fmla="*/ 1424143 w 4105100"/>
                <a:gd name="connsiteY201" fmla="*/ 1800308 h 3396418"/>
                <a:gd name="connsiteX202" fmla="*/ 1424143 w 4105100"/>
                <a:gd name="connsiteY202" fmla="*/ 2018873 h 3396418"/>
                <a:gd name="connsiteX203" fmla="*/ 1488377 w 4105100"/>
                <a:gd name="connsiteY203" fmla="*/ 2083107 h 3396418"/>
                <a:gd name="connsiteX204" fmla="*/ 1631007 w 4105100"/>
                <a:gd name="connsiteY204" fmla="*/ 2083107 h 3396418"/>
                <a:gd name="connsiteX205" fmla="*/ 1695241 w 4105100"/>
                <a:gd name="connsiteY205" fmla="*/ 2018873 h 3396418"/>
                <a:gd name="connsiteX206" fmla="*/ 1695241 w 4105100"/>
                <a:gd name="connsiteY206" fmla="*/ 1800308 h 3396418"/>
                <a:gd name="connsiteX207" fmla="*/ 1631007 w 4105100"/>
                <a:gd name="connsiteY207" fmla="*/ 1736074 h 3396418"/>
                <a:gd name="connsiteX208" fmla="*/ 1158971 w 4105100"/>
                <a:gd name="connsiteY208" fmla="*/ 1736074 h 3396418"/>
                <a:gd name="connsiteX209" fmla="*/ 1094737 w 4105100"/>
                <a:gd name="connsiteY209" fmla="*/ 1800308 h 3396418"/>
                <a:gd name="connsiteX210" fmla="*/ 1094737 w 4105100"/>
                <a:gd name="connsiteY210" fmla="*/ 2018873 h 3396418"/>
                <a:gd name="connsiteX211" fmla="*/ 1158971 w 4105100"/>
                <a:gd name="connsiteY211" fmla="*/ 2083107 h 3396418"/>
                <a:gd name="connsiteX212" fmla="*/ 1301601 w 4105100"/>
                <a:gd name="connsiteY212" fmla="*/ 2083107 h 3396418"/>
                <a:gd name="connsiteX213" fmla="*/ 1365835 w 4105100"/>
                <a:gd name="connsiteY213" fmla="*/ 2018873 h 3396418"/>
                <a:gd name="connsiteX214" fmla="*/ 1365835 w 4105100"/>
                <a:gd name="connsiteY214" fmla="*/ 1800308 h 3396418"/>
                <a:gd name="connsiteX215" fmla="*/ 1301601 w 4105100"/>
                <a:gd name="connsiteY215" fmla="*/ 1736074 h 3396418"/>
                <a:gd name="connsiteX216" fmla="*/ 829566 w 4105100"/>
                <a:gd name="connsiteY216" fmla="*/ 1736074 h 3396418"/>
                <a:gd name="connsiteX217" fmla="*/ 765332 w 4105100"/>
                <a:gd name="connsiteY217" fmla="*/ 1800308 h 3396418"/>
                <a:gd name="connsiteX218" fmla="*/ 765332 w 4105100"/>
                <a:gd name="connsiteY218" fmla="*/ 2018873 h 3396418"/>
                <a:gd name="connsiteX219" fmla="*/ 829566 w 4105100"/>
                <a:gd name="connsiteY219" fmla="*/ 2083107 h 3396418"/>
                <a:gd name="connsiteX220" fmla="*/ 972196 w 4105100"/>
                <a:gd name="connsiteY220" fmla="*/ 2083107 h 3396418"/>
                <a:gd name="connsiteX221" fmla="*/ 1036430 w 4105100"/>
                <a:gd name="connsiteY221" fmla="*/ 2018873 h 3396418"/>
                <a:gd name="connsiteX222" fmla="*/ 1036430 w 4105100"/>
                <a:gd name="connsiteY222" fmla="*/ 1800308 h 3396418"/>
                <a:gd name="connsiteX223" fmla="*/ 972196 w 4105100"/>
                <a:gd name="connsiteY223" fmla="*/ 1736074 h 3396418"/>
                <a:gd name="connsiteX224" fmla="*/ 500161 w 4105100"/>
                <a:gd name="connsiteY224" fmla="*/ 1736074 h 3396418"/>
                <a:gd name="connsiteX225" fmla="*/ 435927 w 4105100"/>
                <a:gd name="connsiteY225" fmla="*/ 1800308 h 3396418"/>
                <a:gd name="connsiteX226" fmla="*/ 435927 w 4105100"/>
                <a:gd name="connsiteY226" fmla="*/ 2018873 h 3396418"/>
                <a:gd name="connsiteX227" fmla="*/ 500161 w 4105100"/>
                <a:gd name="connsiteY227" fmla="*/ 2083107 h 3396418"/>
                <a:gd name="connsiteX228" fmla="*/ 642791 w 4105100"/>
                <a:gd name="connsiteY228" fmla="*/ 2083107 h 3396418"/>
                <a:gd name="connsiteX229" fmla="*/ 707025 w 4105100"/>
                <a:gd name="connsiteY229" fmla="*/ 2018873 h 3396418"/>
                <a:gd name="connsiteX230" fmla="*/ 707025 w 4105100"/>
                <a:gd name="connsiteY230" fmla="*/ 1800308 h 3396418"/>
                <a:gd name="connsiteX231" fmla="*/ 642791 w 4105100"/>
                <a:gd name="connsiteY231" fmla="*/ 1736074 h 3396418"/>
                <a:gd name="connsiteX232" fmla="*/ 170756 w 4105100"/>
                <a:gd name="connsiteY232" fmla="*/ 1736074 h 3396418"/>
                <a:gd name="connsiteX233" fmla="*/ 106522 w 4105100"/>
                <a:gd name="connsiteY233" fmla="*/ 1800308 h 3396418"/>
                <a:gd name="connsiteX234" fmla="*/ 106522 w 4105100"/>
                <a:gd name="connsiteY234" fmla="*/ 2018873 h 3396418"/>
                <a:gd name="connsiteX235" fmla="*/ 170756 w 4105100"/>
                <a:gd name="connsiteY235" fmla="*/ 2083107 h 3396418"/>
                <a:gd name="connsiteX236" fmla="*/ 313386 w 4105100"/>
                <a:gd name="connsiteY236" fmla="*/ 2083107 h 3396418"/>
                <a:gd name="connsiteX237" fmla="*/ 377620 w 4105100"/>
                <a:gd name="connsiteY237" fmla="*/ 2018873 h 3396418"/>
                <a:gd name="connsiteX238" fmla="*/ 377620 w 4105100"/>
                <a:gd name="connsiteY238" fmla="*/ 1800308 h 3396418"/>
                <a:gd name="connsiteX239" fmla="*/ 313386 w 4105100"/>
                <a:gd name="connsiteY239" fmla="*/ 1736074 h 3396418"/>
                <a:gd name="connsiteX240" fmla="*/ 3791715 w 4105100"/>
                <a:gd name="connsiteY240" fmla="*/ 1232905 h 3396418"/>
                <a:gd name="connsiteX241" fmla="*/ 3727481 w 4105100"/>
                <a:gd name="connsiteY241" fmla="*/ 1297139 h 3396418"/>
                <a:gd name="connsiteX242" fmla="*/ 3727481 w 4105100"/>
                <a:gd name="connsiteY242" fmla="*/ 1515704 h 3396418"/>
                <a:gd name="connsiteX243" fmla="*/ 3791715 w 4105100"/>
                <a:gd name="connsiteY243" fmla="*/ 1579938 h 3396418"/>
                <a:gd name="connsiteX244" fmla="*/ 3934345 w 4105100"/>
                <a:gd name="connsiteY244" fmla="*/ 1579938 h 3396418"/>
                <a:gd name="connsiteX245" fmla="*/ 3998579 w 4105100"/>
                <a:gd name="connsiteY245" fmla="*/ 1515704 h 3396418"/>
                <a:gd name="connsiteX246" fmla="*/ 3998579 w 4105100"/>
                <a:gd name="connsiteY246" fmla="*/ 1297139 h 3396418"/>
                <a:gd name="connsiteX247" fmla="*/ 3934345 w 4105100"/>
                <a:gd name="connsiteY247" fmla="*/ 1232905 h 3396418"/>
                <a:gd name="connsiteX248" fmla="*/ 3462309 w 4105100"/>
                <a:gd name="connsiteY248" fmla="*/ 1232905 h 3396418"/>
                <a:gd name="connsiteX249" fmla="*/ 3398075 w 4105100"/>
                <a:gd name="connsiteY249" fmla="*/ 1297139 h 3396418"/>
                <a:gd name="connsiteX250" fmla="*/ 3398075 w 4105100"/>
                <a:gd name="connsiteY250" fmla="*/ 1515704 h 3396418"/>
                <a:gd name="connsiteX251" fmla="*/ 3462309 w 4105100"/>
                <a:gd name="connsiteY251" fmla="*/ 1579938 h 3396418"/>
                <a:gd name="connsiteX252" fmla="*/ 3604939 w 4105100"/>
                <a:gd name="connsiteY252" fmla="*/ 1579938 h 3396418"/>
                <a:gd name="connsiteX253" fmla="*/ 3669173 w 4105100"/>
                <a:gd name="connsiteY253" fmla="*/ 1515704 h 3396418"/>
                <a:gd name="connsiteX254" fmla="*/ 3669173 w 4105100"/>
                <a:gd name="connsiteY254" fmla="*/ 1297139 h 3396418"/>
                <a:gd name="connsiteX255" fmla="*/ 3604939 w 4105100"/>
                <a:gd name="connsiteY255" fmla="*/ 1232905 h 3396418"/>
                <a:gd name="connsiteX256" fmla="*/ 3132904 w 4105100"/>
                <a:gd name="connsiteY256" fmla="*/ 1232905 h 3396418"/>
                <a:gd name="connsiteX257" fmla="*/ 3068670 w 4105100"/>
                <a:gd name="connsiteY257" fmla="*/ 1297139 h 3396418"/>
                <a:gd name="connsiteX258" fmla="*/ 3068670 w 4105100"/>
                <a:gd name="connsiteY258" fmla="*/ 1515704 h 3396418"/>
                <a:gd name="connsiteX259" fmla="*/ 3132904 w 4105100"/>
                <a:gd name="connsiteY259" fmla="*/ 1579938 h 3396418"/>
                <a:gd name="connsiteX260" fmla="*/ 3275534 w 4105100"/>
                <a:gd name="connsiteY260" fmla="*/ 1579938 h 3396418"/>
                <a:gd name="connsiteX261" fmla="*/ 3339768 w 4105100"/>
                <a:gd name="connsiteY261" fmla="*/ 1515704 h 3396418"/>
                <a:gd name="connsiteX262" fmla="*/ 3339768 w 4105100"/>
                <a:gd name="connsiteY262" fmla="*/ 1297139 h 3396418"/>
                <a:gd name="connsiteX263" fmla="*/ 3275534 w 4105100"/>
                <a:gd name="connsiteY263" fmla="*/ 1232905 h 3396418"/>
                <a:gd name="connsiteX264" fmla="*/ 2803499 w 4105100"/>
                <a:gd name="connsiteY264" fmla="*/ 1232905 h 3396418"/>
                <a:gd name="connsiteX265" fmla="*/ 2739265 w 4105100"/>
                <a:gd name="connsiteY265" fmla="*/ 1297139 h 3396418"/>
                <a:gd name="connsiteX266" fmla="*/ 2739265 w 4105100"/>
                <a:gd name="connsiteY266" fmla="*/ 1515704 h 3396418"/>
                <a:gd name="connsiteX267" fmla="*/ 2803499 w 4105100"/>
                <a:gd name="connsiteY267" fmla="*/ 1579938 h 3396418"/>
                <a:gd name="connsiteX268" fmla="*/ 2946129 w 4105100"/>
                <a:gd name="connsiteY268" fmla="*/ 1579938 h 3396418"/>
                <a:gd name="connsiteX269" fmla="*/ 3010363 w 4105100"/>
                <a:gd name="connsiteY269" fmla="*/ 1515704 h 3396418"/>
                <a:gd name="connsiteX270" fmla="*/ 3010363 w 4105100"/>
                <a:gd name="connsiteY270" fmla="*/ 1297139 h 3396418"/>
                <a:gd name="connsiteX271" fmla="*/ 2946129 w 4105100"/>
                <a:gd name="connsiteY271" fmla="*/ 1232905 h 3396418"/>
                <a:gd name="connsiteX272" fmla="*/ 2474094 w 4105100"/>
                <a:gd name="connsiteY272" fmla="*/ 1232905 h 3396418"/>
                <a:gd name="connsiteX273" fmla="*/ 2409860 w 4105100"/>
                <a:gd name="connsiteY273" fmla="*/ 1297139 h 3396418"/>
                <a:gd name="connsiteX274" fmla="*/ 2409860 w 4105100"/>
                <a:gd name="connsiteY274" fmla="*/ 1515704 h 3396418"/>
                <a:gd name="connsiteX275" fmla="*/ 2474094 w 4105100"/>
                <a:gd name="connsiteY275" fmla="*/ 1579938 h 3396418"/>
                <a:gd name="connsiteX276" fmla="*/ 2616724 w 4105100"/>
                <a:gd name="connsiteY276" fmla="*/ 1579938 h 3396418"/>
                <a:gd name="connsiteX277" fmla="*/ 2680958 w 4105100"/>
                <a:gd name="connsiteY277" fmla="*/ 1515704 h 3396418"/>
                <a:gd name="connsiteX278" fmla="*/ 2680958 w 4105100"/>
                <a:gd name="connsiteY278" fmla="*/ 1297139 h 3396418"/>
                <a:gd name="connsiteX279" fmla="*/ 2616724 w 4105100"/>
                <a:gd name="connsiteY279" fmla="*/ 1232905 h 3396418"/>
                <a:gd name="connsiteX280" fmla="*/ 1488377 w 4105100"/>
                <a:gd name="connsiteY280" fmla="*/ 1232905 h 3396418"/>
                <a:gd name="connsiteX281" fmla="*/ 1424143 w 4105100"/>
                <a:gd name="connsiteY281" fmla="*/ 1297139 h 3396418"/>
                <a:gd name="connsiteX282" fmla="*/ 1424143 w 4105100"/>
                <a:gd name="connsiteY282" fmla="*/ 1515704 h 3396418"/>
                <a:gd name="connsiteX283" fmla="*/ 1488377 w 4105100"/>
                <a:gd name="connsiteY283" fmla="*/ 1579938 h 3396418"/>
                <a:gd name="connsiteX284" fmla="*/ 1631007 w 4105100"/>
                <a:gd name="connsiteY284" fmla="*/ 1579938 h 3396418"/>
                <a:gd name="connsiteX285" fmla="*/ 1695241 w 4105100"/>
                <a:gd name="connsiteY285" fmla="*/ 1515704 h 3396418"/>
                <a:gd name="connsiteX286" fmla="*/ 1695241 w 4105100"/>
                <a:gd name="connsiteY286" fmla="*/ 1297139 h 3396418"/>
                <a:gd name="connsiteX287" fmla="*/ 1631007 w 4105100"/>
                <a:gd name="connsiteY287" fmla="*/ 1232905 h 3396418"/>
                <a:gd name="connsiteX288" fmla="*/ 1158971 w 4105100"/>
                <a:gd name="connsiteY288" fmla="*/ 1232905 h 3396418"/>
                <a:gd name="connsiteX289" fmla="*/ 1094737 w 4105100"/>
                <a:gd name="connsiteY289" fmla="*/ 1297139 h 3396418"/>
                <a:gd name="connsiteX290" fmla="*/ 1094737 w 4105100"/>
                <a:gd name="connsiteY290" fmla="*/ 1515704 h 3396418"/>
                <a:gd name="connsiteX291" fmla="*/ 1158971 w 4105100"/>
                <a:gd name="connsiteY291" fmla="*/ 1579938 h 3396418"/>
                <a:gd name="connsiteX292" fmla="*/ 1301601 w 4105100"/>
                <a:gd name="connsiteY292" fmla="*/ 1579938 h 3396418"/>
                <a:gd name="connsiteX293" fmla="*/ 1365835 w 4105100"/>
                <a:gd name="connsiteY293" fmla="*/ 1515704 h 3396418"/>
                <a:gd name="connsiteX294" fmla="*/ 1365835 w 4105100"/>
                <a:gd name="connsiteY294" fmla="*/ 1297139 h 3396418"/>
                <a:gd name="connsiteX295" fmla="*/ 1301601 w 4105100"/>
                <a:gd name="connsiteY295" fmla="*/ 1232905 h 3396418"/>
                <a:gd name="connsiteX296" fmla="*/ 829566 w 4105100"/>
                <a:gd name="connsiteY296" fmla="*/ 1232905 h 3396418"/>
                <a:gd name="connsiteX297" fmla="*/ 765332 w 4105100"/>
                <a:gd name="connsiteY297" fmla="*/ 1297139 h 3396418"/>
                <a:gd name="connsiteX298" fmla="*/ 765332 w 4105100"/>
                <a:gd name="connsiteY298" fmla="*/ 1515704 h 3396418"/>
                <a:gd name="connsiteX299" fmla="*/ 829566 w 4105100"/>
                <a:gd name="connsiteY299" fmla="*/ 1579938 h 3396418"/>
                <a:gd name="connsiteX300" fmla="*/ 972196 w 4105100"/>
                <a:gd name="connsiteY300" fmla="*/ 1579938 h 3396418"/>
                <a:gd name="connsiteX301" fmla="*/ 1036430 w 4105100"/>
                <a:gd name="connsiteY301" fmla="*/ 1515704 h 3396418"/>
                <a:gd name="connsiteX302" fmla="*/ 1036430 w 4105100"/>
                <a:gd name="connsiteY302" fmla="*/ 1297139 h 3396418"/>
                <a:gd name="connsiteX303" fmla="*/ 972196 w 4105100"/>
                <a:gd name="connsiteY303" fmla="*/ 1232905 h 3396418"/>
                <a:gd name="connsiteX304" fmla="*/ 500161 w 4105100"/>
                <a:gd name="connsiteY304" fmla="*/ 1232905 h 3396418"/>
                <a:gd name="connsiteX305" fmla="*/ 435927 w 4105100"/>
                <a:gd name="connsiteY305" fmla="*/ 1297139 h 3396418"/>
                <a:gd name="connsiteX306" fmla="*/ 435927 w 4105100"/>
                <a:gd name="connsiteY306" fmla="*/ 1515704 h 3396418"/>
                <a:gd name="connsiteX307" fmla="*/ 500161 w 4105100"/>
                <a:gd name="connsiteY307" fmla="*/ 1579938 h 3396418"/>
                <a:gd name="connsiteX308" fmla="*/ 642791 w 4105100"/>
                <a:gd name="connsiteY308" fmla="*/ 1579938 h 3396418"/>
                <a:gd name="connsiteX309" fmla="*/ 707025 w 4105100"/>
                <a:gd name="connsiteY309" fmla="*/ 1515704 h 3396418"/>
                <a:gd name="connsiteX310" fmla="*/ 707025 w 4105100"/>
                <a:gd name="connsiteY310" fmla="*/ 1297139 h 3396418"/>
                <a:gd name="connsiteX311" fmla="*/ 642791 w 4105100"/>
                <a:gd name="connsiteY311" fmla="*/ 1232905 h 3396418"/>
                <a:gd name="connsiteX312" fmla="*/ 170756 w 4105100"/>
                <a:gd name="connsiteY312" fmla="*/ 1232905 h 3396418"/>
                <a:gd name="connsiteX313" fmla="*/ 106522 w 4105100"/>
                <a:gd name="connsiteY313" fmla="*/ 1297139 h 3396418"/>
                <a:gd name="connsiteX314" fmla="*/ 106522 w 4105100"/>
                <a:gd name="connsiteY314" fmla="*/ 1515704 h 3396418"/>
                <a:gd name="connsiteX315" fmla="*/ 170756 w 4105100"/>
                <a:gd name="connsiteY315" fmla="*/ 1579938 h 3396418"/>
                <a:gd name="connsiteX316" fmla="*/ 313386 w 4105100"/>
                <a:gd name="connsiteY316" fmla="*/ 1579938 h 3396418"/>
                <a:gd name="connsiteX317" fmla="*/ 377620 w 4105100"/>
                <a:gd name="connsiteY317" fmla="*/ 1515704 h 3396418"/>
                <a:gd name="connsiteX318" fmla="*/ 377620 w 4105100"/>
                <a:gd name="connsiteY318" fmla="*/ 1297139 h 3396418"/>
                <a:gd name="connsiteX319" fmla="*/ 313386 w 4105100"/>
                <a:gd name="connsiteY319" fmla="*/ 1232905 h 3396418"/>
                <a:gd name="connsiteX320" fmla="*/ 3791715 w 4105100"/>
                <a:gd name="connsiteY320" fmla="*/ 729736 h 3396418"/>
                <a:gd name="connsiteX321" fmla="*/ 3727481 w 4105100"/>
                <a:gd name="connsiteY321" fmla="*/ 793970 h 3396418"/>
                <a:gd name="connsiteX322" fmla="*/ 3727481 w 4105100"/>
                <a:gd name="connsiteY322" fmla="*/ 1012535 h 3396418"/>
                <a:gd name="connsiteX323" fmla="*/ 3791715 w 4105100"/>
                <a:gd name="connsiteY323" fmla="*/ 1076769 h 3396418"/>
                <a:gd name="connsiteX324" fmla="*/ 3934345 w 4105100"/>
                <a:gd name="connsiteY324" fmla="*/ 1076769 h 3396418"/>
                <a:gd name="connsiteX325" fmla="*/ 3998579 w 4105100"/>
                <a:gd name="connsiteY325" fmla="*/ 1012535 h 3396418"/>
                <a:gd name="connsiteX326" fmla="*/ 3998579 w 4105100"/>
                <a:gd name="connsiteY326" fmla="*/ 793970 h 3396418"/>
                <a:gd name="connsiteX327" fmla="*/ 3934345 w 4105100"/>
                <a:gd name="connsiteY327" fmla="*/ 729736 h 3396418"/>
                <a:gd name="connsiteX328" fmla="*/ 3462309 w 4105100"/>
                <a:gd name="connsiteY328" fmla="*/ 729736 h 3396418"/>
                <a:gd name="connsiteX329" fmla="*/ 3398075 w 4105100"/>
                <a:gd name="connsiteY329" fmla="*/ 793970 h 3396418"/>
                <a:gd name="connsiteX330" fmla="*/ 3398075 w 4105100"/>
                <a:gd name="connsiteY330" fmla="*/ 1012535 h 3396418"/>
                <a:gd name="connsiteX331" fmla="*/ 3462309 w 4105100"/>
                <a:gd name="connsiteY331" fmla="*/ 1076769 h 3396418"/>
                <a:gd name="connsiteX332" fmla="*/ 3604939 w 4105100"/>
                <a:gd name="connsiteY332" fmla="*/ 1076769 h 3396418"/>
                <a:gd name="connsiteX333" fmla="*/ 3669173 w 4105100"/>
                <a:gd name="connsiteY333" fmla="*/ 1012535 h 3396418"/>
                <a:gd name="connsiteX334" fmla="*/ 3669173 w 4105100"/>
                <a:gd name="connsiteY334" fmla="*/ 793970 h 3396418"/>
                <a:gd name="connsiteX335" fmla="*/ 3604939 w 4105100"/>
                <a:gd name="connsiteY335" fmla="*/ 729736 h 3396418"/>
                <a:gd name="connsiteX336" fmla="*/ 3132904 w 4105100"/>
                <a:gd name="connsiteY336" fmla="*/ 729736 h 3396418"/>
                <a:gd name="connsiteX337" fmla="*/ 3068670 w 4105100"/>
                <a:gd name="connsiteY337" fmla="*/ 793970 h 3396418"/>
                <a:gd name="connsiteX338" fmla="*/ 3068670 w 4105100"/>
                <a:gd name="connsiteY338" fmla="*/ 1012535 h 3396418"/>
                <a:gd name="connsiteX339" fmla="*/ 3132904 w 4105100"/>
                <a:gd name="connsiteY339" fmla="*/ 1076769 h 3396418"/>
                <a:gd name="connsiteX340" fmla="*/ 3275534 w 4105100"/>
                <a:gd name="connsiteY340" fmla="*/ 1076769 h 3396418"/>
                <a:gd name="connsiteX341" fmla="*/ 3339768 w 4105100"/>
                <a:gd name="connsiteY341" fmla="*/ 1012535 h 3396418"/>
                <a:gd name="connsiteX342" fmla="*/ 3339768 w 4105100"/>
                <a:gd name="connsiteY342" fmla="*/ 793970 h 3396418"/>
                <a:gd name="connsiteX343" fmla="*/ 3275534 w 4105100"/>
                <a:gd name="connsiteY343" fmla="*/ 729736 h 3396418"/>
                <a:gd name="connsiteX344" fmla="*/ 2803499 w 4105100"/>
                <a:gd name="connsiteY344" fmla="*/ 729736 h 3396418"/>
                <a:gd name="connsiteX345" fmla="*/ 2739265 w 4105100"/>
                <a:gd name="connsiteY345" fmla="*/ 793970 h 3396418"/>
                <a:gd name="connsiteX346" fmla="*/ 2739265 w 4105100"/>
                <a:gd name="connsiteY346" fmla="*/ 1012535 h 3396418"/>
                <a:gd name="connsiteX347" fmla="*/ 2803499 w 4105100"/>
                <a:gd name="connsiteY347" fmla="*/ 1076769 h 3396418"/>
                <a:gd name="connsiteX348" fmla="*/ 2946129 w 4105100"/>
                <a:gd name="connsiteY348" fmla="*/ 1076769 h 3396418"/>
                <a:gd name="connsiteX349" fmla="*/ 3010363 w 4105100"/>
                <a:gd name="connsiteY349" fmla="*/ 1012535 h 3396418"/>
                <a:gd name="connsiteX350" fmla="*/ 3010363 w 4105100"/>
                <a:gd name="connsiteY350" fmla="*/ 793970 h 3396418"/>
                <a:gd name="connsiteX351" fmla="*/ 2946129 w 4105100"/>
                <a:gd name="connsiteY351" fmla="*/ 729736 h 3396418"/>
                <a:gd name="connsiteX352" fmla="*/ 2474094 w 4105100"/>
                <a:gd name="connsiteY352" fmla="*/ 729736 h 3396418"/>
                <a:gd name="connsiteX353" fmla="*/ 2409860 w 4105100"/>
                <a:gd name="connsiteY353" fmla="*/ 793970 h 3396418"/>
                <a:gd name="connsiteX354" fmla="*/ 2409860 w 4105100"/>
                <a:gd name="connsiteY354" fmla="*/ 1012535 h 3396418"/>
                <a:gd name="connsiteX355" fmla="*/ 2474094 w 4105100"/>
                <a:gd name="connsiteY355" fmla="*/ 1076769 h 3396418"/>
                <a:gd name="connsiteX356" fmla="*/ 2616724 w 4105100"/>
                <a:gd name="connsiteY356" fmla="*/ 1076769 h 3396418"/>
                <a:gd name="connsiteX357" fmla="*/ 2680958 w 4105100"/>
                <a:gd name="connsiteY357" fmla="*/ 1012535 h 3396418"/>
                <a:gd name="connsiteX358" fmla="*/ 2680958 w 4105100"/>
                <a:gd name="connsiteY358" fmla="*/ 793970 h 3396418"/>
                <a:gd name="connsiteX359" fmla="*/ 2616724 w 4105100"/>
                <a:gd name="connsiteY359" fmla="*/ 729736 h 3396418"/>
                <a:gd name="connsiteX360" fmla="*/ 1488377 w 4105100"/>
                <a:gd name="connsiteY360" fmla="*/ 729736 h 3396418"/>
                <a:gd name="connsiteX361" fmla="*/ 1424143 w 4105100"/>
                <a:gd name="connsiteY361" fmla="*/ 793970 h 3396418"/>
                <a:gd name="connsiteX362" fmla="*/ 1424143 w 4105100"/>
                <a:gd name="connsiteY362" fmla="*/ 1012535 h 3396418"/>
                <a:gd name="connsiteX363" fmla="*/ 1488377 w 4105100"/>
                <a:gd name="connsiteY363" fmla="*/ 1076769 h 3396418"/>
                <a:gd name="connsiteX364" fmla="*/ 1631007 w 4105100"/>
                <a:gd name="connsiteY364" fmla="*/ 1076769 h 3396418"/>
                <a:gd name="connsiteX365" fmla="*/ 1695241 w 4105100"/>
                <a:gd name="connsiteY365" fmla="*/ 1012535 h 3396418"/>
                <a:gd name="connsiteX366" fmla="*/ 1695241 w 4105100"/>
                <a:gd name="connsiteY366" fmla="*/ 793970 h 3396418"/>
                <a:gd name="connsiteX367" fmla="*/ 1631007 w 4105100"/>
                <a:gd name="connsiteY367" fmla="*/ 729736 h 3396418"/>
                <a:gd name="connsiteX368" fmla="*/ 1158971 w 4105100"/>
                <a:gd name="connsiteY368" fmla="*/ 729736 h 3396418"/>
                <a:gd name="connsiteX369" fmla="*/ 1094737 w 4105100"/>
                <a:gd name="connsiteY369" fmla="*/ 793970 h 3396418"/>
                <a:gd name="connsiteX370" fmla="*/ 1094737 w 4105100"/>
                <a:gd name="connsiteY370" fmla="*/ 1012535 h 3396418"/>
                <a:gd name="connsiteX371" fmla="*/ 1158971 w 4105100"/>
                <a:gd name="connsiteY371" fmla="*/ 1076769 h 3396418"/>
                <a:gd name="connsiteX372" fmla="*/ 1301601 w 4105100"/>
                <a:gd name="connsiteY372" fmla="*/ 1076769 h 3396418"/>
                <a:gd name="connsiteX373" fmla="*/ 1365835 w 4105100"/>
                <a:gd name="connsiteY373" fmla="*/ 1012535 h 3396418"/>
                <a:gd name="connsiteX374" fmla="*/ 1365835 w 4105100"/>
                <a:gd name="connsiteY374" fmla="*/ 793970 h 3396418"/>
                <a:gd name="connsiteX375" fmla="*/ 1301601 w 4105100"/>
                <a:gd name="connsiteY375" fmla="*/ 729736 h 3396418"/>
                <a:gd name="connsiteX376" fmla="*/ 829566 w 4105100"/>
                <a:gd name="connsiteY376" fmla="*/ 729736 h 3396418"/>
                <a:gd name="connsiteX377" fmla="*/ 765332 w 4105100"/>
                <a:gd name="connsiteY377" fmla="*/ 793970 h 3396418"/>
                <a:gd name="connsiteX378" fmla="*/ 765332 w 4105100"/>
                <a:gd name="connsiteY378" fmla="*/ 1012535 h 3396418"/>
                <a:gd name="connsiteX379" fmla="*/ 829566 w 4105100"/>
                <a:gd name="connsiteY379" fmla="*/ 1076769 h 3396418"/>
                <a:gd name="connsiteX380" fmla="*/ 972196 w 4105100"/>
                <a:gd name="connsiteY380" fmla="*/ 1076769 h 3396418"/>
                <a:gd name="connsiteX381" fmla="*/ 1036430 w 4105100"/>
                <a:gd name="connsiteY381" fmla="*/ 1012535 h 3396418"/>
                <a:gd name="connsiteX382" fmla="*/ 1036430 w 4105100"/>
                <a:gd name="connsiteY382" fmla="*/ 793970 h 3396418"/>
                <a:gd name="connsiteX383" fmla="*/ 972196 w 4105100"/>
                <a:gd name="connsiteY383" fmla="*/ 729736 h 3396418"/>
                <a:gd name="connsiteX384" fmla="*/ 500161 w 4105100"/>
                <a:gd name="connsiteY384" fmla="*/ 729736 h 3396418"/>
                <a:gd name="connsiteX385" fmla="*/ 435927 w 4105100"/>
                <a:gd name="connsiteY385" fmla="*/ 793970 h 3396418"/>
                <a:gd name="connsiteX386" fmla="*/ 435927 w 4105100"/>
                <a:gd name="connsiteY386" fmla="*/ 1012535 h 3396418"/>
                <a:gd name="connsiteX387" fmla="*/ 500161 w 4105100"/>
                <a:gd name="connsiteY387" fmla="*/ 1076769 h 3396418"/>
                <a:gd name="connsiteX388" fmla="*/ 642791 w 4105100"/>
                <a:gd name="connsiteY388" fmla="*/ 1076769 h 3396418"/>
                <a:gd name="connsiteX389" fmla="*/ 707025 w 4105100"/>
                <a:gd name="connsiteY389" fmla="*/ 1012535 h 3396418"/>
                <a:gd name="connsiteX390" fmla="*/ 707025 w 4105100"/>
                <a:gd name="connsiteY390" fmla="*/ 793970 h 3396418"/>
                <a:gd name="connsiteX391" fmla="*/ 642791 w 4105100"/>
                <a:gd name="connsiteY391" fmla="*/ 729736 h 3396418"/>
                <a:gd name="connsiteX392" fmla="*/ 170756 w 4105100"/>
                <a:gd name="connsiteY392" fmla="*/ 729736 h 3396418"/>
                <a:gd name="connsiteX393" fmla="*/ 106522 w 4105100"/>
                <a:gd name="connsiteY393" fmla="*/ 793970 h 3396418"/>
                <a:gd name="connsiteX394" fmla="*/ 106522 w 4105100"/>
                <a:gd name="connsiteY394" fmla="*/ 1012535 h 3396418"/>
                <a:gd name="connsiteX395" fmla="*/ 170756 w 4105100"/>
                <a:gd name="connsiteY395" fmla="*/ 1076769 h 3396418"/>
                <a:gd name="connsiteX396" fmla="*/ 313386 w 4105100"/>
                <a:gd name="connsiteY396" fmla="*/ 1076769 h 3396418"/>
                <a:gd name="connsiteX397" fmla="*/ 377620 w 4105100"/>
                <a:gd name="connsiteY397" fmla="*/ 1012535 h 3396418"/>
                <a:gd name="connsiteX398" fmla="*/ 377620 w 4105100"/>
                <a:gd name="connsiteY398" fmla="*/ 793970 h 3396418"/>
                <a:gd name="connsiteX399" fmla="*/ 313386 w 4105100"/>
                <a:gd name="connsiteY399" fmla="*/ 729736 h 3396418"/>
                <a:gd name="connsiteX400" fmla="*/ 3791715 w 4105100"/>
                <a:gd name="connsiteY400" fmla="*/ 226567 h 3396418"/>
                <a:gd name="connsiteX401" fmla="*/ 3727481 w 4105100"/>
                <a:gd name="connsiteY401" fmla="*/ 290801 h 3396418"/>
                <a:gd name="connsiteX402" fmla="*/ 3727481 w 4105100"/>
                <a:gd name="connsiteY402" fmla="*/ 509366 h 3396418"/>
                <a:gd name="connsiteX403" fmla="*/ 3791715 w 4105100"/>
                <a:gd name="connsiteY403" fmla="*/ 573600 h 3396418"/>
                <a:gd name="connsiteX404" fmla="*/ 3934345 w 4105100"/>
                <a:gd name="connsiteY404" fmla="*/ 573600 h 3396418"/>
                <a:gd name="connsiteX405" fmla="*/ 3998579 w 4105100"/>
                <a:gd name="connsiteY405" fmla="*/ 509366 h 3396418"/>
                <a:gd name="connsiteX406" fmla="*/ 3998579 w 4105100"/>
                <a:gd name="connsiteY406" fmla="*/ 290801 h 3396418"/>
                <a:gd name="connsiteX407" fmla="*/ 3934345 w 4105100"/>
                <a:gd name="connsiteY407" fmla="*/ 226567 h 3396418"/>
                <a:gd name="connsiteX408" fmla="*/ 3462309 w 4105100"/>
                <a:gd name="connsiteY408" fmla="*/ 226567 h 3396418"/>
                <a:gd name="connsiteX409" fmla="*/ 3398075 w 4105100"/>
                <a:gd name="connsiteY409" fmla="*/ 290801 h 3396418"/>
                <a:gd name="connsiteX410" fmla="*/ 3398075 w 4105100"/>
                <a:gd name="connsiteY410" fmla="*/ 509366 h 3396418"/>
                <a:gd name="connsiteX411" fmla="*/ 3462309 w 4105100"/>
                <a:gd name="connsiteY411" fmla="*/ 573600 h 3396418"/>
                <a:gd name="connsiteX412" fmla="*/ 3604939 w 4105100"/>
                <a:gd name="connsiteY412" fmla="*/ 573600 h 3396418"/>
                <a:gd name="connsiteX413" fmla="*/ 3669173 w 4105100"/>
                <a:gd name="connsiteY413" fmla="*/ 509366 h 3396418"/>
                <a:gd name="connsiteX414" fmla="*/ 3669173 w 4105100"/>
                <a:gd name="connsiteY414" fmla="*/ 290801 h 3396418"/>
                <a:gd name="connsiteX415" fmla="*/ 3604939 w 4105100"/>
                <a:gd name="connsiteY415" fmla="*/ 226567 h 3396418"/>
                <a:gd name="connsiteX416" fmla="*/ 3132904 w 4105100"/>
                <a:gd name="connsiteY416" fmla="*/ 226567 h 3396418"/>
                <a:gd name="connsiteX417" fmla="*/ 3068670 w 4105100"/>
                <a:gd name="connsiteY417" fmla="*/ 290801 h 3396418"/>
                <a:gd name="connsiteX418" fmla="*/ 3068670 w 4105100"/>
                <a:gd name="connsiteY418" fmla="*/ 509366 h 3396418"/>
                <a:gd name="connsiteX419" fmla="*/ 3132904 w 4105100"/>
                <a:gd name="connsiteY419" fmla="*/ 573600 h 3396418"/>
                <a:gd name="connsiteX420" fmla="*/ 3275534 w 4105100"/>
                <a:gd name="connsiteY420" fmla="*/ 573600 h 3396418"/>
                <a:gd name="connsiteX421" fmla="*/ 3339768 w 4105100"/>
                <a:gd name="connsiteY421" fmla="*/ 509366 h 3396418"/>
                <a:gd name="connsiteX422" fmla="*/ 3339768 w 4105100"/>
                <a:gd name="connsiteY422" fmla="*/ 290801 h 3396418"/>
                <a:gd name="connsiteX423" fmla="*/ 3275534 w 4105100"/>
                <a:gd name="connsiteY423" fmla="*/ 226567 h 3396418"/>
                <a:gd name="connsiteX424" fmla="*/ 2803499 w 4105100"/>
                <a:gd name="connsiteY424" fmla="*/ 226567 h 3396418"/>
                <a:gd name="connsiteX425" fmla="*/ 2739265 w 4105100"/>
                <a:gd name="connsiteY425" fmla="*/ 290801 h 3396418"/>
                <a:gd name="connsiteX426" fmla="*/ 2739265 w 4105100"/>
                <a:gd name="connsiteY426" fmla="*/ 509366 h 3396418"/>
                <a:gd name="connsiteX427" fmla="*/ 2803499 w 4105100"/>
                <a:gd name="connsiteY427" fmla="*/ 573600 h 3396418"/>
                <a:gd name="connsiteX428" fmla="*/ 2946129 w 4105100"/>
                <a:gd name="connsiteY428" fmla="*/ 573600 h 3396418"/>
                <a:gd name="connsiteX429" fmla="*/ 3010363 w 4105100"/>
                <a:gd name="connsiteY429" fmla="*/ 509366 h 3396418"/>
                <a:gd name="connsiteX430" fmla="*/ 3010363 w 4105100"/>
                <a:gd name="connsiteY430" fmla="*/ 290801 h 3396418"/>
                <a:gd name="connsiteX431" fmla="*/ 2946129 w 4105100"/>
                <a:gd name="connsiteY431" fmla="*/ 226567 h 3396418"/>
                <a:gd name="connsiteX432" fmla="*/ 2474094 w 4105100"/>
                <a:gd name="connsiteY432" fmla="*/ 226567 h 3396418"/>
                <a:gd name="connsiteX433" fmla="*/ 2409860 w 4105100"/>
                <a:gd name="connsiteY433" fmla="*/ 290801 h 3396418"/>
                <a:gd name="connsiteX434" fmla="*/ 2409860 w 4105100"/>
                <a:gd name="connsiteY434" fmla="*/ 509366 h 3396418"/>
                <a:gd name="connsiteX435" fmla="*/ 2474094 w 4105100"/>
                <a:gd name="connsiteY435" fmla="*/ 573600 h 3396418"/>
                <a:gd name="connsiteX436" fmla="*/ 2616724 w 4105100"/>
                <a:gd name="connsiteY436" fmla="*/ 573600 h 3396418"/>
                <a:gd name="connsiteX437" fmla="*/ 2680958 w 4105100"/>
                <a:gd name="connsiteY437" fmla="*/ 509366 h 3396418"/>
                <a:gd name="connsiteX438" fmla="*/ 2680958 w 4105100"/>
                <a:gd name="connsiteY438" fmla="*/ 290801 h 3396418"/>
                <a:gd name="connsiteX439" fmla="*/ 2616724 w 4105100"/>
                <a:gd name="connsiteY439" fmla="*/ 226567 h 3396418"/>
                <a:gd name="connsiteX440" fmla="*/ 1488377 w 4105100"/>
                <a:gd name="connsiteY440" fmla="*/ 226567 h 3396418"/>
                <a:gd name="connsiteX441" fmla="*/ 1424143 w 4105100"/>
                <a:gd name="connsiteY441" fmla="*/ 290801 h 3396418"/>
                <a:gd name="connsiteX442" fmla="*/ 1424143 w 4105100"/>
                <a:gd name="connsiteY442" fmla="*/ 509366 h 3396418"/>
                <a:gd name="connsiteX443" fmla="*/ 1488377 w 4105100"/>
                <a:gd name="connsiteY443" fmla="*/ 573600 h 3396418"/>
                <a:gd name="connsiteX444" fmla="*/ 1631007 w 4105100"/>
                <a:gd name="connsiteY444" fmla="*/ 573600 h 3396418"/>
                <a:gd name="connsiteX445" fmla="*/ 1695241 w 4105100"/>
                <a:gd name="connsiteY445" fmla="*/ 509366 h 3396418"/>
                <a:gd name="connsiteX446" fmla="*/ 1695241 w 4105100"/>
                <a:gd name="connsiteY446" fmla="*/ 290801 h 3396418"/>
                <a:gd name="connsiteX447" fmla="*/ 1631007 w 4105100"/>
                <a:gd name="connsiteY447" fmla="*/ 226567 h 3396418"/>
                <a:gd name="connsiteX448" fmla="*/ 1158971 w 4105100"/>
                <a:gd name="connsiteY448" fmla="*/ 226567 h 3396418"/>
                <a:gd name="connsiteX449" fmla="*/ 1094737 w 4105100"/>
                <a:gd name="connsiteY449" fmla="*/ 290801 h 3396418"/>
                <a:gd name="connsiteX450" fmla="*/ 1094737 w 4105100"/>
                <a:gd name="connsiteY450" fmla="*/ 509366 h 3396418"/>
                <a:gd name="connsiteX451" fmla="*/ 1158971 w 4105100"/>
                <a:gd name="connsiteY451" fmla="*/ 573600 h 3396418"/>
                <a:gd name="connsiteX452" fmla="*/ 1301601 w 4105100"/>
                <a:gd name="connsiteY452" fmla="*/ 573600 h 3396418"/>
                <a:gd name="connsiteX453" fmla="*/ 1365835 w 4105100"/>
                <a:gd name="connsiteY453" fmla="*/ 509366 h 3396418"/>
                <a:gd name="connsiteX454" fmla="*/ 1365835 w 4105100"/>
                <a:gd name="connsiteY454" fmla="*/ 290801 h 3396418"/>
                <a:gd name="connsiteX455" fmla="*/ 1301601 w 4105100"/>
                <a:gd name="connsiteY455" fmla="*/ 226567 h 3396418"/>
                <a:gd name="connsiteX456" fmla="*/ 829566 w 4105100"/>
                <a:gd name="connsiteY456" fmla="*/ 226567 h 3396418"/>
                <a:gd name="connsiteX457" fmla="*/ 765332 w 4105100"/>
                <a:gd name="connsiteY457" fmla="*/ 290801 h 3396418"/>
                <a:gd name="connsiteX458" fmla="*/ 765332 w 4105100"/>
                <a:gd name="connsiteY458" fmla="*/ 509366 h 3396418"/>
                <a:gd name="connsiteX459" fmla="*/ 829566 w 4105100"/>
                <a:gd name="connsiteY459" fmla="*/ 573600 h 3396418"/>
                <a:gd name="connsiteX460" fmla="*/ 972196 w 4105100"/>
                <a:gd name="connsiteY460" fmla="*/ 573600 h 3396418"/>
                <a:gd name="connsiteX461" fmla="*/ 1036430 w 4105100"/>
                <a:gd name="connsiteY461" fmla="*/ 509366 h 3396418"/>
                <a:gd name="connsiteX462" fmla="*/ 1036430 w 4105100"/>
                <a:gd name="connsiteY462" fmla="*/ 290801 h 3396418"/>
                <a:gd name="connsiteX463" fmla="*/ 972196 w 4105100"/>
                <a:gd name="connsiteY463" fmla="*/ 226567 h 3396418"/>
                <a:gd name="connsiteX464" fmla="*/ 500161 w 4105100"/>
                <a:gd name="connsiteY464" fmla="*/ 226567 h 3396418"/>
                <a:gd name="connsiteX465" fmla="*/ 435927 w 4105100"/>
                <a:gd name="connsiteY465" fmla="*/ 290801 h 3396418"/>
                <a:gd name="connsiteX466" fmla="*/ 435927 w 4105100"/>
                <a:gd name="connsiteY466" fmla="*/ 509366 h 3396418"/>
                <a:gd name="connsiteX467" fmla="*/ 500161 w 4105100"/>
                <a:gd name="connsiteY467" fmla="*/ 573600 h 3396418"/>
                <a:gd name="connsiteX468" fmla="*/ 642791 w 4105100"/>
                <a:gd name="connsiteY468" fmla="*/ 573600 h 3396418"/>
                <a:gd name="connsiteX469" fmla="*/ 707025 w 4105100"/>
                <a:gd name="connsiteY469" fmla="*/ 509366 h 3396418"/>
                <a:gd name="connsiteX470" fmla="*/ 707025 w 4105100"/>
                <a:gd name="connsiteY470" fmla="*/ 290801 h 3396418"/>
                <a:gd name="connsiteX471" fmla="*/ 642791 w 4105100"/>
                <a:gd name="connsiteY471" fmla="*/ 226567 h 3396418"/>
                <a:gd name="connsiteX472" fmla="*/ 170756 w 4105100"/>
                <a:gd name="connsiteY472" fmla="*/ 226567 h 3396418"/>
                <a:gd name="connsiteX473" fmla="*/ 106522 w 4105100"/>
                <a:gd name="connsiteY473" fmla="*/ 290801 h 3396418"/>
                <a:gd name="connsiteX474" fmla="*/ 106522 w 4105100"/>
                <a:gd name="connsiteY474" fmla="*/ 509366 h 3396418"/>
                <a:gd name="connsiteX475" fmla="*/ 170756 w 4105100"/>
                <a:gd name="connsiteY475" fmla="*/ 573600 h 3396418"/>
                <a:gd name="connsiteX476" fmla="*/ 313386 w 4105100"/>
                <a:gd name="connsiteY476" fmla="*/ 573600 h 3396418"/>
                <a:gd name="connsiteX477" fmla="*/ 377620 w 4105100"/>
                <a:gd name="connsiteY477" fmla="*/ 509366 h 3396418"/>
                <a:gd name="connsiteX478" fmla="*/ 377620 w 4105100"/>
                <a:gd name="connsiteY478" fmla="*/ 290801 h 3396418"/>
                <a:gd name="connsiteX479" fmla="*/ 313386 w 4105100"/>
                <a:gd name="connsiteY479" fmla="*/ 226567 h 3396418"/>
                <a:gd name="connsiteX480" fmla="*/ 130448 w 4105100"/>
                <a:gd name="connsiteY480" fmla="*/ 0 h 3396418"/>
                <a:gd name="connsiteX481" fmla="*/ 1671314 w 4105100"/>
                <a:gd name="connsiteY481" fmla="*/ 0 h 3396418"/>
                <a:gd name="connsiteX482" fmla="*/ 1801762 w 4105100"/>
                <a:gd name="connsiteY482" fmla="*/ 130448 h 3396418"/>
                <a:gd name="connsiteX483" fmla="*/ 1801762 w 4105100"/>
                <a:gd name="connsiteY483" fmla="*/ 780108 h 3396418"/>
                <a:gd name="connsiteX484" fmla="*/ 2303338 w 4105100"/>
                <a:gd name="connsiteY484" fmla="*/ 780108 h 3396418"/>
                <a:gd name="connsiteX485" fmla="*/ 2303338 w 4105100"/>
                <a:gd name="connsiteY485" fmla="*/ 130448 h 3396418"/>
                <a:gd name="connsiteX486" fmla="*/ 2433786 w 4105100"/>
                <a:gd name="connsiteY486" fmla="*/ 0 h 3396418"/>
                <a:gd name="connsiteX487" fmla="*/ 3974652 w 4105100"/>
                <a:gd name="connsiteY487" fmla="*/ 0 h 3396418"/>
                <a:gd name="connsiteX488" fmla="*/ 4105100 w 4105100"/>
                <a:gd name="connsiteY488" fmla="*/ 130448 h 3396418"/>
                <a:gd name="connsiteX489" fmla="*/ 4105100 w 4105100"/>
                <a:gd name="connsiteY489" fmla="*/ 3396418 h 3396418"/>
                <a:gd name="connsiteX490" fmla="*/ 2303338 w 4105100"/>
                <a:gd name="connsiteY490" fmla="*/ 3396418 h 3396418"/>
                <a:gd name="connsiteX491" fmla="*/ 2303338 w 4105100"/>
                <a:gd name="connsiteY491" fmla="*/ 1245413 h 3396418"/>
                <a:gd name="connsiteX492" fmla="*/ 1801762 w 4105100"/>
                <a:gd name="connsiteY492" fmla="*/ 1245413 h 3396418"/>
                <a:gd name="connsiteX493" fmla="*/ 1801762 w 4105100"/>
                <a:gd name="connsiteY493" fmla="*/ 3396418 h 3396418"/>
                <a:gd name="connsiteX494" fmla="*/ 0 w 4105100"/>
                <a:gd name="connsiteY494" fmla="*/ 3396418 h 3396418"/>
                <a:gd name="connsiteX495" fmla="*/ 0 w 4105100"/>
                <a:gd name="connsiteY495" fmla="*/ 130448 h 3396418"/>
                <a:gd name="connsiteX496" fmla="*/ 130448 w 4105100"/>
                <a:gd name="connsiteY496" fmla="*/ 0 h 339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Lst>
              <a:rect l="l" t="t" r="r" b="b"/>
              <a:pathLst>
                <a:path w="4105100" h="3396418">
                  <a:moveTo>
                    <a:pt x="3791715" y="2742414"/>
                  </a:moveTo>
                  <a:cubicBezTo>
                    <a:pt x="3756240" y="2742414"/>
                    <a:pt x="3727481" y="2771173"/>
                    <a:pt x="3727481" y="2806648"/>
                  </a:cubicBezTo>
                  <a:lnTo>
                    <a:pt x="3727481" y="3025213"/>
                  </a:lnTo>
                  <a:cubicBezTo>
                    <a:pt x="3727481" y="3060688"/>
                    <a:pt x="3756240" y="3089447"/>
                    <a:pt x="3791715" y="3089447"/>
                  </a:cubicBezTo>
                  <a:lnTo>
                    <a:pt x="3934345" y="3089447"/>
                  </a:lnTo>
                  <a:cubicBezTo>
                    <a:pt x="3969820" y="3089447"/>
                    <a:pt x="3998579" y="3060688"/>
                    <a:pt x="3998579" y="3025213"/>
                  </a:cubicBezTo>
                  <a:lnTo>
                    <a:pt x="3998579" y="2806648"/>
                  </a:lnTo>
                  <a:cubicBezTo>
                    <a:pt x="3998579" y="2771173"/>
                    <a:pt x="3969820" y="2742414"/>
                    <a:pt x="3934345" y="2742414"/>
                  </a:cubicBezTo>
                  <a:close/>
                  <a:moveTo>
                    <a:pt x="3462309" y="2742414"/>
                  </a:moveTo>
                  <a:cubicBezTo>
                    <a:pt x="3426834" y="2742414"/>
                    <a:pt x="3398075" y="2771173"/>
                    <a:pt x="3398075" y="2806648"/>
                  </a:cubicBezTo>
                  <a:lnTo>
                    <a:pt x="3398075" y="3025213"/>
                  </a:lnTo>
                  <a:cubicBezTo>
                    <a:pt x="3398075" y="3060688"/>
                    <a:pt x="3426834" y="3089447"/>
                    <a:pt x="3462309" y="3089447"/>
                  </a:cubicBezTo>
                  <a:lnTo>
                    <a:pt x="3604939" y="3089447"/>
                  </a:lnTo>
                  <a:cubicBezTo>
                    <a:pt x="3640414" y="3089447"/>
                    <a:pt x="3669173" y="3060688"/>
                    <a:pt x="3669173" y="3025213"/>
                  </a:cubicBezTo>
                  <a:lnTo>
                    <a:pt x="3669173" y="2806648"/>
                  </a:lnTo>
                  <a:cubicBezTo>
                    <a:pt x="3669173" y="2771173"/>
                    <a:pt x="3640414" y="2742414"/>
                    <a:pt x="3604939" y="2742414"/>
                  </a:cubicBezTo>
                  <a:close/>
                  <a:moveTo>
                    <a:pt x="3132904" y="2742414"/>
                  </a:moveTo>
                  <a:cubicBezTo>
                    <a:pt x="3097429" y="2742414"/>
                    <a:pt x="3068670" y="2771173"/>
                    <a:pt x="3068670" y="2806648"/>
                  </a:cubicBezTo>
                  <a:lnTo>
                    <a:pt x="3068670" y="3025213"/>
                  </a:lnTo>
                  <a:cubicBezTo>
                    <a:pt x="3068670" y="3060688"/>
                    <a:pt x="3097429" y="3089447"/>
                    <a:pt x="3132904" y="3089447"/>
                  </a:cubicBezTo>
                  <a:lnTo>
                    <a:pt x="3275534" y="3089447"/>
                  </a:lnTo>
                  <a:cubicBezTo>
                    <a:pt x="3311009" y="3089447"/>
                    <a:pt x="3339768" y="3060688"/>
                    <a:pt x="3339768" y="3025213"/>
                  </a:cubicBezTo>
                  <a:lnTo>
                    <a:pt x="3339768" y="2806648"/>
                  </a:lnTo>
                  <a:cubicBezTo>
                    <a:pt x="3339768" y="2771173"/>
                    <a:pt x="3311009" y="2742414"/>
                    <a:pt x="3275534" y="2742414"/>
                  </a:cubicBezTo>
                  <a:close/>
                  <a:moveTo>
                    <a:pt x="2803499" y="2742414"/>
                  </a:moveTo>
                  <a:cubicBezTo>
                    <a:pt x="2768024" y="2742414"/>
                    <a:pt x="2739265" y="2771173"/>
                    <a:pt x="2739265" y="2806648"/>
                  </a:cubicBezTo>
                  <a:lnTo>
                    <a:pt x="2739265" y="3025213"/>
                  </a:lnTo>
                  <a:cubicBezTo>
                    <a:pt x="2739265" y="3060688"/>
                    <a:pt x="2768024" y="3089447"/>
                    <a:pt x="2803499" y="3089447"/>
                  </a:cubicBezTo>
                  <a:lnTo>
                    <a:pt x="2946129" y="3089447"/>
                  </a:lnTo>
                  <a:cubicBezTo>
                    <a:pt x="2981604" y="3089447"/>
                    <a:pt x="3010363" y="3060688"/>
                    <a:pt x="3010363" y="3025213"/>
                  </a:cubicBezTo>
                  <a:lnTo>
                    <a:pt x="3010363" y="2806648"/>
                  </a:lnTo>
                  <a:cubicBezTo>
                    <a:pt x="3010363" y="2771173"/>
                    <a:pt x="2981604" y="2742414"/>
                    <a:pt x="2946129" y="2742414"/>
                  </a:cubicBezTo>
                  <a:close/>
                  <a:moveTo>
                    <a:pt x="2474094" y="2742414"/>
                  </a:moveTo>
                  <a:cubicBezTo>
                    <a:pt x="2438619" y="2742414"/>
                    <a:pt x="2409860" y="2771173"/>
                    <a:pt x="2409860" y="2806648"/>
                  </a:cubicBezTo>
                  <a:lnTo>
                    <a:pt x="2409860" y="3025213"/>
                  </a:lnTo>
                  <a:cubicBezTo>
                    <a:pt x="2409860" y="3060688"/>
                    <a:pt x="2438619" y="3089447"/>
                    <a:pt x="2474094" y="3089447"/>
                  </a:cubicBezTo>
                  <a:lnTo>
                    <a:pt x="2616724" y="3089447"/>
                  </a:lnTo>
                  <a:cubicBezTo>
                    <a:pt x="2652199" y="3089447"/>
                    <a:pt x="2680958" y="3060688"/>
                    <a:pt x="2680958" y="3025213"/>
                  </a:cubicBezTo>
                  <a:lnTo>
                    <a:pt x="2680958" y="2806648"/>
                  </a:lnTo>
                  <a:cubicBezTo>
                    <a:pt x="2680958" y="2771173"/>
                    <a:pt x="2652199" y="2742414"/>
                    <a:pt x="2616724" y="2742414"/>
                  </a:cubicBezTo>
                  <a:close/>
                  <a:moveTo>
                    <a:pt x="1488377" y="2742414"/>
                  </a:moveTo>
                  <a:cubicBezTo>
                    <a:pt x="1452902" y="2742414"/>
                    <a:pt x="1424143" y="2771173"/>
                    <a:pt x="1424143" y="2806648"/>
                  </a:cubicBezTo>
                  <a:lnTo>
                    <a:pt x="1424143" y="3025213"/>
                  </a:lnTo>
                  <a:cubicBezTo>
                    <a:pt x="1424143" y="3060688"/>
                    <a:pt x="1452902" y="3089447"/>
                    <a:pt x="1488377" y="3089447"/>
                  </a:cubicBezTo>
                  <a:lnTo>
                    <a:pt x="1631007" y="3089447"/>
                  </a:lnTo>
                  <a:cubicBezTo>
                    <a:pt x="1666482" y="3089447"/>
                    <a:pt x="1695241" y="3060688"/>
                    <a:pt x="1695241" y="3025213"/>
                  </a:cubicBezTo>
                  <a:lnTo>
                    <a:pt x="1695241" y="2806648"/>
                  </a:lnTo>
                  <a:cubicBezTo>
                    <a:pt x="1695241" y="2771173"/>
                    <a:pt x="1666482" y="2742414"/>
                    <a:pt x="1631007" y="2742414"/>
                  </a:cubicBezTo>
                  <a:close/>
                  <a:moveTo>
                    <a:pt x="1158971" y="2742414"/>
                  </a:moveTo>
                  <a:cubicBezTo>
                    <a:pt x="1123496" y="2742414"/>
                    <a:pt x="1094737" y="2771173"/>
                    <a:pt x="1094737" y="2806648"/>
                  </a:cubicBezTo>
                  <a:lnTo>
                    <a:pt x="1094737" y="3025213"/>
                  </a:lnTo>
                  <a:cubicBezTo>
                    <a:pt x="1094737" y="3060688"/>
                    <a:pt x="1123496" y="3089447"/>
                    <a:pt x="1158971" y="3089447"/>
                  </a:cubicBezTo>
                  <a:lnTo>
                    <a:pt x="1301601" y="3089447"/>
                  </a:lnTo>
                  <a:cubicBezTo>
                    <a:pt x="1337076" y="3089447"/>
                    <a:pt x="1365835" y="3060688"/>
                    <a:pt x="1365835" y="3025213"/>
                  </a:cubicBezTo>
                  <a:lnTo>
                    <a:pt x="1365835" y="2806648"/>
                  </a:lnTo>
                  <a:cubicBezTo>
                    <a:pt x="1365835" y="2771173"/>
                    <a:pt x="1337076" y="2742414"/>
                    <a:pt x="1301601" y="2742414"/>
                  </a:cubicBezTo>
                  <a:close/>
                  <a:moveTo>
                    <a:pt x="829566" y="2742414"/>
                  </a:moveTo>
                  <a:cubicBezTo>
                    <a:pt x="794091" y="2742414"/>
                    <a:pt x="765332" y="2771173"/>
                    <a:pt x="765332" y="2806648"/>
                  </a:cubicBezTo>
                  <a:lnTo>
                    <a:pt x="765332" y="3025213"/>
                  </a:lnTo>
                  <a:cubicBezTo>
                    <a:pt x="765332" y="3060688"/>
                    <a:pt x="794091" y="3089447"/>
                    <a:pt x="829566" y="3089447"/>
                  </a:cubicBezTo>
                  <a:lnTo>
                    <a:pt x="972196" y="3089447"/>
                  </a:lnTo>
                  <a:cubicBezTo>
                    <a:pt x="1007671" y="3089447"/>
                    <a:pt x="1036430" y="3060688"/>
                    <a:pt x="1036430" y="3025213"/>
                  </a:cubicBezTo>
                  <a:lnTo>
                    <a:pt x="1036430" y="2806648"/>
                  </a:lnTo>
                  <a:cubicBezTo>
                    <a:pt x="1036430" y="2771173"/>
                    <a:pt x="1007671" y="2742414"/>
                    <a:pt x="972196" y="2742414"/>
                  </a:cubicBezTo>
                  <a:close/>
                  <a:moveTo>
                    <a:pt x="500161" y="2742414"/>
                  </a:moveTo>
                  <a:cubicBezTo>
                    <a:pt x="464686" y="2742414"/>
                    <a:pt x="435927" y="2771173"/>
                    <a:pt x="435927" y="2806648"/>
                  </a:cubicBezTo>
                  <a:lnTo>
                    <a:pt x="435927" y="3025213"/>
                  </a:lnTo>
                  <a:cubicBezTo>
                    <a:pt x="435927" y="3060688"/>
                    <a:pt x="464686" y="3089447"/>
                    <a:pt x="500161" y="3089447"/>
                  </a:cubicBezTo>
                  <a:lnTo>
                    <a:pt x="642791" y="3089447"/>
                  </a:lnTo>
                  <a:cubicBezTo>
                    <a:pt x="678266" y="3089447"/>
                    <a:pt x="707025" y="3060688"/>
                    <a:pt x="707025" y="3025213"/>
                  </a:cubicBezTo>
                  <a:lnTo>
                    <a:pt x="707025" y="2806648"/>
                  </a:lnTo>
                  <a:cubicBezTo>
                    <a:pt x="707025" y="2771173"/>
                    <a:pt x="678266" y="2742414"/>
                    <a:pt x="642791" y="2742414"/>
                  </a:cubicBezTo>
                  <a:close/>
                  <a:moveTo>
                    <a:pt x="170756" y="2742414"/>
                  </a:moveTo>
                  <a:cubicBezTo>
                    <a:pt x="135281" y="2742414"/>
                    <a:pt x="106522" y="2771173"/>
                    <a:pt x="106522" y="2806648"/>
                  </a:cubicBezTo>
                  <a:lnTo>
                    <a:pt x="106522" y="3025213"/>
                  </a:lnTo>
                  <a:cubicBezTo>
                    <a:pt x="106522" y="3060688"/>
                    <a:pt x="135281" y="3089447"/>
                    <a:pt x="170756" y="3089447"/>
                  </a:cubicBezTo>
                  <a:lnTo>
                    <a:pt x="313386" y="3089447"/>
                  </a:lnTo>
                  <a:cubicBezTo>
                    <a:pt x="348861" y="3089447"/>
                    <a:pt x="377620" y="3060688"/>
                    <a:pt x="377620" y="3025213"/>
                  </a:cubicBezTo>
                  <a:lnTo>
                    <a:pt x="377620" y="2806648"/>
                  </a:lnTo>
                  <a:cubicBezTo>
                    <a:pt x="377620" y="2771173"/>
                    <a:pt x="348861" y="2742414"/>
                    <a:pt x="313386" y="2742414"/>
                  </a:cubicBezTo>
                  <a:close/>
                  <a:moveTo>
                    <a:pt x="3791715" y="2239243"/>
                  </a:moveTo>
                  <a:cubicBezTo>
                    <a:pt x="3756240" y="2239243"/>
                    <a:pt x="3727481" y="2268002"/>
                    <a:pt x="3727481" y="2303477"/>
                  </a:cubicBezTo>
                  <a:lnTo>
                    <a:pt x="3727481" y="2522042"/>
                  </a:lnTo>
                  <a:cubicBezTo>
                    <a:pt x="3727481" y="2557517"/>
                    <a:pt x="3756240" y="2586276"/>
                    <a:pt x="3791715" y="2586276"/>
                  </a:cubicBezTo>
                  <a:lnTo>
                    <a:pt x="3934345" y="2586276"/>
                  </a:lnTo>
                  <a:cubicBezTo>
                    <a:pt x="3969820" y="2586276"/>
                    <a:pt x="3998579" y="2557517"/>
                    <a:pt x="3998579" y="2522042"/>
                  </a:cubicBezTo>
                  <a:lnTo>
                    <a:pt x="3998579" y="2303477"/>
                  </a:lnTo>
                  <a:cubicBezTo>
                    <a:pt x="3998579" y="2268002"/>
                    <a:pt x="3969820" y="2239243"/>
                    <a:pt x="3934345" y="2239243"/>
                  </a:cubicBezTo>
                  <a:close/>
                  <a:moveTo>
                    <a:pt x="3462309" y="2239243"/>
                  </a:moveTo>
                  <a:cubicBezTo>
                    <a:pt x="3426834" y="2239243"/>
                    <a:pt x="3398075" y="2268002"/>
                    <a:pt x="3398075" y="2303477"/>
                  </a:cubicBezTo>
                  <a:lnTo>
                    <a:pt x="3398075" y="2522042"/>
                  </a:lnTo>
                  <a:cubicBezTo>
                    <a:pt x="3398075" y="2557517"/>
                    <a:pt x="3426834" y="2586276"/>
                    <a:pt x="3462309" y="2586276"/>
                  </a:cubicBezTo>
                  <a:lnTo>
                    <a:pt x="3604939" y="2586276"/>
                  </a:lnTo>
                  <a:cubicBezTo>
                    <a:pt x="3640414" y="2586276"/>
                    <a:pt x="3669173" y="2557517"/>
                    <a:pt x="3669173" y="2522042"/>
                  </a:cubicBezTo>
                  <a:lnTo>
                    <a:pt x="3669173" y="2303477"/>
                  </a:lnTo>
                  <a:cubicBezTo>
                    <a:pt x="3669173" y="2268002"/>
                    <a:pt x="3640414" y="2239243"/>
                    <a:pt x="3604939" y="2239243"/>
                  </a:cubicBezTo>
                  <a:close/>
                  <a:moveTo>
                    <a:pt x="3132904" y="2239243"/>
                  </a:moveTo>
                  <a:cubicBezTo>
                    <a:pt x="3097429" y="2239243"/>
                    <a:pt x="3068670" y="2268002"/>
                    <a:pt x="3068670" y="2303477"/>
                  </a:cubicBezTo>
                  <a:lnTo>
                    <a:pt x="3068670" y="2522042"/>
                  </a:lnTo>
                  <a:cubicBezTo>
                    <a:pt x="3068670" y="2557517"/>
                    <a:pt x="3097429" y="2586276"/>
                    <a:pt x="3132904" y="2586276"/>
                  </a:cubicBezTo>
                  <a:lnTo>
                    <a:pt x="3275534" y="2586276"/>
                  </a:lnTo>
                  <a:cubicBezTo>
                    <a:pt x="3311009" y="2586276"/>
                    <a:pt x="3339768" y="2557517"/>
                    <a:pt x="3339768" y="2522042"/>
                  </a:cubicBezTo>
                  <a:lnTo>
                    <a:pt x="3339768" y="2303477"/>
                  </a:lnTo>
                  <a:cubicBezTo>
                    <a:pt x="3339768" y="2268002"/>
                    <a:pt x="3311009" y="2239243"/>
                    <a:pt x="3275534" y="2239243"/>
                  </a:cubicBezTo>
                  <a:close/>
                  <a:moveTo>
                    <a:pt x="2803499" y="2239243"/>
                  </a:moveTo>
                  <a:cubicBezTo>
                    <a:pt x="2768024" y="2239243"/>
                    <a:pt x="2739265" y="2268002"/>
                    <a:pt x="2739265" y="2303477"/>
                  </a:cubicBezTo>
                  <a:lnTo>
                    <a:pt x="2739265" y="2522042"/>
                  </a:lnTo>
                  <a:cubicBezTo>
                    <a:pt x="2739265" y="2557517"/>
                    <a:pt x="2768024" y="2586276"/>
                    <a:pt x="2803499" y="2586276"/>
                  </a:cubicBezTo>
                  <a:lnTo>
                    <a:pt x="2946129" y="2586276"/>
                  </a:lnTo>
                  <a:cubicBezTo>
                    <a:pt x="2981604" y="2586276"/>
                    <a:pt x="3010363" y="2557517"/>
                    <a:pt x="3010363" y="2522042"/>
                  </a:cubicBezTo>
                  <a:lnTo>
                    <a:pt x="3010363" y="2303477"/>
                  </a:lnTo>
                  <a:cubicBezTo>
                    <a:pt x="3010363" y="2268002"/>
                    <a:pt x="2981604" y="2239243"/>
                    <a:pt x="2946129" y="2239243"/>
                  </a:cubicBezTo>
                  <a:close/>
                  <a:moveTo>
                    <a:pt x="2474094" y="2239243"/>
                  </a:moveTo>
                  <a:cubicBezTo>
                    <a:pt x="2438619" y="2239243"/>
                    <a:pt x="2409860" y="2268002"/>
                    <a:pt x="2409860" y="2303477"/>
                  </a:cubicBezTo>
                  <a:lnTo>
                    <a:pt x="2409860" y="2522042"/>
                  </a:lnTo>
                  <a:cubicBezTo>
                    <a:pt x="2409860" y="2557517"/>
                    <a:pt x="2438619" y="2586276"/>
                    <a:pt x="2474094" y="2586276"/>
                  </a:cubicBezTo>
                  <a:lnTo>
                    <a:pt x="2616724" y="2586276"/>
                  </a:lnTo>
                  <a:cubicBezTo>
                    <a:pt x="2652199" y="2586276"/>
                    <a:pt x="2680958" y="2557517"/>
                    <a:pt x="2680958" y="2522042"/>
                  </a:cubicBezTo>
                  <a:lnTo>
                    <a:pt x="2680958" y="2303477"/>
                  </a:lnTo>
                  <a:cubicBezTo>
                    <a:pt x="2680958" y="2268002"/>
                    <a:pt x="2652199" y="2239243"/>
                    <a:pt x="2616724" y="2239243"/>
                  </a:cubicBezTo>
                  <a:close/>
                  <a:moveTo>
                    <a:pt x="1488377" y="2239243"/>
                  </a:moveTo>
                  <a:cubicBezTo>
                    <a:pt x="1452902" y="2239243"/>
                    <a:pt x="1424143" y="2268002"/>
                    <a:pt x="1424143" y="2303477"/>
                  </a:cubicBezTo>
                  <a:lnTo>
                    <a:pt x="1424143" y="2522042"/>
                  </a:lnTo>
                  <a:cubicBezTo>
                    <a:pt x="1424143" y="2557517"/>
                    <a:pt x="1452902" y="2586276"/>
                    <a:pt x="1488377" y="2586276"/>
                  </a:cubicBezTo>
                  <a:lnTo>
                    <a:pt x="1631007" y="2586276"/>
                  </a:lnTo>
                  <a:cubicBezTo>
                    <a:pt x="1666482" y="2586276"/>
                    <a:pt x="1695241" y="2557517"/>
                    <a:pt x="1695241" y="2522042"/>
                  </a:cubicBezTo>
                  <a:lnTo>
                    <a:pt x="1695241" y="2303477"/>
                  </a:lnTo>
                  <a:cubicBezTo>
                    <a:pt x="1695241" y="2268002"/>
                    <a:pt x="1666482" y="2239243"/>
                    <a:pt x="1631007" y="2239243"/>
                  </a:cubicBezTo>
                  <a:close/>
                  <a:moveTo>
                    <a:pt x="1158971" y="2239243"/>
                  </a:moveTo>
                  <a:cubicBezTo>
                    <a:pt x="1123496" y="2239243"/>
                    <a:pt x="1094737" y="2268002"/>
                    <a:pt x="1094737" y="2303477"/>
                  </a:cubicBezTo>
                  <a:lnTo>
                    <a:pt x="1094737" y="2522042"/>
                  </a:lnTo>
                  <a:cubicBezTo>
                    <a:pt x="1094737" y="2557517"/>
                    <a:pt x="1123496" y="2586276"/>
                    <a:pt x="1158971" y="2586276"/>
                  </a:cubicBezTo>
                  <a:lnTo>
                    <a:pt x="1301601" y="2586276"/>
                  </a:lnTo>
                  <a:cubicBezTo>
                    <a:pt x="1337076" y="2586276"/>
                    <a:pt x="1365835" y="2557517"/>
                    <a:pt x="1365835" y="2522042"/>
                  </a:cubicBezTo>
                  <a:lnTo>
                    <a:pt x="1365835" y="2303477"/>
                  </a:lnTo>
                  <a:cubicBezTo>
                    <a:pt x="1365835" y="2268002"/>
                    <a:pt x="1337076" y="2239243"/>
                    <a:pt x="1301601" y="2239243"/>
                  </a:cubicBezTo>
                  <a:close/>
                  <a:moveTo>
                    <a:pt x="829566" y="2239243"/>
                  </a:moveTo>
                  <a:cubicBezTo>
                    <a:pt x="794091" y="2239243"/>
                    <a:pt x="765332" y="2268002"/>
                    <a:pt x="765332" y="2303477"/>
                  </a:cubicBezTo>
                  <a:lnTo>
                    <a:pt x="765332" y="2522042"/>
                  </a:lnTo>
                  <a:cubicBezTo>
                    <a:pt x="765332" y="2557517"/>
                    <a:pt x="794091" y="2586276"/>
                    <a:pt x="829566" y="2586276"/>
                  </a:cubicBezTo>
                  <a:lnTo>
                    <a:pt x="972196" y="2586276"/>
                  </a:lnTo>
                  <a:cubicBezTo>
                    <a:pt x="1007671" y="2586276"/>
                    <a:pt x="1036430" y="2557517"/>
                    <a:pt x="1036430" y="2522042"/>
                  </a:cubicBezTo>
                  <a:lnTo>
                    <a:pt x="1036430" y="2303477"/>
                  </a:lnTo>
                  <a:cubicBezTo>
                    <a:pt x="1036430" y="2268002"/>
                    <a:pt x="1007671" y="2239243"/>
                    <a:pt x="972196" y="2239243"/>
                  </a:cubicBezTo>
                  <a:close/>
                  <a:moveTo>
                    <a:pt x="500161" y="2239243"/>
                  </a:moveTo>
                  <a:cubicBezTo>
                    <a:pt x="464686" y="2239243"/>
                    <a:pt x="435927" y="2268002"/>
                    <a:pt x="435927" y="2303477"/>
                  </a:cubicBezTo>
                  <a:lnTo>
                    <a:pt x="435927" y="2522042"/>
                  </a:lnTo>
                  <a:cubicBezTo>
                    <a:pt x="435927" y="2557517"/>
                    <a:pt x="464686" y="2586276"/>
                    <a:pt x="500161" y="2586276"/>
                  </a:cubicBezTo>
                  <a:lnTo>
                    <a:pt x="642791" y="2586276"/>
                  </a:lnTo>
                  <a:cubicBezTo>
                    <a:pt x="678266" y="2586276"/>
                    <a:pt x="707025" y="2557517"/>
                    <a:pt x="707025" y="2522042"/>
                  </a:cubicBezTo>
                  <a:lnTo>
                    <a:pt x="707025" y="2303477"/>
                  </a:lnTo>
                  <a:cubicBezTo>
                    <a:pt x="707025" y="2268002"/>
                    <a:pt x="678266" y="2239243"/>
                    <a:pt x="642791" y="2239243"/>
                  </a:cubicBezTo>
                  <a:close/>
                  <a:moveTo>
                    <a:pt x="170756" y="2239243"/>
                  </a:moveTo>
                  <a:cubicBezTo>
                    <a:pt x="135281" y="2239243"/>
                    <a:pt x="106522" y="2268002"/>
                    <a:pt x="106522" y="2303477"/>
                  </a:cubicBezTo>
                  <a:lnTo>
                    <a:pt x="106522" y="2522042"/>
                  </a:lnTo>
                  <a:cubicBezTo>
                    <a:pt x="106522" y="2557517"/>
                    <a:pt x="135281" y="2586276"/>
                    <a:pt x="170756" y="2586276"/>
                  </a:cubicBezTo>
                  <a:lnTo>
                    <a:pt x="313386" y="2586276"/>
                  </a:lnTo>
                  <a:cubicBezTo>
                    <a:pt x="348861" y="2586276"/>
                    <a:pt x="377620" y="2557517"/>
                    <a:pt x="377620" y="2522042"/>
                  </a:cubicBezTo>
                  <a:lnTo>
                    <a:pt x="377620" y="2303477"/>
                  </a:lnTo>
                  <a:cubicBezTo>
                    <a:pt x="377620" y="2268002"/>
                    <a:pt x="348861" y="2239243"/>
                    <a:pt x="313386" y="2239243"/>
                  </a:cubicBezTo>
                  <a:close/>
                  <a:moveTo>
                    <a:pt x="3791715" y="1736074"/>
                  </a:moveTo>
                  <a:cubicBezTo>
                    <a:pt x="3756240" y="1736074"/>
                    <a:pt x="3727481" y="1764833"/>
                    <a:pt x="3727481" y="1800308"/>
                  </a:cubicBezTo>
                  <a:lnTo>
                    <a:pt x="3727481" y="2018873"/>
                  </a:lnTo>
                  <a:cubicBezTo>
                    <a:pt x="3727481" y="2054348"/>
                    <a:pt x="3756240" y="2083107"/>
                    <a:pt x="3791715" y="2083107"/>
                  </a:cubicBezTo>
                  <a:lnTo>
                    <a:pt x="3934345" y="2083107"/>
                  </a:lnTo>
                  <a:cubicBezTo>
                    <a:pt x="3969820" y="2083107"/>
                    <a:pt x="3998579" y="2054348"/>
                    <a:pt x="3998579" y="2018873"/>
                  </a:cubicBezTo>
                  <a:lnTo>
                    <a:pt x="3998579" y="1800308"/>
                  </a:lnTo>
                  <a:cubicBezTo>
                    <a:pt x="3998579" y="1764833"/>
                    <a:pt x="3969820" y="1736074"/>
                    <a:pt x="3934345" y="1736074"/>
                  </a:cubicBezTo>
                  <a:close/>
                  <a:moveTo>
                    <a:pt x="3462309" y="1736074"/>
                  </a:moveTo>
                  <a:cubicBezTo>
                    <a:pt x="3426834" y="1736074"/>
                    <a:pt x="3398075" y="1764833"/>
                    <a:pt x="3398075" y="1800308"/>
                  </a:cubicBezTo>
                  <a:lnTo>
                    <a:pt x="3398075" y="2018873"/>
                  </a:lnTo>
                  <a:cubicBezTo>
                    <a:pt x="3398075" y="2054348"/>
                    <a:pt x="3426834" y="2083107"/>
                    <a:pt x="3462309" y="2083107"/>
                  </a:cubicBezTo>
                  <a:lnTo>
                    <a:pt x="3604939" y="2083107"/>
                  </a:lnTo>
                  <a:cubicBezTo>
                    <a:pt x="3640414" y="2083107"/>
                    <a:pt x="3669173" y="2054348"/>
                    <a:pt x="3669173" y="2018873"/>
                  </a:cubicBezTo>
                  <a:lnTo>
                    <a:pt x="3669173" y="1800308"/>
                  </a:lnTo>
                  <a:cubicBezTo>
                    <a:pt x="3669173" y="1764833"/>
                    <a:pt x="3640414" y="1736074"/>
                    <a:pt x="3604939" y="1736074"/>
                  </a:cubicBezTo>
                  <a:close/>
                  <a:moveTo>
                    <a:pt x="3132904" y="1736074"/>
                  </a:moveTo>
                  <a:cubicBezTo>
                    <a:pt x="3097429" y="1736074"/>
                    <a:pt x="3068670" y="1764833"/>
                    <a:pt x="3068670" y="1800308"/>
                  </a:cubicBezTo>
                  <a:lnTo>
                    <a:pt x="3068670" y="2018873"/>
                  </a:lnTo>
                  <a:cubicBezTo>
                    <a:pt x="3068670" y="2054348"/>
                    <a:pt x="3097429" y="2083107"/>
                    <a:pt x="3132904" y="2083107"/>
                  </a:cubicBezTo>
                  <a:lnTo>
                    <a:pt x="3275534" y="2083107"/>
                  </a:lnTo>
                  <a:cubicBezTo>
                    <a:pt x="3311009" y="2083107"/>
                    <a:pt x="3339768" y="2054348"/>
                    <a:pt x="3339768" y="2018873"/>
                  </a:cubicBezTo>
                  <a:lnTo>
                    <a:pt x="3339768" y="1800308"/>
                  </a:lnTo>
                  <a:cubicBezTo>
                    <a:pt x="3339768" y="1764833"/>
                    <a:pt x="3311009" y="1736074"/>
                    <a:pt x="3275534" y="1736074"/>
                  </a:cubicBezTo>
                  <a:close/>
                  <a:moveTo>
                    <a:pt x="2803499" y="1736074"/>
                  </a:moveTo>
                  <a:cubicBezTo>
                    <a:pt x="2768024" y="1736074"/>
                    <a:pt x="2739265" y="1764833"/>
                    <a:pt x="2739265" y="1800308"/>
                  </a:cubicBezTo>
                  <a:lnTo>
                    <a:pt x="2739265" y="2018873"/>
                  </a:lnTo>
                  <a:cubicBezTo>
                    <a:pt x="2739265" y="2054348"/>
                    <a:pt x="2768024" y="2083107"/>
                    <a:pt x="2803499" y="2083107"/>
                  </a:cubicBezTo>
                  <a:lnTo>
                    <a:pt x="2946129" y="2083107"/>
                  </a:lnTo>
                  <a:cubicBezTo>
                    <a:pt x="2981604" y="2083107"/>
                    <a:pt x="3010363" y="2054348"/>
                    <a:pt x="3010363" y="2018873"/>
                  </a:cubicBezTo>
                  <a:lnTo>
                    <a:pt x="3010363" y="1800308"/>
                  </a:lnTo>
                  <a:cubicBezTo>
                    <a:pt x="3010363" y="1764833"/>
                    <a:pt x="2981604" y="1736074"/>
                    <a:pt x="2946129" y="1736074"/>
                  </a:cubicBezTo>
                  <a:close/>
                  <a:moveTo>
                    <a:pt x="2474094" y="1736074"/>
                  </a:moveTo>
                  <a:cubicBezTo>
                    <a:pt x="2438619" y="1736074"/>
                    <a:pt x="2409860" y="1764833"/>
                    <a:pt x="2409860" y="1800308"/>
                  </a:cubicBezTo>
                  <a:lnTo>
                    <a:pt x="2409860" y="2018873"/>
                  </a:lnTo>
                  <a:cubicBezTo>
                    <a:pt x="2409860" y="2054348"/>
                    <a:pt x="2438619" y="2083107"/>
                    <a:pt x="2474094" y="2083107"/>
                  </a:cubicBezTo>
                  <a:lnTo>
                    <a:pt x="2616724" y="2083107"/>
                  </a:lnTo>
                  <a:cubicBezTo>
                    <a:pt x="2652199" y="2083107"/>
                    <a:pt x="2680958" y="2054348"/>
                    <a:pt x="2680958" y="2018873"/>
                  </a:cubicBezTo>
                  <a:lnTo>
                    <a:pt x="2680958" y="1800308"/>
                  </a:lnTo>
                  <a:cubicBezTo>
                    <a:pt x="2680958" y="1764833"/>
                    <a:pt x="2652199" y="1736074"/>
                    <a:pt x="2616724" y="1736074"/>
                  </a:cubicBezTo>
                  <a:close/>
                  <a:moveTo>
                    <a:pt x="1488377" y="1736074"/>
                  </a:moveTo>
                  <a:cubicBezTo>
                    <a:pt x="1452902" y="1736074"/>
                    <a:pt x="1424143" y="1764833"/>
                    <a:pt x="1424143" y="1800308"/>
                  </a:cubicBezTo>
                  <a:lnTo>
                    <a:pt x="1424143" y="2018873"/>
                  </a:lnTo>
                  <a:cubicBezTo>
                    <a:pt x="1424143" y="2054348"/>
                    <a:pt x="1452902" y="2083107"/>
                    <a:pt x="1488377" y="2083107"/>
                  </a:cubicBezTo>
                  <a:lnTo>
                    <a:pt x="1631007" y="2083107"/>
                  </a:lnTo>
                  <a:cubicBezTo>
                    <a:pt x="1666482" y="2083107"/>
                    <a:pt x="1695241" y="2054348"/>
                    <a:pt x="1695241" y="2018873"/>
                  </a:cubicBezTo>
                  <a:lnTo>
                    <a:pt x="1695241" y="1800308"/>
                  </a:lnTo>
                  <a:cubicBezTo>
                    <a:pt x="1695241" y="1764833"/>
                    <a:pt x="1666482" y="1736074"/>
                    <a:pt x="1631007" y="1736074"/>
                  </a:cubicBezTo>
                  <a:close/>
                  <a:moveTo>
                    <a:pt x="1158971" y="1736074"/>
                  </a:moveTo>
                  <a:cubicBezTo>
                    <a:pt x="1123496" y="1736074"/>
                    <a:pt x="1094737" y="1764833"/>
                    <a:pt x="1094737" y="1800308"/>
                  </a:cubicBezTo>
                  <a:lnTo>
                    <a:pt x="1094737" y="2018873"/>
                  </a:lnTo>
                  <a:cubicBezTo>
                    <a:pt x="1094737" y="2054348"/>
                    <a:pt x="1123496" y="2083107"/>
                    <a:pt x="1158971" y="2083107"/>
                  </a:cubicBezTo>
                  <a:lnTo>
                    <a:pt x="1301601" y="2083107"/>
                  </a:lnTo>
                  <a:cubicBezTo>
                    <a:pt x="1337076" y="2083107"/>
                    <a:pt x="1365835" y="2054348"/>
                    <a:pt x="1365835" y="2018873"/>
                  </a:cubicBezTo>
                  <a:lnTo>
                    <a:pt x="1365835" y="1800308"/>
                  </a:lnTo>
                  <a:cubicBezTo>
                    <a:pt x="1365835" y="1764833"/>
                    <a:pt x="1337076" y="1736074"/>
                    <a:pt x="1301601" y="1736074"/>
                  </a:cubicBezTo>
                  <a:close/>
                  <a:moveTo>
                    <a:pt x="829566" y="1736074"/>
                  </a:moveTo>
                  <a:cubicBezTo>
                    <a:pt x="794091" y="1736074"/>
                    <a:pt x="765332" y="1764833"/>
                    <a:pt x="765332" y="1800308"/>
                  </a:cubicBezTo>
                  <a:lnTo>
                    <a:pt x="765332" y="2018873"/>
                  </a:lnTo>
                  <a:cubicBezTo>
                    <a:pt x="765332" y="2054348"/>
                    <a:pt x="794091" y="2083107"/>
                    <a:pt x="829566" y="2083107"/>
                  </a:cubicBezTo>
                  <a:lnTo>
                    <a:pt x="972196" y="2083107"/>
                  </a:lnTo>
                  <a:cubicBezTo>
                    <a:pt x="1007671" y="2083107"/>
                    <a:pt x="1036430" y="2054348"/>
                    <a:pt x="1036430" y="2018873"/>
                  </a:cubicBezTo>
                  <a:lnTo>
                    <a:pt x="1036430" y="1800308"/>
                  </a:lnTo>
                  <a:cubicBezTo>
                    <a:pt x="1036430" y="1764833"/>
                    <a:pt x="1007671" y="1736074"/>
                    <a:pt x="972196" y="1736074"/>
                  </a:cubicBezTo>
                  <a:close/>
                  <a:moveTo>
                    <a:pt x="500161" y="1736074"/>
                  </a:moveTo>
                  <a:cubicBezTo>
                    <a:pt x="464686" y="1736074"/>
                    <a:pt x="435927" y="1764833"/>
                    <a:pt x="435927" y="1800308"/>
                  </a:cubicBezTo>
                  <a:lnTo>
                    <a:pt x="435927" y="2018873"/>
                  </a:lnTo>
                  <a:cubicBezTo>
                    <a:pt x="435927" y="2054348"/>
                    <a:pt x="464686" y="2083107"/>
                    <a:pt x="500161" y="2083107"/>
                  </a:cubicBezTo>
                  <a:lnTo>
                    <a:pt x="642791" y="2083107"/>
                  </a:lnTo>
                  <a:cubicBezTo>
                    <a:pt x="678266" y="2083107"/>
                    <a:pt x="707025" y="2054348"/>
                    <a:pt x="707025" y="2018873"/>
                  </a:cubicBezTo>
                  <a:lnTo>
                    <a:pt x="707025" y="1800308"/>
                  </a:lnTo>
                  <a:cubicBezTo>
                    <a:pt x="707025" y="1764833"/>
                    <a:pt x="678266" y="1736074"/>
                    <a:pt x="642791" y="1736074"/>
                  </a:cubicBezTo>
                  <a:close/>
                  <a:moveTo>
                    <a:pt x="170756" y="1736074"/>
                  </a:moveTo>
                  <a:cubicBezTo>
                    <a:pt x="135281" y="1736074"/>
                    <a:pt x="106522" y="1764833"/>
                    <a:pt x="106522" y="1800308"/>
                  </a:cubicBezTo>
                  <a:lnTo>
                    <a:pt x="106522" y="2018873"/>
                  </a:lnTo>
                  <a:cubicBezTo>
                    <a:pt x="106522" y="2054348"/>
                    <a:pt x="135281" y="2083107"/>
                    <a:pt x="170756" y="2083107"/>
                  </a:cubicBezTo>
                  <a:lnTo>
                    <a:pt x="313386" y="2083107"/>
                  </a:lnTo>
                  <a:cubicBezTo>
                    <a:pt x="348861" y="2083107"/>
                    <a:pt x="377620" y="2054348"/>
                    <a:pt x="377620" y="2018873"/>
                  </a:cubicBezTo>
                  <a:lnTo>
                    <a:pt x="377620" y="1800308"/>
                  </a:lnTo>
                  <a:cubicBezTo>
                    <a:pt x="377620" y="1764833"/>
                    <a:pt x="348861" y="1736074"/>
                    <a:pt x="313386" y="1736074"/>
                  </a:cubicBezTo>
                  <a:close/>
                  <a:moveTo>
                    <a:pt x="3791715" y="1232905"/>
                  </a:moveTo>
                  <a:cubicBezTo>
                    <a:pt x="3756240" y="1232905"/>
                    <a:pt x="3727481" y="1261664"/>
                    <a:pt x="3727481" y="1297139"/>
                  </a:cubicBezTo>
                  <a:lnTo>
                    <a:pt x="3727481" y="1515704"/>
                  </a:lnTo>
                  <a:cubicBezTo>
                    <a:pt x="3727481" y="1551179"/>
                    <a:pt x="3756240" y="1579938"/>
                    <a:pt x="3791715" y="1579938"/>
                  </a:cubicBezTo>
                  <a:lnTo>
                    <a:pt x="3934345" y="1579938"/>
                  </a:lnTo>
                  <a:cubicBezTo>
                    <a:pt x="3969820" y="1579938"/>
                    <a:pt x="3998579" y="1551179"/>
                    <a:pt x="3998579" y="1515704"/>
                  </a:cubicBezTo>
                  <a:lnTo>
                    <a:pt x="3998579" y="1297139"/>
                  </a:lnTo>
                  <a:cubicBezTo>
                    <a:pt x="3998579" y="1261664"/>
                    <a:pt x="3969820" y="1232905"/>
                    <a:pt x="3934345" y="1232905"/>
                  </a:cubicBezTo>
                  <a:close/>
                  <a:moveTo>
                    <a:pt x="3462309" y="1232905"/>
                  </a:moveTo>
                  <a:cubicBezTo>
                    <a:pt x="3426834" y="1232905"/>
                    <a:pt x="3398075" y="1261664"/>
                    <a:pt x="3398075" y="1297139"/>
                  </a:cubicBezTo>
                  <a:lnTo>
                    <a:pt x="3398075" y="1515704"/>
                  </a:lnTo>
                  <a:cubicBezTo>
                    <a:pt x="3398075" y="1551179"/>
                    <a:pt x="3426834" y="1579938"/>
                    <a:pt x="3462309" y="1579938"/>
                  </a:cubicBezTo>
                  <a:lnTo>
                    <a:pt x="3604939" y="1579938"/>
                  </a:lnTo>
                  <a:cubicBezTo>
                    <a:pt x="3640414" y="1579938"/>
                    <a:pt x="3669173" y="1551179"/>
                    <a:pt x="3669173" y="1515704"/>
                  </a:cubicBezTo>
                  <a:lnTo>
                    <a:pt x="3669173" y="1297139"/>
                  </a:lnTo>
                  <a:cubicBezTo>
                    <a:pt x="3669173" y="1261664"/>
                    <a:pt x="3640414" y="1232905"/>
                    <a:pt x="3604939" y="1232905"/>
                  </a:cubicBezTo>
                  <a:close/>
                  <a:moveTo>
                    <a:pt x="3132904" y="1232905"/>
                  </a:moveTo>
                  <a:cubicBezTo>
                    <a:pt x="3097429" y="1232905"/>
                    <a:pt x="3068670" y="1261664"/>
                    <a:pt x="3068670" y="1297139"/>
                  </a:cubicBezTo>
                  <a:lnTo>
                    <a:pt x="3068670" y="1515704"/>
                  </a:lnTo>
                  <a:cubicBezTo>
                    <a:pt x="3068670" y="1551179"/>
                    <a:pt x="3097429" y="1579938"/>
                    <a:pt x="3132904" y="1579938"/>
                  </a:cubicBezTo>
                  <a:lnTo>
                    <a:pt x="3275534" y="1579938"/>
                  </a:lnTo>
                  <a:cubicBezTo>
                    <a:pt x="3311009" y="1579938"/>
                    <a:pt x="3339768" y="1551179"/>
                    <a:pt x="3339768" y="1515704"/>
                  </a:cubicBezTo>
                  <a:lnTo>
                    <a:pt x="3339768" y="1297139"/>
                  </a:lnTo>
                  <a:cubicBezTo>
                    <a:pt x="3339768" y="1261664"/>
                    <a:pt x="3311009" y="1232905"/>
                    <a:pt x="3275534" y="1232905"/>
                  </a:cubicBezTo>
                  <a:close/>
                  <a:moveTo>
                    <a:pt x="2803499" y="1232905"/>
                  </a:moveTo>
                  <a:cubicBezTo>
                    <a:pt x="2768024" y="1232905"/>
                    <a:pt x="2739265" y="1261664"/>
                    <a:pt x="2739265" y="1297139"/>
                  </a:cubicBezTo>
                  <a:lnTo>
                    <a:pt x="2739265" y="1515704"/>
                  </a:lnTo>
                  <a:cubicBezTo>
                    <a:pt x="2739265" y="1551179"/>
                    <a:pt x="2768024" y="1579938"/>
                    <a:pt x="2803499" y="1579938"/>
                  </a:cubicBezTo>
                  <a:lnTo>
                    <a:pt x="2946129" y="1579938"/>
                  </a:lnTo>
                  <a:cubicBezTo>
                    <a:pt x="2981604" y="1579938"/>
                    <a:pt x="3010363" y="1551179"/>
                    <a:pt x="3010363" y="1515704"/>
                  </a:cubicBezTo>
                  <a:lnTo>
                    <a:pt x="3010363" y="1297139"/>
                  </a:lnTo>
                  <a:cubicBezTo>
                    <a:pt x="3010363" y="1261664"/>
                    <a:pt x="2981604" y="1232905"/>
                    <a:pt x="2946129" y="1232905"/>
                  </a:cubicBezTo>
                  <a:close/>
                  <a:moveTo>
                    <a:pt x="2474094" y="1232905"/>
                  </a:moveTo>
                  <a:cubicBezTo>
                    <a:pt x="2438619" y="1232905"/>
                    <a:pt x="2409860" y="1261664"/>
                    <a:pt x="2409860" y="1297139"/>
                  </a:cubicBezTo>
                  <a:lnTo>
                    <a:pt x="2409860" y="1515704"/>
                  </a:lnTo>
                  <a:cubicBezTo>
                    <a:pt x="2409860" y="1551179"/>
                    <a:pt x="2438619" y="1579938"/>
                    <a:pt x="2474094" y="1579938"/>
                  </a:cubicBezTo>
                  <a:lnTo>
                    <a:pt x="2616724" y="1579938"/>
                  </a:lnTo>
                  <a:cubicBezTo>
                    <a:pt x="2652199" y="1579938"/>
                    <a:pt x="2680958" y="1551179"/>
                    <a:pt x="2680958" y="1515704"/>
                  </a:cubicBezTo>
                  <a:lnTo>
                    <a:pt x="2680958" y="1297139"/>
                  </a:lnTo>
                  <a:cubicBezTo>
                    <a:pt x="2680958" y="1261664"/>
                    <a:pt x="2652199" y="1232905"/>
                    <a:pt x="2616724" y="1232905"/>
                  </a:cubicBezTo>
                  <a:close/>
                  <a:moveTo>
                    <a:pt x="1488377" y="1232905"/>
                  </a:moveTo>
                  <a:cubicBezTo>
                    <a:pt x="1452902" y="1232905"/>
                    <a:pt x="1424143" y="1261664"/>
                    <a:pt x="1424143" y="1297139"/>
                  </a:cubicBezTo>
                  <a:lnTo>
                    <a:pt x="1424143" y="1515704"/>
                  </a:lnTo>
                  <a:cubicBezTo>
                    <a:pt x="1424143" y="1551179"/>
                    <a:pt x="1452902" y="1579938"/>
                    <a:pt x="1488377" y="1579938"/>
                  </a:cubicBezTo>
                  <a:lnTo>
                    <a:pt x="1631007" y="1579938"/>
                  </a:lnTo>
                  <a:cubicBezTo>
                    <a:pt x="1666482" y="1579938"/>
                    <a:pt x="1695241" y="1551179"/>
                    <a:pt x="1695241" y="1515704"/>
                  </a:cubicBezTo>
                  <a:lnTo>
                    <a:pt x="1695241" y="1297139"/>
                  </a:lnTo>
                  <a:cubicBezTo>
                    <a:pt x="1695241" y="1261664"/>
                    <a:pt x="1666482" y="1232905"/>
                    <a:pt x="1631007" y="1232905"/>
                  </a:cubicBezTo>
                  <a:close/>
                  <a:moveTo>
                    <a:pt x="1158971" y="1232905"/>
                  </a:moveTo>
                  <a:cubicBezTo>
                    <a:pt x="1123496" y="1232905"/>
                    <a:pt x="1094737" y="1261664"/>
                    <a:pt x="1094737" y="1297139"/>
                  </a:cubicBezTo>
                  <a:lnTo>
                    <a:pt x="1094737" y="1515704"/>
                  </a:lnTo>
                  <a:cubicBezTo>
                    <a:pt x="1094737" y="1551179"/>
                    <a:pt x="1123496" y="1579938"/>
                    <a:pt x="1158971" y="1579938"/>
                  </a:cubicBezTo>
                  <a:lnTo>
                    <a:pt x="1301601" y="1579938"/>
                  </a:lnTo>
                  <a:cubicBezTo>
                    <a:pt x="1337076" y="1579938"/>
                    <a:pt x="1365835" y="1551179"/>
                    <a:pt x="1365835" y="1515704"/>
                  </a:cubicBezTo>
                  <a:lnTo>
                    <a:pt x="1365835" y="1297139"/>
                  </a:lnTo>
                  <a:cubicBezTo>
                    <a:pt x="1365835" y="1261664"/>
                    <a:pt x="1337076" y="1232905"/>
                    <a:pt x="1301601" y="1232905"/>
                  </a:cubicBezTo>
                  <a:close/>
                  <a:moveTo>
                    <a:pt x="829566" y="1232905"/>
                  </a:moveTo>
                  <a:cubicBezTo>
                    <a:pt x="794091" y="1232905"/>
                    <a:pt x="765332" y="1261664"/>
                    <a:pt x="765332" y="1297139"/>
                  </a:cubicBezTo>
                  <a:lnTo>
                    <a:pt x="765332" y="1515704"/>
                  </a:lnTo>
                  <a:cubicBezTo>
                    <a:pt x="765332" y="1551179"/>
                    <a:pt x="794091" y="1579938"/>
                    <a:pt x="829566" y="1579938"/>
                  </a:cubicBezTo>
                  <a:lnTo>
                    <a:pt x="972196" y="1579938"/>
                  </a:lnTo>
                  <a:cubicBezTo>
                    <a:pt x="1007671" y="1579938"/>
                    <a:pt x="1036430" y="1551179"/>
                    <a:pt x="1036430" y="1515704"/>
                  </a:cubicBezTo>
                  <a:lnTo>
                    <a:pt x="1036430" y="1297139"/>
                  </a:lnTo>
                  <a:cubicBezTo>
                    <a:pt x="1036430" y="1261664"/>
                    <a:pt x="1007671" y="1232905"/>
                    <a:pt x="972196" y="1232905"/>
                  </a:cubicBezTo>
                  <a:close/>
                  <a:moveTo>
                    <a:pt x="500161" y="1232905"/>
                  </a:moveTo>
                  <a:cubicBezTo>
                    <a:pt x="464686" y="1232905"/>
                    <a:pt x="435927" y="1261664"/>
                    <a:pt x="435927" y="1297139"/>
                  </a:cubicBezTo>
                  <a:lnTo>
                    <a:pt x="435927" y="1515704"/>
                  </a:lnTo>
                  <a:cubicBezTo>
                    <a:pt x="435927" y="1551179"/>
                    <a:pt x="464686" y="1579938"/>
                    <a:pt x="500161" y="1579938"/>
                  </a:cubicBezTo>
                  <a:lnTo>
                    <a:pt x="642791" y="1579938"/>
                  </a:lnTo>
                  <a:cubicBezTo>
                    <a:pt x="678266" y="1579938"/>
                    <a:pt x="707025" y="1551179"/>
                    <a:pt x="707025" y="1515704"/>
                  </a:cubicBezTo>
                  <a:lnTo>
                    <a:pt x="707025" y="1297139"/>
                  </a:lnTo>
                  <a:cubicBezTo>
                    <a:pt x="707025" y="1261664"/>
                    <a:pt x="678266" y="1232905"/>
                    <a:pt x="642791" y="1232905"/>
                  </a:cubicBezTo>
                  <a:close/>
                  <a:moveTo>
                    <a:pt x="170756" y="1232905"/>
                  </a:moveTo>
                  <a:cubicBezTo>
                    <a:pt x="135281" y="1232905"/>
                    <a:pt x="106522" y="1261664"/>
                    <a:pt x="106522" y="1297139"/>
                  </a:cubicBezTo>
                  <a:lnTo>
                    <a:pt x="106522" y="1515704"/>
                  </a:lnTo>
                  <a:cubicBezTo>
                    <a:pt x="106522" y="1551179"/>
                    <a:pt x="135281" y="1579938"/>
                    <a:pt x="170756" y="1579938"/>
                  </a:cubicBezTo>
                  <a:lnTo>
                    <a:pt x="313386" y="1579938"/>
                  </a:lnTo>
                  <a:cubicBezTo>
                    <a:pt x="348861" y="1579938"/>
                    <a:pt x="377620" y="1551179"/>
                    <a:pt x="377620" y="1515704"/>
                  </a:cubicBezTo>
                  <a:lnTo>
                    <a:pt x="377620" y="1297139"/>
                  </a:lnTo>
                  <a:cubicBezTo>
                    <a:pt x="377620" y="1261664"/>
                    <a:pt x="348861" y="1232905"/>
                    <a:pt x="313386" y="1232905"/>
                  </a:cubicBezTo>
                  <a:close/>
                  <a:moveTo>
                    <a:pt x="3791715" y="729736"/>
                  </a:moveTo>
                  <a:cubicBezTo>
                    <a:pt x="3756240" y="729736"/>
                    <a:pt x="3727481" y="758495"/>
                    <a:pt x="3727481" y="793970"/>
                  </a:cubicBezTo>
                  <a:lnTo>
                    <a:pt x="3727481" y="1012535"/>
                  </a:lnTo>
                  <a:cubicBezTo>
                    <a:pt x="3727481" y="1048010"/>
                    <a:pt x="3756240" y="1076769"/>
                    <a:pt x="3791715" y="1076769"/>
                  </a:cubicBezTo>
                  <a:lnTo>
                    <a:pt x="3934345" y="1076769"/>
                  </a:lnTo>
                  <a:cubicBezTo>
                    <a:pt x="3969820" y="1076769"/>
                    <a:pt x="3998579" y="1048010"/>
                    <a:pt x="3998579" y="1012535"/>
                  </a:cubicBezTo>
                  <a:lnTo>
                    <a:pt x="3998579" y="793970"/>
                  </a:lnTo>
                  <a:cubicBezTo>
                    <a:pt x="3998579" y="758495"/>
                    <a:pt x="3969820" y="729736"/>
                    <a:pt x="3934345" y="729736"/>
                  </a:cubicBezTo>
                  <a:close/>
                  <a:moveTo>
                    <a:pt x="3462309" y="729736"/>
                  </a:moveTo>
                  <a:cubicBezTo>
                    <a:pt x="3426834" y="729736"/>
                    <a:pt x="3398075" y="758495"/>
                    <a:pt x="3398075" y="793970"/>
                  </a:cubicBezTo>
                  <a:lnTo>
                    <a:pt x="3398075" y="1012535"/>
                  </a:lnTo>
                  <a:cubicBezTo>
                    <a:pt x="3398075" y="1048010"/>
                    <a:pt x="3426834" y="1076769"/>
                    <a:pt x="3462309" y="1076769"/>
                  </a:cubicBezTo>
                  <a:lnTo>
                    <a:pt x="3604939" y="1076769"/>
                  </a:lnTo>
                  <a:cubicBezTo>
                    <a:pt x="3640414" y="1076769"/>
                    <a:pt x="3669173" y="1048010"/>
                    <a:pt x="3669173" y="1012535"/>
                  </a:cubicBezTo>
                  <a:lnTo>
                    <a:pt x="3669173" y="793970"/>
                  </a:lnTo>
                  <a:cubicBezTo>
                    <a:pt x="3669173" y="758495"/>
                    <a:pt x="3640414" y="729736"/>
                    <a:pt x="3604939" y="729736"/>
                  </a:cubicBezTo>
                  <a:close/>
                  <a:moveTo>
                    <a:pt x="3132904" y="729736"/>
                  </a:moveTo>
                  <a:cubicBezTo>
                    <a:pt x="3097429" y="729736"/>
                    <a:pt x="3068670" y="758495"/>
                    <a:pt x="3068670" y="793970"/>
                  </a:cubicBezTo>
                  <a:lnTo>
                    <a:pt x="3068670" y="1012535"/>
                  </a:lnTo>
                  <a:cubicBezTo>
                    <a:pt x="3068670" y="1048010"/>
                    <a:pt x="3097429" y="1076769"/>
                    <a:pt x="3132904" y="1076769"/>
                  </a:cubicBezTo>
                  <a:lnTo>
                    <a:pt x="3275534" y="1076769"/>
                  </a:lnTo>
                  <a:cubicBezTo>
                    <a:pt x="3311009" y="1076769"/>
                    <a:pt x="3339768" y="1048010"/>
                    <a:pt x="3339768" y="1012535"/>
                  </a:cubicBezTo>
                  <a:lnTo>
                    <a:pt x="3339768" y="793970"/>
                  </a:lnTo>
                  <a:cubicBezTo>
                    <a:pt x="3339768" y="758495"/>
                    <a:pt x="3311009" y="729736"/>
                    <a:pt x="3275534" y="729736"/>
                  </a:cubicBezTo>
                  <a:close/>
                  <a:moveTo>
                    <a:pt x="2803499" y="729736"/>
                  </a:moveTo>
                  <a:cubicBezTo>
                    <a:pt x="2768024" y="729736"/>
                    <a:pt x="2739265" y="758495"/>
                    <a:pt x="2739265" y="793970"/>
                  </a:cubicBezTo>
                  <a:lnTo>
                    <a:pt x="2739265" y="1012535"/>
                  </a:lnTo>
                  <a:cubicBezTo>
                    <a:pt x="2739265" y="1048010"/>
                    <a:pt x="2768024" y="1076769"/>
                    <a:pt x="2803499" y="1076769"/>
                  </a:cubicBezTo>
                  <a:lnTo>
                    <a:pt x="2946129" y="1076769"/>
                  </a:lnTo>
                  <a:cubicBezTo>
                    <a:pt x="2981604" y="1076769"/>
                    <a:pt x="3010363" y="1048010"/>
                    <a:pt x="3010363" y="1012535"/>
                  </a:cubicBezTo>
                  <a:lnTo>
                    <a:pt x="3010363" y="793970"/>
                  </a:lnTo>
                  <a:cubicBezTo>
                    <a:pt x="3010363" y="758495"/>
                    <a:pt x="2981604" y="729736"/>
                    <a:pt x="2946129" y="729736"/>
                  </a:cubicBezTo>
                  <a:close/>
                  <a:moveTo>
                    <a:pt x="2474094" y="729736"/>
                  </a:moveTo>
                  <a:cubicBezTo>
                    <a:pt x="2438619" y="729736"/>
                    <a:pt x="2409860" y="758495"/>
                    <a:pt x="2409860" y="793970"/>
                  </a:cubicBezTo>
                  <a:lnTo>
                    <a:pt x="2409860" y="1012535"/>
                  </a:lnTo>
                  <a:cubicBezTo>
                    <a:pt x="2409860" y="1048010"/>
                    <a:pt x="2438619" y="1076769"/>
                    <a:pt x="2474094" y="1076769"/>
                  </a:cubicBezTo>
                  <a:lnTo>
                    <a:pt x="2616724" y="1076769"/>
                  </a:lnTo>
                  <a:cubicBezTo>
                    <a:pt x="2652199" y="1076769"/>
                    <a:pt x="2680958" y="1048010"/>
                    <a:pt x="2680958" y="1012535"/>
                  </a:cubicBezTo>
                  <a:lnTo>
                    <a:pt x="2680958" y="793970"/>
                  </a:lnTo>
                  <a:cubicBezTo>
                    <a:pt x="2680958" y="758495"/>
                    <a:pt x="2652199" y="729736"/>
                    <a:pt x="2616724" y="729736"/>
                  </a:cubicBezTo>
                  <a:close/>
                  <a:moveTo>
                    <a:pt x="1488377" y="729736"/>
                  </a:moveTo>
                  <a:cubicBezTo>
                    <a:pt x="1452902" y="729736"/>
                    <a:pt x="1424143" y="758495"/>
                    <a:pt x="1424143" y="793970"/>
                  </a:cubicBezTo>
                  <a:lnTo>
                    <a:pt x="1424143" y="1012535"/>
                  </a:lnTo>
                  <a:cubicBezTo>
                    <a:pt x="1424143" y="1048010"/>
                    <a:pt x="1452902" y="1076769"/>
                    <a:pt x="1488377" y="1076769"/>
                  </a:cubicBezTo>
                  <a:lnTo>
                    <a:pt x="1631007" y="1076769"/>
                  </a:lnTo>
                  <a:cubicBezTo>
                    <a:pt x="1666482" y="1076769"/>
                    <a:pt x="1695241" y="1048010"/>
                    <a:pt x="1695241" y="1012535"/>
                  </a:cubicBezTo>
                  <a:lnTo>
                    <a:pt x="1695241" y="793970"/>
                  </a:lnTo>
                  <a:cubicBezTo>
                    <a:pt x="1695241" y="758495"/>
                    <a:pt x="1666482" y="729736"/>
                    <a:pt x="1631007" y="729736"/>
                  </a:cubicBezTo>
                  <a:close/>
                  <a:moveTo>
                    <a:pt x="1158971" y="729736"/>
                  </a:moveTo>
                  <a:cubicBezTo>
                    <a:pt x="1123496" y="729736"/>
                    <a:pt x="1094737" y="758495"/>
                    <a:pt x="1094737" y="793970"/>
                  </a:cubicBezTo>
                  <a:lnTo>
                    <a:pt x="1094737" y="1012535"/>
                  </a:lnTo>
                  <a:cubicBezTo>
                    <a:pt x="1094737" y="1048010"/>
                    <a:pt x="1123496" y="1076769"/>
                    <a:pt x="1158971" y="1076769"/>
                  </a:cubicBezTo>
                  <a:lnTo>
                    <a:pt x="1301601" y="1076769"/>
                  </a:lnTo>
                  <a:cubicBezTo>
                    <a:pt x="1337076" y="1076769"/>
                    <a:pt x="1365835" y="1048010"/>
                    <a:pt x="1365835" y="1012535"/>
                  </a:cubicBezTo>
                  <a:lnTo>
                    <a:pt x="1365835" y="793970"/>
                  </a:lnTo>
                  <a:cubicBezTo>
                    <a:pt x="1365835" y="758495"/>
                    <a:pt x="1337076" y="729736"/>
                    <a:pt x="1301601" y="729736"/>
                  </a:cubicBezTo>
                  <a:close/>
                  <a:moveTo>
                    <a:pt x="829566" y="729736"/>
                  </a:moveTo>
                  <a:cubicBezTo>
                    <a:pt x="794091" y="729736"/>
                    <a:pt x="765332" y="758495"/>
                    <a:pt x="765332" y="793970"/>
                  </a:cubicBezTo>
                  <a:lnTo>
                    <a:pt x="765332" y="1012535"/>
                  </a:lnTo>
                  <a:cubicBezTo>
                    <a:pt x="765332" y="1048010"/>
                    <a:pt x="794091" y="1076769"/>
                    <a:pt x="829566" y="1076769"/>
                  </a:cubicBezTo>
                  <a:lnTo>
                    <a:pt x="972196" y="1076769"/>
                  </a:lnTo>
                  <a:cubicBezTo>
                    <a:pt x="1007671" y="1076769"/>
                    <a:pt x="1036430" y="1048010"/>
                    <a:pt x="1036430" y="1012535"/>
                  </a:cubicBezTo>
                  <a:lnTo>
                    <a:pt x="1036430" y="793970"/>
                  </a:lnTo>
                  <a:cubicBezTo>
                    <a:pt x="1036430" y="758495"/>
                    <a:pt x="1007671" y="729736"/>
                    <a:pt x="972196" y="729736"/>
                  </a:cubicBezTo>
                  <a:close/>
                  <a:moveTo>
                    <a:pt x="500161" y="729736"/>
                  </a:moveTo>
                  <a:cubicBezTo>
                    <a:pt x="464686" y="729736"/>
                    <a:pt x="435927" y="758495"/>
                    <a:pt x="435927" y="793970"/>
                  </a:cubicBezTo>
                  <a:lnTo>
                    <a:pt x="435927" y="1012535"/>
                  </a:lnTo>
                  <a:cubicBezTo>
                    <a:pt x="435927" y="1048010"/>
                    <a:pt x="464686" y="1076769"/>
                    <a:pt x="500161" y="1076769"/>
                  </a:cubicBezTo>
                  <a:lnTo>
                    <a:pt x="642791" y="1076769"/>
                  </a:lnTo>
                  <a:cubicBezTo>
                    <a:pt x="678266" y="1076769"/>
                    <a:pt x="707025" y="1048010"/>
                    <a:pt x="707025" y="1012535"/>
                  </a:cubicBezTo>
                  <a:lnTo>
                    <a:pt x="707025" y="793970"/>
                  </a:lnTo>
                  <a:cubicBezTo>
                    <a:pt x="707025" y="758495"/>
                    <a:pt x="678266" y="729736"/>
                    <a:pt x="642791" y="729736"/>
                  </a:cubicBezTo>
                  <a:close/>
                  <a:moveTo>
                    <a:pt x="170756" y="729736"/>
                  </a:moveTo>
                  <a:cubicBezTo>
                    <a:pt x="135281" y="729736"/>
                    <a:pt x="106522" y="758495"/>
                    <a:pt x="106522" y="793970"/>
                  </a:cubicBezTo>
                  <a:lnTo>
                    <a:pt x="106522" y="1012535"/>
                  </a:lnTo>
                  <a:cubicBezTo>
                    <a:pt x="106522" y="1048010"/>
                    <a:pt x="135281" y="1076769"/>
                    <a:pt x="170756" y="1076769"/>
                  </a:cubicBezTo>
                  <a:lnTo>
                    <a:pt x="313386" y="1076769"/>
                  </a:lnTo>
                  <a:cubicBezTo>
                    <a:pt x="348861" y="1076769"/>
                    <a:pt x="377620" y="1048010"/>
                    <a:pt x="377620" y="1012535"/>
                  </a:cubicBezTo>
                  <a:lnTo>
                    <a:pt x="377620" y="793970"/>
                  </a:lnTo>
                  <a:cubicBezTo>
                    <a:pt x="377620" y="758495"/>
                    <a:pt x="348861" y="729736"/>
                    <a:pt x="313386" y="729736"/>
                  </a:cubicBezTo>
                  <a:close/>
                  <a:moveTo>
                    <a:pt x="3791715" y="226567"/>
                  </a:moveTo>
                  <a:cubicBezTo>
                    <a:pt x="3756240" y="226567"/>
                    <a:pt x="3727481" y="255326"/>
                    <a:pt x="3727481" y="290801"/>
                  </a:cubicBezTo>
                  <a:lnTo>
                    <a:pt x="3727481" y="509366"/>
                  </a:lnTo>
                  <a:cubicBezTo>
                    <a:pt x="3727481" y="544841"/>
                    <a:pt x="3756240" y="573600"/>
                    <a:pt x="3791715" y="573600"/>
                  </a:cubicBezTo>
                  <a:lnTo>
                    <a:pt x="3934345" y="573600"/>
                  </a:lnTo>
                  <a:cubicBezTo>
                    <a:pt x="3969820" y="573600"/>
                    <a:pt x="3998579" y="544841"/>
                    <a:pt x="3998579" y="509366"/>
                  </a:cubicBezTo>
                  <a:lnTo>
                    <a:pt x="3998579" y="290801"/>
                  </a:lnTo>
                  <a:cubicBezTo>
                    <a:pt x="3998579" y="255326"/>
                    <a:pt x="3969820" y="226567"/>
                    <a:pt x="3934345" y="226567"/>
                  </a:cubicBezTo>
                  <a:close/>
                  <a:moveTo>
                    <a:pt x="3462309" y="226567"/>
                  </a:moveTo>
                  <a:cubicBezTo>
                    <a:pt x="3426834" y="226567"/>
                    <a:pt x="3398075" y="255326"/>
                    <a:pt x="3398075" y="290801"/>
                  </a:cubicBezTo>
                  <a:lnTo>
                    <a:pt x="3398075" y="509366"/>
                  </a:lnTo>
                  <a:cubicBezTo>
                    <a:pt x="3398075" y="544841"/>
                    <a:pt x="3426834" y="573600"/>
                    <a:pt x="3462309" y="573600"/>
                  </a:cubicBezTo>
                  <a:lnTo>
                    <a:pt x="3604939" y="573600"/>
                  </a:lnTo>
                  <a:cubicBezTo>
                    <a:pt x="3640414" y="573600"/>
                    <a:pt x="3669173" y="544841"/>
                    <a:pt x="3669173" y="509366"/>
                  </a:cubicBezTo>
                  <a:lnTo>
                    <a:pt x="3669173" y="290801"/>
                  </a:lnTo>
                  <a:cubicBezTo>
                    <a:pt x="3669173" y="255326"/>
                    <a:pt x="3640414" y="226567"/>
                    <a:pt x="3604939" y="226567"/>
                  </a:cubicBezTo>
                  <a:close/>
                  <a:moveTo>
                    <a:pt x="3132904" y="226567"/>
                  </a:moveTo>
                  <a:cubicBezTo>
                    <a:pt x="3097429" y="226567"/>
                    <a:pt x="3068670" y="255326"/>
                    <a:pt x="3068670" y="290801"/>
                  </a:cubicBezTo>
                  <a:lnTo>
                    <a:pt x="3068670" y="509366"/>
                  </a:lnTo>
                  <a:cubicBezTo>
                    <a:pt x="3068670" y="544841"/>
                    <a:pt x="3097429" y="573600"/>
                    <a:pt x="3132904" y="573600"/>
                  </a:cubicBezTo>
                  <a:lnTo>
                    <a:pt x="3275534" y="573600"/>
                  </a:lnTo>
                  <a:cubicBezTo>
                    <a:pt x="3311009" y="573600"/>
                    <a:pt x="3339768" y="544841"/>
                    <a:pt x="3339768" y="509366"/>
                  </a:cubicBezTo>
                  <a:lnTo>
                    <a:pt x="3339768" y="290801"/>
                  </a:lnTo>
                  <a:cubicBezTo>
                    <a:pt x="3339768" y="255326"/>
                    <a:pt x="3311009" y="226567"/>
                    <a:pt x="3275534" y="226567"/>
                  </a:cubicBezTo>
                  <a:close/>
                  <a:moveTo>
                    <a:pt x="2803499" y="226567"/>
                  </a:moveTo>
                  <a:cubicBezTo>
                    <a:pt x="2768024" y="226567"/>
                    <a:pt x="2739265" y="255326"/>
                    <a:pt x="2739265" y="290801"/>
                  </a:cubicBezTo>
                  <a:lnTo>
                    <a:pt x="2739265" y="509366"/>
                  </a:lnTo>
                  <a:cubicBezTo>
                    <a:pt x="2739265" y="544841"/>
                    <a:pt x="2768024" y="573600"/>
                    <a:pt x="2803499" y="573600"/>
                  </a:cubicBezTo>
                  <a:lnTo>
                    <a:pt x="2946129" y="573600"/>
                  </a:lnTo>
                  <a:cubicBezTo>
                    <a:pt x="2981604" y="573600"/>
                    <a:pt x="3010363" y="544841"/>
                    <a:pt x="3010363" y="509366"/>
                  </a:cubicBezTo>
                  <a:lnTo>
                    <a:pt x="3010363" y="290801"/>
                  </a:lnTo>
                  <a:cubicBezTo>
                    <a:pt x="3010363" y="255326"/>
                    <a:pt x="2981604" y="226567"/>
                    <a:pt x="2946129" y="226567"/>
                  </a:cubicBezTo>
                  <a:close/>
                  <a:moveTo>
                    <a:pt x="2474094" y="226567"/>
                  </a:moveTo>
                  <a:cubicBezTo>
                    <a:pt x="2438619" y="226567"/>
                    <a:pt x="2409860" y="255326"/>
                    <a:pt x="2409860" y="290801"/>
                  </a:cubicBezTo>
                  <a:lnTo>
                    <a:pt x="2409860" y="509366"/>
                  </a:lnTo>
                  <a:cubicBezTo>
                    <a:pt x="2409860" y="544841"/>
                    <a:pt x="2438619" y="573600"/>
                    <a:pt x="2474094" y="573600"/>
                  </a:cubicBezTo>
                  <a:lnTo>
                    <a:pt x="2616724" y="573600"/>
                  </a:lnTo>
                  <a:cubicBezTo>
                    <a:pt x="2652199" y="573600"/>
                    <a:pt x="2680958" y="544841"/>
                    <a:pt x="2680958" y="509366"/>
                  </a:cubicBezTo>
                  <a:lnTo>
                    <a:pt x="2680958" y="290801"/>
                  </a:lnTo>
                  <a:cubicBezTo>
                    <a:pt x="2680958" y="255326"/>
                    <a:pt x="2652199" y="226567"/>
                    <a:pt x="2616724" y="226567"/>
                  </a:cubicBezTo>
                  <a:close/>
                  <a:moveTo>
                    <a:pt x="1488377" y="226567"/>
                  </a:moveTo>
                  <a:cubicBezTo>
                    <a:pt x="1452902" y="226567"/>
                    <a:pt x="1424143" y="255326"/>
                    <a:pt x="1424143" y="290801"/>
                  </a:cubicBezTo>
                  <a:lnTo>
                    <a:pt x="1424143" y="509366"/>
                  </a:lnTo>
                  <a:cubicBezTo>
                    <a:pt x="1424143" y="544841"/>
                    <a:pt x="1452902" y="573600"/>
                    <a:pt x="1488377" y="573600"/>
                  </a:cubicBezTo>
                  <a:lnTo>
                    <a:pt x="1631007" y="573600"/>
                  </a:lnTo>
                  <a:cubicBezTo>
                    <a:pt x="1666482" y="573600"/>
                    <a:pt x="1695241" y="544841"/>
                    <a:pt x="1695241" y="509366"/>
                  </a:cubicBezTo>
                  <a:lnTo>
                    <a:pt x="1695241" y="290801"/>
                  </a:lnTo>
                  <a:cubicBezTo>
                    <a:pt x="1695241" y="255326"/>
                    <a:pt x="1666482" y="226567"/>
                    <a:pt x="1631007" y="226567"/>
                  </a:cubicBezTo>
                  <a:close/>
                  <a:moveTo>
                    <a:pt x="1158971" y="226567"/>
                  </a:moveTo>
                  <a:cubicBezTo>
                    <a:pt x="1123496" y="226567"/>
                    <a:pt x="1094737" y="255326"/>
                    <a:pt x="1094737" y="290801"/>
                  </a:cubicBezTo>
                  <a:lnTo>
                    <a:pt x="1094737" y="509366"/>
                  </a:lnTo>
                  <a:cubicBezTo>
                    <a:pt x="1094737" y="544841"/>
                    <a:pt x="1123496" y="573600"/>
                    <a:pt x="1158971" y="573600"/>
                  </a:cubicBezTo>
                  <a:lnTo>
                    <a:pt x="1301601" y="573600"/>
                  </a:lnTo>
                  <a:cubicBezTo>
                    <a:pt x="1337076" y="573600"/>
                    <a:pt x="1365835" y="544841"/>
                    <a:pt x="1365835" y="509366"/>
                  </a:cubicBezTo>
                  <a:lnTo>
                    <a:pt x="1365835" y="290801"/>
                  </a:lnTo>
                  <a:cubicBezTo>
                    <a:pt x="1365835" y="255326"/>
                    <a:pt x="1337076" y="226567"/>
                    <a:pt x="1301601" y="226567"/>
                  </a:cubicBezTo>
                  <a:close/>
                  <a:moveTo>
                    <a:pt x="829566" y="226567"/>
                  </a:moveTo>
                  <a:cubicBezTo>
                    <a:pt x="794091" y="226567"/>
                    <a:pt x="765332" y="255326"/>
                    <a:pt x="765332" y="290801"/>
                  </a:cubicBezTo>
                  <a:lnTo>
                    <a:pt x="765332" y="509366"/>
                  </a:lnTo>
                  <a:cubicBezTo>
                    <a:pt x="765332" y="544841"/>
                    <a:pt x="794091" y="573600"/>
                    <a:pt x="829566" y="573600"/>
                  </a:cubicBezTo>
                  <a:lnTo>
                    <a:pt x="972196" y="573600"/>
                  </a:lnTo>
                  <a:cubicBezTo>
                    <a:pt x="1007671" y="573600"/>
                    <a:pt x="1036430" y="544841"/>
                    <a:pt x="1036430" y="509366"/>
                  </a:cubicBezTo>
                  <a:lnTo>
                    <a:pt x="1036430" y="290801"/>
                  </a:lnTo>
                  <a:cubicBezTo>
                    <a:pt x="1036430" y="255326"/>
                    <a:pt x="1007671" y="226567"/>
                    <a:pt x="972196" y="226567"/>
                  </a:cubicBezTo>
                  <a:close/>
                  <a:moveTo>
                    <a:pt x="500161" y="226567"/>
                  </a:moveTo>
                  <a:cubicBezTo>
                    <a:pt x="464686" y="226567"/>
                    <a:pt x="435927" y="255326"/>
                    <a:pt x="435927" y="290801"/>
                  </a:cubicBezTo>
                  <a:lnTo>
                    <a:pt x="435927" y="509366"/>
                  </a:lnTo>
                  <a:cubicBezTo>
                    <a:pt x="435927" y="544841"/>
                    <a:pt x="464686" y="573600"/>
                    <a:pt x="500161" y="573600"/>
                  </a:cubicBezTo>
                  <a:lnTo>
                    <a:pt x="642791" y="573600"/>
                  </a:lnTo>
                  <a:cubicBezTo>
                    <a:pt x="678266" y="573600"/>
                    <a:pt x="707025" y="544841"/>
                    <a:pt x="707025" y="509366"/>
                  </a:cubicBezTo>
                  <a:lnTo>
                    <a:pt x="707025" y="290801"/>
                  </a:lnTo>
                  <a:cubicBezTo>
                    <a:pt x="707025" y="255326"/>
                    <a:pt x="678266" y="226567"/>
                    <a:pt x="642791" y="226567"/>
                  </a:cubicBezTo>
                  <a:close/>
                  <a:moveTo>
                    <a:pt x="170756" y="226567"/>
                  </a:moveTo>
                  <a:cubicBezTo>
                    <a:pt x="135281" y="226567"/>
                    <a:pt x="106522" y="255326"/>
                    <a:pt x="106522" y="290801"/>
                  </a:cubicBezTo>
                  <a:lnTo>
                    <a:pt x="106522" y="509366"/>
                  </a:lnTo>
                  <a:cubicBezTo>
                    <a:pt x="106522" y="544841"/>
                    <a:pt x="135281" y="573600"/>
                    <a:pt x="170756" y="573600"/>
                  </a:cubicBezTo>
                  <a:lnTo>
                    <a:pt x="313386" y="573600"/>
                  </a:lnTo>
                  <a:cubicBezTo>
                    <a:pt x="348861" y="573600"/>
                    <a:pt x="377620" y="544841"/>
                    <a:pt x="377620" y="509366"/>
                  </a:cubicBezTo>
                  <a:lnTo>
                    <a:pt x="377620" y="290801"/>
                  </a:lnTo>
                  <a:cubicBezTo>
                    <a:pt x="377620" y="255326"/>
                    <a:pt x="348861" y="226567"/>
                    <a:pt x="313386" y="226567"/>
                  </a:cubicBezTo>
                  <a:close/>
                  <a:moveTo>
                    <a:pt x="130448" y="0"/>
                  </a:moveTo>
                  <a:lnTo>
                    <a:pt x="1671314" y="0"/>
                  </a:lnTo>
                  <a:cubicBezTo>
                    <a:pt x="1743358" y="0"/>
                    <a:pt x="1801762" y="58404"/>
                    <a:pt x="1801762" y="130448"/>
                  </a:cubicBezTo>
                  <a:lnTo>
                    <a:pt x="1801762" y="780108"/>
                  </a:lnTo>
                  <a:lnTo>
                    <a:pt x="2303338" y="780108"/>
                  </a:lnTo>
                  <a:lnTo>
                    <a:pt x="2303338" y="130448"/>
                  </a:lnTo>
                  <a:cubicBezTo>
                    <a:pt x="2303338" y="58404"/>
                    <a:pt x="2361742" y="0"/>
                    <a:pt x="2433786" y="0"/>
                  </a:cubicBezTo>
                  <a:lnTo>
                    <a:pt x="3974652" y="0"/>
                  </a:lnTo>
                  <a:cubicBezTo>
                    <a:pt x="4046696" y="0"/>
                    <a:pt x="4105100" y="58404"/>
                    <a:pt x="4105100" y="130448"/>
                  </a:cubicBezTo>
                  <a:lnTo>
                    <a:pt x="4105100" y="3396418"/>
                  </a:lnTo>
                  <a:lnTo>
                    <a:pt x="2303338" y="3396418"/>
                  </a:lnTo>
                  <a:lnTo>
                    <a:pt x="2303338" y="1245413"/>
                  </a:lnTo>
                  <a:lnTo>
                    <a:pt x="1801762" y="1245413"/>
                  </a:lnTo>
                  <a:lnTo>
                    <a:pt x="1801762" y="3396418"/>
                  </a:lnTo>
                  <a:lnTo>
                    <a:pt x="0" y="3396418"/>
                  </a:lnTo>
                  <a:lnTo>
                    <a:pt x="0" y="130448"/>
                  </a:lnTo>
                  <a:cubicBezTo>
                    <a:pt x="0" y="58404"/>
                    <a:pt x="58404" y="0"/>
                    <a:pt x="130448"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429BDF6-E111-4070-B6FC-E707F4549FAD}"/>
                </a:ext>
              </a:extLst>
            </p:cNvPr>
            <p:cNvSpPr/>
            <p:nvPr/>
          </p:nvSpPr>
          <p:spPr>
            <a:xfrm>
              <a:off x="7713788" y="2355044"/>
              <a:ext cx="2500196" cy="944977"/>
            </a:xfrm>
            <a:custGeom>
              <a:avLst/>
              <a:gdLst>
                <a:gd name="connsiteX0" fmla="*/ 1239677 w 2500196"/>
                <a:gd name="connsiteY0" fmla="*/ 0 h 944977"/>
                <a:gd name="connsiteX1" fmla="*/ 2304979 w 2500196"/>
                <a:gd name="connsiteY1" fmla="*/ 684101 h 944977"/>
                <a:gd name="connsiteX2" fmla="*/ 2428142 w 2500196"/>
                <a:gd name="connsiteY2" fmla="*/ 684101 h 944977"/>
                <a:gd name="connsiteX3" fmla="*/ 2500196 w 2500196"/>
                <a:gd name="connsiteY3" fmla="*/ 756155 h 944977"/>
                <a:gd name="connsiteX4" fmla="*/ 2500196 w 2500196"/>
                <a:gd name="connsiteY4" fmla="*/ 872923 h 944977"/>
                <a:gd name="connsiteX5" fmla="*/ 2428142 w 2500196"/>
                <a:gd name="connsiteY5" fmla="*/ 944977 h 944977"/>
                <a:gd name="connsiteX6" fmla="*/ 72054 w 2500196"/>
                <a:gd name="connsiteY6" fmla="*/ 944977 h 944977"/>
                <a:gd name="connsiteX7" fmla="*/ 0 w 2500196"/>
                <a:gd name="connsiteY7" fmla="*/ 872923 h 944977"/>
                <a:gd name="connsiteX8" fmla="*/ 0 w 2500196"/>
                <a:gd name="connsiteY8" fmla="*/ 756155 h 944977"/>
                <a:gd name="connsiteX9" fmla="*/ 72054 w 2500196"/>
                <a:gd name="connsiteY9" fmla="*/ 684101 h 944977"/>
                <a:gd name="connsiteX10" fmla="*/ 174375 w 2500196"/>
                <a:gd name="connsiteY10" fmla="*/ 684101 h 94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196" h="944977">
                  <a:moveTo>
                    <a:pt x="1239677" y="0"/>
                  </a:moveTo>
                  <a:lnTo>
                    <a:pt x="2304979" y="684101"/>
                  </a:lnTo>
                  <a:lnTo>
                    <a:pt x="2428142" y="684101"/>
                  </a:lnTo>
                  <a:cubicBezTo>
                    <a:pt x="2467936" y="684101"/>
                    <a:pt x="2500196" y="716361"/>
                    <a:pt x="2500196" y="756155"/>
                  </a:cubicBezTo>
                  <a:lnTo>
                    <a:pt x="2500196" y="872923"/>
                  </a:lnTo>
                  <a:cubicBezTo>
                    <a:pt x="2500196" y="912717"/>
                    <a:pt x="2467936" y="944977"/>
                    <a:pt x="2428142" y="944977"/>
                  </a:cubicBezTo>
                  <a:lnTo>
                    <a:pt x="72054" y="944977"/>
                  </a:lnTo>
                  <a:cubicBezTo>
                    <a:pt x="32260" y="944977"/>
                    <a:pt x="0" y="912717"/>
                    <a:pt x="0" y="872923"/>
                  </a:cubicBezTo>
                  <a:lnTo>
                    <a:pt x="0" y="756155"/>
                  </a:lnTo>
                  <a:cubicBezTo>
                    <a:pt x="0" y="716361"/>
                    <a:pt x="32260" y="684101"/>
                    <a:pt x="72054" y="684101"/>
                  </a:cubicBezTo>
                  <a:lnTo>
                    <a:pt x="174375" y="684101"/>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A6E5CC2-FBB9-4ADD-9F72-5981EF20BA59}"/>
                </a:ext>
              </a:extLst>
            </p:cNvPr>
            <p:cNvGrpSpPr/>
            <p:nvPr/>
          </p:nvGrpSpPr>
          <p:grpSpPr>
            <a:xfrm>
              <a:off x="7831150" y="3287908"/>
              <a:ext cx="2237667" cy="1405085"/>
              <a:chOff x="1755435" y="3992043"/>
              <a:chExt cx="2237667" cy="1446386"/>
            </a:xfrm>
          </p:grpSpPr>
          <p:sp>
            <p:nvSpPr>
              <p:cNvPr id="43" name="Rectangle 42">
                <a:extLst>
                  <a:ext uri="{FF2B5EF4-FFF2-40B4-BE49-F238E27FC236}">
                    <a16:creationId xmlns:a16="http://schemas.microsoft.com/office/drawing/2014/main" id="{A438084E-2C1A-4AD9-9656-FC8D2B45EC45}"/>
                  </a:ext>
                </a:extLst>
              </p:cNvPr>
              <p:cNvSpPr/>
              <p:nvPr/>
            </p:nvSpPr>
            <p:spPr>
              <a:xfrm>
                <a:off x="1755435" y="3992043"/>
                <a:ext cx="2237667" cy="1446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8703CBD-70FF-4908-A8AD-A8E10B988334}"/>
                  </a:ext>
                </a:extLst>
              </p:cNvPr>
              <p:cNvSpPr/>
              <p:nvPr/>
            </p:nvSpPr>
            <p:spPr>
              <a:xfrm>
                <a:off x="2191484" y="3992043"/>
                <a:ext cx="230232" cy="14463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FAEF92-4FCE-47CA-8145-058ECCA5AD35}"/>
                  </a:ext>
                </a:extLst>
              </p:cNvPr>
              <p:cNvSpPr/>
              <p:nvPr/>
            </p:nvSpPr>
            <p:spPr>
              <a:xfrm>
                <a:off x="1848584" y="3992043"/>
                <a:ext cx="230232" cy="14463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E9A3AFB-192D-4531-BEEC-EC27100537DF}"/>
                  </a:ext>
                </a:extLst>
              </p:cNvPr>
              <p:cNvSpPr/>
              <p:nvPr/>
            </p:nvSpPr>
            <p:spPr>
              <a:xfrm>
                <a:off x="3391515" y="3992043"/>
                <a:ext cx="230232" cy="14463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2210764-778B-4A78-90B5-977088B3921D}"/>
                  </a:ext>
                </a:extLst>
              </p:cNvPr>
              <p:cNvSpPr/>
              <p:nvPr/>
            </p:nvSpPr>
            <p:spPr>
              <a:xfrm>
                <a:off x="3717079" y="3992043"/>
                <a:ext cx="230232" cy="14463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Shape 18">
              <a:extLst>
                <a:ext uri="{FF2B5EF4-FFF2-40B4-BE49-F238E27FC236}">
                  <a16:creationId xmlns:a16="http://schemas.microsoft.com/office/drawing/2014/main" id="{3BB6520B-6AC1-4E7F-85F9-E0F725B9B1EB}"/>
                </a:ext>
              </a:extLst>
            </p:cNvPr>
            <p:cNvSpPr/>
            <p:nvPr/>
          </p:nvSpPr>
          <p:spPr>
            <a:xfrm>
              <a:off x="8561289" y="3417737"/>
              <a:ext cx="803780" cy="409928"/>
            </a:xfrm>
            <a:custGeom>
              <a:avLst/>
              <a:gdLst>
                <a:gd name="connsiteX0" fmla="*/ 401890 w 803780"/>
                <a:gd name="connsiteY0" fmla="*/ 0 h 409928"/>
                <a:gd name="connsiteX1" fmla="*/ 546821 w 803780"/>
                <a:gd name="connsiteY1" fmla="*/ 60033 h 409928"/>
                <a:gd name="connsiteX2" fmla="*/ 553278 w 803780"/>
                <a:gd name="connsiteY2" fmla="*/ 69609 h 409928"/>
                <a:gd name="connsiteX3" fmla="*/ 674576 w 803780"/>
                <a:gd name="connsiteY3" fmla="*/ 69609 h 409928"/>
                <a:gd name="connsiteX4" fmla="*/ 803780 w 803780"/>
                <a:gd name="connsiteY4" fmla="*/ 198813 h 409928"/>
                <a:gd name="connsiteX5" fmla="*/ 803780 w 803780"/>
                <a:gd name="connsiteY5" fmla="*/ 201281 h 409928"/>
                <a:gd name="connsiteX6" fmla="*/ 674576 w 803780"/>
                <a:gd name="connsiteY6" fmla="*/ 330485 h 409928"/>
                <a:gd name="connsiteX7" fmla="*/ 559908 w 803780"/>
                <a:gd name="connsiteY7" fmla="*/ 330485 h 409928"/>
                <a:gd name="connsiteX8" fmla="*/ 546821 w 803780"/>
                <a:gd name="connsiteY8" fmla="*/ 349895 h 409928"/>
                <a:gd name="connsiteX9" fmla="*/ 401890 w 803780"/>
                <a:gd name="connsiteY9" fmla="*/ 409928 h 409928"/>
                <a:gd name="connsiteX10" fmla="*/ 256959 w 803780"/>
                <a:gd name="connsiteY10" fmla="*/ 349895 h 409928"/>
                <a:gd name="connsiteX11" fmla="*/ 243872 w 803780"/>
                <a:gd name="connsiteY11" fmla="*/ 330485 h 409928"/>
                <a:gd name="connsiteX12" fmla="*/ 129204 w 803780"/>
                <a:gd name="connsiteY12" fmla="*/ 330485 h 409928"/>
                <a:gd name="connsiteX13" fmla="*/ 0 w 803780"/>
                <a:gd name="connsiteY13" fmla="*/ 201281 h 409928"/>
                <a:gd name="connsiteX14" fmla="*/ 0 w 803780"/>
                <a:gd name="connsiteY14" fmla="*/ 198813 h 409928"/>
                <a:gd name="connsiteX15" fmla="*/ 129204 w 803780"/>
                <a:gd name="connsiteY15" fmla="*/ 69609 h 409928"/>
                <a:gd name="connsiteX16" fmla="*/ 250502 w 803780"/>
                <a:gd name="connsiteY16" fmla="*/ 69609 h 409928"/>
                <a:gd name="connsiteX17" fmla="*/ 256959 w 803780"/>
                <a:gd name="connsiteY17" fmla="*/ 60033 h 409928"/>
                <a:gd name="connsiteX18" fmla="*/ 401890 w 803780"/>
                <a:gd name="connsiteY18" fmla="*/ 0 h 40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3780" h="409928">
                  <a:moveTo>
                    <a:pt x="401890" y="0"/>
                  </a:moveTo>
                  <a:cubicBezTo>
                    <a:pt x="458489" y="0"/>
                    <a:pt x="509730" y="22941"/>
                    <a:pt x="546821" y="60033"/>
                  </a:cubicBezTo>
                  <a:lnTo>
                    <a:pt x="553278" y="69609"/>
                  </a:lnTo>
                  <a:lnTo>
                    <a:pt x="674576" y="69609"/>
                  </a:lnTo>
                  <a:cubicBezTo>
                    <a:pt x="745933" y="69609"/>
                    <a:pt x="803780" y="127456"/>
                    <a:pt x="803780" y="198813"/>
                  </a:cubicBezTo>
                  <a:lnTo>
                    <a:pt x="803780" y="201281"/>
                  </a:lnTo>
                  <a:cubicBezTo>
                    <a:pt x="803780" y="272638"/>
                    <a:pt x="745933" y="330485"/>
                    <a:pt x="674576" y="330485"/>
                  </a:cubicBezTo>
                  <a:lnTo>
                    <a:pt x="559908" y="330485"/>
                  </a:lnTo>
                  <a:lnTo>
                    <a:pt x="546821" y="349895"/>
                  </a:lnTo>
                  <a:cubicBezTo>
                    <a:pt x="509730" y="386987"/>
                    <a:pt x="458489" y="409928"/>
                    <a:pt x="401890" y="409928"/>
                  </a:cubicBezTo>
                  <a:cubicBezTo>
                    <a:pt x="345291" y="409928"/>
                    <a:pt x="294050" y="386987"/>
                    <a:pt x="256959" y="349895"/>
                  </a:cubicBezTo>
                  <a:lnTo>
                    <a:pt x="243872" y="330485"/>
                  </a:lnTo>
                  <a:lnTo>
                    <a:pt x="129204" y="330485"/>
                  </a:lnTo>
                  <a:cubicBezTo>
                    <a:pt x="57847" y="330485"/>
                    <a:pt x="0" y="272638"/>
                    <a:pt x="0" y="201281"/>
                  </a:cubicBezTo>
                  <a:lnTo>
                    <a:pt x="0" y="198813"/>
                  </a:lnTo>
                  <a:cubicBezTo>
                    <a:pt x="0" y="127456"/>
                    <a:pt x="57847" y="69609"/>
                    <a:pt x="129204" y="69609"/>
                  </a:cubicBezTo>
                  <a:lnTo>
                    <a:pt x="250502" y="69609"/>
                  </a:lnTo>
                  <a:lnTo>
                    <a:pt x="256959" y="60033"/>
                  </a:lnTo>
                  <a:cubicBezTo>
                    <a:pt x="294050" y="22941"/>
                    <a:pt x="345291" y="0"/>
                    <a:pt x="40189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A77EFC2-E4B4-4D43-9B34-A0E7DA42909B}"/>
                </a:ext>
              </a:extLst>
            </p:cNvPr>
            <p:cNvSpPr/>
            <p:nvPr/>
          </p:nvSpPr>
          <p:spPr>
            <a:xfrm>
              <a:off x="8610436" y="3956166"/>
              <a:ext cx="365760" cy="736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9D20AAB-D880-4930-8898-85C60BB79A54}"/>
                </a:ext>
              </a:extLst>
            </p:cNvPr>
            <p:cNvSpPr/>
            <p:nvPr/>
          </p:nvSpPr>
          <p:spPr>
            <a:xfrm>
              <a:off x="8984066" y="3956166"/>
              <a:ext cx="365760" cy="736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A24AE78-51DB-42C4-8811-3429996C49EC}"/>
                </a:ext>
              </a:extLst>
            </p:cNvPr>
            <p:cNvSpPr/>
            <p:nvPr/>
          </p:nvSpPr>
          <p:spPr>
            <a:xfrm>
              <a:off x="6546326" y="4607522"/>
              <a:ext cx="4833704" cy="260876"/>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4D3BA26-5FA3-4345-9033-D60A3506E722}"/>
                </a:ext>
              </a:extLst>
            </p:cNvPr>
            <p:cNvSpPr/>
            <p:nvPr/>
          </p:nvSpPr>
          <p:spPr>
            <a:xfrm>
              <a:off x="6406185" y="4908822"/>
              <a:ext cx="5113986" cy="310307"/>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D5069406-51D2-4F92-A853-623BC99EC854}"/>
                </a:ext>
              </a:extLst>
            </p:cNvPr>
            <p:cNvSpPr/>
            <p:nvPr/>
          </p:nvSpPr>
          <p:spPr>
            <a:xfrm>
              <a:off x="6508042" y="5190826"/>
              <a:ext cx="4910272" cy="16778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D7FE786-EA84-4F33-ACEE-A80D36EA0D33}"/>
                </a:ext>
              </a:extLst>
            </p:cNvPr>
            <p:cNvSpPr/>
            <p:nvPr/>
          </p:nvSpPr>
          <p:spPr>
            <a:xfrm>
              <a:off x="8758215" y="4973319"/>
              <a:ext cx="1522464" cy="65181"/>
            </a:xfrm>
            <a:custGeom>
              <a:avLst/>
              <a:gdLst>
                <a:gd name="connsiteX0" fmla="*/ 358480 w 717399"/>
                <a:gd name="connsiteY0" fmla="*/ 30495 h 30714"/>
                <a:gd name="connsiteX1" fmla="*/ 29398 w 717399"/>
                <a:gd name="connsiteY1" fmla="*/ 30495 h 30714"/>
                <a:gd name="connsiteX2" fmla="*/ 11847 w 717399"/>
                <a:gd name="connsiteY2" fmla="*/ 29617 h 30714"/>
                <a:gd name="connsiteX3" fmla="*/ 0 w 717399"/>
                <a:gd name="connsiteY3" fmla="*/ 14919 h 30714"/>
                <a:gd name="connsiteX4" fmla="*/ 11408 w 717399"/>
                <a:gd name="connsiteY4" fmla="*/ 1097 h 30714"/>
                <a:gd name="connsiteX5" fmla="*/ 25668 w 717399"/>
                <a:gd name="connsiteY5" fmla="*/ 0 h 30714"/>
                <a:gd name="connsiteX6" fmla="*/ 691512 w 717399"/>
                <a:gd name="connsiteY6" fmla="*/ 0 h 30714"/>
                <a:gd name="connsiteX7" fmla="*/ 704675 w 717399"/>
                <a:gd name="connsiteY7" fmla="*/ 878 h 30714"/>
                <a:gd name="connsiteX8" fmla="*/ 718058 w 717399"/>
                <a:gd name="connsiteY8" fmla="*/ 15796 h 30714"/>
                <a:gd name="connsiteX9" fmla="*/ 704894 w 717399"/>
                <a:gd name="connsiteY9" fmla="*/ 29837 h 30714"/>
                <a:gd name="connsiteX10" fmla="*/ 687343 w 717399"/>
                <a:gd name="connsiteY10" fmla="*/ 30714 h 30714"/>
                <a:gd name="connsiteX11" fmla="*/ 358480 w 717399"/>
                <a:gd name="connsiteY11" fmla="*/ 30495 h 3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7399" h="30714">
                  <a:moveTo>
                    <a:pt x="358480" y="30495"/>
                  </a:moveTo>
                  <a:cubicBezTo>
                    <a:pt x="248786" y="30495"/>
                    <a:pt x="139092" y="30495"/>
                    <a:pt x="29398" y="30495"/>
                  </a:cubicBezTo>
                  <a:cubicBezTo>
                    <a:pt x="23475" y="30495"/>
                    <a:pt x="17551" y="30495"/>
                    <a:pt x="11847" y="29617"/>
                  </a:cubicBezTo>
                  <a:cubicBezTo>
                    <a:pt x="3949" y="28301"/>
                    <a:pt x="0" y="23036"/>
                    <a:pt x="0" y="14919"/>
                  </a:cubicBezTo>
                  <a:cubicBezTo>
                    <a:pt x="219" y="7240"/>
                    <a:pt x="4168" y="2413"/>
                    <a:pt x="11408" y="1097"/>
                  </a:cubicBezTo>
                  <a:cubicBezTo>
                    <a:pt x="16015" y="219"/>
                    <a:pt x="20842" y="0"/>
                    <a:pt x="25668" y="0"/>
                  </a:cubicBezTo>
                  <a:cubicBezTo>
                    <a:pt x="247689" y="0"/>
                    <a:pt x="469491" y="0"/>
                    <a:pt x="691512" y="0"/>
                  </a:cubicBezTo>
                  <a:cubicBezTo>
                    <a:pt x="695899" y="0"/>
                    <a:pt x="700287" y="0"/>
                    <a:pt x="704675" y="878"/>
                  </a:cubicBezTo>
                  <a:cubicBezTo>
                    <a:pt x="712573" y="2413"/>
                    <a:pt x="718277" y="7020"/>
                    <a:pt x="718058" y="15796"/>
                  </a:cubicBezTo>
                  <a:cubicBezTo>
                    <a:pt x="717838" y="23913"/>
                    <a:pt x="712573" y="28520"/>
                    <a:pt x="704894" y="29837"/>
                  </a:cubicBezTo>
                  <a:cubicBezTo>
                    <a:pt x="699190" y="30714"/>
                    <a:pt x="693267" y="30714"/>
                    <a:pt x="687343" y="30714"/>
                  </a:cubicBezTo>
                  <a:cubicBezTo>
                    <a:pt x="577869" y="30495"/>
                    <a:pt x="468174" y="30495"/>
                    <a:pt x="358480" y="30495"/>
                  </a:cubicBezTo>
                  <a:close/>
                </a:path>
              </a:pathLst>
            </a:custGeom>
            <a:solidFill>
              <a:schemeClr val="accent2">
                <a:lumMod val="60000"/>
                <a:lumOff val="40000"/>
              </a:schemeClr>
            </a:solidFill>
            <a:ln w="218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434911D-E987-4189-BD1A-EECE9C43713E}"/>
                </a:ext>
              </a:extLst>
            </p:cNvPr>
            <p:cNvSpPr/>
            <p:nvPr/>
          </p:nvSpPr>
          <p:spPr>
            <a:xfrm>
              <a:off x="7563013" y="5087921"/>
              <a:ext cx="1280361" cy="65181"/>
            </a:xfrm>
            <a:custGeom>
              <a:avLst/>
              <a:gdLst>
                <a:gd name="connsiteX0" fmla="*/ 303435 w 603317"/>
                <a:gd name="connsiteY0" fmla="*/ 35 h 30714"/>
                <a:gd name="connsiteX1" fmla="*/ 573063 w 603317"/>
                <a:gd name="connsiteY1" fmla="*/ 35 h 30714"/>
                <a:gd name="connsiteX2" fmla="*/ 588420 w 603317"/>
                <a:gd name="connsiteY2" fmla="*/ 474 h 30714"/>
                <a:gd name="connsiteX3" fmla="*/ 605093 w 603317"/>
                <a:gd name="connsiteY3" fmla="*/ 15612 h 30714"/>
                <a:gd name="connsiteX4" fmla="*/ 587981 w 603317"/>
                <a:gd name="connsiteY4" fmla="*/ 30530 h 30714"/>
                <a:gd name="connsiteX5" fmla="*/ 579206 w 603317"/>
                <a:gd name="connsiteY5" fmla="*/ 30749 h 30714"/>
                <a:gd name="connsiteX6" fmla="*/ 26567 w 603317"/>
                <a:gd name="connsiteY6" fmla="*/ 30749 h 30714"/>
                <a:gd name="connsiteX7" fmla="*/ 14500 w 603317"/>
                <a:gd name="connsiteY7" fmla="*/ 30091 h 30714"/>
                <a:gd name="connsiteX8" fmla="*/ 21 w 603317"/>
                <a:gd name="connsiteY8" fmla="*/ 15173 h 30714"/>
                <a:gd name="connsiteX9" fmla="*/ 14939 w 603317"/>
                <a:gd name="connsiteY9" fmla="*/ 693 h 30714"/>
                <a:gd name="connsiteX10" fmla="*/ 30296 w 603317"/>
                <a:gd name="connsiteY10" fmla="*/ 254 h 30714"/>
                <a:gd name="connsiteX11" fmla="*/ 303435 w 603317"/>
                <a:gd name="connsiteY11" fmla="*/ 35 h 3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317" h="30714">
                  <a:moveTo>
                    <a:pt x="303435" y="35"/>
                  </a:moveTo>
                  <a:cubicBezTo>
                    <a:pt x="393384" y="35"/>
                    <a:pt x="483333" y="35"/>
                    <a:pt x="573063" y="35"/>
                  </a:cubicBezTo>
                  <a:cubicBezTo>
                    <a:pt x="578109" y="35"/>
                    <a:pt x="583374" y="-184"/>
                    <a:pt x="588420" y="474"/>
                  </a:cubicBezTo>
                  <a:cubicBezTo>
                    <a:pt x="599170" y="1351"/>
                    <a:pt x="605532" y="7275"/>
                    <a:pt x="605093" y="15612"/>
                  </a:cubicBezTo>
                  <a:cubicBezTo>
                    <a:pt x="604435" y="26142"/>
                    <a:pt x="597195" y="29652"/>
                    <a:pt x="587981" y="30530"/>
                  </a:cubicBezTo>
                  <a:cubicBezTo>
                    <a:pt x="585129" y="30749"/>
                    <a:pt x="582058" y="30749"/>
                    <a:pt x="579206" y="30749"/>
                  </a:cubicBezTo>
                  <a:cubicBezTo>
                    <a:pt x="394920" y="30749"/>
                    <a:pt x="210853" y="30749"/>
                    <a:pt x="26567" y="30749"/>
                  </a:cubicBezTo>
                  <a:cubicBezTo>
                    <a:pt x="22618" y="30749"/>
                    <a:pt x="18449" y="30749"/>
                    <a:pt x="14500" y="30091"/>
                  </a:cubicBezTo>
                  <a:cubicBezTo>
                    <a:pt x="6164" y="28556"/>
                    <a:pt x="-418" y="24387"/>
                    <a:pt x="21" y="15173"/>
                  </a:cubicBezTo>
                  <a:cubicBezTo>
                    <a:pt x="240" y="6178"/>
                    <a:pt x="6602" y="1571"/>
                    <a:pt x="14939" y="693"/>
                  </a:cubicBezTo>
                  <a:cubicBezTo>
                    <a:pt x="19985" y="35"/>
                    <a:pt x="25250" y="254"/>
                    <a:pt x="30296" y="254"/>
                  </a:cubicBezTo>
                  <a:cubicBezTo>
                    <a:pt x="121342" y="35"/>
                    <a:pt x="212389" y="35"/>
                    <a:pt x="303435" y="35"/>
                  </a:cubicBezTo>
                  <a:close/>
                </a:path>
              </a:pathLst>
            </a:custGeom>
            <a:solidFill>
              <a:schemeClr val="accent2">
                <a:lumMod val="60000"/>
                <a:lumOff val="40000"/>
              </a:schemeClr>
            </a:solidFill>
            <a:ln w="2188" cap="flat">
              <a:noFill/>
              <a:prstDash val="solid"/>
              <a:miter/>
            </a:ln>
          </p:spPr>
          <p:txBody>
            <a:bodyPr rtlCol="0" anchor="ctr"/>
            <a:lstStyle/>
            <a:p>
              <a:endParaRPr lang="en-US"/>
            </a:p>
          </p:txBody>
        </p:sp>
        <p:sp>
          <p:nvSpPr>
            <p:cNvPr id="27" name="Rectangle: Rounded Corners 26">
              <a:extLst>
                <a:ext uri="{FF2B5EF4-FFF2-40B4-BE49-F238E27FC236}">
                  <a16:creationId xmlns:a16="http://schemas.microsoft.com/office/drawing/2014/main" id="{8DFBA162-B80B-4F7C-B63C-AD145D7A7CEC}"/>
                </a:ext>
              </a:extLst>
            </p:cNvPr>
            <p:cNvSpPr/>
            <p:nvPr/>
          </p:nvSpPr>
          <p:spPr>
            <a:xfrm>
              <a:off x="7727988" y="4610219"/>
              <a:ext cx="2497021" cy="260876"/>
            </a:xfrm>
            <a:prstGeom prst="roundRect">
              <a:avLst>
                <a:gd name="adj" fmla="val 3232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5BA98B60-8206-4B56-854B-BF5D5D25F46C}"/>
                </a:ext>
              </a:extLst>
            </p:cNvPr>
            <p:cNvSpPr/>
            <p:nvPr/>
          </p:nvSpPr>
          <p:spPr>
            <a:xfrm>
              <a:off x="6508042" y="4752525"/>
              <a:ext cx="4910272" cy="16778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1C2F28C-EAD9-4685-8C6A-51E6725668EC}"/>
                </a:ext>
              </a:extLst>
            </p:cNvPr>
            <p:cNvGrpSpPr/>
            <p:nvPr/>
          </p:nvGrpSpPr>
          <p:grpSpPr>
            <a:xfrm>
              <a:off x="6070836" y="3054945"/>
              <a:ext cx="1367087" cy="1953939"/>
              <a:chOff x="-4879" y="3800380"/>
              <a:chExt cx="1367087" cy="1953939"/>
            </a:xfrm>
          </p:grpSpPr>
          <p:sp>
            <p:nvSpPr>
              <p:cNvPr id="39" name="Rectangle: Rounded Corners 38">
                <a:extLst>
                  <a:ext uri="{FF2B5EF4-FFF2-40B4-BE49-F238E27FC236}">
                    <a16:creationId xmlns:a16="http://schemas.microsoft.com/office/drawing/2014/main" id="{836A5E42-8691-4A9E-8D17-B38580503FF1}"/>
                  </a:ext>
                </a:extLst>
              </p:cNvPr>
              <p:cNvSpPr/>
              <p:nvPr/>
            </p:nvSpPr>
            <p:spPr>
              <a:xfrm>
                <a:off x="117450" y="3800380"/>
                <a:ext cx="1061621" cy="838146"/>
              </a:xfrm>
              <a:prstGeom prst="roundRect">
                <a:avLst>
                  <a:gd name="adj" fmla="val 3507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6F64C2F-7742-4915-92CE-2B6413E76E64}"/>
                  </a:ext>
                </a:extLst>
              </p:cNvPr>
              <p:cNvSpPr/>
              <p:nvPr/>
            </p:nvSpPr>
            <p:spPr>
              <a:xfrm>
                <a:off x="-4879" y="4136020"/>
                <a:ext cx="1061621" cy="838146"/>
              </a:xfrm>
              <a:prstGeom prst="roundRect">
                <a:avLst>
                  <a:gd name="adj" fmla="val 35077"/>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5F77CC02-AA1C-4B0A-BF40-11FD3287000A}"/>
                  </a:ext>
                </a:extLst>
              </p:cNvPr>
              <p:cNvSpPr/>
              <p:nvPr/>
            </p:nvSpPr>
            <p:spPr>
              <a:xfrm>
                <a:off x="300587" y="4033344"/>
                <a:ext cx="1061621" cy="838146"/>
              </a:xfrm>
              <a:prstGeom prst="roundRect">
                <a:avLst>
                  <a:gd name="adj" fmla="val 350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41">
                <a:extLst>
                  <a:ext uri="{FF2B5EF4-FFF2-40B4-BE49-F238E27FC236}">
                    <a16:creationId xmlns:a16="http://schemas.microsoft.com/office/drawing/2014/main" id="{25F16EF9-DD7D-424A-A71A-BBFDA02E03DD}"/>
                  </a:ext>
                </a:extLst>
              </p:cNvPr>
              <p:cNvSpPr/>
              <p:nvPr/>
            </p:nvSpPr>
            <p:spPr>
              <a:xfrm>
                <a:off x="651803" y="4916173"/>
                <a:ext cx="95825" cy="838146"/>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AD7F8EAC-EB3C-4887-8CF4-869C1AA79488}"/>
                </a:ext>
              </a:extLst>
            </p:cNvPr>
            <p:cNvGrpSpPr/>
            <p:nvPr/>
          </p:nvGrpSpPr>
          <p:grpSpPr>
            <a:xfrm>
              <a:off x="10439760" y="3058780"/>
              <a:ext cx="1367087" cy="1953939"/>
              <a:chOff x="-4879" y="3800380"/>
              <a:chExt cx="1367087" cy="1953939"/>
            </a:xfrm>
          </p:grpSpPr>
          <p:sp>
            <p:nvSpPr>
              <p:cNvPr id="35" name="Rectangle: Rounded Corners 34">
                <a:extLst>
                  <a:ext uri="{FF2B5EF4-FFF2-40B4-BE49-F238E27FC236}">
                    <a16:creationId xmlns:a16="http://schemas.microsoft.com/office/drawing/2014/main" id="{72CE97B7-845B-494E-9494-2B9E3B3061A3}"/>
                  </a:ext>
                </a:extLst>
              </p:cNvPr>
              <p:cNvSpPr/>
              <p:nvPr/>
            </p:nvSpPr>
            <p:spPr>
              <a:xfrm>
                <a:off x="117450" y="3800380"/>
                <a:ext cx="1061621" cy="838146"/>
              </a:xfrm>
              <a:prstGeom prst="roundRect">
                <a:avLst>
                  <a:gd name="adj" fmla="val 3507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5A788844-6705-4AA8-B7D5-9A0CC36959C5}"/>
                  </a:ext>
                </a:extLst>
              </p:cNvPr>
              <p:cNvSpPr/>
              <p:nvPr/>
            </p:nvSpPr>
            <p:spPr>
              <a:xfrm>
                <a:off x="-4879" y="4136020"/>
                <a:ext cx="1061621" cy="838146"/>
              </a:xfrm>
              <a:prstGeom prst="roundRect">
                <a:avLst>
                  <a:gd name="adj" fmla="val 3507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21358F64-B451-44DD-B6F5-6A0BAE0008B9}"/>
                  </a:ext>
                </a:extLst>
              </p:cNvPr>
              <p:cNvSpPr/>
              <p:nvPr/>
            </p:nvSpPr>
            <p:spPr>
              <a:xfrm>
                <a:off x="300587" y="4033344"/>
                <a:ext cx="1061621" cy="838146"/>
              </a:xfrm>
              <a:prstGeom prst="roundRect">
                <a:avLst>
                  <a:gd name="adj" fmla="val 350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1022611A-3A66-4412-A031-71BA4E78CA64}"/>
                  </a:ext>
                </a:extLst>
              </p:cNvPr>
              <p:cNvSpPr/>
              <p:nvPr/>
            </p:nvSpPr>
            <p:spPr>
              <a:xfrm>
                <a:off x="651803" y="4916173"/>
                <a:ext cx="95825" cy="83814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Rectangle: Rounded Corners 30">
              <a:extLst>
                <a:ext uri="{FF2B5EF4-FFF2-40B4-BE49-F238E27FC236}">
                  <a16:creationId xmlns:a16="http://schemas.microsoft.com/office/drawing/2014/main" id="{40BEC3A4-9714-43FD-B950-AB3B846E90A6}"/>
                </a:ext>
              </a:extLst>
            </p:cNvPr>
            <p:cNvSpPr/>
            <p:nvPr/>
          </p:nvSpPr>
          <p:spPr>
            <a:xfrm>
              <a:off x="6942573" y="4329944"/>
              <a:ext cx="238303" cy="314314"/>
            </a:xfrm>
            <a:prstGeom prst="roundRect">
              <a:avLst>
                <a:gd name="adj" fmla="val 36451"/>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E30B796D-3418-44B1-9ACE-B081604F0E43}"/>
                </a:ext>
              </a:extLst>
            </p:cNvPr>
            <p:cNvSpPr>
              <a:spLocks noChangeAspect="1"/>
            </p:cNvSpPr>
            <p:nvPr/>
          </p:nvSpPr>
          <p:spPr>
            <a:xfrm>
              <a:off x="7200338" y="4404513"/>
              <a:ext cx="525959" cy="274320"/>
            </a:xfrm>
            <a:custGeom>
              <a:avLst/>
              <a:gdLst>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223628 w 2223628"/>
                <a:gd name="connsiteY35" fmla="*/ 761370 h 1159759"/>
                <a:gd name="connsiteX36" fmla="*/ 2219155 w 2223628"/>
                <a:gd name="connsiteY36" fmla="*/ 761370 h 1159759"/>
                <a:gd name="connsiteX37" fmla="*/ 2172131 w 2223628"/>
                <a:gd name="connsiteY37" fmla="*/ 1133099 h 1159759"/>
                <a:gd name="connsiteX38" fmla="*/ 2172131 w 2223628"/>
                <a:gd name="connsiteY38" fmla="*/ 759133 h 1159759"/>
                <a:gd name="connsiteX39" fmla="*/ 2172121 w 2223628"/>
                <a:gd name="connsiteY39" fmla="*/ 759129 h 1159759"/>
                <a:gd name="connsiteX40" fmla="*/ 2168206 w 2223628"/>
                <a:gd name="connsiteY40" fmla="*/ 674594 h 1159759"/>
                <a:gd name="connsiteX41" fmla="*/ 2113900 w 2223628"/>
                <a:gd name="connsiteY41" fmla="*/ 627007 h 1159759"/>
                <a:gd name="connsiteX42" fmla="*/ 2060162 w 2223628"/>
                <a:gd name="connsiteY42" fmla="*/ 761365 h 1159759"/>
                <a:gd name="connsiteX43" fmla="*/ 2060177 w 2223628"/>
                <a:gd name="connsiteY43" fmla="*/ 761365 h 1159759"/>
                <a:gd name="connsiteX44" fmla="*/ 2060172 w 2223628"/>
                <a:gd name="connsiteY44" fmla="*/ 761370 h 1159759"/>
                <a:gd name="connsiteX45" fmla="*/ 2037773 w 2223628"/>
                <a:gd name="connsiteY45" fmla="*/ 942757 h 1159759"/>
                <a:gd name="connsiteX46" fmla="*/ 2015379 w 2223628"/>
                <a:gd name="connsiteY46" fmla="*/ 759133 h 1159759"/>
                <a:gd name="connsiteX47" fmla="*/ 2015370 w 2223628"/>
                <a:gd name="connsiteY47" fmla="*/ 759124 h 1159759"/>
                <a:gd name="connsiteX48" fmla="*/ 2005957 w 2223628"/>
                <a:gd name="connsiteY48" fmla="*/ 676417 h 1159759"/>
                <a:gd name="connsiteX49" fmla="*/ 1856377 w 2223628"/>
                <a:gd name="connsiteY49" fmla="*/ 604613 h 1159759"/>
                <a:gd name="connsiteX50" fmla="*/ 358287 w 2223628"/>
                <a:gd name="connsiteY50" fmla="*/ 602377 h 1159759"/>
                <a:gd name="connsiteX51" fmla="*/ 233442 w 2223628"/>
                <a:gd name="connsiteY51" fmla="*/ 637088 h 1159759"/>
                <a:gd name="connsiteX52" fmla="*/ 200053 w 2223628"/>
                <a:gd name="connsiteY52" fmla="*/ 756392 h 1159759"/>
                <a:gd name="connsiteX53" fmla="*/ 199293 w 2223628"/>
                <a:gd name="connsiteY53" fmla="*/ 756897 h 1159759"/>
                <a:gd name="connsiteX54" fmla="*/ 174663 w 2223628"/>
                <a:gd name="connsiteY54" fmla="*/ 931560 h 1159759"/>
                <a:gd name="connsiteX55" fmla="*/ 154549 w 2223628"/>
                <a:gd name="connsiteY55" fmla="*/ 761663 h 1159759"/>
                <a:gd name="connsiteX56" fmla="*/ 155641 w 2223628"/>
                <a:gd name="connsiteY56" fmla="*/ 690552 h 1159759"/>
                <a:gd name="connsiteX57" fmla="*/ 116447 w 2223628"/>
                <a:gd name="connsiteY57" fmla="*/ 649406 h 1159759"/>
                <a:gd name="connsiteX58" fmla="*/ 88455 w 2223628"/>
                <a:gd name="connsiteY58" fmla="*/ 689432 h 1159759"/>
                <a:gd name="connsiteX59" fmla="*/ 87368 w 2223628"/>
                <a:gd name="connsiteY59" fmla="*/ 759114 h 1159759"/>
                <a:gd name="connsiteX60" fmla="*/ 87334 w 2223628"/>
                <a:gd name="connsiteY60" fmla="*/ 759133 h 1159759"/>
                <a:gd name="connsiteX61" fmla="*/ 44793 w 2223628"/>
                <a:gd name="connsiteY61" fmla="*/ 1077115 h 1159759"/>
                <a:gd name="connsiteX62" fmla="*/ 22057 w 2223628"/>
                <a:gd name="connsiteY62" fmla="*/ 1159759 h 1159759"/>
                <a:gd name="connsiteX63" fmla="*/ 0 w 2223628"/>
                <a:gd name="connsiteY63" fmla="*/ 557599 h 1159759"/>
                <a:gd name="connsiteX64" fmla="*/ 111960 w 2223628"/>
                <a:gd name="connsiteY64" fmla="*/ 315750 h 1159759"/>
                <a:gd name="connsiteX65" fmla="*/ 147787 w 2223628"/>
                <a:gd name="connsiteY65" fmla="*/ 123161 h 1159759"/>
                <a:gd name="connsiteX66" fmla="*/ 270957 w 2223628"/>
                <a:gd name="connsiteY66" fmla="*/ 0 h 1159759"/>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223628 w 2223628"/>
                <a:gd name="connsiteY35" fmla="*/ 761370 h 1159759"/>
                <a:gd name="connsiteX36" fmla="*/ 2219155 w 2223628"/>
                <a:gd name="connsiteY36" fmla="*/ 761370 h 1159759"/>
                <a:gd name="connsiteX37" fmla="*/ 2172131 w 2223628"/>
                <a:gd name="connsiteY37" fmla="*/ 1133099 h 1159759"/>
                <a:gd name="connsiteX38" fmla="*/ 2172131 w 2223628"/>
                <a:gd name="connsiteY38" fmla="*/ 759133 h 1159759"/>
                <a:gd name="connsiteX39" fmla="*/ 2172121 w 2223628"/>
                <a:gd name="connsiteY39" fmla="*/ 759129 h 1159759"/>
                <a:gd name="connsiteX40" fmla="*/ 2168206 w 2223628"/>
                <a:gd name="connsiteY40" fmla="*/ 674594 h 1159759"/>
                <a:gd name="connsiteX41" fmla="*/ 2113900 w 2223628"/>
                <a:gd name="connsiteY41" fmla="*/ 627007 h 1159759"/>
                <a:gd name="connsiteX42" fmla="*/ 2060162 w 2223628"/>
                <a:gd name="connsiteY42" fmla="*/ 761365 h 1159759"/>
                <a:gd name="connsiteX43" fmla="*/ 2060177 w 2223628"/>
                <a:gd name="connsiteY43" fmla="*/ 761365 h 1159759"/>
                <a:gd name="connsiteX44" fmla="*/ 2060172 w 2223628"/>
                <a:gd name="connsiteY44" fmla="*/ 761370 h 1159759"/>
                <a:gd name="connsiteX45" fmla="*/ 2037773 w 2223628"/>
                <a:gd name="connsiteY45" fmla="*/ 942757 h 1159759"/>
                <a:gd name="connsiteX46" fmla="*/ 2015379 w 2223628"/>
                <a:gd name="connsiteY46" fmla="*/ 759133 h 1159759"/>
                <a:gd name="connsiteX47" fmla="*/ 2015370 w 2223628"/>
                <a:gd name="connsiteY47" fmla="*/ 759124 h 1159759"/>
                <a:gd name="connsiteX48" fmla="*/ 2005957 w 2223628"/>
                <a:gd name="connsiteY48" fmla="*/ 676417 h 1159759"/>
                <a:gd name="connsiteX49" fmla="*/ 1856377 w 2223628"/>
                <a:gd name="connsiteY49" fmla="*/ 604613 h 1159759"/>
                <a:gd name="connsiteX50" fmla="*/ 358287 w 2223628"/>
                <a:gd name="connsiteY50" fmla="*/ 602377 h 1159759"/>
                <a:gd name="connsiteX51" fmla="*/ 233442 w 2223628"/>
                <a:gd name="connsiteY51" fmla="*/ 637088 h 1159759"/>
                <a:gd name="connsiteX52" fmla="*/ 200053 w 2223628"/>
                <a:gd name="connsiteY52" fmla="*/ 756392 h 1159759"/>
                <a:gd name="connsiteX53" fmla="*/ 199293 w 2223628"/>
                <a:gd name="connsiteY53" fmla="*/ 756897 h 1159759"/>
                <a:gd name="connsiteX54" fmla="*/ 174663 w 2223628"/>
                <a:gd name="connsiteY54" fmla="*/ 931560 h 1159759"/>
                <a:gd name="connsiteX55" fmla="*/ 154549 w 2223628"/>
                <a:gd name="connsiteY55" fmla="*/ 761663 h 1159759"/>
                <a:gd name="connsiteX56" fmla="*/ 155641 w 2223628"/>
                <a:gd name="connsiteY56" fmla="*/ 690552 h 1159759"/>
                <a:gd name="connsiteX57" fmla="*/ 116447 w 2223628"/>
                <a:gd name="connsiteY57" fmla="*/ 649406 h 1159759"/>
                <a:gd name="connsiteX58" fmla="*/ 88455 w 2223628"/>
                <a:gd name="connsiteY58" fmla="*/ 689432 h 1159759"/>
                <a:gd name="connsiteX59" fmla="*/ 87368 w 2223628"/>
                <a:gd name="connsiteY59" fmla="*/ 759114 h 1159759"/>
                <a:gd name="connsiteX60" fmla="*/ 73046 w 2223628"/>
                <a:gd name="connsiteY60" fmla="*/ 832952 h 1159759"/>
                <a:gd name="connsiteX61" fmla="*/ 44793 w 2223628"/>
                <a:gd name="connsiteY61" fmla="*/ 1077115 h 1159759"/>
                <a:gd name="connsiteX62" fmla="*/ 22057 w 2223628"/>
                <a:gd name="connsiteY62" fmla="*/ 1159759 h 1159759"/>
                <a:gd name="connsiteX63" fmla="*/ 0 w 2223628"/>
                <a:gd name="connsiteY63" fmla="*/ 557599 h 1159759"/>
                <a:gd name="connsiteX64" fmla="*/ 111960 w 2223628"/>
                <a:gd name="connsiteY64" fmla="*/ 315750 h 1159759"/>
                <a:gd name="connsiteX65" fmla="*/ 147787 w 2223628"/>
                <a:gd name="connsiteY65" fmla="*/ 123161 h 1159759"/>
                <a:gd name="connsiteX66" fmla="*/ 270957 w 2223628"/>
                <a:gd name="connsiteY66" fmla="*/ 0 h 1159759"/>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223628 w 2223628"/>
                <a:gd name="connsiteY35" fmla="*/ 761370 h 1159759"/>
                <a:gd name="connsiteX36" fmla="*/ 2219155 w 2223628"/>
                <a:gd name="connsiteY36" fmla="*/ 761370 h 1159759"/>
                <a:gd name="connsiteX37" fmla="*/ 2172131 w 2223628"/>
                <a:gd name="connsiteY37" fmla="*/ 1133099 h 1159759"/>
                <a:gd name="connsiteX38" fmla="*/ 2172131 w 2223628"/>
                <a:gd name="connsiteY38" fmla="*/ 759133 h 1159759"/>
                <a:gd name="connsiteX39" fmla="*/ 2172121 w 2223628"/>
                <a:gd name="connsiteY39" fmla="*/ 759129 h 1159759"/>
                <a:gd name="connsiteX40" fmla="*/ 2168206 w 2223628"/>
                <a:gd name="connsiteY40" fmla="*/ 674594 h 1159759"/>
                <a:gd name="connsiteX41" fmla="*/ 2113900 w 2223628"/>
                <a:gd name="connsiteY41" fmla="*/ 627007 h 1159759"/>
                <a:gd name="connsiteX42" fmla="*/ 2060162 w 2223628"/>
                <a:gd name="connsiteY42" fmla="*/ 761365 h 1159759"/>
                <a:gd name="connsiteX43" fmla="*/ 2060177 w 2223628"/>
                <a:gd name="connsiteY43" fmla="*/ 761365 h 1159759"/>
                <a:gd name="connsiteX44" fmla="*/ 2060172 w 2223628"/>
                <a:gd name="connsiteY44" fmla="*/ 761370 h 1159759"/>
                <a:gd name="connsiteX45" fmla="*/ 2037773 w 2223628"/>
                <a:gd name="connsiteY45" fmla="*/ 942757 h 1159759"/>
                <a:gd name="connsiteX46" fmla="*/ 2015379 w 2223628"/>
                <a:gd name="connsiteY46" fmla="*/ 759133 h 1159759"/>
                <a:gd name="connsiteX47" fmla="*/ 2015370 w 2223628"/>
                <a:gd name="connsiteY47" fmla="*/ 759124 h 1159759"/>
                <a:gd name="connsiteX48" fmla="*/ 2005957 w 2223628"/>
                <a:gd name="connsiteY48" fmla="*/ 676417 h 1159759"/>
                <a:gd name="connsiteX49" fmla="*/ 1856377 w 2223628"/>
                <a:gd name="connsiteY49" fmla="*/ 604613 h 1159759"/>
                <a:gd name="connsiteX50" fmla="*/ 358287 w 2223628"/>
                <a:gd name="connsiteY50" fmla="*/ 602377 h 1159759"/>
                <a:gd name="connsiteX51" fmla="*/ 233442 w 2223628"/>
                <a:gd name="connsiteY51" fmla="*/ 637088 h 1159759"/>
                <a:gd name="connsiteX52" fmla="*/ 200053 w 2223628"/>
                <a:gd name="connsiteY52" fmla="*/ 756392 h 1159759"/>
                <a:gd name="connsiteX53" fmla="*/ 199293 w 2223628"/>
                <a:gd name="connsiteY53" fmla="*/ 756897 h 1159759"/>
                <a:gd name="connsiteX54" fmla="*/ 174663 w 2223628"/>
                <a:gd name="connsiteY54" fmla="*/ 931560 h 1159759"/>
                <a:gd name="connsiteX55" fmla="*/ 154549 w 2223628"/>
                <a:gd name="connsiteY55" fmla="*/ 761663 h 1159759"/>
                <a:gd name="connsiteX56" fmla="*/ 155641 w 2223628"/>
                <a:gd name="connsiteY56" fmla="*/ 690552 h 1159759"/>
                <a:gd name="connsiteX57" fmla="*/ 116447 w 2223628"/>
                <a:gd name="connsiteY57" fmla="*/ 649406 h 1159759"/>
                <a:gd name="connsiteX58" fmla="*/ 88455 w 2223628"/>
                <a:gd name="connsiteY58" fmla="*/ 689432 h 1159759"/>
                <a:gd name="connsiteX59" fmla="*/ 87368 w 2223628"/>
                <a:gd name="connsiteY59" fmla="*/ 759114 h 1159759"/>
                <a:gd name="connsiteX60" fmla="*/ 44793 w 2223628"/>
                <a:gd name="connsiteY60" fmla="*/ 1077115 h 1159759"/>
                <a:gd name="connsiteX61" fmla="*/ 22057 w 2223628"/>
                <a:gd name="connsiteY61" fmla="*/ 1159759 h 1159759"/>
                <a:gd name="connsiteX62" fmla="*/ 0 w 2223628"/>
                <a:gd name="connsiteY62" fmla="*/ 557599 h 1159759"/>
                <a:gd name="connsiteX63" fmla="*/ 111960 w 2223628"/>
                <a:gd name="connsiteY63" fmla="*/ 315750 h 1159759"/>
                <a:gd name="connsiteX64" fmla="*/ 147787 w 2223628"/>
                <a:gd name="connsiteY64" fmla="*/ 123161 h 1159759"/>
                <a:gd name="connsiteX65" fmla="*/ 270957 w 2223628"/>
                <a:gd name="connsiteY65" fmla="*/ 0 h 1159759"/>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223628 w 2223628"/>
                <a:gd name="connsiteY35" fmla="*/ 761370 h 1159759"/>
                <a:gd name="connsiteX36" fmla="*/ 2219155 w 2223628"/>
                <a:gd name="connsiteY36" fmla="*/ 761370 h 1159759"/>
                <a:gd name="connsiteX37" fmla="*/ 2172131 w 2223628"/>
                <a:gd name="connsiteY37" fmla="*/ 1133099 h 1159759"/>
                <a:gd name="connsiteX38" fmla="*/ 2172131 w 2223628"/>
                <a:gd name="connsiteY38" fmla="*/ 759133 h 1159759"/>
                <a:gd name="connsiteX39" fmla="*/ 2172121 w 2223628"/>
                <a:gd name="connsiteY39" fmla="*/ 759129 h 1159759"/>
                <a:gd name="connsiteX40" fmla="*/ 2168206 w 2223628"/>
                <a:gd name="connsiteY40" fmla="*/ 674594 h 1159759"/>
                <a:gd name="connsiteX41" fmla="*/ 2113900 w 2223628"/>
                <a:gd name="connsiteY41" fmla="*/ 627007 h 1159759"/>
                <a:gd name="connsiteX42" fmla="*/ 2060162 w 2223628"/>
                <a:gd name="connsiteY42" fmla="*/ 761365 h 1159759"/>
                <a:gd name="connsiteX43" fmla="*/ 2060177 w 2223628"/>
                <a:gd name="connsiteY43" fmla="*/ 761365 h 1159759"/>
                <a:gd name="connsiteX44" fmla="*/ 2060172 w 2223628"/>
                <a:gd name="connsiteY44" fmla="*/ 761370 h 1159759"/>
                <a:gd name="connsiteX45" fmla="*/ 2037773 w 2223628"/>
                <a:gd name="connsiteY45" fmla="*/ 942757 h 1159759"/>
                <a:gd name="connsiteX46" fmla="*/ 2015379 w 2223628"/>
                <a:gd name="connsiteY46" fmla="*/ 759133 h 1159759"/>
                <a:gd name="connsiteX47" fmla="*/ 2015370 w 2223628"/>
                <a:gd name="connsiteY47" fmla="*/ 759124 h 1159759"/>
                <a:gd name="connsiteX48" fmla="*/ 2005957 w 2223628"/>
                <a:gd name="connsiteY48" fmla="*/ 676417 h 1159759"/>
                <a:gd name="connsiteX49" fmla="*/ 1856377 w 2223628"/>
                <a:gd name="connsiteY49" fmla="*/ 604613 h 1159759"/>
                <a:gd name="connsiteX50" fmla="*/ 358287 w 2223628"/>
                <a:gd name="connsiteY50" fmla="*/ 602377 h 1159759"/>
                <a:gd name="connsiteX51" fmla="*/ 233442 w 2223628"/>
                <a:gd name="connsiteY51" fmla="*/ 637088 h 1159759"/>
                <a:gd name="connsiteX52" fmla="*/ 200053 w 2223628"/>
                <a:gd name="connsiteY52" fmla="*/ 756392 h 1159759"/>
                <a:gd name="connsiteX53" fmla="*/ 204055 w 2223628"/>
                <a:gd name="connsiteY53" fmla="*/ 756897 h 1159759"/>
                <a:gd name="connsiteX54" fmla="*/ 174663 w 2223628"/>
                <a:gd name="connsiteY54" fmla="*/ 931560 h 1159759"/>
                <a:gd name="connsiteX55" fmla="*/ 154549 w 2223628"/>
                <a:gd name="connsiteY55" fmla="*/ 761663 h 1159759"/>
                <a:gd name="connsiteX56" fmla="*/ 155641 w 2223628"/>
                <a:gd name="connsiteY56" fmla="*/ 690552 h 1159759"/>
                <a:gd name="connsiteX57" fmla="*/ 116447 w 2223628"/>
                <a:gd name="connsiteY57" fmla="*/ 649406 h 1159759"/>
                <a:gd name="connsiteX58" fmla="*/ 88455 w 2223628"/>
                <a:gd name="connsiteY58" fmla="*/ 689432 h 1159759"/>
                <a:gd name="connsiteX59" fmla="*/ 87368 w 2223628"/>
                <a:gd name="connsiteY59" fmla="*/ 759114 h 1159759"/>
                <a:gd name="connsiteX60" fmla="*/ 44793 w 2223628"/>
                <a:gd name="connsiteY60" fmla="*/ 1077115 h 1159759"/>
                <a:gd name="connsiteX61" fmla="*/ 22057 w 2223628"/>
                <a:gd name="connsiteY61" fmla="*/ 1159759 h 1159759"/>
                <a:gd name="connsiteX62" fmla="*/ 0 w 2223628"/>
                <a:gd name="connsiteY62" fmla="*/ 557599 h 1159759"/>
                <a:gd name="connsiteX63" fmla="*/ 111960 w 2223628"/>
                <a:gd name="connsiteY63" fmla="*/ 315750 h 1159759"/>
                <a:gd name="connsiteX64" fmla="*/ 147787 w 2223628"/>
                <a:gd name="connsiteY64" fmla="*/ 123161 h 1159759"/>
                <a:gd name="connsiteX65" fmla="*/ 270957 w 2223628"/>
                <a:gd name="connsiteY65" fmla="*/ 0 h 1159759"/>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223628 w 2223628"/>
                <a:gd name="connsiteY35" fmla="*/ 761370 h 1159759"/>
                <a:gd name="connsiteX36" fmla="*/ 2219155 w 2223628"/>
                <a:gd name="connsiteY36" fmla="*/ 761370 h 1159759"/>
                <a:gd name="connsiteX37" fmla="*/ 2172131 w 2223628"/>
                <a:gd name="connsiteY37" fmla="*/ 1133099 h 1159759"/>
                <a:gd name="connsiteX38" fmla="*/ 2172131 w 2223628"/>
                <a:gd name="connsiteY38" fmla="*/ 759133 h 1159759"/>
                <a:gd name="connsiteX39" fmla="*/ 2172121 w 2223628"/>
                <a:gd name="connsiteY39" fmla="*/ 759129 h 1159759"/>
                <a:gd name="connsiteX40" fmla="*/ 2168206 w 2223628"/>
                <a:gd name="connsiteY40" fmla="*/ 674594 h 1159759"/>
                <a:gd name="connsiteX41" fmla="*/ 2113900 w 2223628"/>
                <a:gd name="connsiteY41" fmla="*/ 627007 h 1159759"/>
                <a:gd name="connsiteX42" fmla="*/ 2060162 w 2223628"/>
                <a:gd name="connsiteY42" fmla="*/ 761365 h 1159759"/>
                <a:gd name="connsiteX43" fmla="*/ 2060177 w 2223628"/>
                <a:gd name="connsiteY43" fmla="*/ 761365 h 1159759"/>
                <a:gd name="connsiteX44" fmla="*/ 2060172 w 2223628"/>
                <a:gd name="connsiteY44" fmla="*/ 761370 h 1159759"/>
                <a:gd name="connsiteX45" fmla="*/ 2037773 w 2223628"/>
                <a:gd name="connsiteY45" fmla="*/ 942757 h 1159759"/>
                <a:gd name="connsiteX46" fmla="*/ 2015379 w 2223628"/>
                <a:gd name="connsiteY46" fmla="*/ 759133 h 1159759"/>
                <a:gd name="connsiteX47" fmla="*/ 2015370 w 2223628"/>
                <a:gd name="connsiteY47" fmla="*/ 759124 h 1159759"/>
                <a:gd name="connsiteX48" fmla="*/ 2005957 w 2223628"/>
                <a:gd name="connsiteY48" fmla="*/ 676417 h 1159759"/>
                <a:gd name="connsiteX49" fmla="*/ 1856377 w 2223628"/>
                <a:gd name="connsiteY49" fmla="*/ 604613 h 1159759"/>
                <a:gd name="connsiteX50" fmla="*/ 358287 w 2223628"/>
                <a:gd name="connsiteY50" fmla="*/ 602377 h 1159759"/>
                <a:gd name="connsiteX51" fmla="*/ 233442 w 2223628"/>
                <a:gd name="connsiteY51" fmla="*/ 637088 h 1159759"/>
                <a:gd name="connsiteX52" fmla="*/ 200053 w 2223628"/>
                <a:gd name="connsiteY52" fmla="*/ 756392 h 1159759"/>
                <a:gd name="connsiteX53" fmla="*/ 174663 w 2223628"/>
                <a:gd name="connsiteY53" fmla="*/ 931560 h 1159759"/>
                <a:gd name="connsiteX54" fmla="*/ 154549 w 2223628"/>
                <a:gd name="connsiteY54" fmla="*/ 761663 h 1159759"/>
                <a:gd name="connsiteX55" fmla="*/ 155641 w 2223628"/>
                <a:gd name="connsiteY55" fmla="*/ 690552 h 1159759"/>
                <a:gd name="connsiteX56" fmla="*/ 116447 w 2223628"/>
                <a:gd name="connsiteY56" fmla="*/ 649406 h 1159759"/>
                <a:gd name="connsiteX57" fmla="*/ 88455 w 2223628"/>
                <a:gd name="connsiteY57" fmla="*/ 689432 h 1159759"/>
                <a:gd name="connsiteX58" fmla="*/ 87368 w 2223628"/>
                <a:gd name="connsiteY58" fmla="*/ 759114 h 1159759"/>
                <a:gd name="connsiteX59" fmla="*/ 44793 w 2223628"/>
                <a:gd name="connsiteY59" fmla="*/ 1077115 h 1159759"/>
                <a:gd name="connsiteX60" fmla="*/ 22057 w 2223628"/>
                <a:gd name="connsiteY60" fmla="*/ 1159759 h 1159759"/>
                <a:gd name="connsiteX61" fmla="*/ 0 w 2223628"/>
                <a:gd name="connsiteY61" fmla="*/ 557599 h 1159759"/>
                <a:gd name="connsiteX62" fmla="*/ 111960 w 2223628"/>
                <a:gd name="connsiteY62" fmla="*/ 315750 h 1159759"/>
                <a:gd name="connsiteX63" fmla="*/ 147787 w 2223628"/>
                <a:gd name="connsiteY63" fmla="*/ 123161 h 1159759"/>
                <a:gd name="connsiteX64" fmla="*/ 270957 w 2223628"/>
                <a:gd name="connsiteY64" fmla="*/ 0 h 1159759"/>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223628 w 2223628"/>
                <a:gd name="connsiteY35" fmla="*/ 761370 h 1159759"/>
                <a:gd name="connsiteX36" fmla="*/ 2219155 w 2223628"/>
                <a:gd name="connsiteY36" fmla="*/ 761370 h 1159759"/>
                <a:gd name="connsiteX37" fmla="*/ 2172131 w 2223628"/>
                <a:gd name="connsiteY37" fmla="*/ 1133099 h 1159759"/>
                <a:gd name="connsiteX38" fmla="*/ 2172131 w 2223628"/>
                <a:gd name="connsiteY38" fmla="*/ 759133 h 1159759"/>
                <a:gd name="connsiteX39" fmla="*/ 2172121 w 2223628"/>
                <a:gd name="connsiteY39" fmla="*/ 759129 h 1159759"/>
                <a:gd name="connsiteX40" fmla="*/ 2168206 w 2223628"/>
                <a:gd name="connsiteY40" fmla="*/ 674594 h 1159759"/>
                <a:gd name="connsiteX41" fmla="*/ 2113900 w 2223628"/>
                <a:gd name="connsiteY41" fmla="*/ 627007 h 1159759"/>
                <a:gd name="connsiteX42" fmla="*/ 2060162 w 2223628"/>
                <a:gd name="connsiteY42" fmla="*/ 761365 h 1159759"/>
                <a:gd name="connsiteX43" fmla="*/ 2060177 w 2223628"/>
                <a:gd name="connsiteY43" fmla="*/ 761365 h 1159759"/>
                <a:gd name="connsiteX44" fmla="*/ 2060172 w 2223628"/>
                <a:gd name="connsiteY44" fmla="*/ 761370 h 1159759"/>
                <a:gd name="connsiteX45" fmla="*/ 2037773 w 2223628"/>
                <a:gd name="connsiteY45" fmla="*/ 942757 h 1159759"/>
                <a:gd name="connsiteX46" fmla="*/ 2015379 w 2223628"/>
                <a:gd name="connsiteY46" fmla="*/ 759133 h 1159759"/>
                <a:gd name="connsiteX47" fmla="*/ 2015370 w 2223628"/>
                <a:gd name="connsiteY47" fmla="*/ 759124 h 1159759"/>
                <a:gd name="connsiteX48" fmla="*/ 2005957 w 2223628"/>
                <a:gd name="connsiteY48" fmla="*/ 676417 h 1159759"/>
                <a:gd name="connsiteX49" fmla="*/ 1856377 w 2223628"/>
                <a:gd name="connsiteY49" fmla="*/ 604613 h 1159759"/>
                <a:gd name="connsiteX50" fmla="*/ 358287 w 2223628"/>
                <a:gd name="connsiteY50" fmla="*/ 602377 h 1159759"/>
                <a:gd name="connsiteX51" fmla="*/ 233442 w 2223628"/>
                <a:gd name="connsiteY51" fmla="*/ 637088 h 1159759"/>
                <a:gd name="connsiteX52" fmla="*/ 200053 w 2223628"/>
                <a:gd name="connsiteY52" fmla="*/ 756392 h 1159759"/>
                <a:gd name="connsiteX53" fmla="*/ 174663 w 2223628"/>
                <a:gd name="connsiteY53" fmla="*/ 931560 h 1159759"/>
                <a:gd name="connsiteX54" fmla="*/ 155641 w 2223628"/>
                <a:gd name="connsiteY54" fmla="*/ 690552 h 1159759"/>
                <a:gd name="connsiteX55" fmla="*/ 116447 w 2223628"/>
                <a:gd name="connsiteY55" fmla="*/ 649406 h 1159759"/>
                <a:gd name="connsiteX56" fmla="*/ 88455 w 2223628"/>
                <a:gd name="connsiteY56" fmla="*/ 689432 h 1159759"/>
                <a:gd name="connsiteX57" fmla="*/ 87368 w 2223628"/>
                <a:gd name="connsiteY57" fmla="*/ 759114 h 1159759"/>
                <a:gd name="connsiteX58" fmla="*/ 44793 w 2223628"/>
                <a:gd name="connsiteY58" fmla="*/ 1077115 h 1159759"/>
                <a:gd name="connsiteX59" fmla="*/ 22057 w 2223628"/>
                <a:gd name="connsiteY59" fmla="*/ 1159759 h 1159759"/>
                <a:gd name="connsiteX60" fmla="*/ 0 w 2223628"/>
                <a:gd name="connsiteY60" fmla="*/ 557599 h 1159759"/>
                <a:gd name="connsiteX61" fmla="*/ 111960 w 2223628"/>
                <a:gd name="connsiteY61" fmla="*/ 315750 h 1159759"/>
                <a:gd name="connsiteX62" fmla="*/ 147787 w 2223628"/>
                <a:gd name="connsiteY62" fmla="*/ 123161 h 1159759"/>
                <a:gd name="connsiteX63" fmla="*/ 270957 w 2223628"/>
                <a:gd name="connsiteY63" fmla="*/ 0 h 1159759"/>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223628 w 2223628"/>
                <a:gd name="connsiteY35" fmla="*/ 761370 h 1159759"/>
                <a:gd name="connsiteX36" fmla="*/ 2219155 w 2223628"/>
                <a:gd name="connsiteY36" fmla="*/ 761370 h 1159759"/>
                <a:gd name="connsiteX37" fmla="*/ 2172131 w 2223628"/>
                <a:gd name="connsiteY37" fmla="*/ 1133099 h 1159759"/>
                <a:gd name="connsiteX38" fmla="*/ 2172131 w 2223628"/>
                <a:gd name="connsiteY38" fmla="*/ 759133 h 1159759"/>
                <a:gd name="connsiteX39" fmla="*/ 2172121 w 2223628"/>
                <a:gd name="connsiteY39" fmla="*/ 759129 h 1159759"/>
                <a:gd name="connsiteX40" fmla="*/ 2168206 w 2223628"/>
                <a:gd name="connsiteY40" fmla="*/ 674594 h 1159759"/>
                <a:gd name="connsiteX41" fmla="*/ 2113900 w 2223628"/>
                <a:gd name="connsiteY41" fmla="*/ 627007 h 1159759"/>
                <a:gd name="connsiteX42" fmla="*/ 2060162 w 2223628"/>
                <a:gd name="connsiteY42" fmla="*/ 761365 h 1159759"/>
                <a:gd name="connsiteX43" fmla="*/ 2060177 w 2223628"/>
                <a:gd name="connsiteY43" fmla="*/ 761365 h 1159759"/>
                <a:gd name="connsiteX44" fmla="*/ 2060172 w 2223628"/>
                <a:gd name="connsiteY44" fmla="*/ 761370 h 1159759"/>
                <a:gd name="connsiteX45" fmla="*/ 2037773 w 2223628"/>
                <a:gd name="connsiteY45" fmla="*/ 942757 h 1159759"/>
                <a:gd name="connsiteX46" fmla="*/ 2015379 w 2223628"/>
                <a:gd name="connsiteY46" fmla="*/ 759133 h 1159759"/>
                <a:gd name="connsiteX47" fmla="*/ 2015370 w 2223628"/>
                <a:gd name="connsiteY47" fmla="*/ 759124 h 1159759"/>
                <a:gd name="connsiteX48" fmla="*/ 2005957 w 2223628"/>
                <a:gd name="connsiteY48" fmla="*/ 676417 h 1159759"/>
                <a:gd name="connsiteX49" fmla="*/ 1856377 w 2223628"/>
                <a:gd name="connsiteY49" fmla="*/ 604613 h 1159759"/>
                <a:gd name="connsiteX50" fmla="*/ 358287 w 2223628"/>
                <a:gd name="connsiteY50" fmla="*/ 602377 h 1159759"/>
                <a:gd name="connsiteX51" fmla="*/ 233442 w 2223628"/>
                <a:gd name="connsiteY51" fmla="*/ 637088 h 1159759"/>
                <a:gd name="connsiteX52" fmla="*/ 200053 w 2223628"/>
                <a:gd name="connsiteY52" fmla="*/ 756392 h 1159759"/>
                <a:gd name="connsiteX53" fmla="*/ 174663 w 2223628"/>
                <a:gd name="connsiteY53" fmla="*/ 931560 h 1159759"/>
                <a:gd name="connsiteX54" fmla="*/ 155641 w 2223628"/>
                <a:gd name="connsiteY54" fmla="*/ 690552 h 1159759"/>
                <a:gd name="connsiteX55" fmla="*/ 116447 w 2223628"/>
                <a:gd name="connsiteY55" fmla="*/ 649406 h 1159759"/>
                <a:gd name="connsiteX56" fmla="*/ 88455 w 2223628"/>
                <a:gd name="connsiteY56" fmla="*/ 689432 h 1159759"/>
                <a:gd name="connsiteX57" fmla="*/ 87368 w 2223628"/>
                <a:gd name="connsiteY57" fmla="*/ 759114 h 1159759"/>
                <a:gd name="connsiteX58" fmla="*/ 44793 w 2223628"/>
                <a:gd name="connsiteY58" fmla="*/ 1077115 h 1159759"/>
                <a:gd name="connsiteX59" fmla="*/ 22057 w 2223628"/>
                <a:gd name="connsiteY59" fmla="*/ 1159759 h 1159759"/>
                <a:gd name="connsiteX60" fmla="*/ 0 w 2223628"/>
                <a:gd name="connsiteY60" fmla="*/ 557599 h 1159759"/>
                <a:gd name="connsiteX61" fmla="*/ 111960 w 2223628"/>
                <a:gd name="connsiteY61" fmla="*/ 315750 h 1159759"/>
                <a:gd name="connsiteX62" fmla="*/ 147787 w 2223628"/>
                <a:gd name="connsiteY62" fmla="*/ 123161 h 1159759"/>
                <a:gd name="connsiteX63" fmla="*/ 270957 w 2223628"/>
                <a:gd name="connsiteY63" fmla="*/ 0 h 1159759"/>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223628 w 2223628"/>
                <a:gd name="connsiteY35" fmla="*/ 761370 h 1159759"/>
                <a:gd name="connsiteX36" fmla="*/ 2172131 w 2223628"/>
                <a:gd name="connsiteY36" fmla="*/ 1133099 h 1159759"/>
                <a:gd name="connsiteX37" fmla="*/ 2172131 w 2223628"/>
                <a:gd name="connsiteY37" fmla="*/ 759133 h 1159759"/>
                <a:gd name="connsiteX38" fmla="*/ 2172121 w 2223628"/>
                <a:gd name="connsiteY38" fmla="*/ 759129 h 1159759"/>
                <a:gd name="connsiteX39" fmla="*/ 2168206 w 2223628"/>
                <a:gd name="connsiteY39" fmla="*/ 674594 h 1159759"/>
                <a:gd name="connsiteX40" fmla="*/ 2113900 w 2223628"/>
                <a:gd name="connsiteY40" fmla="*/ 627007 h 1159759"/>
                <a:gd name="connsiteX41" fmla="*/ 2060162 w 2223628"/>
                <a:gd name="connsiteY41" fmla="*/ 761365 h 1159759"/>
                <a:gd name="connsiteX42" fmla="*/ 2060177 w 2223628"/>
                <a:gd name="connsiteY42" fmla="*/ 761365 h 1159759"/>
                <a:gd name="connsiteX43" fmla="*/ 2060172 w 2223628"/>
                <a:gd name="connsiteY43" fmla="*/ 761370 h 1159759"/>
                <a:gd name="connsiteX44" fmla="*/ 2037773 w 2223628"/>
                <a:gd name="connsiteY44" fmla="*/ 942757 h 1159759"/>
                <a:gd name="connsiteX45" fmla="*/ 2015379 w 2223628"/>
                <a:gd name="connsiteY45" fmla="*/ 759133 h 1159759"/>
                <a:gd name="connsiteX46" fmla="*/ 2015370 w 2223628"/>
                <a:gd name="connsiteY46" fmla="*/ 759124 h 1159759"/>
                <a:gd name="connsiteX47" fmla="*/ 2005957 w 2223628"/>
                <a:gd name="connsiteY47" fmla="*/ 676417 h 1159759"/>
                <a:gd name="connsiteX48" fmla="*/ 1856377 w 2223628"/>
                <a:gd name="connsiteY48" fmla="*/ 604613 h 1159759"/>
                <a:gd name="connsiteX49" fmla="*/ 358287 w 2223628"/>
                <a:gd name="connsiteY49" fmla="*/ 602377 h 1159759"/>
                <a:gd name="connsiteX50" fmla="*/ 233442 w 2223628"/>
                <a:gd name="connsiteY50" fmla="*/ 637088 h 1159759"/>
                <a:gd name="connsiteX51" fmla="*/ 200053 w 2223628"/>
                <a:gd name="connsiteY51" fmla="*/ 756392 h 1159759"/>
                <a:gd name="connsiteX52" fmla="*/ 174663 w 2223628"/>
                <a:gd name="connsiteY52" fmla="*/ 931560 h 1159759"/>
                <a:gd name="connsiteX53" fmla="*/ 155641 w 2223628"/>
                <a:gd name="connsiteY53" fmla="*/ 690552 h 1159759"/>
                <a:gd name="connsiteX54" fmla="*/ 116447 w 2223628"/>
                <a:gd name="connsiteY54" fmla="*/ 649406 h 1159759"/>
                <a:gd name="connsiteX55" fmla="*/ 88455 w 2223628"/>
                <a:gd name="connsiteY55" fmla="*/ 689432 h 1159759"/>
                <a:gd name="connsiteX56" fmla="*/ 87368 w 2223628"/>
                <a:gd name="connsiteY56" fmla="*/ 759114 h 1159759"/>
                <a:gd name="connsiteX57" fmla="*/ 44793 w 2223628"/>
                <a:gd name="connsiteY57" fmla="*/ 1077115 h 1159759"/>
                <a:gd name="connsiteX58" fmla="*/ 22057 w 2223628"/>
                <a:gd name="connsiteY58" fmla="*/ 1159759 h 1159759"/>
                <a:gd name="connsiteX59" fmla="*/ 0 w 2223628"/>
                <a:gd name="connsiteY59" fmla="*/ 557599 h 1159759"/>
                <a:gd name="connsiteX60" fmla="*/ 111960 w 2223628"/>
                <a:gd name="connsiteY60" fmla="*/ 315750 h 1159759"/>
                <a:gd name="connsiteX61" fmla="*/ 147787 w 2223628"/>
                <a:gd name="connsiteY61" fmla="*/ 123161 h 1159759"/>
                <a:gd name="connsiteX62" fmla="*/ 270957 w 2223628"/>
                <a:gd name="connsiteY62" fmla="*/ 0 h 1159759"/>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172131 w 2223628"/>
                <a:gd name="connsiteY35" fmla="*/ 1133099 h 1159759"/>
                <a:gd name="connsiteX36" fmla="*/ 2172131 w 2223628"/>
                <a:gd name="connsiteY36" fmla="*/ 759133 h 1159759"/>
                <a:gd name="connsiteX37" fmla="*/ 2172121 w 2223628"/>
                <a:gd name="connsiteY37" fmla="*/ 759129 h 1159759"/>
                <a:gd name="connsiteX38" fmla="*/ 2168206 w 2223628"/>
                <a:gd name="connsiteY38" fmla="*/ 674594 h 1159759"/>
                <a:gd name="connsiteX39" fmla="*/ 2113900 w 2223628"/>
                <a:gd name="connsiteY39" fmla="*/ 627007 h 1159759"/>
                <a:gd name="connsiteX40" fmla="*/ 2060162 w 2223628"/>
                <a:gd name="connsiteY40" fmla="*/ 761365 h 1159759"/>
                <a:gd name="connsiteX41" fmla="*/ 2060177 w 2223628"/>
                <a:gd name="connsiteY41" fmla="*/ 761365 h 1159759"/>
                <a:gd name="connsiteX42" fmla="*/ 2060172 w 2223628"/>
                <a:gd name="connsiteY42" fmla="*/ 761370 h 1159759"/>
                <a:gd name="connsiteX43" fmla="*/ 2037773 w 2223628"/>
                <a:gd name="connsiteY43" fmla="*/ 942757 h 1159759"/>
                <a:gd name="connsiteX44" fmla="*/ 2015379 w 2223628"/>
                <a:gd name="connsiteY44" fmla="*/ 759133 h 1159759"/>
                <a:gd name="connsiteX45" fmla="*/ 2015370 w 2223628"/>
                <a:gd name="connsiteY45" fmla="*/ 759124 h 1159759"/>
                <a:gd name="connsiteX46" fmla="*/ 2005957 w 2223628"/>
                <a:gd name="connsiteY46" fmla="*/ 676417 h 1159759"/>
                <a:gd name="connsiteX47" fmla="*/ 1856377 w 2223628"/>
                <a:gd name="connsiteY47" fmla="*/ 604613 h 1159759"/>
                <a:gd name="connsiteX48" fmla="*/ 358287 w 2223628"/>
                <a:gd name="connsiteY48" fmla="*/ 602377 h 1159759"/>
                <a:gd name="connsiteX49" fmla="*/ 233442 w 2223628"/>
                <a:gd name="connsiteY49" fmla="*/ 637088 h 1159759"/>
                <a:gd name="connsiteX50" fmla="*/ 200053 w 2223628"/>
                <a:gd name="connsiteY50" fmla="*/ 756392 h 1159759"/>
                <a:gd name="connsiteX51" fmla="*/ 174663 w 2223628"/>
                <a:gd name="connsiteY51" fmla="*/ 931560 h 1159759"/>
                <a:gd name="connsiteX52" fmla="*/ 155641 w 2223628"/>
                <a:gd name="connsiteY52" fmla="*/ 690552 h 1159759"/>
                <a:gd name="connsiteX53" fmla="*/ 116447 w 2223628"/>
                <a:gd name="connsiteY53" fmla="*/ 649406 h 1159759"/>
                <a:gd name="connsiteX54" fmla="*/ 88455 w 2223628"/>
                <a:gd name="connsiteY54" fmla="*/ 689432 h 1159759"/>
                <a:gd name="connsiteX55" fmla="*/ 87368 w 2223628"/>
                <a:gd name="connsiteY55" fmla="*/ 759114 h 1159759"/>
                <a:gd name="connsiteX56" fmla="*/ 44793 w 2223628"/>
                <a:gd name="connsiteY56" fmla="*/ 1077115 h 1159759"/>
                <a:gd name="connsiteX57" fmla="*/ 22057 w 2223628"/>
                <a:gd name="connsiteY57" fmla="*/ 1159759 h 1159759"/>
                <a:gd name="connsiteX58" fmla="*/ 0 w 2223628"/>
                <a:gd name="connsiteY58" fmla="*/ 557599 h 1159759"/>
                <a:gd name="connsiteX59" fmla="*/ 111960 w 2223628"/>
                <a:gd name="connsiteY59" fmla="*/ 315750 h 1159759"/>
                <a:gd name="connsiteX60" fmla="*/ 147787 w 2223628"/>
                <a:gd name="connsiteY60" fmla="*/ 123161 h 1159759"/>
                <a:gd name="connsiteX61" fmla="*/ 270957 w 2223628"/>
                <a:gd name="connsiteY61" fmla="*/ 0 h 1159759"/>
                <a:gd name="connsiteX0" fmla="*/ 2093758 w 2223628"/>
                <a:gd name="connsiteY0" fmla="*/ 380695 h 1159759"/>
                <a:gd name="connsiteX1" fmla="*/ 2069118 w 2223628"/>
                <a:gd name="connsiteY1" fmla="*/ 416522 h 1159759"/>
                <a:gd name="connsiteX2" fmla="*/ 2134072 w 2223628"/>
                <a:gd name="connsiteY2" fmla="*/ 481467 h 1159759"/>
                <a:gd name="connsiteX3" fmla="*/ 2156471 w 2223628"/>
                <a:gd name="connsiteY3" fmla="*/ 447881 h 1159759"/>
                <a:gd name="connsiteX4" fmla="*/ 2093758 w 2223628"/>
                <a:gd name="connsiteY4" fmla="*/ 380695 h 1159759"/>
                <a:gd name="connsiteX5" fmla="*/ 146489 w 2223628"/>
                <a:gd name="connsiteY5" fmla="*/ 327982 h 1159759"/>
                <a:gd name="connsiteX6" fmla="*/ 104189 w 2223628"/>
                <a:gd name="connsiteY6" fmla="*/ 372776 h 1159759"/>
                <a:gd name="connsiteX7" fmla="*/ 116148 w 2223628"/>
                <a:gd name="connsiteY7" fmla="*/ 444282 h 1159759"/>
                <a:gd name="connsiteX8" fmla="*/ 173789 w 2223628"/>
                <a:gd name="connsiteY8" fmla="*/ 400309 h 1159759"/>
                <a:gd name="connsiteX9" fmla="*/ 161830 w 2223628"/>
                <a:gd name="connsiteY9" fmla="*/ 328803 h 1159759"/>
                <a:gd name="connsiteX10" fmla="*/ 146489 w 2223628"/>
                <a:gd name="connsiteY10" fmla="*/ 327982 h 1159759"/>
                <a:gd name="connsiteX11" fmla="*/ 414276 w 2223628"/>
                <a:gd name="connsiteY11" fmla="*/ 268721 h 1159759"/>
                <a:gd name="connsiteX12" fmla="*/ 324696 w 2223628"/>
                <a:gd name="connsiteY12" fmla="*/ 270957 h 1159759"/>
                <a:gd name="connsiteX13" fmla="*/ 210490 w 2223628"/>
                <a:gd name="connsiteY13" fmla="*/ 362769 h 1159759"/>
                <a:gd name="connsiteX14" fmla="*/ 329178 w 2223628"/>
                <a:gd name="connsiteY14" fmla="*/ 447866 h 1159759"/>
                <a:gd name="connsiteX15" fmla="*/ 418744 w 2223628"/>
                <a:gd name="connsiteY15" fmla="*/ 447866 h 1159759"/>
                <a:gd name="connsiteX16" fmla="*/ 1110696 w 2223628"/>
                <a:gd name="connsiteY16" fmla="*/ 447866 h 1159759"/>
                <a:gd name="connsiteX17" fmla="*/ 1773535 w 2223628"/>
                <a:gd name="connsiteY17" fmla="*/ 447866 h 1159759"/>
                <a:gd name="connsiteX18" fmla="*/ 1863115 w 2223628"/>
                <a:gd name="connsiteY18" fmla="*/ 447866 h 1159759"/>
                <a:gd name="connsiteX19" fmla="*/ 2008670 w 2223628"/>
                <a:gd name="connsiteY19" fmla="*/ 356055 h 1159759"/>
                <a:gd name="connsiteX20" fmla="*/ 1856396 w 2223628"/>
                <a:gd name="connsiteY20" fmla="*/ 268721 h 1159759"/>
                <a:gd name="connsiteX21" fmla="*/ 1800411 w 2223628"/>
                <a:gd name="connsiteY21" fmla="*/ 268721 h 1159759"/>
                <a:gd name="connsiteX22" fmla="*/ 414276 w 2223628"/>
                <a:gd name="connsiteY22" fmla="*/ 268721 h 1159759"/>
                <a:gd name="connsiteX23" fmla="*/ 257514 w 2223628"/>
                <a:gd name="connsiteY23" fmla="*/ 72881 h 1159759"/>
                <a:gd name="connsiteX24" fmla="*/ 255278 w 2223628"/>
                <a:gd name="connsiteY24" fmla="*/ 160883 h 1159759"/>
                <a:gd name="connsiteX25" fmla="*/ 1959390 w 2223628"/>
                <a:gd name="connsiteY25" fmla="*/ 160883 h 1159759"/>
                <a:gd name="connsiteX26" fmla="*/ 1959390 w 2223628"/>
                <a:gd name="connsiteY26" fmla="*/ 72881 h 1159759"/>
                <a:gd name="connsiteX27" fmla="*/ 257514 w 2223628"/>
                <a:gd name="connsiteY27" fmla="*/ 72881 h 1159759"/>
                <a:gd name="connsiteX28" fmla="*/ 270957 w 2223628"/>
                <a:gd name="connsiteY28" fmla="*/ 0 h 1159759"/>
                <a:gd name="connsiteX29" fmla="*/ 573259 w 2223628"/>
                <a:gd name="connsiteY29" fmla="*/ 0 h 1159759"/>
                <a:gd name="connsiteX30" fmla="*/ 1912366 w 2223628"/>
                <a:gd name="connsiteY30" fmla="*/ 0 h 1159759"/>
                <a:gd name="connsiteX31" fmla="*/ 2075842 w 2223628"/>
                <a:gd name="connsiteY31" fmla="*/ 165712 h 1159759"/>
                <a:gd name="connsiteX32" fmla="*/ 2151974 w 2223628"/>
                <a:gd name="connsiteY32" fmla="*/ 360528 h 1159759"/>
                <a:gd name="connsiteX33" fmla="*/ 2216914 w 2223628"/>
                <a:gd name="connsiteY33" fmla="*/ 519526 h 1159759"/>
                <a:gd name="connsiteX34" fmla="*/ 2223628 w 2223628"/>
                <a:gd name="connsiteY34" fmla="*/ 743459 h 1159759"/>
                <a:gd name="connsiteX35" fmla="*/ 2172131 w 2223628"/>
                <a:gd name="connsiteY35" fmla="*/ 1133099 h 1159759"/>
                <a:gd name="connsiteX36" fmla="*/ 2172131 w 2223628"/>
                <a:gd name="connsiteY36" fmla="*/ 759133 h 1159759"/>
                <a:gd name="connsiteX37" fmla="*/ 2172121 w 2223628"/>
                <a:gd name="connsiteY37" fmla="*/ 759129 h 1159759"/>
                <a:gd name="connsiteX38" fmla="*/ 2168206 w 2223628"/>
                <a:gd name="connsiteY38" fmla="*/ 674594 h 1159759"/>
                <a:gd name="connsiteX39" fmla="*/ 2113900 w 2223628"/>
                <a:gd name="connsiteY39" fmla="*/ 627007 h 1159759"/>
                <a:gd name="connsiteX40" fmla="*/ 2060162 w 2223628"/>
                <a:gd name="connsiteY40" fmla="*/ 761365 h 1159759"/>
                <a:gd name="connsiteX41" fmla="*/ 2060177 w 2223628"/>
                <a:gd name="connsiteY41" fmla="*/ 761365 h 1159759"/>
                <a:gd name="connsiteX42" fmla="*/ 2060172 w 2223628"/>
                <a:gd name="connsiteY42" fmla="*/ 761370 h 1159759"/>
                <a:gd name="connsiteX43" fmla="*/ 2037773 w 2223628"/>
                <a:gd name="connsiteY43" fmla="*/ 942757 h 1159759"/>
                <a:gd name="connsiteX44" fmla="*/ 2015379 w 2223628"/>
                <a:gd name="connsiteY44" fmla="*/ 759133 h 1159759"/>
                <a:gd name="connsiteX45" fmla="*/ 2015370 w 2223628"/>
                <a:gd name="connsiteY45" fmla="*/ 759124 h 1159759"/>
                <a:gd name="connsiteX46" fmla="*/ 2005957 w 2223628"/>
                <a:gd name="connsiteY46" fmla="*/ 676417 h 1159759"/>
                <a:gd name="connsiteX47" fmla="*/ 1856377 w 2223628"/>
                <a:gd name="connsiteY47" fmla="*/ 604613 h 1159759"/>
                <a:gd name="connsiteX48" fmla="*/ 358287 w 2223628"/>
                <a:gd name="connsiteY48" fmla="*/ 602377 h 1159759"/>
                <a:gd name="connsiteX49" fmla="*/ 233442 w 2223628"/>
                <a:gd name="connsiteY49" fmla="*/ 637088 h 1159759"/>
                <a:gd name="connsiteX50" fmla="*/ 200053 w 2223628"/>
                <a:gd name="connsiteY50" fmla="*/ 756392 h 1159759"/>
                <a:gd name="connsiteX51" fmla="*/ 174663 w 2223628"/>
                <a:gd name="connsiteY51" fmla="*/ 931560 h 1159759"/>
                <a:gd name="connsiteX52" fmla="*/ 155641 w 2223628"/>
                <a:gd name="connsiteY52" fmla="*/ 690552 h 1159759"/>
                <a:gd name="connsiteX53" fmla="*/ 116447 w 2223628"/>
                <a:gd name="connsiteY53" fmla="*/ 649406 h 1159759"/>
                <a:gd name="connsiteX54" fmla="*/ 88455 w 2223628"/>
                <a:gd name="connsiteY54" fmla="*/ 689432 h 1159759"/>
                <a:gd name="connsiteX55" fmla="*/ 87368 w 2223628"/>
                <a:gd name="connsiteY55" fmla="*/ 759114 h 1159759"/>
                <a:gd name="connsiteX56" fmla="*/ 44793 w 2223628"/>
                <a:gd name="connsiteY56" fmla="*/ 1077115 h 1159759"/>
                <a:gd name="connsiteX57" fmla="*/ 22057 w 2223628"/>
                <a:gd name="connsiteY57" fmla="*/ 1159759 h 1159759"/>
                <a:gd name="connsiteX58" fmla="*/ 0 w 2223628"/>
                <a:gd name="connsiteY58" fmla="*/ 557599 h 1159759"/>
                <a:gd name="connsiteX59" fmla="*/ 111960 w 2223628"/>
                <a:gd name="connsiteY59" fmla="*/ 315750 h 1159759"/>
                <a:gd name="connsiteX60" fmla="*/ 147787 w 2223628"/>
                <a:gd name="connsiteY60" fmla="*/ 123161 h 1159759"/>
                <a:gd name="connsiteX61" fmla="*/ 270957 w 2223628"/>
                <a:gd name="connsiteY61" fmla="*/ 0 h 115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223628" h="1159759">
                  <a:moveTo>
                    <a:pt x="2093758" y="380695"/>
                  </a:moveTo>
                  <a:cubicBezTo>
                    <a:pt x="2069118" y="373976"/>
                    <a:pt x="2064645" y="398611"/>
                    <a:pt x="2069118" y="416522"/>
                  </a:cubicBezTo>
                  <a:cubicBezTo>
                    <a:pt x="2078078" y="450117"/>
                    <a:pt x="2095994" y="479230"/>
                    <a:pt x="2134072" y="481467"/>
                  </a:cubicBezTo>
                  <a:cubicBezTo>
                    <a:pt x="2151988" y="481467"/>
                    <a:pt x="2158702" y="465797"/>
                    <a:pt x="2156471" y="447881"/>
                  </a:cubicBezTo>
                  <a:cubicBezTo>
                    <a:pt x="2147506" y="416522"/>
                    <a:pt x="2131826" y="385177"/>
                    <a:pt x="2093758" y="380695"/>
                  </a:cubicBezTo>
                  <a:close/>
                  <a:moveTo>
                    <a:pt x="146489" y="327982"/>
                  </a:moveTo>
                  <a:cubicBezTo>
                    <a:pt x="130532" y="331806"/>
                    <a:pt x="113650" y="348859"/>
                    <a:pt x="104189" y="372776"/>
                  </a:cubicBezTo>
                  <a:cubicBezTo>
                    <a:pt x="91574" y="404664"/>
                    <a:pt x="96928" y="436678"/>
                    <a:pt x="116148" y="444282"/>
                  </a:cubicBezTo>
                  <a:cubicBezTo>
                    <a:pt x="135368" y="451885"/>
                    <a:pt x="161174" y="432197"/>
                    <a:pt x="173789" y="400309"/>
                  </a:cubicBezTo>
                  <a:cubicBezTo>
                    <a:pt x="186404" y="368420"/>
                    <a:pt x="181050" y="336406"/>
                    <a:pt x="161830" y="328803"/>
                  </a:cubicBezTo>
                  <a:cubicBezTo>
                    <a:pt x="157025" y="326902"/>
                    <a:pt x="151808" y="326707"/>
                    <a:pt x="146489" y="327982"/>
                  </a:cubicBezTo>
                  <a:close/>
                  <a:moveTo>
                    <a:pt x="414276" y="268721"/>
                  </a:moveTo>
                  <a:cubicBezTo>
                    <a:pt x="385163" y="268721"/>
                    <a:pt x="353809" y="268721"/>
                    <a:pt x="324696" y="270957"/>
                  </a:cubicBezTo>
                  <a:cubicBezTo>
                    <a:pt x="264243" y="273204"/>
                    <a:pt x="208254" y="286637"/>
                    <a:pt x="210490" y="362769"/>
                  </a:cubicBezTo>
                  <a:cubicBezTo>
                    <a:pt x="210490" y="438906"/>
                    <a:pt x="270957" y="445630"/>
                    <a:pt x="329178" y="447866"/>
                  </a:cubicBezTo>
                  <a:lnTo>
                    <a:pt x="418744" y="447866"/>
                  </a:lnTo>
                  <a:lnTo>
                    <a:pt x="1110696" y="447866"/>
                  </a:lnTo>
                  <a:lnTo>
                    <a:pt x="1773535" y="447866"/>
                  </a:lnTo>
                  <a:cubicBezTo>
                    <a:pt x="1802648" y="447866"/>
                    <a:pt x="1834002" y="450103"/>
                    <a:pt x="1863115" y="447866"/>
                  </a:cubicBezTo>
                  <a:cubicBezTo>
                    <a:pt x="1928050" y="443389"/>
                    <a:pt x="2010902" y="454586"/>
                    <a:pt x="2008670" y="356055"/>
                  </a:cubicBezTo>
                  <a:cubicBezTo>
                    <a:pt x="2006433" y="257524"/>
                    <a:pt x="1921336" y="273204"/>
                    <a:pt x="1856396" y="268721"/>
                  </a:cubicBezTo>
                  <a:lnTo>
                    <a:pt x="1800411" y="268721"/>
                  </a:lnTo>
                  <a:lnTo>
                    <a:pt x="414276" y="268721"/>
                  </a:lnTo>
                  <a:close/>
                  <a:moveTo>
                    <a:pt x="257514" y="72881"/>
                  </a:moveTo>
                  <a:cubicBezTo>
                    <a:pt x="257514" y="108097"/>
                    <a:pt x="255278" y="134488"/>
                    <a:pt x="255278" y="160883"/>
                  </a:cubicBezTo>
                  <a:lnTo>
                    <a:pt x="1959390" y="160883"/>
                  </a:lnTo>
                  <a:lnTo>
                    <a:pt x="1959390" y="72881"/>
                  </a:lnTo>
                  <a:lnTo>
                    <a:pt x="257514" y="72881"/>
                  </a:lnTo>
                  <a:close/>
                  <a:moveTo>
                    <a:pt x="270957" y="0"/>
                  </a:moveTo>
                  <a:lnTo>
                    <a:pt x="573259" y="0"/>
                  </a:lnTo>
                  <a:lnTo>
                    <a:pt x="1912366" y="0"/>
                  </a:lnTo>
                  <a:cubicBezTo>
                    <a:pt x="2066881" y="0"/>
                    <a:pt x="2075842" y="8965"/>
                    <a:pt x="2075842" y="165712"/>
                  </a:cubicBezTo>
                  <a:cubicBezTo>
                    <a:pt x="2075842" y="241849"/>
                    <a:pt x="2078078" y="311267"/>
                    <a:pt x="2151974" y="360528"/>
                  </a:cubicBezTo>
                  <a:cubicBezTo>
                    <a:pt x="2203480" y="396365"/>
                    <a:pt x="2214677" y="459068"/>
                    <a:pt x="2216914" y="519526"/>
                  </a:cubicBezTo>
                  <a:cubicBezTo>
                    <a:pt x="2219160" y="593426"/>
                    <a:pt x="2221392" y="667327"/>
                    <a:pt x="2223628" y="743459"/>
                  </a:cubicBezTo>
                  <a:cubicBezTo>
                    <a:pt x="2220749" y="897151"/>
                    <a:pt x="2189297" y="1003219"/>
                    <a:pt x="2172131" y="1133099"/>
                  </a:cubicBezTo>
                  <a:lnTo>
                    <a:pt x="2172131" y="759133"/>
                  </a:lnTo>
                  <a:cubicBezTo>
                    <a:pt x="2172128" y="759132"/>
                    <a:pt x="2172124" y="759130"/>
                    <a:pt x="2172121" y="759129"/>
                  </a:cubicBezTo>
                  <a:lnTo>
                    <a:pt x="2168206" y="674594"/>
                  </a:lnTo>
                  <a:cubicBezTo>
                    <a:pt x="2164286" y="647722"/>
                    <a:pt x="2151969" y="627007"/>
                    <a:pt x="2113900" y="627007"/>
                  </a:cubicBezTo>
                  <a:cubicBezTo>
                    <a:pt x="2040014" y="629244"/>
                    <a:pt x="2066881" y="709858"/>
                    <a:pt x="2060162" y="761365"/>
                  </a:cubicBezTo>
                  <a:lnTo>
                    <a:pt x="2060177" y="761365"/>
                  </a:lnTo>
                  <a:lnTo>
                    <a:pt x="2060172" y="761370"/>
                  </a:lnTo>
                  <a:cubicBezTo>
                    <a:pt x="2058070" y="839066"/>
                    <a:pt x="2066886" y="868861"/>
                    <a:pt x="2037773" y="942757"/>
                  </a:cubicBezTo>
                  <a:cubicBezTo>
                    <a:pt x="2008665" y="868861"/>
                    <a:pt x="2019862" y="812872"/>
                    <a:pt x="2015379" y="759133"/>
                  </a:cubicBezTo>
                  <a:lnTo>
                    <a:pt x="2015370" y="759124"/>
                  </a:lnTo>
                  <a:lnTo>
                    <a:pt x="2005957" y="676417"/>
                  </a:lnTo>
                  <a:cubicBezTo>
                    <a:pt x="1991995" y="613434"/>
                    <a:pt x="1958827" y="604613"/>
                    <a:pt x="1856377" y="604613"/>
                  </a:cubicBezTo>
                  <a:lnTo>
                    <a:pt x="358287" y="602377"/>
                  </a:lnTo>
                  <a:cubicBezTo>
                    <a:pt x="302302" y="602377"/>
                    <a:pt x="260314" y="612458"/>
                    <a:pt x="233442" y="637088"/>
                  </a:cubicBezTo>
                  <a:lnTo>
                    <a:pt x="200053" y="756392"/>
                  </a:lnTo>
                  <a:lnTo>
                    <a:pt x="174663" y="931560"/>
                  </a:lnTo>
                  <a:lnTo>
                    <a:pt x="155641" y="690552"/>
                  </a:lnTo>
                  <a:cubicBezTo>
                    <a:pt x="155083" y="667322"/>
                    <a:pt x="147801" y="649406"/>
                    <a:pt x="116447" y="649406"/>
                  </a:cubicBezTo>
                  <a:cubicBezTo>
                    <a:pt x="95174" y="648290"/>
                    <a:pt x="89575" y="666201"/>
                    <a:pt x="88455" y="689432"/>
                  </a:cubicBezTo>
                  <a:cubicBezTo>
                    <a:pt x="88093" y="712659"/>
                    <a:pt x="87730" y="735887"/>
                    <a:pt x="87368" y="759114"/>
                  </a:cubicBezTo>
                  <a:cubicBezTo>
                    <a:pt x="80091" y="823728"/>
                    <a:pt x="55678" y="1010341"/>
                    <a:pt x="44793" y="1077115"/>
                  </a:cubicBezTo>
                  <a:lnTo>
                    <a:pt x="22057" y="1159759"/>
                  </a:lnTo>
                  <a:lnTo>
                    <a:pt x="0" y="557599"/>
                  </a:lnTo>
                  <a:cubicBezTo>
                    <a:pt x="4483" y="459068"/>
                    <a:pt x="29113" y="373971"/>
                    <a:pt x="111960" y="315750"/>
                  </a:cubicBezTo>
                  <a:cubicBezTo>
                    <a:pt x="158984" y="257529"/>
                    <a:pt x="154516" y="185865"/>
                    <a:pt x="147787" y="123161"/>
                  </a:cubicBezTo>
                  <a:cubicBezTo>
                    <a:pt x="136600" y="17916"/>
                    <a:pt x="188097" y="0"/>
                    <a:pt x="270957" y="0"/>
                  </a:cubicBezTo>
                  <a:close/>
                </a:path>
              </a:pathLst>
            </a:custGeom>
            <a:solidFill>
              <a:schemeClr val="tx1">
                <a:lumMod val="50000"/>
                <a:lumOff val="50000"/>
              </a:schemeClr>
            </a:solidFill>
            <a:ln w="2188" cap="flat">
              <a:noFill/>
              <a:prstDash val="solid"/>
              <a:miter/>
            </a:ln>
          </p:spPr>
          <p:txBody>
            <a:bodyPr wrap="square" rtlCol="0" anchor="ctr">
              <a:noAutofit/>
            </a:bodyPr>
            <a:lstStyle/>
            <a:p>
              <a:endParaRPr lang="en-US"/>
            </a:p>
          </p:txBody>
        </p:sp>
        <p:sp>
          <p:nvSpPr>
            <p:cNvPr id="33" name="Isosceles Triangle 32">
              <a:extLst>
                <a:ext uri="{FF2B5EF4-FFF2-40B4-BE49-F238E27FC236}">
                  <a16:creationId xmlns:a16="http://schemas.microsoft.com/office/drawing/2014/main" id="{48112AAF-BDC7-48A2-B3F9-6415500238AB}"/>
                </a:ext>
              </a:extLst>
            </p:cNvPr>
            <p:cNvSpPr/>
            <p:nvPr/>
          </p:nvSpPr>
          <p:spPr>
            <a:xfrm>
              <a:off x="8130522" y="2506131"/>
              <a:ext cx="1665313" cy="534704"/>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A392ADC-703B-4DFA-BDA4-D613F1A06DBA}"/>
                </a:ext>
              </a:extLst>
            </p:cNvPr>
            <p:cNvSpPr/>
            <p:nvPr/>
          </p:nvSpPr>
          <p:spPr>
            <a:xfrm>
              <a:off x="6096000" y="5328041"/>
              <a:ext cx="5734356" cy="898116"/>
            </a:xfrm>
            <a:custGeom>
              <a:avLst/>
              <a:gdLst>
                <a:gd name="connsiteX0" fmla="*/ 3715109 w 5734356"/>
                <a:gd name="connsiteY0" fmla="*/ 422753 h 898116"/>
                <a:gd name="connsiteX1" fmla="*/ 3683450 w 5734356"/>
                <a:gd name="connsiteY1" fmla="*/ 455809 h 898116"/>
                <a:gd name="connsiteX2" fmla="*/ 3716040 w 5734356"/>
                <a:gd name="connsiteY2" fmla="*/ 488399 h 898116"/>
                <a:gd name="connsiteX3" fmla="*/ 3736993 w 5734356"/>
                <a:gd name="connsiteY3" fmla="*/ 488866 h 898116"/>
                <a:gd name="connsiteX4" fmla="*/ 3962802 w 5734356"/>
                <a:gd name="connsiteY4" fmla="*/ 488866 h 898116"/>
                <a:gd name="connsiteX5" fmla="*/ 4203976 w 5734356"/>
                <a:gd name="connsiteY5" fmla="*/ 488399 h 898116"/>
                <a:gd name="connsiteX6" fmla="*/ 4241690 w 5734356"/>
                <a:gd name="connsiteY6" fmla="*/ 456273 h 898116"/>
                <a:gd name="connsiteX7" fmla="*/ 4210494 w 5734356"/>
                <a:gd name="connsiteY7" fmla="*/ 422753 h 898116"/>
                <a:gd name="connsiteX8" fmla="*/ 3715109 w 5734356"/>
                <a:gd name="connsiteY8" fmla="*/ 422753 h 898116"/>
                <a:gd name="connsiteX9" fmla="*/ 476030 w 5734356"/>
                <a:gd name="connsiteY9" fmla="*/ 422751 h 898116"/>
                <a:gd name="connsiteX10" fmla="*/ 450423 w 5734356"/>
                <a:gd name="connsiteY10" fmla="*/ 424150 h 898116"/>
                <a:gd name="connsiteX11" fmla="*/ 425281 w 5734356"/>
                <a:gd name="connsiteY11" fmla="*/ 455809 h 898116"/>
                <a:gd name="connsiteX12" fmla="*/ 450423 w 5734356"/>
                <a:gd name="connsiteY12" fmla="*/ 487467 h 898116"/>
                <a:gd name="connsiteX13" fmla="*/ 473702 w 5734356"/>
                <a:gd name="connsiteY13" fmla="*/ 488864 h 898116"/>
                <a:gd name="connsiteX14" fmla="*/ 704169 w 5734356"/>
                <a:gd name="connsiteY14" fmla="*/ 488864 h 898116"/>
                <a:gd name="connsiteX15" fmla="*/ 931839 w 5734356"/>
                <a:gd name="connsiteY15" fmla="*/ 489331 h 898116"/>
                <a:gd name="connsiteX16" fmla="*/ 983986 w 5734356"/>
                <a:gd name="connsiteY16" fmla="*/ 457205 h 898116"/>
                <a:gd name="connsiteX17" fmla="*/ 931839 w 5734356"/>
                <a:gd name="connsiteY17" fmla="*/ 422751 h 898116"/>
                <a:gd name="connsiteX18" fmla="*/ 476030 w 5734356"/>
                <a:gd name="connsiteY18" fmla="*/ 422751 h 898116"/>
                <a:gd name="connsiteX19" fmla="*/ 4887920 w 5734356"/>
                <a:gd name="connsiteY19" fmla="*/ 422287 h 898116"/>
                <a:gd name="connsiteX20" fmla="*/ 4755229 w 5734356"/>
                <a:gd name="connsiteY20" fmla="*/ 422752 h 898116"/>
                <a:gd name="connsiteX21" fmla="*/ 4716119 w 5734356"/>
                <a:gd name="connsiteY21" fmla="*/ 456274 h 898116"/>
                <a:gd name="connsiteX22" fmla="*/ 4756160 w 5734356"/>
                <a:gd name="connsiteY22" fmla="*/ 488864 h 898116"/>
                <a:gd name="connsiteX23" fmla="*/ 4995471 w 5734356"/>
                <a:gd name="connsiteY23" fmla="*/ 488864 h 898116"/>
                <a:gd name="connsiteX24" fmla="*/ 5160755 w 5734356"/>
                <a:gd name="connsiteY24" fmla="*/ 488864 h 898116"/>
                <a:gd name="connsiteX25" fmla="*/ 5242233 w 5734356"/>
                <a:gd name="connsiteY25" fmla="*/ 488400 h 898116"/>
                <a:gd name="connsiteX26" fmla="*/ 5274824 w 5734356"/>
                <a:gd name="connsiteY26" fmla="*/ 456274 h 898116"/>
                <a:gd name="connsiteX27" fmla="*/ 5243629 w 5734356"/>
                <a:gd name="connsiteY27" fmla="*/ 422752 h 898116"/>
                <a:gd name="connsiteX28" fmla="*/ 5218023 w 5734356"/>
                <a:gd name="connsiteY28" fmla="*/ 422287 h 898116"/>
                <a:gd name="connsiteX29" fmla="*/ 4887920 w 5734356"/>
                <a:gd name="connsiteY29" fmla="*/ 422287 h 898116"/>
                <a:gd name="connsiteX30" fmla="*/ 2764383 w 5734356"/>
                <a:gd name="connsiteY30" fmla="*/ 422287 h 898116"/>
                <a:gd name="connsiteX31" fmla="*/ 2627036 w 5734356"/>
                <a:gd name="connsiteY31" fmla="*/ 422752 h 898116"/>
                <a:gd name="connsiteX32" fmla="*/ 2587926 w 5734356"/>
                <a:gd name="connsiteY32" fmla="*/ 456274 h 898116"/>
                <a:gd name="connsiteX33" fmla="*/ 2627965 w 5734356"/>
                <a:gd name="connsiteY33" fmla="*/ 488864 h 898116"/>
                <a:gd name="connsiteX34" fmla="*/ 2867278 w 5734356"/>
                <a:gd name="connsiteY34" fmla="*/ 488864 h 898116"/>
                <a:gd name="connsiteX35" fmla="*/ 3032562 w 5734356"/>
                <a:gd name="connsiteY35" fmla="*/ 488864 h 898116"/>
                <a:gd name="connsiteX36" fmla="*/ 3114040 w 5734356"/>
                <a:gd name="connsiteY36" fmla="*/ 488400 h 898116"/>
                <a:gd name="connsiteX37" fmla="*/ 3146631 w 5734356"/>
                <a:gd name="connsiteY37" fmla="*/ 456274 h 898116"/>
                <a:gd name="connsiteX38" fmla="*/ 3115436 w 5734356"/>
                <a:gd name="connsiteY38" fmla="*/ 422752 h 898116"/>
                <a:gd name="connsiteX39" fmla="*/ 3089828 w 5734356"/>
                <a:gd name="connsiteY39" fmla="*/ 422287 h 898116"/>
                <a:gd name="connsiteX40" fmla="*/ 2764383 w 5734356"/>
                <a:gd name="connsiteY40" fmla="*/ 422287 h 898116"/>
                <a:gd name="connsiteX41" fmla="*/ 1560380 w 5734356"/>
                <a:gd name="connsiteY41" fmla="*/ 421355 h 898116"/>
                <a:gd name="connsiteX42" fmla="*/ 1518477 w 5734356"/>
                <a:gd name="connsiteY42" fmla="*/ 422286 h 898116"/>
                <a:gd name="connsiteX43" fmla="*/ 1488679 w 5734356"/>
                <a:gd name="connsiteY43" fmla="*/ 454877 h 898116"/>
                <a:gd name="connsiteX44" fmla="*/ 1518477 w 5734356"/>
                <a:gd name="connsiteY44" fmla="*/ 487934 h 898116"/>
                <a:gd name="connsiteX45" fmla="*/ 1532443 w 5734356"/>
                <a:gd name="connsiteY45" fmla="*/ 488399 h 898116"/>
                <a:gd name="connsiteX46" fmla="*/ 2004550 w 5734356"/>
                <a:gd name="connsiteY46" fmla="*/ 488399 h 898116"/>
                <a:gd name="connsiteX47" fmla="*/ 2023174 w 5734356"/>
                <a:gd name="connsiteY47" fmla="*/ 487002 h 898116"/>
                <a:gd name="connsiteX48" fmla="*/ 2047384 w 5734356"/>
                <a:gd name="connsiteY48" fmla="*/ 454412 h 898116"/>
                <a:gd name="connsiteX49" fmla="*/ 2023639 w 5734356"/>
                <a:gd name="connsiteY49" fmla="*/ 424147 h 898116"/>
                <a:gd name="connsiteX50" fmla="*/ 1998032 w 5734356"/>
                <a:gd name="connsiteY50" fmla="*/ 422286 h 898116"/>
                <a:gd name="connsiteX51" fmla="*/ 1770360 w 5734356"/>
                <a:gd name="connsiteY51" fmla="*/ 422286 h 898116"/>
                <a:gd name="connsiteX52" fmla="*/ 1560380 w 5734356"/>
                <a:gd name="connsiteY52" fmla="*/ 421355 h 898116"/>
                <a:gd name="connsiteX53" fmla="*/ 5238508 w 5734356"/>
                <a:gd name="connsiteY53" fmla="*/ 0 h 898116"/>
                <a:gd name="connsiteX54" fmla="*/ 5455005 w 5734356"/>
                <a:gd name="connsiteY54" fmla="*/ 30730 h 898116"/>
                <a:gd name="connsiteX55" fmla="*/ 5615168 w 5734356"/>
                <a:gd name="connsiteY55" fmla="*/ 136417 h 898116"/>
                <a:gd name="connsiteX56" fmla="*/ 5719458 w 5734356"/>
                <a:gd name="connsiteY56" fmla="*/ 302630 h 898116"/>
                <a:gd name="connsiteX57" fmla="*/ 5732028 w 5734356"/>
                <a:gd name="connsiteY57" fmla="*/ 393420 h 898116"/>
                <a:gd name="connsiteX58" fmla="*/ 5734356 w 5734356"/>
                <a:gd name="connsiteY58" fmla="*/ 404594 h 898116"/>
                <a:gd name="connsiteX59" fmla="*/ 5734356 w 5734356"/>
                <a:gd name="connsiteY59" fmla="*/ 502368 h 898116"/>
                <a:gd name="connsiteX60" fmla="*/ 5729236 w 5734356"/>
                <a:gd name="connsiteY60" fmla="*/ 554047 h 898116"/>
                <a:gd name="connsiteX61" fmla="*/ 5661260 w 5734356"/>
                <a:gd name="connsiteY61" fmla="*/ 719331 h 898116"/>
                <a:gd name="connsiteX62" fmla="*/ 5470834 w 5734356"/>
                <a:gd name="connsiteY62" fmla="*/ 873905 h 898116"/>
                <a:gd name="connsiteX63" fmla="*/ 5351645 w 5734356"/>
                <a:gd name="connsiteY63" fmla="*/ 896252 h 898116"/>
                <a:gd name="connsiteX64" fmla="*/ 5339074 w 5734356"/>
                <a:gd name="connsiteY64" fmla="*/ 898116 h 898116"/>
                <a:gd name="connsiteX65" fmla="*/ 408520 w 5734356"/>
                <a:gd name="connsiteY65" fmla="*/ 898116 h 898116"/>
                <a:gd name="connsiteX66" fmla="*/ 372205 w 5734356"/>
                <a:gd name="connsiteY66" fmla="*/ 893924 h 898116"/>
                <a:gd name="connsiteX67" fmla="*/ 160829 w 5734356"/>
                <a:gd name="connsiteY67" fmla="*/ 800342 h 898116"/>
                <a:gd name="connsiteX68" fmla="*/ 2063 w 5734356"/>
                <a:gd name="connsiteY68" fmla="*/ 494919 h 898116"/>
                <a:gd name="connsiteX69" fmla="*/ 99372 w 5734356"/>
                <a:gd name="connsiteY69" fmla="*/ 173197 h 898116"/>
                <a:gd name="connsiteX70" fmla="*/ 283278 w 5734356"/>
                <a:gd name="connsiteY70" fmla="*/ 34454 h 898116"/>
                <a:gd name="connsiteX71" fmla="*/ 371273 w 5734356"/>
                <a:gd name="connsiteY71" fmla="*/ 7449 h 898116"/>
                <a:gd name="connsiteX72" fmla="*/ 429472 w 5734356"/>
                <a:gd name="connsiteY72" fmla="*/ 6518 h 898116"/>
                <a:gd name="connsiteX73" fmla="*/ 5150512 w 5734356"/>
                <a:gd name="connsiteY73" fmla="*/ 6518 h 898116"/>
                <a:gd name="connsiteX74" fmla="*/ 5238508 w 5734356"/>
                <a:gd name="connsiteY74" fmla="*/ 0 h 89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734356" h="898116">
                  <a:moveTo>
                    <a:pt x="3715109" y="422753"/>
                  </a:moveTo>
                  <a:cubicBezTo>
                    <a:pt x="3695090" y="422753"/>
                    <a:pt x="3682985" y="435788"/>
                    <a:pt x="3683450" y="455809"/>
                  </a:cubicBezTo>
                  <a:cubicBezTo>
                    <a:pt x="3683914" y="475363"/>
                    <a:pt x="3696020" y="487003"/>
                    <a:pt x="3716040" y="488399"/>
                  </a:cubicBezTo>
                  <a:cubicBezTo>
                    <a:pt x="3723025" y="488866"/>
                    <a:pt x="3730009" y="488866"/>
                    <a:pt x="3736993" y="488866"/>
                  </a:cubicBezTo>
                  <a:cubicBezTo>
                    <a:pt x="3812418" y="488866"/>
                    <a:pt x="3887377" y="488866"/>
                    <a:pt x="3962802" y="488866"/>
                  </a:cubicBezTo>
                  <a:cubicBezTo>
                    <a:pt x="4043816" y="488866"/>
                    <a:pt x="4124362" y="488866"/>
                    <a:pt x="4203976" y="488399"/>
                  </a:cubicBezTo>
                  <a:cubicBezTo>
                    <a:pt x="4227257" y="488399"/>
                    <a:pt x="4242155" y="475363"/>
                    <a:pt x="4241690" y="456273"/>
                  </a:cubicBezTo>
                  <a:cubicBezTo>
                    <a:pt x="4241690" y="436255"/>
                    <a:pt x="4230515" y="422753"/>
                    <a:pt x="4210494" y="422753"/>
                  </a:cubicBezTo>
                  <a:cubicBezTo>
                    <a:pt x="4045212" y="422287"/>
                    <a:pt x="3880393" y="422287"/>
                    <a:pt x="3715109" y="422753"/>
                  </a:cubicBezTo>
                  <a:close/>
                  <a:moveTo>
                    <a:pt x="476030" y="422751"/>
                  </a:moveTo>
                  <a:cubicBezTo>
                    <a:pt x="467184" y="422751"/>
                    <a:pt x="458804" y="422286"/>
                    <a:pt x="450423" y="424150"/>
                  </a:cubicBezTo>
                  <a:cubicBezTo>
                    <a:pt x="434127" y="427874"/>
                    <a:pt x="425281" y="439047"/>
                    <a:pt x="425281" y="455809"/>
                  </a:cubicBezTo>
                  <a:cubicBezTo>
                    <a:pt x="425281" y="472103"/>
                    <a:pt x="434127" y="483278"/>
                    <a:pt x="450423" y="487467"/>
                  </a:cubicBezTo>
                  <a:cubicBezTo>
                    <a:pt x="457872" y="489331"/>
                    <a:pt x="465788" y="488864"/>
                    <a:pt x="473702" y="488864"/>
                  </a:cubicBezTo>
                  <a:cubicBezTo>
                    <a:pt x="550523" y="488864"/>
                    <a:pt x="627345" y="488864"/>
                    <a:pt x="704169" y="488864"/>
                  </a:cubicBezTo>
                  <a:cubicBezTo>
                    <a:pt x="780524" y="488864"/>
                    <a:pt x="856414" y="488864"/>
                    <a:pt x="931839" y="489331"/>
                  </a:cubicBezTo>
                  <a:cubicBezTo>
                    <a:pt x="967225" y="489331"/>
                    <a:pt x="983055" y="479554"/>
                    <a:pt x="983986" y="457205"/>
                  </a:cubicBezTo>
                  <a:cubicBezTo>
                    <a:pt x="984918" y="433927"/>
                    <a:pt x="968157" y="422751"/>
                    <a:pt x="931839" y="422751"/>
                  </a:cubicBezTo>
                  <a:cubicBezTo>
                    <a:pt x="780059" y="422751"/>
                    <a:pt x="627812" y="422751"/>
                    <a:pt x="476030" y="422751"/>
                  </a:cubicBezTo>
                  <a:close/>
                  <a:moveTo>
                    <a:pt x="4887920" y="422287"/>
                  </a:moveTo>
                  <a:cubicBezTo>
                    <a:pt x="4843689" y="422287"/>
                    <a:pt x="4799460" y="422287"/>
                    <a:pt x="4755229" y="422752"/>
                  </a:cubicBezTo>
                  <a:cubicBezTo>
                    <a:pt x="4730552" y="422752"/>
                    <a:pt x="4715654" y="436720"/>
                    <a:pt x="4716119" y="456274"/>
                  </a:cubicBezTo>
                  <a:cubicBezTo>
                    <a:pt x="4716585" y="475828"/>
                    <a:pt x="4731483" y="488864"/>
                    <a:pt x="4756160" y="488864"/>
                  </a:cubicBezTo>
                  <a:cubicBezTo>
                    <a:pt x="4835775" y="488864"/>
                    <a:pt x="4915857" y="488864"/>
                    <a:pt x="4995471" y="488864"/>
                  </a:cubicBezTo>
                  <a:cubicBezTo>
                    <a:pt x="5050411" y="488864"/>
                    <a:pt x="5105351" y="488864"/>
                    <a:pt x="5160755" y="488864"/>
                  </a:cubicBezTo>
                  <a:cubicBezTo>
                    <a:pt x="5187758" y="488864"/>
                    <a:pt x="5215228" y="489331"/>
                    <a:pt x="5242233" y="488400"/>
                  </a:cubicBezTo>
                  <a:cubicBezTo>
                    <a:pt x="5262252" y="487935"/>
                    <a:pt x="5274359" y="476759"/>
                    <a:pt x="5274824" y="456274"/>
                  </a:cubicBezTo>
                  <a:cubicBezTo>
                    <a:pt x="5275288" y="435788"/>
                    <a:pt x="5263650" y="425080"/>
                    <a:pt x="5243629" y="422752"/>
                  </a:cubicBezTo>
                  <a:cubicBezTo>
                    <a:pt x="5235249" y="421820"/>
                    <a:pt x="5226403" y="422287"/>
                    <a:pt x="5218023" y="422287"/>
                  </a:cubicBezTo>
                  <a:cubicBezTo>
                    <a:pt x="5108143" y="422287"/>
                    <a:pt x="4997799" y="422287"/>
                    <a:pt x="4887920" y="422287"/>
                  </a:cubicBezTo>
                  <a:close/>
                  <a:moveTo>
                    <a:pt x="2764383" y="422287"/>
                  </a:moveTo>
                  <a:cubicBezTo>
                    <a:pt x="2718291" y="422287"/>
                    <a:pt x="2672663" y="422287"/>
                    <a:pt x="2627036" y="422752"/>
                  </a:cubicBezTo>
                  <a:cubicBezTo>
                    <a:pt x="2602824" y="422752"/>
                    <a:pt x="2587461" y="436720"/>
                    <a:pt x="2587926" y="456274"/>
                  </a:cubicBezTo>
                  <a:cubicBezTo>
                    <a:pt x="2588390" y="475828"/>
                    <a:pt x="2603290" y="488864"/>
                    <a:pt x="2627965" y="488864"/>
                  </a:cubicBezTo>
                  <a:cubicBezTo>
                    <a:pt x="2707582" y="488864"/>
                    <a:pt x="2787661" y="488864"/>
                    <a:pt x="2867278" y="488864"/>
                  </a:cubicBezTo>
                  <a:cubicBezTo>
                    <a:pt x="2922218" y="488864"/>
                    <a:pt x="2977155" y="488864"/>
                    <a:pt x="3032562" y="488864"/>
                  </a:cubicBezTo>
                  <a:cubicBezTo>
                    <a:pt x="3059565" y="488864"/>
                    <a:pt x="3087035" y="489331"/>
                    <a:pt x="3114040" y="488400"/>
                  </a:cubicBezTo>
                  <a:cubicBezTo>
                    <a:pt x="3134059" y="487468"/>
                    <a:pt x="3146164" y="476295"/>
                    <a:pt x="3146631" y="456274"/>
                  </a:cubicBezTo>
                  <a:cubicBezTo>
                    <a:pt x="3147096" y="436253"/>
                    <a:pt x="3135455" y="425080"/>
                    <a:pt x="3115436" y="422752"/>
                  </a:cubicBezTo>
                  <a:cubicBezTo>
                    <a:pt x="3107056" y="421820"/>
                    <a:pt x="3098208" y="422287"/>
                    <a:pt x="3089828" y="422287"/>
                  </a:cubicBezTo>
                  <a:cubicBezTo>
                    <a:pt x="2981347" y="422287"/>
                    <a:pt x="2872864" y="422287"/>
                    <a:pt x="2764383" y="422287"/>
                  </a:cubicBezTo>
                  <a:close/>
                  <a:moveTo>
                    <a:pt x="1560380" y="421355"/>
                  </a:moveTo>
                  <a:cubicBezTo>
                    <a:pt x="1546412" y="421355"/>
                    <a:pt x="1532443" y="420890"/>
                    <a:pt x="1518477" y="422286"/>
                  </a:cubicBezTo>
                  <a:cubicBezTo>
                    <a:pt x="1499853" y="424614"/>
                    <a:pt x="1488679" y="436254"/>
                    <a:pt x="1488679" y="454877"/>
                  </a:cubicBezTo>
                  <a:cubicBezTo>
                    <a:pt x="1488679" y="473966"/>
                    <a:pt x="1499853" y="485139"/>
                    <a:pt x="1518477" y="487934"/>
                  </a:cubicBezTo>
                  <a:cubicBezTo>
                    <a:pt x="1523133" y="488399"/>
                    <a:pt x="1527789" y="488399"/>
                    <a:pt x="1532443" y="488399"/>
                  </a:cubicBezTo>
                  <a:cubicBezTo>
                    <a:pt x="1689814" y="488399"/>
                    <a:pt x="1847182" y="488399"/>
                    <a:pt x="2004550" y="488399"/>
                  </a:cubicBezTo>
                  <a:cubicBezTo>
                    <a:pt x="2011069" y="488399"/>
                    <a:pt x="2017586" y="488864"/>
                    <a:pt x="2023174" y="487002"/>
                  </a:cubicBezTo>
                  <a:cubicBezTo>
                    <a:pt x="2039004" y="482346"/>
                    <a:pt x="2047849" y="471173"/>
                    <a:pt x="2047384" y="454412"/>
                  </a:cubicBezTo>
                  <a:cubicBezTo>
                    <a:pt x="2047384" y="438580"/>
                    <a:pt x="2038537" y="428339"/>
                    <a:pt x="2023639" y="424147"/>
                  </a:cubicBezTo>
                  <a:cubicBezTo>
                    <a:pt x="2015258" y="421821"/>
                    <a:pt x="2006413" y="422286"/>
                    <a:pt x="1998032" y="422286"/>
                  </a:cubicBezTo>
                  <a:cubicBezTo>
                    <a:pt x="1922140" y="422286"/>
                    <a:pt x="1846250" y="422286"/>
                    <a:pt x="1770360" y="422286"/>
                  </a:cubicBezTo>
                  <a:cubicBezTo>
                    <a:pt x="1700522" y="422286"/>
                    <a:pt x="1631149" y="422286"/>
                    <a:pt x="1560380" y="421355"/>
                  </a:cubicBezTo>
                  <a:close/>
                  <a:moveTo>
                    <a:pt x="5238508" y="0"/>
                  </a:moveTo>
                  <a:cubicBezTo>
                    <a:pt x="5312070" y="2328"/>
                    <a:pt x="5385632" y="1397"/>
                    <a:pt x="5455005" y="30730"/>
                  </a:cubicBezTo>
                  <a:cubicBezTo>
                    <a:pt x="5514600" y="56336"/>
                    <a:pt x="5569540" y="89858"/>
                    <a:pt x="5615168" y="136417"/>
                  </a:cubicBezTo>
                  <a:cubicBezTo>
                    <a:pt x="5662191" y="183906"/>
                    <a:pt x="5696645" y="239777"/>
                    <a:pt x="5719458" y="302630"/>
                  </a:cubicBezTo>
                  <a:cubicBezTo>
                    <a:pt x="5729700" y="331496"/>
                    <a:pt x="5728304" y="363158"/>
                    <a:pt x="5732028" y="393420"/>
                  </a:cubicBezTo>
                  <a:cubicBezTo>
                    <a:pt x="5732496" y="397145"/>
                    <a:pt x="5731564" y="401336"/>
                    <a:pt x="5734356" y="404594"/>
                  </a:cubicBezTo>
                  <a:cubicBezTo>
                    <a:pt x="5734356" y="437186"/>
                    <a:pt x="5734356" y="469777"/>
                    <a:pt x="5734356" y="502368"/>
                  </a:cubicBezTo>
                  <a:cubicBezTo>
                    <a:pt x="5731097" y="519593"/>
                    <a:pt x="5730632" y="536822"/>
                    <a:pt x="5729236" y="554047"/>
                  </a:cubicBezTo>
                  <a:cubicBezTo>
                    <a:pt x="5725044" y="616436"/>
                    <a:pt x="5697110" y="669979"/>
                    <a:pt x="5661260" y="719331"/>
                  </a:cubicBezTo>
                  <a:cubicBezTo>
                    <a:pt x="5611908" y="787772"/>
                    <a:pt x="5548123" y="838987"/>
                    <a:pt x="5470834" y="873905"/>
                  </a:cubicBezTo>
                  <a:cubicBezTo>
                    <a:pt x="5432656" y="891131"/>
                    <a:pt x="5392152" y="891596"/>
                    <a:pt x="5351645" y="896252"/>
                  </a:cubicBezTo>
                  <a:cubicBezTo>
                    <a:pt x="5347920" y="896252"/>
                    <a:pt x="5342800" y="894391"/>
                    <a:pt x="5339074" y="898116"/>
                  </a:cubicBezTo>
                  <a:cubicBezTo>
                    <a:pt x="3695556" y="898116"/>
                    <a:pt x="2052039" y="898116"/>
                    <a:pt x="408520" y="898116"/>
                  </a:cubicBezTo>
                  <a:cubicBezTo>
                    <a:pt x="396882" y="892995"/>
                    <a:pt x="383845" y="893924"/>
                    <a:pt x="372205" y="893924"/>
                  </a:cubicBezTo>
                  <a:cubicBezTo>
                    <a:pt x="288399" y="892063"/>
                    <a:pt x="222286" y="852021"/>
                    <a:pt x="160829" y="800342"/>
                  </a:cubicBezTo>
                  <a:cubicBezTo>
                    <a:pt x="65850" y="720262"/>
                    <a:pt x="13703" y="616901"/>
                    <a:pt x="2063" y="494919"/>
                  </a:cubicBezTo>
                  <a:cubicBezTo>
                    <a:pt x="-9111" y="375727"/>
                    <a:pt x="25344" y="268178"/>
                    <a:pt x="99372" y="173197"/>
                  </a:cubicBezTo>
                  <a:cubicBezTo>
                    <a:pt x="148257" y="110344"/>
                    <a:pt x="211577" y="67045"/>
                    <a:pt x="283278" y="34454"/>
                  </a:cubicBezTo>
                  <a:cubicBezTo>
                    <a:pt x="311679" y="21417"/>
                    <a:pt x="343338" y="20021"/>
                    <a:pt x="371273" y="7449"/>
                  </a:cubicBezTo>
                  <a:cubicBezTo>
                    <a:pt x="390829" y="6053"/>
                    <a:pt x="409916" y="6518"/>
                    <a:pt x="429472" y="6518"/>
                  </a:cubicBezTo>
                  <a:cubicBezTo>
                    <a:pt x="2003152" y="6518"/>
                    <a:pt x="3576832" y="6518"/>
                    <a:pt x="5150512" y="6518"/>
                  </a:cubicBezTo>
                  <a:cubicBezTo>
                    <a:pt x="5179844" y="6518"/>
                    <a:pt x="5209640" y="7916"/>
                    <a:pt x="5238508" y="0"/>
                  </a:cubicBezTo>
                  <a:close/>
                </a:path>
              </a:pathLst>
            </a:custGeom>
            <a:solidFill>
              <a:schemeClr val="tx1">
                <a:lumMod val="50000"/>
                <a:lumOff val="50000"/>
              </a:schemeClr>
            </a:solidFill>
            <a:ln w="218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940008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ectangle 2">
            <a:extLst>
              <a:ext uri="{FF2B5EF4-FFF2-40B4-BE49-F238E27FC236}">
                <a16:creationId xmlns:a16="http://schemas.microsoft.com/office/drawing/2014/main" id="{033DC9FB-14C6-49C3-80E1-55FF5B21DC4E}"/>
              </a:ext>
            </a:extLst>
          </p:cNvPr>
          <p:cNvSpPr/>
          <p:nvPr/>
        </p:nvSpPr>
        <p:spPr>
          <a:xfrm>
            <a:off x="960583" y="1876388"/>
            <a:ext cx="5669112" cy="1944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3">
            <a:extLst>
              <a:ext uri="{FF2B5EF4-FFF2-40B4-BE49-F238E27FC236}">
                <a16:creationId xmlns:a16="http://schemas.microsoft.com/office/drawing/2014/main" id="{AD86D724-DB38-4FB9-94A5-78801F4921A3}"/>
              </a:ext>
            </a:extLst>
          </p:cNvPr>
          <p:cNvSpPr/>
          <p:nvPr/>
        </p:nvSpPr>
        <p:spPr>
          <a:xfrm>
            <a:off x="5599245" y="4052416"/>
            <a:ext cx="5669112" cy="19440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3693EEA9-45E1-4C9B-B459-A5953ACFE31E}"/>
              </a:ext>
            </a:extLst>
          </p:cNvPr>
          <p:cNvSpPr/>
          <p:nvPr/>
        </p:nvSpPr>
        <p:spPr>
          <a:xfrm>
            <a:off x="960583" y="1876388"/>
            <a:ext cx="5669112"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83D0F50A-BC7F-4726-9B3C-982B0A242327}"/>
              </a:ext>
            </a:extLst>
          </p:cNvPr>
          <p:cNvSpPr/>
          <p:nvPr/>
        </p:nvSpPr>
        <p:spPr>
          <a:xfrm>
            <a:off x="5599245" y="4052416"/>
            <a:ext cx="566911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ent-Up Arrow 6">
            <a:extLst>
              <a:ext uri="{FF2B5EF4-FFF2-40B4-BE49-F238E27FC236}">
                <a16:creationId xmlns:a16="http://schemas.microsoft.com/office/drawing/2014/main" id="{35DAE1A6-BD86-4A9D-8BA7-8D035057693E}"/>
              </a:ext>
            </a:extLst>
          </p:cNvPr>
          <p:cNvSpPr/>
          <p:nvPr/>
        </p:nvSpPr>
        <p:spPr>
          <a:xfrm flipH="1">
            <a:off x="3586711" y="3850652"/>
            <a:ext cx="2012535" cy="977320"/>
          </a:xfrm>
          <a:prstGeom prst="bentUpArrow">
            <a:avLst>
              <a:gd name="adj1" fmla="val 25795"/>
              <a:gd name="adj2" fmla="val 28007"/>
              <a:gd name="adj3" fmla="val 3702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Bent-Up Arrow 7">
            <a:extLst>
              <a:ext uri="{FF2B5EF4-FFF2-40B4-BE49-F238E27FC236}">
                <a16:creationId xmlns:a16="http://schemas.microsoft.com/office/drawing/2014/main" id="{89DC2506-0077-43D7-B1CB-13D3C345A1AC}"/>
              </a:ext>
            </a:extLst>
          </p:cNvPr>
          <p:cNvSpPr/>
          <p:nvPr/>
        </p:nvSpPr>
        <p:spPr>
          <a:xfrm rot="10800000" flipH="1">
            <a:off x="6629696" y="3075481"/>
            <a:ext cx="2012535" cy="977320"/>
          </a:xfrm>
          <a:prstGeom prst="bentUpArrow">
            <a:avLst>
              <a:gd name="adj1" fmla="val 25795"/>
              <a:gd name="adj2" fmla="val 28007"/>
              <a:gd name="adj3" fmla="val 3702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id="{ABBDDC0C-4726-48DF-AF86-F4EEFFD0AEF4}"/>
              </a:ext>
            </a:extLst>
          </p:cNvPr>
          <p:cNvSpPr txBox="1"/>
          <p:nvPr/>
        </p:nvSpPr>
        <p:spPr>
          <a:xfrm>
            <a:off x="1376220" y="2530918"/>
            <a:ext cx="4837842" cy="120032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solidFill>
                <a:schemeClr val="tx1">
                  <a:lumMod val="65000"/>
                  <a:lumOff val="35000"/>
                </a:schemeClr>
              </a:solidFill>
              <a:cs typeface="Arial" pitchFamily="34" charset="0"/>
            </a:endParaRPr>
          </a:p>
        </p:txBody>
      </p:sp>
      <p:sp>
        <p:nvSpPr>
          <p:cNvPr id="10" name="TextBox 9">
            <a:extLst>
              <a:ext uri="{FF2B5EF4-FFF2-40B4-BE49-F238E27FC236}">
                <a16:creationId xmlns:a16="http://schemas.microsoft.com/office/drawing/2014/main" id="{6133D50F-B3C0-455E-BE09-D9AEBE0E736C}"/>
              </a:ext>
            </a:extLst>
          </p:cNvPr>
          <p:cNvSpPr txBox="1"/>
          <p:nvPr/>
        </p:nvSpPr>
        <p:spPr>
          <a:xfrm>
            <a:off x="6014880" y="4721462"/>
            <a:ext cx="4837842"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You can simply impress your audience and add a unique zing and appeal to your Presentations. </a:t>
            </a:r>
          </a:p>
        </p:txBody>
      </p:sp>
      <p:sp>
        <p:nvSpPr>
          <p:cNvPr id="11" name="TextBox 10">
            <a:extLst>
              <a:ext uri="{FF2B5EF4-FFF2-40B4-BE49-F238E27FC236}">
                <a16:creationId xmlns:a16="http://schemas.microsoft.com/office/drawing/2014/main" id="{8AA7812B-B27E-4A24-8404-26F0D9454352}"/>
              </a:ext>
            </a:extLst>
          </p:cNvPr>
          <p:cNvSpPr txBox="1"/>
          <p:nvPr/>
        </p:nvSpPr>
        <p:spPr>
          <a:xfrm>
            <a:off x="1376220" y="1970945"/>
            <a:ext cx="4837842" cy="338554"/>
          </a:xfrm>
          <a:prstGeom prst="rect">
            <a:avLst/>
          </a:prstGeom>
          <a:noFill/>
        </p:spPr>
        <p:txBody>
          <a:bodyPr wrap="square" rtlCol="0">
            <a:spAutoFit/>
          </a:bodyPr>
          <a:lstStyle/>
          <a:p>
            <a:r>
              <a:rPr lang="en-US" altLang="ko-KR" sz="1600" b="1" dirty="0">
                <a:solidFill>
                  <a:schemeClr val="bg1"/>
                </a:solidFill>
                <a:cs typeface="Arial" pitchFamily="34" charset="0"/>
              </a:rPr>
              <a:t>Content  Here</a:t>
            </a:r>
            <a:endParaRPr lang="ko-KR" altLang="en-US" sz="1600" b="1" dirty="0">
              <a:solidFill>
                <a:schemeClr val="bg1"/>
              </a:solidFill>
              <a:cs typeface="Arial" pitchFamily="34" charset="0"/>
            </a:endParaRPr>
          </a:p>
        </p:txBody>
      </p:sp>
      <p:sp>
        <p:nvSpPr>
          <p:cNvPr id="12" name="TextBox 11">
            <a:extLst>
              <a:ext uri="{FF2B5EF4-FFF2-40B4-BE49-F238E27FC236}">
                <a16:creationId xmlns:a16="http://schemas.microsoft.com/office/drawing/2014/main" id="{AEC0FB0E-80B2-4159-8622-4CF8374E3777}"/>
              </a:ext>
            </a:extLst>
          </p:cNvPr>
          <p:cNvSpPr txBox="1"/>
          <p:nvPr/>
        </p:nvSpPr>
        <p:spPr>
          <a:xfrm>
            <a:off x="6014880" y="4163869"/>
            <a:ext cx="4837842" cy="338554"/>
          </a:xfrm>
          <a:prstGeom prst="rect">
            <a:avLst/>
          </a:prstGeom>
          <a:noFill/>
        </p:spPr>
        <p:txBody>
          <a:bodyPr wrap="square" rtlCol="0">
            <a:spAutoFit/>
          </a:bodyPr>
          <a:lstStyle/>
          <a:p>
            <a:r>
              <a:rPr lang="en-US" altLang="ko-KR" sz="1600" b="1" dirty="0">
                <a:solidFill>
                  <a:schemeClr val="bg1"/>
                </a:solidFill>
                <a:cs typeface="Arial" pitchFamily="34" charset="0"/>
              </a:rPr>
              <a:t>Content  Here</a:t>
            </a:r>
            <a:endParaRPr lang="ko-KR" altLang="en-US" sz="16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5626C72F-1831-4E87-A053-2B27F404901E}"/>
              </a:ext>
            </a:extLst>
          </p:cNvPr>
          <p:cNvGrpSpPr/>
          <p:nvPr/>
        </p:nvGrpSpPr>
        <p:grpSpPr>
          <a:xfrm>
            <a:off x="8566464" y="2251828"/>
            <a:ext cx="2670667" cy="823652"/>
            <a:chOff x="2079598" y="4324401"/>
            <a:chExt cx="3303211" cy="823652"/>
          </a:xfrm>
        </p:grpSpPr>
        <p:sp>
          <p:nvSpPr>
            <p:cNvPr id="14" name="TextBox 13">
              <a:extLst>
                <a:ext uri="{FF2B5EF4-FFF2-40B4-BE49-F238E27FC236}">
                  <a16:creationId xmlns:a16="http://schemas.microsoft.com/office/drawing/2014/main" id="{168C294D-D96C-4480-98BD-76E72E9817A2}"/>
                </a:ext>
              </a:extLst>
            </p:cNvPr>
            <p:cNvSpPr txBox="1"/>
            <p:nvPr/>
          </p:nvSpPr>
          <p:spPr>
            <a:xfrm>
              <a:off x="2098435" y="4501722"/>
              <a:ext cx="325572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65000"/>
                    <a:lumOff val="35000"/>
                  </a:schemeClr>
                </a:solidFill>
                <a:cs typeface="Arial" pitchFamily="34" charset="0"/>
              </a:endParaRPr>
            </a:p>
          </p:txBody>
        </p:sp>
        <p:sp>
          <p:nvSpPr>
            <p:cNvPr id="15" name="TextBox 14">
              <a:extLst>
                <a:ext uri="{FF2B5EF4-FFF2-40B4-BE49-F238E27FC236}">
                  <a16:creationId xmlns:a16="http://schemas.microsoft.com/office/drawing/2014/main" id="{2E9201D6-C267-44CB-896C-BF9C5D763838}"/>
                </a:ext>
              </a:extLst>
            </p:cNvPr>
            <p:cNvSpPr txBox="1"/>
            <p:nvPr/>
          </p:nvSpPr>
          <p:spPr>
            <a:xfrm>
              <a:off x="2079598" y="4324401"/>
              <a:ext cx="3303211"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Content  Here</a:t>
              </a:r>
              <a:endParaRPr lang="ko-KR" altLang="en-US" sz="1200" b="1" dirty="0">
                <a:solidFill>
                  <a:schemeClr val="tx1">
                    <a:lumMod val="65000"/>
                    <a:lumOff val="35000"/>
                  </a:schemeClr>
                </a:solidFill>
                <a:cs typeface="Arial" pitchFamily="34" charset="0"/>
              </a:endParaRPr>
            </a:p>
          </p:txBody>
        </p:sp>
      </p:grpSp>
      <p:grpSp>
        <p:nvGrpSpPr>
          <p:cNvPr id="16" name="Group 15">
            <a:extLst>
              <a:ext uri="{FF2B5EF4-FFF2-40B4-BE49-F238E27FC236}">
                <a16:creationId xmlns:a16="http://schemas.microsoft.com/office/drawing/2014/main" id="{BFD0C9BC-091C-4B25-88B8-4C3ADC1E46A7}"/>
              </a:ext>
            </a:extLst>
          </p:cNvPr>
          <p:cNvGrpSpPr/>
          <p:nvPr/>
        </p:nvGrpSpPr>
        <p:grpSpPr>
          <a:xfrm>
            <a:off x="977686" y="4862476"/>
            <a:ext cx="2670667" cy="823652"/>
            <a:chOff x="2079598" y="4324401"/>
            <a:chExt cx="3303211" cy="823652"/>
          </a:xfrm>
        </p:grpSpPr>
        <p:sp>
          <p:nvSpPr>
            <p:cNvPr id="17" name="TextBox 16">
              <a:extLst>
                <a:ext uri="{FF2B5EF4-FFF2-40B4-BE49-F238E27FC236}">
                  <a16:creationId xmlns:a16="http://schemas.microsoft.com/office/drawing/2014/main" id="{110B1689-C4E2-4BA1-B5A7-3DCDBABD62AE}"/>
                </a:ext>
              </a:extLst>
            </p:cNvPr>
            <p:cNvSpPr txBox="1"/>
            <p:nvPr/>
          </p:nvSpPr>
          <p:spPr>
            <a:xfrm>
              <a:off x="2098435" y="4501722"/>
              <a:ext cx="325572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65000"/>
                    <a:lumOff val="35000"/>
                  </a:schemeClr>
                </a:solidFill>
                <a:cs typeface="Arial" pitchFamily="34" charset="0"/>
              </a:endParaRPr>
            </a:p>
          </p:txBody>
        </p:sp>
        <p:sp>
          <p:nvSpPr>
            <p:cNvPr id="18" name="TextBox 17">
              <a:extLst>
                <a:ext uri="{FF2B5EF4-FFF2-40B4-BE49-F238E27FC236}">
                  <a16:creationId xmlns:a16="http://schemas.microsoft.com/office/drawing/2014/main" id="{99804000-12B1-4879-8829-594463E30C2F}"/>
                </a:ext>
              </a:extLst>
            </p:cNvPr>
            <p:cNvSpPr txBox="1"/>
            <p:nvPr/>
          </p:nvSpPr>
          <p:spPr>
            <a:xfrm>
              <a:off x="2079598" y="4324401"/>
              <a:ext cx="3303211" cy="276999"/>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Content  Here</a:t>
              </a:r>
              <a:endParaRPr lang="ko-KR" altLang="en-US" sz="1200" b="1" dirty="0">
                <a:solidFill>
                  <a:schemeClr val="tx1">
                    <a:lumMod val="65000"/>
                    <a:lumOff val="35000"/>
                  </a:schemeClr>
                </a:solidFill>
                <a:cs typeface="Arial" pitchFamily="34" charset="0"/>
              </a:endParaRPr>
            </a:p>
          </p:txBody>
        </p:sp>
      </p:grpSp>
    </p:spTree>
    <p:extLst>
      <p:ext uri="{BB962C8B-B14F-4D97-AF65-F5344CB8AC3E}">
        <p14:creationId xmlns:p14="http://schemas.microsoft.com/office/powerpoint/2010/main" val="2682271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6A3A21-95F2-4344-8D1C-BFA9DAF771C1}"/>
              </a:ext>
            </a:extLst>
          </p:cNvPr>
          <p:cNvSpPr txBox="1"/>
          <p:nvPr/>
        </p:nvSpPr>
        <p:spPr>
          <a:xfrm>
            <a:off x="655614" y="5108325"/>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3" name="TextBox 2">
            <a:extLst>
              <a:ext uri="{FF2B5EF4-FFF2-40B4-BE49-F238E27FC236}">
                <a16:creationId xmlns:a16="http://schemas.microsoft.com/office/drawing/2014/main" id="{9DA74EAB-1793-4B94-A2F3-52EA382C63B5}"/>
              </a:ext>
            </a:extLst>
          </p:cNvPr>
          <p:cNvSpPr txBox="1"/>
          <p:nvPr/>
        </p:nvSpPr>
        <p:spPr>
          <a:xfrm>
            <a:off x="693322" y="5626373"/>
            <a:ext cx="2469719" cy="646331"/>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4" name="TextBox 3">
            <a:extLst>
              <a:ext uri="{FF2B5EF4-FFF2-40B4-BE49-F238E27FC236}">
                <a16:creationId xmlns:a16="http://schemas.microsoft.com/office/drawing/2014/main" id="{912C52D6-09A2-466C-B958-C409F38AEEEE}"/>
              </a:ext>
            </a:extLst>
          </p:cNvPr>
          <p:cNvSpPr txBox="1"/>
          <p:nvPr/>
        </p:nvSpPr>
        <p:spPr>
          <a:xfrm>
            <a:off x="3437659" y="5108325"/>
            <a:ext cx="763624" cy="553998"/>
          </a:xfrm>
          <a:prstGeom prst="rect">
            <a:avLst/>
          </a:prstGeom>
          <a:noFill/>
        </p:spPr>
        <p:txBody>
          <a:bodyPr wrap="square" lIns="0" tIns="0" rIns="0" bIns="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5" name="TextBox 4">
            <a:extLst>
              <a:ext uri="{FF2B5EF4-FFF2-40B4-BE49-F238E27FC236}">
                <a16:creationId xmlns:a16="http://schemas.microsoft.com/office/drawing/2014/main" id="{7C75F7B5-AB62-45C9-A082-31B7FE624224}"/>
              </a:ext>
            </a:extLst>
          </p:cNvPr>
          <p:cNvSpPr txBox="1"/>
          <p:nvPr/>
        </p:nvSpPr>
        <p:spPr>
          <a:xfrm>
            <a:off x="3475367" y="5626373"/>
            <a:ext cx="2469719" cy="646331"/>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6" name="TextBox 5">
            <a:extLst>
              <a:ext uri="{FF2B5EF4-FFF2-40B4-BE49-F238E27FC236}">
                <a16:creationId xmlns:a16="http://schemas.microsoft.com/office/drawing/2014/main" id="{78EE99F8-76FE-4A3C-BB6D-00AA45187F42}"/>
              </a:ext>
            </a:extLst>
          </p:cNvPr>
          <p:cNvSpPr txBox="1"/>
          <p:nvPr/>
        </p:nvSpPr>
        <p:spPr>
          <a:xfrm>
            <a:off x="6219704" y="5108325"/>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sp>
        <p:nvSpPr>
          <p:cNvPr id="7" name="TextBox 6">
            <a:extLst>
              <a:ext uri="{FF2B5EF4-FFF2-40B4-BE49-F238E27FC236}">
                <a16:creationId xmlns:a16="http://schemas.microsoft.com/office/drawing/2014/main" id="{6F0ABD3C-E93A-4A2A-B06C-671F5C417359}"/>
              </a:ext>
            </a:extLst>
          </p:cNvPr>
          <p:cNvSpPr txBox="1"/>
          <p:nvPr/>
        </p:nvSpPr>
        <p:spPr>
          <a:xfrm>
            <a:off x="6257412" y="5626373"/>
            <a:ext cx="2469719" cy="646331"/>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8" name="TextBox 7">
            <a:extLst>
              <a:ext uri="{FF2B5EF4-FFF2-40B4-BE49-F238E27FC236}">
                <a16:creationId xmlns:a16="http://schemas.microsoft.com/office/drawing/2014/main" id="{264985DD-2FAD-4D43-86E7-9FF7C41E30D0}"/>
              </a:ext>
            </a:extLst>
          </p:cNvPr>
          <p:cNvSpPr txBox="1"/>
          <p:nvPr/>
        </p:nvSpPr>
        <p:spPr>
          <a:xfrm>
            <a:off x="9001750" y="5108325"/>
            <a:ext cx="763624" cy="553998"/>
          </a:xfrm>
          <a:prstGeom prst="rect">
            <a:avLst/>
          </a:prstGeom>
          <a:noFill/>
        </p:spPr>
        <p:txBody>
          <a:bodyPr wrap="square" lIns="0" tIns="0" rIns="0" bIns="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sp>
        <p:nvSpPr>
          <p:cNvPr id="9" name="TextBox 8">
            <a:extLst>
              <a:ext uri="{FF2B5EF4-FFF2-40B4-BE49-F238E27FC236}">
                <a16:creationId xmlns:a16="http://schemas.microsoft.com/office/drawing/2014/main" id="{50EAEAAA-9878-40D1-8B4A-1268A5FB8E74}"/>
              </a:ext>
            </a:extLst>
          </p:cNvPr>
          <p:cNvSpPr txBox="1"/>
          <p:nvPr/>
        </p:nvSpPr>
        <p:spPr>
          <a:xfrm>
            <a:off x="9039458" y="5626373"/>
            <a:ext cx="2469719" cy="646331"/>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10" name="TextBox 9">
            <a:extLst>
              <a:ext uri="{FF2B5EF4-FFF2-40B4-BE49-F238E27FC236}">
                <a16:creationId xmlns:a16="http://schemas.microsoft.com/office/drawing/2014/main" id="{12F297BD-3D6A-45EC-AF01-F1CBB2E92031}"/>
              </a:ext>
            </a:extLst>
          </p:cNvPr>
          <p:cNvSpPr txBox="1"/>
          <p:nvPr/>
        </p:nvSpPr>
        <p:spPr>
          <a:xfrm>
            <a:off x="1419238" y="5231435"/>
            <a:ext cx="1635099" cy="307777"/>
          </a:xfrm>
          <a:prstGeom prst="rect">
            <a:avLst/>
          </a:prstGeom>
          <a:noFill/>
        </p:spPr>
        <p:txBody>
          <a:bodyPr wrap="square" lIns="108000" rIns="108000" rtlCol="0" anchor="ctr">
            <a:spAutoFit/>
          </a:bodyPr>
          <a:lstStyle/>
          <a:p>
            <a:r>
              <a:rPr lang="en-US" altLang="ko-KR" sz="1400" b="1" dirty="0">
                <a:solidFill>
                  <a:schemeClr val="bg1"/>
                </a:solidFill>
                <a:cs typeface="Arial" pitchFamily="34" charset="0"/>
              </a:rPr>
              <a:t>Contents Here</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F91B07DA-D8C8-4984-AE4A-3B4E032816CC}"/>
              </a:ext>
            </a:extLst>
          </p:cNvPr>
          <p:cNvSpPr txBox="1"/>
          <p:nvPr/>
        </p:nvSpPr>
        <p:spPr>
          <a:xfrm>
            <a:off x="4201283" y="5231435"/>
            <a:ext cx="1635099" cy="307777"/>
          </a:xfrm>
          <a:prstGeom prst="rect">
            <a:avLst/>
          </a:prstGeom>
          <a:noFill/>
        </p:spPr>
        <p:txBody>
          <a:bodyPr wrap="square" lIns="108000" rIns="108000" rtlCol="0" anchor="ctr">
            <a:spAutoFit/>
          </a:bodyPr>
          <a:lstStyle/>
          <a:p>
            <a:r>
              <a:rPr lang="en-US" altLang="ko-KR" sz="1400" b="1" dirty="0">
                <a:solidFill>
                  <a:schemeClr val="accent2"/>
                </a:solidFill>
                <a:cs typeface="Arial" pitchFamily="34" charset="0"/>
              </a:rPr>
              <a:t>Contents Here</a:t>
            </a:r>
            <a:endParaRPr lang="ko-KR" altLang="en-US" sz="1400" b="1" dirty="0">
              <a:solidFill>
                <a:schemeClr val="accent2"/>
              </a:solidFill>
              <a:cs typeface="Arial" pitchFamily="34" charset="0"/>
            </a:endParaRPr>
          </a:p>
        </p:txBody>
      </p:sp>
      <p:sp>
        <p:nvSpPr>
          <p:cNvPr id="12" name="TextBox 11">
            <a:extLst>
              <a:ext uri="{FF2B5EF4-FFF2-40B4-BE49-F238E27FC236}">
                <a16:creationId xmlns:a16="http://schemas.microsoft.com/office/drawing/2014/main" id="{4A9CCF36-BC81-47D8-919D-A54EB37763C7}"/>
              </a:ext>
            </a:extLst>
          </p:cNvPr>
          <p:cNvSpPr txBox="1"/>
          <p:nvPr/>
        </p:nvSpPr>
        <p:spPr>
          <a:xfrm>
            <a:off x="7052264" y="5231435"/>
            <a:ext cx="1674866" cy="307777"/>
          </a:xfrm>
          <a:prstGeom prst="rect">
            <a:avLst/>
          </a:prstGeom>
          <a:noFill/>
        </p:spPr>
        <p:txBody>
          <a:bodyPr wrap="square" lIns="108000" rIns="108000" rtlCol="0" anchor="ctr">
            <a:spAutoFit/>
          </a:bodyPr>
          <a:lstStyle/>
          <a:p>
            <a:r>
              <a:rPr lang="en-US" altLang="ko-KR" sz="1400" b="1" dirty="0">
                <a:solidFill>
                  <a:schemeClr val="bg1"/>
                </a:solidFill>
                <a:cs typeface="Arial" pitchFamily="34" charset="0"/>
              </a:rPr>
              <a:t>Contents Here</a:t>
            </a:r>
            <a:endParaRPr lang="ko-KR" altLang="en-US" sz="1400" b="1" dirty="0">
              <a:solidFill>
                <a:schemeClr val="bg1"/>
              </a:solidFill>
              <a:cs typeface="Arial" pitchFamily="34" charset="0"/>
            </a:endParaRPr>
          </a:p>
        </p:txBody>
      </p:sp>
      <p:sp>
        <p:nvSpPr>
          <p:cNvPr id="13" name="TextBox 12">
            <a:extLst>
              <a:ext uri="{FF2B5EF4-FFF2-40B4-BE49-F238E27FC236}">
                <a16:creationId xmlns:a16="http://schemas.microsoft.com/office/drawing/2014/main" id="{3CC68AAC-68DA-4FCF-A3B4-090506D3B1AC}"/>
              </a:ext>
            </a:extLst>
          </p:cNvPr>
          <p:cNvSpPr txBox="1"/>
          <p:nvPr/>
        </p:nvSpPr>
        <p:spPr>
          <a:xfrm>
            <a:off x="9834310" y="5231435"/>
            <a:ext cx="1635099" cy="307777"/>
          </a:xfrm>
          <a:prstGeom prst="rect">
            <a:avLst/>
          </a:prstGeom>
          <a:noFill/>
        </p:spPr>
        <p:txBody>
          <a:bodyPr wrap="square" lIns="108000" rIns="108000" rtlCol="0" anchor="ctr">
            <a:spAutoFit/>
          </a:bodyPr>
          <a:lstStyle/>
          <a:p>
            <a:r>
              <a:rPr lang="en-US" altLang="ko-KR" sz="1400" b="1" dirty="0">
                <a:solidFill>
                  <a:schemeClr val="accent4"/>
                </a:solidFill>
                <a:cs typeface="Arial" pitchFamily="34" charset="0"/>
              </a:rPr>
              <a:t>Contents Here</a:t>
            </a:r>
            <a:endParaRPr lang="ko-KR" altLang="en-US" sz="1400" b="1" dirty="0">
              <a:solidFill>
                <a:schemeClr val="accent4"/>
              </a:solidFill>
              <a:cs typeface="Arial" pitchFamily="34" charset="0"/>
            </a:endParaRPr>
          </a:p>
        </p:txBody>
      </p:sp>
      <p:sp>
        <p:nvSpPr>
          <p:cNvPr id="15" name="제목 3">
            <a:extLst>
              <a:ext uri="{FF2B5EF4-FFF2-40B4-BE49-F238E27FC236}">
                <a16:creationId xmlns:a16="http://schemas.microsoft.com/office/drawing/2014/main" id="{CABF012F-9146-4FE2-B177-0944390AB913}"/>
              </a:ext>
            </a:extLst>
          </p:cNvPr>
          <p:cNvSpPr txBox="1">
            <a:spLocks/>
          </p:cNvSpPr>
          <p:nvPr/>
        </p:nvSpPr>
        <p:spPr>
          <a:xfrm>
            <a:off x="6601516" y="309515"/>
            <a:ext cx="5176427" cy="144016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ko-KR" b="1" dirty="0">
                <a:solidFill>
                  <a:schemeClr val="bg1"/>
                </a:solidFill>
              </a:rPr>
              <a:t>Simple Portfolio Designed</a:t>
            </a:r>
            <a:endParaRPr lang="ko-KR" altLang="en-US" b="1" dirty="0">
              <a:solidFill>
                <a:schemeClr val="bg1"/>
              </a:solidFill>
            </a:endParaRPr>
          </a:p>
        </p:txBody>
      </p:sp>
      <p:sp>
        <p:nvSpPr>
          <p:cNvPr id="16" name="Text Placeholder 11">
            <a:extLst>
              <a:ext uri="{FF2B5EF4-FFF2-40B4-BE49-F238E27FC236}">
                <a16:creationId xmlns:a16="http://schemas.microsoft.com/office/drawing/2014/main" id="{16DA2618-73A5-4F49-885A-090AB18D9499}"/>
              </a:ext>
            </a:extLst>
          </p:cNvPr>
          <p:cNvSpPr txBox="1">
            <a:spLocks/>
          </p:cNvSpPr>
          <p:nvPr/>
        </p:nvSpPr>
        <p:spPr>
          <a:xfrm>
            <a:off x="3510805" y="4132973"/>
            <a:ext cx="1459223" cy="288032"/>
          </a:xfrm>
          <a:prstGeom prst="rect">
            <a:avLst/>
          </a:prstGeom>
          <a:solidFill>
            <a:schemeClr val="accent4"/>
          </a:solidFill>
        </p:spPr>
        <p:txBody>
          <a:bodyPr lIns="0" rIns="0" anchor="ctr"/>
          <a:lstStyle>
            <a:lvl1pPr marL="0" indent="0" algn="r" defTabSz="914400" rtl="0" eaLnBrk="1" latinLnBrk="0" hangingPunct="1">
              <a:spcBef>
                <a:spcPct val="20000"/>
              </a:spcBef>
              <a:buFontTx/>
              <a:buNone/>
              <a:defRPr sz="2000" b="1"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Get Modern</a:t>
            </a:r>
          </a:p>
        </p:txBody>
      </p:sp>
      <p:sp>
        <p:nvSpPr>
          <p:cNvPr id="17" name="Text Placeholder 12">
            <a:extLst>
              <a:ext uri="{FF2B5EF4-FFF2-40B4-BE49-F238E27FC236}">
                <a16:creationId xmlns:a16="http://schemas.microsoft.com/office/drawing/2014/main" id="{1E08250E-2907-4E20-9DEC-882C28C672EB}"/>
              </a:ext>
            </a:extLst>
          </p:cNvPr>
          <p:cNvSpPr txBox="1">
            <a:spLocks/>
          </p:cNvSpPr>
          <p:nvPr/>
        </p:nvSpPr>
        <p:spPr>
          <a:xfrm>
            <a:off x="2260675" y="3787815"/>
            <a:ext cx="2724615" cy="288032"/>
          </a:xfrm>
          <a:prstGeom prst="rect">
            <a:avLst/>
          </a:prstGeom>
          <a:solidFill>
            <a:schemeClr val="bg1"/>
          </a:solidFill>
        </p:spPr>
        <p:txBody>
          <a:bodyPr lIns="0" rIns="0" anchor="ctr"/>
          <a:lstStyle>
            <a:lvl1pPr marL="0" indent="0" algn="r" defTabSz="914400" rtl="0" eaLnBrk="1" latinLnBrk="0" hangingPunct="1">
              <a:spcBef>
                <a:spcPct val="20000"/>
              </a:spcBef>
              <a:buFontTx/>
              <a:buNone/>
              <a:defRPr sz="2000" b="1"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Portfolio Presentation</a:t>
            </a:r>
          </a:p>
        </p:txBody>
      </p:sp>
      <p:sp>
        <p:nvSpPr>
          <p:cNvPr id="18" name="Text Placeholder 20">
            <a:extLst>
              <a:ext uri="{FF2B5EF4-FFF2-40B4-BE49-F238E27FC236}">
                <a16:creationId xmlns:a16="http://schemas.microsoft.com/office/drawing/2014/main" id="{CCB05230-D6A1-41E1-AB19-2BC523643A3E}"/>
              </a:ext>
            </a:extLst>
          </p:cNvPr>
          <p:cNvSpPr txBox="1">
            <a:spLocks/>
          </p:cNvSpPr>
          <p:nvPr/>
        </p:nvSpPr>
        <p:spPr>
          <a:xfrm>
            <a:off x="1119773" y="2923255"/>
            <a:ext cx="3091569" cy="799981"/>
          </a:xfrm>
          <a:prstGeom prst="rect">
            <a:avLst/>
          </a:prstGeom>
        </p:spPr>
        <p:txBody>
          <a:bodyPr lIns="0" anchor="t"/>
          <a:lstStyle>
            <a:lvl1pPr marL="0" indent="0" algn="r" defTabSz="914400" rtl="0" eaLnBrk="1" latinLnBrk="0" hangingPunct="1">
              <a:spcBef>
                <a:spcPct val="20000"/>
              </a:spcBef>
              <a:buFontTx/>
              <a:buNone/>
              <a:defRPr sz="1200" b="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rPr>
              <a:t>Get a modern PowerPoint  Presentation that is beautifully designed.</a:t>
            </a:r>
            <a:r>
              <a:rPr lang="en-US" altLang="ko-KR" dirty="0">
                <a:solidFill>
                  <a:schemeClr val="bg1"/>
                </a:solidFill>
                <a:cs typeface="Arial" pitchFamily="34" charset="0"/>
              </a:rPr>
              <a:t> You can simply impress your audience and add a unique zing and appeal to your Presentations.</a:t>
            </a:r>
            <a:r>
              <a:rPr lang="en-US" altLang="ko-KR" dirty="0">
                <a:solidFill>
                  <a:schemeClr val="bg1"/>
                </a:solidFill>
              </a:rPr>
              <a:t> </a:t>
            </a:r>
            <a:endParaRPr lang="en-US" dirty="0">
              <a:solidFill>
                <a:schemeClr val="bg1"/>
              </a:solidFill>
            </a:endParaRPr>
          </a:p>
        </p:txBody>
      </p:sp>
      <p:sp>
        <p:nvSpPr>
          <p:cNvPr id="19" name="Text Placeholder 11">
            <a:extLst>
              <a:ext uri="{FF2B5EF4-FFF2-40B4-BE49-F238E27FC236}">
                <a16:creationId xmlns:a16="http://schemas.microsoft.com/office/drawing/2014/main" id="{04431669-1438-433B-ACC8-C1B7700527BD}"/>
              </a:ext>
            </a:extLst>
          </p:cNvPr>
          <p:cNvSpPr txBox="1">
            <a:spLocks/>
          </p:cNvSpPr>
          <p:nvPr/>
        </p:nvSpPr>
        <p:spPr>
          <a:xfrm>
            <a:off x="7409779" y="2995772"/>
            <a:ext cx="1459223" cy="288032"/>
          </a:xfrm>
          <a:prstGeom prst="rect">
            <a:avLst/>
          </a:prstGeom>
          <a:solidFill>
            <a:schemeClr val="accent4"/>
          </a:solidFill>
        </p:spPr>
        <p:txBody>
          <a:bodyPr lIns="0" rIns="0" anchor="ctr"/>
          <a:lstStyle>
            <a:lvl1pPr marL="0" indent="0" algn="r" defTabSz="914400" rtl="0" eaLnBrk="1" latinLnBrk="0" hangingPunct="1">
              <a:spcBef>
                <a:spcPct val="20000"/>
              </a:spcBef>
              <a:buFontTx/>
              <a:buNone/>
              <a:defRPr sz="2000" b="1"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t>Get Modern</a:t>
            </a:r>
          </a:p>
        </p:txBody>
      </p:sp>
      <p:sp>
        <p:nvSpPr>
          <p:cNvPr id="20" name="Text Placeholder 12">
            <a:extLst>
              <a:ext uri="{FF2B5EF4-FFF2-40B4-BE49-F238E27FC236}">
                <a16:creationId xmlns:a16="http://schemas.microsoft.com/office/drawing/2014/main" id="{EA8D59BD-258D-453D-A6EA-024BD1D9994B}"/>
              </a:ext>
            </a:extLst>
          </p:cNvPr>
          <p:cNvSpPr txBox="1">
            <a:spLocks/>
          </p:cNvSpPr>
          <p:nvPr/>
        </p:nvSpPr>
        <p:spPr>
          <a:xfrm>
            <a:off x="7409779" y="3348382"/>
            <a:ext cx="2724615" cy="288032"/>
          </a:xfrm>
          <a:prstGeom prst="rect">
            <a:avLst/>
          </a:prstGeom>
          <a:solidFill>
            <a:schemeClr val="bg1"/>
          </a:solidFill>
        </p:spPr>
        <p:txBody>
          <a:bodyPr lIns="0" rIns="0" anchor="ctr"/>
          <a:lstStyle>
            <a:lvl1pPr marL="0" indent="0" algn="r" defTabSz="914400" rtl="0" eaLnBrk="1" latinLnBrk="0" hangingPunct="1">
              <a:spcBef>
                <a:spcPct val="20000"/>
              </a:spcBef>
              <a:buFontTx/>
              <a:buNone/>
              <a:defRPr sz="2000" b="1"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solidFill>
                  <a:schemeClr val="accent3"/>
                </a:solidFill>
              </a:rPr>
              <a:t>Portfolio Presentation</a:t>
            </a:r>
          </a:p>
        </p:txBody>
      </p:sp>
      <p:sp>
        <p:nvSpPr>
          <p:cNvPr id="21" name="Text Placeholder 20">
            <a:extLst>
              <a:ext uri="{FF2B5EF4-FFF2-40B4-BE49-F238E27FC236}">
                <a16:creationId xmlns:a16="http://schemas.microsoft.com/office/drawing/2014/main" id="{B68D7207-AD2D-4FA8-828C-1684BE1AF967}"/>
              </a:ext>
            </a:extLst>
          </p:cNvPr>
          <p:cNvSpPr txBox="1">
            <a:spLocks/>
          </p:cNvSpPr>
          <p:nvPr/>
        </p:nvSpPr>
        <p:spPr>
          <a:xfrm>
            <a:off x="7980659" y="3693541"/>
            <a:ext cx="3091569" cy="799981"/>
          </a:xfrm>
          <a:prstGeom prst="rect">
            <a:avLst/>
          </a:prstGeom>
        </p:spPr>
        <p:txBody>
          <a:bodyPr lIns="0" anchor="t"/>
          <a:lstStyle>
            <a:lvl1pPr marL="0" indent="0" algn="r" defTabSz="914400" rtl="0" eaLnBrk="1" latinLnBrk="0" hangingPunct="1">
              <a:spcBef>
                <a:spcPct val="20000"/>
              </a:spcBef>
              <a:buFontTx/>
              <a:buNone/>
              <a:defRPr sz="1200" b="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dirty="0">
                <a:solidFill>
                  <a:schemeClr val="bg1"/>
                </a:solidFill>
              </a:rPr>
              <a:t>Get a modern PowerPoint  Presentation that is beautifully designed. </a:t>
            </a:r>
            <a:r>
              <a:rPr lang="en-US" altLang="ko-KR" dirty="0">
                <a:solidFill>
                  <a:schemeClr val="bg1"/>
                </a:solidFill>
                <a:cs typeface="Arial" pitchFamily="34" charset="0"/>
              </a:rPr>
              <a:t>You can simply impress your audience and add a unique zing and appeal to your Presentations.  </a:t>
            </a:r>
            <a:endParaRPr lang="en-US" dirty="0">
              <a:solidFill>
                <a:schemeClr val="bg1"/>
              </a:solidFill>
            </a:endParaRPr>
          </a:p>
        </p:txBody>
      </p:sp>
    </p:spTree>
    <p:extLst>
      <p:ext uri="{BB962C8B-B14F-4D97-AF65-F5344CB8AC3E}">
        <p14:creationId xmlns:p14="http://schemas.microsoft.com/office/powerpoint/2010/main" val="3883369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539D67D3-D033-4946-81F0-5A4B6C1D3A3D}"/>
              </a:ext>
            </a:extLst>
          </p:cNvPr>
          <p:cNvGrpSpPr/>
          <p:nvPr/>
        </p:nvGrpSpPr>
        <p:grpSpPr>
          <a:xfrm>
            <a:off x="8591539" y="2708921"/>
            <a:ext cx="2818186" cy="863358"/>
            <a:chOff x="803640" y="3362835"/>
            <a:chExt cx="2059657" cy="863358"/>
          </a:xfrm>
        </p:grpSpPr>
        <p:sp>
          <p:nvSpPr>
            <p:cNvPr id="4" name="TextBox 3">
              <a:extLst>
                <a:ext uri="{FF2B5EF4-FFF2-40B4-BE49-F238E27FC236}">
                  <a16:creationId xmlns:a16="http://schemas.microsoft.com/office/drawing/2014/main" id="{7E633B68-23A8-4D71-94D2-3B6EABA5B030}"/>
                </a:ext>
              </a:extLst>
            </p:cNvPr>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451B2F70-9E75-48CC-9F6A-1B112262A8AF}"/>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A2B2660E-6112-4D94-A57E-946C205B7D67}"/>
              </a:ext>
            </a:extLst>
          </p:cNvPr>
          <p:cNvGrpSpPr/>
          <p:nvPr/>
        </p:nvGrpSpPr>
        <p:grpSpPr>
          <a:xfrm>
            <a:off x="761297" y="2708921"/>
            <a:ext cx="2941607" cy="863358"/>
            <a:chOff x="803640" y="3362835"/>
            <a:chExt cx="2059657" cy="863358"/>
          </a:xfrm>
        </p:grpSpPr>
        <p:sp>
          <p:nvSpPr>
            <p:cNvPr id="7" name="TextBox 6">
              <a:extLst>
                <a:ext uri="{FF2B5EF4-FFF2-40B4-BE49-F238E27FC236}">
                  <a16:creationId xmlns:a16="http://schemas.microsoft.com/office/drawing/2014/main" id="{2DED5EE2-1000-451C-B88D-F10F69C2F078}"/>
                </a:ext>
              </a:extLst>
            </p:cNvPr>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2F9FF173-6E9C-4A0F-AACF-1247CB59164C}"/>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BFF85796-EF82-48B0-B181-1001451447EC}"/>
              </a:ext>
            </a:extLst>
          </p:cNvPr>
          <p:cNvGrpSpPr/>
          <p:nvPr/>
        </p:nvGrpSpPr>
        <p:grpSpPr>
          <a:xfrm>
            <a:off x="4592688" y="2323706"/>
            <a:ext cx="3101883" cy="3753120"/>
            <a:chOff x="4545063" y="2323706"/>
            <a:chExt cx="3101883" cy="3753120"/>
          </a:xfrm>
        </p:grpSpPr>
        <p:grpSp>
          <p:nvGrpSpPr>
            <p:cNvPr id="10" name="Group 9">
              <a:extLst>
                <a:ext uri="{FF2B5EF4-FFF2-40B4-BE49-F238E27FC236}">
                  <a16:creationId xmlns:a16="http://schemas.microsoft.com/office/drawing/2014/main" id="{6633E306-A02B-473A-9FAD-1CCAA6E77777}"/>
                </a:ext>
              </a:extLst>
            </p:cNvPr>
            <p:cNvGrpSpPr/>
            <p:nvPr/>
          </p:nvGrpSpPr>
          <p:grpSpPr>
            <a:xfrm>
              <a:off x="4545063" y="2323706"/>
              <a:ext cx="3101883" cy="3753120"/>
              <a:chOff x="3320443" y="1419622"/>
              <a:chExt cx="2503114" cy="3028640"/>
            </a:xfrm>
          </p:grpSpPr>
          <p:sp>
            <p:nvSpPr>
              <p:cNvPr id="12" name="Rectangle 11">
                <a:extLst>
                  <a:ext uri="{FF2B5EF4-FFF2-40B4-BE49-F238E27FC236}">
                    <a16:creationId xmlns:a16="http://schemas.microsoft.com/office/drawing/2014/main" id="{C6C7C410-8AEB-4438-864E-08540DE8B0BB}"/>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3" name="Rectangle 12">
                <a:extLst>
                  <a:ext uri="{FF2B5EF4-FFF2-40B4-BE49-F238E27FC236}">
                    <a16:creationId xmlns:a16="http://schemas.microsoft.com/office/drawing/2014/main" id="{CA052856-572C-49A8-832E-D59D9382ED25}"/>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10">
                <a:extLst>
                  <a:ext uri="{FF2B5EF4-FFF2-40B4-BE49-F238E27FC236}">
                    <a16:creationId xmlns:a16="http://schemas.microsoft.com/office/drawing/2014/main" id="{1194280B-FEC3-4F62-8322-FFCCC1A3F752}"/>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1">
                <a:extLst>
                  <a:ext uri="{FF2B5EF4-FFF2-40B4-BE49-F238E27FC236}">
                    <a16:creationId xmlns:a16="http://schemas.microsoft.com/office/drawing/2014/main" id="{EE830D39-D8EE-441F-8B92-7AA3997CC9E1}"/>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3">
                <a:extLst>
                  <a:ext uri="{FF2B5EF4-FFF2-40B4-BE49-F238E27FC236}">
                    <a16:creationId xmlns:a16="http://schemas.microsoft.com/office/drawing/2014/main" id="{7E32EB0F-2FFD-4C8E-955B-1A0E0312E0F8}"/>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4">
                <a:extLst>
                  <a:ext uri="{FF2B5EF4-FFF2-40B4-BE49-F238E27FC236}">
                    <a16:creationId xmlns:a16="http://schemas.microsoft.com/office/drawing/2014/main" id="{DDC1F419-7874-46A3-8281-56D1E4795187}"/>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2">
                <a:extLst>
                  <a:ext uri="{FF2B5EF4-FFF2-40B4-BE49-F238E27FC236}">
                    <a16:creationId xmlns:a16="http://schemas.microsoft.com/office/drawing/2014/main" id="{BC135EE3-A91E-4B5D-848B-6A12FA15A606}"/>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9" name="Rectangle 9">
                <a:extLst>
                  <a:ext uri="{FF2B5EF4-FFF2-40B4-BE49-F238E27FC236}">
                    <a16:creationId xmlns:a16="http://schemas.microsoft.com/office/drawing/2014/main" id="{13FC752D-F1CD-420E-880A-0BBD96876736}"/>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6">
                <a:extLst>
                  <a:ext uri="{FF2B5EF4-FFF2-40B4-BE49-F238E27FC236}">
                    <a16:creationId xmlns:a16="http://schemas.microsoft.com/office/drawing/2014/main" id="{BCDDEDE6-0E0E-4C6D-9A28-2D5FACF1CC1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1" name="L-Shape 10">
              <a:extLst>
                <a:ext uri="{FF2B5EF4-FFF2-40B4-BE49-F238E27FC236}">
                  <a16:creationId xmlns:a16="http://schemas.microsoft.com/office/drawing/2014/main" id="{19F89198-47C1-41E6-8564-0B876DE19161}"/>
                </a:ext>
              </a:extLst>
            </p:cNvPr>
            <p:cNvSpPr/>
            <p:nvPr/>
          </p:nvSpPr>
          <p:spPr>
            <a:xfrm rot="8100000">
              <a:off x="4549424" y="2404155"/>
              <a:ext cx="3093154" cy="3093154"/>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1" name="Oval 21">
            <a:extLst>
              <a:ext uri="{FF2B5EF4-FFF2-40B4-BE49-F238E27FC236}">
                <a16:creationId xmlns:a16="http://schemas.microsoft.com/office/drawing/2014/main" id="{26DAD48F-6848-4A77-8441-79F7A1EE4875}"/>
              </a:ext>
            </a:extLst>
          </p:cNvPr>
          <p:cNvSpPr/>
          <p:nvPr/>
        </p:nvSpPr>
        <p:spPr>
          <a:xfrm rot="20700000">
            <a:off x="5834838" y="4262766"/>
            <a:ext cx="613824" cy="537974"/>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22" name="Group 21">
            <a:extLst>
              <a:ext uri="{FF2B5EF4-FFF2-40B4-BE49-F238E27FC236}">
                <a16:creationId xmlns:a16="http://schemas.microsoft.com/office/drawing/2014/main" id="{73769D8C-5BB8-4478-930A-19D7605C0998}"/>
              </a:ext>
            </a:extLst>
          </p:cNvPr>
          <p:cNvGrpSpPr/>
          <p:nvPr/>
        </p:nvGrpSpPr>
        <p:grpSpPr>
          <a:xfrm>
            <a:off x="8591539" y="3897422"/>
            <a:ext cx="2818186" cy="863358"/>
            <a:chOff x="803640" y="3362835"/>
            <a:chExt cx="2059657" cy="863358"/>
          </a:xfrm>
        </p:grpSpPr>
        <p:sp>
          <p:nvSpPr>
            <p:cNvPr id="23" name="TextBox 22">
              <a:extLst>
                <a:ext uri="{FF2B5EF4-FFF2-40B4-BE49-F238E27FC236}">
                  <a16:creationId xmlns:a16="http://schemas.microsoft.com/office/drawing/2014/main" id="{EBF43B5B-6FF1-44FB-97A4-938011302A96}"/>
                </a:ext>
              </a:extLst>
            </p:cNvPr>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91BEBFF5-00A1-44BB-B68A-F45867E5F4EB}"/>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B97DCADB-ECDF-4297-AABC-63831637B8B8}"/>
              </a:ext>
            </a:extLst>
          </p:cNvPr>
          <p:cNvGrpSpPr/>
          <p:nvPr/>
        </p:nvGrpSpPr>
        <p:grpSpPr>
          <a:xfrm>
            <a:off x="761297" y="3897423"/>
            <a:ext cx="2941607" cy="863358"/>
            <a:chOff x="803640" y="3362835"/>
            <a:chExt cx="2059657" cy="863358"/>
          </a:xfrm>
        </p:grpSpPr>
        <p:sp>
          <p:nvSpPr>
            <p:cNvPr id="26" name="TextBox 25">
              <a:extLst>
                <a:ext uri="{FF2B5EF4-FFF2-40B4-BE49-F238E27FC236}">
                  <a16:creationId xmlns:a16="http://schemas.microsoft.com/office/drawing/2014/main" id="{A51A2843-941E-4796-82E1-9F015B3A2C0A}"/>
                </a:ext>
              </a:extLst>
            </p:cNvPr>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1BAC6129-6C2B-4BB9-B6FB-2AFDB98D2E45}"/>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A57DD218-DB76-428A-A2EB-A9BC78DE687C}"/>
              </a:ext>
            </a:extLst>
          </p:cNvPr>
          <p:cNvGrpSpPr/>
          <p:nvPr/>
        </p:nvGrpSpPr>
        <p:grpSpPr>
          <a:xfrm>
            <a:off x="8591539" y="5085923"/>
            <a:ext cx="2818186" cy="863358"/>
            <a:chOff x="803640" y="3362835"/>
            <a:chExt cx="2059657" cy="863358"/>
          </a:xfrm>
        </p:grpSpPr>
        <p:sp>
          <p:nvSpPr>
            <p:cNvPr id="29" name="TextBox 28">
              <a:extLst>
                <a:ext uri="{FF2B5EF4-FFF2-40B4-BE49-F238E27FC236}">
                  <a16:creationId xmlns:a16="http://schemas.microsoft.com/office/drawing/2014/main" id="{A091D1E2-6CCF-4FB9-8D6C-EBA0C4A7B1F2}"/>
                </a:ext>
              </a:extLst>
            </p:cNvPr>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4EB737F8-B3F4-437C-957D-04035B5BC84B}"/>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id="{024CDC45-DB27-482B-BBB8-5BDD0C508E91}"/>
              </a:ext>
            </a:extLst>
          </p:cNvPr>
          <p:cNvGrpSpPr/>
          <p:nvPr/>
        </p:nvGrpSpPr>
        <p:grpSpPr>
          <a:xfrm>
            <a:off x="761297" y="5085924"/>
            <a:ext cx="2941607" cy="863358"/>
            <a:chOff x="803640" y="3362835"/>
            <a:chExt cx="2059657" cy="863358"/>
          </a:xfrm>
        </p:grpSpPr>
        <p:sp>
          <p:nvSpPr>
            <p:cNvPr id="32" name="TextBox 31">
              <a:extLst>
                <a:ext uri="{FF2B5EF4-FFF2-40B4-BE49-F238E27FC236}">
                  <a16:creationId xmlns:a16="http://schemas.microsoft.com/office/drawing/2014/main" id="{688A324F-C17E-424E-B0FB-70AAF6FC4FC6}"/>
                </a:ext>
              </a:extLst>
            </p:cNvPr>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DE463E7B-AA5D-41CD-9432-894CF55105A6}"/>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005271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DD6B98A9-0C6C-49DC-9BE0-158F650C88EE}"/>
              </a:ext>
            </a:extLst>
          </p:cNvPr>
          <p:cNvGrpSpPr/>
          <p:nvPr/>
        </p:nvGrpSpPr>
        <p:grpSpPr>
          <a:xfrm>
            <a:off x="4506948" y="2608286"/>
            <a:ext cx="3178106" cy="2947530"/>
            <a:chOff x="3419872" y="1527634"/>
            <a:chExt cx="3178988" cy="2203863"/>
          </a:xfrm>
        </p:grpSpPr>
        <p:sp>
          <p:nvSpPr>
            <p:cNvPr id="4" name="Right Arrow 7">
              <a:extLst>
                <a:ext uri="{FF2B5EF4-FFF2-40B4-BE49-F238E27FC236}">
                  <a16:creationId xmlns:a16="http://schemas.microsoft.com/office/drawing/2014/main" id="{12700ACC-D809-4A0C-B711-2EFDA9043DE5}"/>
                </a:ext>
              </a:extLst>
            </p:cNvPr>
            <p:cNvSpPr/>
            <p:nvPr/>
          </p:nvSpPr>
          <p:spPr>
            <a:xfrm>
              <a:off x="4582636" y="1527634"/>
              <a:ext cx="2016224" cy="136815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ight Arrow 8">
              <a:extLst>
                <a:ext uri="{FF2B5EF4-FFF2-40B4-BE49-F238E27FC236}">
                  <a16:creationId xmlns:a16="http://schemas.microsoft.com/office/drawing/2014/main" id="{62A209C8-8FBD-4A03-A655-0D95E69F8E7E}"/>
                </a:ext>
              </a:extLst>
            </p:cNvPr>
            <p:cNvSpPr/>
            <p:nvPr/>
          </p:nvSpPr>
          <p:spPr>
            <a:xfrm rot="10800000">
              <a:off x="3419872" y="2363345"/>
              <a:ext cx="2016224" cy="136815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6" name="Group 5">
            <a:extLst>
              <a:ext uri="{FF2B5EF4-FFF2-40B4-BE49-F238E27FC236}">
                <a16:creationId xmlns:a16="http://schemas.microsoft.com/office/drawing/2014/main" id="{9D6F0FE9-CA9A-47FC-BD0F-C9AD3CFBD6DB}"/>
              </a:ext>
            </a:extLst>
          </p:cNvPr>
          <p:cNvGrpSpPr/>
          <p:nvPr/>
        </p:nvGrpSpPr>
        <p:grpSpPr>
          <a:xfrm>
            <a:off x="7839718" y="1872790"/>
            <a:ext cx="3295937" cy="1632044"/>
            <a:chOff x="2530759" y="1755462"/>
            <a:chExt cx="1681201" cy="1632044"/>
          </a:xfrm>
        </p:grpSpPr>
        <p:sp>
          <p:nvSpPr>
            <p:cNvPr id="7" name="TextBox 6">
              <a:extLst>
                <a:ext uri="{FF2B5EF4-FFF2-40B4-BE49-F238E27FC236}">
                  <a16:creationId xmlns:a16="http://schemas.microsoft.com/office/drawing/2014/main" id="{88EC7536-8D79-4C5D-98F2-0C1C7C749BA5}"/>
                </a:ext>
              </a:extLst>
            </p:cNvPr>
            <p:cNvSpPr txBox="1"/>
            <p:nvPr/>
          </p:nvSpPr>
          <p:spPr>
            <a:xfrm>
              <a:off x="2530759" y="2002511"/>
              <a:ext cx="1681201" cy="138499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a:t>
              </a:r>
            </a:p>
            <a:p>
              <a:pPr algn="r"/>
              <a:endParaRPr lang="en-US" altLang="ko-KR" sz="1200" dirty="0">
                <a:solidFill>
                  <a:schemeClr val="tx1">
                    <a:lumMod val="75000"/>
                    <a:lumOff val="25000"/>
                  </a:schemeClr>
                </a:solidFill>
                <a:cs typeface="Arial" pitchFamily="34" charset="0"/>
              </a:endParaRPr>
            </a:p>
            <a:p>
              <a:pPr algn="r"/>
              <a:r>
                <a:rPr lang="en-US" altLang="ko-KR" sz="1200" dirty="0">
                  <a:solidFill>
                    <a:schemeClr val="tx1">
                      <a:lumMod val="75000"/>
                      <a:lumOff val="25000"/>
                    </a:schemeClr>
                  </a:solidFill>
                  <a:cs typeface="Arial" pitchFamily="34" charset="0"/>
                </a:rPr>
                <a:t>You can simply impress your audience and add a unique zing and appeal to your Reports. Easy to change colors, photos and Text.  </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21D47262-F986-4D5E-82A4-031E0782D83A}"/>
                </a:ext>
              </a:extLst>
            </p:cNvPr>
            <p:cNvSpPr txBox="1"/>
            <p:nvPr/>
          </p:nvSpPr>
          <p:spPr>
            <a:xfrm>
              <a:off x="2530759" y="1755462"/>
              <a:ext cx="1681201" cy="307777"/>
            </a:xfrm>
            <a:prstGeom prst="rect">
              <a:avLst/>
            </a:prstGeom>
            <a:noFill/>
            <a:ln w="3175">
              <a:noFill/>
            </a:ln>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402F470F-0374-42D8-8B98-A38784523A66}"/>
              </a:ext>
            </a:extLst>
          </p:cNvPr>
          <p:cNvGrpSpPr/>
          <p:nvPr/>
        </p:nvGrpSpPr>
        <p:grpSpPr>
          <a:xfrm>
            <a:off x="979113" y="1872790"/>
            <a:ext cx="3295937" cy="1632044"/>
            <a:chOff x="2530759" y="1755462"/>
            <a:chExt cx="1681201" cy="1632044"/>
          </a:xfrm>
        </p:grpSpPr>
        <p:sp>
          <p:nvSpPr>
            <p:cNvPr id="10" name="TextBox 9">
              <a:extLst>
                <a:ext uri="{FF2B5EF4-FFF2-40B4-BE49-F238E27FC236}">
                  <a16:creationId xmlns:a16="http://schemas.microsoft.com/office/drawing/2014/main" id="{EFB076C5-8998-4334-A984-6EF75D58E105}"/>
                </a:ext>
              </a:extLst>
            </p:cNvPr>
            <p:cNvSpPr txBox="1"/>
            <p:nvPr/>
          </p:nvSpPr>
          <p:spPr>
            <a:xfrm>
              <a:off x="2530759" y="2002511"/>
              <a:ext cx="1681201"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Reports. Easy to change colors, photos and Text. </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4E43E38B-C2F0-4AF1-9929-67B55D3C3C98}"/>
                </a:ext>
              </a:extLst>
            </p:cNvPr>
            <p:cNvSpPr txBox="1"/>
            <p:nvPr/>
          </p:nvSpPr>
          <p:spPr>
            <a:xfrm>
              <a:off x="2530759" y="1755462"/>
              <a:ext cx="1681201" cy="307777"/>
            </a:xfrm>
            <a:prstGeom prst="rect">
              <a:avLst/>
            </a:prstGeom>
            <a:noFill/>
            <a:ln w="3175">
              <a:noFill/>
            </a:ln>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sp>
        <p:nvSpPr>
          <p:cNvPr id="12" name="TextBox 11">
            <a:extLst>
              <a:ext uri="{FF2B5EF4-FFF2-40B4-BE49-F238E27FC236}">
                <a16:creationId xmlns:a16="http://schemas.microsoft.com/office/drawing/2014/main" id="{2D97DFAB-973D-4BD5-8FF1-984D562F972A}"/>
              </a:ext>
            </a:extLst>
          </p:cNvPr>
          <p:cNvSpPr txBox="1"/>
          <p:nvPr/>
        </p:nvSpPr>
        <p:spPr>
          <a:xfrm>
            <a:off x="5772318" y="3221139"/>
            <a:ext cx="1478260" cy="584775"/>
          </a:xfrm>
          <a:prstGeom prst="rect">
            <a:avLst/>
          </a:prstGeom>
          <a:noFill/>
          <a:ln w="3175">
            <a:noFill/>
          </a:ln>
        </p:spPr>
        <p:txBody>
          <a:bodyPr wrap="square" rtlCol="0" anchor="ctr">
            <a:spAutoFit/>
          </a:bodyPr>
          <a:lstStyle/>
          <a:p>
            <a:r>
              <a:rPr lang="en-US" altLang="ko-KR" sz="1600" b="1" dirty="0">
                <a:solidFill>
                  <a:schemeClr val="bg1"/>
                </a:solidFill>
                <a:cs typeface="Arial" pitchFamily="34" charset="0"/>
              </a:rPr>
              <a:t>Content</a:t>
            </a:r>
          </a:p>
          <a:p>
            <a:r>
              <a:rPr lang="en-US" altLang="ko-KR" sz="1600" b="1" dirty="0">
                <a:solidFill>
                  <a:schemeClr val="bg1"/>
                </a:solidFill>
                <a:cs typeface="Arial" pitchFamily="34" charset="0"/>
              </a:rPr>
              <a:t>Here</a:t>
            </a:r>
            <a:endParaRPr lang="ko-KR" altLang="en-US" sz="1600" b="1" dirty="0">
              <a:solidFill>
                <a:schemeClr val="bg1"/>
              </a:solidFill>
              <a:cs typeface="Arial" pitchFamily="34" charset="0"/>
            </a:endParaRPr>
          </a:p>
        </p:txBody>
      </p:sp>
      <p:sp>
        <p:nvSpPr>
          <p:cNvPr id="13" name="TextBox 12">
            <a:extLst>
              <a:ext uri="{FF2B5EF4-FFF2-40B4-BE49-F238E27FC236}">
                <a16:creationId xmlns:a16="http://schemas.microsoft.com/office/drawing/2014/main" id="{F8AAA4E4-CB10-495A-B766-877899F8F784}"/>
              </a:ext>
            </a:extLst>
          </p:cNvPr>
          <p:cNvSpPr txBox="1"/>
          <p:nvPr/>
        </p:nvSpPr>
        <p:spPr>
          <a:xfrm>
            <a:off x="4874314" y="4329613"/>
            <a:ext cx="1546350" cy="584775"/>
          </a:xfrm>
          <a:prstGeom prst="rect">
            <a:avLst/>
          </a:prstGeom>
          <a:noFill/>
          <a:ln w="3175">
            <a:noFill/>
          </a:ln>
        </p:spPr>
        <p:txBody>
          <a:bodyPr wrap="square" rtlCol="0" anchor="ctr">
            <a:spAutoFit/>
          </a:bodyPr>
          <a:lstStyle/>
          <a:p>
            <a:pPr algn="r"/>
            <a:r>
              <a:rPr lang="en-US" altLang="ko-KR" sz="1600" b="1" dirty="0">
                <a:solidFill>
                  <a:schemeClr val="bg1"/>
                </a:solidFill>
                <a:cs typeface="Arial" pitchFamily="34" charset="0"/>
              </a:rPr>
              <a:t>Content</a:t>
            </a:r>
          </a:p>
          <a:p>
            <a:pPr algn="r"/>
            <a:r>
              <a:rPr lang="en-US" altLang="ko-KR" sz="1600" b="1" dirty="0">
                <a:solidFill>
                  <a:schemeClr val="bg1"/>
                </a:solidFill>
                <a:cs typeface="Arial" pitchFamily="34" charset="0"/>
              </a:rPr>
              <a:t>Here</a:t>
            </a:r>
            <a:endParaRPr lang="ko-KR" altLang="en-US" sz="1600" b="1" dirty="0">
              <a:solidFill>
                <a:schemeClr val="bg1"/>
              </a:solidFill>
              <a:cs typeface="Arial" pitchFamily="34" charset="0"/>
            </a:endParaRPr>
          </a:p>
        </p:txBody>
      </p:sp>
      <p:graphicFrame>
        <p:nvGraphicFramePr>
          <p:cNvPr id="14" name="Chart 13">
            <a:extLst>
              <a:ext uri="{FF2B5EF4-FFF2-40B4-BE49-F238E27FC236}">
                <a16:creationId xmlns:a16="http://schemas.microsoft.com/office/drawing/2014/main" id="{CA968502-943A-4157-8799-EEF6D7DA10BC}"/>
              </a:ext>
            </a:extLst>
          </p:cNvPr>
          <p:cNvGraphicFramePr/>
          <p:nvPr>
            <p:extLst>
              <p:ext uri="{D42A27DB-BD31-4B8C-83A1-F6EECF244321}">
                <p14:modId xmlns:p14="http://schemas.microsoft.com/office/powerpoint/2010/main" val="1082909084"/>
              </p:ext>
            </p:extLst>
          </p:nvPr>
        </p:nvGraphicFramePr>
        <p:xfrm>
          <a:off x="1102100" y="3667948"/>
          <a:ext cx="3049963" cy="2560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753C95B8-24B0-4839-91BB-9235EA4C677E}"/>
              </a:ext>
            </a:extLst>
          </p:cNvPr>
          <p:cNvGraphicFramePr/>
          <p:nvPr>
            <p:extLst>
              <p:ext uri="{D42A27DB-BD31-4B8C-83A1-F6EECF244321}">
                <p14:modId xmlns:p14="http://schemas.microsoft.com/office/powerpoint/2010/main" val="1574116923"/>
              </p:ext>
            </p:extLst>
          </p:nvPr>
        </p:nvGraphicFramePr>
        <p:xfrm>
          <a:off x="7962705" y="3667948"/>
          <a:ext cx="3049963" cy="25605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8028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7CFFD8A8-FEBB-492F-B8FB-559C68E33356}"/>
              </a:ext>
            </a:extLst>
          </p:cNvPr>
          <p:cNvSpPr txBox="1">
            <a:spLocks/>
          </p:cNvSpPr>
          <p:nvPr/>
        </p:nvSpPr>
        <p:spPr>
          <a:xfrm>
            <a:off x="4860403" y="320199"/>
            <a:ext cx="5478753" cy="71087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4800" b="1" dirty="0">
                <a:solidFill>
                  <a:schemeClr val="accent1"/>
                </a:solidFill>
                <a:cs typeface="Arial" pitchFamily="34" charset="0"/>
              </a:rPr>
              <a:t>AWESOME </a:t>
            </a:r>
            <a:r>
              <a:rPr lang="en-GB" altLang="ko-KR" sz="4800" b="1" dirty="0">
                <a:solidFill>
                  <a:schemeClr val="accent1"/>
                </a:solidFill>
                <a:cs typeface="Arial" pitchFamily="34" charset="0"/>
              </a:rPr>
              <a:t>S</a:t>
            </a:r>
            <a:r>
              <a:rPr lang="en-US" altLang="ko-KR" sz="4800" b="1" dirty="0">
                <a:solidFill>
                  <a:schemeClr val="accent1"/>
                </a:solidFill>
                <a:cs typeface="Arial" pitchFamily="34" charset="0"/>
              </a:rPr>
              <a:t>LIDE</a:t>
            </a:r>
            <a:endParaRPr lang="ko-KR" altLang="en-US" sz="4800" b="1" dirty="0">
              <a:solidFill>
                <a:schemeClr val="accent1"/>
              </a:solidFill>
              <a:cs typeface="Arial" pitchFamily="34" charset="0"/>
            </a:endParaRPr>
          </a:p>
        </p:txBody>
      </p:sp>
      <p:sp>
        <p:nvSpPr>
          <p:cNvPr id="53" name="Rectangle 5">
            <a:extLst>
              <a:ext uri="{FF2B5EF4-FFF2-40B4-BE49-F238E27FC236}">
                <a16:creationId xmlns:a16="http://schemas.microsoft.com/office/drawing/2014/main" id="{69CC6BD0-CB05-4780-A897-03FA155E551B}"/>
              </a:ext>
            </a:extLst>
          </p:cNvPr>
          <p:cNvSpPr/>
          <p:nvPr/>
        </p:nvSpPr>
        <p:spPr>
          <a:xfrm>
            <a:off x="4348264" y="3104964"/>
            <a:ext cx="7843736"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54" name="Rectangle 1">
            <a:extLst>
              <a:ext uri="{FF2B5EF4-FFF2-40B4-BE49-F238E27FC236}">
                <a16:creationId xmlns:a16="http://schemas.microsoft.com/office/drawing/2014/main" id="{1C7E8B4E-7DB2-419F-ADD4-4CA59D94546D}"/>
              </a:ext>
            </a:extLst>
          </p:cNvPr>
          <p:cNvSpPr/>
          <p:nvPr/>
        </p:nvSpPr>
        <p:spPr>
          <a:xfrm>
            <a:off x="5100739" y="4069814"/>
            <a:ext cx="6339200" cy="20882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DA5D9C31-CE0C-491D-8861-54FC015E76AC}"/>
              </a:ext>
            </a:extLst>
          </p:cNvPr>
          <p:cNvSpPr txBox="1"/>
          <p:nvPr/>
        </p:nvSpPr>
        <p:spPr>
          <a:xfrm>
            <a:off x="5348389" y="4329100"/>
            <a:ext cx="5843416"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0A180E22-3927-4315-80F2-430AF6C664DA}"/>
              </a:ext>
            </a:extLst>
          </p:cNvPr>
          <p:cNvSpPr txBox="1"/>
          <p:nvPr/>
        </p:nvSpPr>
        <p:spPr>
          <a:xfrm>
            <a:off x="5100739" y="3275113"/>
            <a:ext cx="633920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Get a modern PowerPoint  Presentation that is beautifully designed.</a:t>
            </a:r>
            <a:endParaRPr lang="ko-KR" altLang="en-US" sz="1400" b="1" dirty="0">
              <a:solidFill>
                <a:schemeClr val="bg1"/>
              </a:solidFill>
              <a:cs typeface="Arial" pitchFamily="34" charset="0"/>
            </a:endParaRPr>
          </a:p>
        </p:txBody>
      </p:sp>
      <p:sp>
        <p:nvSpPr>
          <p:cNvPr id="57" name="TextBox 56">
            <a:extLst>
              <a:ext uri="{FF2B5EF4-FFF2-40B4-BE49-F238E27FC236}">
                <a16:creationId xmlns:a16="http://schemas.microsoft.com/office/drawing/2014/main" id="{6699D214-7D59-4B92-AE36-DC3056CBD04F}"/>
              </a:ext>
            </a:extLst>
          </p:cNvPr>
          <p:cNvSpPr txBox="1"/>
          <p:nvPr/>
        </p:nvSpPr>
        <p:spPr>
          <a:xfrm>
            <a:off x="4957873" y="2434469"/>
            <a:ext cx="6482066" cy="276999"/>
          </a:xfrm>
          <a:prstGeom prst="rect">
            <a:avLst/>
          </a:prstGeom>
          <a:noFill/>
        </p:spPr>
        <p:txBody>
          <a:bodyPr wrap="square" rtlCol="0" anchor="ctr">
            <a:spAutoFit/>
          </a:bodyPr>
          <a:lstStyle/>
          <a:p>
            <a:r>
              <a:rPr lang="en-GB" altLang="ko-KR" sz="1200" dirty="0">
                <a:cs typeface="Arial" pitchFamily="34" charset="0"/>
              </a:rPr>
              <a:t>L</a:t>
            </a:r>
            <a:r>
              <a:rPr lang="en-US" altLang="ko-KR" sz="1200" dirty="0">
                <a:cs typeface="Arial" pitchFamily="34" charset="0"/>
              </a:rPr>
              <a:t>OREM IPSUM DOLOR SIT AMET, CU USU AGAM INTEGRE IMPEDIT.</a:t>
            </a:r>
            <a:endParaRPr lang="ko-KR" altLang="en-US" sz="1200" dirty="0">
              <a:cs typeface="Arial" pitchFamily="34" charset="0"/>
            </a:endParaRPr>
          </a:p>
        </p:txBody>
      </p:sp>
      <p:sp>
        <p:nvSpPr>
          <p:cNvPr id="58" name="TextBox 57">
            <a:extLst>
              <a:ext uri="{FF2B5EF4-FFF2-40B4-BE49-F238E27FC236}">
                <a16:creationId xmlns:a16="http://schemas.microsoft.com/office/drawing/2014/main" id="{86086493-FA7B-47C3-900C-310309EE381E}"/>
              </a:ext>
            </a:extLst>
          </p:cNvPr>
          <p:cNvSpPr txBox="1"/>
          <p:nvPr/>
        </p:nvSpPr>
        <p:spPr>
          <a:xfrm>
            <a:off x="4957873" y="1516000"/>
            <a:ext cx="6482066" cy="830997"/>
          </a:xfrm>
          <a:prstGeom prst="rect">
            <a:avLst/>
          </a:prstGeom>
          <a:noFill/>
        </p:spPr>
        <p:txBody>
          <a:bodyPr wrap="square" rtlCol="0" anchor="ctr">
            <a:spAutoFit/>
          </a:bodyPr>
          <a:lstStyle/>
          <a:p>
            <a:r>
              <a:rPr lang="en-GB" altLang="ko-KR" sz="2400" dirty="0">
                <a:solidFill>
                  <a:schemeClr val="accent2"/>
                </a:solidFill>
                <a:cs typeface="Arial" pitchFamily="34" charset="0"/>
              </a:rPr>
              <a:t>L</a:t>
            </a:r>
            <a:r>
              <a:rPr lang="en-US" altLang="ko-KR" sz="2400" dirty="0">
                <a:solidFill>
                  <a:schemeClr val="accent2"/>
                </a:solidFill>
                <a:cs typeface="Arial" pitchFamily="34" charset="0"/>
              </a:rPr>
              <a:t>OREM IPSUM DOLOR SIT AMET, CU USU AGAM INTEGRE IMPEDIT.</a:t>
            </a:r>
            <a:endParaRPr lang="ko-KR" altLang="en-US" sz="2400" dirty="0">
              <a:solidFill>
                <a:schemeClr val="accent2"/>
              </a:solidFill>
              <a:cs typeface="Arial" pitchFamily="34" charset="0"/>
            </a:endParaRPr>
          </a:p>
        </p:txBody>
      </p:sp>
      <p:sp>
        <p:nvSpPr>
          <p:cNvPr id="3" name="Picture Placeholder 2">
            <a:extLst>
              <a:ext uri="{FF2B5EF4-FFF2-40B4-BE49-F238E27FC236}">
                <a16:creationId xmlns:a16="http://schemas.microsoft.com/office/drawing/2014/main" id="{C2DBAF54-0059-4566-AA9B-2074E910C194}"/>
              </a:ext>
            </a:extLst>
          </p:cNvPr>
          <p:cNvSpPr>
            <a:spLocks noGrp="1"/>
          </p:cNvSpPr>
          <p:nvPr>
            <p:ph type="pic" sz="quarter" idx="14"/>
          </p:nvPr>
        </p:nvSpPr>
        <p:spPr/>
      </p:sp>
    </p:spTree>
    <p:extLst>
      <p:ext uri="{BB962C8B-B14F-4D97-AF65-F5344CB8AC3E}">
        <p14:creationId xmlns:p14="http://schemas.microsoft.com/office/powerpoint/2010/main" val="3871885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ounded Rectangle 3">
            <a:extLst>
              <a:ext uri="{FF2B5EF4-FFF2-40B4-BE49-F238E27FC236}">
                <a16:creationId xmlns:a16="http://schemas.microsoft.com/office/drawing/2014/main" id="{78171BA1-ABA9-4D2E-95AB-427F03554699}"/>
              </a:ext>
            </a:extLst>
          </p:cNvPr>
          <p:cNvSpPr/>
          <p:nvPr/>
        </p:nvSpPr>
        <p:spPr>
          <a:xfrm>
            <a:off x="905346" y="4658632"/>
            <a:ext cx="2628000" cy="576064"/>
          </a:xfrm>
          <a:prstGeom prst="roundRect">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ounded Rectangle 4">
            <a:extLst>
              <a:ext uri="{FF2B5EF4-FFF2-40B4-BE49-F238E27FC236}">
                <a16:creationId xmlns:a16="http://schemas.microsoft.com/office/drawing/2014/main" id="{29506C9B-4CB7-4B23-8DE7-69D6E353BB3A}"/>
              </a:ext>
            </a:extLst>
          </p:cNvPr>
          <p:cNvSpPr/>
          <p:nvPr/>
        </p:nvSpPr>
        <p:spPr>
          <a:xfrm rot="18600000">
            <a:off x="2793223" y="4327960"/>
            <a:ext cx="1440000" cy="576000"/>
          </a:xfrm>
          <a:prstGeom prst="roundRect">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11">
            <a:extLst>
              <a:ext uri="{FF2B5EF4-FFF2-40B4-BE49-F238E27FC236}">
                <a16:creationId xmlns:a16="http://schemas.microsoft.com/office/drawing/2014/main" id="{0551B686-F327-4345-A5BC-345D2B0DBA03}"/>
              </a:ext>
            </a:extLst>
          </p:cNvPr>
          <p:cNvSpPr/>
          <p:nvPr/>
        </p:nvSpPr>
        <p:spPr>
          <a:xfrm>
            <a:off x="3496682" y="3997076"/>
            <a:ext cx="2628000" cy="576064"/>
          </a:xfrm>
          <a:prstGeom prst="roundRect">
            <a:avLst>
              <a:gd name="adj"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3">
            <a:extLst>
              <a:ext uri="{FF2B5EF4-FFF2-40B4-BE49-F238E27FC236}">
                <a16:creationId xmlns:a16="http://schemas.microsoft.com/office/drawing/2014/main" id="{C441C4E3-8F3B-4326-9995-DD57D3709FDC}"/>
              </a:ext>
            </a:extLst>
          </p:cNvPr>
          <p:cNvSpPr/>
          <p:nvPr/>
        </p:nvSpPr>
        <p:spPr>
          <a:xfrm>
            <a:off x="6088018" y="3335520"/>
            <a:ext cx="2628000" cy="576064"/>
          </a:xfrm>
          <a:prstGeom prst="roundRect">
            <a:avLst>
              <a:gd name="adj"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15">
            <a:extLst>
              <a:ext uri="{FF2B5EF4-FFF2-40B4-BE49-F238E27FC236}">
                <a16:creationId xmlns:a16="http://schemas.microsoft.com/office/drawing/2014/main" id="{373B4191-E40E-4372-BD27-35F17D074432}"/>
              </a:ext>
            </a:extLst>
          </p:cNvPr>
          <p:cNvSpPr/>
          <p:nvPr/>
        </p:nvSpPr>
        <p:spPr>
          <a:xfrm>
            <a:off x="8703025" y="2673964"/>
            <a:ext cx="2628000" cy="576064"/>
          </a:xfrm>
          <a:prstGeom prst="roundRect">
            <a:avLst>
              <a:gd name="adj" fmla="val 50000"/>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2B678B04-924F-4467-BDE4-69F789009894}"/>
              </a:ext>
            </a:extLst>
          </p:cNvPr>
          <p:cNvGrpSpPr/>
          <p:nvPr/>
        </p:nvGrpSpPr>
        <p:grpSpPr>
          <a:xfrm>
            <a:off x="7579164" y="1826052"/>
            <a:ext cx="3619748" cy="716616"/>
            <a:chOff x="302738" y="4417056"/>
            <a:chExt cx="3619748" cy="716616"/>
          </a:xfrm>
        </p:grpSpPr>
        <p:sp>
          <p:nvSpPr>
            <p:cNvPr id="9" name="TextBox 8">
              <a:extLst>
                <a:ext uri="{FF2B5EF4-FFF2-40B4-BE49-F238E27FC236}">
                  <a16:creationId xmlns:a16="http://schemas.microsoft.com/office/drawing/2014/main" id="{629122EB-1B85-4709-8E37-422ABC21B48A}"/>
                </a:ext>
              </a:extLst>
            </p:cNvPr>
            <p:cNvSpPr txBox="1"/>
            <p:nvPr/>
          </p:nvSpPr>
          <p:spPr>
            <a:xfrm>
              <a:off x="302738" y="4417056"/>
              <a:ext cx="3619748" cy="276999"/>
            </a:xfrm>
            <a:prstGeom prst="rect">
              <a:avLst/>
            </a:prstGeom>
            <a:noFill/>
          </p:spPr>
          <p:txBody>
            <a:bodyPr wrap="square" lIns="0"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D1504ACD-0701-49D3-95F7-91A8438E9511}"/>
                </a:ext>
              </a:extLst>
            </p:cNvPr>
            <p:cNvSpPr txBox="1"/>
            <p:nvPr/>
          </p:nvSpPr>
          <p:spPr>
            <a:xfrm>
              <a:off x="302738" y="4672007"/>
              <a:ext cx="3619748" cy="461665"/>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grpSp>
      <p:sp>
        <p:nvSpPr>
          <p:cNvPr id="11" name="TextBox 10">
            <a:extLst>
              <a:ext uri="{FF2B5EF4-FFF2-40B4-BE49-F238E27FC236}">
                <a16:creationId xmlns:a16="http://schemas.microsoft.com/office/drawing/2014/main" id="{718CAA49-622E-4F08-B51D-30B2C6B1DBA3}"/>
              </a:ext>
            </a:extLst>
          </p:cNvPr>
          <p:cNvSpPr txBox="1"/>
          <p:nvPr/>
        </p:nvSpPr>
        <p:spPr>
          <a:xfrm>
            <a:off x="9237269" y="2800289"/>
            <a:ext cx="1512168" cy="307777"/>
          </a:xfrm>
          <a:prstGeom prst="rect">
            <a:avLst/>
          </a:prstGeom>
          <a:noFill/>
        </p:spPr>
        <p:txBody>
          <a:bodyPr wrap="square" lIns="0"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nvGrpSpPr>
          <p:cNvPr id="12" name="Group 11">
            <a:extLst>
              <a:ext uri="{FF2B5EF4-FFF2-40B4-BE49-F238E27FC236}">
                <a16:creationId xmlns:a16="http://schemas.microsoft.com/office/drawing/2014/main" id="{FC5F8566-E455-416F-910B-5908C35737AB}"/>
              </a:ext>
            </a:extLst>
          </p:cNvPr>
          <p:cNvGrpSpPr/>
          <p:nvPr/>
        </p:nvGrpSpPr>
        <p:grpSpPr>
          <a:xfrm>
            <a:off x="1947018" y="3144908"/>
            <a:ext cx="3619748" cy="716616"/>
            <a:chOff x="302738" y="4417056"/>
            <a:chExt cx="3619748" cy="716616"/>
          </a:xfrm>
        </p:grpSpPr>
        <p:sp>
          <p:nvSpPr>
            <p:cNvPr id="13" name="TextBox 12">
              <a:extLst>
                <a:ext uri="{FF2B5EF4-FFF2-40B4-BE49-F238E27FC236}">
                  <a16:creationId xmlns:a16="http://schemas.microsoft.com/office/drawing/2014/main" id="{92D8D98A-9EC4-499C-A81B-88B98B1C8019}"/>
                </a:ext>
              </a:extLst>
            </p:cNvPr>
            <p:cNvSpPr txBox="1"/>
            <p:nvPr/>
          </p:nvSpPr>
          <p:spPr>
            <a:xfrm>
              <a:off x="302738" y="4417056"/>
              <a:ext cx="3619748" cy="276999"/>
            </a:xfrm>
            <a:prstGeom prst="rect">
              <a:avLst/>
            </a:prstGeom>
            <a:noFill/>
          </p:spPr>
          <p:txBody>
            <a:bodyPr wrap="square" lIns="0"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5F5236AD-0AFC-4BC4-AF4C-32D2AB6C6033}"/>
                </a:ext>
              </a:extLst>
            </p:cNvPr>
            <p:cNvSpPr txBox="1"/>
            <p:nvPr/>
          </p:nvSpPr>
          <p:spPr>
            <a:xfrm>
              <a:off x="302738" y="4672007"/>
              <a:ext cx="3619748" cy="461665"/>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grpSp>
      <p:sp>
        <p:nvSpPr>
          <p:cNvPr id="15" name="TextBox 14">
            <a:extLst>
              <a:ext uri="{FF2B5EF4-FFF2-40B4-BE49-F238E27FC236}">
                <a16:creationId xmlns:a16="http://schemas.microsoft.com/office/drawing/2014/main" id="{5A73FD39-126F-4D3A-A1F1-E1C937D5FBEB}"/>
              </a:ext>
            </a:extLst>
          </p:cNvPr>
          <p:cNvSpPr txBox="1"/>
          <p:nvPr/>
        </p:nvSpPr>
        <p:spPr>
          <a:xfrm>
            <a:off x="4054598" y="4137810"/>
            <a:ext cx="1512168" cy="307777"/>
          </a:xfrm>
          <a:prstGeom prst="rect">
            <a:avLst/>
          </a:prstGeom>
          <a:noFill/>
        </p:spPr>
        <p:txBody>
          <a:bodyPr wrap="square" lIns="0"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nvGrpSpPr>
          <p:cNvPr id="16" name="Group 15">
            <a:extLst>
              <a:ext uri="{FF2B5EF4-FFF2-40B4-BE49-F238E27FC236}">
                <a16:creationId xmlns:a16="http://schemas.microsoft.com/office/drawing/2014/main" id="{0C93AAF7-11E1-436F-8146-4531E0AE3F02}"/>
              </a:ext>
            </a:extLst>
          </p:cNvPr>
          <p:cNvGrpSpPr/>
          <p:nvPr/>
        </p:nvGrpSpPr>
        <p:grpSpPr>
          <a:xfrm>
            <a:off x="7922965" y="4054670"/>
            <a:ext cx="3408061" cy="716616"/>
            <a:chOff x="302738" y="4417056"/>
            <a:chExt cx="3619748" cy="716616"/>
          </a:xfrm>
        </p:grpSpPr>
        <p:sp>
          <p:nvSpPr>
            <p:cNvPr id="17" name="TextBox 16">
              <a:extLst>
                <a:ext uri="{FF2B5EF4-FFF2-40B4-BE49-F238E27FC236}">
                  <a16:creationId xmlns:a16="http://schemas.microsoft.com/office/drawing/2014/main" id="{A36C533F-44C7-466C-B518-D42488B41C34}"/>
                </a:ext>
              </a:extLst>
            </p:cNvPr>
            <p:cNvSpPr txBox="1"/>
            <p:nvPr/>
          </p:nvSpPr>
          <p:spPr>
            <a:xfrm>
              <a:off x="302738" y="4417056"/>
              <a:ext cx="3619748"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06629AB0-0C75-4C80-9EA6-AC315FC4F866}"/>
                </a:ext>
              </a:extLst>
            </p:cNvPr>
            <p:cNvSpPr txBox="1"/>
            <p:nvPr/>
          </p:nvSpPr>
          <p:spPr>
            <a:xfrm>
              <a:off x="302738" y="4672007"/>
              <a:ext cx="3619748" cy="461665"/>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grpSp>
      <p:sp>
        <p:nvSpPr>
          <p:cNvPr id="19" name="TextBox 18">
            <a:extLst>
              <a:ext uri="{FF2B5EF4-FFF2-40B4-BE49-F238E27FC236}">
                <a16:creationId xmlns:a16="http://schemas.microsoft.com/office/drawing/2014/main" id="{F7BFB0B8-C118-487C-B54A-FA293834D109}"/>
              </a:ext>
            </a:extLst>
          </p:cNvPr>
          <p:cNvSpPr txBox="1"/>
          <p:nvPr/>
        </p:nvSpPr>
        <p:spPr>
          <a:xfrm>
            <a:off x="1463262" y="4797590"/>
            <a:ext cx="1512168" cy="307777"/>
          </a:xfrm>
          <a:prstGeom prst="rect">
            <a:avLst/>
          </a:prstGeom>
          <a:noFill/>
        </p:spPr>
        <p:txBody>
          <a:bodyPr wrap="square" lIns="0"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nvGrpSpPr>
          <p:cNvPr id="20" name="Group 19">
            <a:extLst>
              <a:ext uri="{FF2B5EF4-FFF2-40B4-BE49-F238E27FC236}">
                <a16:creationId xmlns:a16="http://schemas.microsoft.com/office/drawing/2014/main" id="{9E97341D-E16F-4405-8EFB-018F40713A74}"/>
              </a:ext>
            </a:extLst>
          </p:cNvPr>
          <p:cNvGrpSpPr/>
          <p:nvPr/>
        </p:nvGrpSpPr>
        <p:grpSpPr>
          <a:xfrm>
            <a:off x="2772646" y="5379444"/>
            <a:ext cx="3549273" cy="716616"/>
            <a:chOff x="302738" y="4417056"/>
            <a:chExt cx="3619748" cy="716616"/>
          </a:xfrm>
        </p:grpSpPr>
        <p:sp>
          <p:nvSpPr>
            <p:cNvPr id="21" name="TextBox 20">
              <a:extLst>
                <a:ext uri="{FF2B5EF4-FFF2-40B4-BE49-F238E27FC236}">
                  <a16:creationId xmlns:a16="http://schemas.microsoft.com/office/drawing/2014/main" id="{EC46D1BA-4C68-41E5-9C59-19D9ECE0F1DE}"/>
                </a:ext>
              </a:extLst>
            </p:cNvPr>
            <p:cNvSpPr txBox="1"/>
            <p:nvPr/>
          </p:nvSpPr>
          <p:spPr>
            <a:xfrm>
              <a:off x="302738" y="4417056"/>
              <a:ext cx="3619748"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516D1B26-98C9-4FE7-A6A1-704EF9F29C37}"/>
                </a:ext>
              </a:extLst>
            </p:cNvPr>
            <p:cNvSpPr txBox="1"/>
            <p:nvPr/>
          </p:nvSpPr>
          <p:spPr>
            <a:xfrm>
              <a:off x="302738" y="4672007"/>
              <a:ext cx="3619748" cy="461665"/>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grpSp>
      <p:sp>
        <p:nvSpPr>
          <p:cNvPr id="23" name="TextBox 22">
            <a:extLst>
              <a:ext uri="{FF2B5EF4-FFF2-40B4-BE49-F238E27FC236}">
                <a16:creationId xmlns:a16="http://schemas.microsoft.com/office/drawing/2014/main" id="{7A714453-C5C1-44A6-901F-CB0E340CC4BC}"/>
              </a:ext>
            </a:extLst>
          </p:cNvPr>
          <p:cNvSpPr txBox="1"/>
          <p:nvPr/>
        </p:nvSpPr>
        <p:spPr>
          <a:xfrm>
            <a:off x="6645934" y="3481152"/>
            <a:ext cx="1512168" cy="307777"/>
          </a:xfrm>
          <a:prstGeom prst="rect">
            <a:avLst/>
          </a:prstGeom>
          <a:noFill/>
        </p:spPr>
        <p:txBody>
          <a:bodyPr wrap="square" lIns="0"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cxnSp>
        <p:nvCxnSpPr>
          <p:cNvPr id="24" name="Elbow Connector 34">
            <a:extLst>
              <a:ext uri="{FF2B5EF4-FFF2-40B4-BE49-F238E27FC236}">
                <a16:creationId xmlns:a16="http://schemas.microsoft.com/office/drawing/2014/main" id="{A6CF92E1-BC25-4A04-B54A-C0726C192A51}"/>
              </a:ext>
            </a:extLst>
          </p:cNvPr>
          <p:cNvCxnSpPr/>
          <p:nvPr/>
        </p:nvCxnSpPr>
        <p:spPr>
          <a:xfrm rot="16200000" flipH="1">
            <a:off x="2164451" y="5372693"/>
            <a:ext cx="465045" cy="360037"/>
          </a:xfrm>
          <a:prstGeom prst="bentConnector3">
            <a:avLst>
              <a:gd name="adj1" fmla="val 99156"/>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Elbow Connector 44">
            <a:extLst>
              <a:ext uri="{FF2B5EF4-FFF2-40B4-BE49-F238E27FC236}">
                <a16:creationId xmlns:a16="http://schemas.microsoft.com/office/drawing/2014/main" id="{1A7A48CC-5AA9-4BB6-8C9F-28EB229EE506}"/>
              </a:ext>
            </a:extLst>
          </p:cNvPr>
          <p:cNvCxnSpPr/>
          <p:nvPr/>
        </p:nvCxnSpPr>
        <p:spPr>
          <a:xfrm rot="16200000" flipH="1">
            <a:off x="7340077" y="4052319"/>
            <a:ext cx="465045" cy="360037"/>
          </a:xfrm>
          <a:prstGeom prst="bentConnector3">
            <a:avLst>
              <a:gd name="adj1" fmla="val 99156"/>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Rounded Rectangle 4">
            <a:extLst>
              <a:ext uri="{FF2B5EF4-FFF2-40B4-BE49-F238E27FC236}">
                <a16:creationId xmlns:a16="http://schemas.microsoft.com/office/drawing/2014/main" id="{0F907C5C-699A-46AB-B290-7F6328A8C58D}"/>
              </a:ext>
            </a:extLst>
          </p:cNvPr>
          <p:cNvSpPr/>
          <p:nvPr/>
        </p:nvSpPr>
        <p:spPr>
          <a:xfrm rot="18600000">
            <a:off x="5378425" y="3663318"/>
            <a:ext cx="1440000" cy="576000"/>
          </a:xfrm>
          <a:prstGeom prst="roundRect">
            <a:avLst>
              <a:gd name="adj"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ounded Rectangle 4">
            <a:extLst>
              <a:ext uri="{FF2B5EF4-FFF2-40B4-BE49-F238E27FC236}">
                <a16:creationId xmlns:a16="http://schemas.microsoft.com/office/drawing/2014/main" id="{6D775506-964F-4C15-A498-8E6ADB2B89DA}"/>
              </a:ext>
            </a:extLst>
          </p:cNvPr>
          <p:cNvSpPr/>
          <p:nvPr/>
        </p:nvSpPr>
        <p:spPr>
          <a:xfrm rot="18600000">
            <a:off x="7985610" y="3010669"/>
            <a:ext cx="1440000" cy="576000"/>
          </a:xfrm>
          <a:prstGeom prst="roundRect">
            <a:avLst>
              <a:gd name="adj"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415778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Timeline Style</a:t>
            </a:r>
          </a:p>
        </p:txBody>
      </p:sp>
      <p:sp>
        <p:nvSpPr>
          <p:cNvPr id="3" name="AutoShape 12">
            <a:extLst>
              <a:ext uri="{FF2B5EF4-FFF2-40B4-BE49-F238E27FC236}">
                <a16:creationId xmlns:a16="http://schemas.microsoft.com/office/drawing/2014/main" id="{E9CDC8BE-5906-490F-ABE9-71B9C945C544}"/>
              </a:ext>
            </a:extLst>
          </p:cNvPr>
          <p:cNvSpPr>
            <a:spLocks noChangeArrowheads="1"/>
          </p:cNvSpPr>
          <p:nvPr/>
        </p:nvSpPr>
        <p:spPr bwMode="auto">
          <a:xfrm>
            <a:off x="931493" y="3274864"/>
            <a:ext cx="10331865" cy="1350150"/>
          </a:xfrm>
          <a:prstGeom prst="rightArrow">
            <a:avLst>
              <a:gd name="adj1" fmla="val 45285"/>
              <a:gd name="adj2" fmla="val 53565"/>
            </a:avLst>
          </a:prstGeom>
          <a:solidFill>
            <a:schemeClr val="bg1"/>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AutoShape 12">
            <a:extLst>
              <a:ext uri="{FF2B5EF4-FFF2-40B4-BE49-F238E27FC236}">
                <a16:creationId xmlns:a16="http://schemas.microsoft.com/office/drawing/2014/main" id="{B907D16C-4189-400C-8C64-44ACC9F9CBBE}"/>
              </a:ext>
            </a:extLst>
          </p:cNvPr>
          <p:cNvSpPr>
            <a:spLocks noChangeArrowheads="1"/>
          </p:cNvSpPr>
          <p:nvPr/>
        </p:nvSpPr>
        <p:spPr bwMode="auto">
          <a:xfrm>
            <a:off x="7610100" y="3102900"/>
            <a:ext cx="675075" cy="684246"/>
          </a:xfrm>
          <a:prstGeom prst="chevron">
            <a:avLst/>
          </a:prstGeom>
          <a:solidFill>
            <a:schemeClr val="accent4"/>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ko-KR" altLang="en-US" sz="2700" dirty="0"/>
          </a:p>
        </p:txBody>
      </p:sp>
      <p:sp>
        <p:nvSpPr>
          <p:cNvPr id="5" name="AutoShape 12">
            <a:extLst>
              <a:ext uri="{FF2B5EF4-FFF2-40B4-BE49-F238E27FC236}">
                <a16:creationId xmlns:a16="http://schemas.microsoft.com/office/drawing/2014/main" id="{CF53A08F-DC2D-45CE-BC99-66BE6A6B5A1B}"/>
              </a:ext>
            </a:extLst>
          </p:cNvPr>
          <p:cNvSpPr>
            <a:spLocks noChangeArrowheads="1"/>
          </p:cNvSpPr>
          <p:nvPr/>
        </p:nvSpPr>
        <p:spPr bwMode="auto">
          <a:xfrm>
            <a:off x="6183684" y="4112730"/>
            <a:ext cx="675075" cy="684246"/>
          </a:xfrm>
          <a:prstGeom prst="chevron">
            <a:avLst/>
          </a:prstGeom>
          <a:solidFill>
            <a:schemeClr val="accent3"/>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dirty="0"/>
          </a:p>
        </p:txBody>
      </p:sp>
      <p:sp>
        <p:nvSpPr>
          <p:cNvPr id="6" name="AutoShape 12">
            <a:extLst>
              <a:ext uri="{FF2B5EF4-FFF2-40B4-BE49-F238E27FC236}">
                <a16:creationId xmlns:a16="http://schemas.microsoft.com/office/drawing/2014/main" id="{F7B51566-F970-44C3-8C1F-68EEB651B4C3}"/>
              </a:ext>
            </a:extLst>
          </p:cNvPr>
          <p:cNvSpPr>
            <a:spLocks noChangeArrowheads="1"/>
          </p:cNvSpPr>
          <p:nvPr/>
        </p:nvSpPr>
        <p:spPr bwMode="auto">
          <a:xfrm>
            <a:off x="4757268" y="3102900"/>
            <a:ext cx="675075" cy="684246"/>
          </a:xfrm>
          <a:prstGeom prst="chevron">
            <a:avLst/>
          </a:prstGeom>
          <a:solidFill>
            <a:schemeClr val="accent2"/>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ko-KR" altLang="en-US" sz="2700" dirty="0"/>
          </a:p>
        </p:txBody>
      </p:sp>
      <p:sp>
        <p:nvSpPr>
          <p:cNvPr id="7" name="AutoShape 12">
            <a:extLst>
              <a:ext uri="{FF2B5EF4-FFF2-40B4-BE49-F238E27FC236}">
                <a16:creationId xmlns:a16="http://schemas.microsoft.com/office/drawing/2014/main" id="{76C4EA6F-DD78-4A79-A3D0-9199151AC1A9}"/>
              </a:ext>
            </a:extLst>
          </p:cNvPr>
          <p:cNvSpPr>
            <a:spLocks noChangeArrowheads="1"/>
          </p:cNvSpPr>
          <p:nvPr/>
        </p:nvSpPr>
        <p:spPr bwMode="auto">
          <a:xfrm>
            <a:off x="1904436" y="3102900"/>
            <a:ext cx="675075" cy="684246"/>
          </a:xfrm>
          <a:prstGeom prst="chevron">
            <a:avLst/>
          </a:prstGeom>
          <a:solidFill>
            <a:schemeClr val="accent6"/>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ko-KR" altLang="en-US" sz="2700" dirty="0"/>
          </a:p>
        </p:txBody>
      </p:sp>
      <p:sp>
        <p:nvSpPr>
          <p:cNvPr id="8" name="AutoShape 12">
            <a:extLst>
              <a:ext uri="{FF2B5EF4-FFF2-40B4-BE49-F238E27FC236}">
                <a16:creationId xmlns:a16="http://schemas.microsoft.com/office/drawing/2014/main" id="{23CA2F7F-BBD2-4AE7-AA7C-44B4C973D442}"/>
              </a:ext>
            </a:extLst>
          </p:cNvPr>
          <p:cNvSpPr>
            <a:spLocks noChangeArrowheads="1"/>
          </p:cNvSpPr>
          <p:nvPr/>
        </p:nvSpPr>
        <p:spPr bwMode="auto">
          <a:xfrm>
            <a:off x="3330852" y="4112728"/>
            <a:ext cx="675075" cy="684246"/>
          </a:xfrm>
          <a:prstGeom prst="chevron">
            <a:avLst/>
          </a:prstGeom>
          <a:solidFill>
            <a:schemeClr val="accent1"/>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ko-KR" altLang="en-US" sz="2700" dirty="0"/>
          </a:p>
        </p:txBody>
      </p:sp>
      <p:sp>
        <p:nvSpPr>
          <p:cNvPr id="9" name="TextBox 101">
            <a:extLst>
              <a:ext uri="{FF2B5EF4-FFF2-40B4-BE49-F238E27FC236}">
                <a16:creationId xmlns:a16="http://schemas.microsoft.com/office/drawing/2014/main" id="{AAD05802-616D-4A5B-ADE2-8106A6679259}"/>
              </a:ext>
            </a:extLst>
          </p:cNvPr>
          <p:cNvSpPr txBox="1"/>
          <p:nvPr/>
        </p:nvSpPr>
        <p:spPr>
          <a:xfrm>
            <a:off x="6811131" y="3103570"/>
            <a:ext cx="93437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4"/>
                </a:solidFill>
              </a:rPr>
              <a:t>2019</a:t>
            </a:r>
            <a:endParaRPr lang="ko-KR" altLang="en-US" b="1" dirty="0">
              <a:solidFill>
                <a:schemeClr val="accent4"/>
              </a:solidFill>
            </a:endParaRPr>
          </a:p>
        </p:txBody>
      </p:sp>
      <p:sp>
        <p:nvSpPr>
          <p:cNvPr id="10" name="TextBox 103">
            <a:extLst>
              <a:ext uri="{FF2B5EF4-FFF2-40B4-BE49-F238E27FC236}">
                <a16:creationId xmlns:a16="http://schemas.microsoft.com/office/drawing/2014/main" id="{B24D632E-83E3-455E-9D18-6A12510D5804}"/>
              </a:ext>
            </a:extLst>
          </p:cNvPr>
          <p:cNvSpPr txBox="1"/>
          <p:nvPr/>
        </p:nvSpPr>
        <p:spPr>
          <a:xfrm>
            <a:off x="3952507" y="3103570"/>
            <a:ext cx="93437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2"/>
                </a:solidFill>
              </a:rPr>
              <a:t>2017</a:t>
            </a:r>
            <a:endParaRPr lang="ko-KR" altLang="en-US" b="1" dirty="0">
              <a:solidFill>
                <a:schemeClr val="accent2"/>
              </a:solidFill>
            </a:endParaRPr>
          </a:p>
        </p:txBody>
      </p:sp>
      <p:sp>
        <p:nvSpPr>
          <p:cNvPr id="11" name="TextBox 101">
            <a:extLst>
              <a:ext uri="{FF2B5EF4-FFF2-40B4-BE49-F238E27FC236}">
                <a16:creationId xmlns:a16="http://schemas.microsoft.com/office/drawing/2014/main" id="{76111369-45F8-421A-9291-C404E95F2EAC}"/>
              </a:ext>
            </a:extLst>
          </p:cNvPr>
          <p:cNvSpPr txBox="1"/>
          <p:nvPr/>
        </p:nvSpPr>
        <p:spPr>
          <a:xfrm>
            <a:off x="2523195" y="4464668"/>
            <a:ext cx="93437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1"/>
                </a:solidFill>
              </a:rPr>
              <a:t>2016</a:t>
            </a:r>
            <a:endParaRPr lang="ko-KR" altLang="en-US" b="1" dirty="0">
              <a:solidFill>
                <a:schemeClr val="accent1"/>
              </a:solidFill>
            </a:endParaRPr>
          </a:p>
        </p:txBody>
      </p:sp>
      <p:sp>
        <p:nvSpPr>
          <p:cNvPr id="12" name="TextBox 101">
            <a:extLst>
              <a:ext uri="{FF2B5EF4-FFF2-40B4-BE49-F238E27FC236}">
                <a16:creationId xmlns:a16="http://schemas.microsoft.com/office/drawing/2014/main" id="{16D0C341-FD86-4F43-B618-645D58861FC8}"/>
              </a:ext>
            </a:extLst>
          </p:cNvPr>
          <p:cNvSpPr txBox="1"/>
          <p:nvPr/>
        </p:nvSpPr>
        <p:spPr>
          <a:xfrm>
            <a:off x="1093883" y="3103570"/>
            <a:ext cx="93437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6"/>
                </a:solidFill>
              </a:rPr>
              <a:t>2015</a:t>
            </a:r>
            <a:endParaRPr lang="ko-KR" altLang="en-US" b="1" dirty="0">
              <a:solidFill>
                <a:schemeClr val="accent6"/>
              </a:solidFill>
            </a:endParaRPr>
          </a:p>
        </p:txBody>
      </p:sp>
      <p:sp>
        <p:nvSpPr>
          <p:cNvPr id="13" name="TextBox 101">
            <a:extLst>
              <a:ext uri="{FF2B5EF4-FFF2-40B4-BE49-F238E27FC236}">
                <a16:creationId xmlns:a16="http://schemas.microsoft.com/office/drawing/2014/main" id="{3312C209-5C20-467A-904F-5D9C443B65D9}"/>
              </a:ext>
            </a:extLst>
          </p:cNvPr>
          <p:cNvSpPr txBox="1"/>
          <p:nvPr/>
        </p:nvSpPr>
        <p:spPr>
          <a:xfrm>
            <a:off x="5381819" y="4464668"/>
            <a:ext cx="93437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3"/>
                </a:solidFill>
              </a:rPr>
              <a:t>2018</a:t>
            </a:r>
            <a:endParaRPr lang="ko-KR" altLang="en-US" b="1" dirty="0">
              <a:solidFill>
                <a:schemeClr val="accent3"/>
              </a:solidFill>
            </a:endParaRPr>
          </a:p>
        </p:txBody>
      </p:sp>
      <p:sp>
        <p:nvSpPr>
          <p:cNvPr id="14" name="TextBox 107">
            <a:extLst>
              <a:ext uri="{FF2B5EF4-FFF2-40B4-BE49-F238E27FC236}">
                <a16:creationId xmlns:a16="http://schemas.microsoft.com/office/drawing/2014/main" id="{657484E1-BE2F-4FD6-821A-1402325FFB2F}"/>
              </a:ext>
            </a:extLst>
          </p:cNvPr>
          <p:cNvSpPr txBox="1"/>
          <p:nvPr/>
        </p:nvSpPr>
        <p:spPr>
          <a:xfrm>
            <a:off x="4112249" y="3719359"/>
            <a:ext cx="3970353"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dirty="0">
                <a:solidFill>
                  <a:schemeClr val="tx1">
                    <a:lumMod val="65000"/>
                    <a:lumOff val="35000"/>
                  </a:schemeClr>
                </a:solidFill>
                <a:cs typeface="Calibri" pitchFamily="34" charset="0"/>
              </a:rPr>
              <a:t>Your Text Here</a:t>
            </a:r>
            <a:endParaRPr lang="ko-KR" altLang="en-US" sz="2400" b="1" dirty="0">
              <a:solidFill>
                <a:schemeClr val="tx1">
                  <a:lumMod val="65000"/>
                  <a:lumOff val="35000"/>
                </a:schemeClr>
              </a:solidFill>
              <a:cs typeface="Calibri" pitchFamily="34" charset="0"/>
            </a:endParaRPr>
          </a:p>
        </p:txBody>
      </p:sp>
      <p:sp>
        <p:nvSpPr>
          <p:cNvPr id="15" name="Rounded Rectangle 17">
            <a:extLst>
              <a:ext uri="{FF2B5EF4-FFF2-40B4-BE49-F238E27FC236}">
                <a16:creationId xmlns:a16="http://schemas.microsoft.com/office/drawing/2014/main" id="{32E5A676-1302-4575-B36F-E8B4BD020E94}"/>
              </a:ext>
            </a:extLst>
          </p:cNvPr>
          <p:cNvSpPr/>
          <p:nvPr/>
        </p:nvSpPr>
        <p:spPr>
          <a:xfrm>
            <a:off x="1146228" y="1780556"/>
            <a:ext cx="1728000" cy="1224000"/>
          </a:xfrm>
          <a:prstGeom prst="roundRect">
            <a:avLst>
              <a:gd name="adj" fmla="val 10715"/>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6" name="Group 15">
            <a:extLst>
              <a:ext uri="{FF2B5EF4-FFF2-40B4-BE49-F238E27FC236}">
                <a16:creationId xmlns:a16="http://schemas.microsoft.com/office/drawing/2014/main" id="{F701C0E9-CAA4-48A5-A95C-5DA121CF7904}"/>
              </a:ext>
            </a:extLst>
          </p:cNvPr>
          <p:cNvGrpSpPr/>
          <p:nvPr/>
        </p:nvGrpSpPr>
        <p:grpSpPr>
          <a:xfrm>
            <a:off x="1188332" y="1902294"/>
            <a:ext cx="1651264" cy="1020095"/>
            <a:chOff x="1991545" y="1787142"/>
            <a:chExt cx="875937" cy="1020095"/>
          </a:xfrm>
        </p:grpSpPr>
        <p:sp>
          <p:nvSpPr>
            <p:cNvPr id="17" name="TextBox 16">
              <a:extLst>
                <a:ext uri="{FF2B5EF4-FFF2-40B4-BE49-F238E27FC236}">
                  <a16:creationId xmlns:a16="http://schemas.microsoft.com/office/drawing/2014/main" id="{5DC3BF21-490E-4F56-8EBD-3FCA04E3C8C7}"/>
                </a:ext>
              </a:extLst>
            </p:cNvPr>
            <p:cNvSpPr txBox="1"/>
            <p:nvPr/>
          </p:nvSpPr>
          <p:spPr>
            <a:xfrm>
              <a:off x="1991545" y="1787142"/>
              <a:ext cx="87593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72AF952-F53C-4B95-9129-CB853F924E77}"/>
                </a:ext>
              </a:extLst>
            </p:cNvPr>
            <p:cNvSpPr txBox="1"/>
            <p:nvPr/>
          </p:nvSpPr>
          <p:spPr>
            <a:xfrm>
              <a:off x="1991545" y="1976240"/>
              <a:ext cx="87593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19" name="Rounded Rectangle 21">
            <a:extLst>
              <a:ext uri="{FF2B5EF4-FFF2-40B4-BE49-F238E27FC236}">
                <a16:creationId xmlns:a16="http://schemas.microsoft.com/office/drawing/2014/main" id="{81D4071D-9297-4531-A719-E8BF705D37F5}"/>
              </a:ext>
            </a:extLst>
          </p:cNvPr>
          <p:cNvSpPr/>
          <p:nvPr/>
        </p:nvSpPr>
        <p:spPr>
          <a:xfrm>
            <a:off x="3950306" y="1780556"/>
            <a:ext cx="1728000" cy="1224000"/>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0" name="Group 19">
            <a:extLst>
              <a:ext uri="{FF2B5EF4-FFF2-40B4-BE49-F238E27FC236}">
                <a16:creationId xmlns:a16="http://schemas.microsoft.com/office/drawing/2014/main" id="{99A89D32-6AA9-44EE-988E-1736560E47BF}"/>
              </a:ext>
            </a:extLst>
          </p:cNvPr>
          <p:cNvGrpSpPr/>
          <p:nvPr/>
        </p:nvGrpSpPr>
        <p:grpSpPr>
          <a:xfrm>
            <a:off x="3993452" y="1902294"/>
            <a:ext cx="1651264" cy="1020095"/>
            <a:chOff x="1991545" y="1787142"/>
            <a:chExt cx="875937" cy="1020095"/>
          </a:xfrm>
        </p:grpSpPr>
        <p:sp>
          <p:nvSpPr>
            <p:cNvPr id="21" name="TextBox 20">
              <a:extLst>
                <a:ext uri="{FF2B5EF4-FFF2-40B4-BE49-F238E27FC236}">
                  <a16:creationId xmlns:a16="http://schemas.microsoft.com/office/drawing/2014/main" id="{C921C246-4C38-42AD-AC84-20CBFF0F0F0D}"/>
                </a:ext>
              </a:extLst>
            </p:cNvPr>
            <p:cNvSpPr txBox="1"/>
            <p:nvPr/>
          </p:nvSpPr>
          <p:spPr>
            <a:xfrm>
              <a:off x="1991545" y="1787142"/>
              <a:ext cx="87593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9E6F6916-34E4-41E3-AE69-A9C35291EA57}"/>
                </a:ext>
              </a:extLst>
            </p:cNvPr>
            <p:cNvSpPr txBox="1"/>
            <p:nvPr/>
          </p:nvSpPr>
          <p:spPr>
            <a:xfrm>
              <a:off x="1991545" y="1976240"/>
              <a:ext cx="87593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23" name="Rounded Rectangle 25">
            <a:extLst>
              <a:ext uri="{FF2B5EF4-FFF2-40B4-BE49-F238E27FC236}">
                <a16:creationId xmlns:a16="http://schemas.microsoft.com/office/drawing/2014/main" id="{B024A5B6-FECD-482F-9856-3EB99CBCE644}"/>
              </a:ext>
            </a:extLst>
          </p:cNvPr>
          <p:cNvSpPr/>
          <p:nvPr/>
        </p:nvSpPr>
        <p:spPr>
          <a:xfrm>
            <a:off x="6754384" y="1780556"/>
            <a:ext cx="1728000" cy="1224000"/>
          </a:xfrm>
          <a:prstGeom prst="roundRect">
            <a:avLst>
              <a:gd name="adj" fmla="val 10715"/>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4" name="Group 23">
            <a:extLst>
              <a:ext uri="{FF2B5EF4-FFF2-40B4-BE49-F238E27FC236}">
                <a16:creationId xmlns:a16="http://schemas.microsoft.com/office/drawing/2014/main" id="{7943D669-E072-41FB-84A7-CF207ABE05CD}"/>
              </a:ext>
            </a:extLst>
          </p:cNvPr>
          <p:cNvGrpSpPr/>
          <p:nvPr/>
        </p:nvGrpSpPr>
        <p:grpSpPr>
          <a:xfrm>
            <a:off x="6798572" y="1902294"/>
            <a:ext cx="1651264" cy="1020095"/>
            <a:chOff x="1991545" y="1787142"/>
            <a:chExt cx="875937" cy="1020095"/>
          </a:xfrm>
        </p:grpSpPr>
        <p:sp>
          <p:nvSpPr>
            <p:cNvPr id="25" name="TextBox 24">
              <a:extLst>
                <a:ext uri="{FF2B5EF4-FFF2-40B4-BE49-F238E27FC236}">
                  <a16:creationId xmlns:a16="http://schemas.microsoft.com/office/drawing/2014/main" id="{B5D7327C-42CB-4E4E-9505-FD6BBCB2221F}"/>
                </a:ext>
              </a:extLst>
            </p:cNvPr>
            <p:cNvSpPr txBox="1"/>
            <p:nvPr/>
          </p:nvSpPr>
          <p:spPr>
            <a:xfrm>
              <a:off x="1991545" y="1787142"/>
              <a:ext cx="87593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B3694316-842E-4C16-A76A-C4FB22608B00}"/>
                </a:ext>
              </a:extLst>
            </p:cNvPr>
            <p:cNvSpPr txBox="1"/>
            <p:nvPr/>
          </p:nvSpPr>
          <p:spPr>
            <a:xfrm>
              <a:off x="1991545" y="1976240"/>
              <a:ext cx="87593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27" name="Rounded Rectangle 29">
            <a:extLst>
              <a:ext uri="{FF2B5EF4-FFF2-40B4-BE49-F238E27FC236}">
                <a16:creationId xmlns:a16="http://schemas.microsoft.com/office/drawing/2014/main" id="{7E7CF031-A479-44F6-A771-E4A94BD89DEF}"/>
              </a:ext>
            </a:extLst>
          </p:cNvPr>
          <p:cNvSpPr/>
          <p:nvPr/>
        </p:nvSpPr>
        <p:spPr>
          <a:xfrm>
            <a:off x="5352345" y="4882652"/>
            <a:ext cx="1728000" cy="1224000"/>
          </a:xfrm>
          <a:prstGeom prst="roundRect">
            <a:avLst>
              <a:gd name="adj" fmla="val 10715"/>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8" name="Group 27">
            <a:extLst>
              <a:ext uri="{FF2B5EF4-FFF2-40B4-BE49-F238E27FC236}">
                <a16:creationId xmlns:a16="http://schemas.microsoft.com/office/drawing/2014/main" id="{0E95E555-D811-4FEB-8DBA-3B0AF92BB20E}"/>
              </a:ext>
            </a:extLst>
          </p:cNvPr>
          <p:cNvGrpSpPr/>
          <p:nvPr/>
        </p:nvGrpSpPr>
        <p:grpSpPr>
          <a:xfrm>
            <a:off x="5396012" y="4974736"/>
            <a:ext cx="1651264" cy="1020095"/>
            <a:chOff x="1991545" y="1787142"/>
            <a:chExt cx="875937" cy="1020095"/>
          </a:xfrm>
        </p:grpSpPr>
        <p:sp>
          <p:nvSpPr>
            <p:cNvPr id="29" name="TextBox 28">
              <a:extLst>
                <a:ext uri="{FF2B5EF4-FFF2-40B4-BE49-F238E27FC236}">
                  <a16:creationId xmlns:a16="http://schemas.microsoft.com/office/drawing/2014/main" id="{3AF66ED4-2166-400E-AF47-48F24E897C83}"/>
                </a:ext>
              </a:extLst>
            </p:cNvPr>
            <p:cNvSpPr txBox="1"/>
            <p:nvPr/>
          </p:nvSpPr>
          <p:spPr>
            <a:xfrm>
              <a:off x="1991545" y="1787142"/>
              <a:ext cx="87593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345B8F4C-544F-49C1-A4A6-894BAEE67E55}"/>
                </a:ext>
              </a:extLst>
            </p:cNvPr>
            <p:cNvSpPr txBox="1"/>
            <p:nvPr/>
          </p:nvSpPr>
          <p:spPr>
            <a:xfrm>
              <a:off x="1991545" y="1976240"/>
              <a:ext cx="87593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31" name="Rounded Rectangle 33">
            <a:extLst>
              <a:ext uri="{FF2B5EF4-FFF2-40B4-BE49-F238E27FC236}">
                <a16:creationId xmlns:a16="http://schemas.microsoft.com/office/drawing/2014/main" id="{DBD4CFAB-1ABB-4746-AF29-68FD27E75E65}"/>
              </a:ext>
            </a:extLst>
          </p:cNvPr>
          <p:cNvSpPr/>
          <p:nvPr/>
        </p:nvSpPr>
        <p:spPr>
          <a:xfrm>
            <a:off x="2548267" y="4872048"/>
            <a:ext cx="1728000" cy="1224000"/>
          </a:xfrm>
          <a:prstGeom prst="roundRect">
            <a:avLst>
              <a:gd name="adj" fmla="val 10715"/>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32" name="Group 31">
            <a:extLst>
              <a:ext uri="{FF2B5EF4-FFF2-40B4-BE49-F238E27FC236}">
                <a16:creationId xmlns:a16="http://schemas.microsoft.com/office/drawing/2014/main" id="{38344291-65BE-4E90-A811-DA576F26A135}"/>
              </a:ext>
            </a:extLst>
          </p:cNvPr>
          <p:cNvGrpSpPr/>
          <p:nvPr/>
        </p:nvGrpSpPr>
        <p:grpSpPr>
          <a:xfrm>
            <a:off x="2590892" y="4974736"/>
            <a:ext cx="1651264" cy="1020095"/>
            <a:chOff x="1991545" y="1787142"/>
            <a:chExt cx="875937" cy="1020095"/>
          </a:xfrm>
        </p:grpSpPr>
        <p:sp>
          <p:nvSpPr>
            <p:cNvPr id="33" name="TextBox 32">
              <a:extLst>
                <a:ext uri="{FF2B5EF4-FFF2-40B4-BE49-F238E27FC236}">
                  <a16:creationId xmlns:a16="http://schemas.microsoft.com/office/drawing/2014/main" id="{CAE5DD36-5158-4F40-82E6-7B8C6156F01B}"/>
                </a:ext>
              </a:extLst>
            </p:cNvPr>
            <p:cNvSpPr txBox="1"/>
            <p:nvPr/>
          </p:nvSpPr>
          <p:spPr>
            <a:xfrm>
              <a:off x="1991545" y="1787142"/>
              <a:ext cx="875937"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34" name="TextBox 33">
              <a:extLst>
                <a:ext uri="{FF2B5EF4-FFF2-40B4-BE49-F238E27FC236}">
                  <a16:creationId xmlns:a16="http://schemas.microsoft.com/office/drawing/2014/main" id="{7D0E708A-C1F5-47A5-BD55-BCE42538BF39}"/>
                </a:ext>
              </a:extLst>
            </p:cNvPr>
            <p:cNvSpPr txBox="1"/>
            <p:nvPr/>
          </p:nvSpPr>
          <p:spPr>
            <a:xfrm>
              <a:off x="1991545" y="1976240"/>
              <a:ext cx="875937" cy="830997"/>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sp>
        <p:nvSpPr>
          <p:cNvPr id="35" name="AutoShape 12">
            <a:extLst>
              <a:ext uri="{FF2B5EF4-FFF2-40B4-BE49-F238E27FC236}">
                <a16:creationId xmlns:a16="http://schemas.microsoft.com/office/drawing/2014/main" id="{0EA4B876-9E0E-4F26-B621-E8CCB3910831}"/>
              </a:ext>
            </a:extLst>
          </p:cNvPr>
          <p:cNvSpPr>
            <a:spLocks noChangeArrowheads="1"/>
          </p:cNvSpPr>
          <p:nvPr/>
        </p:nvSpPr>
        <p:spPr bwMode="auto">
          <a:xfrm>
            <a:off x="9036517" y="4112060"/>
            <a:ext cx="675075" cy="684246"/>
          </a:xfrm>
          <a:prstGeom prst="chevron">
            <a:avLst/>
          </a:prstGeom>
          <a:solidFill>
            <a:schemeClr val="accent5"/>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dirty="0"/>
          </a:p>
        </p:txBody>
      </p:sp>
      <p:sp>
        <p:nvSpPr>
          <p:cNvPr id="36" name="TextBox 101">
            <a:extLst>
              <a:ext uri="{FF2B5EF4-FFF2-40B4-BE49-F238E27FC236}">
                <a16:creationId xmlns:a16="http://schemas.microsoft.com/office/drawing/2014/main" id="{D48A9C90-C1AF-4E20-9251-C889C05237C8}"/>
              </a:ext>
            </a:extLst>
          </p:cNvPr>
          <p:cNvSpPr txBox="1"/>
          <p:nvPr/>
        </p:nvSpPr>
        <p:spPr>
          <a:xfrm>
            <a:off x="8240445" y="4464000"/>
            <a:ext cx="93437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5"/>
                </a:solidFill>
              </a:rPr>
              <a:t>2020</a:t>
            </a:r>
            <a:endParaRPr lang="ko-KR" altLang="en-US" b="1" dirty="0">
              <a:solidFill>
                <a:schemeClr val="accent5"/>
              </a:solidFill>
            </a:endParaRPr>
          </a:p>
        </p:txBody>
      </p:sp>
      <p:sp>
        <p:nvSpPr>
          <p:cNvPr id="37" name="Rounded Rectangle 29">
            <a:extLst>
              <a:ext uri="{FF2B5EF4-FFF2-40B4-BE49-F238E27FC236}">
                <a16:creationId xmlns:a16="http://schemas.microsoft.com/office/drawing/2014/main" id="{009F4654-4F44-448D-A4E5-E9BB75F41683}"/>
              </a:ext>
            </a:extLst>
          </p:cNvPr>
          <p:cNvSpPr/>
          <p:nvPr/>
        </p:nvSpPr>
        <p:spPr>
          <a:xfrm>
            <a:off x="8156422" y="4881983"/>
            <a:ext cx="1728000" cy="1224000"/>
          </a:xfrm>
          <a:prstGeom prst="roundRect">
            <a:avLst>
              <a:gd name="adj" fmla="val 10715"/>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8" name="Group 30">
            <a:extLst>
              <a:ext uri="{FF2B5EF4-FFF2-40B4-BE49-F238E27FC236}">
                <a16:creationId xmlns:a16="http://schemas.microsoft.com/office/drawing/2014/main" id="{5F83ED0D-605A-4790-865A-EFA8CE5D23E2}"/>
              </a:ext>
            </a:extLst>
          </p:cNvPr>
          <p:cNvGrpSpPr/>
          <p:nvPr/>
        </p:nvGrpSpPr>
        <p:grpSpPr>
          <a:xfrm>
            <a:off x="8201132" y="4974067"/>
            <a:ext cx="1651264" cy="1020095"/>
            <a:chOff x="1991545" y="1787142"/>
            <a:chExt cx="875937" cy="1020095"/>
          </a:xfrm>
        </p:grpSpPr>
        <p:sp>
          <p:nvSpPr>
            <p:cNvPr id="39" name="TextBox 38">
              <a:extLst>
                <a:ext uri="{FF2B5EF4-FFF2-40B4-BE49-F238E27FC236}">
                  <a16:creationId xmlns:a16="http://schemas.microsoft.com/office/drawing/2014/main" id="{39D4AD90-CFC3-424E-A058-B6A769635A72}"/>
                </a:ext>
              </a:extLst>
            </p:cNvPr>
            <p:cNvSpPr txBox="1"/>
            <p:nvPr/>
          </p:nvSpPr>
          <p:spPr>
            <a:xfrm>
              <a:off x="1991545" y="1787142"/>
              <a:ext cx="87593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1FA677A8-6DDD-4C02-BA6F-1DFDA89AE016}"/>
                </a:ext>
              </a:extLst>
            </p:cNvPr>
            <p:cNvSpPr txBox="1"/>
            <p:nvPr/>
          </p:nvSpPr>
          <p:spPr>
            <a:xfrm>
              <a:off x="1991545" y="1976240"/>
              <a:ext cx="87593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979649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ectangle 2">
            <a:extLst>
              <a:ext uri="{FF2B5EF4-FFF2-40B4-BE49-F238E27FC236}">
                <a16:creationId xmlns:a16="http://schemas.microsoft.com/office/drawing/2014/main" id="{79BB26A0-9C2B-48AB-8FB1-2B96A4BBFC14}"/>
              </a:ext>
            </a:extLst>
          </p:cNvPr>
          <p:cNvSpPr/>
          <p:nvPr/>
        </p:nvSpPr>
        <p:spPr>
          <a:xfrm>
            <a:off x="9168095" y="2870571"/>
            <a:ext cx="2105076" cy="326352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Chevron 3">
            <a:extLst>
              <a:ext uri="{FF2B5EF4-FFF2-40B4-BE49-F238E27FC236}">
                <a16:creationId xmlns:a16="http://schemas.microsoft.com/office/drawing/2014/main" id="{28FA4E9F-5635-478C-96D8-7B2DF6DBDAB3}"/>
              </a:ext>
            </a:extLst>
          </p:cNvPr>
          <p:cNvSpPr/>
          <p:nvPr/>
        </p:nvSpPr>
        <p:spPr>
          <a:xfrm>
            <a:off x="918830" y="3608847"/>
            <a:ext cx="2042102" cy="893484"/>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Chevron 4">
            <a:extLst>
              <a:ext uri="{FF2B5EF4-FFF2-40B4-BE49-F238E27FC236}">
                <a16:creationId xmlns:a16="http://schemas.microsoft.com/office/drawing/2014/main" id="{5EE8512E-A27C-4E80-AE35-A90F9CA78014}"/>
              </a:ext>
            </a:extLst>
          </p:cNvPr>
          <p:cNvSpPr/>
          <p:nvPr/>
        </p:nvSpPr>
        <p:spPr>
          <a:xfrm>
            <a:off x="2987884" y="3181397"/>
            <a:ext cx="2042102" cy="89348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Chevron 5">
            <a:extLst>
              <a:ext uri="{FF2B5EF4-FFF2-40B4-BE49-F238E27FC236}">
                <a16:creationId xmlns:a16="http://schemas.microsoft.com/office/drawing/2014/main" id="{23875B80-9F62-426C-9510-97EBE2966804}"/>
              </a:ext>
            </a:extLst>
          </p:cNvPr>
          <p:cNvSpPr/>
          <p:nvPr/>
        </p:nvSpPr>
        <p:spPr>
          <a:xfrm>
            <a:off x="5056938" y="2753949"/>
            <a:ext cx="2042102" cy="893484"/>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Chevron 6">
            <a:extLst>
              <a:ext uri="{FF2B5EF4-FFF2-40B4-BE49-F238E27FC236}">
                <a16:creationId xmlns:a16="http://schemas.microsoft.com/office/drawing/2014/main" id="{854A4491-5F43-4512-ACF3-ED5376802611}"/>
              </a:ext>
            </a:extLst>
          </p:cNvPr>
          <p:cNvSpPr/>
          <p:nvPr/>
        </p:nvSpPr>
        <p:spPr>
          <a:xfrm>
            <a:off x="7125992" y="2326500"/>
            <a:ext cx="2042102" cy="89348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Chevron 7">
            <a:extLst>
              <a:ext uri="{FF2B5EF4-FFF2-40B4-BE49-F238E27FC236}">
                <a16:creationId xmlns:a16="http://schemas.microsoft.com/office/drawing/2014/main" id="{D3FEFC37-F212-4708-A96B-26FA0F692CC2}"/>
              </a:ext>
            </a:extLst>
          </p:cNvPr>
          <p:cNvSpPr/>
          <p:nvPr/>
        </p:nvSpPr>
        <p:spPr>
          <a:xfrm>
            <a:off x="9195048" y="1899051"/>
            <a:ext cx="2042102" cy="893484"/>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Rectangle 8">
            <a:extLst>
              <a:ext uri="{FF2B5EF4-FFF2-40B4-BE49-F238E27FC236}">
                <a16:creationId xmlns:a16="http://schemas.microsoft.com/office/drawing/2014/main" id="{A7064ED7-6E38-4D3A-8963-8C2296C7D11B}"/>
              </a:ext>
            </a:extLst>
          </p:cNvPr>
          <p:cNvSpPr/>
          <p:nvPr/>
        </p:nvSpPr>
        <p:spPr>
          <a:xfrm>
            <a:off x="7099041" y="3313315"/>
            <a:ext cx="2069053" cy="2820777"/>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a16="http://schemas.microsoft.com/office/drawing/2014/main" id="{8B30F6D1-B9A9-40B4-BA7F-445123AFF4AE}"/>
              </a:ext>
            </a:extLst>
          </p:cNvPr>
          <p:cNvSpPr/>
          <p:nvPr/>
        </p:nvSpPr>
        <p:spPr>
          <a:xfrm>
            <a:off x="5029988" y="3755279"/>
            <a:ext cx="2069054" cy="237881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0">
            <a:extLst>
              <a:ext uri="{FF2B5EF4-FFF2-40B4-BE49-F238E27FC236}">
                <a16:creationId xmlns:a16="http://schemas.microsoft.com/office/drawing/2014/main" id="{83FCDD6D-32A9-4B06-8501-9C91A913E9A8}"/>
              </a:ext>
            </a:extLst>
          </p:cNvPr>
          <p:cNvSpPr/>
          <p:nvPr/>
        </p:nvSpPr>
        <p:spPr>
          <a:xfrm>
            <a:off x="2987884" y="4151238"/>
            <a:ext cx="2042102" cy="1982855"/>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Rectangle 11">
            <a:extLst>
              <a:ext uri="{FF2B5EF4-FFF2-40B4-BE49-F238E27FC236}">
                <a16:creationId xmlns:a16="http://schemas.microsoft.com/office/drawing/2014/main" id="{53E87791-AABB-41A5-986F-3AF2FD8E166D}"/>
              </a:ext>
            </a:extLst>
          </p:cNvPr>
          <p:cNvSpPr/>
          <p:nvPr/>
        </p:nvSpPr>
        <p:spPr>
          <a:xfrm>
            <a:off x="932387" y="4562369"/>
            <a:ext cx="2055497" cy="157172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TextBox 12">
            <a:extLst>
              <a:ext uri="{FF2B5EF4-FFF2-40B4-BE49-F238E27FC236}">
                <a16:creationId xmlns:a16="http://schemas.microsoft.com/office/drawing/2014/main" id="{989E4403-D014-45F9-AB86-C3174B58A50F}"/>
              </a:ext>
            </a:extLst>
          </p:cNvPr>
          <p:cNvSpPr txBox="1"/>
          <p:nvPr/>
        </p:nvSpPr>
        <p:spPr>
          <a:xfrm>
            <a:off x="1438639" y="3793980"/>
            <a:ext cx="100248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Content </a:t>
            </a:r>
          </a:p>
          <a:p>
            <a:pPr algn="ctr"/>
            <a:r>
              <a:rPr lang="en-US" altLang="ko-KR" sz="1400" b="1" dirty="0">
                <a:solidFill>
                  <a:schemeClr val="bg1"/>
                </a:solidFill>
                <a:cs typeface="Arial" pitchFamily="34" charset="0"/>
              </a:rPr>
              <a:t> Here</a:t>
            </a:r>
            <a:endParaRPr lang="ko-KR" altLang="en-US"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id="{14355F85-16EA-45E9-A964-907A71EE94AB}"/>
              </a:ext>
            </a:extLst>
          </p:cNvPr>
          <p:cNvSpPr txBox="1"/>
          <p:nvPr/>
        </p:nvSpPr>
        <p:spPr>
          <a:xfrm>
            <a:off x="3507693" y="3366531"/>
            <a:ext cx="100248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Content </a:t>
            </a:r>
          </a:p>
          <a:p>
            <a:pPr algn="ctr"/>
            <a:r>
              <a:rPr lang="en-US" altLang="ko-KR" sz="1400" b="1" dirty="0">
                <a:solidFill>
                  <a:schemeClr val="bg1"/>
                </a:solidFill>
                <a:cs typeface="Arial" pitchFamily="34" charset="0"/>
              </a:rPr>
              <a:t> Here</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91AE6ED3-BD4B-4E1D-91CB-569E0ECFDD5A}"/>
              </a:ext>
            </a:extLst>
          </p:cNvPr>
          <p:cNvSpPr txBox="1"/>
          <p:nvPr/>
        </p:nvSpPr>
        <p:spPr>
          <a:xfrm>
            <a:off x="5576747" y="2939082"/>
            <a:ext cx="100248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Content </a:t>
            </a:r>
          </a:p>
          <a:p>
            <a:pPr algn="ctr"/>
            <a:r>
              <a:rPr lang="en-US" altLang="ko-KR" sz="1400" b="1" dirty="0">
                <a:solidFill>
                  <a:schemeClr val="bg1"/>
                </a:solidFill>
                <a:cs typeface="Arial" pitchFamily="34" charset="0"/>
              </a:rPr>
              <a:t> Here</a:t>
            </a:r>
            <a:endParaRPr lang="ko-KR" altLang="en-US" sz="1400" b="1" dirty="0">
              <a:solidFill>
                <a:schemeClr val="bg1"/>
              </a:solidFill>
              <a:cs typeface="Arial" pitchFamily="34" charset="0"/>
            </a:endParaRPr>
          </a:p>
        </p:txBody>
      </p:sp>
      <p:sp>
        <p:nvSpPr>
          <p:cNvPr id="16" name="TextBox 15">
            <a:extLst>
              <a:ext uri="{FF2B5EF4-FFF2-40B4-BE49-F238E27FC236}">
                <a16:creationId xmlns:a16="http://schemas.microsoft.com/office/drawing/2014/main" id="{F6CC5BCC-66A8-44C9-AF6A-E6424F10236C}"/>
              </a:ext>
            </a:extLst>
          </p:cNvPr>
          <p:cNvSpPr txBox="1"/>
          <p:nvPr/>
        </p:nvSpPr>
        <p:spPr>
          <a:xfrm>
            <a:off x="7645801" y="2511633"/>
            <a:ext cx="100248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Content </a:t>
            </a:r>
          </a:p>
          <a:p>
            <a:pPr algn="ctr"/>
            <a:r>
              <a:rPr lang="en-US" altLang="ko-KR" sz="1400" b="1" dirty="0">
                <a:solidFill>
                  <a:schemeClr val="bg1"/>
                </a:solidFill>
                <a:cs typeface="Arial" pitchFamily="34" charset="0"/>
              </a:rPr>
              <a:t> Here</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AA340E24-CFDB-4664-B3F8-6B8F87FA8A60}"/>
              </a:ext>
            </a:extLst>
          </p:cNvPr>
          <p:cNvSpPr txBox="1"/>
          <p:nvPr/>
        </p:nvSpPr>
        <p:spPr>
          <a:xfrm>
            <a:off x="9714857" y="2084184"/>
            <a:ext cx="100248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Content </a:t>
            </a:r>
          </a:p>
          <a:p>
            <a:pPr algn="ctr"/>
            <a:r>
              <a:rPr lang="en-US" altLang="ko-KR" sz="1400" b="1" dirty="0">
                <a:solidFill>
                  <a:schemeClr val="bg1"/>
                </a:solidFill>
                <a:cs typeface="Arial" pitchFamily="34" charset="0"/>
              </a:rPr>
              <a:t> Here</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id="{0F2BDDC4-D206-4037-A570-E3DBE44B8BC3}"/>
              </a:ext>
            </a:extLst>
          </p:cNvPr>
          <p:cNvSpPr txBox="1"/>
          <p:nvPr/>
        </p:nvSpPr>
        <p:spPr>
          <a:xfrm>
            <a:off x="1104169" y="4775073"/>
            <a:ext cx="1711933" cy="1015663"/>
          </a:xfrm>
          <a:prstGeom prst="rect">
            <a:avLst/>
          </a:prstGeom>
          <a:noFill/>
        </p:spPr>
        <p:txBody>
          <a:bodyPr wrap="square" rtlCol="0">
            <a:spAutoFit/>
          </a:bodyPr>
          <a:lstStyle/>
          <a:p>
            <a:pPr algn="ctr"/>
            <a:r>
              <a:rPr lang="en-US" altLang="ko-KR" sz="1200" dirty="0">
                <a:solidFill>
                  <a:schemeClr val="tx1">
                    <a:lumMod val="90000"/>
                    <a:lumOff val="10000"/>
                  </a:schemeClr>
                </a:solidFill>
                <a:cs typeface="Arial" pitchFamily="34" charset="0"/>
              </a:rPr>
              <a:t>You can simply impress your audience and add a unique zing and appeal to your Presentations. </a:t>
            </a:r>
          </a:p>
        </p:txBody>
      </p:sp>
      <p:sp>
        <p:nvSpPr>
          <p:cNvPr id="19" name="TextBox 18">
            <a:extLst>
              <a:ext uri="{FF2B5EF4-FFF2-40B4-BE49-F238E27FC236}">
                <a16:creationId xmlns:a16="http://schemas.microsoft.com/office/drawing/2014/main" id="{004042C6-59B2-4431-A77E-39E9069C899A}"/>
              </a:ext>
            </a:extLst>
          </p:cNvPr>
          <p:cNvSpPr txBox="1"/>
          <p:nvPr/>
        </p:nvSpPr>
        <p:spPr>
          <a:xfrm>
            <a:off x="3169294" y="4351008"/>
            <a:ext cx="1711933" cy="1015663"/>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20" name="TextBox 19">
            <a:extLst>
              <a:ext uri="{FF2B5EF4-FFF2-40B4-BE49-F238E27FC236}">
                <a16:creationId xmlns:a16="http://schemas.microsoft.com/office/drawing/2014/main" id="{01EEE9CD-6558-45A8-85E0-26CA10E0B9CD}"/>
              </a:ext>
            </a:extLst>
          </p:cNvPr>
          <p:cNvSpPr txBox="1"/>
          <p:nvPr/>
        </p:nvSpPr>
        <p:spPr>
          <a:xfrm>
            <a:off x="5234419" y="3926943"/>
            <a:ext cx="1711933" cy="1015663"/>
          </a:xfrm>
          <a:prstGeom prst="rect">
            <a:avLst/>
          </a:prstGeom>
          <a:noFill/>
        </p:spPr>
        <p:txBody>
          <a:bodyPr wrap="square" rtlCol="0">
            <a:spAutoFit/>
          </a:bodyPr>
          <a:lstStyle/>
          <a:p>
            <a:pPr algn="ctr"/>
            <a:r>
              <a:rPr lang="en-US" altLang="ko-KR" sz="1200" dirty="0">
                <a:solidFill>
                  <a:schemeClr val="tx1">
                    <a:lumMod val="90000"/>
                    <a:lumOff val="10000"/>
                  </a:schemeClr>
                </a:solidFill>
                <a:cs typeface="Arial" pitchFamily="34" charset="0"/>
              </a:rPr>
              <a:t>You can simply impress your audience and add a unique zing and appeal to your Presentations. </a:t>
            </a:r>
          </a:p>
        </p:txBody>
      </p:sp>
      <p:sp>
        <p:nvSpPr>
          <p:cNvPr id="21" name="TextBox 20">
            <a:extLst>
              <a:ext uri="{FF2B5EF4-FFF2-40B4-BE49-F238E27FC236}">
                <a16:creationId xmlns:a16="http://schemas.microsoft.com/office/drawing/2014/main" id="{3F1EFCCF-D4B9-4D27-90B4-EF3EF40A3013}"/>
              </a:ext>
            </a:extLst>
          </p:cNvPr>
          <p:cNvSpPr txBox="1"/>
          <p:nvPr/>
        </p:nvSpPr>
        <p:spPr>
          <a:xfrm>
            <a:off x="7299544" y="3502878"/>
            <a:ext cx="1711933" cy="1015663"/>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22" name="TextBox 21">
            <a:extLst>
              <a:ext uri="{FF2B5EF4-FFF2-40B4-BE49-F238E27FC236}">
                <a16:creationId xmlns:a16="http://schemas.microsoft.com/office/drawing/2014/main" id="{174F59AC-8FA3-4E0B-8764-533F5F0FF9EE}"/>
              </a:ext>
            </a:extLst>
          </p:cNvPr>
          <p:cNvSpPr txBox="1"/>
          <p:nvPr/>
        </p:nvSpPr>
        <p:spPr>
          <a:xfrm>
            <a:off x="9364668" y="3078813"/>
            <a:ext cx="1711933" cy="1015663"/>
          </a:xfrm>
          <a:prstGeom prst="rect">
            <a:avLst/>
          </a:prstGeom>
          <a:noFill/>
        </p:spPr>
        <p:txBody>
          <a:bodyPr wrap="square" rtlCol="0">
            <a:spAutoFit/>
          </a:bodyPr>
          <a:lstStyle/>
          <a:p>
            <a:pPr algn="ctr"/>
            <a:r>
              <a:rPr lang="en-US" altLang="ko-KR" sz="1200" dirty="0">
                <a:solidFill>
                  <a:schemeClr val="tx1">
                    <a:lumMod val="90000"/>
                    <a:lumOff val="10000"/>
                  </a:schemeClr>
                </a:solidFill>
                <a:cs typeface="Arial" pitchFamily="34" charset="0"/>
              </a:rPr>
              <a:t>You can simply impress your audience and add a unique zing and appeal to your Presentations. </a:t>
            </a:r>
          </a:p>
        </p:txBody>
      </p:sp>
    </p:spTree>
    <p:extLst>
      <p:ext uri="{BB962C8B-B14F-4D97-AF65-F5344CB8AC3E}">
        <p14:creationId xmlns:p14="http://schemas.microsoft.com/office/powerpoint/2010/main" val="3183651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CCF913-4A61-4EDE-8F81-F7007690E03C}"/>
              </a:ext>
            </a:extLst>
          </p:cNvPr>
          <p:cNvSpPr txBox="1"/>
          <p:nvPr/>
        </p:nvSpPr>
        <p:spPr>
          <a:xfrm>
            <a:off x="368406" y="4615207"/>
            <a:ext cx="4152052" cy="1754326"/>
          </a:xfrm>
          <a:prstGeom prst="rect">
            <a:avLst/>
          </a:prstGeom>
          <a:noFill/>
        </p:spPr>
        <p:txBody>
          <a:bodyPr wrap="square" rtlCol="0" anchor="ctr">
            <a:spAutoFit/>
          </a:bodyPr>
          <a:lstStyle/>
          <a:p>
            <a:r>
              <a:rPr lang="en-US" altLang="ko-KR" sz="5400" dirty="0">
                <a:solidFill>
                  <a:schemeClr val="bg1"/>
                </a:solidFill>
                <a:cs typeface="Arial" pitchFamily="34" charset="0"/>
              </a:rPr>
              <a:t>Column </a:t>
            </a:r>
            <a:r>
              <a:rPr lang="en-US" sz="5400" dirty="0">
                <a:solidFill>
                  <a:schemeClr val="bg1"/>
                </a:solidFill>
              </a:rPr>
              <a:t>Infographic</a:t>
            </a:r>
            <a:endParaRPr lang="ko-KR" altLang="en-US" sz="5400" dirty="0">
              <a:solidFill>
                <a:schemeClr val="bg1"/>
              </a:solidFill>
              <a:cs typeface="Arial" pitchFamily="34" charset="0"/>
            </a:endParaRPr>
          </a:p>
        </p:txBody>
      </p:sp>
      <p:sp>
        <p:nvSpPr>
          <p:cNvPr id="13" name="TextBox 12">
            <a:extLst>
              <a:ext uri="{FF2B5EF4-FFF2-40B4-BE49-F238E27FC236}">
                <a16:creationId xmlns:a16="http://schemas.microsoft.com/office/drawing/2014/main" id="{28090B26-3D1A-401D-B8C3-AD8A07BD35BB}"/>
              </a:ext>
            </a:extLst>
          </p:cNvPr>
          <p:cNvSpPr txBox="1"/>
          <p:nvPr/>
        </p:nvSpPr>
        <p:spPr>
          <a:xfrm>
            <a:off x="6096000" y="613313"/>
            <a:ext cx="5251442" cy="1384995"/>
          </a:xfrm>
          <a:prstGeom prst="rect">
            <a:avLst/>
          </a:prstGeom>
          <a:noFill/>
        </p:spPr>
        <p:txBody>
          <a:bodyPr wrap="square" rtlCol="0">
            <a:spAutoFit/>
          </a:bodyPr>
          <a:lstStyle/>
          <a:p>
            <a:pPr algn="just"/>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Easy to change colors, photos and Text. Easy to change colors, photos and Text. I hope and I believe that this Template will your Time, Money and Reputation. </a:t>
            </a:r>
            <a:endParaRPr lang="ko-KR" altLang="en-US"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40AE902C-519B-4C0C-B4B8-356985796D7F}"/>
              </a:ext>
            </a:extLst>
          </p:cNvPr>
          <p:cNvSpPr txBox="1"/>
          <p:nvPr/>
        </p:nvSpPr>
        <p:spPr>
          <a:xfrm>
            <a:off x="4729374" y="1908713"/>
            <a:ext cx="6618068" cy="1569660"/>
          </a:xfrm>
          <a:prstGeom prst="rect">
            <a:avLst/>
          </a:prstGeom>
          <a:noFill/>
        </p:spPr>
        <p:txBody>
          <a:bodyPr wrap="square" rtlCol="0">
            <a:spAutoFit/>
          </a:bodyPr>
          <a:lstStyle/>
          <a:p>
            <a:pPr algn="just"/>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a:t>
            </a:r>
          </a:p>
          <a:p>
            <a:pPr algn="just"/>
            <a:endParaRPr lang="en-US" altLang="ko-KR" sz="1200" dirty="0">
              <a:solidFill>
                <a:schemeClr val="bg1"/>
              </a:solidFill>
              <a:cs typeface="Arial" pitchFamily="34" charset="0"/>
            </a:endParaRPr>
          </a:p>
          <a:p>
            <a:pPr algn="just"/>
            <a:r>
              <a:rPr lang="en-US" altLang="ko-KR" sz="1200" dirty="0">
                <a:solidFill>
                  <a:schemeClr val="bg1"/>
                </a:solidFill>
                <a:cs typeface="Arial" pitchFamily="34" charset="0"/>
              </a:rPr>
              <a:t>I hope and I believe that this Template will your Time, Money and Reputation. Get a modern PowerPoint  Presentation that is beautifully designed. You can simply impress your audience and add a unique zing and appeal to your Presentations. </a:t>
            </a:r>
            <a:endParaRPr lang="ko-KR" altLang="en-US"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9BD69FEE-4135-4201-BDCE-42922931BE4B}"/>
              </a:ext>
            </a:extLst>
          </p:cNvPr>
          <p:cNvSpPr txBox="1"/>
          <p:nvPr/>
        </p:nvSpPr>
        <p:spPr>
          <a:xfrm>
            <a:off x="4729374" y="3570128"/>
            <a:ext cx="5251442" cy="1384995"/>
          </a:xfrm>
          <a:prstGeom prst="rect">
            <a:avLst/>
          </a:prstGeom>
          <a:noFill/>
        </p:spPr>
        <p:txBody>
          <a:bodyPr wrap="square" rtlCol="0">
            <a:spAutoFit/>
          </a:bodyPr>
          <a:lstStyle/>
          <a:p>
            <a:pPr algn="just"/>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Easy to change colors, photos and Text. Easy to change colors, photos and Text. I hope and I believe that this Template will your Time, Money and Reputation. </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E379A640-2DB3-4E28-960F-C34C06E234B1}"/>
              </a:ext>
            </a:extLst>
          </p:cNvPr>
          <p:cNvSpPr txBox="1"/>
          <p:nvPr/>
        </p:nvSpPr>
        <p:spPr>
          <a:xfrm>
            <a:off x="4729374" y="4865528"/>
            <a:ext cx="6618068" cy="1569660"/>
          </a:xfrm>
          <a:prstGeom prst="rect">
            <a:avLst/>
          </a:prstGeom>
          <a:noFill/>
        </p:spPr>
        <p:txBody>
          <a:bodyPr wrap="square" rtlCol="0">
            <a:spAutoFit/>
          </a:bodyPr>
          <a:lstStyle/>
          <a:p>
            <a:pPr algn="just"/>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a:t>
            </a:r>
          </a:p>
          <a:p>
            <a:pPr algn="just"/>
            <a:endParaRPr lang="en-US" altLang="ko-KR" sz="1200" dirty="0">
              <a:solidFill>
                <a:schemeClr val="bg1"/>
              </a:solidFill>
              <a:cs typeface="Arial" pitchFamily="34" charset="0"/>
            </a:endParaRPr>
          </a:p>
          <a:p>
            <a:pPr algn="just"/>
            <a:r>
              <a:rPr lang="en-US" altLang="ko-KR" sz="1200" dirty="0">
                <a:solidFill>
                  <a:schemeClr val="bg1"/>
                </a:solidFill>
                <a:cs typeface="Arial" pitchFamily="34" charset="0"/>
              </a:rPr>
              <a:t>I hope and I believe that this Template will your Time, Money and Reputation. Get a modern PowerPoint  Presentation that is beautifully designed. You can simply impress your audience and add a unique zing and appeal to your Presentations. </a:t>
            </a:r>
            <a:endParaRPr lang="ko-KR" altLang="en-US" sz="1200" dirty="0">
              <a:solidFill>
                <a:schemeClr val="bg1"/>
              </a:solidFill>
              <a:cs typeface="Arial" pitchFamily="34" charset="0"/>
            </a:endParaRPr>
          </a:p>
        </p:txBody>
      </p:sp>
      <p:grpSp>
        <p:nvGrpSpPr>
          <p:cNvPr id="17" name="Graphic 175">
            <a:extLst>
              <a:ext uri="{FF2B5EF4-FFF2-40B4-BE49-F238E27FC236}">
                <a16:creationId xmlns:a16="http://schemas.microsoft.com/office/drawing/2014/main" id="{F9592D6E-2696-448E-81C4-7D98104360EE}"/>
              </a:ext>
            </a:extLst>
          </p:cNvPr>
          <p:cNvGrpSpPr/>
          <p:nvPr/>
        </p:nvGrpSpPr>
        <p:grpSpPr>
          <a:xfrm>
            <a:off x="4671544" y="613313"/>
            <a:ext cx="1386356" cy="1203645"/>
            <a:chOff x="2146486" y="0"/>
            <a:chExt cx="7899028" cy="6858000"/>
          </a:xfrm>
          <a:solidFill>
            <a:schemeClr val="bg1"/>
          </a:solidFill>
        </p:grpSpPr>
        <p:sp>
          <p:nvSpPr>
            <p:cNvPr id="18" name="Freeform: Shape 17">
              <a:extLst>
                <a:ext uri="{FF2B5EF4-FFF2-40B4-BE49-F238E27FC236}">
                  <a16:creationId xmlns:a16="http://schemas.microsoft.com/office/drawing/2014/main" id="{738D005A-E5EB-4369-992B-D2F2105DD509}"/>
                </a:ext>
              </a:extLst>
            </p:cNvPr>
            <p:cNvSpPr/>
            <p:nvPr/>
          </p:nvSpPr>
          <p:spPr>
            <a:xfrm>
              <a:off x="6155623" y="3992433"/>
              <a:ext cx="125915" cy="2863070"/>
            </a:xfrm>
            <a:custGeom>
              <a:avLst/>
              <a:gdLst>
                <a:gd name="connsiteX0" fmla="*/ 32608 w 125915"/>
                <a:gd name="connsiteY0" fmla="*/ 0 h 2863070"/>
                <a:gd name="connsiteX1" fmla="*/ 124839 w 125915"/>
                <a:gd name="connsiteY1" fmla="*/ 147022 h 2863070"/>
                <a:gd name="connsiteX2" fmla="*/ 31695 w 125915"/>
                <a:gd name="connsiteY2" fmla="*/ 2832692 h 2863070"/>
                <a:gd name="connsiteX3" fmla="*/ 13431 w 125915"/>
                <a:gd name="connsiteY3" fmla="*/ 2862827 h 2863070"/>
                <a:gd name="connsiteX4" fmla="*/ 2473 w 125915"/>
                <a:gd name="connsiteY4" fmla="*/ 2831779 h 2863070"/>
                <a:gd name="connsiteX5" fmla="*/ 45392 w 125915"/>
                <a:gd name="connsiteY5" fmla="*/ 52051 h 2863070"/>
                <a:gd name="connsiteX6" fmla="*/ 32608 w 125915"/>
                <a:gd name="connsiteY6" fmla="*/ 0 h 28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15" h="2863070">
                  <a:moveTo>
                    <a:pt x="32608" y="0"/>
                  </a:moveTo>
                  <a:cubicBezTo>
                    <a:pt x="110228" y="28308"/>
                    <a:pt x="131232" y="74881"/>
                    <a:pt x="124839" y="147022"/>
                  </a:cubicBezTo>
                  <a:cubicBezTo>
                    <a:pt x="89225" y="594482"/>
                    <a:pt x="44479" y="2761463"/>
                    <a:pt x="31695" y="2832692"/>
                  </a:cubicBezTo>
                  <a:cubicBezTo>
                    <a:pt x="29868" y="2844563"/>
                    <a:pt x="37174" y="2865566"/>
                    <a:pt x="13431" y="2862827"/>
                  </a:cubicBezTo>
                  <a:cubicBezTo>
                    <a:pt x="-5746" y="2860088"/>
                    <a:pt x="3386" y="2842737"/>
                    <a:pt x="2473" y="2831779"/>
                  </a:cubicBezTo>
                  <a:cubicBezTo>
                    <a:pt x="-12138" y="2650056"/>
                    <a:pt x="42653" y="156154"/>
                    <a:pt x="45392" y="52051"/>
                  </a:cubicBezTo>
                  <a:cubicBezTo>
                    <a:pt x="46306" y="36527"/>
                    <a:pt x="38087" y="20090"/>
                    <a:pt x="32608" y="0"/>
                  </a:cubicBezTo>
                  <a:close/>
                </a:path>
              </a:pathLst>
            </a:custGeom>
            <a:grpFill/>
            <a:ln w="912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D874F71-B9B5-4B4B-B82A-7D176EA17178}"/>
                </a:ext>
              </a:extLst>
            </p:cNvPr>
            <p:cNvSpPr/>
            <p:nvPr/>
          </p:nvSpPr>
          <p:spPr>
            <a:xfrm>
              <a:off x="9324136" y="2514686"/>
              <a:ext cx="538609" cy="612050"/>
            </a:xfrm>
            <a:custGeom>
              <a:avLst/>
              <a:gdLst>
                <a:gd name="connsiteX0" fmla="*/ 526870 w 538609"/>
                <a:gd name="connsiteY0" fmla="*/ 612050 h 612050"/>
                <a:gd name="connsiteX1" fmla="*/ 52015 w 538609"/>
                <a:gd name="connsiteY1" fmla="*/ 126237 h 612050"/>
                <a:gd name="connsiteX2" fmla="*/ 6356 w 538609"/>
                <a:gd name="connsiteY2" fmla="*/ 15742 h 612050"/>
                <a:gd name="connsiteX3" fmla="*/ 26446 w 538609"/>
                <a:gd name="connsiteY3" fmla="*/ 218 h 612050"/>
                <a:gd name="connsiteX4" fmla="*/ 56581 w 538609"/>
                <a:gd name="connsiteY4" fmla="*/ 23047 h 612050"/>
                <a:gd name="connsiteX5" fmla="*/ 514998 w 538609"/>
                <a:gd name="connsiteY5" fmla="*/ 526211 h 612050"/>
                <a:gd name="connsiteX6" fmla="*/ 526870 w 538609"/>
                <a:gd name="connsiteY6" fmla="*/ 612050 h 61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609" h="612050">
                  <a:moveTo>
                    <a:pt x="526870" y="612050"/>
                  </a:moveTo>
                  <a:cubicBezTo>
                    <a:pt x="432812" y="541735"/>
                    <a:pt x="101326" y="166417"/>
                    <a:pt x="52015" y="126237"/>
                  </a:cubicBezTo>
                  <a:cubicBezTo>
                    <a:pt x="5442" y="88797"/>
                    <a:pt x="-10081" y="50443"/>
                    <a:pt x="6356" y="15742"/>
                  </a:cubicBezTo>
                  <a:cubicBezTo>
                    <a:pt x="10008" y="8436"/>
                    <a:pt x="11835" y="-1608"/>
                    <a:pt x="26446" y="218"/>
                  </a:cubicBezTo>
                  <a:cubicBezTo>
                    <a:pt x="41057" y="2044"/>
                    <a:pt x="48362" y="13916"/>
                    <a:pt x="56581" y="23047"/>
                  </a:cubicBezTo>
                  <a:cubicBezTo>
                    <a:pt x="145160" y="126237"/>
                    <a:pt x="469339" y="455896"/>
                    <a:pt x="514998" y="526211"/>
                  </a:cubicBezTo>
                  <a:cubicBezTo>
                    <a:pt x="541480" y="569131"/>
                    <a:pt x="546046" y="578263"/>
                    <a:pt x="526870" y="612050"/>
                  </a:cubicBezTo>
                  <a:close/>
                </a:path>
              </a:pathLst>
            </a:custGeom>
            <a:grpFill/>
            <a:ln w="912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6F9182-6AA5-4A1C-8AB8-547F92D2EF30}"/>
                </a:ext>
              </a:extLst>
            </p:cNvPr>
            <p:cNvSpPr/>
            <p:nvPr/>
          </p:nvSpPr>
          <p:spPr>
            <a:xfrm>
              <a:off x="2147189" y="1564281"/>
              <a:ext cx="3441828" cy="5269425"/>
            </a:xfrm>
            <a:custGeom>
              <a:avLst/>
              <a:gdLst>
                <a:gd name="connsiteX0" fmla="*/ 2120620 w 3441828"/>
                <a:gd name="connsiteY0" fmla="*/ 2985194 h 5269425"/>
                <a:gd name="connsiteX1" fmla="*/ 2147102 w 3441828"/>
                <a:gd name="connsiteY1" fmla="*/ 2973322 h 5269425"/>
                <a:gd name="connsiteX2" fmla="*/ 2122446 w 3441828"/>
                <a:gd name="connsiteY2" fmla="*/ 2778814 h 5269425"/>
                <a:gd name="connsiteX3" fmla="*/ 2098703 w 3441828"/>
                <a:gd name="connsiteY3" fmla="*/ 2753245 h 5269425"/>
                <a:gd name="connsiteX4" fmla="*/ 1244878 w 3441828"/>
                <a:gd name="connsiteY4" fmla="*/ 2348705 h 5269425"/>
                <a:gd name="connsiteX5" fmla="*/ 1212916 w 3441828"/>
                <a:gd name="connsiteY5" fmla="*/ 2337747 h 5269425"/>
                <a:gd name="connsiteX6" fmla="*/ 1201958 w 3441828"/>
                <a:gd name="connsiteY6" fmla="*/ 2374274 h 5269425"/>
                <a:gd name="connsiteX7" fmla="*/ 1258575 w 3441828"/>
                <a:gd name="connsiteY7" fmla="*/ 2743200 h 5269425"/>
                <a:gd name="connsiteX8" fmla="*/ 1342588 w 3441828"/>
                <a:gd name="connsiteY8" fmla="*/ 3144087 h 5269425"/>
                <a:gd name="connsiteX9" fmla="*/ 1480479 w 3441828"/>
                <a:gd name="connsiteY9" fmla="*/ 3639032 h 5269425"/>
                <a:gd name="connsiteX10" fmla="*/ 1749867 w 3441828"/>
                <a:gd name="connsiteY10" fmla="*/ 4316614 h 5269425"/>
                <a:gd name="connsiteX11" fmla="*/ 2119706 w 3441828"/>
                <a:gd name="connsiteY11" fmla="*/ 4950362 h 5269425"/>
                <a:gd name="connsiteX12" fmla="*/ 2141623 w 3441828"/>
                <a:gd name="connsiteY12" fmla="*/ 4991456 h 5269425"/>
                <a:gd name="connsiteX13" fmla="*/ 2018343 w 3441828"/>
                <a:gd name="connsiteY13" fmla="*/ 4953102 h 5269425"/>
                <a:gd name="connsiteX14" fmla="*/ 911566 w 3441828"/>
                <a:gd name="connsiteY14" fmla="*/ 4362273 h 5269425"/>
                <a:gd name="connsiteX15" fmla="*/ 791026 w 3441828"/>
                <a:gd name="connsiteY15" fmla="*/ 4273694 h 5269425"/>
                <a:gd name="connsiteX16" fmla="*/ 627566 w 3441828"/>
                <a:gd name="connsiteY16" fmla="*/ 4047225 h 5269425"/>
                <a:gd name="connsiteX17" fmla="*/ 247682 w 3441828"/>
                <a:gd name="connsiteY17" fmla="*/ 3253669 h 5269425"/>
                <a:gd name="connsiteX18" fmla="*/ 89702 w 3441828"/>
                <a:gd name="connsiteY18" fmla="*/ 2745940 h 5269425"/>
                <a:gd name="connsiteX19" fmla="*/ 4776 w 3441828"/>
                <a:gd name="connsiteY19" fmla="*/ 2359664 h 5269425"/>
                <a:gd name="connsiteX20" fmla="*/ 210 w 3441828"/>
                <a:gd name="connsiteY20" fmla="*/ 2323136 h 5269425"/>
                <a:gd name="connsiteX21" fmla="*/ 32171 w 3441828"/>
                <a:gd name="connsiteY21" fmla="*/ 2303959 h 5269425"/>
                <a:gd name="connsiteX22" fmla="*/ 230332 w 3441828"/>
                <a:gd name="connsiteY22" fmla="*/ 2353271 h 5269425"/>
                <a:gd name="connsiteX23" fmla="*/ 472325 w 3441828"/>
                <a:gd name="connsiteY23" fmla="*/ 2365142 h 5269425"/>
                <a:gd name="connsiteX24" fmla="*/ 691489 w 3441828"/>
                <a:gd name="connsiteY24" fmla="*/ 2343226 h 5269425"/>
                <a:gd name="connsiteX25" fmla="*/ 914306 w 3441828"/>
                <a:gd name="connsiteY25" fmla="*/ 2306699 h 5269425"/>
                <a:gd name="connsiteX26" fmla="*/ 1159038 w 3441828"/>
                <a:gd name="connsiteY26" fmla="*/ 2240037 h 5269425"/>
                <a:gd name="connsiteX27" fmla="*/ 1237572 w 3441828"/>
                <a:gd name="connsiteY27" fmla="*/ 2253734 h 5269425"/>
                <a:gd name="connsiteX28" fmla="*/ 2097790 w 3441828"/>
                <a:gd name="connsiteY28" fmla="*/ 2652795 h 5269425"/>
                <a:gd name="connsiteX29" fmla="*/ 2106009 w 3441828"/>
                <a:gd name="connsiteY29" fmla="*/ 2604396 h 5269425"/>
                <a:gd name="connsiteX30" fmla="*/ 2054870 w 3441828"/>
                <a:gd name="connsiteY30" fmla="*/ 1977953 h 5269425"/>
                <a:gd name="connsiteX31" fmla="*/ 2064915 w 3441828"/>
                <a:gd name="connsiteY31" fmla="*/ 1956037 h 5269425"/>
                <a:gd name="connsiteX32" fmla="*/ 2401880 w 3441828"/>
                <a:gd name="connsiteY32" fmla="*/ 1777053 h 5269425"/>
                <a:gd name="connsiteX33" fmla="*/ 2412838 w 3441828"/>
                <a:gd name="connsiteY33" fmla="*/ 1730481 h 5269425"/>
                <a:gd name="connsiteX34" fmla="*/ 2447539 w 3441828"/>
                <a:gd name="connsiteY34" fmla="*/ 417324 h 5269425"/>
                <a:gd name="connsiteX35" fmla="*/ 2552555 w 3441828"/>
                <a:gd name="connsiteY35" fmla="*/ 277607 h 5269425"/>
                <a:gd name="connsiteX36" fmla="*/ 2951616 w 3441828"/>
                <a:gd name="connsiteY36" fmla="*/ 31961 h 5269425"/>
                <a:gd name="connsiteX37" fmla="*/ 3007320 w 3441828"/>
                <a:gd name="connsiteY37" fmla="*/ 0 h 5269425"/>
                <a:gd name="connsiteX38" fmla="*/ 3013712 w 3441828"/>
                <a:gd name="connsiteY38" fmla="*/ 63010 h 5269425"/>
                <a:gd name="connsiteX39" fmla="*/ 2973532 w 3441828"/>
                <a:gd name="connsiteY39" fmla="*/ 1467484 h 5269425"/>
                <a:gd name="connsiteX40" fmla="*/ 3015538 w 3441828"/>
                <a:gd name="connsiteY40" fmla="*/ 1488487 h 5269425"/>
                <a:gd name="connsiteX41" fmla="*/ 3085853 w 3441828"/>
                <a:gd name="connsiteY41" fmla="*/ 1458352 h 5269425"/>
                <a:gd name="connsiteX42" fmla="*/ 3114162 w 3441828"/>
                <a:gd name="connsiteY42" fmla="*/ 2730415 h 5269425"/>
                <a:gd name="connsiteX43" fmla="*/ 3166213 w 3441828"/>
                <a:gd name="connsiteY43" fmla="*/ 3481051 h 5269425"/>
                <a:gd name="connsiteX44" fmla="*/ 3231963 w 3441828"/>
                <a:gd name="connsiteY44" fmla="*/ 4087405 h 5269425"/>
                <a:gd name="connsiteX45" fmla="*/ 3433776 w 3441828"/>
                <a:gd name="connsiteY45" fmla="*/ 5211532 h 5269425"/>
                <a:gd name="connsiteX46" fmla="*/ 3392683 w 3441828"/>
                <a:gd name="connsiteY46" fmla="*/ 5268150 h 5269425"/>
                <a:gd name="connsiteX47" fmla="*/ 2869429 w 3441828"/>
                <a:gd name="connsiteY47" fmla="*/ 5193269 h 5269425"/>
                <a:gd name="connsiteX48" fmla="*/ 2802767 w 3441828"/>
                <a:gd name="connsiteY48" fmla="*/ 5144870 h 5269425"/>
                <a:gd name="connsiteX49" fmla="*/ 2537031 w 3441828"/>
                <a:gd name="connsiteY49" fmla="*/ 4553128 h 5269425"/>
                <a:gd name="connsiteX50" fmla="*/ 2358047 w 3441828"/>
                <a:gd name="connsiteY50" fmla="*/ 3997913 h 5269425"/>
                <a:gd name="connsiteX51" fmla="*/ 2221070 w 3441828"/>
                <a:gd name="connsiteY51" fmla="*/ 3390646 h 5269425"/>
                <a:gd name="connsiteX52" fmla="*/ 2169931 w 3441828"/>
                <a:gd name="connsiteY52" fmla="*/ 3117605 h 5269425"/>
                <a:gd name="connsiteX53" fmla="*/ 2105096 w 3441828"/>
                <a:gd name="connsiteY53" fmla="*/ 3050943 h 5269425"/>
                <a:gd name="connsiteX54" fmla="*/ 1506048 w 3441828"/>
                <a:gd name="connsiteY54" fmla="*/ 2752332 h 5269425"/>
                <a:gd name="connsiteX55" fmla="*/ 1417469 w 3441828"/>
                <a:gd name="connsiteY55" fmla="*/ 2653708 h 5269425"/>
                <a:gd name="connsiteX56" fmla="*/ 1424775 w 3441828"/>
                <a:gd name="connsiteY56" fmla="*/ 2635445 h 5269425"/>
                <a:gd name="connsiteX57" fmla="*/ 2120620 w 3441828"/>
                <a:gd name="connsiteY57" fmla="*/ 2985194 h 526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441828" h="5269425">
                  <a:moveTo>
                    <a:pt x="2120620" y="2985194"/>
                  </a:moveTo>
                  <a:cubicBezTo>
                    <a:pt x="2152581" y="2997978"/>
                    <a:pt x="2148928" y="2993412"/>
                    <a:pt x="2147102" y="2973322"/>
                  </a:cubicBezTo>
                  <a:cubicBezTo>
                    <a:pt x="2140710" y="2908486"/>
                    <a:pt x="2131578" y="2843650"/>
                    <a:pt x="2122446" y="2778814"/>
                  </a:cubicBezTo>
                  <a:cubicBezTo>
                    <a:pt x="2120620" y="2758724"/>
                    <a:pt x="2123359" y="2763290"/>
                    <a:pt x="2098703" y="2753245"/>
                  </a:cubicBezTo>
                  <a:cubicBezTo>
                    <a:pt x="2009211" y="2721284"/>
                    <a:pt x="1273186" y="2365142"/>
                    <a:pt x="1244878" y="2348705"/>
                  </a:cubicBezTo>
                  <a:cubicBezTo>
                    <a:pt x="1234833" y="2342313"/>
                    <a:pt x="1226614" y="2331355"/>
                    <a:pt x="1212916" y="2337747"/>
                  </a:cubicBezTo>
                  <a:cubicBezTo>
                    <a:pt x="1197392" y="2345966"/>
                    <a:pt x="1200132" y="2360577"/>
                    <a:pt x="1201958" y="2374274"/>
                  </a:cubicBezTo>
                  <a:cubicBezTo>
                    <a:pt x="1220222" y="2497554"/>
                    <a:pt x="1236659" y="2620834"/>
                    <a:pt x="1258575" y="2743200"/>
                  </a:cubicBezTo>
                  <a:cubicBezTo>
                    <a:pt x="1282318" y="2877438"/>
                    <a:pt x="1311540" y="3010763"/>
                    <a:pt x="1342588" y="3144087"/>
                  </a:cubicBezTo>
                  <a:cubicBezTo>
                    <a:pt x="1381855" y="3311200"/>
                    <a:pt x="1427514" y="3475573"/>
                    <a:pt x="1480479" y="3639032"/>
                  </a:cubicBezTo>
                  <a:cubicBezTo>
                    <a:pt x="1555360" y="3870067"/>
                    <a:pt x="1643938" y="4096537"/>
                    <a:pt x="1749867" y="4316614"/>
                  </a:cubicBezTo>
                  <a:cubicBezTo>
                    <a:pt x="1856710" y="4537604"/>
                    <a:pt x="1976337" y="4751288"/>
                    <a:pt x="2119706" y="4950362"/>
                  </a:cubicBezTo>
                  <a:cubicBezTo>
                    <a:pt x="2127012" y="4961320"/>
                    <a:pt x="2132491" y="4974105"/>
                    <a:pt x="2141623" y="4991456"/>
                  </a:cubicBezTo>
                  <a:cubicBezTo>
                    <a:pt x="2093224" y="4987803"/>
                    <a:pt x="2055784" y="4967712"/>
                    <a:pt x="2018343" y="4953102"/>
                  </a:cubicBezTo>
                  <a:cubicBezTo>
                    <a:pt x="1624762" y="4802427"/>
                    <a:pt x="1253096" y="4610658"/>
                    <a:pt x="911566" y="4362273"/>
                  </a:cubicBezTo>
                  <a:cubicBezTo>
                    <a:pt x="871386" y="4333051"/>
                    <a:pt x="830293" y="4303829"/>
                    <a:pt x="791026" y="4273694"/>
                  </a:cubicBezTo>
                  <a:cubicBezTo>
                    <a:pt x="714319" y="4214337"/>
                    <a:pt x="675965" y="4126672"/>
                    <a:pt x="627566" y="4047225"/>
                  </a:cubicBezTo>
                  <a:cubicBezTo>
                    <a:pt x="475065" y="3795186"/>
                    <a:pt x="350872" y="3529450"/>
                    <a:pt x="247682" y="3253669"/>
                  </a:cubicBezTo>
                  <a:cubicBezTo>
                    <a:pt x="185586" y="3087470"/>
                    <a:pt x="133535" y="2918531"/>
                    <a:pt x="89702" y="2745940"/>
                  </a:cubicBezTo>
                  <a:cubicBezTo>
                    <a:pt x="56827" y="2618094"/>
                    <a:pt x="31258" y="2488422"/>
                    <a:pt x="4776" y="2359664"/>
                  </a:cubicBezTo>
                  <a:cubicBezTo>
                    <a:pt x="2036" y="2347792"/>
                    <a:pt x="1123" y="2335921"/>
                    <a:pt x="210" y="2323136"/>
                  </a:cubicBezTo>
                  <a:cubicBezTo>
                    <a:pt x="-1616" y="2296654"/>
                    <a:pt x="8429" y="2288435"/>
                    <a:pt x="32171" y="2303959"/>
                  </a:cubicBezTo>
                  <a:cubicBezTo>
                    <a:pt x="92441" y="2342313"/>
                    <a:pt x="162756" y="2343226"/>
                    <a:pt x="230332" y="2353271"/>
                  </a:cubicBezTo>
                  <a:cubicBezTo>
                    <a:pt x="310692" y="2365142"/>
                    <a:pt x="391052" y="2366969"/>
                    <a:pt x="472325" y="2365142"/>
                  </a:cubicBezTo>
                  <a:cubicBezTo>
                    <a:pt x="545380" y="2364230"/>
                    <a:pt x="618434" y="2352358"/>
                    <a:pt x="691489" y="2343226"/>
                  </a:cubicBezTo>
                  <a:cubicBezTo>
                    <a:pt x="766370" y="2333181"/>
                    <a:pt x="840338" y="2319483"/>
                    <a:pt x="914306" y="2306699"/>
                  </a:cubicBezTo>
                  <a:cubicBezTo>
                    <a:pt x="926177" y="2304873"/>
                    <a:pt x="1091463" y="2268345"/>
                    <a:pt x="1159038" y="2240037"/>
                  </a:cubicBezTo>
                  <a:cubicBezTo>
                    <a:pt x="1184608" y="2229078"/>
                    <a:pt x="1214743" y="2240037"/>
                    <a:pt x="1237572" y="2253734"/>
                  </a:cubicBezTo>
                  <a:cubicBezTo>
                    <a:pt x="1268620" y="2272911"/>
                    <a:pt x="2079526" y="2645490"/>
                    <a:pt x="2097790" y="2652795"/>
                  </a:cubicBezTo>
                  <a:cubicBezTo>
                    <a:pt x="2113314" y="2659187"/>
                    <a:pt x="2111488" y="2640924"/>
                    <a:pt x="2106009" y="2604396"/>
                  </a:cubicBezTo>
                  <a:cubicBezTo>
                    <a:pt x="2079526" y="2396191"/>
                    <a:pt x="2068568" y="2187072"/>
                    <a:pt x="2054870" y="1977953"/>
                  </a:cubicBezTo>
                  <a:cubicBezTo>
                    <a:pt x="2050305" y="1966995"/>
                    <a:pt x="2057610" y="1957863"/>
                    <a:pt x="2064915" y="1956037"/>
                  </a:cubicBezTo>
                  <a:cubicBezTo>
                    <a:pt x="2141623" y="1923162"/>
                    <a:pt x="2340697" y="1811754"/>
                    <a:pt x="2401880" y="1777053"/>
                  </a:cubicBezTo>
                  <a:cubicBezTo>
                    <a:pt x="2409185" y="1772487"/>
                    <a:pt x="2407359" y="1768834"/>
                    <a:pt x="2412838" y="1730481"/>
                  </a:cubicBezTo>
                  <a:cubicBezTo>
                    <a:pt x="2400967" y="1383471"/>
                    <a:pt x="2445713" y="508643"/>
                    <a:pt x="2447539" y="417324"/>
                  </a:cubicBezTo>
                  <a:cubicBezTo>
                    <a:pt x="2456671" y="312308"/>
                    <a:pt x="2460323" y="332398"/>
                    <a:pt x="2552555" y="277607"/>
                  </a:cubicBezTo>
                  <a:cubicBezTo>
                    <a:pt x="2558034" y="275781"/>
                    <a:pt x="2897738" y="67575"/>
                    <a:pt x="2951616" y="31961"/>
                  </a:cubicBezTo>
                  <a:cubicBezTo>
                    <a:pt x="2986317" y="9132"/>
                    <a:pt x="3000014" y="0"/>
                    <a:pt x="3007320" y="0"/>
                  </a:cubicBezTo>
                  <a:cubicBezTo>
                    <a:pt x="3018278" y="0"/>
                    <a:pt x="3014625" y="42006"/>
                    <a:pt x="3013712" y="63010"/>
                  </a:cubicBezTo>
                  <a:cubicBezTo>
                    <a:pt x="2982664" y="518688"/>
                    <a:pt x="2972619" y="1455613"/>
                    <a:pt x="2973532" y="1467484"/>
                  </a:cubicBezTo>
                  <a:cubicBezTo>
                    <a:pt x="2975358" y="1498532"/>
                    <a:pt x="2968966" y="1509491"/>
                    <a:pt x="3015538" y="1488487"/>
                  </a:cubicBezTo>
                  <a:cubicBezTo>
                    <a:pt x="3054805" y="1466571"/>
                    <a:pt x="3054805" y="1466571"/>
                    <a:pt x="3085853" y="1458352"/>
                  </a:cubicBezTo>
                  <a:cubicBezTo>
                    <a:pt x="3085853" y="1574327"/>
                    <a:pt x="3097725" y="2416281"/>
                    <a:pt x="3114162" y="2730415"/>
                  </a:cubicBezTo>
                  <a:cubicBezTo>
                    <a:pt x="3126947" y="2980628"/>
                    <a:pt x="3143384" y="3231753"/>
                    <a:pt x="3166213" y="3481051"/>
                  </a:cubicBezTo>
                  <a:cubicBezTo>
                    <a:pt x="3184477" y="3683778"/>
                    <a:pt x="3204567" y="3885591"/>
                    <a:pt x="3231963" y="4087405"/>
                  </a:cubicBezTo>
                  <a:cubicBezTo>
                    <a:pt x="3247487" y="4196987"/>
                    <a:pt x="3421904" y="5175918"/>
                    <a:pt x="3433776" y="5211532"/>
                  </a:cubicBezTo>
                  <a:cubicBezTo>
                    <a:pt x="3450213" y="5262670"/>
                    <a:pt x="3443821" y="5273629"/>
                    <a:pt x="3392683" y="5268150"/>
                  </a:cubicBezTo>
                  <a:cubicBezTo>
                    <a:pt x="3217352" y="5248973"/>
                    <a:pt x="3042934" y="5224317"/>
                    <a:pt x="2869429" y="5193269"/>
                  </a:cubicBezTo>
                  <a:cubicBezTo>
                    <a:pt x="2840207" y="5187790"/>
                    <a:pt x="2818291" y="5173179"/>
                    <a:pt x="2802767" y="5144870"/>
                  </a:cubicBezTo>
                  <a:cubicBezTo>
                    <a:pt x="2700490" y="4954015"/>
                    <a:pt x="2612825" y="4755854"/>
                    <a:pt x="2537031" y="4553128"/>
                  </a:cubicBezTo>
                  <a:cubicBezTo>
                    <a:pt x="2468542" y="4370492"/>
                    <a:pt x="2409185" y="4185115"/>
                    <a:pt x="2358047" y="3997913"/>
                  </a:cubicBezTo>
                  <a:cubicBezTo>
                    <a:pt x="2304169" y="3797926"/>
                    <a:pt x="2255771" y="3596112"/>
                    <a:pt x="2221070" y="3390646"/>
                  </a:cubicBezTo>
                  <a:cubicBezTo>
                    <a:pt x="2205546" y="3299328"/>
                    <a:pt x="2185456" y="3208923"/>
                    <a:pt x="2169931" y="3117605"/>
                  </a:cubicBezTo>
                  <a:cubicBezTo>
                    <a:pt x="2160800" y="3064640"/>
                    <a:pt x="2175411" y="3081991"/>
                    <a:pt x="2105096" y="3050943"/>
                  </a:cubicBezTo>
                  <a:cubicBezTo>
                    <a:pt x="2064915" y="3034505"/>
                    <a:pt x="1614716" y="2805297"/>
                    <a:pt x="1506048" y="2752332"/>
                  </a:cubicBezTo>
                  <a:cubicBezTo>
                    <a:pt x="1439385" y="2716718"/>
                    <a:pt x="1416556" y="2720371"/>
                    <a:pt x="1417469" y="2653708"/>
                  </a:cubicBezTo>
                  <a:cubicBezTo>
                    <a:pt x="1417469" y="2640924"/>
                    <a:pt x="1416556" y="2629965"/>
                    <a:pt x="1424775" y="2635445"/>
                  </a:cubicBezTo>
                  <a:cubicBezTo>
                    <a:pt x="1426601" y="2638184"/>
                    <a:pt x="2082266" y="2967843"/>
                    <a:pt x="2120620" y="2985194"/>
                  </a:cubicBezTo>
                  <a:close/>
                </a:path>
              </a:pathLst>
            </a:custGeom>
            <a:grpFill/>
            <a:ln w="912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FBCFC26-3708-42D5-B7A4-CBEDA6EADE9B}"/>
                </a:ext>
              </a:extLst>
            </p:cNvPr>
            <p:cNvSpPr/>
            <p:nvPr/>
          </p:nvSpPr>
          <p:spPr>
            <a:xfrm>
              <a:off x="5332680" y="-136"/>
              <a:ext cx="2587097" cy="6850995"/>
            </a:xfrm>
            <a:custGeom>
              <a:avLst/>
              <a:gdLst>
                <a:gd name="connsiteX0" fmla="*/ 473840 w 2587097"/>
                <a:gd name="connsiteY0" fmla="*/ 69538 h 6850995"/>
                <a:gd name="connsiteX1" fmla="*/ 449184 w 2587097"/>
                <a:gd name="connsiteY1" fmla="*/ 127982 h 6850995"/>
                <a:gd name="connsiteX2" fmla="*/ 450098 w 2587097"/>
                <a:gd name="connsiteY2" fmla="*/ 432985 h 6850995"/>
                <a:gd name="connsiteX3" fmla="*/ 476580 w 2587097"/>
                <a:gd name="connsiteY3" fmla="*/ 463120 h 6850995"/>
                <a:gd name="connsiteX4" fmla="*/ 511281 w 2587097"/>
                <a:gd name="connsiteY4" fmla="*/ 478644 h 6850995"/>
                <a:gd name="connsiteX5" fmla="*/ 510367 w 2587097"/>
                <a:gd name="connsiteY5" fmla="*/ 505126 h 6850995"/>
                <a:gd name="connsiteX6" fmla="*/ 465622 w 2587097"/>
                <a:gd name="connsiteY6" fmla="*/ 3271156 h 6850995"/>
                <a:gd name="connsiteX7" fmla="*/ 435487 w 2587097"/>
                <a:gd name="connsiteY7" fmla="*/ 3288506 h 6850995"/>
                <a:gd name="connsiteX8" fmla="*/ 296683 w 2587097"/>
                <a:gd name="connsiteY8" fmla="*/ 3197188 h 6850995"/>
                <a:gd name="connsiteX9" fmla="*/ 257416 w 2587097"/>
                <a:gd name="connsiteY9" fmla="*/ 3118654 h 6850995"/>
                <a:gd name="connsiteX10" fmla="*/ 274766 w 2587097"/>
                <a:gd name="connsiteY10" fmla="*/ 1885858 h 6850995"/>
                <a:gd name="connsiteX11" fmla="*/ 172490 w 2587097"/>
                <a:gd name="connsiteY11" fmla="*/ 1737922 h 6850995"/>
                <a:gd name="connsiteX12" fmla="*/ 11770 w 2587097"/>
                <a:gd name="connsiteY12" fmla="*/ 1615556 h 6850995"/>
                <a:gd name="connsiteX13" fmla="*/ 812 w 2587097"/>
                <a:gd name="connsiteY13" fmla="*/ 1579028 h 6850995"/>
                <a:gd name="connsiteX14" fmla="*/ 26381 w 2587097"/>
                <a:gd name="connsiteY14" fmla="*/ 1150746 h 6850995"/>
                <a:gd name="connsiteX15" fmla="*/ 52863 w 2587097"/>
                <a:gd name="connsiteY15" fmla="*/ 823827 h 6850995"/>
                <a:gd name="connsiteX16" fmla="*/ 107654 w 2587097"/>
                <a:gd name="connsiteY16" fmla="*/ 729769 h 6850995"/>
                <a:gd name="connsiteX17" fmla="*/ 187101 w 2587097"/>
                <a:gd name="connsiteY17" fmla="*/ 589139 h 6850995"/>
                <a:gd name="connsiteX18" fmla="*/ 222715 w 2587097"/>
                <a:gd name="connsiteY18" fmla="*/ 194644 h 6850995"/>
                <a:gd name="connsiteX19" fmla="*/ 242805 w 2587097"/>
                <a:gd name="connsiteY19" fmla="*/ 160856 h 6850995"/>
                <a:gd name="connsiteX20" fmla="*/ 448271 w 2587097"/>
                <a:gd name="connsiteY20" fmla="*/ 12007 h 6850995"/>
                <a:gd name="connsiteX21" fmla="*/ 494843 w 2587097"/>
                <a:gd name="connsiteY21" fmla="*/ 12007 h 6850995"/>
                <a:gd name="connsiteX22" fmla="*/ 788888 w 2587097"/>
                <a:gd name="connsiteY22" fmla="*/ 453075 h 6850995"/>
                <a:gd name="connsiteX23" fmla="*/ 815371 w 2587097"/>
                <a:gd name="connsiteY23" fmla="*/ 522476 h 6850995"/>
                <a:gd name="connsiteX24" fmla="*/ 813544 w 2587097"/>
                <a:gd name="connsiteY24" fmla="*/ 933409 h 6850995"/>
                <a:gd name="connsiteX25" fmla="*/ 876554 w 2587097"/>
                <a:gd name="connsiteY25" fmla="*/ 1018335 h 6850995"/>
                <a:gd name="connsiteX26" fmla="*/ 987962 w 2587097"/>
                <a:gd name="connsiteY26" fmla="*/ 1168096 h 6850995"/>
                <a:gd name="connsiteX27" fmla="*/ 1017184 w 2587097"/>
                <a:gd name="connsiteY27" fmla="*/ 2662063 h 6850995"/>
                <a:gd name="connsiteX28" fmla="*/ 1074714 w 2587097"/>
                <a:gd name="connsiteY28" fmla="*/ 2695851 h 6850995"/>
                <a:gd name="connsiteX29" fmla="*/ 1283833 w 2587097"/>
                <a:gd name="connsiteY29" fmla="*/ 2578050 h 6850995"/>
                <a:gd name="connsiteX30" fmla="*/ 1324926 w 2587097"/>
                <a:gd name="connsiteY30" fmla="*/ 2573484 h 6850995"/>
                <a:gd name="connsiteX31" fmla="*/ 1913016 w 2587097"/>
                <a:gd name="connsiteY31" fmla="*/ 3115915 h 6850995"/>
                <a:gd name="connsiteX32" fmla="*/ 1939498 w 2587097"/>
                <a:gd name="connsiteY32" fmla="*/ 3184403 h 6850995"/>
                <a:gd name="connsiteX33" fmla="*/ 1923061 w 2587097"/>
                <a:gd name="connsiteY33" fmla="*/ 3790757 h 6850995"/>
                <a:gd name="connsiteX34" fmla="*/ 1952283 w 2587097"/>
                <a:gd name="connsiteY34" fmla="*/ 3809020 h 6850995"/>
                <a:gd name="connsiteX35" fmla="*/ 2548591 w 2587097"/>
                <a:gd name="connsiteY35" fmla="*/ 3588943 h 6850995"/>
                <a:gd name="connsiteX36" fmla="*/ 2586945 w 2587097"/>
                <a:gd name="connsiteY36" fmla="*/ 3623644 h 6850995"/>
                <a:gd name="connsiteX37" fmla="*/ 2562289 w 2587097"/>
                <a:gd name="connsiteY37" fmla="*/ 3946911 h 6850995"/>
                <a:gd name="connsiteX38" fmla="*/ 2463665 w 2587097"/>
                <a:gd name="connsiteY38" fmla="*/ 4723116 h 6850995"/>
                <a:gd name="connsiteX39" fmla="*/ 2336732 w 2587097"/>
                <a:gd name="connsiteY39" fmla="*/ 5355038 h 6850995"/>
                <a:gd name="connsiteX40" fmla="*/ 2117569 w 2587097"/>
                <a:gd name="connsiteY40" fmla="*/ 6083758 h 6850995"/>
                <a:gd name="connsiteX41" fmla="*/ 1848180 w 2587097"/>
                <a:gd name="connsiteY41" fmla="*/ 6689198 h 6850995"/>
                <a:gd name="connsiteX42" fmla="*/ 1753209 w 2587097"/>
                <a:gd name="connsiteY42" fmla="*/ 6759513 h 6850995"/>
                <a:gd name="connsiteX43" fmla="*/ 1002573 w 2587097"/>
                <a:gd name="connsiteY43" fmla="*/ 6849917 h 6850995"/>
                <a:gd name="connsiteX44" fmla="*/ 960567 w 2587097"/>
                <a:gd name="connsiteY44" fmla="*/ 6808824 h 6850995"/>
                <a:gd name="connsiteX45" fmla="*/ 1005312 w 2587097"/>
                <a:gd name="connsiteY45" fmla="*/ 6397892 h 6850995"/>
                <a:gd name="connsiteX46" fmla="*/ 1050972 w 2587097"/>
                <a:gd name="connsiteY46" fmla="*/ 5884684 h 6850995"/>
                <a:gd name="connsiteX47" fmla="*/ 1071975 w 2587097"/>
                <a:gd name="connsiteY47" fmla="*/ 5556851 h 6850995"/>
                <a:gd name="connsiteX48" fmla="*/ 1116721 w 2587097"/>
                <a:gd name="connsiteY48" fmla="*/ 4526782 h 6850995"/>
                <a:gd name="connsiteX49" fmla="*/ 1130419 w 2587097"/>
                <a:gd name="connsiteY49" fmla="*/ 4129547 h 6850995"/>
                <a:gd name="connsiteX50" fmla="*/ 1216258 w 2587097"/>
                <a:gd name="connsiteY50" fmla="*/ 4037316 h 6850995"/>
                <a:gd name="connsiteX51" fmla="*/ 1818045 w 2587097"/>
                <a:gd name="connsiteY51" fmla="*/ 3842808 h 6850995"/>
                <a:gd name="connsiteX52" fmla="*/ 1840874 w 2587097"/>
                <a:gd name="connsiteY52" fmla="*/ 3803541 h 6850995"/>
                <a:gd name="connsiteX53" fmla="*/ 1856399 w 2587097"/>
                <a:gd name="connsiteY53" fmla="*/ 3223670 h 6850995"/>
                <a:gd name="connsiteX54" fmla="*/ 1831743 w 2587097"/>
                <a:gd name="connsiteY54" fmla="*/ 3157921 h 6850995"/>
                <a:gd name="connsiteX55" fmla="*/ 1365106 w 2587097"/>
                <a:gd name="connsiteY55" fmla="*/ 2732378 h 6850995"/>
                <a:gd name="connsiteX56" fmla="*/ 1322187 w 2587097"/>
                <a:gd name="connsiteY56" fmla="*/ 2711375 h 6850995"/>
                <a:gd name="connsiteX57" fmla="*/ 1312142 w 2587097"/>
                <a:gd name="connsiteY57" fmla="*/ 2757034 h 6850995"/>
                <a:gd name="connsiteX58" fmla="*/ 1309402 w 2587097"/>
                <a:gd name="connsiteY58" fmla="*/ 3674782 h 6850995"/>
                <a:gd name="connsiteX59" fmla="*/ 1264656 w 2587097"/>
                <a:gd name="connsiteY59" fmla="*/ 3699438 h 6850995"/>
                <a:gd name="connsiteX60" fmla="*/ 1007139 w 2587097"/>
                <a:gd name="connsiteY60" fmla="*/ 3577072 h 6850995"/>
                <a:gd name="connsiteX61" fmla="*/ 938650 w 2587097"/>
                <a:gd name="connsiteY61" fmla="*/ 3478448 h 6850995"/>
                <a:gd name="connsiteX62" fmla="*/ 936824 w 2587097"/>
                <a:gd name="connsiteY62" fmla="*/ 1149833 h 6850995"/>
                <a:gd name="connsiteX63" fmla="*/ 829981 w 2587097"/>
                <a:gd name="connsiteY63" fmla="*/ 1053036 h 6850995"/>
                <a:gd name="connsiteX64" fmla="*/ 780669 w 2587097"/>
                <a:gd name="connsiteY64" fmla="*/ 963544 h 6850995"/>
                <a:gd name="connsiteX65" fmla="*/ 780669 w 2587097"/>
                <a:gd name="connsiteY65" fmla="*/ 548046 h 6850995"/>
                <a:gd name="connsiteX66" fmla="*/ 763319 w 2587097"/>
                <a:gd name="connsiteY66" fmla="*/ 488689 h 6850995"/>
                <a:gd name="connsiteX67" fmla="*/ 473840 w 2587097"/>
                <a:gd name="connsiteY67" fmla="*/ 69538 h 685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87097" h="6850995">
                  <a:moveTo>
                    <a:pt x="473840" y="69538"/>
                  </a:moveTo>
                  <a:cubicBezTo>
                    <a:pt x="452837" y="39403"/>
                    <a:pt x="451011" y="112458"/>
                    <a:pt x="449184" y="127982"/>
                  </a:cubicBezTo>
                  <a:cubicBezTo>
                    <a:pt x="443705" y="238477"/>
                    <a:pt x="456490" y="331621"/>
                    <a:pt x="450098" y="432985"/>
                  </a:cubicBezTo>
                  <a:cubicBezTo>
                    <a:pt x="448271" y="463120"/>
                    <a:pt x="445532" y="463120"/>
                    <a:pt x="476580" y="463120"/>
                  </a:cubicBezTo>
                  <a:cubicBezTo>
                    <a:pt x="486625" y="463120"/>
                    <a:pt x="511281" y="464946"/>
                    <a:pt x="511281" y="478644"/>
                  </a:cubicBezTo>
                  <a:cubicBezTo>
                    <a:pt x="511281" y="491428"/>
                    <a:pt x="510367" y="494168"/>
                    <a:pt x="510367" y="505126"/>
                  </a:cubicBezTo>
                  <a:cubicBezTo>
                    <a:pt x="505802" y="576354"/>
                    <a:pt x="465622" y="3231889"/>
                    <a:pt x="465622" y="3271156"/>
                  </a:cubicBezTo>
                  <a:cubicBezTo>
                    <a:pt x="465622" y="3293072"/>
                    <a:pt x="464708" y="3310422"/>
                    <a:pt x="435487" y="3288506"/>
                  </a:cubicBezTo>
                  <a:cubicBezTo>
                    <a:pt x="390741" y="3255632"/>
                    <a:pt x="343255" y="3227323"/>
                    <a:pt x="296683" y="3197188"/>
                  </a:cubicBezTo>
                  <a:cubicBezTo>
                    <a:pt x="266548" y="3178924"/>
                    <a:pt x="257416" y="3154268"/>
                    <a:pt x="257416" y="3118654"/>
                  </a:cubicBezTo>
                  <a:cubicBezTo>
                    <a:pt x="261069" y="2707722"/>
                    <a:pt x="250110" y="2296790"/>
                    <a:pt x="274766" y="1885858"/>
                  </a:cubicBezTo>
                  <a:cubicBezTo>
                    <a:pt x="280246" y="1799106"/>
                    <a:pt x="219062" y="1778102"/>
                    <a:pt x="172490" y="1737922"/>
                  </a:cubicBezTo>
                  <a:cubicBezTo>
                    <a:pt x="121352" y="1693176"/>
                    <a:pt x="69300" y="1651170"/>
                    <a:pt x="11770" y="1615556"/>
                  </a:cubicBezTo>
                  <a:cubicBezTo>
                    <a:pt x="-2841" y="1606424"/>
                    <a:pt x="-102" y="1591813"/>
                    <a:pt x="812" y="1579028"/>
                  </a:cubicBezTo>
                  <a:cubicBezTo>
                    <a:pt x="9030" y="1436572"/>
                    <a:pt x="12683" y="1293203"/>
                    <a:pt x="26381" y="1150746"/>
                  </a:cubicBezTo>
                  <a:cubicBezTo>
                    <a:pt x="37339" y="1042077"/>
                    <a:pt x="40078" y="932495"/>
                    <a:pt x="52863" y="823827"/>
                  </a:cubicBezTo>
                  <a:cubicBezTo>
                    <a:pt x="58342" y="779994"/>
                    <a:pt x="72953" y="749859"/>
                    <a:pt x="107654" y="729769"/>
                  </a:cubicBezTo>
                  <a:cubicBezTo>
                    <a:pt x="164271" y="698721"/>
                    <a:pt x="184361" y="653975"/>
                    <a:pt x="187101" y="589139"/>
                  </a:cubicBezTo>
                  <a:cubicBezTo>
                    <a:pt x="193493" y="457640"/>
                    <a:pt x="210844" y="326142"/>
                    <a:pt x="222715" y="194644"/>
                  </a:cubicBezTo>
                  <a:cubicBezTo>
                    <a:pt x="224541" y="179120"/>
                    <a:pt x="231847" y="166335"/>
                    <a:pt x="242805" y="160856"/>
                  </a:cubicBezTo>
                  <a:cubicBezTo>
                    <a:pt x="328644" y="94194"/>
                    <a:pt x="373390" y="60406"/>
                    <a:pt x="448271" y="12007"/>
                  </a:cubicBezTo>
                  <a:cubicBezTo>
                    <a:pt x="471101" y="-2603"/>
                    <a:pt x="485712" y="-5343"/>
                    <a:pt x="494843" y="12007"/>
                  </a:cubicBezTo>
                  <a:cubicBezTo>
                    <a:pt x="516760" y="54014"/>
                    <a:pt x="701223" y="355364"/>
                    <a:pt x="788888" y="453075"/>
                  </a:cubicBezTo>
                  <a:cubicBezTo>
                    <a:pt x="807152" y="474078"/>
                    <a:pt x="814457" y="495081"/>
                    <a:pt x="815371" y="522476"/>
                  </a:cubicBezTo>
                  <a:cubicBezTo>
                    <a:pt x="817197" y="638451"/>
                    <a:pt x="811718" y="817434"/>
                    <a:pt x="813544" y="933409"/>
                  </a:cubicBezTo>
                  <a:cubicBezTo>
                    <a:pt x="814457" y="973589"/>
                    <a:pt x="821763" y="1000071"/>
                    <a:pt x="876554" y="1018335"/>
                  </a:cubicBezTo>
                  <a:cubicBezTo>
                    <a:pt x="1007139" y="1084997"/>
                    <a:pt x="986136" y="1032032"/>
                    <a:pt x="987962" y="1168096"/>
                  </a:cubicBezTo>
                  <a:cubicBezTo>
                    <a:pt x="994354" y="1618295"/>
                    <a:pt x="1018097" y="2211864"/>
                    <a:pt x="1017184" y="2662063"/>
                  </a:cubicBezTo>
                  <a:cubicBezTo>
                    <a:pt x="1017184" y="2716854"/>
                    <a:pt x="1021750" y="2717767"/>
                    <a:pt x="1074714" y="2695851"/>
                  </a:cubicBezTo>
                  <a:cubicBezTo>
                    <a:pt x="1149595" y="2664802"/>
                    <a:pt x="1214431" y="2617317"/>
                    <a:pt x="1283833" y="2578050"/>
                  </a:cubicBezTo>
                  <a:cubicBezTo>
                    <a:pt x="1297531" y="2569831"/>
                    <a:pt x="1313055" y="2560700"/>
                    <a:pt x="1324926" y="2573484"/>
                  </a:cubicBezTo>
                  <a:cubicBezTo>
                    <a:pt x="1363280" y="2617317"/>
                    <a:pt x="1877402" y="3086693"/>
                    <a:pt x="1913016" y="3115915"/>
                  </a:cubicBezTo>
                  <a:cubicBezTo>
                    <a:pt x="1935846" y="3135091"/>
                    <a:pt x="1939498" y="3157008"/>
                    <a:pt x="1939498" y="3184403"/>
                  </a:cubicBezTo>
                  <a:cubicBezTo>
                    <a:pt x="1942237" y="3371606"/>
                    <a:pt x="1921234" y="3776146"/>
                    <a:pt x="1923061" y="3790757"/>
                  </a:cubicBezTo>
                  <a:cubicBezTo>
                    <a:pt x="1923974" y="3817239"/>
                    <a:pt x="1923974" y="3817239"/>
                    <a:pt x="1952283" y="3809020"/>
                  </a:cubicBezTo>
                  <a:cubicBezTo>
                    <a:pt x="2014379" y="3789843"/>
                    <a:pt x="2517542" y="3587117"/>
                    <a:pt x="2548591" y="3588943"/>
                  </a:cubicBezTo>
                  <a:cubicBezTo>
                    <a:pt x="2574160" y="3590770"/>
                    <a:pt x="2588771" y="3593509"/>
                    <a:pt x="2586945" y="3623644"/>
                  </a:cubicBezTo>
                  <a:cubicBezTo>
                    <a:pt x="2578726" y="3731400"/>
                    <a:pt x="2573247" y="3839155"/>
                    <a:pt x="2562289" y="3946911"/>
                  </a:cubicBezTo>
                  <a:cubicBezTo>
                    <a:pt x="2548591" y="4092107"/>
                    <a:pt x="2480102" y="4609881"/>
                    <a:pt x="2463665" y="4723116"/>
                  </a:cubicBezTo>
                  <a:cubicBezTo>
                    <a:pt x="2446314" y="4837264"/>
                    <a:pt x="2359562" y="5257328"/>
                    <a:pt x="2336732" y="5355038"/>
                  </a:cubicBezTo>
                  <a:cubicBezTo>
                    <a:pt x="2313903" y="5455488"/>
                    <a:pt x="2169620" y="5942214"/>
                    <a:pt x="2117569" y="6083758"/>
                  </a:cubicBezTo>
                  <a:cubicBezTo>
                    <a:pt x="2040862" y="6291050"/>
                    <a:pt x="1951369" y="6492863"/>
                    <a:pt x="1848180" y="6689198"/>
                  </a:cubicBezTo>
                  <a:cubicBezTo>
                    <a:pt x="1826264" y="6731204"/>
                    <a:pt x="1797042" y="6752207"/>
                    <a:pt x="1753209" y="6759513"/>
                  </a:cubicBezTo>
                  <a:cubicBezTo>
                    <a:pt x="1639061" y="6776863"/>
                    <a:pt x="1138637" y="6838046"/>
                    <a:pt x="1002573" y="6849917"/>
                  </a:cubicBezTo>
                  <a:cubicBezTo>
                    <a:pt x="971525" y="6852657"/>
                    <a:pt x="956001" y="6853570"/>
                    <a:pt x="960567" y="6808824"/>
                  </a:cubicBezTo>
                  <a:cubicBezTo>
                    <a:pt x="973351" y="6671847"/>
                    <a:pt x="991615" y="6534870"/>
                    <a:pt x="1005312" y="6397892"/>
                  </a:cubicBezTo>
                  <a:cubicBezTo>
                    <a:pt x="1022663" y="6227128"/>
                    <a:pt x="1032708" y="6055449"/>
                    <a:pt x="1050972" y="5884684"/>
                  </a:cubicBezTo>
                  <a:cubicBezTo>
                    <a:pt x="1061930" y="5776015"/>
                    <a:pt x="1066496" y="5666433"/>
                    <a:pt x="1071975" y="5556851"/>
                  </a:cubicBezTo>
                  <a:cubicBezTo>
                    <a:pt x="1089325" y="5213495"/>
                    <a:pt x="1111242" y="4870138"/>
                    <a:pt x="1116721" y="4526782"/>
                  </a:cubicBezTo>
                  <a:cubicBezTo>
                    <a:pt x="1118547" y="4394370"/>
                    <a:pt x="1125853" y="4261959"/>
                    <a:pt x="1130419" y="4129547"/>
                  </a:cubicBezTo>
                  <a:cubicBezTo>
                    <a:pt x="1132245" y="4068364"/>
                    <a:pt x="1155988" y="4047361"/>
                    <a:pt x="1216258" y="4037316"/>
                  </a:cubicBezTo>
                  <a:cubicBezTo>
                    <a:pt x="1269222" y="4028184"/>
                    <a:pt x="1781518" y="3851027"/>
                    <a:pt x="1818045" y="3842808"/>
                  </a:cubicBezTo>
                  <a:cubicBezTo>
                    <a:pt x="1840874" y="3837329"/>
                    <a:pt x="1839961" y="3819978"/>
                    <a:pt x="1840874" y="3803541"/>
                  </a:cubicBezTo>
                  <a:cubicBezTo>
                    <a:pt x="1844527" y="3747837"/>
                    <a:pt x="1854572" y="3360648"/>
                    <a:pt x="1856399" y="3223670"/>
                  </a:cubicBezTo>
                  <a:cubicBezTo>
                    <a:pt x="1857312" y="3197188"/>
                    <a:pt x="1852746" y="3173445"/>
                    <a:pt x="1831743" y="3157921"/>
                  </a:cubicBezTo>
                  <a:cubicBezTo>
                    <a:pt x="1744990" y="3093998"/>
                    <a:pt x="1439987" y="2804519"/>
                    <a:pt x="1365106" y="2732378"/>
                  </a:cubicBezTo>
                  <a:cubicBezTo>
                    <a:pt x="1334971" y="2705896"/>
                    <a:pt x="1328579" y="2704983"/>
                    <a:pt x="1322187" y="2711375"/>
                  </a:cubicBezTo>
                  <a:cubicBezTo>
                    <a:pt x="1315794" y="2715941"/>
                    <a:pt x="1312142" y="2719593"/>
                    <a:pt x="1312142" y="2757034"/>
                  </a:cubicBezTo>
                  <a:cubicBezTo>
                    <a:pt x="1311229" y="3062950"/>
                    <a:pt x="1310315" y="3368866"/>
                    <a:pt x="1309402" y="3674782"/>
                  </a:cubicBezTo>
                  <a:cubicBezTo>
                    <a:pt x="1307576" y="3714962"/>
                    <a:pt x="1314881" y="3724094"/>
                    <a:pt x="1264656" y="3699438"/>
                  </a:cubicBezTo>
                  <a:cubicBezTo>
                    <a:pt x="1176078" y="3664737"/>
                    <a:pt x="1103023" y="3619078"/>
                    <a:pt x="1007139" y="3577072"/>
                  </a:cubicBezTo>
                  <a:cubicBezTo>
                    <a:pt x="935911" y="3546023"/>
                    <a:pt x="939563" y="3556982"/>
                    <a:pt x="938650" y="3478448"/>
                  </a:cubicBezTo>
                  <a:cubicBezTo>
                    <a:pt x="948695" y="2714114"/>
                    <a:pt x="939563" y="1914167"/>
                    <a:pt x="936824" y="1149833"/>
                  </a:cubicBezTo>
                  <a:cubicBezTo>
                    <a:pt x="936824" y="1079518"/>
                    <a:pt x="922213" y="1105087"/>
                    <a:pt x="829981" y="1053036"/>
                  </a:cubicBezTo>
                  <a:cubicBezTo>
                    <a:pt x="793454" y="1032945"/>
                    <a:pt x="779756" y="1007376"/>
                    <a:pt x="780669" y="963544"/>
                  </a:cubicBezTo>
                  <a:cubicBezTo>
                    <a:pt x="784322" y="849396"/>
                    <a:pt x="780669" y="662193"/>
                    <a:pt x="780669" y="548046"/>
                  </a:cubicBezTo>
                  <a:cubicBezTo>
                    <a:pt x="780669" y="526129"/>
                    <a:pt x="776104" y="507866"/>
                    <a:pt x="763319" y="488689"/>
                  </a:cubicBezTo>
                  <a:cubicBezTo>
                    <a:pt x="724965" y="432985"/>
                    <a:pt x="532284" y="174554"/>
                    <a:pt x="473840" y="69538"/>
                  </a:cubicBezTo>
                  <a:close/>
                </a:path>
              </a:pathLst>
            </a:custGeom>
            <a:grpFill/>
            <a:ln w="912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480F2A0-E400-46E8-A351-833F4B971323}"/>
                </a:ext>
              </a:extLst>
            </p:cNvPr>
            <p:cNvSpPr/>
            <p:nvPr/>
          </p:nvSpPr>
          <p:spPr>
            <a:xfrm>
              <a:off x="8226040" y="1809529"/>
              <a:ext cx="1823325" cy="4488689"/>
            </a:xfrm>
            <a:custGeom>
              <a:avLst/>
              <a:gdLst>
                <a:gd name="connsiteX0" fmla="*/ 857892 w 1823325"/>
                <a:gd name="connsiteY0" fmla="*/ 398 h 4488689"/>
                <a:gd name="connsiteX1" fmla="*/ 951037 w 1823325"/>
                <a:gd name="connsiteY1" fmla="*/ 73453 h 4488689"/>
                <a:gd name="connsiteX2" fmla="*/ 1771075 w 1823325"/>
                <a:gd name="connsiteY2" fmla="*/ 1149182 h 4488689"/>
                <a:gd name="connsiteX3" fmla="*/ 1823126 w 1823325"/>
                <a:gd name="connsiteY3" fmla="*/ 1287986 h 4488689"/>
                <a:gd name="connsiteX4" fmla="*/ 1753724 w 1823325"/>
                <a:gd name="connsiteY4" fmla="*/ 2050493 h 4488689"/>
                <a:gd name="connsiteX5" fmla="*/ 1596657 w 1823325"/>
                <a:gd name="connsiteY5" fmla="*/ 2727161 h 4488689"/>
                <a:gd name="connsiteX6" fmla="*/ 1220426 w 1823325"/>
                <a:gd name="connsiteY6" fmla="*/ 3625733 h 4488689"/>
                <a:gd name="connsiteX7" fmla="*/ 1041442 w 1823325"/>
                <a:gd name="connsiteY7" fmla="*/ 3931649 h 4488689"/>
                <a:gd name="connsiteX8" fmla="*/ 923642 w 1823325"/>
                <a:gd name="connsiteY8" fmla="*/ 4037578 h 4488689"/>
                <a:gd name="connsiteX9" fmla="*/ 913596 w 1823325"/>
                <a:gd name="connsiteY9" fmla="*/ 4029359 h 4488689"/>
                <a:gd name="connsiteX10" fmla="*/ 1006741 w 1823325"/>
                <a:gd name="connsiteY10" fmla="*/ 3884163 h 4488689"/>
                <a:gd name="connsiteX11" fmla="*/ 1385712 w 1823325"/>
                <a:gd name="connsiteY11" fmla="*/ 3116177 h 4488689"/>
                <a:gd name="connsiteX12" fmla="*/ 1564695 w 1823325"/>
                <a:gd name="connsiteY12" fmla="*/ 2572833 h 4488689"/>
                <a:gd name="connsiteX13" fmla="*/ 1665145 w 1823325"/>
                <a:gd name="connsiteY13" fmla="*/ 2106197 h 4488689"/>
                <a:gd name="connsiteX14" fmla="*/ 1755551 w 1823325"/>
                <a:gd name="connsiteY14" fmla="*/ 1313555 h 4488689"/>
                <a:gd name="connsiteX15" fmla="*/ 1704413 w 1823325"/>
                <a:gd name="connsiteY15" fmla="*/ 1170185 h 4488689"/>
                <a:gd name="connsiteX16" fmla="*/ 937339 w 1823325"/>
                <a:gd name="connsiteY16" fmla="*/ 149247 h 4488689"/>
                <a:gd name="connsiteX17" fmla="*/ 934599 w 1823325"/>
                <a:gd name="connsiteY17" fmla="*/ 145594 h 4488689"/>
                <a:gd name="connsiteX18" fmla="*/ 883461 w 1823325"/>
                <a:gd name="connsiteY18" fmla="*/ 100848 h 4488689"/>
                <a:gd name="connsiteX19" fmla="*/ 919989 w 1823325"/>
                <a:gd name="connsiteY19" fmla="*/ 477993 h 4488689"/>
                <a:gd name="connsiteX20" fmla="*/ 956516 w 1823325"/>
                <a:gd name="connsiteY20" fmla="*/ 1339124 h 4488689"/>
                <a:gd name="connsiteX21" fmla="*/ 894420 w 1823325"/>
                <a:gd name="connsiteY21" fmla="*/ 2134506 h 4488689"/>
                <a:gd name="connsiteX22" fmla="*/ 873417 w 1823325"/>
                <a:gd name="connsiteY22" fmla="*/ 2255959 h 4488689"/>
                <a:gd name="connsiteX23" fmla="*/ 883461 w 1823325"/>
                <a:gd name="connsiteY23" fmla="*/ 2288833 h 4488689"/>
                <a:gd name="connsiteX24" fmla="*/ 1138240 w 1823325"/>
                <a:gd name="connsiteY24" fmla="*/ 2381065 h 4488689"/>
                <a:gd name="connsiteX25" fmla="*/ 1168375 w 1823325"/>
                <a:gd name="connsiteY25" fmla="*/ 2413026 h 4488689"/>
                <a:gd name="connsiteX26" fmla="*/ 1103538 w 1823325"/>
                <a:gd name="connsiteY26" fmla="*/ 2672370 h 4488689"/>
                <a:gd name="connsiteX27" fmla="*/ 956516 w 1823325"/>
                <a:gd name="connsiteY27" fmla="*/ 3162749 h 4488689"/>
                <a:gd name="connsiteX28" fmla="*/ 667037 w 1823325"/>
                <a:gd name="connsiteY28" fmla="*/ 3827546 h 4488689"/>
                <a:gd name="connsiteX29" fmla="*/ 274369 w 1823325"/>
                <a:gd name="connsiteY29" fmla="*/ 4438465 h 4488689"/>
                <a:gd name="connsiteX30" fmla="*/ 201314 w 1823325"/>
                <a:gd name="connsiteY30" fmla="*/ 4488690 h 4488689"/>
                <a:gd name="connsiteX31" fmla="*/ 268890 w 1823325"/>
                <a:gd name="connsiteY31" fmla="*/ 4382761 h 4488689"/>
                <a:gd name="connsiteX32" fmla="*/ 814060 w 1823325"/>
                <a:gd name="connsiteY32" fmla="*/ 3354517 h 4488689"/>
                <a:gd name="connsiteX33" fmla="*/ 1027744 w 1823325"/>
                <a:gd name="connsiteY33" fmla="*/ 2688807 h 4488689"/>
                <a:gd name="connsiteX34" fmla="*/ 1077056 w 1823325"/>
                <a:gd name="connsiteY34" fmla="*/ 2477862 h 4488689"/>
                <a:gd name="connsiteX35" fmla="*/ 1050574 w 1823325"/>
                <a:gd name="connsiteY35" fmla="*/ 2413939 h 4488689"/>
                <a:gd name="connsiteX36" fmla="*/ 67076 w 1823325"/>
                <a:gd name="connsiteY36" fmla="*/ 1983830 h 4488689"/>
                <a:gd name="connsiteX37" fmla="*/ 22330 w 1823325"/>
                <a:gd name="connsiteY37" fmla="*/ 1904384 h 4488689"/>
                <a:gd name="connsiteX38" fmla="*/ 48812 w 1823325"/>
                <a:gd name="connsiteY38" fmla="*/ 992114 h 4488689"/>
                <a:gd name="connsiteX39" fmla="*/ 20504 w 1823325"/>
                <a:gd name="connsiteY39" fmla="*/ 449684 h 4488689"/>
                <a:gd name="connsiteX40" fmla="*/ 1327 w 1823325"/>
                <a:gd name="connsiteY40" fmla="*/ 222301 h 4488689"/>
                <a:gd name="connsiteX41" fmla="*/ 31462 w 1823325"/>
                <a:gd name="connsiteY41" fmla="*/ 159292 h 4488689"/>
                <a:gd name="connsiteX42" fmla="*/ 857892 w 1823325"/>
                <a:gd name="connsiteY42" fmla="*/ 398 h 448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23325" h="4488689">
                  <a:moveTo>
                    <a:pt x="857892" y="398"/>
                  </a:moveTo>
                  <a:cubicBezTo>
                    <a:pt x="901725" y="-2341"/>
                    <a:pt x="911770" y="7704"/>
                    <a:pt x="951037" y="73453"/>
                  </a:cubicBezTo>
                  <a:cubicBezTo>
                    <a:pt x="990304" y="131896"/>
                    <a:pt x="1687975" y="1055124"/>
                    <a:pt x="1771075" y="1149182"/>
                  </a:cubicBezTo>
                  <a:cubicBezTo>
                    <a:pt x="1824039" y="1219497"/>
                    <a:pt x="1824039" y="1235021"/>
                    <a:pt x="1823126" y="1287986"/>
                  </a:cubicBezTo>
                  <a:cubicBezTo>
                    <a:pt x="1819473" y="1543677"/>
                    <a:pt x="1793904" y="1797541"/>
                    <a:pt x="1753724" y="2050493"/>
                  </a:cubicBezTo>
                  <a:cubicBezTo>
                    <a:pt x="1717197" y="2279701"/>
                    <a:pt x="1665145" y="2506171"/>
                    <a:pt x="1596657" y="2727161"/>
                  </a:cubicBezTo>
                  <a:cubicBezTo>
                    <a:pt x="1500773" y="3038556"/>
                    <a:pt x="1375667" y="3338993"/>
                    <a:pt x="1220426" y="3625733"/>
                  </a:cubicBezTo>
                  <a:cubicBezTo>
                    <a:pt x="1163809" y="3729835"/>
                    <a:pt x="1102625" y="3830285"/>
                    <a:pt x="1041442" y="3931649"/>
                  </a:cubicBezTo>
                  <a:cubicBezTo>
                    <a:pt x="1012220" y="3980047"/>
                    <a:pt x="963821" y="4002877"/>
                    <a:pt x="923642" y="4037578"/>
                  </a:cubicBezTo>
                  <a:cubicBezTo>
                    <a:pt x="919989" y="4034838"/>
                    <a:pt x="917249" y="4032099"/>
                    <a:pt x="913596" y="4029359"/>
                  </a:cubicBezTo>
                  <a:cubicBezTo>
                    <a:pt x="944645" y="3980960"/>
                    <a:pt x="976606" y="3933475"/>
                    <a:pt x="1006741" y="3884163"/>
                  </a:cubicBezTo>
                  <a:cubicBezTo>
                    <a:pt x="1154677" y="3639430"/>
                    <a:pt x="1281609" y="3383739"/>
                    <a:pt x="1385712" y="3116177"/>
                  </a:cubicBezTo>
                  <a:cubicBezTo>
                    <a:pt x="1455113" y="2938106"/>
                    <a:pt x="1515384" y="2757296"/>
                    <a:pt x="1564695" y="2572833"/>
                  </a:cubicBezTo>
                  <a:cubicBezTo>
                    <a:pt x="1604876" y="2419419"/>
                    <a:pt x="1638663" y="2263264"/>
                    <a:pt x="1665145" y="2106197"/>
                  </a:cubicBezTo>
                  <a:cubicBezTo>
                    <a:pt x="1710805" y="1841374"/>
                    <a:pt x="1748245" y="1582030"/>
                    <a:pt x="1755551" y="1313555"/>
                  </a:cubicBezTo>
                  <a:cubicBezTo>
                    <a:pt x="1757377" y="1245066"/>
                    <a:pt x="1748245" y="1233195"/>
                    <a:pt x="1704413" y="1170185"/>
                  </a:cubicBezTo>
                  <a:cubicBezTo>
                    <a:pt x="1582046" y="1025902"/>
                    <a:pt x="1004002" y="248784"/>
                    <a:pt x="937339" y="149247"/>
                  </a:cubicBezTo>
                  <a:cubicBezTo>
                    <a:pt x="936426" y="148334"/>
                    <a:pt x="935513" y="146507"/>
                    <a:pt x="934599" y="145594"/>
                  </a:cubicBezTo>
                  <a:cubicBezTo>
                    <a:pt x="916336" y="130983"/>
                    <a:pt x="878896" y="70713"/>
                    <a:pt x="883461" y="100848"/>
                  </a:cubicBezTo>
                  <a:cubicBezTo>
                    <a:pt x="886201" y="246957"/>
                    <a:pt x="907204" y="372063"/>
                    <a:pt x="919989" y="477993"/>
                  </a:cubicBezTo>
                  <a:cubicBezTo>
                    <a:pt x="953777" y="764732"/>
                    <a:pt x="958343" y="1051471"/>
                    <a:pt x="956516" y="1339124"/>
                  </a:cubicBezTo>
                  <a:cubicBezTo>
                    <a:pt x="954690" y="1605773"/>
                    <a:pt x="927294" y="1870596"/>
                    <a:pt x="894420" y="2134506"/>
                  </a:cubicBezTo>
                  <a:cubicBezTo>
                    <a:pt x="888940" y="2181078"/>
                    <a:pt x="880722" y="2209387"/>
                    <a:pt x="873417" y="2255959"/>
                  </a:cubicBezTo>
                  <a:cubicBezTo>
                    <a:pt x="871590" y="2269657"/>
                    <a:pt x="865198" y="2282441"/>
                    <a:pt x="883461" y="2288833"/>
                  </a:cubicBezTo>
                  <a:cubicBezTo>
                    <a:pt x="949211" y="2322621"/>
                    <a:pt x="1086188" y="2368280"/>
                    <a:pt x="1138240" y="2381065"/>
                  </a:cubicBezTo>
                  <a:cubicBezTo>
                    <a:pt x="1167461" y="2392936"/>
                    <a:pt x="1174767" y="2389283"/>
                    <a:pt x="1168375" y="2413026"/>
                  </a:cubicBezTo>
                  <a:cubicBezTo>
                    <a:pt x="1145545" y="2498865"/>
                    <a:pt x="1123628" y="2585618"/>
                    <a:pt x="1103538" y="2672370"/>
                  </a:cubicBezTo>
                  <a:cubicBezTo>
                    <a:pt x="1065185" y="2839482"/>
                    <a:pt x="1012220" y="3001116"/>
                    <a:pt x="956516" y="3162749"/>
                  </a:cubicBezTo>
                  <a:cubicBezTo>
                    <a:pt x="877069" y="3391958"/>
                    <a:pt x="779358" y="3612035"/>
                    <a:pt x="667037" y="3827546"/>
                  </a:cubicBezTo>
                  <a:cubicBezTo>
                    <a:pt x="554716" y="4043057"/>
                    <a:pt x="415912" y="4242131"/>
                    <a:pt x="274369" y="4438465"/>
                  </a:cubicBezTo>
                  <a:cubicBezTo>
                    <a:pt x="256105" y="4464034"/>
                    <a:pt x="236928" y="4468600"/>
                    <a:pt x="201314" y="4488690"/>
                  </a:cubicBezTo>
                  <a:cubicBezTo>
                    <a:pt x="231449" y="4442117"/>
                    <a:pt x="246060" y="4415636"/>
                    <a:pt x="268890" y="4382761"/>
                  </a:cubicBezTo>
                  <a:cubicBezTo>
                    <a:pt x="492619" y="4062234"/>
                    <a:pt x="671603" y="3718877"/>
                    <a:pt x="814060" y="3354517"/>
                  </a:cubicBezTo>
                  <a:cubicBezTo>
                    <a:pt x="898986" y="3137180"/>
                    <a:pt x="967474" y="2914363"/>
                    <a:pt x="1027744" y="2688807"/>
                  </a:cubicBezTo>
                  <a:cubicBezTo>
                    <a:pt x="1045095" y="2624885"/>
                    <a:pt x="1063359" y="2542698"/>
                    <a:pt x="1077056" y="2477862"/>
                  </a:cubicBezTo>
                  <a:cubicBezTo>
                    <a:pt x="1090754" y="2429464"/>
                    <a:pt x="1082535" y="2423984"/>
                    <a:pt x="1050574" y="2413939"/>
                  </a:cubicBezTo>
                  <a:cubicBezTo>
                    <a:pt x="952863" y="2375586"/>
                    <a:pt x="72556" y="1985657"/>
                    <a:pt x="67076" y="1983830"/>
                  </a:cubicBezTo>
                  <a:cubicBezTo>
                    <a:pt x="17765" y="1960088"/>
                    <a:pt x="17765" y="1960088"/>
                    <a:pt x="22330" y="1904384"/>
                  </a:cubicBezTo>
                  <a:cubicBezTo>
                    <a:pt x="46987" y="1601207"/>
                    <a:pt x="55205" y="1297117"/>
                    <a:pt x="48812" y="992114"/>
                  </a:cubicBezTo>
                  <a:cubicBezTo>
                    <a:pt x="45160" y="811304"/>
                    <a:pt x="33289" y="630494"/>
                    <a:pt x="20504" y="449684"/>
                  </a:cubicBezTo>
                  <a:cubicBezTo>
                    <a:pt x="17765" y="405851"/>
                    <a:pt x="5893" y="274353"/>
                    <a:pt x="1327" y="222301"/>
                  </a:cubicBezTo>
                  <a:cubicBezTo>
                    <a:pt x="-1413" y="173903"/>
                    <a:pt x="-3239" y="163858"/>
                    <a:pt x="31462" y="159292"/>
                  </a:cubicBezTo>
                  <a:cubicBezTo>
                    <a:pt x="97212" y="149247"/>
                    <a:pt x="810407" y="2224"/>
                    <a:pt x="857892" y="398"/>
                  </a:cubicBezTo>
                  <a:close/>
                </a:path>
              </a:pathLst>
            </a:custGeom>
            <a:grpFill/>
            <a:ln w="912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80E32F-512B-4CC9-9517-409EBB8E4102}"/>
                </a:ext>
              </a:extLst>
            </p:cNvPr>
            <p:cNvSpPr/>
            <p:nvPr/>
          </p:nvSpPr>
          <p:spPr>
            <a:xfrm>
              <a:off x="7300487" y="4049131"/>
              <a:ext cx="861130" cy="2653627"/>
            </a:xfrm>
            <a:custGeom>
              <a:avLst/>
              <a:gdLst>
                <a:gd name="connsiteX0" fmla="*/ 0 w 861130"/>
                <a:gd name="connsiteY0" fmla="*/ 2653628 h 2653627"/>
                <a:gd name="connsiteX1" fmla="*/ 271215 w 861130"/>
                <a:gd name="connsiteY1" fmla="*/ 2123982 h 2653627"/>
                <a:gd name="connsiteX2" fmla="*/ 470289 w 861130"/>
                <a:gd name="connsiteY2" fmla="*/ 1589770 h 2653627"/>
                <a:gd name="connsiteX3" fmla="*/ 589003 w 861130"/>
                <a:gd name="connsiteY3" fmla="*/ 1161488 h 2653627"/>
                <a:gd name="connsiteX4" fmla="*/ 673015 w 861130"/>
                <a:gd name="connsiteY4" fmla="*/ 789823 h 2653627"/>
                <a:gd name="connsiteX5" fmla="*/ 735112 w 861130"/>
                <a:gd name="connsiteY5" fmla="*/ 422723 h 2653627"/>
                <a:gd name="connsiteX6" fmla="*/ 789903 w 861130"/>
                <a:gd name="connsiteY6" fmla="*/ 21836 h 2653627"/>
                <a:gd name="connsiteX7" fmla="*/ 806340 w 861130"/>
                <a:gd name="connsiteY7" fmla="*/ 1746 h 2653627"/>
                <a:gd name="connsiteX8" fmla="*/ 861131 w 861130"/>
                <a:gd name="connsiteY8" fmla="*/ 48318 h 2653627"/>
                <a:gd name="connsiteX9" fmla="*/ 853826 w 861130"/>
                <a:gd name="connsiteY9" fmla="*/ 143289 h 2653627"/>
                <a:gd name="connsiteX10" fmla="*/ 782597 w 861130"/>
                <a:gd name="connsiteY10" fmla="*/ 601707 h 2653627"/>
                <a:gd name="connsiteX11" fmla="*/ 698585 w 861130"/>
                <a:gd name="connsiteY11" fmla="*/ 1001681 h 2653627"/>
                <a:gd name="connsiteX12" fmla="*/ 602700 w 861130"/>
                <a:gd name="connsiteY12" fmla="*/ 1366041 h 2653627"/>
                <a:gd name="connsiteX13" fmla="*/ 464810 w 861130"/>
                <a:gd name="connsiteY13" fmla="*/ 1787931 h 2653627"/>
                <a:gd name="connsiteX14" fmla="*/ 192681 w 861130"/>
                <a:gd name="connsiteY14" fmla="*/ 2397937 h 2653627"/>
                <a:gd name="connsiteX15" fmla="*/ 81273 w 861130"/>
                <a:gd name="connsiteY15" fmla="*/ 2577834 h 2653627"/>
                <a:gd name="connsiteX16" fmla="*/ 0 w 861130"/>
                <a:gd name="connsiteY16" fmla="*/ 2653628 h 265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1130" h="2653627">
                  <a:moveTo>
                    <a:pt x="0" y="2653628"/>
                  </a:moveTo>
                  <a:cubicBezTo>
                    <a:pt x="105016" y="2481950"/>
                    <a:pt x="192681" y="2304792"/>
                    <a:pt x="271215" y="2123982"/>
                  </a:cubicBezTo>
                  <a:cubicBezTo>
                    <a:pt x="347009" y="1949564"/>
                    <a:pt x="412758" y="1770580"/>
                    <a:pt x="470289" y="1589770"/>
                  </a:cubicBezTo>
                  <a:cubicBezTo>
                    <a:pt x="515035" y="1448227"/>
                    <a:pt x="557041" y="1306684"/>
                    <a:pt x="589003" y="1161488"/>
                  </a:cubicBezTo>
                  <a:cubicBezTo>
                    <a:pt x="616398" y="1037295"/>
                    <a:pt x="648360" y="914015"/>
                    <a:pt x="673015" y="789823"/>
                  </a:cubicBezTo>
                  <a:cubicBezTo>
                    <a:pt x="696758" y="668369"/>
                    <a:pt x="715935" y="545090"/>
                    <a:pt x="735112" y="422723"/>
                  </a:cubicBezTo>
                  <a:cubicBezTo>
                    <a:pt x="755201" y="289399"/>
                    <a:pt x="771639" y="155161"/>
                    <a:pt x="789903" y="21836"/>
                  </a:cubicBezTo>
                  <a:cubicBezTo>
                    <a:pt x="791729" y="11791"/>
                    <a:pt x="793555" y="-5560"/>
                    <a:pt x="806340" y="1746"/>
                  </a:cubicBezTo>
                  <a:cubicBezTo>
                    <a:pt x="827343" y="12704"/>
                    <a:pt x="861131" y="14531"/>
                    <a:pt x="861131" y="48318"/>
                  </a:cubicBezTo>
                  <a:cubicBezTo>
                    <a:pt x="861131" y="80280"/>
                    <a:pt x="858392" y="112241"/>
                    <a:pt x="853826" y="143289"/>
                  </a:cubicBezTo>
                  <a:cubicBezTo>
                    <a:pt x="830996" y="296704"/>
                    <a:pt x="809992" y="450119"/>
                    <a:pt x="782597" y="601707"/>
                  </a:cubicBezTo>
                  <a:cubicBezTo>
                    <a:pt x="758854" y="735945"/>
                    <a:pt x="730546" y="869269"/>
                    <a:pt x="698585" y="1001681"/>
                  </a:cubicBezTo>
                  <a:cubicBezTo>
                    <a:pt x="668449" y="1124047"/>
                    <a:pt x="636488" y="1244588"/>
                    <a:pt x="602700" y="1366041"/>
                  </a:cubicBezTo>
                  <a:cubicBezTo>
                    <a:pt x="562520" y="1508497"/>
                    <a:pt x="515948" y="1649127"/>
                    <a:pt x="464810" y="1787931"/>
                  </a:cubicBezTo>
                  <a:cubicBezTo>
                    <a:pt x="388103" y="1997049"/>
                    <a:pt x="299524" y="2201603"/>
                    <a:pt x="192681" y="2397937"/>
                  </a:cubicBezTo>
                  <a:cubicBezTo>
                    <a:pt x="149762" y="2476470"/>
                    <a:pt x="126932" y="2501126"/>
                    <a:pt x="81273" y="2577834"/>
                  </a:cubicBezTo>
                  <a:cubicBezTo>
                    <a:pt x="70315" y="2597924"/>
                    <a:pt x="43833" y="2640843"/>
                    <a:pt x="0" y="2653628"/>
                  </a:cubicBezTo>
                  <a:close/>
                </a:path>
              </a:pathLst>
            </a:custGeom>
            <a:grpFill/>
            <a:ln w="912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9071035-04A2-4642-8667-FE7B61AD4966}"/>
                </a:ext>
              </a:extLst>
            </p:cNvPr>
            <p:cNvSpPr/>
            <p:nvPr/>
          </p:nvSpPr>
          <p:spPr>
            <a:xfrm>
              <a:off x="5721595" y="3734002"/>
              <a:ext cx="196342" cy="3117631"/>
            </a:xfrm>
            <a:custGeom>
              <a:avLst/>
              <a:gdLst>
                <a:gd name="connsiteX0" fmla="*/ 0 w 196342"/>
                <a:gd name="connsiteY0" fmla="*/ 0 h 3117631"/>
                <a:gd name="connsiteX1" fmla="*/ 102277 w 196342"/>
                <a:gd name="connsiteY1" fmla="*/ 152502 h 3117631"/>
                <a:gd name="connsiteX2" fmla="*/ 195421 w 196342"/>
                <a:gd name="connsiteY2" fmla="*/ 3082904 h 3117631"/>
                <a:gd name="connsiteX3" fmla="*/ 178984 w 196342"/>
                <a:gd name="connsiteY3" fmla="*/ 3117605 h 3117631"/>
                <a:gd name="connsiteX4" fmla="*/ 165286 w 196342"/>
                <a:gd name="connsiteY4" fmla="*/ 3083817 h 3117631"/>
                <a:gd name="connsiteX5" fmla="*/ 15524 w 196342"/>
                <a:gd name="connsiteY5" fmla="*/ 55704 h 3117631"/>
                <a:gd name="connsiteX6" fmla="*/ 0 w 196342"/>
                <a:gd name="connsiteY6" fmla="*/ 0 h 311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342" h="3117631">
                  <a:moveTo>
                    <a:pt x="0" y="0"/>
                  </a:moveTo>
                  <a:cubicBezTo>
                    <a:pt x="79447" y="25569"/>
                    <a:pt x="103190" y="73968"/>
                    <a:pt x="102277" y="152502"/>
                  </a:cubicBezTo>
                  <a:cubicBezTo>
                    <a:pt x="97711" y="641967"/>
                    <a:pt x="202727" y="3004371"/>
                    <a:pt x="195421" y="3082904"/>
                  </a:cubicBezTo>
                  <a:cubicBezTo>
                    <a:pt x="194508" y="3095689"/>
                    <a:pt x="203640" y="3118518"/>
                    <a:pt x="178984" y="3117605"/>
                  </a:cubicBezTo>
                  <a:cubicBezTo>
                    <a:pt x="159807" y="3116692"/>
                    <a:pt x="167112" y="3096602"/>
                    <a:pt x="165286" y="3083817"/>
                  </a:cubicBezTo>
                  <a:cubicBezTo>
                    <a:pt x="137891" y="2886570"/>
                    <a:pt x="19177" y="168026"/>
                    <a:pt x="15524" y="55704"/>
                  </a:cubicBezTo>
                  <a:cubicBezTo>
                    <a:pt x="16437" y="37441"/>
                    <a:pt x="7305" y="21003"/>
                    <a:pt x="0" y="0"/>
                  </a:cubicBezTo>
                  <a:close/>
                </a:path>
              </a:pathLst>
            </a:custGeom>
            <a:grpFill/>
            <a:ln w="912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1A03EC6-75CA-406B-9FCF-26575EAC4974}"/>
                </a:ext>
              </a:extLst>
            </p:cNvPr>
            <p:cNvSpPr/>
            <p:nvPr/>
          </p:nvSpPr>
          <p:spPr>
            <a:xfrm>
              <a:off x="7727857" y="4305149"/>
              <a:ext cx="916041" cy="2283706"/>
            </a:xfrm>
            <a:custGeom>
              <a:avLst/>
              <a:gdLst>
                <a:gd name="connsiteX0" fmla="*/ 915009 w 916041"/>
                <a:gd name="connsiteY0" fmla="*/ 48904 h 2283706"/>
                <a:gd name="connsiteX1" fmla="*/ 852912 w 916041"/>
                <a:gd name="connsiteY1" fmla="*/ 352081 h 2283706"/>
                <a:gd name="connsiteX2" fmla="*/ 762507 w 916041"/>
                <a:gd name="connsiteY2" fmla="*/ 708222 h 2283706"/>
                <a:gd name="connsiteX3" fmla="*/ 631009 w 916041"/>
                <a:gd name="connsiteY3" fmla="*/ 1112762 h 2283706"/>
                <a:gd name="connsiteX4" fmla="*/ 340617 w 916041"/>
                <a:gd name="connsiteY4" fmla="*/ 1771167 h 2283706"/>
                <a:gd name="connsiteX5" fmla="*/ 61183 w 916041"/>
                <a:gd name="connsiteY5" fmla="*/ 2226844 h 2283706"/>
                <a:gd name="connsiteX6" fmla="*/ 0 w 916041"/>
                <a:gd name="connsiteY6" fmla="*/ 2282549 h 2283706"/>
                <a:gd name="connsiteX7" fmla="*/ 18264 w 916041"/>
                <a:gd name="connsiteY7" fmla="*/ 2240542 h 2283706"/>
                <a:gd name="connsiteX8" fmla="*/ 400887 w 916041"/>
                <a:gd name="connsiteY8" fmla="*/ 1557482 h 2283706"/>
                <a:gd name="connsiteX9" fmla="*/ 635575 w 916041"/>
                <a:gd name="connsiteY9" fmla="*/ 948389 h 2283706"/>
                <a:gd name="connsiteX10" fmla="*/ 755202 w 916041"/>
                <a:gd name="connsiteY10" fmla="*/ 524673 h 2283706"/>
                <a:gd name="connsiteX11" fmla="*/ 859304 w 916041"/>
                <a:gd name="connsiteY11" fmla="*/ 40686 h 2283706"/>
                <a:gd name="connsiteX12" fmla="*/ 890353 w 916041"/>
                <a:gd name="connsiteY12" fmla="*/ 506 h 2283706"/>
                <a:gd name="connsiteX13" fmla="*/ 915009 w 916041"/>
                <a:gd name="connsiteY13" fmla="*/ 48904 h 228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6041" h="2283706">
                  <a:moveTo>
                    <a:pt x="915009" y="48904"/>
                  </a:moveTo>
                  <a:cubicBezTo>
                    <a:pt x="894919" y="150268"/>
                    <a:pt x="876655" y="251631"/>
                    <a:pt x="852912" y="352081"/>
                  </a:cubicBezTo>
                  <a:cubicBezTo>
                    <a:pt x="825517" y="471708"/>
                    <a:pt x="796295" y="590421"/>
                    <a:pt x="762507" y="708222"/>
                  </a:cubicBezTo>
                  <a:cubicBezTo>
                    <a:pt x="722327" y="844287"/>
                    <a:pt x="679407" y="979437"/>
                    <a:pt x="631009" y="1112762"/>
                  </a:cubicBezTo>
                  <a:cubicBezTo>
                    <a:pt x="548822" y="1338318"/>
                    <a:pt x="453852" y="1559308"/>
                    <a:pt x="340617" y="1771167"/>
                  </a:cubicBezTo>
                  <a:cubicBezTo>
                    <a:pt x="256604" y="1928234"/>
                    <a:pt x="165286" y="2081649"/>
                    <a:pt x="61183" y="2226844"/>
                  </a:cubicBezTo>
                  <a:cubicBezTo>
                    <a:pt x="55704" y="2234150"/>
                    <a:pt x="14611" y="2292594"/>
                    <a:pt x="0" y="2282549"/>
                  </a:cubicBezTo>
                  <a:cubicBezTo>
                    <a:pt x="5479" y="2259719"/>
                    <a:pt x="9132" y="2253327"/>
                    <a:pt x="18264" y="2240542"/>
                  </a:cubicBezTo>
                  <a:cubicBezTo>
                    <a:pt x="165286" y="2023205"/>
                    <a:pt x="292218" y="1795822"/>
                    <a:pt x="400887" y="1557482"/>
                  </a:cubicBezTo>
                  <a:cubicBezTo>
                    <a:pt x="491292" y="1359321"/>
                    <a:pt x="568913" y="1155682"/>
                    <a:pt x="635575" y="948389"/>
                  </a:cubicBezTo>
                  <a:cubicBezTo>
                    <a:pt x="680321" y="808672"/>
                    <a:pt x="719588" y="667129"/>
                    <a:pt x="755202" y="524673"/>
                  </a:cubicBezTo>
                  <a:cubicBezTo>
                    <a:pt x="795382" y="363952"/>
                    <a:pt x="826430" y="202319"/>
                    <a:pt x="859304" y="40686"/>
                  </a:cubicBezTo>
                  <a:cubicBezTo>
                    <a:pt x="862957" y="23335"/>
                    <a:pt x="859304" y="-4060"/>
                    <a:pt x="890353" y="506"/>
                  </a:cubicBezTo>
                  <a:cubicBezTo>
                    <a:pt x="919575" y="4158"/>
                    <a:pt x="916835" y="26988"/>
                    <a:pt x="915009" y="48904"/>
                  </a:cubicBezTo>
                  <a:close/>
                </a:path>
              </a:pathLst>
            </a:custGeom>
            <a:grpFill/>
            <a:ln w="912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70DFCE0-9DC1-4E32-BDC7-13876EE5738A}"/>
                </a:ext>
              </a:extLst>
            </p:cNvPr>
            <p:cNvSpPr/>
            <p:nvPr/>
          </p:nvSpPr>
          <p:spPr>
            <a:xfrm>
              <a:off x="7918711" y="4384384"/>
              <a:ext cx="923865" cy="2133344"/>
            </a:xfrm>
            <a:custGeom>
              <a:avLst/>
              <a:gdLst>
                <a:gd name="connsiteX0" fmla="*/ 0 w 923865"/>
                <a:gd name="connsiteY0" fmla="*/ 2131172 h 2133344"/>
                <a:gd name="connsiteX1" fmla="*/ 74881 w 923865"/>
                <a:gd name="connsiteY1" fmla="*/ 2012458 h 2133344"/>
                <a:gd name="connsiteX2" fmla="*/ 487640 w 923865"/>
                <a:gd name="connsiteY2" fmla="*/ 1252690 h 2133344"/>
                <a:gd name="connsiteX3" fmla="*/ 686713 w 923865"/>
                <a:gd name="connsiteY3" fmla="*/ 722131 h 2133344"/>
                <a:gd name="connsiteX4" fmla="*/ 823691 w 923865"/>
                <a:gd name="connsiteY4" fmla="*/ 213489 h 2133344"/>
                <a:gd name="connsiteX5" fmla="*/ 861132 w 923865"/>
                <a:gd name="connsiteY5" fmla="*/ 35418 h 2133344"/>
                <a:gd name="connsiteX6" fmla="*/ 896745 w 923865"/>
                <a:gd name="connsiteY6" fmla="*/ 1630 h 2133344"/>
                <a:gd name="connsiteX7" fmla="*/ 921401 w 923865"/>
                <a:gd name="connsiteY7" fmla="*/ 48202 h 2133344"/>
                <a:gd name="connsiteX8" fmla="*/ 796295 w 923865"/>
                <a:gd name="connsiteY8" fmla="*/ 546800 h 2133344"/>
                <a:gd name="connsiteX9" fmla="*/ 605440 w 923865"/>
                <a:gd name="connsiteY9" fmla="*/ 1094710 h 2133344"/>
                <a:gd name="connsiteX10" fmla="*/ 226470 w 923865"/>
                <a:gd name="connsiteY10" fmla="*/ 1841693 h 2133344"/>
                <a:gd name="connsiteX11" fmla="*/ 27395 w 923865"/>
                <a:gd name="connsiteY11" fmla="*/ 2122040 h 2133344"/>
                <a:gd name="connsiteX12" fmla="*/ 0 w 923865"/>
                <a:gd name="connsiteY12" fmla="*/ 2131172 h 213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3865" h="2133344">
                  <a:moveTo>
                    <a:pt x="0" y="2131172"/>
                  </a:moveTo>
                  <a:cubicBezTo>
                    <a:pt x="32875" y="2080947"/>
                    <a:pt x="48399" y="2050812"/>
                    <a:pt x="74881" y="2012458"/>
                  </a:cubicBezTo>
                  <a:cubicBezTo>
                    <a:pt x="235602" y="1771378"/>
                    <a:pt x="371665" y="1517513"/>
                    <a:pt x="487640" y="1252690"/>
                  </a:cubicBezTo>
                  <a:cubicBezTo>
                    <a:pt x="563434" y="1079185"/>
                    <a:pt x="630096" y="902941"/>
                    <a:pt x="686713" y="722131"/>
                  </a:cubicBezTo>
                  <a:cubicBezTo>
                    <a:pt x="739678" y="555019"/>
                    <a:pt x="788077" y="386080"/>
                    <a:pt x="823691" y="213489"/>
                  </a:cubicBezTo>
                  <a:cubicBezTo>
                    <a:pt x="836475" y="154132"/>
                    <a:pt x="852000" y="95688"/>
                    <a:pt x="861132" y="35418"/>
                  </a:cubicBezTo>
                  <a:cubicBezTo>
                    <a:pt x="863871" y="18068"/>
                    <a:pt x="863871" y="-6588"/>
                    <a:pt x="896745" y="1630"/>
                  </a:cubicBezTo>
                  <a:cubicBezTo>
                    <a:pt x="925054" y="8936"/>
                    <a:pt x="926880" y="21720"/>
                    <a:pt x="921401" y="48202"/>
                  </a:cubicBezTo>
                  <a:cubicBezTo>
                    <a:pt x="884874" y="215315"/>
                    <a:pt x="844694" y="382427"/>
                    <a:pt x="796295" y="546800"/>
                  </a:cubicBezTo>
                  <a:cubicBezTo>
                    <a:pt x="741504" y="732176"/>
                    <a:pt x="678495" y="915726"/>
                    <a:pt x="605440" y="1094710"/>
                  </a:cubicBezTo>
                  <a:cubicBezTo>
                    <a:pt x="499511" y="1354054"/>
                    <a:pt x="374405" y="1604265"/>
                    <a:pt x="226470" y="1841693"/>
                  </a:cubicBezTo>
                  <a:cubicBezTo>
                    <a:pt x="165286" y="1939403"/>
                    <a:pt x="105016" y="2037114"/>
                    <a:pt x="27395" y="2122040"/>
                  </a:cubicBezTo>
                  <a:cubicBezTo>
                    <a:pt x="20090" y="2128432"/>
                    <a:pt x="14611" y="2137564"/>
                    <a:pt x="0" y="2131172"/>
                  </a:cubicBezTo>
                  <a:close/>
                </a:path>
              </a:pathLst>
            </a:custGeom>
            <a:grpFill/>
            <a:ln w="912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05EA0B6-E0BA-4CD8-A25A-BE8E34D79887}"/>
                </a:ext>
              </a:extLst>
            </p:cNvPr>
            <p:cNvSpPr/>
            <p:nvPr/>
          </p:nvSpPr>
          <p:spPr>
            <a:xfrm>
              <a:off x="3608076" y="4464548"/>
              <a:ext cx="489880" cy="314849"/>
            </a:xfrm>
            <a:custGeom>
              <a:avLst/>
              <a:gdLst>
                <a:gd name="connsiteX0" fmla="*/ 489880 w 489880"/>
                <a:gd name="connsiteY0" fmla="*/ 314135 h 314849"/>
                <a:gd name="connsiteX1" fmla="*/ 61598 w 489880"/>
                <a:gd name="connsiteY1" fmla="*/ 105016 h 314849"/>
                <a:gd name="connsiteX2" fmla="*/ 415 w 489880"/>
                <a:gd name="connsiteY2" fmla="*/ 24656 h 314849"/>
                <a:gd name="connsiteX3" fmla="*/ 6807 w 489880"/>
                <a:gd name="connsiteY3" fmla="*/ 0 h 314849"/>
                <a:gd name="connsiteX4" fmla="*/ 456093 w 489880"/>
                <a:gd name="connsiteY4" fmla="*/ 240167 h 314849"/>
                <a:gd name="connsiteX5" fmla="*/ 489880 w 489880"/>
                <a:gd name="connsiteY5" fmla="*/ 314135 h 31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880" h="314849">
                  <a:moveTo>
                    <a:pt x="489880" y="314135"/>
                  </a:moveTo>
                  <a:cubicBezTo>
                    <a:pt x="489880" y="327832"/>
                    <a:pt x="132826" y="140630"/>
                    <a:pt x="61598" y="105016"/>
                  </a:cubicBezTo>
                  <a:cubicBezTo>
                    <a:pt x="-7804" y="63923"/>
                    <a:pt x="4067" y="71228"/>
                    <a:pt x="415" y="24656"/>
                  </a:cubicBezTo>
                  <a:cubicBezTo>
                    <a:pt x="-498" y="15524"/>
                    <a:pt x="-498" y="0"/>
                    <a:pt x="6807" y="0"/>
                  </a:cubicBezTo>
                  <a:cubicBezTo>
                    <a:pt x="33289" y="12784"/>
                    <a:pt x="394910" y="200900"/>
                    <a:pt x="456093" y="240167"/>
                  </a:cubicBezTo>
                  <a:cubicBezTo>
                    <a:pt x="487141" y="253865"/>
                    <a:pt x="489880" y="271215"/>
                    <a:pt x="489880" y="314135"/>
                  </a:cubicBezTo>
                  <a:close/>
                </a:path>
              </a:pathLst>
            </a:custGeom>
            <a:grpFill/>
            <a:ln w="912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44B2ADF-C6DA-4B26-9CC9-A6E88D288441}"/>
                </a:ext>
              </a:extLst>
            </p:cNvPr>
            <p:cNvSpPr/>
            <p:nvPr/>
          </p:nvSpPr>
          <p:spPr>
            <a:xfrm>
              <a:off x="3659727" y="4719118"/>
              <a:ext cx="353271" cy="267770"/>
            </a:xfrm>
            <a:custGeom>
              <a:avLst/>
              <a:gdLst>
                <a:gd name="connsiteX0" fmla="*/ 346911 w 353271"/>
                <a:gd name="connsiteY0" fmla="*/ 267770 h 267770"/>
                <a:gd name="connsiteX1" fmla="*/ 38256 w 353271"/>
                <a:gd name="connsiteY1" fmla="*/ 96092 h 267770"/>
                <a:gd name="connsiteX2" fmla="*/ 13600 w 353271"/>
                <a:gd name="connsiteY2" fmla="*/ 69610 h 267770"/>
                <a:gd name="connsiteX3" fmla="*/ 8121 w 353271"/>
                <a:gd name="connsiteY3" fmla="*/ 1121 h 267770"/>
                <a:gd name="connsiteX4" fmla="*/ 310384 w 353271"/>
                <a:gd name="connsiteY4" fmla="*/ 184671 h 267770"/>
                <a:gd name="connsiteX5" fmla="*/ 346911 w 353271"/>
                <a:gd name="connsiteY5" fmla="*/ 267770 h 26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271" h="267770">
                  <a:moveTo>
                    <a:pt x="346911" y="267770"/>
                  </a:moveTo>
                  <a:cubicBezTo>
                    <a:pt x="265638" y="230330"/>
                    <a:pt x="61999" y="114356"/>
                    <a:pt x="38256" y="96092"/>
                  </a:cubicBezTo>
                  <a:cubicBezTo>
                    <a:pt x="28211" y="88787"/>
                    <a:pt x="19079" y="80568"/>
                    <a:pt x="13600" y="69610"/>
                  </a:cubicBezTo>
                  <a:cubicBezTo>
                    <a:pt x="5381" y="51346"/>
                    <a:pt x="-9230" y="-8924"/>
                    <a:pt x="8121" y="1121"/>
                  </a:cubicBezTo>
                  <a:cubicBezTo>
                    <a:pt x="40082" y="19385"/>
                    <a:pt x="236416" y="143577"/>
                    <a:pt x="310384" y="184671"/>
                  </a:cubicBezTo>
                  <a:cubicBezTo>
                    <a:pt x="359696" y="206587"/>
                    <a:pt x="357870" y="240375"/>
                    <a:pt x="346911" y="267770"/>
                  </a:cubicBezTo>
                  <a:close/>
                </a:path>
              </a:pathLst>
            </a:custGeom>
            <a:grpFill/>
            <a:ln w="912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A9E6199-3781-4F73-8EBC-99034646022F}"/>
                </a:ext>
              </a:extLst>
            </p:cNvPr>
            <p:cNvSpPr/>
            <p:nvPr/>
          </p:nvSpPr>
          <p:spPr>
            <a:xfrm>
              <a:off x="8083071" y="4443709"/>
              <a:ext cx="901931" cy="2000845"/>
            </a:xfrm>
            <a:custGeom>
              <a:avLst/>
              <a:gdLst>
                <a:gd name="connsiteX0" fmla="*/ 879408 w 901931"/>
                <a:gd name="connsiteY0" fmla="*/ 749 h 2000845"/>
                <a:gd name="connsiteX1" fmla="*/ 860231 w 901931"/>
                <a:gd name="connsiteY1" fmla="*/ 24492 h 2000845"/>
                <a:gd name="connsiteX2" fmla="*/ 737865 w 901931"/>
                <a:gd name="connsiteY2" fmla="*/ 500260 h 2000845"/>
                <a:gd name="connsiteX3" fmla="*/ 628283 w 901931"/>
                <a:gd name="connsiteY3" fmla="*/ 821700 h 2000845"/>
                <a:gd name="connsiteX4" fmla="*/ 628283 w 901931"/>
                <a:gd name="connsiteY4" fmla="*/ 821700 h 2000845"/>
                <a:gd name="connsiteX5" fmla="*/ 563447 w 901931"/>
                <a:gd name="connsiteY5" fmla="*/ 986073 h 2000845"/>
                <a:gd name="connsiteX6" fmla="*/ 235615 w 901931"/>
                <a:gd name="connsiteY6" fmla="*/ 1643564 h 2000845"/>
                <a:gd name="connsiteX7" fmla="*/ 235615 w 901931"/>
                <a:gd name="connsiteY7" fmla="*/ 1643564 h 2000845"/>
                <a:gd name="connsiteX8" fmla="*/ 15537 w 901931"/>
                <a:gd name="connsiteY8" fmla="*/ 1972310 h 2000845"/>
                <a:gd name="connsiteX9" fmla="*/ 7319 w 901931"/>
                <a:gd name="connsiteY9" fmla="*/ 2000619 h 2000845"/>
                <a:gd name="connsiteX10" fmla="*/ 51152 w 901931"/>
                <a:gd name="connsiteY10" fmla="*/ 1955873 h 2000845"/>
                <a:gd name="connsiteX11" fmla="*/ 285840 w 901931"/>
                <a:gd name="connsiteY11" fmla="*/ 1613429 h 2000845"/>
                <a:gd name="connsiteX12" fmla="*/ 647460 w 901931"/>
                <a:gd name="connsiteY12" fmla="*/ 870099 h 2000845"/>
                <a:gd name="connsiteX13" fmla="*/ 757955 w 901931"/>
                <a:gd name="connsiteY13" fmla="*/ 559617 h 2000845"/>
                <a:gd name="connsiteX14" fmla="*/ 757955 w 901931"/>
                <a:gd name="connsiteY14" fmla="*/ 559617 h 2000845"/>
                <a:gd name="connsiteX15" fmla="*/ 757955 w 901931"/>
                <a:gd name="connsiteY15" fmla="*/ 559617 h 2000845"/>
                <a:gd name="connsiteX16" fmla="*/ 757955 w 901931"/>
                <a:gd name="connsiteY16" fmla="*/ 559617 h 2000845"/>
                <a:gd name="connsiteX17" fmla="*/ 866623 w 901931"/>
                <a:gd name="connsiteY17" fmla="*/ 189778 h 2000845"/>
                <a:gd name="connsiteX18" fmla="*/ 901324 w 901931"/>
                <a:gd name="connsiteY18" fmla="*/ 40016 h 2000845"/>
                <a:gd name="connsiteX19" fmla="*/ 879408 w 901931"/>
                <a:gd name="connsiteY19" fmla="*/ 749 h 2000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01931" h="2000845">
                  <a:moveTo>
                    <a:pt x="879408" y="749"/>
                  </a:moveTo>
                  <a:cubicBezTo>
                    <a:pt x="861145" y="-3817"/>
                    <a:pt x="862970" y="13534"/>
                    <a:pt x="860231" y="24492"/>
                  </a:cubicBezTo>
                  <a:cubicBezTo>
                    <a:pt x="829183" y="186125"/>
                    <a:pt x="779871" y="342279"/>
                    <a:pt x="737865" y="500260"/>
                  </a:cubicBezTo>
                  <a:cubicBezTo>
                    <a:pt x="736951" y="502086"/>
                    <a:pt x="663897" y="716684"/>
                    <a:pt x="628283" y="821700"/>
                  </a:cubicBezTo>
                  <a:lnTo>
                    <a:pt x="628283" y="821700"/>
                  </a:lnTo>
                  <a:cubicBezTo>
                    <a:pt x="606366" y="876491"/>
                    <a:pt x="585363" y="931282"/>
                    <a:pt x="563447" y="986073"/>
                  </a:cubicBezTo>
                  <a:cubicBezTo>
                    <a:pt x="469389" y="1212542"/>
                    <a:pt x="363460" y="1433532"/>
                    <a:pt x="235615" y="1643564"/>
                  </a:cubicBezTo>
                  <a:cubicBezTo>
                    <a:pt x="235615" y="1643564"/>
                    <a:pt x="235615" y="1643564"/>
                    <a:pt x="235615" y="1643564"/>
                  </a:cubicBezTo>
                  <a:cubicBezTo>
                    <a:pt x="217351" y="1685571"/>
                    <a:pt x="53891" y="1916606"/>
                    <a:pt x="15537" y="1972310"/>
                  </a:cubicBezTo>
                  <a:cubicBezTo>
                    <a:pt x="10058" y="1980529"/>
                    <a:pt x="-10945" y="2003358"/>
                    <a:pt x="7319" y="2000619"/>
                  </a:cubicBezTo>
                  <a:cubicBezTo>
                    <a:pt x="21930" y="1998792"/>
                    <a:pt x="42933" y="1965004"/>
                    <a:pt x="51152" y="1955873"/>
                  </a:cubicBezTo>
                  <a:cubicBezTo>
                    <a:pt x="91331" y="1913866"/>
                    <a:pt x="280360" y="1622561"/>
                    <a:pt x="285840" y="1613429"/>
                  </a:cubicBezTo>
                  <a:cubicBezTo>
                    <a:pt x="428296" y="1376002"/>
                    <a:pt x="547923" y="1127616"/>
                    <a:pt x="647460" y="870099"/>
                  </a:cubicBezTo>
                  <a:cubicBezTo>
                    <a:pt x="687640" y="767822"/>
                    <a:pt x="726907" y="665546"/>
                    <a:pt x="757955" y="559617"/>
                  </a:cubicBezTo>
                  <a:lnTo>
                    <a:pt x="757955" y="559617"/>
                  </a:lnTo>
                  <a:lnTo>
                    <a:pt x="757955" y="559617"/>
                  </a:lnTo>
                  <a:lnTo>
                    <a:pt x="757955" y="559617"/>
                  </a:lnTo>
                  <a:cubicBezTo>
                    <a:pt x="766173" y="518524"/>
                    <a:pt x="849273" y="275617"/>
                    <a:pt x="866623" y="189778"/>
                  </a:cubicBezTo>
                  <a:cubicBezTo>
                    <a:pt x="876668" y="139553"/>
                    <a:pt x="890366" y="89328"/>
                    <a:pt x="901324" y="40016"/>
                  </a:cubicBezTo>
                  <a:cubicBezTo>
                    <a:pt x="904064" y="21752"/>
                    <a:pt x="897672" y="5315"/>
                    <a:pt x="879408" y="749"/>
                  </a:cubicBezTo>
                  <a:close/>
                </a:path>
              </a:pathLst>
            </a:custGeom>
            <a:grpFill/>
            <a:ln w="9129"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754E41-7C16-43FD-8BB8-3B10196D286C}"/>
                </a:ext>
              </a:extLst>
            </p:cNvPr>
            <p:cNvSpPr/>
            <p:nvPr/>
          </p:nvSpPr>
          <p:spPr>
            <a:xfrm>
              <a:off x="7506579" y="4199983"/>
              <a:ext cx="906593" cy="2465032"/>
            </a:xfrm>
            <a:custGeom>
              <a:avLst/>
              <a:gdLst>
                <a:gd name="connsiteX0" fmla="*/ 876030 w 906593"/>
                <a:gd name="connsiteY0" fmla="*/ 655 h 2465032"/>
                <a:gd name="connsiteX1" fmla="*/ 844981 w 906593"/>
                <a:gd name="connsiteY1" fmla="*/ 44488 h 2465032"/>
                <a:gd name="connsiteX2" fmla="*/ 798409 w 906593"/>
                <a:gd name="connsiteY2" fmla="*/ 336706 h 2465032"/>
                <a:gd name="connsiteX3" fmla="*/ 697046 w 906593"/>
                <a:gd name="connsiteY3" fmla="*/ 803343 h 2465032"/>
                <a:gd name="connsiteX4" fmla="*/ 577419 w 906593"/>
                <a:gd name="connsiteY4" fmla="*/ 1226146 h 2465032"/>
                <a:gd name="connsiteX5" fmla="*/ 381998 w 906593"/>
                <a:gd name="connsiteY5" fmla="*/ 1746660 h 2465032"/>
                <a:gd name="connsiteX6" fmla="*/ 70603 w 906593"/>
                <a:gd name="connsiteY6" fmla="*/ 2344795 h 2465032"/>
                <a:gd name="connsiteX7" fmla="*/ 24030 w 906593"/>
                <a:gd name="connsiteY7" fmla="*/ 2416023 h 2465032"/>
                <a:gd name="connsiteX8" fmla="*/ 4854 w 906593"/>
                <a:gd name="connsiteY8" fmla="*/ 2464421 h 2465032"/>
                <a:gd name="connsiteX9" fmla="*/ 89779 w 906593"/>
                <a:gd name="connsiteY9" fmla="*/ 2374017 h 2465032"/>
                <a:gd name="connsiteX10" fmla="*/ 157355 w 906593"/>
                <a:gd name="connsiteY10" fmla="*/ 2267174 h 2465032"/>
                <a:gd name="connsiteX11" fmla="*/ 543631 w 906593"/>
                <a:gd name="connsiteY11" fmla="*/ 1469052 h 2465032"/>
                <a:gd name="connsiteX12" fmla="*/ 720789 w 906593"/>
                <a:gd name="connsiteY12" fmla="*/ 923882 h 2465032"/>
                <a:gd name="connsiteX13" fmla="*/ 836763 w 906593"/>
                <a:gd name="connsiteY13" fmla="*/ 442635 h 2465032"/>
                <a:gd name="connsiteX14" fmla="*/ 904338 w 906593"/>
                <a:gd name="connsiteY14" fmla="*/ 57273 h 2465032"/>
                <a:gd name="connsiteX15" fmla="*/ 876030 w 906593"/>
                <a:gd name="connsiteY15" fmla="*/ 655 h 246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6593" h="2465032">
                  <a:moveTo>
                    <a:pt x="876030" y="655"/>
                  </a:moveTo>
                  <a:cubicBezTo>
                    <a:pt x="842242" y="-4824"/>
                    <a:pt x="848634" y="25311"/>
                    <a:pt x="844981" y="44488"/>
                  </a:cubicBezTo>
                  <a:cubicBezTo>
                    <a:pt x="829457" y="142198"/>
                    <a:pt x="816673" y="239909"/>
                    <a:pt x="798409" y="336706"/>
                  </a:cubicBezTo>
                  <a:cubicBezTo>
                    <a:pt x="769187" y="492861"/>
                    <a:pt x="735400" y="649015"/>
                    <a:pt x="697046" y="803343"/>
                  </a:cubicBezTo>
                  <a:cubicBezTo>
                    <a:pt x="661432" y="945799"/>
                    <a:pt x="622165" y="1087342"/>
                    <a:pt x="577419" y="1226146"/>
                  </a:cubicBezTo>
                  <a:cubicBezTo>
                    <a:pt x="520802" y="1402390"/>
                    <a:pt x="456879" y="1576808"/>
                    <a:pt x="381998" y="1746660"/>
                  </a:cubicBezTo>
                  <a:cubicBezTo>
                    <a:pt x="291593" y="1953039"/>
                    <a:pt x="192969" y="2154853"/>
                    <a:pt x="70603" y="2344795"/>
                  </a:cubicBezTo>
                  <a:cubicBezTo>
                    <a:pt x="55079" y="2368537"/>
                    <a:pt x="38641" y="2392280"/>
                    <a:pt x="24030" y="2416023"/>
                  </a:cubicBezTo>
                  <a:cubicBezTo>
                    <a:pt x="18551" y="2425155"/>
                    <a:pt x="-11584" y="2470814"/>
                    <a:pt x="4854" y="2464421"/>
                  </a:cubicBezTo>
                  <a:cubicBezTo>
                    <a:pt x="27683" y="2454377"/>
                    <a:pt x="76082" y="2394106"/>
                    <a:pt x="89779" y="2374017"/>
                  </a:cubicBezTo>
                  <a:cubicBezTo>
                    <a:pt x="112609" y="2338402"/>
                    <a:pt x="135439" y="2302788"/>
                    <a:pt x="157355" y="2267174"/>
                  </a:cubicBezTo>
                  <a:cubicBezTo>
                    <a:pt x="312596" y="2014222"/>
                    <a:pt x="436789" y="1745747"/>
                    <a:pt x="543631" y="1469052"/>
                  </a:cubicBezTo>
                  <a:cubicBezTo>
                    <a:pt x="613033" y="1290069"/>
                    <a:pt x="666911" y="1107432"/>
                    <a:pt x="720789" y="923882"/>
                  </a:cubicBezTo>
                  <a:cubicBezTo>
                    <a:pt x="767361" y="765902"/>
                    <a:pt x="803888" y="604269"/>
                    <a:pt x="836763" y="442635"/>
                  </a:cubicBezTo>
                  <a:cubicBezTo>
                    <a:pt x="862332" y="314790"/>
                    <a:pt x="881509" y="186031"/>
                    <a:pt x="904338" y="57273"/>
                  </a:cubicBezTo>
                  <a:cubicBezTo>
                    <a:pt x="909817" y="28964"/>
                    <a:pt x="907078" y="6134"/>
                    <a:pt x="876030" y="655"/>
                  </a:cubicBezTo>
                  <a:close/>
                </a:path>
              </a:pathLst>
            </a:custGeom>
            <a:grpFill/>
            <a:ln w="9129"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5942EB-153C-485A-874A-E7DAA5D7A550}"/>
                </a:ext>
              </a:extLst>
            </p:cNvPr>
            <p:cNvSpPr/>
            <p:nvPr/>
          </p:nvSpPr>
          <p:spPr>
            <a:xfrm>
              <a:off x="8839200" y="4885525"/>
              <a:ext cx="36527" cy="118713"/>
            </a:xfrm>
            <a:custGeom>
              <a:avLst/>
              <a:gdLst>
                <a:gd name="connsiteX0" fmla="*/ 0 w 36527"/>
                <a:gd name="connsiteY0" fmla="*/ 118714 h 118713"/>
                <a:gd name="connsiteX1" fmla="*/ 36527 w 36527"/>
                <a:gd name="connsiteY1" fmla="*/ 0 h 118713"/>
                <a:gd name="connsiteX2" fmla="*/ 0 w 36527"/>
                <a:gd name="connsiteY2" fmla="*/ 118714 h 118713"/>
              </a:gdLst>
              <a:ahLst/>
              <a:cxnLst>
                <a:cxn ang="0">
                  <a:pos x="connsiteX0" y="connsiteY0"/>
                </a:cxn>
                <a:cxn ang="0">
                  <a:pos x="connsiteX1" y="connsiteY1"/>
                </a:cxn>
                <a:cxn ang="0">
                  <a:pos x="connsiteX2" y="connsiteY2"/>
                </a:cxn>
              </a:cxnLst>
              <a:rect l="l" t="t" r="r" b="b"/>
              <a:pathLst>
                <a:path w="36527" h="118713">
                  <a:moveTo>
                    <a:pt x="0" y="118714"/>
                  </a:moveTo>
                  <a:cubicBezTo>
                    <a:pt x="0" y="75794"/>
                    <a:pt x="10958" y="35614"/>
                    <a:pt x="36527" y="0"/>
                  </a:cubicBezTo>
                  <a:cubicBezTo>
                    <a:pt x="24655" y="39267"/>
                    <a:pt x="12784" y="78533"/>
                    <a:pt x="0" y="118714"/>
                  </a:cubicBezTo>
                  <a:close/>
                </a:path>
              </a:pathLst>
            </a:custGeom>
            <a:grpFill/>
            <a:ln w="9129"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ECE98FA-0BCC-4184-9041-22F779B272DA}"/>
                </a:ext>
              </a:extLst>
            </p:cNvPr>
            <p:cNvSpPr/>
            <p:nvPr/>
          </p:nvSpPr>
          <p:spPr>
            <a:xfrm>
              <a:off x="8264808" y="4487965"/>
              <a:ext cx="863261" cy="1869785"/>
            </a:xfrm>
            <a:custGeom>
              <a:avLst/>
              <a:gdLst>
                <a:gd name="connsiteX0" fmla="*/ 0 w 863261"/>
                <a:gd name="connsiteY0" fmla="*/ 1869611 h 1869785"/>
                <a:gd name="connsiteX1" fmla="*/ 66662 w 863261"/>
                <a:gd name="connsiteY1" fmla="*/ 1766421 h 1869785"/>
                <a:gd name="connsiteX2" fmla="*/ 441067 w 863261"/>
                <a:gd name="connsiteY2" fmla="*/ 1105277 h 1869785"/>
                <a:gd name="connsiteX3" fmla="*/ 631922 w 863261"/>
                <a:gd name="connsiteY3" fmla="*/ 638641 h 1869785"/>
                <a:gd name="connsiteX4" fmla="*/ 772552 w 863261"/>
                <a:gd name="connsiteY4" fmla="*/ 188442 h 1869785"/>
                <a:gd name="connsiteX5" fmla="*/ 813645 w 863261"/>
                <a:gd name="connsiteY5" fmla="*/ 30461 h 1869785"/>
                <a:gd name="connsiteX6" fmla="*/ 843781 w 863261"/>
                <a:gd name="connsiteY6" fmla="*/ 2153 h 1869785"/>
                <a:gd name="connsiteX7" fmla="*/ 860218 w 863261"/>
                <a:gd name="connsiteY7" fmla="*/ 45072 h 1869785"/>
                <a:gd name="connsiteX8" fmla="*/ 729633 w 863261"/>
                <a:gd name="connsiteY8" fmla="*/ 487053 h 1869785"/>
                <a:gd name="connsiteX9" fmla="*/ 544257 w 863261"/>
                <a:gd name="connsiteY9" fmla="*/ 969213 h 1869785"/>
                <a:gd name="connsiteX10" fmla="*/ 197247 w 863261"/>
                <a:gd name="connsiteY10" fmla="*/ 1620312 h 1869785"/>
                <a:gd name="connsiteX11" fmla="*/ 0 w 863261"/>
                <a:gd name="connsiteY11" fmla="*/ 1869611 h 186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261" h="1869785">
                  <a:moveTo>
                    <a:pt x="0" y="1869611"/>
                  </a:moveTo>
                  <a:cubicBezTo>
                    <a:pt x="34701" y="1820299"/>
                    <a:pt x="43833" y="1800209"/>
                    <a:pt x="66662" y="1766421"/>
                  </a:cubicBezTo>
                  <a:cubicBezTo>
                    <a:pt x="209119" y="1558215"/>
                    <a:pt x="332399" y="1338139"/>
                    <a:pt x="441067" y="1105277"/>
                  </a:cubicBezTo>
                  <a:cubicBezTo>
                    <a:pt x="511382" y="953689"/>
                    <a:pt x="575305" y="798448"/>
                    <a:pt x="631922" y="638641"/>
                  </a:cubicBezTo>
                  <a:cubicBezTo>
                    <a:pt x="683974" y="490705"/>
                    <a:pt x="733285" y="341857"/>
                    <a:pt x="772552" y="188442"/>
                  </a:cubicBezTo>
                  <a:cubicBezTo>
                    <a:pt x="786250" y="135477"/>
                    <a:pt x="802688" y="84339"/>
                    <a:pt x="813645" y="30461"/>
                  </a:cubicBezTo>
                  <a:cubicBezTo>
                    <a:pt x="816385" y="14937"/>
                    <a:pt x="818211" y="-6979"/>
                    <a:pt x="843781" y="2153"/>
                  </a:cubicBezTo>
                  <a:cubicBezTo>
                    <a:pt x="865697" y="10371"/>
                    <a:pt x="865697" y="22243"/>
                    <a:pt x="860218" y="45072"/>
                  </a:cubicBezTo>
                  <a:cubicBezTo>
                    <a:pt x="820951" y="193921"/>
                    <a:pt x="778032" y="341857"/>
                    <a:pt x="729633" y="487053"/>
                  </a:cubicBezTo>
                  <a:cubicBezTo>
                    <a:pt x="674842" y="651425"/>
                    <a:pt x="612745" y="812146"/>
                    <a:pt x="544257" y="969213"/>
                  </a:cubicBezTo>
                  <a:cubicBezTo>
                    <a:pt x="443806" y="1196595"/>
                    <a:pt x="329659" y="1414846"/>
                    <a:pt x="197247" y="1620312"/>
                  </a:cubicBezTo>
                  <a:cubicBezTo>
                    <a:pt x="141543" y="1705238"/>
                    <a:pt x="10958" y="1876003"/>
                    <a:pt x="0" y="1869611"/>
                  </a:cubicBezTo>
                  <a:close/>
                </a:path>
              </a:pathLst>
            </a:custGeom>
            <a:grpFill/>
            <a:ln w="912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6B2932D-33E2-40EE-90E0-B98892C5C7A8}"/>
                </a:ext>
              </a:extLst>
            </p:cNvPr>
            <p:cNvSpPr/>
            <p:nvPr/>
          </p:nvSpPr>
          <p:spPr>
            <a:xfrm>
              <a:off x="9338976" y="2890898"/>
              <a:ext cx="422429" cy="462307"/>
            </a:xfrm>
            <a:custGeom>
              <a:avLst/>
              <a:gdLst>
                <a:gd name="connsiteX0" fmla="*/ 414319 w 422429"/>
                <a:gd name="connsiteY0" fmla="*/ 462307 h 462307"/>
                <a:gd name="connsiteX1" fmla="*/ 41740 w 422429"/>
                <a:gd name="connsiteY1" fmla="*/ 117124 h 462307"/>
                <a:gd name="connsiteX2" fmla="*/ 4300 w 422429"/>
                <a:gd name="connsiteY2" fmla="*/ 21240 h 462307"/>
                <a:gd name="connsiteX3" fmla="*/ 18911 w 422429"/>
                <a:gd name="connsiteY3" fmla="*/ 237 h 462307"/>
                <a:gd name="connsiteX4" fmla="*/ 42653 w 422429"/>
                <a:gd name="connsiteY4" fmla="*/ 13935 h 462307"/>
                <a:gd name="connsiteX5" fmla="*/ 403360 w 422429"/>
                <a:gd name="connsiteY5" fmla="*/ 381947 h 462307"/>
                <a:gd name="connsiteX6" fmla="*/ 414319 w 422429"/>
                <a:gd name="connsiteY6" fmla="*/ 462307 h 46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429" h="462307">
                  <a:moveTo>
                    <a:pt x="414319" y="462307"/>
                  </a:moveTo>
                  <a:cubicBezTo>
                    <a:pt x="341264" y="419388"/>
                    <a:pt x="80094" y="142693"/>
                    <a:pt x="41740" y="117124"/>
                  </a:cubicBezTo>
                  <a:cubicBezTo>
                    <a:pt x="5213" y="93381"/>
                    <a:pt x="-7572" y="59594"/>
                    <a:pt x="4300" y="21240"/>
                  </a:cubicBezTo>
                  <a:cubicBezTo>
                    <a:pt x="7040" y="13021"/>
                    <a:pt x="7953" y="2976"/>
                    <a:pt x="18911" y="237"/>
                  </a:cubicBezTo>
                  <a:cubicBezTo>
                    <a:pt x="29869" y="-1590"/>
                    <a:pt x="36261" y="7542"/>
                    <a:pt x="42653" y="13935"/>
                  </a:cubicBezTo>
                  <a:cubicBezTo>
                    <a:pt x="112056" y="90642"/>
                    <a:pt x="366833" y="324417"/>
                    <a:pt x="403360" y="381947"/>
                  </a:cubicBezTo>
                  <a:cubicBezTo>
                    <a:pt x="424364" y="414822"/>
                    <a:pt x="428017" y="423040"/>
                    <a:pt x="414319" y="462307"/>
                  </a:cubicBezTo>
                  <a:close/>
                </a:path>
              </a:pathLst>
            </a:custGeom>
            <a:grpFill/>
            <a:ln w="912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ED60BE2-5EC3-4590-9CDF-1D89063CAF3E}"/>
                </a:ext>
              </a:extLst>
            </p:cNvPr>
            <p:cNvSpPr/>
            <p:nvPr/>
          </p:nvSpPr>
          <p:spPr>
            <a:xfrm>
              <a:off x="9306638" y="3179953"/>
              <a:ext cx="291501" cy="337625"/>
            </a:xfrm>
            <a:custGeom>
              <a:avLst/>
              <a:gdLst>
                <a:gd name="connsiteX0" fmla="*/ 285024 w 291501"/>
                <a:gd name="connsiteY0" fmla="*/ 337626 h 337625"/>
                <a:gd name="connsiteX1" fmla="*/ 19288 w 291501"/>
                <a:gd name="connsiteY1" fmla="*/ 80108 h 337625"/>
                <a:gd name="connsiteX2" fmla="*/ 1937 w 291501"/>
                <a:gd name="connsiteY2" fmla="*/ 49060 h 337625"/>
                <a:gd name="connsiteX3" fmla="*/ 15635 w 291501"/>
                <a:gd name="connsiteY3" fmla="*/ 661 h 337625"/>
                <a:gd name="connsiteX4" fmla="*/ 61294 w 291501"/>
                <a:gd name="connsiteY4" fmla="*/ 29883 h 337625"/>
                <a:gd name="connsiteX5" fmla="*/ 243930 w 291501"/>
                <a:gd name="connsiteY5" fmla="*/ 222565 h 337625"/>
                <a:gd name="connsiteX6" fmla="*/ 285024 w 291501"/>
                <a:gd name="connsiteY6" fmla="*/ 337626 h 33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501" h="337625">
                  <a:moveTo>
                    <a:pt x="285024" y="337626"/>
                  </a:moveTo>
                  <a:cubicBezTo>
                    <a:pt x="212883" y="277356"/>
                    <a:pt x="38464" y="104764"/>
                    <a:pt x="19288" y="80108"/>
                  </a:cubicBezTo>
                  <a:cubicBezTo>
                    <a:pt x="11069" y="70063"/>
                    <a:pt x="3764" y="60018"/>
                    <a:pt x="1937" y="49060"/>
                  </a:cubicBezTo>
                  <a:cubicBezTo>
                    <a:pt x="-802" y="30796"/>
                    <a:pt x="-3542" y="6140"/>
                    <a:pt x="15635" y="661"/>
                  </a:cubicBezTo>
                  <a:cubicBezTo>
                    <a:pt x="32072" y="-3905"/>
                    <a:pt x="47596" y="16185"/>
                    <a:pt x="61294" y="29883"/>
                  </a:cubicBezTo>
                  <a:cubicBezTo>
                    <a:pt x="121564" y="94719"/>
                    <a:pt x="180921" y="159555"/>
                    <a:pt x="243930" y="222565"/>
                  </a:cubicBezTo>
                  <a:cubicBezTo>
                    <a:pt x="288677" y="267311"/>
                    <a:pt x="300548" y="290140"/>
                    <a:pt x="285024" y="337626"/>
                  </a:cubicBezTo>
                  <a:close/>
                </a:path>
              </a:pathLst>
            </a:custGeom>
            <a:grpFill/>
            <a:ln w="912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9DA9323-D565-4449-8659-48461B2CDCB5}"/>
                </a:ext>
              </a:extLst>
            </p:cNvPr>
            <p:cNvSpPr/>
            <p:nvPr/>
          </p:nvSpPr>
          <p:spPr>
            <a:xfrm>
              <a:off x="9311961" y="3481539"/>
              <a:ext cx="171032" cy="219589"/>
            </a:xfrm>
            <a:custGeom>
              <a:avLst/>
              <a:gdLst>
                <a:gd name="connsiteX0" fmla="*/ 171032 w 171032"/>
                <a:gd name="connsiteY0" fmla="*/ 219589 h 219589"/>
                <a:gd name="connsiteX1" fmla="*/ 21270 w 171032"/>
                <a:gd name="connsiteY1" fmla="*/ 77133 h 219589"/>
                <a:gd name="connsiteX2" fmla="*/ 8485 w 171032"/>
                <a:gd name="connsiteY2" fmla="*/ 54303 h 219589"/>
                <a:gd name="connsiteX3" fmla="*/ 2094 w 171032"/>
                <a:gd name="connsiteY3" fmla="*/ 4078 h 219589"/>
                <a:gd name="connsiteX4" fmla="*/ 24010 w 171032"/>
                <a:gd name="connsiteY4" fmla="*/ 15036 h 219589"/>
                <a:gd name="connsiteX5" fmla="*/ 130852 w 171032"/>
                <a:gd name="connsiteY5" fmla="*/ 127358 h 219589"/>
                <a:gd name="connsiteX6" fmla="*/ 171032 w 171032"/>
                <a:gd name="connsiteY6" fmla="*/ 219589 h 21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32" h="219589">
                  <a:moveTo>
                    <a:pt x="171032" y="219589"/>
                  </a:moveTo>
                  <a:cubicBezTo>
                    <a:pt x="132679" y="189454"/>
                    <a:pt x="33141" y="92657"/>
                    <a:pt x="21270" y="77133"/>
                  </a:cubicBezTo>
                  <a:cubicBezTo>
                    <a:pt x="15791" y="70740"/>
                    <a:pt x="11225" y="64348"/>
                    <a:pt x="8485" y="54303"/>
                  </a:cubicBezTo>
                  <a:cubicBezTo>
                    <a:pt x="3007" y="37866"/>
                    <a:pt x="-3386" y="16863"/>
                    <a:pt x="2094" y="4078"/>
                  </a:cubicBezTo>
                  <a:cubicBezTo>
                    <a:pt x="6660" y="-6880"/>
                    <a:pt x="16704" y="6818"/>
                    <a:pt x="24010" y="15036"/>
                  </a:cubicBezTo>
                  <a:cubicBezTo>
                    <a:pt x="59624" y="53390"/>
                    <a:pt x="94325" y="92657"/>
                    <a:pt x="130852" y="127358"/>
                  </a:cubicBezTo>
                  <a:cubicBezTo>
                    <a:pt x="156421" y="152927"/>
                    <a:pt x="165553" y="169364"/>
                    <a:pt x="171032" y="219589"/>
                  </a:cubicBezTo>
                  <a:close/>
                </a:path>
              </a:pathLst>
            </a:custGeom>
            <a:grpFill/>
            <a:ln w="912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1ED2B51-4D3B-4EE6-B89D-55B7E335AB6D}"/>
                </a:ext>
              </a:extLst>
            </p:cNvPr>
            <p:cNvSpPr/>
            <p:nvPr/>
          </p:nvSpPr>
          <p:spPr>
            <a:xfrm>
              <a:off x="5429376" y="3629900"/>
              <a:ext cx="316318" cy="3223533"/>
            </a:xfrm>
            <a:custGeom>
              <a:avLst/>
              <a:gdLst>
                <a:gd name="connsiteX0" fmla="*/ 0 w 316318"/>
                <a:gd name="connsiteY0" fmla="*/ 0 h 3223533"/>
                <a:gd name="connsiteX1" fmla="*/ 108669 w 316318"/>
                <a:gd name="connsiteY1" fmla="*/ 154328 h 3223533"/>
                <a:gd name="connsiteX2" fmla="*/ 315048 w 316318"/>
                <a:gd name="connsiteY2" fmla="*/ 3187007 h 3223533"/>
                <a:gd name="connsiteX3" fmla="*/ 299524 w 316318"/>
                <a:gd name="connsiteY3" fmla="*/ 3223534 h 3223533"/>
                <a:gd name="connsiteX4" fmla="*/ 284913 w 316318"/>
                <a:gd name="connsiteY4" fmla="*/ 3189746 h 3223533"/>
                <a:gd name="connsiteX5" fmla="*/ 18264 w 316318"/>
                <a:gd name="connsiteY5" fmla="*/ 57530 h 3223533"/>
                <a:gd name="connsiteX6" fmla="*/ 0 w 316318"/>
                <a:gd name="connsiteY6" fmla="*/ 0 h 322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18" h="3223533">
                  <a:moveTo>
                    <a:pt x="0" y="0"/>
                  </a:moveTo>
                  <a:cubicBezTo>
                    <a:pt x="80360" y="23743"/>
                    <a:pt x="105929" y="73055"/>
                    <a:pt x="108669" y="154328"/>
                  </a:cubicBezTo>
                  <a:cubicBezTo>
                    <a:pt x="123280" y="662057"/>
                    <a:pt x="318701" y="3105733"/>
                    <a:pt x="315048" y="3187007"/>
                  </a:cubicBezTo>
                  <a:cubicBezTo>
                    <a:pt x="314135" y="3200705"/>
                    <a:pt x="324180" y="3223534"/>
                    <a:pt x="299524" y="3223534"/>
                  </a:cubicBezTo>
                  <a:cubicBezTo>
                    <a:pt x="280347" y="3223534"/>
                    <a:pt x="286739" y="3202531"/>
                    <a:pt x="284913" y="3189746"/>
                  </a:cubicBezTo>
                  <a:cubicBezTo>
                    <a:pt x="250212" y="2986107"/>
                    <a:pt x="26482" y="174418"/>
                    <a:pt x="18264" y="57530"/>
                  </a:cubicBezTo>
                  <a:cubicBezTo>
                    <a:pt x="17350" y="38354"/>
                    <a:pt x="7305" y="21916"/>
                    <a:pt x="0" y="0"/>
                  </a:cubicBezTo>
                  <a:close/>
                </a:path>
              </a:pathLst>
            </a:custGeom>
            <a:grpFill/>
            <a:ln w="912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3A7FAB-8513-49A1-A445-C1D731F60C5B}"/>
                </a:ext>
              </a:extLst>
            </p:cNvPr>
            <p:cNvSpPr/>
            <p:nvPr/>
          </p:nvSpPr>
          <p:spPr>
            <a:xfrm>
              <a:off x="5944411" y="3873719"/>
              <a:ext cx="128928" cy="2988953"/>
            </a:xfrm>
            <a:custGeom>
              <a:avLst/>
              <a:gdLst>
                <a:gd name="connsiteX0" fmla="*/ 0 w 128928"/>
                <a:gd name="connsiteY0" fmla="*/ 0 h 2988953"/>
                <a:gd name="connsiteX1" fmla="*/ 99537 w 128928"/>
                <a:gd name="connsiteY1" fmla="*/ 148849 h 2988953"/>
                <a:gd name="connsiteX2" fmla="*/ 127846 w 128928"/>
                <a:gd name="connsiteY2" fmla="*/ 2955972 h 2988953"/>
                <a:gd name="connsiteX3" fmla="*/ 110495 w 128928"/>
                <a:gd name="connsiteY3" fmla="*/ 2988846 h 2988953"/>
                <a:gd name="connsiteX4" fmla="*/ 97711 w 128928"/>
                <a:gd name="connsiteY4" fmla="*/ 2956885 h 2988953"/>
                <a:gd name="connsiteX5" fmla="*/ 15524 w 128928"/>
                <a:gd name="connsiteY5" fmla="*/ 53878 h 2988953"/>
                <a:gd name="connsiteX6" fmla="*/ 0 w 128928"/>
                <a:gd name="connsiteY6" fmla="*/ 0 h 298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928" h="2988953">
                  <a:moveTo>
                    <a:pt x="0" y="0"/>
                  </a:moveTo>
                  <a:cubicBezTo>
                    <a:pt x="78534" y="26482"/>
                    <a:pt x="101363" y="73055"/>
                    <a:pt x="99537" y="148849"/>
                  </a:cubicBezTo>
                  <a:cubicBezTo>
                    <a:pt x="84926" y="617311"/>
                    <a:pt x="136977" y="2881091"/>
                    <a:pt x="127846" y="2955972"/>
                  </a:cubicBezTo>
                  <a:cubicBezTo>
                    <a:pt x="126019" y="2968756"/>
                    <a:pt x="135151" y="2990673"/>
                    <a:pt x="110495" y="2988846"/>
                  </a:cubicBezTo>
                  <a:cubicBezTo>
                    <a:pt x="91318" y="2987020"/>
                    <a:pt x="99537" y="2968756"/>
                    <a:pt x="97711" y="2956885"/>
                  </a:cubicBezTo>
                  <a:cubicBezTo>
                    <a:pt x="74881" y="2767856"/>
                    <a:pt x="16437" y="162546"/>
                    <a:pt x="15524" y="53878"/>
                  </a:cubicBezTo>
                  <a:cubicBezTo>
                    <a:pt x="15524" y="37440"/>
                    <a:pt x="6392" y="21003"/>
                    <a:pt x="0" y="0"/>
                  </a:cubicBezTo>
                  <a:close/>
                </a:path>
              </a:pathLst>
            </a:custGeom>
            <a:grpFill/>
            <a:ln w="9129" cap="flat">
              <a:noFill/>
              <a:prstDash val="solid"/>
              <a:miter/>
            </a:ln>
          </p:spPr>
          <p:txBody>
            <a:bodyPr rtlCol="0" anchor="ctr"/>
            <a:lstStyle/>
            <a:p>
              <a:endParaRPr lang="en-US"/>
            </a:p>
          </p:txBody>
        </p:sp>
      </p:grpSp>
      <p:sp>
        <p:nvSpPr>
          <p:cNvPr id="41" name="Freeform: Shape 40">
            <a:extLst>
              <a:ext uri="{FF2B5EF4-FFF2-40B4-BE49-F238E27FC236}">
                <a16:creationId xmlns:a16="http://schemas.microsoft.com/office/drawing/2014/main" id="{4A7F8A5D-AC1F-403D-B6EF-2FA72FDE6E69}"/>
              </a:ext>
            </a:extLst>
          </p:cNvPr>
          <p:cNvSpPr/>
          <p:nvPr/>
        </p:nvSpPr>
        <p:spPr>
          <a:xfrm>
            <a:off x="10189732" y="3617366"/>
            <a:ext cx="954518" cy="1077948"/>
          </a:xfrm>
          <a:custGeom>
            <a:avLst/>
            <a:gdLst>
              <a:gd name="connsiteX0" fmla="*/ 62328 w 765495"/>
              <a:gd name="connsiteY0" fmla="*/ 809322 h 864482"/>
              <a:gd name="connsiteX1" fmla="*/ 378370 w 765495"/>
              <a:gd name="connsiteY1" fmla="*/ 809774 h 864482"/>
              <a:gd name="connsiteX2" fmla="*/ 694413 w 765495"/>
              <a:gd name="connsiteY2" fmla="*/ 809774 h 864482"/>
              <a:gd name="connsiteX3" fmla="*/ 722445 w 765495"/>
              <a:gd name="connsiteY3" fmla="*/ 833285 h 864482"/>
              <a:gd name="connsiteX4" fmla="*/ 694865 w 765495"/>
              <a:gd name="connsiteY4" fmla="*/ 863578 h 864482"/>
              <a:gd name="connsiteX5" fmla="*/ 62780 w 765495"/>
              <a:gd name="connsiteY5" fmla="*/ 864482 h 864482"/>
              <a:gd name="connsiteX6" fmla="*/ 37460 w 765495"/>
              <a:gd name="connsiteY6" fmla="*/ 838258 h 864482"/>
              <a:gd name="connsiteX7" fmla="*/ 62328 w 765495"/>
              <a:gd name="connsiteY7" fmla="*/ 809322 h 864482"/>
              <a:gd name="connsiteX8" fmla="*/ 595395 w 765495"/>
              <a:gd name="connsiteY8" fmla="*/ 550701 h 864482"/>
              <a:gd name="connsiteX9" fmla="*/ 616646 w 765495"/>
              <a:gd name="connsiteY9" fmla="*/ 571047 h 864482"/>
              <a:gd name="connsiteX10" fmla="*/ 616194 w 765495"/>
              <a:gd name="connsiteY10" fmla="*/ 607217 h 864482"/>
              <a:gd name="connsiteX11" fmla="*/ 557868 w 765495"/>
              <a:gd name="connsiteY11" fmla="*/ 664639 h 864482"/>
              <a:gd name="connsiteX12" fmla="*/ 524862 w 765495"/>
              <a:gd name="connsiteY12" fmla="*/ 631181 h 864482"/>
              <a:gd name="connsiteX13" fmla="*/ 524862 w 765495"/>
              <a:gd name="connsiteY13" fmla="*/ 572403 h 864482"/>
              <a:gd name="connsiteX14" fmla="*/ 545660 w 765495"/>
              <a:gd name="connsiteY14" fmla="*/ 551153 h 864482"/>
              <a:gd name="connsiteX15" fmla="*/ 595395 w 765495"/>
              <a:gd name="connsiteY15" fmla="*/ 550701 h 864482"/>
              <a:gd name="connsiteX16" fmla="*/ 173101 w 765495"/>
              <a:gd name="connsiteY16" fmla="*/ 550700 h 864482"/>
              <a:gd name="connsiteX17" fmla="*/ 226905 w 765495"/>
              <a:gd name="connsiteY17" fmla="*/ 551152 h 864482"/>
              <a:gd name="connsiteX18" fmla="*/ 245894 w 765495"/>
              <a:gd name="connsiteY18" fmla="*/ 568786 h 864482"/>
              <a:gd name="connsiteX19" fmla="*/ 245894 w 765495"/>
              <a:gd name="connsiteY19" fmla="*/ 609478 h 864482"/>
              <a:gd name="connsiteX20" fmla="*/ 190734 w 765495"/>
              <a:gd name="connsiteY20" fmla="*/ 665091 h 864482"/>
              <a:gd name="connsiteX21" fmla="*/ 154111 w 765495"/>
              <a:gd name="connsiteY21" fmla="*/ 627563 h 864482"/>
              <a:gd name="connsiteX22" fmla="*/ 154111 w 765495"/>
              <a:gd name="connsiteY22" fmla="*/ 569238 h 864482"/>
              <a:gd name="connsiteX23" fmla="*/ 173101 w 765495"/>
              <a:gd name="connsiteY23" fmla="*/ 550700 h 864482"/>
              <a:gd name="connsiteX24" fmla="*/ 530287 w 765495"/>
              <a:gd name="connsiteY24" fmla="*/ 541658 h 864482"/>
              <a:gd name="connsiteX25" fmla="*/ 513106 w 765495"/>
              <a:gd name="connsiteY25" fmla="*/ 559291 h 864482"/>
              <a:gd name="connsiteX26" fmla="*/ 513106 w 765495"/>
              <a:gd name="connsiteY26" fmla="*/ 658309 h 864482"/>
              <a:gd name="connsiteX27" fmla="*/ 531644 w 765495"/>
              <a:gd name="connsiteY27" fmla="*/ 677298 h 864482"/>
              <a:gd name="connsiteX28" fmla="*/ 610315 w 765495"/>
              <a:gd name="connsiteY28" fmla="*/ 677298 h 864482"/>
              <a:gd name="connsiteX29" fmla="*/ 628401 w 765495"/>
              <a:gd name="connsiteY29" fmla="*/ 657857 h 864482"/>
              <a:gd name="connsiteX30" fmla="*/ 628401 w 765495"/>
              <a:gd name="connsiteY30" fmla="*/ 608122 h 864482"/>
              <a:gd name="connsiteX31" fmla="*/ 628401 w 765495"/>
              <a:gd name="connsiteY31" fmla="*/ 558839 h 864482"/>
              <a:gd name="connsiteX32" fmla="*/ 611220 w 765495"/>
              <a:gd name="connsiteY32" fmla="*/ 541658 h 864482"/>
              <a:gd name="connsiteX33" fmla="*/ 530287 w 765495"/>
              <a:gd name="connsiteY33" fmla="*/ 541658 h 864482"/>
              <a:gd name="connsiteX34" fmla="*/ 238208 w 765495"/>
              <a:gd name="connsiteY34" fmla="*/ 541658 h 864482"/>
              <a:gd name="connsiteX35" fmla="*/ 159084 w 765495"/>
              <a:gd name="connsiteY35" fmla="*/ 542110 h 864482"/>
              <a:gd name="connsiteX36" fmla="*/ 140999 w 765495"/>
              <a:gd name="connsiteY36" fmla="*/ 559291 h 864482"/>
              <a:gd name="connsiteX37" fmla="*/ 140095 w 765495"/>
              <a:gd name="connsiteY37" fmla="*/ 658761 h 864482"/>
              <a:gd name="connsiteX38" fmla="*/ 159084 w 765495"/>
              <a:gd name="connsiteY38" fmla="*/ 677751 h 864482"/>
              <a:gd name="connsiteX39" fmla="*/ 238208 w 765495"/>
              <a:gd name="connsiteY39" fmla="*/ 677751 h 864482"/>
              <a:gd name="connsiteX40" fmla="*/ 256745 w 765495"/>
              <a:gd name="connsiteY40" fmla="*/ 658309 h 864482"/>
              <a:gd name="connsiteX41" fmla="*/ 256745 w 765495"/>
              <a:gd name="connsiteY41" fmla="*/ 610382 h 864482"/>
              <a:gd name="connsiteX42" fmla="*/ 256745 w 765495"/>
              <a:gd name="connsiteY42" fmla="*/ 560648 h 864482"/>
              <a:gd name="connsiteX43" fmla="*/ 238208 w 765495"/>
              <a:gd name="connsiteY43" fmla="*/ 541658 h 864482"/>
              <a:gd name="connsiteX44" fmla="*/ 379783 w 765495"/>
              <a:gd name="connsiteY44" fmla="*/ 210525 h 864482"/>
              <a:gd name="connsiteX45" fmla="*/ 395551 w 765495"/>
              <a:gd name="connsiteY45" fmla="*/ 219285 h 864482"/>
              <a:gd name="connsiteX46" fmla="*/ 667284 w 765495"/>
              <a:gd name="connsiteY46" fmla="*/ 494184 h 864482"/>
              <a:gd name="connsiteX47" fmla="*/ 681301 w 765495"/>
              <a:gd name="connsiteY47" fmla="*/ 529902 h 864482"/>
              <a:gd name="connsiteX48" fmla="*/ 682205 w 765495"/>
              <a:gd name="connsiteY48" fmla="*/ 765013 h 864482"/>
              <a:gd name="connsiteX49" fmla="*/ 655981 w 765495"/>
              <a:gd name="connsiteY49" fmla="*/ 791689 h 864482"/>
              <a:gd name="connsiteX50" fmla="*/ 490952 w 765495"/>
              <a:gd name="connsiteY50" fmla="*/ 791689 h 864482"/>
              <a:gd name="connsiteX51" fmla="*/ 464276 w 765495"/>
              <a:gd name="connsiteY51" fmla="*/ 765465 h 864482"/>
              <a:gd name="connsiteX52" fmla="*/ 465180 w 765495"/>
              <a:gd name="connsiteY52" fmla="*/ 571047 h 864482"/>
              <a:gd name="connsiteX53" fmla="*/ 435339 w 765495"/>
              <a:gd name="connsiteY53" fmla="*/ 542110 h 864482"/>
              <a:gd name="connsiteX54" fmla="*/ 335869 w 765495"/>
              <a:gd name="connsiteY54" fmla="*/ 542110 h 864482"/>
              <a:gd name="connsiteX55" fmla="*/ 306028 w 765495"/>
              <a:gd name="connsiteY55" fmla="*/ 573307 h 864482"/>
              <a:gd name="connsiteX56" fmla="*/ 306480 w 765495"/>
              <a:gd name="connsiteY56" fmla="*/ 765465 h 864482"/>
              <a:gd name="connsiteX57" fmla="*/ 280256 w 765495"/>
              <a:gd name="connsiteY57" fmla="*/ 791689 h 864482"/>
              <a:gd name="connsiteX58" fmla="*/ 103924 w 765495"/>
              <a:gd name="connsiteY58" fmla="*/ 791689 h 864482"/>
              <a:gd name="connsiteX59" fmla="*/ 77700 w 765495"/>
              <a:gd name="connsiteY59" fmla="*/ 765917 h 864482"/>
              <a:gd name="connsiteX60" fmla="*/ 78152 w 765495"/>
              <a:gd name="connsiteY60" fmla="*/ 646101 h 864482"/>
              <a:gd name="connsiteX61" fmla="*/ 79056 w 765495"/>
              <a:gd name="connsiteY61" fmla="*/ 645197 h 864482"/>
              <a:gd name="connsiteX62" fmla="*/ 79508 w 765495"/>
              <a:gd name="connsiteY62" fmla="*/ 523120 h 864482"/>
              <a:gd name="connsiteX63" fmla="*/ 91716 w 765495"/>
              <a:gd name="connsiteY63" fmla="*/ 493732 h 864482"/>
              <a:gd name="connsiteX64" fmla="*/ 364354 w 765495"/>
              <a:gd name="connsiteY64" fmla="*/ 219737 h 864482"/>
              <a:gd name="connsiteX65" fmla="*/ 379783 w 765495"/>
              <a:gd name="connsiteY65" fmla="*/ 210525 h 864482"/>
              <a:gd name="connsiteX66" fmla="*/ 573693 w 765495"/>
              <a:gd name="connsiteY66" fmla="*/ 99922 h 864482"/>
              <a:gd name="connsiteX67" fmla="*/ 648295 w 765495"/>
              <a:gd name="connsiteY67" fmla="*/ 100826 h 864482"/>
              <a:gd name="connsiteX68" fmla="*/ 664120 w 765495"/>
              <a:gd name="connsiteY68" fmla="*/ 115747 h 864482"/>
              <a:gd name="connsiteX69" fmla="*/ 665928 w 765495"/>
              <a:gd name="connsiteY69" fmla="*/ 330511 h 864482"/>
              <a:gd name="connsiteX70" fmla="*/ 661407 w 765495"/>
              <a:gd name="connsiteY70" fmla="*/ 340458 h 864482"/>
              <a:gd name="connsiteX71" fmla="*/ 561033 w 765495"/>
              <a:gd name="connsiteY71" fmla="*/ 238728 h 864482"/>
              <a:gd name="connsiteX72" fmla="*/ 552442 w 765495"/>
              <a:gd name="connsiteY72" fmla="*/ 213860 h 864482"/>
              <a:gd name="connsiteX73" fmla="*/ 551990 w 765495"/>
              <a:gd name="connsiteY73" fmla="*/ 121173 h 864482"/>
              <a:gd name="connsiteX74" fmla="*/ 573693 w 765495"/>
              <a:gd name="connsiteY74" fmla="*/ 99922 h 864482"/>
              <a:gd name="connsiteX75" fmla="*/ 379727 w 765495"/>
              <a:gd name="connsiteY75" fmla="*/ 99470 h 864482"/>
              <a:gd name="connsiteX76" fmla="*/ 400977 w 765495"/>
              <a:gd name="connsiteY76" fmla="*/ 117103 h 864482"/>
              <a:gd name="connsiteX77" fmla="*/ 682205 w 765495"/>
              <a:gd name="connsiteY77" fmla="*/ 397879 h 864482"/>
              <a:gd name="connsiteX78" fmla="*/ 747765 w 765495"/>
              <a:gd name="connsiteY78" fmla="*/ 463439 h 864482"/>
              <a:gd name="connsiteX79" fmla="*/ 756356 w 765495"/>
              <a:gd name="connsiteY79" fmla="*/ 500514 h 864482"/>
              <a:gd name="connsiteX80" fmla="*/ 709786 w 765495"/>
              <a:gd name="connsiteY80" fmla="*/ 501870 h 864482"/>
              <a:gd name="connsiteX81" fmla="*/ 480101 w 765495"/>
              <a:gd name="connsiteY81" fmla="*/ 271734 h 864482"/>
              <a:gd name="connsiteX82" fmla="*/ 392387 w 765495"/>
              <a:gd name="connsiteY82" fmla="*/ 183567 h 864482"/>
              <a:gd name="connsiteX83" fmla="*/ 365259 w 765495"/>
              <a:gd name="connsiteY83" fmla="*/ 186732 h 864482"/>
              <a:gd name="connsiteX84" fmla="*/ 96238 w 765495"/>
              <a:gd name="connsiteY84" fmla="*/ 457561 h 864482"/>
              <a:gd name="connsiteX85" fmla="*/ 42434 w 765495"/>
              <a:gd name="connsiteY85" fmla="*/ 512270 h 864482"/>
              <a:gd name="connsiteX86" fmla="*/ 18019 w 765495"/>
              <a:gd name="connsiteY86" fmla="*/ 513174 h 864482"/>
              <a:gd name="connsiteX87" fmla="*/ 2646 w 765495"/>
              <a:gd name="connsiteY87" fmla="*/ 496897 h 864482"/>
              <a:gd name="connsiteX88" fmla="*/ 2194 w 765495"/>
              <a:gd name="connsiteY88" fmla="*/ 474742 h 864482"/>
              <a:gd name="connsiteX89" fmla="*/ 38365 w 765495"/>
              <a:gd name="connsiteY89" fmla="*/ 437667 h 864482"/>
              <a:gd name="connsiteX90" fmla="*/ 358024 w 765495"/>
              <a:gd name="connsiteY90" fmla="*/ 118460 h 864482"/>
              <a:gd name="connsiteX91" fmla="*/ 379727 w 765495"/>
              <a:gd name="connsiteY91" fmla="*/ 99470 h 864482"/>
              <a:gd name="connsiteX92" fmla="*/ 589518 w 765495"/>
              <a:gd name="connsiteY92" fmla="*/ 0 h 864482"/>
              <a:gd name="connsiteX93" fmla="*/ 609864 w 765495"/>
              <a:gd name="connsiteY93" fmla="*/ 452 h 864482"/>
              <a:gd name="connsiteX94" fmla="*/ 665928 w 765495"/>
              <a:gd name="connsiteY94" fmla="*/ 1356 h 864482"/>
              <a:gd name="connsiteX95" fmla="*/ 682205 w 765495"/>
              <a:gd name="connsiteY95" fmla="*/ 16729 h 864482"/>
              <a:gd name="connsiteX96" fmla="*/ 682205 w 765495"/>
              <a:gd name="connsiteY96" fmla="*/ 18990 h 864482"/>
              <a:gd name="connsiteX97" fmla="*/ 628401 w 765495"/>
              <a:gd name="connsiteY97" fmla="*/ 74602 h 864482"/>
              <a:gd name="connsiteX98" fmla="*/ 556512 w 765495"/>
              <a:gd name="connsiteY98" fmla="*/ 74602 h 864482"/>
              <a:gd name="connsiteX99" fmla="*/ 537070 w 765495"/>
              <a:gd name="connsiteY99" fmla="*/ 54256 h 864482"/>
              <a:gd name="connsiteX100" fmla="*/ 589518 w 765495"/>
              <a:gd name="connsiteY100" fmla="*/ 0 h 864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765495" h="864482">
                <a:moveTo>
                  <a:pt x="62328" y="809322"/>
                </a:moveTo>
                <a:cubicBezTo>
                  <a:pt x="167675" y="810226"/>
                  <a:pt x="273023" y="809322"/>
                  <a:pt x="378370" y="809774"/>
                </a:cubicBezTo>
                <a:cubicBezTo>
                  <a:pt x="483718" y="809774"/>
                  <a:pt x="589065" y="809774"/>
                  <a:pt x="694413" y="809774"/>
                </a:cubicBezTo>
                <a:cubicBezTo>
                  <a:pt x="711594" y="809774"/>
                  <a:pt x="723350" y="811130"/>
                  <a:pt x="722445" y="833285"/>
                </a:cubicBezTo>
                <a:cubicBezTo>
                  <a:pt x="721541" y="853179"/>
                  <a:pt x="717924" y="863578"/>
                  <a:pt x="694865" y="863578"/>
                </a:cubicBezTo>
                <a:cubicBezTo>
                  <a:pt x="484170" y="863126"/>
                  <a:pt x="273475" y="863578"/>
                  <a:pt x="62780" y="864482"/>
                </a:cubicBezTo>
                <a:cubicBezTo>
                  <a:pt x="42434" y="864482"/>
                  <a:pt x="36556" y="857700"/>
                  <a:pt x="37460" y="838258"/>
                </a:cubicBezTo>
                <a:cubicBezTo>
                  <a:pt x="37912" y="820625"/>
                  <a:pt x="38817" y="808869"/>
                  <a:pt x="62328" y="809322"/>
                </a:cubicBezTo>
                <a:close/>
                <a:moveTo>
                  <a:pt x="595395" y="550701"/>
                </a:moveTo>
                <a:cubicBezTo>
                  <a:pt x="611672" y="549344"/>
                  <a:pt x="617098" y="556126"/>
                  <a:pt x="616646" y="571047"/>
                </a:cubicBezTo>
                <a:cubicBezTo>
                  <a:pt x="616194" y="583254"/>
                  <a:pt x="616194" y="595010"/>
                  <a:pt x="616194" y="607217"/>
                </a:cubicBezTo>
                <a:cubicBezTo>
                  <a:pt x="615742" y="664187"/>
                  <a:pt x="615742" y="664187"/>
                  <a:pt x="557868" y="664639"/>
                </a:cubicBezTo>
                <a:cubicBezTo>
                  <a:pt x="524410" y="665091"/>
                  <a:pt x="524410" y="665091"/>
                  <a:pt x="524862" y="631181"/>
                </a:cubicBezTo>
                <a:cubicBezTo>
                  <a:pt x="525314" y="611739"/>
                  <a:pt x="525314" y="591845"/>
                  <a:pt x="524862" y="572403"/>
                </a:cubicBezTo>
                <a:cubicBezTo>
                  <a:pt x="524410" y="557483"/>
                  <a:pt x="528931" y="549796"/>
                  <a:pt x="545660" y="551153"/>
                </a:cubicBezTo>
                <a:cubicBezTo>
                  <a:pt x="561937" y="552509"/>
                  <a:pt x="578666" y="552057"/>
                  <a:pt x="595395" y="550701"/>
                </a:cubicBezTo>
                <a:close/>
                <a:moveTo>
                  <a:pt x="173101" y="550700"/>
                </a:moveTo>
                <a:cubicBezTo>
                  <a:pt x="191186" y="551604"/>
                  <a:pt x="209272" y="552057"/>
                  <a:pt x="226905" y="551152"/>
                </a:cubicBezTo>
                <a:cubicBezTo>
                  <a:pt x="240469" y="550248"/>
                  <a:pt x="246347" y="555674"/>
                  <a:pt x="245894" y="568786"/>
                </a:cubicBezTo>
                <a:cubicBezTo>
                  <a:pt x="245442" y="582802"/>
                  <a:pt x="245894" y="595914"/>
                  <a:pt x="245894" y="609478"/>
                </a:cubicBezTo>
                <a:cubicBezTo>
                  <a:pt x="245894" y="664638"/>
                  <a:pt x="245894" y="664638"/>
                  <a:pt x="190734" y="665091"/>
                </a:cubicBezTo>
                <a:cubicBezTo>
                  <a:pt x="150494" y="665543"/>
                  <a:pt x="154111" y="670516"/>
                  <a:pt x="154111" y="627563"/>
                </a:cubicBezTo>
                <a:cubicBezTo>
                  <a:pt x="154111" y="608121"/>
                  <a:pt x="154111" y="588680"/>
                  <a:pt x="154111" y="569238"/>
                </a:cubicBezTo>
                <a:cubicBezTo>
                  <a:pt x="154111" y="556126"/>
                  <a:pt x="159537" y="550248"/>
                  <a:pt x="173101" y="550700"/>
                </a:cubicBezTo>
                <a:close/>
                <a:moveTo>
                  <a:pt x="530287" y="541658"/>
                </a:moveTo>
                <a:cubicBezTo>
                  <a:pt x="517175" y="541206"/>
                  <a:pt x="513106" y="547083"/>
                  <a:pt x="513106" y="559291"/>
                </a:cubicBezTo>
                <a:cubicBezTo>
                  <a:pt x="513558" y="592297"/>
                  <a:pt x="513558" y="625303"/>
                  <a:pt x="513106" y="658309"/>
                </a:cubicBezTo>
                <a:cubicBezTo>
                  <a:pt x="513106" y="671421"/>
                  <a:pt x="518080" y="677751"/>
                  <a:pt x="531644" y="677298"/>
                </a:cubicBezTo>
                <a:cubicBezTo>
                  <a:pt x="557868" y="676846"/>
                  <a:pt x="584091" y="676846"/>
                  <a:pt x="610315" y="677298"/>
                </a:cubicBezTo>
                <a:cubicBezTo>
                  <a:pt x="623879" y="677298"/>
                  <a:pt x="628853" y="670969"/>
                  <a:pt x="628401" y="657857"/>
                </a:cubicBezTo>
                <a:cubicBezTo>
                  <a:pt x="627949" y="641128"/>
                  <a:pt x="628401" y="624851"/>
                  <a:pt x="628401" y="608122"/>
                </a:cubicBezTo>
                <a:cubicBezTo>
                  <a:pt x="628401" y="591393"/>
                  <a:pt x="627949" y="575116"/>
                  <a:pt x="628401" y="558839"/>
                </a:cubicBezTo>
                <a:cubicBezTo>
                  <a:pt x="628853" y="546631"/>
                  <a:pt x="623879" y="541206"/>
                  <a:pt x="611220" y="541658"/>
                </a:cubicBezTo>
                <a:cubicBezTo>
                  <a:pt x="584091" y="542110"/>
                  <a:pt x="557415" y="542110"/>
                  <a:pt x="530287" y="541658"/>
                </a:cubicBezTo>
                <a:close/>
                <a:moveTo>
                  <a:pt x="238208" y="541658"/>
                </a:moveTo>
                <a:cubicBezTo>
                  <a:pt x="211984" y="542110"/>
                  <a:pt x="185760" y="542562"/>
                  <a:pt x="159084" y="542110"/>
                </a:cubicBezTo>
                <a:cubicBezTo>
                  <a:pt x="146877" y="542110"/>
                  <a:pt x="140999" y="546631"/>
                  <a:pt x="140999" y="559291"/>
                </a:cubicBezTo>
                <a:cubicBezTo>
                  <a:pt x="140999" y="592297"/>
                  <a:pt x="140547" y="625303"/>
                  <a:pt x="140095" y="658761"/>
                </a:cubicBezTo>
                <a:cubicBezTo>
                  <a:pt x="140095" y="671873"/>
                  <a:pt x="145520" y="678203"/>
                  <a:pt x="159084" y="677751"/>
                </a:cubicBezTo>
                <a:cubicBezTo>
                  <a:pt x="185308" y="677298"/>
                  <a:pt x="211532" y="677298"/>
                  <a:pt x="238208" y="677751"/>
                </a:cubicBezTo>
                <a:cubicBezTo>
                  <a:pt x="251772" y="677751"/>
                  <a:pt x="257198" y="671421"/>
                  <a:pt x="256745" y="658309"/>
                </a:cubicBezTo>
                <a:cubicBezTo>
                  <a:pt x="256745" y="642032"/>
                  <a:pt x="256745" y="626207"/>
                  <a:pt x="256745" y="610382"/>
                </a:cubicBezTo>
                <a:cubicBezTo>
                  <a:pt x="256745" y="593653"/>
                  <a:pt x="256293" y="577377"/>
                  <a:pt x="256745" y="560648"/>
                </a:cubicBezTo>
                <a:cubicBezTo>
                  <a:pt x="257198" y="547536"/>
                  <a:pt x="251772" y="541206"/>
                  <a:pt x="238208" y="541658"/>
                </a:cubicBezTo>
                <a:close/>
                <a:moveTo>
                  <a:pt x="379783" y="210525"/>
                </a:moveTo>
                <a:cubicBezTo>
                  <a:pt x="384587" y="210356"/>
                  <a:pt x="389447" y="213181"/>
                  <a:pt x="395551" y="219285"/>
                </a:cubicBezTo>
                <a:cubicBezTo>
                  <a:pt x="485978" y="311069"/>
                  <a:pt x="577309" y="401948"/>
                  <a:pt x="667284" y="494184"/>
                </a:cubicBezTo>
                <a:cubicBezTo>
                  <a:pt x="675875" y="502774"/>
                  <a:pt x="681301" y="517695"/>
                  <a:pt x="681301" y="529902"/>
                </a:cubicBezTo>
                <a:cubicBezTo>
                  <a:pt x="682657" y="608122"/>
                  <a:pt x="681301" y="686793"/>
                  <a:pt x="682205" y="765013"/>
                </a:cubicBezTo>
                <a:cubicBezTo>
                  <a:pt x="682205" y="784455"/>
                  <a:pt x="675875" y="791689"/>
                  <a:pt x="655981" y="791689"/>
                </a:cubicBezTo>
                <a:cubicBezTo>
                  <a:pt x="600820" y="790784"/>
                  <a:pt x="546112" y="790784"/>
                  <a:pt x="490952" y="791689"/>
                </a:cubicBezTo>
                <a:cubicBezTo>
                  <a:pt x="471510" y="792141"/>
                  <a:pt x="464276" y="784907"/>
                  <a:pt x="464276" y="765465"/>
                </a:cubicBezTo>
                <a:cubicBezTo>
                  <a:pt x="465180" y="700810"/>
                  <a:pt x="464728" y="635702"/>
                  <a:pt x="465180" y="571047"/>
                </a:cubicBezTo>
                <a:cubicBezTo>
                  <a:pt x="465180" y="543014"/>
                  <a:pt x="464276" y="542110"/>
                  <a:pt x="435339" y="542110"/>
                </a:cubicBezTo>
                <a:cubicBezTo>
                  <a:pt x="402333" y="542110"/>
                  <a:pt x="368875" y="542110"/>
                  <a:pt x="335869" y="542110"/>
                </a:cubicBezTo>
                <a:cubicBezTo>
                  <a:pt x="306480" y="542110"/>
                  <a:pt x="306028" y="542562"/>
                  <a:pt x="306028" y="573307"/>
                </a:cubicBezTo>
                <a:cubicBezTo>
                  <a:pt x="306028" y="637511"/>
                  <a:pt x="305576" y="701262"/>
                  <a:pt x="306480" y="765465"/>
                </a:cubicBezTo>
                <a:cubicBezTo>
                  <a:pt x="306932" y="785359"/>
                  <a:pt x="299698" y="791689"/>
                  <a:pt x="280256" y="791689"/>
                </a:cubicBezTo>
                <a:cubicBezTo>
                  <a:pt x="221479" y="790784"/>
                  <a:pt x="162701" y="790784"/>
                  <a:pt x="103924" y="791689"/>
                </a:cubicBezTo>
                <a:cubicBezTo>
                  <a:pt x="84482" y="792141"/>
                  <a:pt x="77248" y="785811"/>
                  <a:pt x="77700" y="765917"/>
                </a:cubicBezTo>
                <a:cubicBezTo>
                  <a:pt x="79056" y="726129"/>
                  <a:pt x="78152" y="685889"/>
                  <a:pt x="78152" y="646101"/>
                </a:cubicBezTo>
                <a:cubicBezTo>
                  <a:pt x="78604" y="645197"/>
                  <a:pt x="79056" y="645197"/>
                  <a:pt x="79056" y="645197"/>
                </a:cubicBezTo>
                <a:cubicBezTo>
                  <a:pt x="79056" y="604505"/>
                  <a:pt x="78152" y="563813"/>
                  <a:pt x="79508" y="523120"/>
                </a:cubicBezTo>
                <a:cubicBezTo>
                  <a:pt x="79961" y="513173"/>
                  <a:pt x="84934" y="500966"/>
                  <a:pt x="91716" y="493732"/>
                </a:cubicBezTo>
                <a:cubicBezTo>
                  <a:pt x="182143" y="401948"/>
                  <a:pt x="273474" y="311069"/>
                  <a:pt x="364354" y="219737"/>
                </a:cubicBezTo>
                <a:cubicBezTo>
                  <a:pt x="370232" y="213859"/>
                  <a:pt x="374979" y="210695"/>
                  <a:pt x="379783" y="210525"/>
                </a:cubicBezTo>
                <a:close/>
                <a:moveTo>
                  <a:pt x="573693" y="99922"/>
                </a:moveTo>
                <a:cubicBezTo>
                  <a:pt x="598560" y="100826"/>
                  <a:pt x="623427" y="99018"/>
                  <a:pt x="648295" y="100826"/>
                </a:cubicBezTo>
                <a:cubicBezTo>
                  <a:pt x="654173" y="101279"/>
                  <a:pt x="664120" y="110321"/>
                  <a:pt x="664120" y="115747"/>
                </a:cubicBezTo>
                <a:cubicBezTo>
                  <a:pt x="665476" y="187184"/>
                  <a:pt x="665476" y="258622"/>
                  <a:pt x="665928" y="330511"/>
                </a:cubicBezTo>
                <a:cubicBezTo>
                  <a:pt x="665928" y="332320"/>
                  <a:pt x="664120" y="334128"/>
                  <a:pt x="661407" y="340458"/>
                </a:cubicBezTo>
                <a:cubicBezTo>
                  <a:pt x="626140" y="305192"/>
                  <a:pt x="593134" y="272186"/>
                  <a:pt x="561033" y="238728"/>
                </a:cubicBezTo>
                <a:cubicBezTo>
                  <a:pt x="555607" y="232850"/>
                  <a:pt x="552894" y="222451"/>
                  <a:pt x="552442" y="213860"/>
                </a:cubicBezTo>
                <a:cubicBezTo>
                  <a:pt x="551538" y="183115"/>
                  <a:pt x="552442" y="151918"/>
                  <a:pt x="551990" y="121173"/>
                </a:cubicBezTo>
                <a:cubicBezTo>
                  <a:pt x="551990" y="106252"/>
                  <a:pt x="557868" y="99470"/>
                  <a:pt x="573693" y="99922"/>
                </a:cubicBezTo>
                <a:close/>
                <a:moveTo>
                  <a:pt x="379727" y="99470"/>
                </a:moveTo>
                <a:cubicBezTo>
                  <a:pt x="387413" y="105800"/>
                  <a:pt x="394647" y="110773"/>
                  <a:pt x="400977" y="117103"/>
                </a:cubicBezTo>
                <a:cubicBezTo>
                  <a:pt x="495021" y="210695"/>
                  <a:pt x="588613" y="304287"/>
                  <a:pt x="682205" y="397879"/>
                </a:cubicBezTo>
                <a:cubicBezTo>
                  <a:pt x="703908" y="419582"/>
                  <a:pt x="726515" y="440832"/>
                  <a:pt x="747765" y="463439"/>
                </a:cubicBezTo>
                <a:cubicBezTo>
                  <a:pt x="757260" y="473386"/>
                  <a:pt x="777154" y="481524"/>
                  <a:pt x="756356" y="500514"/>
                </a:cubicBezTo>
                <a:cubicBezTo>
                  <a:pt x="731488" y="523121"/>
                  <a:pt x="731940" y="524025"/>
                  <a:pt x="709786" y="501870"/>
                </a:cubicBezTo>
                <a:cubicBezTo>
                  <a:pt x="632923" y="425007"/>
                  <a:pt x="556512" y="348144"/>
                  <a:pt x="480101" y="271734"/>
                </a:cubicBezTo>
                <a:cubicBezTo>
                  <a:pt x="450712" y="242345"/>
                  <a:pt x="420871" y="213860"/>
                  <a:pt x="392387" y="183567"/>
                </a:cubicBezTo>
                <a:cubicBezTo>
                  <a:pt x="380179" y="170907"/>
                  <a:pt x="373849" y="177689"/>
                  <a:pt x="365259" y="186732"/>
                </a:cubicBezTo>
                <a:cubicBezTo>
                  <a:pt x="275736" y="277159"/>
                  <a:pt x="186213" y="367586"/>
                  <a:pt x="96238" y="457561"/>
                </a:cubicBezTo>
                <a:cubicBezTo>
                  <a:pt x="78153" y="475647"/>
                  <a:pt x="59615" y="493280"/>
                  <a:pt x="42434" y="512270"/>
                </a:cubicBezTo>
                <a:cubicBezTo>
                  <a:pt x="33843" y="521764"/>
                  <a:pt x="26609" y="522669"/>
                  <a:pt x="18019" y="513174"/>
                </a:cubicBezTo>
                <a:cubicBezTo>
                  <a:pt x="13045" y="507748"/>
                  <a:pt x="5359" y="503227"/>
                  <a:pt x="2646" y="496897"/>
                </a:cubicBezTo>
                <a:cubicBezTo>
                  <a:pt x="-67" y="490115"/>
                  <a:pt x="-1423" y="479264"/>
                  <a:pt x="2194" y="474742"/>
                </a:cubicBezTo>
                <a:cubicBezTo>
                  <a:pt x="12593" y="461178"/>
                  <a:pt x="26157" y="449875"/>
                  <a:pt x="38365" y="437667"/>
                </a:cubicBezTo>
                <a:cubicBezTo>
                  <a:pt x="145069" y="331415"/>
                  <a:pt x="251320" y="224712"/>
                  <a:pt x="358024" y="118460"/>
                </a:cubicBezTo>
                <a:cubicBezTo>
                  <a:pt x="364806" y="112130"/>
                  <a:pt x="371588" y="106704"/>
                  <a:pt x="379727" y="99470"/>
                </a:cubicBezTo>
                <a:close/>
                <a:moveTo>
                  <a:pt x="589518" y="0"/>
                </a:moveTo>
                <a:cubicBezTo>
                  <a:pt x="596300" y="452"/>
                  <a:pt x="603082" y="452"/>
                  <a:pt x="609864" y="452"/>
                </a:cubicBezTo>
                <a:cubicBezTo>
                  <a:pt x="628401" y="452"/>
                  <a:pt x="647391" y="-904"/>
                  <a:pt x="665928" y="1356"/>
                </a:cubicBezTo>
                <a:cubicBezTo>
                  <a:pt x="671806" y="1809"/>
                  <a:pt x="676780" y="11303"/>
                  <a:pt x="682205" y="16729"/>
                </a:cubicBezTo>
                <a:cubicBezTo>
                  <a:pt x="682657" y="17181"/>
                  <a:pt x="682205" y="18085"/>
                  <a:pt x="682205" y="18990"/>
                </a:cubicBezTo>
                <a:cubicBezTo>
                  <a:pt x="680397" y="82741"/>
                  <a:pt x="693057" y="74150"/>
                  <a:pt x="628401" y="74602"/>
                </a:cubicBezTo>
                <a:cubicBezTo>
                  <a:pt x="604438" y="75055"/>
                  <a:pt x="580475" y="74150"/>
                  <a:pt x="556512" y="74602"/>
                </a:cubicBezTo>
                <a:cubicBezTo>
                  <a:pt x="542043" y="75055"/>
                  <a:pt x="537070" y="69177"/>
                  <a:pt x="537070" y="54256"/>
                </a:cubicBezTo>
                <a:cubicBezTo>
                  <a:pt x="536618" y="452"/>
                  <a:pt x="536166" y="452"/>
                  <a:pt x="589518" y="0"/>
                </a:cubicBezTo>
                <a:close/>
              </a:path>
            </a:pathLst>
          </a:custGeom>
          <a:solidFill>
            <a:schemeClr val="bg1"/>
          </a:solidFill>
          <a:ln w="4516" cap="flat">
            <a:noFill/>
            <a:prstDash val="solid"/>
            <a:miter/>
          </a:ln>
        </p:spPr>
        <p:txBody>
          <a:bodyPr rtlCol="0" anchor="ctr"/>
          <a:lstStyle/>
          <a:p>
            <a:endParaRPr lang="en-US" dirty="0"/>
          </a:p>
        </p:txBody>
      </p:sp>
    </p:spTree>
    <p:extLst>
      <p:ext uri="{BB962C8B-B14F-4D97-AF65-F5344CB8AC3E}">
        <p14:creationId xmlns:p14="http://schemas.microsoft.com/office/powerpoint/2010/main" val="689816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9E1414-5B3E-48C0-B102-B07ACDEBEFE9}"/>
              </a:ext>
            </a:extLst>
          </p:cNvPr>
          <p:cNvSpPr txBox="1"/>
          <p:nvPr/>
        </p:nvSpPr>
        <p:spPr>
          <a:xfrm>
            <a:off x="4782398" y="353930"/>
            <a:ext cx="6557993" cy="923330"/>
          </a:xfrm>
          <a:prstGeom prst="rect">
            <a:avLst/>
          </a:prstGeom>
          <a:noFill/>
        </p:spPr>
        <p:txBody>
          <a:bodyPr wrap="square" rtlCol="0" anchor="ctr">
            <a:spAutoFit/>
          </a:bodyPr>
          <a:lstStyle/>
          <a:p>
            <a:r>
              <a:rPr lang="en-US" altLang="ko-KR" sz="5400" dirty="0">
                <a:solidFill>
                  <a:schemeClr val="bg1"/>
                </a:solidFill>
                <a:cs typeface="Arial" pitchFamily="34" charset="0"/>
              </a:rPr>
              <a:t>Columns Style</a:t>
            </a:r>
            <a:endParaRPr lang="ko-KR" altLang="en-US" sz="5400" dirty="0">
              <a:solidFill>
                <a:schemeClr val="bg1"/>
              </a:solidFill>
              <a:cs typeface="Arial" pitchFamily="34" charset="0"/>
            </a:endParaRPr>
          </a:p>
        </p:txBody>
      </p:sp>
      <p:sp>
        <p:nvSpPr>
          <p:cNvPr id="5" name="TextBox 4">
            <a:extLst>
              <a:ext uri="{FF2B5EF4-FFF2-40B4-BE49-F238E27FC236}">
                <a16:creationId xmlns:a16="http://schemas.microsoft.com/office/drawing/2014/main" id="{FA004333-85FD-4087-8654-BEA5F47EF37A}"/>
              </a:ext>
            </a:extLst>
          </p:cNvPr>
          <p:cNvSpPr txBox="1"/>
          <p:nvPr/>
        </p:nvSpPr>
        <p:spPr>
          <a:xfrm>
            <a:off x="4806474" y="1233974"/>
            <a:ext cx="652827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6" name="그룹 3">
            <a:extLst>
              <a:ext uri="{FF2B5EF4-FFF2-40B4-BE49-F238E27FC236}">
                <a16:creationId xmlns:a16="http://schemas.microsoft.com/office/drawing/2014/main" id="{D128CFC2-D11A-48C3-9791-EDCEE32ADFB1}"/>
              </a:ext>
            </a:extLst>
          </p:cNvPr>
          <p:cNvGrpSpPr/>
          <p:nvPr/>
        </p:nvGrpSpPr>
        <p:grpSpPr>
          <a:xfrm>
            <a:off x="8613783" y="2003401"/>
            <a:ext cx="2930518" cy="4127141"/>
            <a:chOff x="4871865" y="1777141"/>
            <a:chExt cx="3630109" cy="4127141"/>
          </a:xfrm>
        </p:grpSpPr>
        <p:sp>
          <p:nvSpPr>
            <p:cNvPr id="7" name="TextBox 6">
              <a:extLst>
                <a:ext uri="{FF2B5EF4-FFF2-40B4-BE49-F238E27FC236}">
                  <a16:creationId xmlns:a16="http://schemas.microsoft.com/office/drawing/2014/main" id="{6508EE80-08B6-4C78-BE64-73AA11CEEAC5}"/>
                </a:ext>
              </a:extLst>
            </p:cNvPr>
            <p:cNvSpPr txBox="1"/>
            <p:nvPr/>
          </p:nvSpPr>
          <p:spPr>
            <a:xfrm>
              <a:off x="4871866" y="2118630"/>
              <a:ext cx="3630108" cy="3785652"/>
            </a:xfrm>
            <a:prstGeom prst="rect">
              <a:avLst/>
            </a:prstGeom>
            <a:noFill/>
          </p:spPr>
          <p:txBody>
            <a:bodyPr wrap="square" rtlCol="0">
              <a:spAutoFit/>
            </a:bodyPr>
            <a:lstStyle/>
            <a:p>
              <a:r>
                <a:rPr lang="en-US" altLang="ko-KR" sz="1200" dirty="0">
                  <a:solidFill>
                    <a:schemeClr val="bg1"/>
                  </a:solidFill>
                  <a:cs typeface="Arial" pitchFamily="34" charset="0"/>
                </a:rPr>
                <a:t>Example Text : Get a modern PowerPoint  Presentation that is beautifully designed. 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 Get a modern PowerPoint  Presentation that is beautifully designed.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Example Text : Get a modern PowerPoint  Presentation that is beautifully designed. I hope and I believe that this Template will your Time, Money and Reputation. Easy to change colors, photos and Text.</a:t>
              </a:r>
            </a:p>
          </p:txBody>
        </p:sp>
        <p:sp>
          <p:nvSpPr>
            <p:cNvPr id="8" name="TextBox 7">
              <a:extLst>
                <a:ext uri="{FF2B5EF4-FFF2-40B4-BE49-F238E27FC236}">
                  <a16:creationId xmlns:a16="http://schemas.microsoft.com/office/drawing/2014/main" id="{5BF8DB44-2B82-4178-BEE4-268BE2F32339}"/>
                </a:ext>
              </a:extLst>
            </p:cNvPr>
            <p:cNvSpPr txBox="1"/>
            <p:nvPr/>
          </p:nvSpPr>
          <p:spPr>
            <a:xfrm>
              <a:off x="4871865" y="1777141"/>
              <a:ext cx="3630108" cy="307777"/>
            </a:xfrm>
            <a:prstGeom prst="rect">
              <a:avLst/>
            </a:prstGeom>
            <a:noFill/>
          </p:spPr>
          <p:txBody>
            <a:bodyPr wrap="square" rtlCol="0">
              <a:spAutoFit/>
            </a:bodyPr>
            <a:lstStyle/>
            <a:p>
              <a:r>
                <a:rPr lang="en-US" altLang="ko-KR" sz="1400" b="1" dirty="0">
                  <a:solidFill>
                    <a:schemeClr val="accent2"/>
                  </a:solidFill>
                  <a:cs typeface="Arial" pitchFamily="34" charset="0"/>
                </a:rPr>
                <a:t>Contents B </a:t>
              </a:r>
              <a:endParaRPr lang="ko-KR" altLang="en-US" sz="1400" b="1" dirty="0">
                <a:solidFill>
                  <a:schemeClr val="accent2"/>
                </a:solidFill>
                <a:cs typeface="Arial" pitchFamily="34" charset="0"/>
              </a:endParaRPr>
            </a:p>
          </p:txBody>
        </p:sp>
      </p:grpSp>
      <p:grpSp>
        <p:nvGrpSpPr>
          <p:cNvPr id="9" name="그룹 2">
            <a:extLst>
              <a:ext uri="{FF2B5EF4-FFF2-40B4-BE49-F238E27FC236}">
                <a16:creationId xmlns:a16="http://schemas.microsoft.com/office/drawing/2014/main" id="{C711ACAD-DB82-4D86-B6BA-6452DFC45BDF}"/>
              </a:ext>
            </a:extLst>
          </p:cNvPr>
          <p:cNvGrpSpPr/>
          <p:nvPr/>
        </p:nvGrpSpPr>
        <p:grpSpPr>
          <a:xfrm>
            <a:off x="4908061" y="2003401"/>
            <a:ext cx="2930517" cy="4122003"/>
            <a:chOff x="822207" y="1777142"/>
            <a:chExt cx="3630108" cy="4122003"/>
          </a:xfrm>
        </p:grpSpPr>
        <p:sp>
          <p:nvSpPr>
            <p:cNvPr id="10" name="TextBox 9">
              <a:extLst>
                <a:ext uri="{FF2B5EF4-FFF2-40B4-BE49-F238E27FC236}">
                  <a16:creationId xmlns:a16="http://schemas.microsoft.com/office/drawing/2014/main" id="{C3534D86-38C6-4B49-B54D-3ECCB626E8BC}"/>
                </a:ext>
              </a:extLst>
            </p:cNvPr>
            <p:cNvSpPr txBox="1"/>
            <p:nvPr/>
          </p:nvSpPr>
          <p:spPr>
            <a:xfrm>
              <a:off x="822207" y="1777142"/>
              <a:ext cx="3630108" cy="307777"/>
            </a:xfrm>
            <a:prstGeom prst="rect">
              <a:avLst/>
            </a:prstGeom>
            <a:noFill/>
          </p:spPr>
          <p:txBody>
            <a:bodyPr wrap="square" rtlCol="0">
              <a:spAutoFit/>
            </a:bodyPr>
            <a:lstStyle/>
            <a:p>
              <a:r>
                <a:rPr lang="en-US" altLang="ko-KR" sz="1400" b="1" dirty="0">
                  <a:solidFill>
                    <a:schemeClr val="accent2"/>
                  </a:solidFill>
                  <a:cs typeface="Arial" pitchFamily="34" charset="0"/>
                </a:rPr>
                <a:t>Contents A </a:t>
              </a:r>
              <a:endParaRPr lang="ko-KR" altLang="en-US" sz="1400" b="1" dirty="0">
                <a:solidFill>
                  <a:schemeClr val="accent2"/>
                </a:solidFill>
                <a:cs typeface="Arial" pitchFamily="34" charset="0"/>
              </a:endParaRPr>
            </a:p>
          </p:txBody>
        </p:sp>
        <p:sp>
          <p:nvSpPr>
            <p:cNvPr id="11" name="TextBox 10">
              <a:extLst>
                <a:ext uri="{FF2B5EF4-FFF2-40B4-BE49-F238E27FC236}">
                  <a16:creationId xmlns:a16="http://schemas.microsoft.com/office/drawing/2014/main" id="{AEAC0F24-3FA3-4F3C-82B9-005AF0B60D21}"/>
                </a:ext>
              </a:extLst>
            </p:cNvPr>
            <p:cNvSpPr txBox="1"/>
            <p:nvPr/>
          </p:nvSpPr>
          <p:spPr>
            <a:xfrm>
              <a:off x="822207" y="2113493"/>
              <a:ext cx="3630108" cy="3785652"/>
            </a:xfrm>
            <a:prstGeom prst="rect">
              <a:avLst/>
            </a:prstGeom>
            <a:noFill/>
          </p:spPr>
          <p:txBody>
            <a:bodyPr wrap="square" rtlCol="0">
              <a:spAutoFit/>
            </a:bodyPr>
            <a:lstStyle/>
            <a:p>
              <a:r>
                <a:rPr lang="en-US" altLang="ko-KR" sz="1200" dirty="0">
                  <a:solidFill>
                    <a:schemeClr val="bg1"/>
                  </a:solidFill>
                  <a:cs typeface="Arial" pitchFamily="34" charset="0"/>
                </a:rPr>
                <a:t>Example Text : Get a modern PowerPoint  Presentation that is beautifully designed. 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 Get a modern PowerPoint  Presentation that is beautifully designed.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Example Text : Get a modern PowerPoint  Presentation that is beautifully designed. I hope and I believe that this Template will your Time, Money and Reputation. Easy to change colors, photos and Text.</a:t>
              </a:r>
            </a:p>
          </p:txBody>
        </p:sp>
      </p:grpSp>
    </p:spTree>
    <p:extLst>
      <p:ext uri="{BB962C8B-B14F-4D97-AF65-F5344CB8AC3E}">
        <p14:creationId xmlns:p14="http://schemas.microsoft.com/office/powerpoint/2010/main" val="4179153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72846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667800"/>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Our Team Style</a:t>
            </a:r>
          </a:p>
        </p:txBody>
      </p:sp>
      <p:sp>
        <p:nvSpPr>
          <p:cNvPr id="6" name="직사각형 2">
            <a:extLst>
              <a:ext uri="{FF2B5EF4-FFF2-40B4-BE49-F238E27FC236}">
                <a16:creationId xmlns:a16="http://schemas.microsoft.com/office/drawing/2014/main" id="{9ADC95BE-CAA2-4955-99F1-71F5BA8CF353}"/>
              </a:ext>
            </a:extLst>
          </p:cNvPr>
          <p:cNvSpPr/>
          <p:nvPr/>
        </p:nvSpPr>
        <p:spPr>
          <a:xfrm>
            <a:off x="4349948" y="2464055"/>
            <a:ext cx="7308651" cy="1384995"/>
          </a:xfrm>
          <a:prstGeom prst="rect">
            <a:avLst/>
          </a:prstGeom>
        </p:spPr>
        <p:txBody>
          <a:bodyPr wrap="square">
            <a:spAutoFit/>
          </a:bodyPr>
          <a:lstStyle/>
          <a:p>
            <a:r>
              <a:rPr lang="en-US" altLang="ko-KR" sz="1200" dirty="0">
                <a:solidFill>
                  <a:schemeClr val="tx1">
                    <a:lumMod val="90000"/>
                    <a:lumOff val="10000"/>
                  </a:schemeClr>
                </a:solidFill>
              </a:rPr>
              <a:t>Example Text : Get a modern PowerPoint  Presentation that is beautifully designed. I hope and I believe that this Template will your Time, Money and Reputation. Easy to change colors, photos and Text. </a:t>
            </a:r>
            <a:r>
              <a:rPr lang="en-US" altLang="ko-KR" sz="1200" dirty="0">
                <a:solidFill>
                  <a:schemeClr val="tx1">
                    <a:lumMod val="90000"/>
                    <a:lumOff val="10000"/>
                  </a:schemeClr>
                </a:solidFill>
                <a:latin typeface="Arial" pitchFamily="34" charset="0"/>
                <a:cs typeface="Arial" pitchFamily="34" charset="0"/>
              </a:rPr>
              <a:t>You can simply impress your audience and add a unique zing and appeal to your Presentations.</a:t>
            </a:r>
            <a:endParaRPr lang="en-US" altLang="ko-KR" sz="1200" dirty="0">
              <a:solidFill>
                <a:schemeClr val="tx1">
                  <a:lumMod val="90000"/>
                  <a:lumOff val="10000"/>
                </a:schemeClr>
              </a:solidFill>
            </a:endParaRPr>
          </a:p>
          <a:p>
            <a:endParaRPr lang="en-US" altLang="ko-KR" sz="1200" dirty="0">
              <a:solidFill>
                <a:schemeClr val="tx1">
                  <a:lumMod val="90000"/>
                  <a:lumOff val="10000"/>
                </a:schemeClr>
              </a:solidFill>
            </a:endParaRPr>
          </a:p>
          <a:p>
            <a:r>
              <a:rPr lang="en-US" altLang="ko-KR" sz="1200" dirty="0">
                <a:solidFill>
                  <a:schemeClr val="tx1">
                    <a:lumMod val="90000"/>
                    <a:lumOff val="10000"/>
                  </a:schemeClr>
                </a:solidFill>
              </a:rPr>
              <a:t>Example Text : </a:t>
            </a:r>
            <a:r>
              <a:rPr lang="en-US" altLang="ko-KR" sz="1200" dirty="0">
                <a:solidFill>
                  <a:schemeClr val="tx1">
                    <a:lumMod val="90000"/>
                    <a:lumOff val="10000"/>
                  </a:schemeClr>
                </a:solidFill>
                <a:latin typeface="Arial" pitchFamily="34" charset="0"/>
                <a:cs typeface="Arial" pitchFamily="34" charset="0"/>
              </a:rPr>
              <a:t>You can simply impress your audience and add a unique zing and appeal to your Presentations.</a:t>
            </a:r>
            <a:r>
              <a:rPr lang="ko-KR" altLang="en-US" sz="1200" dirty="0">
                <a:solidFill>
                  <a:schemeClr val="tx1">
                    <a:lumMod val="90000"/>
                    <a:lumOff val="10000"/>
                  </a:schemeClr>
                </a:solidFill>
                <a:latin typeface="Arial" pitchFamily="34" charset="0"/>
                <a:cs typeface="Arial" pitchFamily="34" charset="0"/>
              </a:rPr>
              <a:t> </a:t>
            </a:r>
            <a:r>
              <a:rPr lang="en-US" altLang="ko-KR" sz="1200" dirty="0">
                <a:solidFill>
                  <a:schemeClr val="tx1">
                    <a:lumMod val="90000"/>
                    <a:lumOff val="10000"/>
                  </a:schemeClr>
                </a:solidFill>
              </a:rPr>
              <a:t>Get a modern PowerPoint  Presentation that is beautifully designed. I hope and I believe that this Template will your Time, Money and Reputation. </a:t>
            </a:r>
            <a:endParaRPr lang="ko-KR" altLang="en-US" sz="1200" dirty="0">
              <a:solidFill>
                <a:schemeClr val="tx1">
                  <a:lumMod val="90000"/>
                  <a:lumOff val="10000"/>
                </a:schemeClr>
              </a:solidFill>
            </a:endParaRPr>
          </a:p>
        </p:txBody>
      </p:sp>
      <p:sp>
        <p:nvSpPr>
          <p:cNvPr id="7" name="직사각형 3">
            <a:extLst>
              <a:ext uri="{FF2B5EF4-FFF2-40B4-BE49-F238E27FC236}">
                <a16:creationId xmlns:a16="http://schemas.microsoft.com/office/drawing/2014/main" id="{A63D43E5-E5D0-490E-9576-EAB27719FB94}"/>
              </a:ext>
            </a:extLst>
          </p:cNvPr>
          <p:cNvSpPr/>
          <p:nvPr/>
        </p:nvSpPr>
        <p:spPr>
          <a:xfrm>
            <a:off x="4349949" y="1633058"/>
            <a:ext cx="7308650" cy="830997"/>
          </a:xfrm>
          <a:prstGeom prst="rect">
            <a:avLst/>
          </a:prstGeom>
        </p:spPr>
        <p:txBody>
          <a:bodyPr wrap="square">
            <a:spAutoFit/>
          </a:bodyPr>
          <a:lstStyle/>
          <a:p>
            <a:r>
              <a:rPr lang="en-GB" altLang="ko-KR" sz="2400" dirty="0">
                <a:solidFill>
                  <a:schemeClr val="accent2"/>
                </a:solidFill>
                <a:cs typeface="Arial" pitchFamily="34" charset="0"/>
              </a:rPr>
              <a:t>ALLPPT Layout</a:t>
            </a:r>
          </a:p>
          <a:p>
            <a:r>
              <a:rPr lang="en-GB" altLang="ko-KR" sz="2400" dirty="0">
                <a:solidFill>
                  <a:schemeClr val="accent2"/>
                </a:solidFill>
                <a:cs typeface="Arial" pitchFamily="34" charset="0"/>
              </a:rPr>
              <a:t>Clean Text Slide for your Presentation</a:t>
            </a:r>
            <a:endParaRPr lang="en-US" altLang="ko-KR" sz="2400" dirty="0">
              <a:solidFill>
                <a:schemeClr val="accent2"/>
              </a:solidFill>
            </a:endParaRPr>
          </a:p>
        </p:txBody>
      </p:sp>
      <p:sp>
        <p:nvSpPr>
          <p:cNvPr id="8" name="Rectangle 7">
            <a:extLst>
              <a:ext uri="{FF2B5EF4-FFF2-40B4-BE49-F238E27FC236}">
                <a16:creationId xmlns:a16="http://schemas.microsoft.com/office/drawing/2014/main" id="{65FD4EB1-9A21-4D1C-898F-A0B3D3CAE33D}"/>
              </a:ext>
            </a:extLst>
          </p:cNvPr>
          <p:cNvSpPr/>
          <p:nvPr/>
        </p:nvSpPr>
        <p:spPr>
          <a:xfrm>
            <a:off x="4826978" y="4000499"/>
            <a:ext cx="6515100" cy="134263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8DA023B-28B5-4B3B-8A13-69546D8670F7}"/>
              </a:ext>
            </a:extLst>
          </p:cNvPr>
          <p:cNvGrpSpPr/>
          <p:nvPr/>
        </p:nvGrpSpPr>
        <p:grpSpPr>
          <a:xfrm>
            <a:off x="5341596" y="4192912"/>
            <a:ext cx="2569044" cy="957807"/>
            <a:chOff x="699257" y="5141464"/>
            <a:chExt cx="2569044" cy="957807"/>
          </a:xfrm>
        </p:grpSpPr>
        <p:sp>
          <p:nvSpPr>
            <p:cNvPr id="10" name="TextBox 9">
              <a:extLst>
                <a:ext uri="{FF2B5EF4-FFF2-40B4-BE49-F238E27FC236}">
                  <a16:creationId xmlns:a16="http://schemas.microsoft.com/office/drawing/2014/main" id="{7A5CE809-7CB9-457A-93DA-A17F0CF5F631}"/>
                </a:ext>
              </a:extLst>
            </p:cNvPr>
            <p:cNvSpPr txBox="1"/>
            <p:nvPr/>
          </p:nvSpPr>
          <p:spPr>
            <a:xfrm>
              <a:off x="1096580" y="5143315"/>
              <a:ext cx="1224136" cy="307777"/>
            </a:xfrm>
            <a:prstGeom prst="rect">
              <a:avLst/>
            </a:prstGeom>
            <a:noFill/>
          </p:spPr>
          <p:txBody>
            <a:bodyPr wrap="square" rtlCol="0" anchor="ctr">
              <a:spAutoFit/>
            </a:bodyPr>
            <a:lstStyle/>
            <a:p>
              <a:r>
                <a:rPr lang="en-US" altLang="ko-KR" sz="1400" dirty="0">
                  <a:solidFill>
                    <a:schemeClr val="tx1">
                      <a:lumMod val="90000"/>
                      <a:lumOff val="10000"/>
                    </a:schemeClr>
                  </a:solidFill>
                </a:rPr>
                <a:t>/FACEBOOK</a:t>
              </a:r>
              <a:endParaRPr lang="ko-KR" altLang="en-US" sz="1400" dirty="0">
                <a:solidFill>
                  <a:schemeClr val="tx1">
                    <a:lumMod val="90000"/>
                    <a:lumOff val="10000"/>
                  </a:schemeClr>
                </a:solidFill>
              </a:endParaRPr>
            </a:p>
          </p:txBody>
        </p:sp>
        <p:sp>
          <p:nvSpPr>
            <p:cNvPr id="11" name="Rounded Rectangle 3">
              <a:extLst>
                <a:ext uri="{FF2B5EF4-FFF2-40B4-BE49-F238E27FC236}">
                  <a16:creationId xmlns:a16="http://schemas.microsoft.com/office/drawing/2014/main" id="{2F897CE3-F036-451C-9012-E48929953CF3}"/>
                </a:ext>
              </a:extLst>
            </p:cNvPr>
            <p:cNvSpPr/>
            <p:nvPr/>
          </p:nvSpPr>
          <p:spPr>
            <a:xfrm>
              <a:off x="785105" y="5141464"/>
              <a:ext cx="311477" cy="311477"/>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90000"/>
                    <a:lumOff val="10000"/>
                  </a:schemeClr>
                </a:solidFill>
              </a:endParaRPr>
            </a:p>
          </p:txBody>
        </p:sp>
        <p:sp>
          <p:nvSpPr>
            <p:cNvPr id="12" name="TextBox 11">
              <a:extLst>
                <a:ext uri="{FF2B5EF4-FFF2-40B4-BE49-F238E27FC236}">
                  <a16:creationId xmlns:a16="http://schemas.microsoft.com/office/drawing/2014/main" id="{BBCE1F02-36B4-4359-8159-8ACF1F83939E}"/>
                </a:ext>
              </a:extLst>
            </p:cNvPr>
            <p:cNvSpPr txBox="1"/>
            <p:nvPr/>
          </p:nvSpPr>
          <p:spPr>
            <a:xfrm>
              <a:off x="699257" y="5452940"/>
              <a:ext cx="2569044" cy="646331"/>
            </a:xfrm>
            <a:prstGeom prst="rect">
              <a:avLst/>
            </a:prstGeom>
            <a:noFill/>
          </p:spPr>
          <p:txBody>
            <a:bodyPr wrap="square" rtlCol="0">
              <a:spAutoFit/>
            </a:bodyPr>
            <a:lstStyle/>
            <a:p>
              <a:r>
                <a:rPr lang="en-US" altLang="ko-KR" sz="1200" dirty="0">
                  <a:solidFill>
                    <a:schemeClr val="tx1">
                      <a:lumMod val="90000"/>
                      <a:lumOff val="10000"/>
                    </a:schemeClr>
                  </a:solidFill>
                  <a:cs typeface="Arial" pitchFamily="34" charset="0"/>
                </a:rPr>
                <a:t>You can simply impress your audience and add a unique zing and appeal to your Presentations.</a:t>
              </a:r>
              <a:endParaRPr lang="ko-KR" altLang="en-US" sz="1200" dirty="0">
                <a:solidFill>
                  <a:schemeClr val="tx1">
                    <a:lumMod val="90000"/>
                    <a:lumOff val="10000"/>
                  </a:schemeClr>
                </a:solidFill>
                <a:cs typeface="Arial" pitchFamily="34" charset="0"/>
              </a:endParaRPr>
            </a:p>
          </p:txBody>
        </p:sp>
      </p:grpSp>
      <p:grpSp>
        <p:nvGrpSpPr>
          <p:cNvPr id="13" name="Group 12">
            <a:extLst>
              <a:ext uri="{FF2B5EF4-FFF2-40B4-BE49-F238E27FC236}">
                <a16:creationId xmlns:a16="http://schemas.microsoft.com/office/drawing/2014/main" id="{6E97D48C-D30F-4F46-ABD1-B51B315BA9F4}"/>
              </a:ext>
            </a:extLst>
          </p:cNvPr>
          <p:cNvGrpSpPr/>
          <p:nvPr/>
        </p:nvGrpSpPr>
        <p:grpSpPr>
          <a:xfrm>
            <a:off x="8168160" y="4192912"/>
            <a:ext cx="2569044" cy="957807"/>
            <a:chOff x="3525821" y="5141464"/>
            <a:chExt cx="2569044" cy="957807"/>
          </a:xfrm>
        </p:grpSpPr>
        <p:sp>
          <p:nvSpPr>
            <p:cNvPr id="14" name="TextBox 13">
              <a:extLst>
                <a:ext uri="{FF2B5EF4-FFF2-40B4-BE49-F238E27FC236}">
                  <a16:creationId xmlns:a16="http://schemas.microsoft.com/office/drawing/2014/main" id="{DB741B53-C19D-43AA-8898-6A037901D20B}"/>
                </a:ext>
              </a:extLst>
            </p:cNvPr>
            <p:cNvSpPr txBox="1"/>
            <p:nvPr/>
          </p:nvSpPr>
          <p:spPr>
            <a:xfrm>
              <a:off x="3927611" y="5146031"/>
              <a:ext cx="1224136" cy="307777"/>
            </a:xfrm>
            <a:prstGeom prst="rect">
              <a:avLst/>
            </a:prstGeom>
            <a:noFill/>
          </p:spPr>
          <p:txBody>
            <a:bodyPr wrap="square" rtlCol="0" anchor="ctr">
              <a:spAutoFit/>
            </a:bodyPr>
            <a:lstStyle/>
            <a:p>
              <a:r>
                <a:rPr lang="en-US" altLang="ko-KR" sz="1400" dirty="0">
                  <a:solidFill>
                    <a:schemeClr val="tx1">
                      <a:lumMod val="90000"/>
                      <a:lumOff val="10000"/>
                    </a:schemeClr>
                  </a:solidFill>
                </a:rPr>
                <a:t>@TWITTER</a:t>
              </a:r>
              <a:endParaRPr lang="ko-KR" altLang="en-US" sz="1400" dirty="0">
                <a:solidFill>
                  <a:schemeClr val="tx1">
                    <a:lumMod val="90000"/>
                    <a:lumOff val="10000"/>
                  </a:schemeClr>
                </a:solidFill>
              </a:endParaRPr>
            </a:p>
          </p:txBody>
        </p:sp>
        <p:sp>
          <p:nvSpPr>
            <p:cNvPr id="15" name="Rounded Rectangle 2">
              <a:extLst>
                <a:ext uri="{FF2B5EF4-FFF2-40B4-BE49-F238E27FC236}">
                  <a16:creationId xmlns:a16="http://schemas.microsoft.com/office/drawing/2014/main" id="{59203851-4CFF-489E-8583-ED601A96A67D}"/>
                </a:ext>
              </a:extLst>
            </p:cNvPr>
            <p:cNvSpPr/>
            <p:nvPr/>
          </p:nvSpPr>
          <p:spPr>
            <a:xfrm>
              <a:off x="3582143" y="5141464"/>
              <a:ext cx="311477" cy="311477"/>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lumMod val="90000"/>
                    <a:lumOff val="10000"/>
                  </a:schemeClr>
                </a:solidFill>
              </a:endParaRPr>
            </a:p>
          </p:txBody>
        </p:sp>
        <p:sp>
          <p:nvSpPr>
            <p:cNvPr id="16" name="TextBox 15">
              <a:extLst>
                <a:ext uri="{FF2B5EF4-FFF2-40B4-BE49-F238E27FC236}">
                  <a16:creationId xmlns:a16="http://schemas.microsoft.com/office/drawing/2014/main" id="{D3EAA47E-65A2-46F8-AE39-3BE282476096}"/>
                </a:ext>
              </a:extLst>
            </p:cNvPr>
            <p:cNvSpPr txBox="1"/>
            <p:nvPr/>
          </p:nvSpPr>
          <p:spPr>
            <a:xfrm>
              <a:off x="3525821" y="5452940"/>
              <a:ext cx="2569044" cy="646331"/>
            </a:xfrm>
            <a:prstGeom prst="rect">
              <a:avLst/>
            </a:prstGeom>
            <a:noFill/>
          </p:spPr>
          <p:txBody>
            <a:bodyPr wrap="square" rtlCol="0">
              <a:spAutoFit/>
            </a:bodyPr>
            <a:lstStyle/>
            <a:p>
              <a:r>
                <a:rPr lang="en-US" altLang="ko-KR" sz="1200" dirty="0">
                  <a:solidFill>
                    <a:schemeClr val="tx1">
                      <a:lumMod val="90000"/>
                      <a:lumOff val="10000"/>
                    </a:schemeClr>
                  </a:solidFill>
                  <a:cs typeface="Arial" pitchFamily="34" charset="0"/>
                </a:rPr>
                <a:t>You can simply impress your audience and add a unique zing and appeal to your Presentations.</a:t>
              </a:r>
              <a:endParaRPr lang="ko-KR" altLang="en-US" sz="1200" dirty="0">
                <a:solidFill>
                  <a:schemeClr val="tx1">
                    <a:lumMod val="90000"/>
                    <a:lumOff val="10000"/>
                  </a:schemeClr>
                </a:solidFill>
                <a:cs typeface="Arial" pitchFamily="34" charset="0"/>
              </a:endParaRPr>
            </a:p>
          </p:txBody>
        </p:sp>
      </p:grpSp>
      <p:sp>
        <p:nvSpPr>
          <p:cNvPr id="17" name="TextBox 16">
            <a:extLst>
              <a:ext uri="{FF2B5EF4-FFF2-40B4-BE49-F238E27FC236}">
                <a16:creationId xmlns:a16="http://schemas.microsoft.com/office/drawing/2014/main" id="{E5CC115E-9D3C-43C4-B506-E6C38A2320BF}"/>
              </a:ext>
            </a:extLst>
          </p:cNvPr>
          <p:cNvSpPr txBox="1"/>
          <p:nvPr/>
        </p:nvSpPr>
        <p:spPr>
          <a:xfrm>
            <a:off x="9302261" y="5496152"/>
            <a:ext cx="2126996" cy="307777"/>
          </a:xfrm>
          <a:prstGeom prst="rect">
            <a:avLst/>
          </a:prstGeom>
          <a:noFill/>
        </p:spPr>
        <p:txBody>
          <a:bodyPr wrap="square" rtlCol="0" anchor="ctr">
            <a:spAutoFit/>
          </a:bodyPr>
          <a:lstStyle/>
          <a:p>
            <a:pPr algn="r"/>
            <a:r>
              <a:rPr lang="en-US" altLang="ko-KR" sz="1400" dirty="0">
                <a:solidFill>
                  <a:schemeClr val="tx1">
                    <a:lumMod val="75000"/>
                    <a:lumOff val="25000"/>
                  </a:schemeClr>
                </a:solidFill>
              </a:rPr>
              <a:t>www.hompageurl.com</a:t>
            </a:r>
            <a:endParaRPr lang="ko-KR" altLang="en-US" sz="1400" dirty="0">
              <a:solidFill>
                <a:schemeClr val="tx1">
                  <a:lumMod val="75000"/>
                  <a:lumOff val="25000"/>
                </a:schemeClr>
              </a:solidFill>
            </a:endParaRPr>
          </a:p>
        </p:txBody>
      </p:sp>
      <p:sp>
        <p:nvSpPr>
          <p:cNvPr id="18" name="TextBox 17">
            <a:extLst>
              <a:ext uri="{FF2B5EF4-FFF2-40B4-BE49-F238E27FC236}">
                <a16:creationId xmlns:a16="http://schemas.microsoft.com/office/drawing/2014/main" id="{C61E9CC3-40C7-4A03-A20E-22F8F70E086C}"/>
              </a:ext>
            </a:extLst>
          </p:cNvPr>
          <p:cNvSpPr txBox="1"/>
          <p:nvPr/>
        </p:nvSpPr>
        <p:spPr>
          <a:xfrm>
            <a:off x="8672771" y="6051710"/>
            <a:ext cx="2756486" cy="430887"/>
          </a:xfrm>
          <a:prstGeom prst="rect">
            <a:avLst/>
          </a:prstGeom>
          <a:noFill/>
        </p:spPr>
        <p:txBody>
          <a:bodyPr wrap="square" rtlCol="0" anchor="ctr">
            <a:spAutoFit/>
          </a:bodyPr>
          <a:lstStyle/>
          <a:p>
            <a:pPr algn="r"/>
            <a:r>
              <a:rPr lang="en-US" altLang="ko-KR" sz="1100" dirty="0">
                <a:solidFill>
                  <a:schemeClr val="tx1">
                    <a:lumMod val="75000"/>
                    <a:lumOff val="25000"/>
                  </a:schemeClr>
                </a:solidFill>
              </a:rPr>
              <a:t>Example Text Example Text Example Text Example Text Example Text</a:t>
            </a:r>
            <a:endParaRPr lang="ko-KR" altLang="en-US" sz="1100" dirty="0">
              <a:solidFill>
                <a:schemeClr val="tx1">
                  <a:lumMod val="75000"/>
                  <a:lumOff val="25000"/>
                </a:schemeClr>
              </a:solidFill>
            </a:endParaRPr>
          </a:p>
        </p:txBody>
      </p:sp>
      <p:sp>
        <p:nvSpPr>
          <p:cNvPr id="19" name="Rectangle 18">
            <a:extLst>
              <a:ext uri="{FF2B5EF4-FFF2-40B4-BE49-F238E27FC236}">
                <a16:creationId xmlns:a16="http://schemas.microsoft.com/office/drawing/2014/main" id="{6AB752F0-B7AB-4FA8-9B8A-8097AAD3A02E}"/>
              </a:ext>
            </a:extLst>
          </p:cNvPr>
          <p:cNvSpPr/>
          <p:nvPr/>
        </p:nvSpPr>
        <p:spPr>
          <a:xfrm>
            <a:off x="971313" y="5403742"/>
            <a:ext cx="3060756" cy="7860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C8983D8-1D27-4C7D-8247-A6D20CC2C9DC}"/>
              </a:ext>
            </a:extLst>
          </p:cNvPr>
          <p:cNvSpPr txBox="1"/>
          <p:nvPr/>
        </p:nvSpPr>
        <p:spPr>
          <a:xfrm>
            <a:off x="1169855" y="5451732"/>
            <a:ext cx="2663673" cy="341119"/>
          </a:xfrm>
          <a:prstGeom prst="rect">
            <a:avLst/>
          </a:prstGeom>
          <a:noFill/>
        </p:spPr>
        <p:txBody>
          <a:bodyPr wrap="square" lIns="36000" tIns="0" rIns="36000" bIns="0" rtlCol="0">
            <a:spAutoFit/>
          </a:bodyPr>
          <a:lstStyle/>
          <a:p>
            <a:pPr algn="ctr">
              <a:lnSpc>
                <a:spcPts val="3000"/>
              </a:lnSpc>
            </a:pPr>
            <a:r>
              <a:rPr lang="en-US" altLang="ko-KR" dirty="0">
                <a:solidFill>
                  <a:schemeClr val="tx1">
                    <a:lumMod val="90000"/>
                    <a:lumOff val="10000"/>
                  </a:schemeClr>
                </a:solidFill>
              </a:rPr>
              <a:t>JAMES JONSSON</a:t>
            </a:r>
            <a:endParaRPr lang="ko-KR" altLang="en-US" dirty="0">
              <a:solidFill>
                <a:schemeClr val="tx1">
                  <a:lumMod val="90000"/>
                  <a:lumOff val="10000"/>
                </a:schemeClr>
              </a:solidFill>
            </a:endParaRPr>
          </a:p>
        </p:txBody>
      </p:sp>
      <p:sp>
        <p:nvSpPr>
          <p:cNvPr id="21" name="TextBox 20">
            <a:extLst>
              <a:ext uri="{FF2B5EF4-FFF2-40B4-BE49-F238E27FC236}">
                <a16:creationId xmlns:a16="http://schemas.microsoft.com/office/drawing/2014/main" id="{2BC1B593-804A-46E6-8277-D85047587120}"/>
              </a:ext>
            </a:extLst>
          </p:cNvPr>
          <p:cNvSpPr txBox="1"/>
          <p:nvPr/>
        </p:nvSpPr>
        <p:spPr>
          <a:xfrm>
            <a:off x="1169855" y="5811828"/>
            <a:ext cx="2663672" cy="341119"/>
          </a:xfrm>
          <a:prstGeom prst="rect">
            <a:avLst/>
          </a:prstGeom>
          <a:noFill/>
        </p:spPr>
        <p:txBody>
          <a:bodyPr wrap="square" lIns="36000" tIns="0" rIns="36000" bIns="0" rtlCol="0">
            <a:spAutoFit/>
          </a:bodyPr>
          <a:lstStyle/>
          <a:p>
            <a:pPr algn="ctr">
              <a:lnSpc>
                <a:spcPts val="3000"/>
              </a:lnSpc>
            </a:pPr>
            <a:r>
              <a:rPr lang="en-US" altLang="ko-KR" dirty="0">
                <a:solidFill>
                  <a:schemeClr val="tx1">
                    <a:lumMod val="90000"/>
                    <a:lumOff val="10000"/>
                  </a:schemeClr>
                </a:solidFill>
              </a:rPr>
              <a:t>CREATIVE DIRECTOR</a:t>
            </a:r>
            <a:endParaRPr lang="ko-KR" altLang="en-US" dirty="0">
              <a:solidFill>
                <a:schemeClr val="tx1">
                  <a:lumMod val="90000"/>
                  <a:lumOff val="10000"/>
                </a:schemeClr>
              </a:solidFill>
            </a:endParaRPr>
          </a:p>
        </p:txBody>
      </p:sp>
      <p:sp>
        <p:nvSpPr>
          <p:cNvPr id="4" name="Picture Placeholder 3">
            <a:extLst>
              <a:ext uri="{FF2B5EF4-FFF2-40B4-BE49-F238E27FC236}">
                <a16:creationId xmlns:a16="http://schemas.microsoft.com/office/drawing/2014/main" id="{101FE62F-EE0A-4D96-B38A-D1716F296986}"/>
              </a:ext>
            </a:extLst>
          </p:cNvPr>
          <p:cNvSpPr>
            <a:spLocks noGrp="1"/>
          </p:cNvSpPr>
          <p:nvPr>
            <p:ph type="pic" sz="quarter" idx="11"/>
          </p:nvPr>
        </p:nvSpPr>
        <p:spPr/>
      </p:sp>
    </p:spTree>
    <p:extLst>
      <p:ext uri="{BB962C8B-B14F-4D97-AF65-F5344CB8AC3E}">
        <p14:creationId xmlns:p14="http://schemas.microsoft.com/office/powerpoint/2010/main" val="14107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01F4432B-327D-4FD4-A464-E7B9DFD97E61}"/>
              </a:ext>
            </a:extLst>
          </p:cNvPr>
          <p:cNvGrpSpPr/>
          <p:nvPr/>
        </p:nvGrpSpPr>
        <p:grpSpPr>
          <a:xfrm>
            <a:off x="5108332" y="1349497"/>
            <a:ext cx="7078962" cy="5508502"/>
            <a:chOff x="6899798" y="2743529"/>
            <a:chExt cx="5287495" cy="4114470"/>
          </a:xfrm>
        </p:grpSpPr>
        <p:sp>
          <p:nvSpPr>
            <p:cNvPr id="4" name="Freeform: Shape 3">
              <a:extLst>
                <a:ext uri="{FF2B5EF4-FFF2-40B4-BE49-F238E27FC236}">
                  <a16:creationId xmlns:a16="http://schemas.microsoft.com/office/drawing/2014/main" id="{91D69BA4-9738-4408-8FCD-6268B455C24C}"/>
                </a:ext>
              </a:extLst>
            </p:cNvPr>
            <p:cNvSpPr/>
            <p:nvPr/>
          </p:nvSpPr>
          <p:spPr>
            <a:xfrm>
              <a:off x="9567310" y="4092732"/>
              <a:ext cx="2619983" cy="2765267"/>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4DC7D64-3600-4446-A6CC-73CED2C2E097}"/>
                </a:ext>
              </a:extLst>
            </p:cNvPr>
            <p:cNvSpPr/>
            <p:nvPr/>
          </p:nvSpPr>
          <p:spPr>
            <a:xfrm>
              <a:off x="10311778" y="4114959"/>
              <a:ext cx="737155" cy="1514985"/>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rgbClr val="FEFEFD"/>
            </a:solidFill>
            <a:ln w="5709"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DFA56EE-4B75-40D6-95F9-4C5D693C0EFB}"/>
                </a:ext>
              </a:extLst>
            </p:cNvPr>
            <p:cNvSpPr/>
            <p:nvPr/>
          </p:nvSpPr>
          <p:spPr>
            <a:xfrm>
              <a:off x="10333630" y="4725909"/>
              <a:ext cx="412844" cy="1583313"/>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5759035-AE68-41EC-848E-EF162E1315D0}"/>
                </a:ext>
              </a:extLst>
            </p:cNvPr>
            <p:cNvSpPr/>
            <p:nvPr/>
          </p:nvSpPr>
          <p:spPr>
            <a:xfrm>
              <a:off x="10448451" y="4840067"/>
              <a:ext cx="182538" cy="994457"/>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4862537-3CDF-449B-BF2C-681BF800CB45}"/>
                </a:ext>
              </a:extLst>
            </p:cNvPr>
            <p:cNvSpPr/>
            <p:nvPr/>
          </p:nvSpPr>
          <p:spPr>
            <a:xfrm>
              <a:off x="9774159" y="2910043"/>
              <a:ext cx="1258931" cy="1821577"/>
            </a:xfrm>
            <a:custGeom>
              <a:avLst/>
              <a:gdLst>
                <a:gd name="connsiteX0" fmla="*/ 1145212 w 1258931"/>
                <a:gd name="connsiteY0" fmla="*/ 913534 h 1821577"/>
                <a:gd name="connsiteX1" fmla="*/ 1142355 w 1258931"/>
                <a:gd name="connsiteY1" fmla="*/ 914677 h 1821577"/>
                <a:gd name="connsiteX2" fmla="*/ 1142926 w 1258931"/>
                <a:gd name="connsiteY2" fmla="*/ 911248 h 1821577"/>
                <a:gd name="connsiteX3" fmla="*/ 1146926 w 1258931"/>
                <a:gd name="connsiteY3" fmla="*/ 910677 h 1821577"/>
                <a:gd name="connsiteX4" fmla="*/ 1174927 w 1258931"/>
                <a:gd name="connsiteY4" fmla="*/ 867246 h 1821577"/>
                <a:gd name="connsiteX5" fmla="*/ 1205786 w 1258931"/>
                <a:gd name="connsiteY5" fmla="*/ 770099 h 1821577"/>
                <a:gd name="connsiteX6" fmla="*/ 1157213 w 1258931"/>
                <a:gd name="connsiteY6" fmla="*/ 527231 h 1821577"/>
                <a:gd name="connsiteX7" fmla="*/ 1094353 w 1258931"/>
                <a:gd name="connsiteY7" fmla="*/ 473514 h 1821577"/>
                <a:gd name="connsiteX8" fmla="*/ 1046350 w 1258931"/>
                <a:gd name="connsiteY8" fmla="*/ 511802 h 1821577"/>
                <a:gd name="connsiteX9" fmla="*/ 983490 w 1258931"/>
                <a:gd name="connsiteY9" fmla="*/ 212931 h 1821577"/>
                <a:gd name="connsiteX10" fmla="*/ 789196 w 1258931"/>
                <a:gd name="connsiteY10" fmla="*/ 41495 h 1821577"/>
                <a:gd name="connsiteX11" fmla="*/ 393178 w 1258931"/>
                <a:gd name="connsiteY11" fmla="*/ 37495 h 1821577"/>
                <a:gd name="connsiteX12" fmla="*/ 77164 w 1258931"/>
                <a:gd name="connsiteY12" fmla="*/ 250647 h 1821577"/>
                <a:gd name="connsiteX13" fmla="*/ 589 w 1258931"/>
                <a:gd name="connsiteY13" fmla="*/ 544375 h 1821577"/>
                <a:gd name="connsiteX14" fmla="*/ 17 w 1258931"/>
                <a:gd name="connsiteY14" fmla="*/ 587805 h 1821577"/>
                <a:gd name="connsiteX15" fmla="*/ 23447 w 1258931"/>
                <a:gd name="connsiteY15" fmla="*/ 779814 h 1821577"/>
                <a:gd name="connsiteX16" fmla="*/ 161167 w 1258931"/>
                <a:gd name="connsiteY16" fmla="*/ 1154688 h 1821577"/>
                <a:gd name="connsiteX17" fmla="*/ 417179 w 1258931"/>
                <a:gd name="connsiteY17" fmla="*/ 1515847 h 1821577"/>
                <a:gd name="connsiteX18" fmla="*/ 456609 w 1258931"/>
                <a:gd name="connsiteY18" fmla="*/ 1575850 h 1821577"/>
                <a:gd name="connsiteX19" fmla="*/ 550328 w 1258931"/>
                <a:gd name="connsiteY19" fmla="*/ 1638710 h 1821577"/>
                <a:gd name="connsiteX20" fmla="*/ 634903 w 1258931"/>
                <a:gd name="connsiteY20" fmla="*/ 1634709 h 1821577"/>
                <a:gd name="connsiteX21" fmla="*/ 634332 w 1258931"/>
                <a:gd name="connsiteY21" fmla="*/ 1638710 h 1821577"/>
                <a:gd name="connsiteX22" fmla="*/ 755480 w 1258931"/>
                <a:gd name="connsiteY22" fmla="*/ 1801574 h 1821577"/>
                <a:gd name="connsiteX23" fmla="*/ 804053 w 1258931"/>
                <a:gd name="connsiteY23" fmla="*/ 1802145 h 1821577"/>
                <a:gd name="connsiteX24" fmla="*/ 888057 w 1258931"/>
                <a:gd name="connsiteY24" fmla="*/ 1694141 h 1821577"/>
                <a:gd name="connsiteX25" fmla="*/ 1258931 w 1258931"/>
                <a:gd name="connsiteY25" fmla="*/ 1231263 h 1821577"/>
                <a:gd name="connsiteX26" fmla="*/ 1145212 w 1258931"/>
                <a:gd name="connsiteY26" fmla="*/ 913534 h 182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58931" h="1821577">
                  <a:moveTo>
                    <a:pt x="1145212" y="913534"/>
                  </a:moveTo>
                  <a:cubicBezTo>
                    <a:pt x="1144069" y="914106"/>
                    <a:pt x="1143497" y="914106"/>
                    <a:pt x="1142355" y="914677"/>
                  </a:cubicBezTo>
                  <a:cubicBezTo>
                    <a:pt x="1142355" y="913534"/>
                    <a:pt x="1142926" y="912391"/>
                    <a:pt x="1142926" y="911248"/>
                  </a:cubicBezTo>
                  <a:cubicBezTo>
                    <a:pt x="1144069" y="911248"/>
                    <a:pt x="1145783" y="910677"/>
                    <a:pt x="1146926" y="910677"/>
                  </a:cubicBezTo>
                  <a:cubicBezTo>
                    <a:pt x="1156070" y="895819"/>
                    <a:pt x="1165784" y="881533"/>
                    <a:pt x="1174927" y="867246"/>
                  </a:cubicBezTo>
                  <a:cubicBezTo>
                    <a:pt x="1192642" y="836959"/>
                    <a:pt x="1206357" y="807815"/>
                    <a:pt x="1205786" y="770099"/>
                  </a:cubicBezTo>
                  <a:cubicBezTo>
                    <a:pt x="1205214" y="685524"/>
                    <a:pt x="1180071" y="606663"/>
                    <a:pt x="1157213" y="527231"/>
                  </a:cubicBezTo>
                  <a:cubicBezTo>
                    <a:pt x="1148069" y="495801"/>
                    <a:pt x="1126925" y="477514"/>
                    <a:pt x="1094353" y="473514"/>
                  </a:cubicBezTo>
                  <a:cubicBezTo>
                    <a:pt x="1070351" y="475800"/>
                    <a:pt x="1059494" y="494658"/>
                    <a:pt x="1046350" y="511802"/>
                  </a:cubicBezTo>
                  <a:cubicBezTo>
                    <a:pt x="1027492" y="544946"/>
                    <a:pt x="1040636" y="292935"/>
                    <a:pt x="983490" y="212931"/>
                  </a:cubicBezTo>
                  <a:cubicBezTo>
                    <a:pt x="983490" y="212931"/>
                    <a:pt x="916630" y="92926"/>
                    <a:pt x="789196" y="41495"/>
                  </a:cubicBezTo>
                  <a:cubicBezTo>
                    <a:pt x="670905" y="-5936"/>
                    <a:pt x="530327" y="-19651"/>
                    <a:pt x="393178" y="37495"/>
                  </a:cubicBezTo>
                  <a:cubicBezTo>
                    <a:pt x="273173" y="87211"/>
                    <a:pt x="134881" y="174644"/>
                    <a:pt x="77164" y="250647"/>
                  </a:cubicBezTo>
                  <a:cubicBezTo>
                    <a:pt x="23447" y="321507"/>
                    <a:pt x="6875" y="455799"/>
                    <a:pt x="589" y="544375"/>
                  </a:cubicBezTo>
                  <a:cubicBezTo>
                    <a:pt x="17" y="559232"/>
                    <a:pt x="17" y="573519"/>
                    <a:pt x="17" y="587805"/>
                  </a:cubicBezTo>
                  <a:cubicBezTo>
                    <a:pt x="-554" y="652951"/>
                    <a:pt x="13161" y="716382"/>
                    <a:pt x="23447" y="779814"/>
                  </a:cubicBezTo>
                  <a:cubicBezTo>
                    <a:pt x="32590" y="795814"/>
                    <a:pt x="155453" y="1141544"/>
                    <a:pt x="161167" y="1154688"/>
                  </a:cubicBezTo>
                  <a:cubicBezTo>
                    <a:pt x="227456" y="1288980"/>
                    <a:pt x="304603" y="1414128"/>
                    <a:pt x="417179" y="1515847"/>
                  </a:cubicBezTo>
                  <a:cubicBezTo>
                    <a:pt x="434894" y="1531276"/>
                    <a:pt x="446894" y="1554134"/>
                    <a:pt x="456609" y="1575850"/>
                  </a:cubicBezTo>
                  <a:cubicBezTo>
                    <a:pt x="475467" y="1616994"/>
                    <a:pt x="505755" y="1638138"/>
                    <a:pt x="550328" y="1638710"/>
                  </a:cubicBezTo>
                  <a:cubicBezTo>
                    <a:pt x="553757" y="1642710"/>
                    <a:pt x="608045" y="1629566"/>
                    <a:pt x="634903" y="1634709"/>
                  </a:cubicBezTo>
                  <a:cubicBezTo>
                    <a:pt x="634332" y="1635852"/>
                    <a:pt x="634332" y="1637567"/>
                    <a:pt x="634332" y="1638710"/>
                  </a:cubicBezTo>
                  <a:cubicBezTo>
                    <a:pt x="651475" y="1657568"/>
                    <a:pt x="731479" y="1766715"/>
                    <a:pt x="755480" y="1801574"/>
                  </a:cubicBezTo>
                  <a:cubicBezTo>
                    <a:pt x="773195" y="1827861"/>
                    <a:pt x="784624" y="1828432"/>
                    <a:pt x="804053" y="1802145"/>
                  </a:cubicBezTo>
                  <a:cubicBezTo>
                    <a:pt x="830912" y="1765001"/>
                    <a:pt x="858342" y="1728999"/>
                    <a:pt x="888057" y="1694141"/>
                  </a:cubicBezTo>
                  <a:cubicBezTo>
                    <a:pt x="927488" y="1648424"/>
                    <a:pt x="1221215" y="1344411"/>
                    <a:pt x="1258931" y="1231263"/>
                  </a:cubicBezTo>
                  <a:cubicBezTo>
                    <a:pt x="1199500" y="1020967"/>
                    <a:pt x="1158927" y="1049540"/>
                    <a:pt x="1145212" y="913534"/>
                  </a:cubicBezTo>
                  <a:close/>
                </a:path>
              </a:pathLst>
            </a:custGeom>
            <a:solidFill>
              <a:srgbClr val="F5D4B7"/>
            </a:solidFill>
            <a:ln w="5709"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A2E1097-FDA7-4A66-83E9-07CB8DAC0104}"/>
                </a:ext>
              </a:extLst>
            </p:cNvPr>
            <p:cNvSpPr/>
            <p:nvPr/>
          </p:nvSpPr>
          <p:spPr>
            <a:xfrm>
              <a:off x="6899798"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50D550-23F4-4002-A476-85D272C04C14}"/>
                </a:ext>
              </a:extLst>
            </p:cNvPr>
            <p:cNvSpPr/>
            <p:nvPr/>
          </p:nvSpPr>
          <p:spPr>
            <a:xfrm>
              <a:off x="8461143" y="5651362"/>
              <a:ext cx="1167883" cy="1018126"/>
            </a:xfrm>
            <a:custGeom>
              <a:avLst/>
              <a:gdLst>
                <a:gd name="connsiteX0" fmla="*/ 966732 w 1167883"/>
                <a:gd name="connsiteY0" fmla="*/ 556894 h 1018126"/>
                <a:gd name="connsiteX1" fmla="*/ 847869 w 1167883"/>
                <a:gd name="connsiteY1" fmla="*/ 512891 h 1018126"/>
                <a:gd name="connsiteX2" fmla="*/ 766723 w 1167883"/>
                <a:gd name="connsiteY2" fmla="*/ 467175 h 1018126"/>
                <a:gd name="connsiteX3" fmla="*/ 637574 w 1167883"/>
                <a:gd name="connsiteY3" fmla="*/ 400315 h 1018126"/>
                <a:gd name="connsiteX4" fmla="*/ 534712 w 1167883"/>
                <a:gd name="connsiteY4" fmla="*/ 378028 h 1018126"/>
                <a:gd name="connsiteX5" fmla="*/ 435279 w 1167883"/>
                <a:gd name="connsiteY5" fmla="*/ 377457 h 1018126"/>
                <a:gd name="connsiteX6" fmla="*/ 454137 w 1167883"/>
                <a:gd name="connsiteY6" fmla="*/ 347741 h 1018126"/>
                <a:gd name="connsiteX7" fmla="*/ 546713 w 1167883"/>
                <a:gd name="connsiteY7" fmla="*/ 263166 h 1018126"/>
                <a:gd name="connsiteX8" fmla="*/ 583286 w 1167883"/>
                <a:gd name="connsiteY8" fmla="*/ 269452 h 1018126"/>
                <a:gd name="connsiteX9" fmla="*/ 574714 w 1167883"/>
                <a:gd name="connsiteY9" fmla="*/ 279738 h 1018126"/>
                <a:gd name="connsiteX10" fmla="*/ 586143 w 1167883"/>
                <a:gd name="connsiteY10" fmla="*/ 346598 h 1018126"/>
                <a:gd name="connsiteX11" fmla="*/ 693005 w 1167883"/>
                <a:gd name="connsiteY11" fmla="*/ 372885 h 1018126"/>
                <a:gd name="connsiteX12" fmla="*/ 777581 w 1167883"/>
                <a:gd name="connsiteY12" fmla="*/ 382029 h 1018126"/>
                <a:gd name="connsiteX13" fmla="*/ 870728 w 1167883"/>
                <a:gd name="connsiteY13" fmla="*/ 386600 h 1018126"/>
                <a:gd name="connsiteX14" fmla="*/ 1009020 w 1167883"/>
                <a:gd name="connsiteY14" fmla="*/ 368314 h 1018126"/>
                <a:gd name="connsiteX15" fmla="*/ 1105595 w 1167883"/>
                <a:gd name="connsiteY15" fmla="*/ 263166 h 1018126"/>
                <a:gd name="connsiteX16" fmla="*/ 1105595 w 1167883"/>
                <a:gd name="connsiteY16" fmla="*/ 150018 h 1018126"/>
                <a:gd name="connsiteX17" fmla="*/ 989019 w 1167883"/>
                <a:gd name="connsiteY17" fmla="*/ 80872 h 1018126"/>
                <a:gd name="connsiteX18" fmla="*/ 841583 w 1167883"/>
                <a:gd name="connsiteY18" fmla="*/ 77444 h 1018126"/>
                <a:gd name="connsiteX19" fmla="*/ 604430 w 1167883"/>
                <a:gd name="connsiteY19" fmla="*/ 7155 h 1018126"/>
                <a:gd name="connsiteX20" fmla="*/ 465566 w 1167883"/>
                <a:gd name="connsiteY20" fmla="*/ 24870 h 1018126"/>
                <a:gd name="connsiteX21" fmla="*/ 341561 w 1167883"/>
                <a:gd name="connsiteY21" fmla="*/ 82586 h 1018126"/>
                <a:gd name="connsiteX22" fmla="*/ 272415 w 1167883"/>
                <a:gd name="connsiteY22" fmla="*/ 115731 h 1018126"/>
                <a:gd name="connsiteX23" fmla="*/ 216412 w 1167883"/>
                <a:gd name="connsiteY23" fmla="*/ 204306 h 1018126"/>
                <a:gd name="connsiteX24" fmla="*/ 185554 w 1167883"/>
                <a:gd name="connsiteY24" fmla="*/ 314597 h 1018126"/>
                <a:gd name="connsiteX25" fmla="*/ 184982 w 1167883"/>
                <a:gd name="connsiteY25" fmla="*/ 375171 h 1018126"/>
                <a:gd name="connsiteX26" fmla="*/ 147838 w 1167883"/>
                <a:gd name="connsiteY26" fmla="*/ 438031 h 1018126"/>
                <a:gd name="connsiteX27" fmla="*/ 122122 w 1167883"/>
                <a:gd name="connsiteY27" fmla="*/ 456318 h 1018126"/>
                <a:gd name="connsiteX28" fmla="*/ 7260 w 1167883"/>
                <a:gd name="connsiteY28" fmla="*/ 652327 h 1018126"/>
                <a:gd name="connsiteX29" fmla="*/ 18118 w 1167883"/>
                <a:gd name="connsiteY29" fmla="*/ 739759 h 1018126"/>
                <a:gd name="connsiteX30" fmla="*/ 56977 w 1167883"/>
                <a:gd name="connsiteY30" fmla="*/ 776903 h 1018126"/>
                <a:gd name="connsiteX31" fmla="*/ 96978 w 1167883"/>
                <a:gd name="connsiteY31" fmla="*/ 753474 h 1018126"/>
                <a:gd name="connsiteX32" fmla="*/ 124408 w 1167883"/>
                <a:gd name="connsiteY32" fmla="*/ 689471 h 1018126"/>
                <a:gd name="connsiteX33" fmla="*/ 186697 w 1167883"/>
                <a:gd name="connsiteY33" fmla="*/ 662613 h 1018126"/>
                <a:gd name="connsiteX34" fmla="*/ 210126 w 1167883"/>
                <a:gd name="connsiteY34" fmla="*/ 674613 h 1018126"/>
                <a:gd name="connsiteX35" fmla="*/ 566714 w 1167883"/>
                <a:gd name="connsiteY35" fmla="*/ 855193 h 1018126"/>
                <a:gd name="connsiteX36" fmla="*/ 759294 w 1167883"/>
                <a:gd name="connsiteY36" fmla="*/ 914053 h 1018126"/>
                <a:gd name="connsiteX37" fmla="*/ 889585 w 1167883"/>
                <a:gd name="connsiteY37" fmla="*/ 933482 h 1018126"/>
                <a:gd name="connsiteX38" fmla="*/ 1024449 w 1167883"/>
                <a:gd name="connsiteY38" fmla="*/ 1016343 h 1018126"/>
                <a:gd name="connsiteX39" fmla="*/ 1039307 w 1167883"/>
                <a:gd name="connsiteY39" fmla="*/ 1012914 h 1018126"/>
                <a:gd name="connsiteX40" fmla="*/ 990733 w 1167883"/>
                <a:gd name="connsiteY40" fmla="*/ 858050 h 1018126"/>
                <a:gd name="connsiteX41" fmla="*/ 1109595 w 1167883"/>
                <a:gd name="connsiteY41" fmla="*/ 617468 h 1018126"/>
                <a:gd name="connsiteX42" fmla="*/ 1167884 w 1167883"/>
                <a:gd name="connsiteY42" fmla="*/ 592324 h 1018126"/>
                <a:gd name="connsiteX43" fmla="*/ 966732 w 1167883"/>
                <a:gd name="connsiteY43" fmla="*/ 556894 h 101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67883" h="1018126">
                  <a:moveTo>
                    <a:pt x="966732" y="556894"/>
                  </a:moveTo>
                  <a:cubicBezTo>
                    <a:pt x="923873" y="551179"/>
                    <a:pt x="883871" y="537464"/>
                    <a:pt x="847869" y="512891"/>
                  </a:cubicBezTo>
                  <a:cubicBezTo>
                    <a:pt x="822154" y="495177"/>
                    <a:pt x="795295" y="479176"/>
                    <a:pt x="766723" y="467175"/>
                  </a:cubicBezTo>
                  <a:cubicBezTo>
                    <a:pt x="722149" y="448317"/>
                    <a:pt x="678147" y="427745"/>
                    <a:pt x="637574" y="400315"/>
                  </a:cubicBezTo>
                  <a:cubicBezTo>
                    <a:pt x="606144" y="379743"/>
                    <a:pt x="571285" y="371743"/>
                    <a:pt x="534712" y="378028"/>
                  </a:cubicBezTo>
                  <a:cubicBezTo>
                    <a:pt x="502139" y="383743"/>
                    <a:pt x="470138" y="373457"/>
                    <a:pt x="435279" y="377457"/>
                  </a:cubicBezTo>
                  <a:cubicBezTo>
                    <a:pt x="440422" y="363742"/>
                    <a:pt x="448423" y="356313"/>
                    <a:pt x="454137" y="347741"/>
                  </a:cubicBezTo>
                  <a:cubicBezTo>
                    <a:pt x="474710" y="308311"/>
                    <a:pt x="509568" y="284310"/>
                    <a:pt x="546713" y="263166"/>
                  </a:cubicBezTo>
                  <a:cubicBezTo>
                    <a:pt x="562714" y="254023"/>
                    <a:pt x="575857" y="252308"/>
                    <a:pt x="583286" y="269452"/>
                  </a:cubicBezTo>
                  <a:cubicBezTo>
                    <a:pt x="578714" y="270595"/>
                    <a:pt x="575857" y="274595"/>
                    <a:pt x="574714" y="279738"/>
                  </a:cubicBezTo>
                  <a:cubicBezTo>
                    <a:pt x="570142" y="303168"/>
                    <a:pt x="566142" y="327169"/>
                    <a:pt x="586143" y="346598"/>
                  </a:cubicBezTo>
                  <a:cubicBezTo>
                    <a:pt x="615287" y="381457"/>
                    <a:pt x="654718" y="379171"/>
                    <a:pt x="693005" y="372885"/>
                  </a:cubicBezTo>
                  <a:cubicBezTo>
                    <a:pt x="722721" y="367742"/>
                    <a:pt x="750151" y="369457"/>
                    <a:pt x="777581" y="382029"/>
                  </a:cubicBezTo>
                  <a:cubicBezTo>
                    <a:pt x="807868" y="395743"/>
                    <a:pt x="840440" y="399172"/>
                    <a:pt x="870728" y="386600"/>
                  </a:cubicBezTo>
                  <a:cubicBezTo>
                    <a:pt x="906729" y="371171"/>
                    <a:pt x="971304" y="363171"/>
                    <a:pt x="1009020" y="368314"/>
                  </a:cubicBezTo>
                  <a:cubicBezTo>
                    <a:pt x="1016448" y="369457"/>
                    <a:pt x="1101024" y="274024"/>
                    <a:pt x="1105595" y="263166"/>
                  </a:cubicBezTo>
                  <a:cubicBezTo>
                    <a:pt x="1120453" y="225450"/>
                    <a:pt x="1118167" y="187734"/>
                    <a:pt x="1105595" y="150018"/>
                  </a:cubicBezTo>
                  <a:cubicBezTo>
                    <a:pt x="1086737" y="94016"/>
                    <a:pt x="1049021" y="71729"/>
                    <a:pt x="989019" y="80872"/>
                  </a:cubicBezTo>
                  <a:cubicBezTo>
                    <a:pt x="975875" y="81443"/>
                    <a:pt x="877585" y="83729"/>
                    <a:pt x="841583" y="77444"/>
                  </a:cubicBezTo>
                  <a:cubicBezTo>
                    <a:pt x="759294" y="63729"/>
                    <a:pt x="682719" y="32870"/>
                    <a:pt x="604430" y="7155"/>
                  </a:cubicBezTo>
                  <a:cubicBezTo>
                    <a:pt x="552999" y="-9418"/>
                    <a:pt x="509568" y="5440"/>
                    <a:pt x="465566" y="24870"/>
                  </a:cubicBezTo>
                  <a:cubicBezTo>
                    <a:pt x="423850" y="43728"/>
                    <a:pt x="386134" y="69443"/>
                    <a:pt x="341561" y="82586"/>
                  </a:cubicBezTo>
                  <a:cubicBezTo>
                    <a:pt x="316988" y="89444"/>
                    <a:pt x="293559" y="101444"/>
                    <a:pt x="272415" y="115731"/>
                  </a:cubicBezTo>
                  <a:cubicBezTo>
                    <a:pt x="242128" y="136875"/>
                    <a:pt x="226698" y="169448"/>
                    <a:pt x="216412" y="204306"/>
                  </a:cubicBezTo>
                  <a:cubicBezTo>
                    <a:pt x="206126" y="241451"/>
                    <a:pt x="195840" y="277453"/>
                    <a:pt x="185554" y="314597"/>
                  </a:cubicBezTo>
                  <a:cubicBezTo>
                    <a:pt x="184982" y="334598"/>
                    <a:pt x="183839" y="355170"/>
                    <a:pt x="184982" y="375171"/>
                  </a:cubicBezTo>
                  <a:cubicBezTo>
                    <a:pt x="187268" y="405458"/>
                    <a:pt x="180411" y="427745"/>
                    <a:pt x="147838" y="438031"/>
                  </a:cubicBezTo>
                  <a:cubicBezTo>
                    <a:pt x="138123" y="441460"/>
                    <a:pt x="128408" y="448317"/>
                    <a:pt x="122122" y="456318"/>
                  </a:cubicBezTo>
                  <a:cubicBezTo>
                    <a:pt x="72977" y="515177"/>
                    <a:pt x="28404" y="576894"/>
                    <a:pt x="7260" y="652327"/>
                  </a:cubicBezTo>
                  <a:cubicBezTo>
                    <a:pt x="-740" y="681471"/>
                    <a:pt x="-7598" y="712901"/>
                    <a:pt x="18118" y="739759"/>
                  </a:cubicBezTo>
                  <a:cubicBezTo>
                    <a:pt x="24404" y="740331"/>
                    <a:pt x="38118" y="774618"/>
                    <a:pt x="56977" y="776903"/>
                  </a:cubicBezTo>
                  <a:cubicBezTo>
                    <a:pt x="75834" y="779761"/>
                    <a:pt x="87264" y="768332"/>
                    <a:pt x="96978" y="753474"/>
                  </a:cubicBezTo>
                  <a:cubicBezTo>
                    <a:pt x="110122" y="733473"/>
                    <a:pt x="116408" y="711186"/>
                    <a:pt x="124408" y="689471"/>
                  </a:cubicBezTo>
                  <a:cubicBezTo>
                    <a:pt x="137552" y="654612"/>
                    <a:pt x="151838" y="647755"/>
                    <a:pt x="186697" y="662613"/>
                  </a:cubicBezTo>
                  <a:cubicBezTo>
                    <a:pt x="195268" y="666042"/>
                    <a:pt x="202697" y="669470"/>
                    <a:pt x="210126" y="674613"/>
                  </a:cubicBezTo>
                  <a:cubicBezTo>
                    <a:pt x="319274" y="754617"/>
                    <a:pt x="447851" y="794619"/>
                    <a:pt x="566714" y="855193"/>
                  </a:cubicBezTo>
                  <a:cubicBezTo>
                    <a:pt x="627859" y="886051"/>
                    <a:pt x="693577" y="899195"/>
                    <a:pt x="759294" y="914053"/>
                  </a:cubicBezTo>
                  <a:cubicBezTo>
                    <a:pt x="803867" y="912338"/>
                    <a:pt x="849012" y="908338"/>
                    <a:pt x="889585" y="933482"/>
                  </a:cubicBezTo>
                  <a:cubicBezTo>
                    <a:pt x="934730" y="960912"/>
                    <a:pt x="979304" y="988342"/>
                    <a:pt x="1024449" y="1016343"/>
                  </a:cubicBezTo>
                  <a:cubicBezTo>
                    <a:pt x="1030163" y="1019772"/>
                    <a:pt x="1035306" y="1018057"/>
                    <a:pt x="1039307" y="1012914"/>
                  </a:cubicBezTo>
                  <a:cubicBezTo>
                    <a:pt x="1005591" y="965483"/>
                    <a:pt x="998733" y="915195"/>
                    <a:pt x="990733" y="858050"/>
                  </a:cubicBezTo>
                  <a:cubicBezTo>
                    <a:pt x="982733" y="768332"/>
                    <a:pt x="1031306" y="655755"/>
                    <a:pt x="1109595" y="617468"/>
                  </a:cubicBezTo>
                  <a:cubicBezTo>
                    <a:pt x="1121596" y="611753"/>
                    <a:pt x="1160455" y="604896"/>
                    <a:pt x="1167884" y="592324"/>
                  </a:cubicBezTo>
                  <a:cubicBezTo>
                    <a:pt x="1135882" y="582609"/>
                    <a:pt x="1014734" y="563751"/>
                    <a:pt x="966732" y="556894"/>
                  </a:cubicBezTo>
                  <a:close/>
                </a:path>
              </a:pathLst>
            </a:custGeom>
            <a:solidFill>
              <a:srgbClr val="F5D4B7"/>
            </a:solidFill>
            <a:ln w="570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98B1797-9EA9-4552-A71D-9F4CB71B7A7C}"/>
                </a:ext>
              </a:extLst>
            </p:cNvPr>
            <p:cNvSpPr/>
            <p:nvPr/>
          </p:nvSpPr>
          <p:spPr>
            <a:xfrm>
              <a:off x="7031825"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F29F942-5340-42FB-9342-A5A18D390C50}"/>
                </a:ext>
              </a:extLst>
            </p:cNvPr>
            <p:cNvSpPr/>
            <p:nvPr/>
          </p:nvSpPr>
          <p:spPr>
            <a:xfrm>
              <a:off x="7031253"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E1E20EB-2814-48CA-A019-4CBD2D905558}"/>
                </a:ext>
              </a:extLst>
            </p:cNvPr>
            <p:cNvSpPr/>
            <p:nvPr/>
          </p:nvSpPr>
          <p:spPr>
            <a:xfrm>
              <a:off x="9424776" y="5715091"/>
              <a:ext cx="280192" cy="331449"/>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rgbClr val="FEFEFE"/>
            </a:solidFill>
            <a:ln w="57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002F1F0-C1EC-4826-9575-554BF29B29C1}"/>
                </a:ext>
              </a:extLst>
            </p:cNvPr>
            <p:cNvSpPr/>
            <p:nvPr/>
          </p:nvSpPr>
          <p:spPr>
            <a:xfrm>
              <a:off x="9443266" y="6242454"/>
              <a:ext cx="388055" cy="489825"/>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rgbClr val="FEFEFE"/>
            </a:solidFill>
            <a:ln w="5709"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0CC38753-2240-4878-9632-3F95514AB886}"/>
                </a:ext>
              </a:extLst>
            </p:cNvPr>
            <p:cNvGrpSpPr/>
            <p:nvPr/>
          </p:nvGrpSpPr>
          <p:grpSpPr>
            <a:xfrm>
              <a:off x="8483261" y="3296933"/>
              <a:ext cx="2438052" cy="3372555"/>
              <a:chOff x="8483261" y="3296933"/>
              <a:chExt cx="2438052" cy="3372555"/>
            </a:xfrm>
          </p:grpSpPr>
          <p:sp>
            <p:nvSpPr>
              <p:cNvPr id="24" name="Freeform: Shape 23">
                <a:extLst>
                  <a:ext uri="{FF2B5EF4-FFF2-40B4-BE49-F238E27FC236}">
                    <a16:creationId xmlns:a16="http://schemas.microsoft.com/office/drawing/2014/main" id="{58BEF9EA-CCC0-497A-A1BD-A6E804B95E42}"/>
                  </a:ext>
                </a:extLst>
              </p:cNvPr>
              <p:cNvSpPr/>
              <p:nvPr/>
            </p:nvSpPr>
            <p:spPr>
              <a:xfrm>
                <a:off x="10408491" y="3812720"/>
                <a:ext cx="512822" cy="919256"/>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2822" h="919256">
                    <a:moveTo>
                      <a:pt x="0" y="736605"/>
                    </a:moveTo>
                    <a:cubicBezTo>
                      <a:pt x="31430" y="725176"/>
                      <a:pt x="192580" y="615456"/>
                      <a:pt x="219438" y="585741"/>
                    </a:cubicBezTo>
                    <a:cubicBezTo>
                      <a:pt x="266869" y="533738"/>
                      <a:pt x="318871" y="485165"/>
                      <a:pt x="358302" y="425733"/>
                    </a:cubicBezTo>
                    <a:cubicBezTo>
                      <a:pt x="395446" y="369731"/>
                      <a:pt x="422876" y="311443"/>
                      <a:pt x="421162" y="241725"/>
                    </a:cubicBezTo>
                    <a:cubicBezTo>
                      <a:pt x="419447" y="188008"/>
                      <a:pt x="420590" y="134863"/>
                      <a:pt x="420590" y="81146"/>
                    </a:cubicBezTo>
                    <a:cubicBezTo>
                      <a:pt x="421162" y="37716"/>
                      <a:pt x="460021" y="0"/>
                      <a:pt x="502880" y="0"/>
                    </a:cubicBezTo>
                    <a:cubicBezTo>
                      <a:pt x="526309" y="0"/>
                      <a:pt x="501737" y="21144"/>
                      <a:pt x="496022" y="25144"/>
                    </a:cubicBezTo>
                    <a:cubicBezTo>
                      <a:pt x="461163" y="47431"/>
                      <a:pt x="458306" y="86290"/>
                      <a:pt x="462306" y="123434"/>
                    </a:cubicBezTo>
                    <a:cubicBezTo>
                      <a:pt x="474307" y="240582"/>
                      <a:pt x="477164" y="358302"/>
                      <a:pt x="464021" y="476021"/>
                    </a:cubicBezTo>
                    <a:cubicBezTo>
                      <a:pt x="458306" y="531453"/>
                      <a:pt x="443448" y="583455"/>
                      <a:pt x="405733" y="625171"/>
                    </a:cubicBezTo>
                    <a:cubicBezTo>
                      <a:pt x="396018" y="636029"/>
                      <a:pt x="295442" y="733747"/>
                      <a:pt x="256011" y="779464"/>
                    </a:cubicBezTo>
                    <a:cubicBezTo>
                      <a:pt x="226296" y="814322"/>
                      <a:pt x="196009" y="862896"/>
                      <a:pt x="169150" y="900041"/>
                    </a:cubicBezTo>
                    <a:cubicBezTo>
                      <a:pt x="150292" y="925756"/>
                      <a:pt x="144578" y="925756"/>
                      <a:pt x="126291" y="899469"/>
                    </a:cubicBezTo>
                    <a:cubicBezTo>
                      <a:pt x="102862" y="864610"/>
                      <a:pt x="17144" y="754891"/>
                      <a:pt x="0" y="736605"/>
                    </a:cubicBezTo>
                    <a:lnTo>
                      <a:pt x="0" y="736605"/>
                    </a:lnTo>
                    <a:close/>
                  </a:path>
                </a:pathLst>
              </a:custGeom>
              <a:solidFill>
                <a:schemeClr val="tx1">
                  <a:alpha val="10000"/>
                </a:schemeClr>
              </a:solidFill>
              <a:ln w="570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7DB0BCE-510F-4746-8ADE-DAFB9E64305B}"/>
                  </a:ext>
                </a:extLst>
              </p:cNvPr>
              <p:cNvSpPr/>
              <p:nvPr/>
            </p:nvSpPr>
            <p:spPr>
              <a:xfrm>
                <a:off x="9783725" y="3296933"/>
                <a:ext cx="550369" cy="1251819"/>
              </a:xfrm>
              <a:custGeom>
                <a:avLst/>
                <a:gdLst>
                  <a:gd name="connsiteX0" fmla="*/ 544190 w 550369"/>
                  <a:gd name="connsiteY0" fmla="*/ 1235247 h 1251819"/>
                  <a:gd name="connsiteX1" fmla="*/ 500760 w 550369"/>
                  <a:gd name="connsiteY1" fmla="*/ 1173530 h 1251819"/>
                  <a:gd name="connsiteX2" fmla="*/ 299608 w 550369"/>
                  <a:gd name="connsiteY2" fmla="*/ 777512 h 1251819"/>
                  <a:gd name="connsiteX3" fmla="*/ 163602 w 550369"/>
                  <a:gd name="connsiteY3" fmla="*/ 434640 h 1251819"/>
                  <a:gd name="connsiteX4" fmla="*/ 89313 w 550369"/>
                  <a:gd name="connsiteY4" fmla="*/ 311205 h 1251819"/>
                  <a:gd name="connsiteX5" fmla="*/ 80169 w 550369"/>
                  <a:gd name="connsiteY5" fmla="*/ 210629 h 1251819"/>
                  <a:gd name="connsiteX6" fmla="*/ 136172 w 550369"/>
                  <a:gd name="connsiteY6" fmla="*/ 98053 h 1251819"/>
                  <a:gd name="connsiteX7" fmla="*/ 258463 w 550369"/>
                  <a:gd name="connsiteY7" fmla="*/ 906 h 1251819"/>
                  <a:gd name="connsiteX8" fmla="*/ 117885 w 550369"/>
                  <a:gd name="connsiteY8" fmla="*/ 26621 h 1251819"/>
                  <a:gd name="connsiteX9" fmla="*/ 166 w 550369"/>
                  <a:gd name="connsiteY9" fmla="*/ 131769 h 1251819"/>
                  <a:gd name="connsiteX10" fmla="*/ 4166 w 550369"/>
                  <a:gd name="connsiteY10" fmla="*/ 223201 h 1251819"/>
                  <a:gd name="connsiteX11" fmla="*/ 20167 w 550369"/>
                  <a:gd name="connsiteY11" fmla="*/ 406638 h 1251819"/>
                  <a:gd name="connsiteX12" fmla="*/ 157316 w 550369"/>
                  <a:gd name="connsiteY12" fmla="*/ 778084 h 1251819"/>
                  <a:gd name="connsiteX13" fmla="*/ 407613 w 550369"/>
                  <a:gd name="connsiteY13" fmla="*/ 1128957 h 1251819"/>
                  <a:gd name="connsiteX14" fmla="*/ 447043 w 550369"/>
                  <a:gd name="connsiteY14" fmla="*/ 1188959 h 1251819"/>
                  <a:gd name="connsiteX15" fmla="*/ 541905 w 550369"/>
                  <a:gd name="connsiteY15" fmla="*/ 1251819 h 1251819"/>
                  <a:gd name="connsiteX16" fmla="*/ 544190 w 550369"/>
                  <a:gd name="connsiteY16" fmla="*/ 1235247 h 12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0369" h="1251819">
                    <a:moveTo>
                      <a:pt x="544190" y="1235247"/>
                    </a:moveTo>
                    <a:cubicBezTo>
                      <a:pt x="530475" y="1214103"/>
                      <a:pt x="515617" y="1193531"/>
                      <a:pt x="500760" y="1173530"/>
                    </a:cubicBezTo>
                    <a:cubicBezTo>
                      <a:pt x="412184" y="1052382"/>
                      <a:pt x="340181" y="923233"/>
                      <a:pt x="299608" y="777512"/>
                    </a:cubicBezTo>
                    <a:cubicBezTo>
                      <a:pt x="289322" y="740939"/>
                      <a:pt x="184174" y="476927"/>
                      <a:pt x="163602" y="434640"/>
                    </a:cubicBezTo>
                    <a:cubicBezTo>
                      <a:pt x="136172" y="400352"/>
                      <a:pt x="97313" y="347779"/>
                      <a:pt x="89313" y="311205"/>
                    </a:cubicBezTo>
                    <a:cubicBezTo>
                      <a:pt x="82455" y="278061"/>
                      <a:pt x="79027" y="244917"/>
                      <a:pt x="80169" y="210629"/>
                    </a:cubicBezTo>
                    <a:cubicBezTo>
                      <a:pt x="81884" y="164342"/>
                      <a:pt x="101313" y="127197"/>
                      <a:pt x="136172" y="98053"/>
                    </a:cubicBezTo>
                    <a:cubicBezTo>
                      <a:pt x="157316" y="80909"/>
                      <a:pt x="244748" y="14621"/>
                      <a:pt x="258463" y="906"/>
                    </a:cubicBezTo>
                    <a:cubicBezTo>
                      <a:pt x="264178" y="-4809"/>
                      <a:pt x="162459" y="18049"/>
                      <a:pt x="117885" y="26621"/>
                    </a:cubicBezTo>
                    <a:cubicBezTo>
                      <a:pt x="37310" y="42050"/>
                      <a:pt x="3023" y="103196"/>
                      <a:pt x="166" y="131769"/>
                    </a:cubicBezTo>
                    <a:cubicBezTo>
                      <a:pt x="-977" y="146627"/>
                      <a:pt x="4166" y="208344"/>
                      <a:pt x="4166" y="223201"/>
                    </a:cubicBezTo>
                    <a:cubicBezTo>
                      <a:pt x="3595" y="288347"/>
                      <a:pt x="-7263" y="338064"/>
                      <a:pt x="20167" y="406638"/>
                    </a:cubicBezTo>
                    <a:cubicBezTo>
                      <a:pt x="44739" y="452355"/>
                      <a:pt x="134457" y="727796"/>
                      <a:pt x="157316" y="778084"/>
                    </a:cubicBezTo>
                    <a:cubicBezTo>
                      <a:pt x="222461" y="908375"/>
                      <a:pt x="298465" y="1029524"/>
                      <a:pt x="407613" y="1128957"/>
                    </a:cubicBezTo>
                    <a:cubicBezTo>
                      <a:pt x="425328" y="1144386"/>
                      <a:pt x="437328" y="1167244"/>
                      <a:pt x="447043" y="1188959"/>
                    </a:cubicBezTo>
                    <a:cubicBezTo>
                      <a:pt x="465901" y="1230676"/>
                      <a:pt x="496760" y="1251248"/>
                      <a:pt x="541905" y="1251819"/>
                    </a:cubicBezTo>
                    <a:cubicBezTo>
                      <a:pt x="557334" y="1248390"/>
                      <a:pt x="547619" y="1240390"/>
                      <a:pt x="544190" y="1235247"/>
                    </a:cubicBezTo>
                    <a:close/>
                  </a:path>
                </a:pathLst>
              </a:custGeom>
              <a:solidFill>
                <a:schemeClr val="tx1">
                  <a:alpha val="10000"/>
                </a:schemeClr>
              </a:solidFill>
              <a:ln w="570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C5A81D7-41E4-4AB0-92A0-ED80EA8E6798}"/>
                  </a:ext>
                </a:extLst>
              </p:cNvPr>
              <p:cNvSpPr/>
              <p:nvPr/>
            </p:nvSpPr>
            <p:spPr>
              <a:xfrm>
                <a:off x="9030992" y="5921139"/>
                <a:ext cx="508316" cy="125192"/>
              </a:xfrm>
              <a:custGeom>
                <a:avLst/>
                <a:gdLst>
                  <a:gd name="connsiteX0" fmla="*/ 419169 w 508316"/>
                  <a:gd name="connsiteY0" fmla="*/ 97394 h 125192"/>
                  <a:gd name="connsiteX1" fmla="*/ 299735 w 508316"/>
                  <a:gd name="connsiteY1" fmla="*/ 117394 h 125192"/>
                  <a:gd name="connsiteX2" fmla="*/ 206588 w 508316"/>
                  <a:gd name="connsiteY2" fmla="*/ 112823 h 125192"/>
                  <a:gd name="connsiteX3" fmla="*/ 122013 w 508316"/>
                  <a:gd name="connsiteY3" fmla="*/ 103680 h 125192"/>
                  <a:gd name="connsiteX4" fmla="*/ 15151 w 508316"/>
                  <a:gd name="connsiteY4" fmla="*/ 77393 h 125192"/>
                  <a:gd name="connsiteX5" fmla="*/ 3722 w 508316"/>
                  <a:gd name="connsiteY5" fmla="*/ 10533 h 125192"/>
                  <a:gd name="connsiteX6" fmla="*/ 20866 w 508316"/>
                  <a:gd name="connsiteY6" fmla="*/ 1961 h 125192"/>
                  <a:gd name="connsiteX7" fmla="*/ 34009 w 508316"/>
                  <a:gd name="connsiteY7" fmla="*/ 33391 h 125192"/>
                  <a:gd name="connsiteX8" fmla="*/ 100869 w 508316"/>
                  <a:gd name="connsiteY8" fmla="*/ 70535 h 125192"/>
                  <a:gd name="connsiteX9" fmla="*/ 211731 w 508316"/>
                  <a:gd name="connsiteY9" fmla="*/ 78536 h 125192"/>
                  <a:gd name="connsiteX10" fmla="*/ 335166 w 508316"/>
                  <a:gd name="connsiteY10" fmla="*/ 44820 h 125192"/>
                  <a:gd name="connsiteX11" fmla="*/ 434027 w 508316"/>
                  <a:gd name="connsiteY11" fmla="*/ 16819 h 125192"/>
                  <a:gd name="connsiteX12" fmla="*/ 508316 w 508316"/>
                  <a:gd name="connsiteY12" fmla="*/ 19105 h 125192"/>
                  <a:gd name="connsiteX13" fmla="*/ 465457 w 508316"/>
                  <a:gd name="connsiteY13" fmla="*/ 72250 h 125192"/>
                  <a:gd name="connsiteX14" fmla="*/ 419169 w 508316"/>
                  <a:gd name="connsiteY14" fmla="*/ 97394 h 12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316" h="125192">
                    <a:moveTo>
                      <a:pt x="419169" y="97394"/>
                    </a:moveTo>
                    <a:cubicBezTo>
                      <a:pt x="380882" y="97965"/>
                      <a:pt x="335737" y="101965"/>
                      <a:pt x="299735" y="117394"/>
                    </a:cubicBezTo>
                    <a:cubicBezTo>
                      <a:pt x="270020" y="129966"/>
                      <a:pt x="236875" y="126538"/>
                      <a:pt x="206588" y="112823"/>
                    </a:cubicBezTo>
                    <a:cubicBezTo>
                      <a:pt x="179159" y="99679"/>
                      <a:pt x="152300" y="98537"/>
                      <a:pt x="122013" y="103680"/>
                    </a:cubicBezTo>
                    <a:cubicBezTo>
                      <a:pt x="83726" y="109966"/>
                      <a:pt x="44295" y="112252"/>
                      <a:pt x="15151" y="77393"/>
                    </a:cubicBezTo>
                    <a:cubicBezTo>
                      <a:pt x="-4850" y="57963"/>
                      <a:pt x="-849" y="33962"/>
                      <a:pt x="3722" y="10533"/>
                    </a:cubicBezTo>
                    <a:cubicBezTo>
                      <a:pt x="5436" y="2532"/>
                      <a:pt x="11151" y="-3182"/>
                      <a:pt x="20866" y="1961"/>
                    </a:cubicBezTo>
                    <a:cubicBezTo>
                      <a:pt x="25437" y="12818"/>
                      <a:pt x="28866" y="23104"/>
                      <a:pt x="34009" y="33391"/>
                    </a:cubicBezTo>
                    <a:cubicBezTo>
                      <a:pt x="48867" y="64249"/>
                      <a:pt x="68296" y="77393"/>
                      <a:pt x="100869" y="70535"/>
                    </a:cubicBezTo>
                    <a:cubicBezTo>
                      <a:pt x="139157" y="63106"/>
                      <a:pt x="175158" y="71107"/>
                      <a:pt x="211731" y="78536"/>
                    </a:cubicBezTo>
                    <a:cubicBezTo>
                      <a:pt x="259162" y="88250"/>
                      <a:pt x="301450" y="84250"/>
                      <a:pt x="335166" y="44820"/>
                    </a:cubicBezTo>
                    <a:cubicBezTo>
                      <a:pt x="361453" y="14533"/>
                      <a:pt x="395168" y="5961"/>
                      <a:pt x="434027" y="16819"/>
                    </a:cubicBezTo>
                    <a:cubicBezTo>
                      <a:pt x="458600" y="23676"/>
                      <a:pt x="483744" y="18533"/>
                      <a:pt x="508316" y="19105"/>
                    </a:cubicBezTo>
                    <a:cubicBezTo>
                      <a:pt x="497459" y="40820"/>
                      <a:pt x="482029" y="54534"/>
                      <a:pt x="465457" y="72250"/>
                    </a:cubicBezTo>
                    <a:cubicBezTo>
                      <a:pt x="452314" y="86536"/>
                      <a:pt x="444313" y="97394"/>
                      <a:pt x="419169" y="97394"/>
                    </a:cubicBezTo>
                    <a:close/>
                  </a:path>
                </a:pathLst>
              </a:custGeom>
              <a:solidFill>
                <a:schemeClr val="tx1">
                  <a:alpha val="10000"/>
                </a:schemeClr>
              </a:solidFill>
              <a:ln w="570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EA39923-D4D7-4B2D-98D2-70F8BCEDA323}"/>
                  </a:ext>
                </a:extLst>
              </p:cNvPr>
              <p:cNvSpPr/>
              <p:nvPr/>
            </p:nvSpPr>
            <p:spPr>
              <a:xfrm>
                <a:off x="8483261" y="6240374"/>
                <a:ext cx="1016617" cy="429114"/>
              </a:xfrm>
              <a:custGeom>
                <a:avLst/>
                <a:gdLst>
                  <a:gd name="connsiteX0" fmla="*/ 1016617 w 1016617"/>
                  <a:gd name="connsiteY0" fmla="*/ 423902 h 429114"/>
                  <a:gd name="connsiteX1" fmla="*/ 1001759 w 1016617"/>
                  <a:gd name="connsiteY1" fmla="*/ 427331 h 429114"/>
                  <a:gd name="connsiteX2" fmla="*/ 866896 w 1016617"/>
                  <a:gd name="connsiteY2" fmla="*/ 344470 h 429114"/>
                  <a:gd name="connsiteX3" fmla="*/ 736605 w 1016617"/>
                  <a:gd name="connsiteY3" fmla="*/ 325040 h 429114"/>
                  <a:gd name="connsiteX4" fmla="*/ 544025 w 1016617"/>
                  <a:gd name="connsiteY4" fmla="*/ 266181 h 429114"/>
                  <a:gd name="connsiteX5" fmla="*/ 187437 w 1016617"/>
                  <a:gd name="connsiteY5" fmla="*/ 85601 h 429114"/>
                  <a:gd name="connsiteX6" fmla="*/ 164007 w 1016617"/>
                  <a:gd name="connsiteY6" fmla="*/ 73600 h 429114"/>
                  <a:gd name="connsiteX7" fmla="*/ 101719 w 1016617"/>
                  <a:gd name="connsiteY7" fmla="*/ 100459 h 429114"/>
                  <a:gd name="connsiteX8" fmla="*/ 74289 w 1016617"/>
                  <a:gd name="connsiteY8" fmla="*/ 164462 h 429114"/>
                  <a:gd name="connsiteX9" fmla="*/ 34287 w 1016617"/>
                  <a:gd name="connsiteY9" fmla="*/ 187891 h 429114"/>
                  <a:gd name="connsiteX10" fmla="*/ 0 w 1016617"/>
                  <a:gd name="connsiteY10" fmla="*/ 154176 h 429114"/>
                  <a:gd name="connsiteX11" fmla="*/ 89147 w 1016617"/>
                  <a:gd name="connsiteY11" fmla="*/ 35313 h 429114"/>
                  <a:gd name="connsiteX12" fmla="*/ 169151 w 1016617"/>
                  <a:gd name="connsiteY12" fmla="*/ 6169 h 429114"/>
                  <a:gd name="connsiteX13" fmla="*/ 496594 w 1016617"/>
                  <a:gd name="connsiteY13" fmla="*/ 132460 h 429114"/>
                  <a:gd name="connsiteX14" fmla="*/ 843467 w 1016617"/>
                  <a:gd name="connsiteY14" fmla="*/ 201606 h 429114"/>
                  <a:gd name="connsiteX15" fmla="*/ 906898 w 1016617"/>
                  <a:gd name="connsiteY15" fmla="*/ 209035 h 429114"/>
                  <a:gd name="connsiteX16" fmla="*/ 969187 w 1016617"/>
                  <a:gd name="connsiteY16" fmla="*/ 269038 h 429114"/>
                  <a:gd name="connsiteX17" fmla="*/ 1016617 w 1016617"/>
                  <a:gd name="connsiteY17" fmla="*/ 423902 h 42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6617" h="429114">
                    <a:moveTo>
                      <a:pt x="1016617" y="423902"/>
                    </a:moveTo>
                    <a:cubicBezTo>
                      <a:pt x="1012046" y="429045"/>
                      <a:pt x="1007474" y="430759"/>
                      <a:pt x="1001759" y="427331"/>
                    </a:cubicBezTo>
                    <a:cubicBezTo>
                      <a:pt x="956615" y="399901"/>
                      <a:pt x="912041" y="372471"/>
                      <a:pt x="866896" y="344470"/>
                    </a:cubicBezTo>
                    <a:cubicBezTo>
                      <a:pt x="826323" y="319326"/>
                      <a:pt x="775464" y="331898"/>
                      <a:pt x="736605" y="325040"/>
                    </a:cubicBezTo>
                    <a:cubicBezTo>
                      <a:pt x="670316" y="313040"/>
                      <a:pt x="605170" y="297039"/>
                      <a:pt x="544025" y="266181"/>
                    </a:cubicBezTo>
                    <a:cubicBezTo>
                      <a:pt x="425162" y="205607"/>
                      <a:pt x="296585" y="165033"/>
                      <a:pt x="187437" y="85601"/>
                    </a:cubicBezTo>
                    <a:cubicBezTo>
                      <a:pt x="180580" y="80458"/>
                      <a:pt x="172579" y="77029"/>
                      <a:pt x="164007" y="73600"/>
                    </a:cubicBezTo>
                    <a:cubicBezTo>
                      <a:pt x="129149" y="59314"/>
                      <a:pt x="114862" y="65600"/>
                      <a:pt x="101719" y="100459"/>
                    </a:cubicBezTo>
                    <a:cubicBezTo>
                      <a:pt x="93147" y="122174"/>
                      <a:pt x="86861" y="144461"/>
                      <a:pt x="74289" y="164462"/>
                    </a:cubicBezTo>
                    <a:cubicBezTo>
                      <a:pt x="64574" y="179319"/>
                      <a:pt x="53145" y="190749"/>
                      <a:pt x="34287" y="187891"/>
                    </a:cubicBezTo>
                    <a:cubicBezTo>
                      <a:pt x="15429" y="185034"/>
                      <a:pt x="2857" y="174177"/>
                      <a:pt x="0" y="154176"/>
                    </a:cubicBezTo>
                    <a:cubicBezTo>
                      <a:pt x="60574" y="138175"/>
                      <a:pt x="62860" y="77029"/>
                      <a:pt x="89147" y="35313"/>
                    </a:cubicBezTo>
                    <a:cubicBezTo>
                      <a:pt x="109719" y="2740"/>
                      <a:pt x="132006" y="-8117"/>
                      <a:pt x="169151" y="6169"/>
                    </a:cubicBezTo>
                    <a:cubicBezTo>
                      <a:pt x="278298" y="47885"/>
                      <a:pt x="386875" y="91316"/>
                      <a:pt x="496594" y="132460"/>
                    </a:cubicBezTo>
                    <a:cubicBezTo>
                      <a:pt x="608599" y="174177"/>
                      <a:pt x="722318" y="206178"/>
                      <a:pt x="843467" y="201606"/>
                    </a:cubicBezTo>
                    <a:cubicBezTo>
                      <a:pt x="865182" y="201035"/>
                      <a:pt x="885754" y="206178"/>
                      <a:pt x="906898" y="209035"/>
                    </a:cubicBezTo>
                    <a:cubicBezTo>
                      <a:pt x="940042" y="212464"/>
                      <a:pt x="966329" y="236465"/>
                      <a:pt x="969187" y="269038"/>
                    </a:cubicBezTo>
                    <a:cubicBezTo>
                      <a:pt x="968044" y="269038"/>
                      <a:pt x="983473" y="376471"/>
                      <a:pt x="1016617" y="423902"/>
                    </a:cubicBezTo>
                    <a:close/>
                  </a:path>
                </a:pathLst>
              </a:custGeom>
              <a:solidFill>
                <a:schemeClr val="tx1">
                  <a:alpha val="10000"/>
                </a:schemeClr>
              </a:solidFill>
              <a:ln w="5709" cap="flat">
                <a:noFill/>
                <a:prstDash val="solid"/>
                <a:miter/>
              </a:ln>
            </p:spPr>
            <p:txBody>
              <a:bodyPr rtlCol="0" anchor="ctr"/>
              <a:lstStyle/>
              <a:p>
                <a:endParaRPr lang="en-US"/>
              </a:p>
            </p:txBody>
          </p:sp>
        </p:grpSp>
        <p:sp>
          <p:nvSpPr>
            <p:cNvPr id="16" name="Freeform: Shape 15">
              <a:extLst>
                <a:ext uri="{FF2B5EF4-FFF2-40B4-BE49-F238E27FC236}">
                  <a16:creationId xmlns:a16="http://schemas.microsoft.com/office/drawing/2014/main" id="{5E70FBE1-146F-48FB-8113-4472BD57824C}"/>
                </a:ext>
              </a:extLst>
            </p:cNvPr>
            <p:cNvSpPr/>
            <p:nvPr/>
          </p:nvSpPr>
          <p:spPr>
            <a:xfrm>
              <a:off x="7391752"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287DD16-27A7-4537-B7B2-557086F45C9F}"/>
                </a:ext>
              </a:extLst>
            </p:cNvPr>
            <p:cNvSpPr/>
            <p:nvPr/>
          </p:nvSpPr>
          <p:spPr>
            <a:xfrm>
              <a:off x="6934923"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78CF06A-4941-435F-96AF-CFB0E74843B2}"/>
                </a:ext>
              </a:extLst>
            </p:cNvPr>
            <p:cNvSpPr/>
            <p:nvPr/>
          </p:nvSpPr>
          <p:spPr>
            <a:xfrm>
              <a:off x="7711546"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F7D90D9-B600-4A09-A4B2-720DA6E7B219}"/>
                </a:ext>
              </a:extLst>
            </p:cNvPr>
            <p:cNvSpPr/>
            <p:nvPr/>
          </p:nvSpPr>
          <p:spPr>
            <a:xfrm>
              <a:off x="7591792"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B831202-6145-4BD1-BDEB-2B4D8E060883}"/>
                </a:ext>
              </a:extLst>
            </p:cNvPr>
            <p:cNvSpPr/>
            <p:nvPr/>
          </p:nvSpPr>
          <p:spPr>
            <a:xfrm>
              <a:off x="9672029" y="2743529"/>
              <a:ext cx="1192482" cy="1056467"/>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E4A2EEC-644D-49A5-8454-FEC8A9DD1AC1}"/>
                </a:ext>
              </a:extLst>
            </p:cNvPr>
            <p:cNvSpPr/>
            <p:nvPr/>
          </p:nvSpPr>
          <p:spPr>
            <a:xfrm>
              <a:off x="9694054" y="3423559"/>
              <a:ext cx="1131598" cy="611228"/>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4D3CFA2-23FB-4937-9D30-90D150C150A7}"/>
                </a:ext>
              </a:extLst>
            </p:cNvPr>
            <p:cNvSpPr/>
            <p:nvPr/>
          </p:nvSpPr>
          <p:spPr>
            <a:xfrm>
              <a:off x="10162979" y="3577835"/>
              <a:ext cx="359802" cy="297172"/>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tx1">
                <a:lumMod val="25000"/>
                <a:lumOff val="75000"/>
              </a:schemeClr>
            </a:solidFill>
            <a:ln w="570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AC9440-C05A-48B6-88A9-B9CEBEABDCC2}"/>
                </a:ext>
              </a:extLst>
            </p:cNvPr>
            <p:cNvSpPr/>
            <p:nvPr/>
          </p:nvSpPr>
          <p:spPr>
            <a:xfrm>
              <a:off x="9762937" y="3731802"/>
              <a:ext cx="295360" cy="274247"/>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tx1">
                <a:lumMod val="25000"/>
                <a:lumOff val="75000"/>
              </a:schemeClr>
            </a:solidFill>
            <a:ln w="5709" cap="flat">
              <a:noFill/>
              <a:prstDash val="solid"/>
              <a:miter/>
            </a:ln>
          </p:spPr>
          <p:txBody>
            <a:bodyPr rtlCol="0" anchor="ctr"/>
            <a:lstStyle/>
            <a:p>
              <a:endParaRPr lang="en-US"/>
            </a:p>
          </p:txBody>
        </p:sp>
      </p:grpSp>
      <p:sp>
        <p:nvSpPr>
          <p:cNvPr id="28" name="Rectangle 27">
            <a:extLst>
              <a:ext uri="{FF2B5EF4-FFF2-40B4-BE49-F238E27FC236}">
                <a16:creationId xmlns:a16="http://schemas.microsoft.com/office/drawing/2014/main" id="{C5191F86-521D-48EA-9573-886E657C9A39}"/>
              </a:ext>
            </a:extLst>
          </p:cNvPr>
          <p:cNvSpPr/>
          <p:nvPr/>
        </p:nvSpPr>
        <p:spPr>
          <a:xfrm>
            <a:off x="746666" y="3244334"/>
            <a:ext cx="2194560" cy="369332"/>
          </a:xfrm>
          <a:prstGeom prst="rect">
            <a:avLst/>
          </a:prstGeom>
          <a:solidFill>
            <a:schemeClr val="accent2"/>
          </a:solidFill>
        </p:spPr>
        <p:txBody>
          <a:bodyPr wrap="none">
            <a:noAutofit/>
          </a:bodyPr>
          <a:lstStyle/>
          <a:p>
            <a:pPr algn="ctr"/>
            <a:r>
              <a:rPr lang="en-US" altLang="ko-KR" sz="1600" b="1" dirty="0">
                <a:solidFill>
                  <a:schemeClr val="bg1"/>
                </a:solidFill>
                <a:cs typeface="Arial" pitchFamily="34" charset="0"/>
              </a:rPr>
              <a:t>Modern  PowerPoint</a:t>
            </a:r>
            <a:endParaRPr lang="ko-KR" altLang="en-US" sz="1600" b="1" dirty="0">
              <a:solidFill>
                <a:schemeClr val="bg1"/>
              </a:solidFill>
              <a:cs typeface="Arial" pitchFamily="34" charset="0"/>
            </a:endParaRPr>
          </a:p>
        </p:txBody>
      </p:sp>
      <p:sp>
        <p:nvSpPr>
          <p:cNvPr id="29" name="Rectangle 28">
            <a:extLst>
              <a:ext uri="{FF2B5EF4-FFF2-40B4-BE49-F238E27FC236}">
                <a16:creationId xmlns:a16="http://schemas.microsoft.com/office/drawing/2014/main" id="{55640A63-2277-4922-B0FC-FE65033F1DA6}"/>
              </a:ext>
            </a:extLst>
          </p:cNvPr>
          <p:cNvSpPr/>
          <p:nvPr/>
        </p:nvSpPr>
        <p:spPr>
          <a:xfrm>
            <a:off x="746666" y="4349235"/>
            <a:ext cx="2194560" cy="369332"/>
          </a:xfrm>
          <a:prstGeom prst="rect">
            <a:avLst/>
          </a:prstGeom>
          <a:solidFill>
            <a:schemeClr val="accent3"/>
          </a:solidFill>
        </p:spPr>
        <p:txBody>
          <a:bodyPr wrap="none">
            <a:noAutofit/>
          </a:bodyPr>
          <a:lstStyle/>
          <a:p>
            <a:pPr algn="ctr"/>
            <a:r>
              <a:rPr lang="en-US" altLang="ko-KR" sz="1600" b="1" dirty="0">
                <a:solidFill>
                  <a:schemeClr val="bg1"/>
                </a:solidFill>
                <a:cs typeface="Arial" pitchFamily="34" charset="0"/>
              </a:rPr>
              <a:t>Modern  PowerPoint</a:t>
            </a:r>
            <a:endParaRPr lang="ko-KR" altLang="en-US" sz="1600" b="1" dirty="0">
              <a:solidFill>
                <a:schemeClr val="bg1"/>
              </a:solidFill>
              <a:cs typeface="Arial" pitchFamily="34" charset="0"/>
            </a:endParaRPr>
          </a:p>
        </p:txBody>
      </p:sp>
      <p:sp>
        <p:nvSpPr>
          <p:cNvPr id="30" name="Rectangle 29">
            <a:extLst>
              <a:ext uri="{FF2B5EF4-FFF2-40B4-BE49-F238E27FC236}">
                <a16:creationId xmlns:a16="http://schemas.microsoft.com/office/drawing/2014/main" id="{63604224-8BD9-4CE6-9908-E3BCB8D2700A}"/>
              </a:ext>
            </a:extLst>
          </p:cNvPr>
          <p:cNvSpPr/>
          <p:nvPr/>
        </p:nvSpPr>
        <p:spPr>
          <a:xfrm>
            <a:off x="746666" y="5454136"/>
            <a:ext cx="2194560" cy="369332"/>
          </a:xfrm>
          <a:prstGeom prst="rect">
            <a:avLst/>
          </a:prstGeom>
          <a:solidFill>
            <a:schemeClr val="accent4"/>
          </a:solidFill>
        </p:spPr>
        <p:txBody>
          <a:bodyPr wrap="none">
            <a:noAutofit/>
          </a:bodyPr>
          <a:lstStyle/>
          <a:p>
            <a:pPr algn="ctr"/>
            <a:r>
              <a:rPr lang="en-US" altLang="ko-KR" sz="1600" b="1" dirty="0">
                <a:solidFill>
                  <a:schemeClr val="bg1"/>
                </a:solidFill>
                <a:cs typeface="Arial" pitchFamily="34" charset="0"/>
              </a:rPr>
              <a:t>Modern  PowerPoint</a:t>
            </a:r>
            <a:endParaRPr lang="ko-KR" altLang="en-US" sz="1600" b="1" dirty="0">
              <a:solidFill>
                <a:schemeClr val="bg1"/>
              </a:solidFill>
              <a:cs typeface="Arial" pitchFamily="34" charset="0"/>
            </a:endParaRPr>
          </a:p>
        </p:txBody>
      </p:sp>
      <p:sp>
        <p:nvSpPr>
          <p:cNvPr id="31" name="직사각형 22">
            <a:extLst>
              <a:ext uri="{FF2B5EF4-FFF2-40B4-BE49-F238E27FC236}">
                <a16:creationId xmlns:a16="http://schemas.microsoft.com/office/drawing/2014/main" id="{0F64C823-DA2F-4D72-99FE-56FF41572B41}"/>
              </a:ext>
            </a:extLst>
          </p:cNvPr>
          <p:cNvSpPr/>
          <p:nvPr/>
        </p:nvSpPr>
        <p:spPr>
          <a:xfrm>
            <a:off x="1105177" y="3657069"/>
            <a:ext cx="3916031" cy="461665"/>
          </a:xfrm>
          <a:prstGeom prst="rect">
            <a:avLst/>
          </a:prstGeom>
        </p:spPr>
        <p:txBody>
          <a:bodyPr wrap="square">
            <a:spAutoFit/>
          </a:bodyPr>
          <a:lstStyle/>
          <a:p>
            <a:r>
              <a:rPr lang="en-US" altLang="ko-KR" sz="1200" dirty="0">
                <a:solidFill>
                  <a:schemeClr val="tx1">
                    <a:lumMod val="90000"/>
                    <a:lumOff val="10000"/>
                  </a:schemeClr>
                </a:solidFill>
              </a:rPr>
              <a:t>Example Text : Get a modern PowerPoint  Presentation that is beautifully designed.</a:t>
            </a:r>
          </a:p>
        </p:txBody>
      </p:sp>
      <p:sp>
        <p:nvSpPr>
          <p:cNvPr id="32" name="직사각형 22">
            <a:extLst>
              <a:ext uri="{FF2B5EF4-FFF2-40B4-BE49-F238E27FC236}">
                <a16:creationId xmlns:a16="http://schemas.microsoft.com/office/drawing/2014/main" id="{5E5A52ED-90BD-4B87-8C17-98F68192D295}"/>
              </a:ext>
            </a:extLst>
          </p:cNvPr>
          <p:cNvSpPr/>
          <p:nvPr/>
        </p:nvSpPr>
        <p:spPr>
          <a:xfrm>
            <a:off x="1105177" y="4773319"/>
            <a:ext cx="3916031" cy="461665"/>
          </a:xfrm>
          <a:prstGeom prst="rect">
            <a:avLst/>
          </a:prstGeom>
        </p:spPr>
        <p:txBody>
          <a:bodyPr wrap="square">
            <a:spAutoFit/>
          </a:bodyPr>
          <a:lstStyle/>
          <a:p>
            <a:r>
              <a:rPr lang="en-US" altLang="ko-KR" sz="1200" dirty="0">
                <a:solidFill>
                  <a:schemeClr val="tx1">
                    <a:lumMod val="90000"/>
                    <a:lumOff val="10000"/>
                  </a:schemeClr>
                </a:solidFill>
              </a:rPr>
              <a:t>Example Text : Get a modern PowerPoint  Presentation that is beautifully designed.</a:t>
            </a:r>
          </a:p>
        </p:txBody>
      </p:sp>
      <p:sp>
        <p:nvSpPr>
          <p:cNvPr id="33" name="직사각형 22">
            <a:extLst>
              <a:ext uri="{FF2B5EF4-FFF2-40B4-BE49-F238E27FC236}">
                <a16:creationId xmlns:a16="http://schemas.microsoft.com/office/drawing/2014/main" id="{C5B8D8A5-22A0-488D-9955-B97F1E626CA5}"/>
              </a:ext>
            </a:extLst>
          </p:cNvPr>
          <p:cNvSpPr/>
          <p:nvPr/>
        </p:nvSpPr>
        <p:spPr>
          <a:xfrm>
            <a:off x="1105177" y="5889570"/>
            <a:ext cx="3916031" cy="461665"/>
          </a:xfrm>
          <a:prstGeom prst="rect">
            <a:avLst/>
          </a:prstGeom>
        </p:spPr>
        <p:txBody>
          <a:bodyPr wrap="square">
            <a:spAutoFit/>
          </a:bodyPr>
          <a:lstStyle/>
          <a:p>
            <a:r>
              <a:rPr lang="en-US" altLang="ko-KR" sz="1200" dirty="0">
                <a:solidFill>
                  <a:schemeClr val="tx1">
                    <a:lumMod val="90000"/>
                    <a:lumOff val="10000"/>
                  </a:schemeClr>
                </a:solidFill>
              </a:rPr>
              <a:t>Example Text : Get a modern PowerPoint  Presentation that is beautifully designed.</a:t>
            </a:r>
          </a:p>
        </p:txBody>
      </p:sp>
      <p:sp>
        <p:nvSpPr>
          <p:cNvPr id="42" name="TextBox 41">
            <a:extLst>
              <a:ext uri="{FF2B5EF4-FFF2-40B4-BE49-F238E27FC236}">
                <a16:creationId xmlns:a16="http://schemas.microsoft.com/office/drawing/2014/main" id="{3A0C6BA0-5BD3-476F-8809-0683F749611F}"/>
              </a:ext>
            </a:extLst>
          </p:cNvPr>
          <p:cNvSpPr txBox="1"/>
          <p:nvPr/>
        </p:nvSpPr>
        <p:spPr>
          <a:xfrm>
            <a:off x="638784" y="1335316"/>
            <a:ext cx="5697771" cy="666977"/>
          </a:xfrm>
          <a:prstGeom prst="rect">
            <a:avLst/>
          </a:prstGeom>
          <a:noFill/>
        </p:spPr>
        <p:txBody>
          <a:bodyPr wrap="square" rtlCol="0" anchor="ctr">
            <a:spAutoFit/>
          </a:bodyPr>
          <a:lstStyle/>
          <a:p>
            <a:r>
              <a:rPr lang="en-GB" altLang="ko-KR" sz="1867" dirty="0">
                <a:solidFill>
                  <a:schemeClr val="accent2"/>
                </a:solidFill>
                <a:cs typeface="Arial" pitchFamily="34" charset="0"/>
              </a:rPr>
              <a:t>L</a:t>
            </a:r>
            <a:r>
              <a:rPr lang="en-US" altLang="ko-KR" sz="1867" dirty="0">
                <a:solidFill>
                  <a:schemeClr val="accent2"/>
                </a:solidFill>
                <a:cs typeface="Arial" pitchFamily="34" charset="0"/>
              </a:rPr>
              <a:t>OREM IPSUM DOLOR SIT AMET, CU USU AGAM INTEGRE IMPEDIT.</a:t>
            </a:r>
            <a:endParaRPr lang="ko-KR" altLang="en-US" sz="1867" dirty="0">
              <a:solidFill>
                <a:schemeClr val="accent2"/>
              </a:solidFill>
              <a:cs typeface="Arial" pitchFamily="34" charset="0"/>
            </a:endParaRPr>
          </a:p>
        </p:txBody>
      </p:sp>
      <p:sp>
        <p:nvSpPr>
          <p:cNvPr id="43" name="Text Placeholder 20">
            <a:extLst>
              <a:ext uri="{FF2B5EF4-FFF2-40B4-BE49-F238E27FC236}">
                <a16:creationId xmlns:a16="http://schemas.microsoft.com/office/drawing/2014/main" id="{7C78D1BE-27E6-4984-82C3-5822C33E6484}"/>
              </a:ext>
            </a:extLst>
          </p:cNvPr>
          <p:cNvSpPr txBox="1">
            <a:spLocks/>
          </p:cNvSpPr>
          <p:nvPr/>
        </p:nvSpPr>
        <p:spPr>
          <a:xfrm>
            <a:off x="764574" y="2077442"/>
            <a:ext cx="5697771" cy="869341"/>
          </a:xfrm>
          <a:prstGeom prst="rect">
            <a:avLst/>
          </a:prstGeom>
        </p:spPr>
        <p:txBody>
          <a:bodyPr lIns="0" anchor="t"/>
          <a:lstStyle>
            <a:lvl1pPr marL="0" indent="0" algn="r" defTabSz="914400" rtl="0" eaLnBrk="1" latinLnBrk="0" hangingPunct="1">
              <a:spcBef>
                <a:spcPct val="20000"/>
              </a:spcBef>
              <a:buFontTx/>
              <a:buNone/>
              <a:defRPr sz="1200" b="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dirty="0">
                <a:solidFill>
                  <a:schemeClr val="tx1">
                    <a:lumMod val="75000"/>
                    <a:lumOff val="25000"/>
                  </a:schemeClr>
                </a:solidFill>
              </a:rPr>
              <a:t>Get a modern PowerPoint  Presentation that is beautifully designed. I hope and I believe that this Template will your Time. </a:t>
            </a:r>
            <a:r>
              <a:rPr lang="en-US" altLang="ko-KR"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t>
            </a:r>
          </a:p>
        </p:txBody>
      </p:sp>
      <p:grpSp>
        <p:nvGrpSpPr>
          <p:cNvPr id="46" name="Group 45">
            <a:extLst>
              <a:ext uri="{FF2B5EF4-FFF2-40B4-BE49-F238E27FC236}">
                <a16:creationId xmlns:a16="http://schemas.microsoft.com/office/drawing/2014/main" id="{E290AB9A-460C-4D56-993A-2C2CB56B7AA2}"/>
              </a:ext>
            </a:extLst>
          </p:cNvPr>
          <p:cNvGrpSpPr/>
          <p:nvPr/>
        </p:nvGrpSpPr>
        <p:grpSpPr>
          <a:xfrm>
            <a:off x="5537502" y="4307016"/>
            <a:ext cx="1399257" cy="469403"/>
            <a:chOff x="977906" y="3662907"/>
            <a:chExt cx="4064528" cy="1363510"/>
          </a:xfrm>
        </p:grpSpPr>
        <p:sp>
          <p:nvSpPr>
            <p:cNvPr id="44" name="Freeform: Shape 43">
              <a:extLst>
                <a:ext uri="{FF2B5EF4-FFF2-40B4-BE49-F238E27FC236}">
                  <a16:creationId xmlns:a16="http://schemas.microsoft.com/office/drawing/2014/main" id="{7A6683DB-C086-4B5B-93F7-CC0594C9696F}"/>
                </a:ext>
              </a:extLst>
            </p:cNvPr>
            <p:cNvSpPr/>
            <p:nvPr/>
          </p:nvSpPr>
          <p:spPr>
            <a:xfrm>
              <a:off x="977906" y="3662907"/>
              <a:ext cx="2916174" cy="1293036"/>
            </a:xfrm>
            <a:custGeom>
              <a:avLst/>
              <a:gdLst>
                <a:gd name="connsiteX0" fmla="*/ 0 w 2916174"/>
                <a:gd name="connsiteY0" fmla="*/ 1289268 h 1293036"/>
                <a:gd name="connsiteX1" fmla="*/ 45978 w 2916174"/>
                <a:gd name="connsiteY1" fmla="*/ 1250073 h 1293036"/>
                <a:gd name="connsiteX2" fmla="*/ 114945 w 2916174"/>
                <a:gd name="connsiteY2" fmla="*/ 1195050 h 1293036"/>
                <a:gd name="connsiteX3" fmla="*/ 180897 w 2916174"/>
                <a:gd name="connsiteY3" fmla="*/ 1144550 h 1293036"/>
                <a:gd name="connsiteX4" fmla="*/ 349734 w 2916174"/>
                <a:gd name="connsiteY4" fmla="*/ 1006616 h 1293036"/>
                <a:gd name="connsiteX5" fmla="*/ 535907 w 2916174"/>
                <a:gd name="connsiteY5" fmla="*/ 857753 h 1293036"/>
                <a:gd name="connsiteX6" fmla="*/ 767305 w 2916174"/>
                <a:gd name="connsiteY6" fmla="*/ 671580 h 1293036"/>
                <a:gd name="connsiteX7" fmla="*/ 937272 w 2916174"/>
                <a:gd name="connsiteY7" fmla="*/ 535907 h 1293036"/>
                <a:gd name="connsiteX8" fmla="*/ 1097065 w 2916174"/>
                <a:gd name="connsiteY8" fmla="*/ 409656 h 1293036"/>
                <a:gd name="connsiteX9" fmla="*/ 1204095 w 2916174"/>
                <a:gd name="connsiteY9" fmla="*/ 324484 h 1293036"/>
                <a:gd name="connsiteX10" fmla="*/ 1355597 w 2916174"/>
                <a:gd name="connsiteY10" fmla="*/ 200871 h 1293036"/>
                <a:gd name="connsiteX11" fmla="*/ 1534986 w 2916174"/>
                <a:gd name="connsiteY11" fmla="*/ 58415 h 1293036"/>
                <a:gd name="connsiteX12" fmla="*/ 1599054 w 2916174"/>
                <a:gd name="connsiteY12" fmla="*/ 5653 h 1293036"/>
                <a:gd name="connsiteX13" fmla="*/ 1617897 w 2916174"/>
                <a:gd name="connsiteY13" fmla="*/ 0 h 1293036"/>
                <a:gd name="connsiteX14" fmla="*/ 2083330 w 2916174"/>
                <a:gd name="connsiteY14" fmla="*/ 0 h 1293036"/>
                <a:gd name="connsiteX15" fmla="*/ 2101420 w 2916174"/>
                <a:gd name="connsiteY15" fmla="*/ 7537 h 1293036"/>
                <a:gd name="connsiteX16" fmla="*/ 2339601 w 2916174"/>
                <a:gd name="connsiteY16" fmla="*/ 208031 h 1293036"/>
                <a:gd name="connsiteX17" fmla="*/ 2505423 w 2916174"/>
                <a:gd name="connsiteY17" fmla="*/ 346342 h 1293036"/>
                <a:gd name="connsiteX18" fmla="*/ 2896612 w 2916174"/>
                <a:gd name="connsiteY18" fmla="*/ 678364 h 1293036"/>
                <a:gd name="connsiteX19" fmla="*/ 2910933 w 2916174"/>
                <a:gd name="connsiteY19" fmla="*/ 726226 h 1293036"/>
                <a:gd name="connsiteX20" fmla="*/ 2815962 w 2916174"/>
                <a:gd name="connsiteY20" fmla="*/ 654244 h 1293036"/>
                <a:gd name="connsiteX21" fmla="*/ 2511453 w 2916174"/>
                <a:gd name="connsiteY21" fmla="*/ 414179 h 1293036"/>
                <a:gd name="connsiteX22" fmla="*/ 2108580 w 2916174"/>
                <a:gd name="connsiteY22" fmla="*/ 92710 h 1293036"/>
                <a:gd name="connsiteX23" fmla="*/ 2078431 w 2916174"/>
                <a:gd name="connsiteY23" fmla="*/ 91579 h 1293036"/>
                <a:gd name="connsiteX24" fmla="*/ 1783342 w 2916174"/>
                <a:gd name="connsiteY24" fmla="*/ 311670 h 1293036"/>
                <a:gd name="connsiteX25" fmla="*/ 1187890 w 2916174"/>
                <a:gd name="connsiteY25" fmla="*/ 759767 h 1293036"/>
                <a:gd name="connsiteX26" fmla="*/ 855492 w 2916174"/>
                <a:gd name="connsiteY26" fmla="*/ 1009254 h 1293036"/>
                <a:gd name="connsiteX27" fmla="*/ 585277 w 2916174"/>
                <a:gd name="connsiteY27" fmla="*/ 1212010 h 1293036"/>
                <a:gd name="connsiteX28" fmla="*/ 496713 w 2916174"/>
                <a:gd name="connsiteY28" fmla="*/ 1280600 h 1293036"/>
                <a:gd name="connsiteX29" fmla="*/ 462795 w 2916174"/>
                <a:gd name="connsiteY29" fmla="*/ 1293036 h 1293036"/>
                <a:gd name="connsiteX30" fmla="*/ 19974 w 2916174"/>
                <a:gd name="connsiteY30" fmla="*/ 1292660 h 1293036"/>
                <a:gd name="connsiteX31" fmla="*/ 0 w 2916174"/>
                <a:gd name="connsiteY31" fmla="*/ 1289268 h 12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16174" h="1293036">
                  <a:moveTo>
                    <a:pt x="0" y="1289268"/>
                  </a:moveTo>
                  <a:cubicBezTo>
                    <a:pt x="13944" y="1272685"/>
                    <a:pt x="31280" y="1262887"/>
                    <a:pt x="45978" y="1250073"/>
                  </a:cubicBezTo>
                  <a:cubicBezTo>
                    <a:pt x="68213" y="1230853"/>
                    <a:pt x="92333" y="1213894"/>
                    <a:pt x="114945" y="1195050"/>
                  </a:cubicBezTo>
                  <a:cubicBezTo>
                    <a:pt x="136426" y="1177338"/>
                    <a:pt x="160546" y="1163770"/>
                    <a:pt x="180897" y="1144550"/>
                  </a:cubicBezTo>
                  <a:cubicBezTo>
                    <a:pt x="234035" y="1094803"/>
                    <a:pt x="293958" y="1052971"/>
                    <a:pt x="349734" y="1006616"/>
                  </a:cubicBezTo>
                  <a:cubicBezTo>
                    <a:pt x="410787" y="955739"/>
                    <a:pt x="473724" y="907123"/>
                    <a:pt x="535907" y="857753"/>
                  </a:cubicBezTo>
                  <a:cubicBezTo>
                    <a:pt x="613165" y="795947"/>
                    <a:pt x="690423" y="733763"/>
                    <a:pt x="767305" y="671580"/>
                  </a:cubicBezTo>
                  <a:cubicBezTo>
                    <a:pt x="823835" y="626356"/>
                    <a:pt x="879611" y="580001"/>
                    <a:pt x="937272" y="535907"/>
                  </a:cubicBezTo>
                  <a:cubicBezTo>
                    <a:pt x="991164" y="494829"/>
                    <a:pt x="1042042" y="449604"/>
                    <a:pt x="1097065" y="409656"/>
                  </a:cubicBezTo>
                  <a:cubicBezTo>
                    <a:pt x="1133998" y="382899"/>
                    <a:pt x="1170177" y="354633"/>
                    <a:pt x="1204095" y="324484"/>
                  </a:cubicBezTo>
                  <a:cubicBezTo>
                    <a:pt x="1253088" y="281144"/>
                    <a:pt x="1305473" y="242327"/>
                    <a:pt x="1355597" y="200871"/>
                  </a:cubicBezTo>
                  <a:cubicBezTo>
                    <a:pt x="1414388" y="152255"/>
                    <a:pt x="1476194" y="107408"/>
                    <a:pt x="1534986" y="58415"/>
                  </a:cubicBezTo>
                  <a:cubicBezTo>
                    <a:pt x="1556091" y="40702"/>
                    <a:pt x="1579080" y="25250"/>
                    <a:pt x="1599054" y="5653"/>
                  </a:cubicBezTo>
                  <a:cubicBezTo>
                    <a:pt x="1604707" y="0"/>
                    <a:pt x="1611113" y="0"/>
                    <a:pt x="1617897" y="0"/>
                  </a:cubicBezTo>
                  <a:cubicBezTo>
                    <a:pt x="1773167" y="0"/>
                    <a:pt x="1928060" y="0"/>
                    <a:pt x="2083330" y="0"/>
                  </a:cubicBezTo>
                  <a:cubicBezTo>
                    <a:pt x="2090867" y="0"/>
                    <a:pt x="2095766" y="3015"/>
                    <a:pt x="2101420" y="7537"/>
                  </a:cubicBezTo>
                  <a:cubicBezTo>
                    <a:pt x="2180562" y="74620"/>
                    <a:pt x="2260081" y="141326"/>
                    <a:pt x="2339601" y="208031"/>
                  </a:cubicBezTo>
                  <a:cubicBezTo>
                    <a:pt x="2394623" y="254386"/>
                    <a:pt x="2450400" y="299987"/>
                    <a:pt x="2505423" y="346342"/>
                  </a:cubicBezTo>
                  <a:cubicBezTo>
                    <a:pt x="2635819" y="456765"/>
                    <a:pt x="2766216" y="567941"/>
                    <a:pt x="2896612" y="678364"/>
                  </a:cubicBezTo>
                  <a:cubicBezTo>
                    <a:pt x="2911687" y="691177"/>
                    <a:pt x="2923370" y="703991"/>
                    <a:pt x="2910933" y="726226"/>
                  </a:cubicBezTo>
                  <a:cubicBezTo>
                    <a:pt x="2877392" y="704744"/>
                    <a:pt x="2847243" y="678740"/>
                    <a:pt x="2815962" y="654244"/>
                  </a:cubicBezTo>
                  <a:cubicBezTo>
                    <a:pt x="2714208" y="574725"/>
                    <a:pt x="2612830" y="494452"/>
                    <a:pt x="2511453" y="414179"/>
                  </a:cubicBezTo>
                  <a:cubicBezTo>
                    <a:pt x="2376910" y="307148"/>
                    <a:pt x="2242745" y="200117"/>
                    <a:pt x="2108580" y="92710"/>
                  </a:cubicBezTo>
                  <a:cubicBezTo>
                    <a:pt x="2097274" y="83665"/>
                    <a:pt x="2090490" y="82534"/>
                    <a:pt x="2078431" y="91579"/>
                  </a:cubicBezTo>
                  <a:cubicBezTo>
                    <a:pt x="1980445" y="165445"/>
                    <a:pt x="1880951" y="237050"/>
                    <a:pt x="1783342" y="311670"/>
                  </a:cubicBezTo>
                  <a:cubicBezTo>
                    <a:pt x="1586240" y="462795"/>
                    <a:pt x="1386500" y="610527"/>
                    <a:pt x="1187890" y="759767"/>
                  </a:cubicBezTo>
                  <a:cubicBezTo>
                    <a:pt x="1077091" y="843055"/>
                    <a:pt x="965914" y="925589"/>
                    <a:pt x="855492" y="1009254"/>
                  </a:cubicBezTo>
                  <a:cubicBezTo>
                    <a:pt x="765797" y="1077468"/>
                    <a:pt x="676102" y="1145304"/>
                    <a:pt x="585277" y="1212010"/>
                  </a:cubicBezTo>
                  <a:cubicBezTo>
                    <a:pt x="555127" y="1234245"/>
                    <a:pt x="526109" y="1257611"/>
                    <a:pt x="496713" y="1280600"/>
                  </a:cubicBezTo>
                  <a:cubicBezTo>
                    <a:pt x="486537" y="1288514"/>
                    <a:pt x="476362" y="1293036"/>
                    <a:pt x="462795" y="1293036"/>
                  </a:cubicBezTo>
                  <a:cubicBezTo>
                    <a:pt x="315062" y="1292660"/>
                    <a:pt x="167707" y="1292660"/>
                    <a:pt x="19974" y="1292660"/>
                  </a:cubicBezTo>
                  <a:cubicBezTo>
                    <a:pt x="14321" y="1292283"/>
                    <a:pt x="7914" y="1293790"/>
                    <a:pt x="0" y="1289268"/>
                  </a:cubicBezTo>
                  <a:close/>
                </a:path>
              </a:pathLst>
            </a:custGeom>
            <a:solidFill>
              <a:srgbClr val="FE9202"/>
            </a:solidFill>
            <a:ln w="376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6EB17C2-312A-4F3E-9573-72E56F0C1DF0}"/>
                </a:ext>
              </a:extLst>
            </p:cNvPr>
            <p:cNvSpPr/>
            <p:nvPr/>
          </p:nvSpPr>
          <p:spPr>
            <a:xfrm>
              <a:off x="3404563" y="3919357"/>
              <a:ext cx="1637871" cy="1107060"/>
            </a:xfrm>
            <a:custGeom>
              <a:avLst/>
              <a:gdLst>
                <a:gd name="connsiteX0" fmla="*/ 1637871 w 1637871"/>
                <a:gd name="connsiteY0" fmla="*/ 1107061 h 1107060"/>
                <a:gd name="connsiteX1" fmla="*/ 1591516 w 1637871"/>
                <a:gd name="connsiteY1" fmla="*/ 1078419 h 1107060"/>
                <a:gd name="connsiteX2" fmla="*/ 1446045 w 1637871"/>
                <a:gd name="connsiteY2" fmla="*/ 970258 h 1107060"/>
                <a:gd name="connsiteX3" fmla="*/ 1283992 w 1637871"/>
                <a:gd name="connsiteY3" fmla="*/ 846268 h 1107060"/>
                <a:gd name="connsiteX4" fmla="*/ 1004355 w 1637871"/>
                <a:gd name="connsiteY4" fmla="*/ 638613 h 1107060"/>
                <a:gd name="connsiteX5" fmla="*/ 880365 w 1637871"/>
                <a:gd name="connsiteY5" fmla="*/ 544396 h 1107060"/>
                <a:gd name="connsiteX6" fmla="*/ 862275 w 1637871"/>
                <a:gd name="connsiteY6" fmla="*/ 545527 h 1107060"/>
                <a:gd name="connsiteX7" fmla="*/ 793308 w 1637871"/>
                <a:gd name="connsiteY7" fmla="*/ 605072 h 1107060"/>
                <a:gd name="connsiteX8" fmla="*/ 602236 w 1637871"/>
                <a:gd name="connsiteY8" fmla="*/ 773532 h 1107060"/>
                <a:gd name="connsiteX9" fmla="*/ 465810 w 1637871"/>
                <a:gd name="connsiteY9" fmla="*/ 894130 h 1107060"/>
                <a:gd name="connsiteX10" fmla="*/ 325991 w 1637871"/>
                <a:gd name="connsiteY10" fmla="*/ 1015482 h 1107060"/>
                <a:gd name="connsiteX11" fmla="*/ 323353 w 1637871"/>
                <a:gd name="connsiteY11" fmla="*/ 1018120 h 1107060"/>
                <a:gd name="connsiteX12" fmla="*/ 232905 w 1637871"/>
                <a:gd name="connsiteY12" fmla="*/ 1052792 h 1107060"/>
                <a:gd name="connsiteX13" fmla="*/ 31280 w 1637871"/>
                <a:gd name="connsiteY13" fmla="*/ 1052038 h 1107060"/>
                <a:gd name="connsiteX14" fmla="*/ 15829 w 1637871"/>
                <a:gd name="connsiteY14" fmla="*/ 1049400 h 1107060"/>
                <a:gd name="connsiteX15" fmla="*/ 25627 w 1637871"/>
                <a:gd name="connsiteY15" fmla="*/ 1038848 h 1107060"/>
                <a:gd name="connsiteX16" fmla="*/ 81404 w 1637871"/>
                <a:gd name="connsiteY16" fmla="*/ 986463 h 1107060"/>
                <a:gd name="connsiteX17" fmla="*/ 161300 w 1637871"/>
                <a:gd name="connsiteY17" fmla="*/ 913350 h 1107060"/>
                <a:gd name="connsiteX18" fmla="*/ 215946 w 1637871"/>
                <a:gd name="connsiteY18" fmla="*/ 862850 h 1107060"/>
                <a:gd name="connsiteX19" fmla="*/ 295842 w 1637871"/>
                <a:gd name="connsiteY19" fmla="*/ 790114 h 1107060"/>
                <a:gd name="connsiteX20" fmla="*/ 344081 w 1637871"/>
                <a:gd name="connsiteY20" fmla="*/ 746021 h 1107060"/>
                <a:gd name="connsiteX21" fmla="*/ 513295 w 1637871"/>
                <a:gd name="connsiteY21" fmla="*/ 593389 h 1107060"/>
                <a:gd name="connsiteX22" fmla="*/ 638416 w 1637871"/>
                <a:gd name="connsiteY22" fmla="*/ 476560 h 1107060"/>
                <a:gd name="connsiteX23" fmla="*/ 668188 w 1637871"/>
                <a:gd name="connsiteY23" fmla="*/ 463369 h 1107060"/>
                <a:gd name="connsiteX24" fmla="*/ 816674 w 1637871"/>
                <a:gd name="connsiteY24" fmla="*/ 448671 h 1107060"/>
                <a:gd name="connsiteX25" fmla="*/ 804615 w 1637871"/>
                <a:gd name="connsiteY25" fmla="*/ 435104 h 1107060"/>
                <a:gd name="connsiteX26" fmla="*/ 322223 w 1637871"/>
                <a:gd name="connsiteY26" fmla="*/ 74064 h 1107060"/>
                <a:gd name="connsiteX27" fmla="*/ 292073 w 1637871"/>
                <a:gd name="connsiteY27" fmla="*/ 74064 h 1107060"/>
                <a:gd name="connsiteX28" fmla="*/ 191449 w 1637871"/>
                <a:gd name="connsiteY28" fmla="*/ 147176 h 1107060"/>
                <a:gd name="connsiteX29" fmla="*/ 173737 w 1637871"/>
                <a:gd name="connsiteY29" fmla="*/ 148307 h 1107060"/>
                <a:gd name="connsiteX30" fmla="*/ 0 w 1637871"/>
                <a:gd name="connsiteY30" fmla="*/ 3966 h 1107060"/>
                <a:gd name="connsiteX31" fmla="*/ 14321 w 1637871"/>
                <a:gd name="connsiteY31" fmla="*/ 575 h 1107060"/>
                <a:gd name="connsiteX32" fmla="*/ 298857 w 1637871"/>
                <a:gd name="connsiteY32" fmla="*/ 198 h 1107060"/>
                <a:gd name="connsiteX33" fmla="*/ 324484 w 1637871"/>
                <a:gd name="connsiteY33" fmla="*/ 9242 h 1107060"/>
                <a:gd name="connsiteX34" fmla="*/ 800469 w 1637871"/>
                <a:gd name="connsiteY34" fmla="*/ 397417 h 1107060"/>
                <a:gd name="connsiteX35" fmla="*/ 838156 w 1637871"/>
                <a:gd name="connsiteY35" fmla="*/ 430582 h 1107060"/>
                <a:gd name="connsiteX36" fmla="*/ 870567 w 1637871"/>
                <a:gd name="connsiteY36" fmla="*/ 444149 h 1107060"/>
                <a:gd name="connsiteX37" fmla="*/ 887526 w 1637871"/>
                <a:gd name="connsiteY37" fmla="*/ 454701 h 1107060"/>
                <a:gd name="connsiteX38" fmla="*/ 1111763 w 1637871"/>
                <a:gd name="connsiteY38" fmla="*/ 651427 h 1107060"/>
                <a:gd name="connsiteX39" fmla="*/ 1259872 w 1637871"/>
                <a:gd name="connsiteY39" fmla="*/ 773155 h 1107060"/>
                <a:gd name="connsiteX40" fmla="*/ 1551191 w 1637871"/>
                <a:gd name="connsiteY40" fmla="*/ 1031687 h 1107060"/>
                <a:gd name="connsiteX41" fmla="*/ 1637871 w 1637871"/>
                <a:gd name="connsiteY41" fmla="*/ 1107061 h 1107060"/>
                <a:gd name="connsiteX42" fmla="*/ 1637871 w 1637871"/>
                <a:gd name="connsiteY42" fmla="*/ 1107061 h 110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37871" h="1107060">
                  <a:moveTo>
                    <a:pt x="1637871" y="1107061"/>
                  </a:moveTo>
                  <a:cubicBezTo>
                    <a:pt x="1617143" y="1106307"/>
                    <a:pt x="1606214" y="1088594"/>
                    <a:pt x="1591516" y="1078419"/>
                  </a:cubicBezTo>
                  <a:cubicBezTo>
                    <a:pt x="1542147" y="1043370"/>
                    <a:pt x="1494284" y="1006814"/>
                    <a:pt x="1446045" y="970258"/>
                  </a:cubicBezTo>
                  <a:cubicBezTo>
                    <a:pt x="1391776" y="929179"/>
                    <a:pt x="1338637" y="886970"/>
                    <a:pt x="1283992" y="846268"/>
                  </a:cubicBezTo>
                  <a:cubicBezTo>
                    <a:pt x="1190905" y="776547"/>
                    <a:pt x="1097442" y="707957"/>
                    <a:pt x="1004355" y="638613"/>
                  </a:cubicBezTo>
                  <a:cubicBezTo>
                    <a:pt x="962523" y="607710"/>
                    <a:pt x="921067" y="576430"/>
                    <a:pt x="880365" y="544396"/>
                  </a:cubicBezTo>
                  <a:cubicBezTo>
                    <a:pt x="871697" y="537612"/>
                    <a:pt x="868305" y="540250"/>
                    <a:pt x="862275" y="545527"/>
                  </a:cubicBezTo>
                  <a:cubicBezTo>
                    <a:pt x="839287" y="565501"/>
                    <a:pt x="816298" y="585098"/>
                    <a:pt x="793308" y="605072"/>
                  </a:cubicBezTo>
                  <a:cubicBezTo>
                    <a:pt x="729618" y="661225"/>
                    <a:pt x="665927" y="717379"/>
                    <a:pt x="602236" y="773532"/>
                  </a:cubicBezTo>
                  <a:cubicBezTo>
                    <a:pt x="556635" y="813857"/>
                    <a:pt x="511788" y="854559"/>
                    <a:pt x="465810" y="894130"/>
                  </a:cubicBezTo>
                  <a:cubicBezTo>
                    <a:pt x="419078" y="934455"/>
                    <a:pt x="374984" y="978172"/>
                    <a:pt x="325991" y="1015482"/>
                  </a:cubicBezTo>
                  <a:cubicBezTo>
                    <a:pt x="324861" y="1016235"/>
                    <a:pt x="324107" y="1016989"/>
                    <a:pt x="323353" y="1018120"/>
                  </a:cubicBezTo>
                  <a:cubicBezTo>
                    <a:pt x="301495" y="1051661"/>
                    <a:pt x="269084" y="1053922"/>
                    <a:pt x="232905" y="1052792"/>
                  </a:cubicBezTo>
                  <a:cubicBezTo>
                    <a:pt x="165822" y="1050907"/>
                    <a:pt x="98363" y="1052038"/>
                    <a:pt x="31280" y="1052038"/>
                  </a:cubicBezTo>
                  <a:cubicBezTo>
                    <a:pt x="26004" y="1052038"/>
                    <a:pt x="18090" y="1055053"/>
                    <a:pt x="15829" y="1049400"/>
                  </a:cubicBezTo>
                  <a:cubicBezTo>
                    <a:pt x="12060" y="1041486"/>
                    <a:pt x="22612" y="1042616"/>
                    <a:pt x="25627" y="1038848"/>
                  </a:cubicBezTo>
                  <a:cubicBezTo>
                    <a:pt x="41079" y="1018120"/>
                    <a:pt x="62937" y="1004176"/>
                    <a:pt x="81404" y="986463"/>
                  </a:cubicBezTo>
                  <a:cubicBezTo>
                    <a:pt x="107031" y="961213"/>
                    <a:pt x="134919" y="937847"/>
                    <a:pt x="161300" y="913350"/>
                  </a:cubicBezTo>
                  <a:cubicBezTo>
                    <a:pt x="179390" y="896391"/>
                    <a:pt x="198610" y="880186"/>
                    <a:pt x="215946" y="862850"/>
                  </a:cubicBezTo>
                  <a:cubicBezTo>
                    <a:pt x="241573" y="837600"/>
                    <a:pt x="268707" y="813480"/>
                    <a:pt x="295842" y="790114"/>
                  </a:cubicBezTo>
                  <a:cubicBezTo>
                    <a:pt x="312424" y="776170"/>
                    <a:pt x="328253" y="761095"/>
                    <a:pt x="344081" y="746021"/>
                  </a:cubicBezTo>
                  <a:cubicBezTo>
                    <a:pt x="398727" y="692882"/>
                    <a:pt x="457519" y="645020"/>
                    <a:pt x="513295" y="593389"/>
                  </a:cubicBezTo>
                  <a:cubicBezTo>
                    <a:pt x="555127" y="554948"/>
                    <a:pt x="596583" y="515377"/>
                    <a:pt x="638416" y="476560"/>
                  </a:cubicBezTo>
                  <a:cubicBezTo>
                    <a:pt x="647084" y="468269"/>
                    <a:pt x="656128" y="464123"/>
                    <a:pt x="668188" y="463369"/>
                  </a:cubicBezTo>
                  <a:cubicBezTo>
                    <a:pt x="717558" y="458847"/>
                    <a:pt x="766928" y="453571"/>
                    <a:pt x="816674" y="448671"/>
                  </a:cubicBezTo>
                  <a:cubicBezTo>
                    <a:pt x="815921" y="440003"/>
                    <a:pt x="809137" y="438496"/>
                    <a:pt x="804615" y="435104"/>
                  </a:cubicBezTo>
                  <a:cubicBezTo>
                    <a:pt x="643692" y="314883"/>
                    <a:pt x="482769" y="194662"/>
                    <a:pt x="322223" y="74064"/>
                  </a:cubicBezTo>
                  <a:cubicBezTo>
                    <a:pt x="310163" y="65019"/>
                    <a:pt x="303379" y="65396"/>
                    <a:pt x="292073" y="74064"/>
                  </a:cubicBezTo>
                  <a:cubicBezTo>
                    <a:pt x="258909" y="98937"/>
                    <a:pt x="224991" y="122680"/>
                    <a:pt x="191449" y="147176"/>
                  </a:cubicBezTo>
                  <a:cubicBezTo>
                    <a:pt x="185796" y="151322"/>
                    <a:pt x="181274" y="154714"/>
                    <a:pt x="173737" y="148307"/>
                  </a:cubicBezTo>
                  <a:cubicBezTo>
                    <a:pt x="116075" y="100068"/>
                    <a:pt x="58038" y="52206"/>
                    <a:pt x="0" y="3966"/>
                  </a:cubicBezTo>
                  <a:cubicBezTo>
                    <a:pt x="4522" y="-2064"/>
                    <a:pt x="9799" y="575"/>
                    <a:pt x="14321" y="575"/>
                  </a:cubicBezTo>
                  <a:cubicBezTo>
                    <a:pt x="109292" y="198"/>
                    <a:pt x="203886" y="575"/>
                    <a:pt x="298857" y="198"/>
                  </a:cubicBezTo>
                  <a:cubicBezTo>
                    <a:pt x="308656" y="198"/>
                    <a:pt x="316570" y="2836"/>
                    <a:pt x="324484" y="9242"/>
                  </a:cubicBezTo>
                  <a:cubicBezTo>
                    <a:pt x="483146" y="138508"/>
                    <a:pt x="641807" y="267774"/>
                    <a:pt x="800469" y="397417"/>
                  </a:cubicBezTo>
                  <a:cubicBezTo>
                    <a:pt x="813282" y="407970"/>
                    <a:pt x="824212" y="421160"/>
                    <a:pt x="838156" y="430582"/>
                  </a:cubicBezTo>
                  <a:cubicBezTo>
                    <a:pt x="847954" y="436988"/>
                    <a:pt x="855869" y="447164"/>
                    <a:pt x="870567" y="444149"/>
                  </a:cubicBezTo>
                  <a:cubicBezTo>
                    <a:pt x="877727" y="442641"/>
                    <a:pt x="882626" y="450179"/>
                    <a:pt x="887526" y="454701"/>
                  </a:cubicBezTo>
                  <a:cubicBezTo>
                    <a:pt x="961769" y="520653"/>
                    <a:pt x="1038273" y="584721"/>
                    <a:pt x="1111763" y="651427"/>
                  </a:cubicBezTo>
                  <a:cubicBezTo>
                    <a:pt x="1159248" y="694390"/>
                    <a:pt x="1214648" y="728308"/>
                    <a:pt x="1259872" y="773155"/>
                  </a:cubicBezTo>
                  <a:cubicBezTo>
                    <a:pt x="1352205" y="864734"/>
                    <a:pt x="1455090" y="944254"/>
                    <a:pt x="1551191" y="1031687"/>
                  </a:cubicBezTo>
                  <a:cubicBezTo>
                    <a:pt x="1578703" y="1056561"/>
                    <a:pt x="1608475" y="1081811"/>
                    <a:pt x="1637871" y="1107061"/>
                  </a:cubicBezTo>
                  <a:lnTo>
                    <a:pt x="1637871" y="1107061"/>
                  </a:lnTo>
                  <a:close/>
                </a:path>
              </a:pathLst>
            </a:custGeom>
            <a:solidFill>
              <a:srgbClr val="FE9202"/>
            </a:solidFill>
            <a:ln w="3763" cap="flat">
              <a:noFill/>
              <a:prstDash val="solid"/>
              <a:miter/>
            </a:ln>
          </p:spPr>
          <p:txBody>
            <a:bodyPr rtlCol="0" anchor="ctr"/>
            <a:lstStyle/>
            <a:p>
              <a:endParaRPr lang="en-US"/>
            </a:p>
          </p:txBody>
        </p:sp>
      </p:grpSp>
    </p:spTree>
    <p:extLst>
      <p:ext uri="{BB962C8B-B14F-4D97-AF65-F5344CB8AC3E}">
        <p14:creationId xmlns:p14="http://schemas.microsoft.com/office/powerpoint/2010/main" val="34231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ppt_x</p:attrName>
                                        </p:attrNameLst>
                                      </p:cBhvr>
                                      <p:tavLst>
                                        <p:tav tm="0">
                                          <p:val>
                                            <p:strVal val="#ppt_x+#ppt_w/2"/>
                                          </p:val>
                                        </p:tav>
                                        <p:tav tm="100000">
                                          <p:val>
                                            <p:strVal val="#ppt_x"/>
                                          </p:val>
                                        </p:tav>
                                      </p:tavLst>
                                    </p:anim>
                                    <p:anim calcmode="lin" valueType="num">
                                      <p:cBhvr>
                                        <p:cTn id="8" dur="500" fill="hold"/>
                                        <p:tgtEl>
                                          <p:spTgt spid="42"/>
                                        </p:tgtEl>
                                        <p:attrNameLst>
                                          <p:attrName>ppt_y</p:attrName>
                                        </p:attrNameLst>
                                      </p:cBhvr>
                                      <p:tavLst>
                                        <p:tav tm="0">
                                          <p:val>
                                            <p:strVal val="#ppt_y"/>
                                          </p:val>
                                        </p:tav>
                                        <p:tav tm="100000">
                                          <p:val>
                                            <p:strVal val="#ppt_y"/>
                                          </p:val>
                                        </p:tav>
                                      </p:tavLst>
                                    </p:anim>
                                    <p:anim calcmode="lin" valueType="num">
                                      <p:cBhvr>
                                        <p:cTn id="9" dur="500" fill="hold"/>
                                        <p:tgtEl>
                                          <p:spTgt spid="42"/>
                                        </p:tgtEl>
                                        <p:attrNameLst>
                                          <p:attrName>ppt_w</p:attrName>
                                        </p:attrNameLst>
                                      </p:cBhvr>
                                      <p:tavLst>
                                        <p:tav tm="0">
                                          <p:val>
                                            <p:fltVal val="0"/>
                                          </p:val>
                                        </p:tav>
                                        <p:tav tm="100000">
                                          <p:val>
                                            <p:strVal val="#ppt_w"/>
                                          </p:val>
                                        </p:tav>
                                      </p:tavLst>
                                    </p:anim>
                                    <p:anim calcmode="lin" valueType="num">
                                      <p:cBhvr>
                                        <p:cTn id="10" dur="500" fill="hold"/>
                                        <p:tgtEl>
                                          <p:spTgt spid="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110" name="Group 109">
            <a:extLst>
              <a:ext uri="{FF2B5EF4-FFF2-40B4-BE49-F238E27FC236}">
                <a16:creationId xmlns:a16="http://schemas.microsoft.com/office/drawing/2014/main" id="{EFEFB615-3E17-410C-A5D9-29E7518ECD4C}"/>
              </a:ext>
            </a:extLst>
          </p:cNvPr>
          <p:cNvGrpSpPr/>
          <p:nvPr/>
        </p:nvGrpSpPr>
        <p:grpSpPr>
          <a:xfrm flipH="1">
            <a:off x="6407507" y="873467"/>
            <a:ext cx="5547771" cy="5984533"/>
            <a:chOff x="3175" y="1588"/>
            <a:chExt cx="4408488" cy="4755557"/>
          </a:xfrm>
          <a:solidFill>
            <a:schemeClr val="accent6"/>
          </a:solidFill>
        </p:grpSpPr>
        <p:sp>
          <p:nvSpPr>
            <p:cNvPr id="111" name="Rectangle 5">
              <a:extLst>
                <a:ext uri="{FF2B5EF4-FFF2-40B4-BE49-F238E27FC236}">
                  <a16:creationId xmlns:a16="http://schemas.microsoft.com/office/drawing/2014/main" id="{824FF715-05AE-4B13-A322-7D233C66E6E6}"/>
                </a:ext>
              </a:extLst>
            </p:cNvPr>
            <p:cNvSpPr>
              <a:spLocks noChangeArrowheads="1"/>
            </p:cNvSpPr>
            <p:nvPr/>
          </p:nvSpPr>
          <p:spPr bwMode="auto">
            <a:xfrm>
              <a:off x="1106488" y="3094038"/>
              <a:ext cx="98425" cy="133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6">
              <a:extLst>
                <a:ext uri="{FF2B5EF4-FFF2-40B4-BE49-F238E27FC236}">
                  <a16:creationId xmlns:a16="http://schemas.microsoft.com/office/drawing/2014/main" id="{12AD57A1-54F6-4115-98D0-FB4904BCCEA1}"/>
                </a:ext>
              </a:extLst>
            </p:cNvPr>
            <p:cNvSpPr>
              <a:spLocks noChangeArrowheads="1"/>
            </p:cNvSpPr>
            <p:nvPr/>
          </p:nvSpPr>
          <p:spPr bwMode="auto">
            <a:xfrm>
              <a:off x="1450975" y="3094038"/>
              <a:ext cx="85725" cy="133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7">
              <a:extLst>
                <a:ext uri="{FF2B5EF4-FFF2-40B4-BE49-F238E27FC236}">
                  <a16:creationId xmlns:a16="http://schemas.microsoft.com/office/drawing/2014/main" id="{906A370C-ECED-4EFB-8A23-044AEE398C3E}"/>
                </a:ext>
              </a:extLst>
            </p:cNvPr>
            <p:cNvSpPr>
              <a:spLocks noChangeArrowheads="1"/>
            </p:cNvSpPr>
            <p:nvPr/>
          </p:nvSpPr>
          <p:spPr bwMode="auto">
            <a:xfrm>
              <a:off x="1147763" y="3148013"/>
              <a:ext cx="3571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8">
              <a:extLst>
                <a:ext uri="{FF2B5EF4-FFF2-40B4-BE49-F238E27FC236}">
                  <a16:creationId xmlns:a16="http://schemas.microsoft.com/office/drawing/2014/main" id="{4D3A28DB-BBB0-4F1C-B022-5D095AB6EA9D}"/>
                </a:ext>
              </a:extLst>
            </p:cNvPr>
            <p:cNvSpPr>
              <a:spLocks/>
            </p:cNvSpPr>
            <p:nvPr/>
          </p:nvSpPr>
          <p:spPr bwMode="auto">
            <a:xfrm>
              <a:off x="1173163" y="3176588"/>
              <a:ext cx="306388" cy="306387"/>
            </a:xfrm>
            <a:custGeom>
              <a:avLst/>
              <a:gdLst>
                <a:gd name="T0" fmla="*/ 175 w 193"/>
                <a:gd name="T1" fmla="*/ 193 h 193"/>
                <a:gd name="T2" fmla="*/ 0 w 193"/>
                <a:gd name="T3" fmla="*/ 18 h 193"/>
                <a:gd name="T4" fmla="*/ 18 w 193"/>
                <a:gd name="T5" fmla="*/ 0 h 193"/>
                <a:gd name="T6" fmla="*/ 193 w 193"/>
                <a:gd name="T7" fmla="*/ 175 h 193"/>
                <a:gd name="T8" fmla="*/ 175 w 193"/>
                <a:gd name="T9" fmla="*/ 193 h 193"/>
              </a:gdLst>
              <a:ahLst/>
              <a:cxnLst>
                <a:cxn ang="0">
                  <a:pos x="T0" y="T1"/>
                </a:cxn>
                <a:cxn ang="0">
                  <a:pos x="T2" y="T3"/>
                </a:cxn>
                <a:cxn ang="0">
                  <a:pos x="T4" y="T5"/>
                </a:cxn>
                <a:cxn ang="0">
                  <a:pos x="T6" y="T7"/>
                </a:cxn>
                <a:cxn ang="0">
                  <a:pos x="T8" y="T9"/>
                </a:cxn>
              </a:cxnLst>
              <a:rect l="0" t="0" r="r" b="b"/>
              <a:pathLst>
                <a:path w="193" h="193">
                  <a:moveTo>
                    <a:pt x="175" y="193"/>
                  </a:moveTo>
                  <a:lnTo>
                    <a:pt x="0" y="18"/>
                  </a:lnTo>
                  <a:lnTo>
                    <a:pt x="18" y="0"/>
                  </a:lnTo>
                  <a:lnTo>
                    <a:pt x="193" y="175"/>
                  </a:lnTo>
                  <a:lnTo>
                    <a:pt x="175"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
              <a:extLst>
                <a:ext uri="{FF2B5EF4-FFF2-40B4-BE49-F238E27FC236}">
                  <a16:creationId xmlns:a16="http://schemas.microsoft.com/office/drawing/2014/main" id="{C7B4887F-76CA-4613-AC41-9281FF0C1813}"/>
                </a:ext>
              </a:extLst>
            </p:cNvPr>
            <p:cNvSpPr>
              <a:spLocks/>
            </p:cNvSpPr>
            <p:nvPr/>
          </p:nvSpPr>
          <p:spPr bwMode="auto">
            <a:xfrm>
              <a:off x="1173163" y="3176588"/>
              <a:ext cx="306388" cy="306387"/>
            </a:xfrm>
            <a:custGeom>
              <a:avLst/>
              <a:gdLst>
                <a:gd name="T0" fmla="*/ 0 w 193"/>
                <a:gd name="T1" fmla="*/ 175 h 193"/>
                <a:gd name="T2" fmla="*/ 175 w 193"/>
                <a:gd name="T3" fmla="*/ 0 h 193"/>
                <a:gd name="T4" fmla="*/ 193 w 193"/>
                <a:gd name="T5" fmla="*/ 18 h 193"/>
                <a:gd name="T6" fmla="*/ 18 w 193"/>
                <a:gd name="T7" fmla="*/ 193 h 193"/>
                <a:gd name="T8" fmla="*/ 0 w 193"/>
                <a:gd name="T9" fmla="*/ 175 h 193"/>
              </a:gdLst>
              <a:ahLst/>
              <a:cxnLst>
                <a:cxn ang="0">
                  <a:pos x="T0" y="T1"/>
                </a:cxn>
                <a:cxn ang="0">
                  <a:pos x="T2" y="T3"/>
                </a:cxn>
                <a:cxn ang="0">
                  <a:pos x="T4" y="T5"/>
                </a:cxn>
                <a:cxn ang="0">
                  <a:pos x="T6" y="T7"/>
                </a:cxn>
                <a:cxn ang="0">
                  <a:pos x="T8" y="T9"/>
                </a:cxn>
              </a:cxnLst>
              <a:rect l="0" t="0" r="r" b="b"/>
              <a:pathLst>
                <a:path w="193" h="193">
                  <a:moveTo>
                    <a:pt x="0" y="175"/>
                  </a:moveTo>
                  <a:lnTo>
                    <a:pt x="175" y="0"/>
                  </a:lnTo>
                  <a:lnTo>
                    <a:pt x="193" y="18"/>
                  </a:lnTo>
                  <a:lnTo>
                    <a:pt x="18" y="193"/>
                  </a:lnTo>
                  <a:lnTo>
                    <a:pt x="0"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
              <a:extLst>
                <a:ext uri="{FF2B5EF4-FFF2-40B4-BE49-F238E27FC236}">
                  <a16:creationId xmlns:a16="http://schemas.microsoft.com/office/drawing/2014/main" id="{7F789C29-ED1A-4DD9-B066-ABBDB19DD5BB}"/>
                </a:ext>
              </a:extLst>
            </p:cNvPr>
            <p:cNvSpPr>
              <a:spLocks noChangeArrowheads="1"/>
            </p:cNvSpPr>
            <p:nvPr/>
          </p:nvSpPr>
          <p:spPr bwMode="auto">
            <a:xfrm>
              <a:off x="1147763" y="3441700"/>
              <a:ext cx="3571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
              <a:extLst>
                <a:ext uri="{FF2B5EF4-FFF2-40B4-BE49-F238E27FC236}">
                  <a16:creationId xmlns:a16="http://schemas.microsoft.com/office/drawing/2014/main" id="{24B46F1E-15F7-402E-824B-B76400F77D37}"/>
                </a:ext>
              </a:extLst>
            </p:cNvPr>
            <p:cNvSpPr>
              <a:spLocks/>
            </p:cNvSpPr>
            <p:nvPr/>
          </p:nvSpPr>
          <p:spPr bwMode="auto">
            <a:xfrm>
              <a:off x="1173163" y="3470275"/>
              <a:ext cx="306388" cy="304800"/>
            </a:xfrm>
            <a:custGeom>
              <a:avLst/>
              <a:gdLst>
                <a:gd name="T0" fmla="*/ 175 w 193"/>
                <a:gd name="T1" fmla="*/ 192 h 192"/>
                <a:gd name="T2" fmla="*/ 0 w 193"/>
                <a:gd name="T3" fmla="*/ 18 h 192"/>
                <a:gd name="T4" fmla="*/ 18 w 193"/>
                <a:gd name="T5" fmla="*/ 0 h 192"/>
                <a:gd name="T6" fmla="*/ 193 w 193"/>
                <a:gd name="T7" fmla="*/ 174 h 192"/>
                <a:gd name="T8" fmla="*/ 175 w 193"/>
                <a:gd name="T9" fmla="*/ 192 h 192"/>
              </a:gdLst>
              <a:ahLst/>
              <a:cxnLst>
                <a:cxn ang="0">
                  <a:pos x="T0" y="T1"/>
                </a:cxn>
                <a:cxn ang="0">
                  <a:pos x="T2" y="T3"/>
                </a:cxn>
                <a:cxn ang="0">
                  <a:pos x="T4" y="T5"/>
                </a:cxn>
                <a:cxn ang="0">
                  <a:pos x="T6" y="T7"/>
                </a:cxn>
                <a:cxn ang="0">
                  <a:pos x="T8" y="T9"/>
                </a:cxn>
              </a:cxnLst>
              <a:rect l="0" t="0" r="r" b="b"/>
              <a:pathLst>
                <a:path w="193" h="192">
                  <a:moveTo>
                    <a:pt x="175" y="192"/>
                  </a:moveTo>
                  <a:lnTo>
                    <a:pt x="0" y="18"/>
                  </a:lnTo>
                  <a:lnTo>
                    <a:pt x="18" y="0"/>
                  </a:lnTo>
                  <a:lnTo>
                    <a:pt x="193" y="174"/>
                  </a:lnTo>
                  <a:lnTo>
                    <a:pt x="17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2">
              <a:extLst>
                <a:ext uri="{FF2B5EF4-FFF2-40B4-BE49-F238E27FC236}">
                  <a16:creationId xmlns:a16="http://schemas.microsoft.com/office/drawing/2014/main" id="{B1588CE4-D971-4EAD-8850-148B05D58460}"/>
                </a:ext>
              </a:extLst>
            </p:cNvPr>
            <p:cNvSpPr>
              <a:spLocks/>
            </p:cNvSpPr>
            <p:nvPr/>
          </p:nvSpPr>
          <p:spPr bwMode="auto">
            <a:xfrm>
              <a:off x="1173163" y="3470275"/>
              <a:ext cx="306388" cy="304800"/>
            </a:xfrm>
            <a:custGeom>
              <a:avLst/>
              <a:gdLst>
                <a:gd name="T0" fmla="*/ 0 w 193"/>
                <a:gd name="T1" fmla="*/ 174 h 192"/>
                <a:gd name="T2" fmla="*/ 175 w 193"/>
                <a:gd name="T3" fmla="*/ 0 h 192"/>
                <a:gd name="T4" fmla="*/ 193 w 193"/>
                <a:gd name="T5" fmla="*/ 18 h 192"/>
                <a:gd name="T6" fmla="*/ 18 w 193"/>
                <a:gd name="T7" fmla="*/ 192 h 192"/>
                <a:gd name="T8" fmla="*/ 0 w 193"/>
                <a:gd name="T9" fmla="*/ 174 h 192"/>
              </a:gdLst>
              <a:ahLst/>
              <a:cxnLst>
                <a:cxn ang="0">
                  <a:pos x="T0" y="T1"/>
                </a:cxn>
                <a:cxn ang="0">
                  <a:pos x="T2" y="T3"/>
                </a:cxn>
                <a:cxn ang="0">
                  <a:pos x="T4" y="T5"/>
                </a:cxn>
                <a:cxn ang="0">
                  <a:pos x="T6" y="T7"/>
                </a:cxn>
                <a:cxn ang="0">
                  <a:pos x="T8" y="T9"/>
                </a:cxn>
              </a:cxnLst>
              <a:rect l="0" t="0" r="r" b="b"/>
              <a:pathLst>
                <a:path w="193" h="192">
                  <a:moveTo>
                    <a:pt x="0" y="174"/>
                  </a:moveTo>
                  <a:lnTo>
                    <a:pt x="175" y="0"/>
                  </a:lnTo>
                  <a:lnTo>
                    <a:pt x="193" y="18"/>
                  </a:lnTo>
                  <a:lnTo>
                    <a:pt x="18" y="192"/>
                  </a:lnTo>
                  <a:lnTo>
                    <a:pt x="0"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3">
              <a:extLst>
                <a:ext uri="{FF2B5EF4-FFF2-40B4-BE49-F238E27FC236}">
                  <a16:creationId xmlns:a16="http://schemas.microsoft.com/office/drawing/2014/main" id="{2B179EFC-202E-4C52-842B-E7C3A121F9A5}"/>
                </a:ext>
              </a:extLst>
            </p:cNvPr>
            <p:cNvSpPr>
              <a:spLocks noChangeArrowheads="1"/>
            </p:cNvSpPr>
            <p:nvPr/>
          </p:nvSpPr>
          <p:spPr bwMode="auto">
            <a:xfrm>
              <a:off x="1147763" y="3733800"/>
              <a:ext cx="3571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4">
              <a:extLst>
                <a:ext uri="{FF2B5EF4-FFF2-40B4-BE49-F238E27FC236}">
                  <a16:creationId xmlns:a16="http://schemas.microsoft.com/office/drawing/2014/main" id="{130FFD8F-5FF5-4895-9FBC-4B0F7D7D5072}"/>
                </a:ext>
              </a:extLst>
            </p:cNvPr>
            <p:cNvSpPr>
              <a:spLocks/>
            </p:cNvSpPr>
            <p:nvPr/>
          </p:nvSpPr>
          <p:spPr bwMode="auto">
            <a:xfrm>
              <a:off x="1173163" y="3762375"/>
              <a:ext cx="306388" cy="306387"/>
            </a:xfrm>
            <a:custGeom>
              <a:avLst/>
              <a:gdLst>
                <a:gd name="T0" fmla="*/ 175 w 193"/>
                <a:gd name="T1" fmla="*/ 193 h 193"/>
                <a:gd name="T2" fmla="*/ 0 w 193"/>
                <a:gd name="T3" fmla="*/ 18 h 193"/>
                <a:gd name="T4" fmla="*/ 18 w 193"/>
                <a:gd name="T5" fmla="*/ 0 h 193"/>
                <a:gd name="T6" fmla="*/ 193 w 193"/>
                <a:gd name="T7" fmla="*/ 175 h 193"/>
                <a:gd name="T8" fmla="*/ 175 w 193"/>
                <a:gd name="T9" fmla="*/ 193 h 193"/>
              </a:gdLst>
              <a:ahLst/>
              <a:cxnLst>
                <a:cxn ang="0">
                  <a:pos x="T0" y="T1"/>
                </a:cxn>
                <a:cxn ang="0">
                  <a:pos x="T2" y="T3"/>
                </a:cxn>
                <a:cxn ang="0">
                  <a:pos x="T4" y="T5"/>
                </a:cxn>
                <a:cxn ang="0">
                  <a:pos x="T6" y="T7"/>
                </a:cxn>
                <a:cxn ang="0">
                  <a:pos x="T8" y="T9"/>
                </a:cxn>
              </a:cxnLst>
              <a:rect l="0" t="0" r="r" b="b"/>
              <a:pathLst>
                <a:path w="193" h="193">
                  <a:moveTo>
                    <a:pt x="175" y="193"/>
                  </a:moveTo>
                  <a:lnTo>
                    <a:pt x="0" y="18"/>
                  </a:lnTo>
                  <a:lnTo>
                    <a:pt x="18" y="0"/>
                  </a:lnTo>
                  <a:lnTo>
                    <a:pt x="193" y="175"/>
                  </a:lnTo>
                  <a:lnTo>
                    <a:pt x="175"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
              <a:extLst>
                <a:ext uri="{FF2B5EF4-FFF2-40B4-BE49-F238E27FC236}">
                  <a16:creationId xmlns:a16="http://schemas.microsoft.com/office/drawing/2014/main" id="{2F802E74-87BC-4E96-A6CC-BD4CB5C40890}"/>
                </a:ext>
              </a:extLst>
            </p:cNvPr>
            <p:cNvSpPr>
              <a:spLocks/>
            </p:cNvSpPr>
            <p:nvPr/>
          </p:nvSpPr>
          <p:spPr bwMode="auto">
            <a:xfrm>
              <a:off x="1173163" y="3762375"/>
              <a:ext cx="306388" cy="306387"/>
            </a:xfrm>
            <a:custGeom>
              <a:avLst/>
              <a:gdLst>
                <a:gd name="T0" fmla="*/ 0 w 193"/>
                <a:gd name="T1" fmla="*/ 175 h 193"/>
                <a:gd name="T2" fmla="*/ 175 w 193"/>
                <a:gd name="T3" fmla="*/ 0 h 193"/>
                <a:gd name="T4" fmla="*/ 193 w 193"/>
                <a:gd name="T5" fmla="*/ 18 h 193"/>
                <a:gd name="T6" fmla="*/ 18 w 193"/>
                <a:gd name="T7" fmla="*/ 193 h 193"/>
                <a:gd name="T8" fmla="*/ 0 w 193"/>
                <a:gd name="T9" fmla="*/ 175 h 193"/>
              </a:gdLst>
              <a:ahLst/>
              <a:cxnLst>
                <a:cxn ang="0">
                  <a:pos x="T0" y="T1"/>
                </a:cxn>
                <a:cxn ang="0">
                  <a:pos x="T2" y="T3"/>
                </a:cxn>
                <a:cxn ang="0">
                  <a:pos x="T4" y="T5"/>
                </a:cxn>
                <a:cxn ang="0">
                  <a:pos x="T6" y="T7"/>
                </a:cxn>
                <a:cxn ang="0">
                  <a:pos x="T8" y="T9"/>
                </a:cxn>
              </a:cxnLst>
              <a:rect l="0" t="0" r="r" b="b"/>
              <a:pathLst>
                <a:path w="193" h="193">
                  <a:moveTo>
                    <a:pt x="0" y="175"/>
                  </a:moveTo>
                  <a:lnTo>
                    <a:pt x="175" y="0"/>
                  </a:lnTo>
                  <a:lnTo>
                    <a:pt x="193" y="18"/>
                  </a:lnTo>
                  <a:lnTo>
                    <a:pt x="18" y="193"/>
                  </a:lnTo>
                  <a:lnTo>
                    <a:pt x="0"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6">
              <a:extLst>
                <a:ext uri="{FF2B5EF4-FFF2-40B4-BE49-F238E27FC236}">
                  <a16:creationId xmlns:a16="http://schemas.microsoft.com/office/drawing/2014/main" id="{2A6AFF4B-BD78-489E-BA8F-F8C93F2086CE}"/>
                </a:ext>
              </a:extLst>
            </p:cNvPr>
            <p:cNvSpPr>
              <a:spLocks noChangeArrowheads="1"/>
            </p:cNvSpPr>
            <p:nvPr/>
          </p:nvSpPr>
          <p:spPr bwMode="auto">
            <a:xfrm>
              <a:off x="1147763" y="4027488"/>
              <a:ext cx="3571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
              <a:extLst>
                <a:ext uri="{FF2B5EF4-FFF2-40B4-BE49-F238E27FC236}">
                  <a16:creationId xmlns:a16="http://schemas.microsoft.com/office/drawing/2014/main" id="{F8168F3B-9E86-4236-BFF8-AC785179E727}"/>
                </a:ext>
              </a:extLst>
            </p:cNvPr>
            <p:cNvSpPr>
              <a:spLocks/>
            </p:cNvSpPr>
            <p:nvPr/>
          </p:nvSpPr>
          <p:spPr bwMode="auto">
            <a:xfrm>
              <a:off x="1173163" y="4056063"/>
              <a:ext cx="306388" cy="304800"/>
            </a:xfrm>
            <a:custGeom>
              <a:avLst/>
              <a:gdLst>
                <a:gd name="T0" fmla="*/ 175 w 193"/>
                <a:gd name="T1" fmla="*/ 192 h 192"/>
                <a:gd name="T2" fmla="*/ 0 w 193"/>
                <a:gd name="T3" fmla="*/ 18 h 192"/>
                <a:gd name="T4" fmla="*/ 18 w 193"/>
                <a:gd name="T5" fmla="*/ 0 h 192"/>
                <a:gd name="T6" fmla="*/ 193 w 193"/>
                <a:gd name="T7" fmla="*/ 174 h 192"/>
                <a:gd name="T8" fmla="*/ 175 w 193"/>
                <a:gd name="T9" fmla="*/ 192 h 192"/>
              </a:gdLst>
              <a:ahLst/>
              <a:cxnLst>
                <a:cxn ang="0">
                  <a:pos x="T0" y="T1"/>
                </a:cxn>
                <a:cxn ang="0">
                  <a:pos x="T2" y="T3"/>
                </a:cxn>
                <a:cxn ang="0">
                  <a:pos x="T4" y="T5"/>
                </a:cxn>
                <a:cxn ang="0">
                  <a:pos x="T6" y="T7"/>
                </a:cxn>
                <a:cxn ang="0">
                  <a:pos x="T8" y="T9"/>
                </a:cxn>
              </a:cxnLst>
              <a:rect l="0" t="0" r="r" b="b"/>
              <a:pathLst>
                <a:path w="193" h="192">
                  <a:moveTo>
                    <a:pt x="175" y="192"/>
                  </a:moveTo>
                  <a:lnTo>
                    <a:pt x="0" y="18"/>
                  </a:lnTo>
                  <a:lnTo>
                    <a:pt x="18" y="0"/>
                  </a:lnTo>
                  <a:lnTo>
                    <a:pt x="193" y="174"/>
                  </a:lnTo>
                  <a:lnTo>
                    <a:pt x="17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8">
              <a:extLst>
                <a:ext uri="{FF2B5EF4-FFF2-40B4-BE49-F238E27FC236}">
                  <a16:creationId xmlns:a16="http://schemas.microsoft.com/office/drawing/2014/main" id="{037AC6B9-B149-4C7E-90B4-3B97436850C9}"/>
                </a:ext>
              </a:extLst>
            </p:cNvPr>
            <p:cNvSpPr>
              <a:spLocks/>
            </p:cNvSpPr>
            <p:nvPr/>
          </p:nvSpPr>
          <p:spPr bwMode="auto">
            <a:xfrm>
              <a:off x="1173163" y="4056063"/>
              <a:ext cx="306388" cy="304800"/>
            </a:xfrm>
            <a:custGeom>
              <a:avLst/>
              <a:gdLst>
                <a:gd name="T0" fmla="*/ 0 w 193"/>
                <a:gd name="T1" fmla="*/ 174 h 192"/>
                <a:gd name="T2" fmla="*/ 175 w 193"/>
                <a:gd name="T3" fmla="*/ 0 h 192"/>
                <a:gd name="T4" fmla="*/ 193 w 193"/>
                <a:gd name="T5" fmla="*/ 18 h 192"/>
                <a:gd name="T6" fmla="*/ 18 w 193"/>
                <a:gd name="T7" fmla="*/ 192 h 192"/>
                <a:gd name="T8" fmla="*/ 0 w 193"/>
                <a:gd name="T9" fmla="*/ 174 h 192"/>
              </a:gdLst>
              <a:ahLst/>
              <a:cxnLst>
                <a:cxn ang="0">
                  <a:pos x="T0" y="T1"/>
                </a:cxn>
                <a:cxn ang="0">
                  <a:pos x="T2" y="T3"/>
                </a:cxn>
                <a:cxn ang="0">
                  <a:pos x="T4" y="T5"/>
                </a:cxn>
                <a:cxn ang="0">
                  <a:pos x="T6" y="T7"/>
                </a:cxn>
                <a:cxn ang="0">
                  <a:pos x="T8" y="T9"/>
                </a:cxn>
              </a:cxnLst>
              <a:rect l="0" t="0" r="r" b="b"/>
              <a:pathLst>
                <a:path w="193" h="192">
                  <a:moveTo>
                    <a:pt x="0" y="174"/>
                  </a:moveTo>
                  <a:lnTo>
                    <a:pt x="175" y="0"/>
                  </a:lnTo>
                  <a:lnTo>
                    <a:pt x="193" y="18"/>
                  </a:lnTo>
                  <a:lnTo>
                    <a:pt x="18" y="192"/>
                  </a:lnTo>
                  <a:lnTo>
                    <a:pt x="0"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9">
              <a:extLst>
                <a:ext uri="{FF2B5EF4-FFF2-40B4-BE49-F238E27FC236}">
                  <a16:creationId xmlns:a16="http://schemas.microsoft.com/office/drawing/2014/main" id="{925FAF66-2629-476D-9C55-4C613FD9A477}"/>
                </a:ext>
              </a:extLst>
            </p:cNvPr>
            <p:cNvSpPr>
              <a:spLocks noChangeArrowheads="1"/>
            </p:cNvSpPr>
            <p:nvPr/>
          </p:nvSpPr>
          <p:spPr bwMode="auto">
            <a:xfrm>
              <a:off x="1106488" y="1897063"/>
              <a:ext cx="98425" cy="128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20">
              <a:extLst>
                <a:ext uri="{FF2B5EF4-FFF2-40B4-BE49-F238E27FC236}">
                  <a16:creationId xmlns:a16="http://schemas.microsoft.com/office/drawing/2014/main" id="{F45F5B97-76F2-4F2C-9338-63FC3CAF2357}"/>
                </a:ext>
              </a:extLst>
            </p:cNvPr>
            <p:cNvSpPr>
              <a:spLocks noChangeArrowheads="1"/>
            </p:cNvSpPr>
            <p:nvPr/>
          </p:nvSpPr>
          <p:spPr bwMode="auto">
            <a:xfrm>
              <a:off x="1450975" y="1897063"/>
              <a:ext cx="85725" cy="128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21">
              <a:extLst>
                <a:ext uri="{FF2B5EF4-FFF2-40B4-BE49-F238E27FC236}">
                  <a16:creationId xmlns:a16="http://schemas.microsoft.com/office/drawing/2014/main" id="{B6E8F85E-6D1C-41F4-B8A7-57B9F8D421C3}"/>
                </a:ext>
              </a:extLst>
            </p:cNvPr>
            <p:cNvSpPr>
              <a:spLocks noChangeArrowheads="1"/>
            </p:cNvSpPr>
            <p:nvPr/>
          </p:nvSpPr>
          <p:spPr bwMode="auto">
            <a:xfrm>
              <a:off x="1147763" y="1897063"/>
              <a:ext cx="3571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2">
              <a:extLst>
                <a:ext uri="{FF2B5EF4-FFF2-40B4-BE49-F238E27FC236}">
                  <a16:creationId xmlns:a16="http://schemas.microsoft.com/office/drawing/2014/main" id="{CE02C0B1-B1CA-454A-B027-3C89B4E9A079}"/>
                </a:ext>
              </a:extLst>
            </p:cNvPr>
            <p:cNvSpPr>
              <a:spLocks/>
            </p:cNvSpPr>
            <p:nvPr/>
          </p:nvSpPr>
          <p:spPr bwMode="auto">
            <a:xfrm>
              <a:off x="1173163" y="1925638"/>
              <a:ext cx="306388" cy="304800"/>
            </a:xfrm>
            <a:custGeom>
              <a:avLst/>
              <a:gdLst>
                <a:gd name="T0" fmla="*/ 175 w 193"/>
                <a:gd name="T1" fmla="*/ 192 h 192"/>
                <a:gd name="T2" fmla="*/ 0 w 193"/>
                <a:gd name="T3" fmla="*/ 18 h 192"/>
                <a:gd name="T4" fmla="*/ 18 w 193"/>
                <a:gd name="T5" fmla="*/ 0 h 192"/>
                <a:gd name="T6" fmla="*/ 193 w 193"/>
                <a:gd name="T7" fmla="*/ 174 h 192"/>
                <a:gd name="T8" fmla="*/ 175 w 193"/>
                <a:gd name="T9" fmla="*/ 192 h 192"/>
              </a:gdLst>
              <a:ahLst/>
              <a:cxnLst>
                <a:cxn ang="0">
                  <a:pos x="T0" y="T1"/>
                </a:cxn>
                <a:cxn ang="0">
                  <a:pos x="T2" y="T3"/>
                </a:cxn>
                <a:cxn ang="0">
                  <a:pos x="T4" y="T5"/>
                </a:cxn>
                <a:cxn ang="0">
                  <a:pos x="T6" y="T7"/>
                </a:cxn>
                <a:cxn ang="0">
                  <a:pos x="T8" y="T9"/>
                </a:cxn>
              </a:cxnLst>
              <a:rect l="0" t="0" r="r" b="b"/>
              <a:pathLst>
                <a:path w="193" h="192">
                  <a:moveTo>
                    <a:pt x="175" y="192"/>
                  </a:moveTo>
                  <a:lnTo>
                    <a:pt x="0" y="18"/>
                  </a:lnTo>
                  <a:lnTo>
                    <a:pt x="18" y="0"/>
                  </a:lnTo>
                  <a:lnTo>
                    <a:pt x="193" y="174"/>
                  </a:lnTo>
                  <a:lnTo>
                    <a:pt x="17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3">
              <a:extLst>
                <a:ext uri="{FF2B5EF4-FFF2-40B4-BE49-F238E27FC236}">
                  <a16:creationId xmlns:a16="http://schemas.microsoft.com/office/drawing/2014/main" id="{EACB8C69-2A94-471A-8E2A-8CC99B12ACE1}"/>
                </a:ext>
              </a:extLst>
            </p:cNvPr>
            <p:cNvSpPr>
              <a:spLocks/>
            </p:cNvSpPr>
            <p:nvPr/>
          </p:nvSpPr>
          <p:spPr bwMode="auto">
            <a:xfrm>
              <a:off x="1173163" y="1925638"/>
              <a:ext cx="306388" cy="304800"/>
            </a:xfrm>
            <a:custGeom>
              <a:avLst/>
              <a:gdLst>
                <a:gd name="T0" fmla="*/ 0 w 193"/>
                <a:gd name="T1" fmla="*/ 174 h 192"/>
                <a:gd name="T2" fmla="*/ 175 w 193"/>
                <a:gd name="T3" fmla="*/ 0 h 192"/>
                <a:gd name="T4" fmla="*/ 193 w 193"/>
                <a:gd name="T5" fmla="*/ 18 h 192"/>
                <a:gd name="T6" fmla="*/ 18 w 193"/>
                <a:gd name="T7" fmla="*/ 192 h 192"/>
                <a:gd name="T8" fmla="*/ 0 w 193"/>
                <a:gd name="T9" fmla="*/ 174 h 192"/>
              </a:gdLst>
              <a:ahLst/>
              <a:cxnLst>
                <a:cxn ang="0">
                  <a:pos x="T0" y="T1"/>
                </a:cxn>
                <a:cxn ang="0">
                  <a:pos x="T2" y="T3"/>
                </a:cxn>
                <a:cxn ang="0">
                  <a:pos x="T4" y="T5"/>
                </a:cxn>
                <a:cxn ang="0">
                  <a:pos x="T6" y="T7"/>
                </a:cxn>
                <a:cxn ang="0">
                  <a:pos x="T8" y="T9"/>
                </a:cxn>
              </a:cxnLst>
              <a:rect l="0" t="0" r="r" b="b"/>
              <a:pathLst>
                <a:path w="193" h="192">
                  <a:moveTo>
                    <a:pt x="0" y="174"/>
                  </a:moveTo>
                  <a:lnTo>
                    <a:pt x="175" y="0"/>
                  </a:lnTo>
                  <a:lnTo>
                    <a:pt x="193" y="18"/>
                  </a:lnTo>
                  <a:lnTo>
                    <a:pt x="18" y="192"/>
                  </a:lnTo>
                  <a:lnTo>
                    <a:pt x="0"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24">
              <a:extLst>
                <a:ext uri="{FF2B5EF4-FFF2-40B4-BE49-F238E27FC236}">
                  <a16:creationId xmlns:a16="http://schemas.microsoft.com/office/drawing/2014/main" id="{CE20E4D3-8034-4E29-AB20-B787DE31B3C7}"/>
                </a:ext>
              </a:extLst>
            </p:cNvPr>
            <p:cNvSpPr>
              <a:spLocks noChangeArrowheads="1"/>
            </p:cNvSpPr>
            <p:nvPr/>
          </p:nvSpPr>
          <p:spPr bwMode="auto">
            <a:xfrm>
              <a:off x="1147763" y="2189163"/>
              <a:ext cx="3571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5">
              <a:extLst>
                <a:ext uri="{FF2B5EF4-FFF2-40B4-BE49-F238E27FC236}">
                  <a16:creationId xmlns:a16="http://schemas.microsoft.com/office/drawing/2014/main" id="{6365AC9D-C734-465E-A874-496C563F295C}"/>
                </a:ext>
              </a:extLst>
            </p:cNvPr>
            <p:cNvSpPr>
              <a:spLocks/>
            </p:cNvSpPr>
            <p:nvPr/>
          </p:nvSpPr>
          <p:spPr bwMode="auto">
            <a:xfrm>
              <a:off x="1173163" y="2217738"/>
              <a:ext cx="306388" cy="306387"/>
            </a:xfrm>
            <a:custGeom>
              <a:avLst/>
              <a:gdLst>
                <a:gd name="T0" fmla="*/ 175 w 193"/>
                <a:gd name="T1" fmla="*/ 193 h 193"/>
                <a:gd name="T2" fmla="*/ 0 w 193"/>
                <a:gd name="T3" fmla="*/ 18 h 193"/>
                <a:gd name="T4" fmla="*/ 18 w 193"/>
                <a:gd name="T5" fmla="*/ 0 h 193"/>
                <a:gd name="T6" fmla="*/ 193 w 193"/>
                <a:gd name="T7" fmla="*/ 175 h 193"/>
                <a:gd name="T8" fmla="*/ 175 w 193"/>
                <a:gd name="T9" fmla="*/ 193 h 193"/>
              </a:gdLst>
              <a:ahLst/>
              <a:cxnLst>
                <a:cxn ang="0">
                  <a:pos x="T0" y="T1"/>
                </a:cxn>
                <a:cxn ang="0">
                  <a:pos x="T2" y="T3"/>
                </a:cxn>
                <a:cxn ang="0">
                  <a:pos x="T4" y="T5"/>
                </a:cxn>
                <a:cxn ang="0">
                  <a:pos x="T6" y="T7"/>
                </a:cxn>
                <a:cxn ang="0">
                  <a:pos x="T8" y="T9"/>
                </a:cxn>
              </a:cxnLst>
              <a:rect l="0" t="0" r="r" b="b"/>
              <a:pathLst>
                <a:path w="193" h="193">
                  <a:moveTo>
                    <a:pt x="175" y="193"/>
                  </a:moveTo>
                  <a:lnTo>
                    <a:pt x="0" y="18"/>
                  </a:lnTo>
                  <a:lnTo>
                    <a:pt x="18" y="0"/>
                  </a:lnTo>
                  <a:lnTo>
                    <a:pt x="193" y="175"/>
                  </a:lnTo>
                  <a:lnTo>
                    <a:pt x="175"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6">
              <a:extLst>
                <a:ext uri="{FF2B5EF4-FFF2-40B4-BE49-F238E27FC236}">
                  <a16:creationId xmlns:a16="http://schemas.microsoft.com/office/drawing/2014/main" id="{BB95D256-4F4D-4D40-BC25-F7FF09BF1311}"/>
                </a:ext>
              </a:extLst>
            </p:cNvPr>
            <p:cNvSpPr>
              <a:spLocks/>
            </p:cNvSpPr>
            <p:nvPr/>
          </p:nvSpPr>
          <p:spPr bwMode="auto">
            <a:xfrm>
              <a:off x="1173163" y="2217738"/>
              <a:ext cx="306388" cy="306387"/>
            </a:xfrm>
            <a:custGeom>
              <a:avLst/>
              <a:gdLst>
                <a:gd name="T0" fmla="*/ 0 w 193"/>
                <a:gd name="T1" fmla="*/ 175 h 193"/>
                <a:gd name="T2" fmla="*/ 175 w 193"/>
                <a:gd name="T3" fmla="*/ 0 h 193"/>
                <a:gd name="T4" fmla="*/ 193 w 193"/>
                <a:gd name="T5" fmla="*/ 18 h 193"/>
                <a:gd name="T6" fmla="*/ 18 w 193"/>
                <a:gd name="T7" fmla="*/ 193 h 193"/>
                <a:gd name="T8" fmla="*/ 0 w 193"/>
                <a:gd name="T9" fmla="*/ 175 h 193"/>
              </a:gdLst>
              <a:ahLst/>
              <a:cxnLst>
                <a:cxn ang="0">
                  <a:pos x="T0" y="T1"/>
                </a:cxn>
                <a:cxn ang="0">
                  <a:pos x="T2" y="T3"/>
                </a:cxn>
                <a:cxn ang="0">
                  <a:pos x="T4" y="T5"/>
                </a:cxn>
                <a:cxn ang="0">
                  <a:pos x="T6" y="T7"/>
                </a:cxn>
                <a:cxn ang="0">
                  <a:pos x="T8" y="T9"/>
                </a:cxn>
              </a:cxnLst>
              <a:rect l="0" t="0" r="r" b="b"/>
              <a:pathLst>
                <a:path w="193" h="193">
                  <a:moveTo>
                    <a:pt x="0" y="175"/>
                  </a:moveTo>
                  <a:lnTo>
                    <a:pt x="175" y="0"/>
                  </a:lnTo>
                  <a:lnTo>
                    <a:pt x="193" y="18"/>
                  </a:lnTo>
                  <a:lnTo>
                    <a:pt x="18" y="193"/>
                  </a:lnTo>
                  <a:lnTo>
                    <a:pt x="0"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27">
              <a:extLst>
                <a:ext uri="{FF2B5EF4-FFF2-40B4-BE49-F238E27FC236}">
                  <a16:creationId xmlns:a16="http://schemas.microsoft.com/office/drawing/2014/main" id="{01E5A597-9B14-4D30-8DED-45FBB006C039}"/>
                </a:ext>
              </a:extLst>
            </p:cNvPr>
            <p:cNvSpPr>
              <a:spLocks noChangeArrowheads="1"/>
            </p:cNvSpPr>
            <p:nvPr/>
          </p:nvSpPr>
          <p:spPr bwMode="auto">
            <a:xfrm>
              <a:off x="1147763" y="2482850"/>
              <a:ext cx="3571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8">
              <a:extLst>
                <a:ext uri="{FF2B5EF4-FFF2-40B4-BE49-F238E27FC236}">
                  <a16:creationId xmlns:a16="http://schemas.microsoft.com/office/drawing/2014/main" id="{6CE40F44-A1E4-492D-A63B-594A72F38FD0}"/>
                </a:ext>
              </a:extLst>
            </p:cNvPr>
            <p:cNvSpPr>
              <a:spLocks/>
            </p:cNvSpPr>
            <p:nvPr/>
          </p:nvSpPr>
          <p:spPr bwMode="auto">
            <a:xfrm>
              <a:off x="1173163" y="2511425"/>
              <a:ext cx="306388" cy="304800"/>
            </a:xfrm>
            <a:custGeom>
              <a:avLst/>
              <a:gdLst>
                <a:gd name="T0" fmla="*/ 175 w 193"/>
                <a:gd name="T1" fmla="*/ 192 h 192"/>
                <a:gd name="T2" fmla="*/ 0 w 193"/>
                <a:gd name="T3" fmla="*/ 18 h 192"/>
                <a:gd name="T4" fmla="*/ 18 w 193"/>
                <a:gd name="T5" fmla="*/ 0 h 192"/>
                <a:gd name="T6" fmla="*/ 193 w 193"/>
                <a:gd name="T7" fmla="*/ 174 h 192"/>
                <a:gd name="T8" fmla="*/ 175 w 193"/>
                <a:gd name="T9" fmla="*/ 192 h 192"/>
              </a:gdLst>
              <a:ahLst/>
              <a:cxnLst>
                <a:cxn ang="0">
                  <a:pos x="T0" y="T1"/>
                </a:cxn>
                <a:cxn ang="0">
                  <a:pos x="T2" y="T3"/>
                </a:cxn>
                <a:cxn ang="0">
                  <a:pos x="T4" y="T5"/>
                </a:cxn>
                <a:cxn ang="0">
                  <a:pos x="T6" y="T7"/>
                </a:cxn>
                <a:cxn ang="0">
                  <a:pos x="T8" y="T9"/>
                </a:cxn>
              </a:cxnLst>
              <a:rect l="0" t="0" r="r" b="b"/>
              <a:pathLst>
                <a:path w="193" h="192">
                  <a:moveTo>
                    <a:pt x="175" y="192"/>
                  </a:moveTo>
                  <a:lnTo>
                    <a:pt x="0" y="18"/>
                  </a:lnTo>
                  <a:lnTo>
                    <a:pt x="18" y="0"/>
                  </a:lnTo>
                  <a:lnTo>
                    <a:pt x="193" y="174"/>
                  </a:lnTo>
                  <a:lnTo>
                    <a:pt x="17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9">
              <a:extLst>
                <a:ext uri="{FF2B5EF4-FFF2-40B4-BE49-F238E27FC236}">
                  <a16:creationId xmlns:a16="http://schemas.microsoft.com/office/drawing/2014/main" id="{C8918C23-936A-4BFD-AB66-385F72A4C6D9}"/>
                </a:ext>
              </a:extLst>
            </p:cNvPr>
            <p:cNvSpPr>
              <a:spLocks/>
            </p:cNvSpPr>
            <p:nvPr/>
          </p:nvSpPr>
          <p:spPr bwMode="auto">
            <a:xfrm>
              <a:off x="1173163" y="2511425"/>
              <a:ext cx="306388" cy="304800"/>
            </a:xfrm>
            <a:custGeom>
              <a:avLst/>
              <a:gdLst>
                <a:gd name="T0" fmla="*/ 0 w 193"/>
                <a:gd name="T1" fmla="*/ 174 h 192"/>
                <a:gd name="T2" fmla="*/ 175 w 193"/>
                <a:gd name="T3" fmla="*/ 0 h 192"/>
                <a:gd name="T4" fmla="*/ 193 w 193"/>
                <a:gd name="T5" fmla="*/ 18 h 192"/>
                <a:gd name="T6" fmla="*/ 18 w 193"/>
                <a:gd name="T7" fmla="*/ 192 h 192"/>
                <a:gd name="T8" fmla="*/ 0 w 193"/>
                <a:gd name="T9" fmla="*/ 174 h 192"/>
              </a:gdLst>
              <a:ahLst/>
              <a:cxnLst>
                <a:cxn ang="0">
                  <a:pos x="T0" y="T1"/>
                </a:cxn>
                <a:cxn ang="0">
                  <a:pos x="T2" y="T3"/>
                </a:cxn>
                <a:cxn ang="0">
                  <a:pos x="T4" y="T5"/>
                </a:cxn>
                <a:cxn ang="0">
                  <a:pos x="T6" y="T7"/>
                </a:cxn>
                <a:cxn ang="0">
                  <a:pos x="T8" y="T9"/>
                </a:cxn>
              </a:cxnLst>
              <a:rect l="0" t="0" r="r" b="b"/>
              <a:pathLst>
                <a:path w="193" h="192">
                  <a:moveTo>
                    <a:pt x="0" y="174"/>
                  </a:moveTo>
                  <a:lnTo>
                    <a:pt x="175" y="0"/>
                  </a:lnTo>
                  <a:lnTo>
                    <a:pt x="193" y="18"/>
                  </a:lnTo>
                  <a:lnTo>
                    <a:pt x="18" y="192"/>
                  </a:lnTo>
                  <a:lnTo>
                    <a:pt x="0"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30">
              <a:extLst>
                <a:ext uri="{FF2B5EF4-FFF2-40B4-BE49-F238E27FC236}">
                  <a16:creationId xmlns:a16="http://schemas.microsoft.com/office/drawing/2014/main" id="{384875FC-A62C-411E-A261-2B7BED6E8EF7}"/>
                </a:ext>
              </a:extLst>
            </p:cNvPr>
            <p:cNvSpPr>
              <a:spLocks noChangeArrowheads="1"/>
            </p:cNvSpPr>
            <p:nvPr/>
          </p:nvSpPr>
          <p:spPr bwMode="auto">
            <a:xfrm>
              <a:off x="1147763" y="2774950"/>
              <a:ext cx="3571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1">
              <a:extLst>
                <a:ext uri="{FF2B5EF4-FFF2-40B4-BE49-F238E27FC236}">
                  <a16:creationId xmlns:a16="http://schemas.microsoft.com/office/drawing/2014/main" id="{B804F545-AD5D-4D50-B3C5-92F90163209C}"/>
                </a:ext>
              </a:extLst>
            </p:cNvPr>
            <p:cNvSpPr>
              <a:spLocks/>
            </p:cNvSpPr>
            <p:nvPr/>
          </p:nvSpPr>
          <p:spPr bwMode="auto">
            <a:xfrm>
              <a:off x="1173163" y="2803525"/>
              <a:ext cx="306388" cy="306387"/>
            </a:xfrm>
            <a:custGeom>
              <a:avLst/>
              <a:gdLst>
                <a:gd name="T0" fmla="*/ 175 w 193"/>
                <a:gd name="T1" fmla="*/ 193 h 193"/>
                <a:gd name="T2" fmla="*/ 0 w 193"/>
                <a:gd name="T3" fmla="*/ 18 h 193"/>
                <a:gd name="T4" fmla="*/ 18 w 193"/>
                <a:gd name="T5" fmla="*/ 0 h 193"/>
                <a:gd name="T6" fmla="*/ 193 w 193"/>
                <a:gd name="T7" fmla="*/ 175 h 193"/>
                <a:gd name="T8" fmla="*/ 175 w 193"/>
                <a:gd name="T9" fmla="*/ 193 h 193"/>
              </a:gdLst>
              <a:ahLst/>
              <a:cxnLst>
                <a:cxn ang="0">
                  <a:pos x="T0" y="T1"/>
                </a:cxn>
                <a:cxn ang="0">
                  <a:pos x="T2" y="T3"/>
                </a:cxn>
                <a:cxn ang="0">
                  <a:pos x="T4" y="T5"/>
                </a:cxn>
                <a:cxn ang="0">
                  <a:pos x="T6" y="T7"/>
                </a:cxn>
                <a:cxn ang="0">
                  <a:pos x="T8" y="T9"/>
                </a:cxn>
              </a:cxnLst>
              <a:rect l="0" t="0" r="r" b="b"/>
              <a:pathLst>
                <a:path w="193" h="193">
                  <a:moveTo>
                    <a:pt x="175" y="193"/>
                  </a:moveTo>
                  <a:lnTo>
                    <a:pt x="0" y="18"/>
                  </a:lnTo>
                  <a:lnTo>
                    <a:pt x="18" y="0"/>
                  </a:lnTo>
                  <a:lnTo>
                    <a:pt x="193" y="175"/>
                  </a:lnTo>
                  <a:lnTo>
                    <a:pt x="175"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2">
              <a:extLst>
                <a:ext uri="{FF2B5EF4-FFF2-40B4-BE49-F238E27FC236}">
                  <a16:creationId xmlns:a16="http://schemas.microsoft.com/office/drawing/2014/main" id="{8DC66FF2-5229-49EE-BFE7-0AE1673C56D5}"/>
                </a:ext>
              </a:extLst>
            </p:cNvPr>
            <p:cNvSpPr>
              <a:spLocks/>
            </p:cNvSpPr>
            <p:nvPr/>
          </p:nvSpPr>
          <p:spPr bwMode="auto">
            <a:xfrm>
              <a:off x="1173163" y="2803525"/>
              <a:ext cx="306388" cy="306387"/>
            </a:xfrm>
            <a:custGeom>
              <a:avLst/>
              <a:gdLst>
                <a:gd name="T0" fmla="*/ 0 w 193"/>
                <a:gd name="T1" fmla="*/ 175 h 193"/>
                <a:gd name="T2" fmla="*/ 175 w 193"/>
                <a:gd name="T3" fmla="*/ 0 h 193"/>
                <a:gd name="T4" fmla="*/ 193 w 193"/>
                <a:gd name="T5" fmla="*/ 18 h 193"/>
                <a:gd name="T6" fmla="*/ 18 w 193"/>
                <a:gd name="T7" fmla="*/ 193 h 193"/>
                <a:gd name="T8" fmla="*/ 0 w 193"/>
                <a:gd name="T9" fmla="*/ 175 h 193"/>
              </a:gdLst>
              <a:ahLst/>
              <a:cxnLst>
                <a:cxn ang="0">
                  <a:pos x="T0" y="T1"/>
                </a:cxn>
                <a:cxn ang="0">
                  <a:pos x="T2" y="T3"/>
                </a:cxn>
                <a:cxn ang="0">
                  <a:pos x="T4" y="T5"/>
                </a:cxn>
                <a:cxn ang="0">
                  <a:pos x="T6" y="T7"/>
                </a:cxn>
                <a:cxn ang="0">
                  <a:pos x="T8" y="T9"/>
                </a:cxn>
              </a:cxnLst>
              <a:rect l="0" t="0" r="r" b="b"/>
              <a:pathLst>
                <a:path w="193" h="193">
                  <a:moveTo>
                    <a:pt x="0" y="175"/>
                  </a:moveTo>
                  <a:lnTo>
                    <a:pt x="175" y="0"/>
                  </a:lnTo>
                  <a:lnTo>
                    <a:pt x="193" y="18"/>
                  </a:lnTo>
                  <a:lnTo>
                    <a:pt x="18" y="193"/>
                  </a:lnTo>
                  <a:lnTo>
                    <a:pt x="0"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33">
              <a:extLst>
                <a:ext uri="{FF2B5EF4-FFF2-40B4-BE49-F238E27FC236}">
                  <a16:creationId xmlns:a16="http://schemas.microsoft.com/office/drawing/2014/main" id="{B97EC406-138C-49AC-8AF4-C89BB9763670}"/>
                </a:ext>
              </a:extLst>
            </p:cNvPr>
            <p:cNvSpPr>
              <a:spLocks noChangeArrowheads="1"/>
            </p:cNvSpPr>
            <p:nvPr/>
          </p:nvSpPr>
          <p:spPr bwMode="auto">
            <a:xfrm>
              <a:off x="1179513" y="919163"/>
              <a:ext cx="44450" cy="981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34">
              <a:extLst>
                <a:ext uri="{FF2B5EF4-FFF2-40B4-BE49-F238E27FC236}">
                  <a16:creationId xmlns:a16="http://schemas.microsoft.com/office/drawing/2014/main" id="{24C19A92-7457-4575-BBD1-A8F27176B2C3}"/>
                </a:ext>
              </a:extLst>
            </p:cNvPr>
            <p:cNvSpPr>
              <a:spLocks noChangeArrowheads="1"/>
            </p:cNvSpPr>
            <p:nvPr/>
          </p:nvSpPr>
          <p:spPr bwMode="auto">
            <a:xfrm>
              <a:off x="1412875" y="919163"/>
              <a:ext cx="53975" cy="981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35">
              <a:extLst>
                <a:ext uri="{FF2B5EF4-FFF2-40B4-BE49-F238E27FC236}">
                  <a16:creationId xmlns:a16="http://schemas.microsoft.com/office/drawing/2014/main" id="{6484BDAA-3658-4218-8839-4B06954B971D}"/>
                </a:ext>
              </a:extLst>
            </p:cNvPr>
            <p:cNvSpPr>
              <a:spLocks noChangeArrowheads="1"/>
            </p:cNvSpPr>
            <p:nvPr/>
          </p:nvSpPr>
          <p:spPr bwMode="auto">
            <a:xfrm>
              <a:off x="1179513" y="915988"/>
              <a:ext cx="2746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36">
              <a:extLst>
                <a:ext uri="{FF2B5EF4-FFF2-40B4-BE49-F238E27FC236}">
                  <a16:creationId xmlns:a16="http://schemas.microsoft.com/office/drawing/2014/main" id="{33DD8617-845E-4DAE-A3A0-EF2EC64C2890}"/>
                </a:ext>
              </a:extLst>
            </p:cNvPr>
            <p:cNvSpPr>
              <a:spLocks/>
            </p:cNvSpPr>
            <p:nvPr/>
          </p:nvSpPr>
          <p:spPr bwMode="auto">
            <a:xfrm>
              <a:off x="1198563" y="938213"/>
              <a:ext cx="236538" cy="234950"/>
            </a:xfrm>
            <a:custGeom>
              <a:avLst/>
              <a:gdLst>
                <a:gd name="T0" fmla="*/ 135 w 149"/>
                <a:gd name="T1" fmla="*/ 148 h 148"/>
                <a:gd name="T2" fmla="*/ 0 w 149"/>
                <a:gd name="T3" fmla="*/ 14 h 148"/>
                <a:gd name="T4" fmla="*/ 14 w 149"/>
                <a:gd name="T5" fmla="*/ 0 h 148"/>
                <a:gd name="T6" fmla="*/ 149 w 149"/>
                <a:gd name="T7" fmla="*/ 134 h 148"/>
                <a:gd name="T8" fmla="*/ 135 w 149"/>
                <a:gd name="T9" fmla="*/ 148 h 148"/>
              </a:gdLst>
              <a:ahLst/>
              <a:cxnLst>
                <a:cxn ang="0">
                  <a:pos x="T0" y="T1"/>
                </a:cxn>
                <a:cxn ang="0">
                  <a:pos x="T2" y="T3"/>
                </a:cxn>
                <a:cxn ang="0">
                  <a:pos x="T4" y="T5"/>
                </a:cxn>
                <a:cxn ang="0">
                  <a:pos x="T6" y="T7"/>
                </a:cxn>
                <a:cxn ang="0">
                  <a:pos x="T8" y="T9"/>
                </a:cxn>
              </a:cxnLst>
              <a:rect l="0" t="0" r="r" b="b"/>
              <a:pathLst>
                <a:path w="149" h="148">
                  <a:moveTo>
                    <a:pt x="135" y="148"/>
                  </a:moveTo>
                  <a:lnTo>
                    <a:pt x="0" y="14"/>
                  </a:lnTo>
                  <a:lnTo>
                    <a:pt x="14" y="0"/>
                  </a:lnTo>
                  <a:lnTo>
                    <a:pt x="149" y="134"/>
                  </a:lnTo>
                  <a:lnTo>
                    <a:pt x="135"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7">
              <a:extLst>
                <a:ext uri="{FF2B5EF4-FFF2-40B4-BE49-F238E27FC236}">
                  <a16:creationId xmlns:a16="http://schemas.microsoft.com/office/drawing/2014/main" id="{11645D46-4D7F-42EB-A5FC-9679E3A8F23D}"/>
                </a:ext>
              </a:extLst>
            </p:cNvPr>
            <p:cNvSpPr>
              <a:spLocks/>
            </p:cNvSpPr>
            <p:nvPr/>
          </p:nvSpPr>
          <p:spPr bwMode="auto">
            <a:xfrm>
              <a:off x="1198563" y="938213"/>
              <a:ext cx="236538" cy="234950"/>
            </a:xfrm>
            <a:custGeom>
              <a:avLst/>
              <a:gdLst>
                <a:gd name="T0" fmla="*/ 0 w 149"/>
                <a:gd name="T1" fmla="*/ 134 h 148"/>
                <a:gd name="T2" fmla="*/ 135 w 149"/>
                <a:gd name="T3" fmla="*/ 0 h 148"/>
                <a:gd name="T4" fmla="*/ 149 w 149"/>
                <a:gd name="T5" fmla="*/ 14 h 148"/>
                <a:gd name="T6" fmla="*/ 14 w 149"/>
                <a:gd name="T7" fmla="*/ 148 h 148"/>
                <a:gd name="T8" fmla="*/ 0 w 149"/>
                <a:gd name="T9" fmla="*/ 134 h 148"/>
              </a:gdLst>
              <a:ahLst/>
              <a:cxnLst>
                <a:cxn ang="0">
                  <a:pos x="T0" y="T1"/>
                </a:cxn>
                <a:cxn ang="0">
                  <a:pos x="T2" y="T3"/>
                </a:cxn>
                <a:cxn ang="0">
                  <a:pos x="T4" y="T5"/>
                </a:cxn>
                <a:cxn ang="0">
                  <a:pos x="T6" y="T7"/>
                </a:cxn>
                <a:cxn ang="0">
                  <a:pos x="T8" y="T9"/>
                </a:cxn>
              </a:cxnLst>
              <a:rect l="0" t="0" r="r" b="b"/>
              <a:pathLst>
                <a:path w="149" h="148">
                  <a:moveTo>
                    <a:pt x="0" y="134"/>
                  </a:moveTo>
                  <a:lnTo>
                    <a:pt x="135" y="0"/>
                  </a:lnTo>
                  <a:lnTo>
                    <a:pt x="149" y="14"/>
                  </a:lnTo>
                  <a:lnTo>
                    <a:pt x="14" y="148"/>
                  </a:lnTo>
                  <a:lnTo>
                    <a:pt x="0"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38">
              <a:extLst>
                <a:ext uri="{FF2B5EF4-FFF2-40B4-BE49-F238E27FC236}">
                  <a16:creationId xmlns:a16="http://schemas.microsoft.com/office/drawing/2014/main" id="{45960FB5-7D47-425A-829B-E3758AAFCC9E}"/>
                </a:ext>
              </a:extLst>
            </p:cNvPr>
            <p:cNvSpPr>
              <a:spLocks noChangeArrowheads="1"/>
            </p:cNvSpPr>
            <p:nvPr/>
          </p:nvSpPr>
          <p:spPr bwMode="auto">
            <a:xfrm>
              <a:off x="1179513" y="1141413"/>
              <a:ext cx="2746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39">
              <a:extLst>
                <a:ext uri="{FF2B5EF4-FFF2-40B4-BE49-F238E27FC236}">
                  <a16:creationId xmlns:a16="http://schemas.microsoft.com/office/drawing/2014/main" id="{5E0EDA2E-E12E-4C35-B290-685282209532}"/>
                </a:ext>
              </a:extLst>
            </p:cNvPr>
            <p:cNvSpPr>
              <a:spLocks/>
            </p:cNvSpPr>
            <p:nvPr/>
          </p:nvSpPr>
          <p:spPr bwMode="auto">
            <a:xfrm>
              <a:off x="1198563" y="1160463"/>
              <a:ext cx="236538" cy="236537"/>
            </a:xfrm>
            <a:custGeom>
              <a:avLst/>
              <a:gdLst>
                <a:gd name="T0" fmla="*/ 135 w 149"/>
                <a:gd name="T1" fmla="*/ 149 h 149"/>
                <a:gd name="T2" fmla="*/ 0 w 149"/>
                <a:gd name="T3" fmla="*/ 14 h 149"/>
                <a:gd name="T4" fmla="*/ 14 w 149"/>
                <a:gd name="T5" fmla="*/ 0 h 149"/>
                <a:gd name="T6" fmla="*/ 149 w 149"/>
                <a:gd name="T7" fmla="*/ 135 h 149"/>
                <a:gd name="T8" fmla="*/ 135 w 149"/>
                <a:gd name="T9" fmla="*/ 149 h 149"/>
              </a:gdLst>
              <a:ahLst/>
              <a:cxnLst>
                <a:cxn ang="0">
                  <a:pos x="T0" y="T1"/>
                </a:cxn>
                <a:cxn ang="0">
                  <a:pos x="T2" y="T3"/>
                </a:cxn>
                <a:cxn ang="0">
                  <a:pos x="T4" y="T5"/>
                </a:cxn>
                <a:cxn ang="0">
                  <a:pos x="T6" y="T7"/>
                </a:cxn>
                <a:cxn ang="0">
                  <a:pos x="T8" y="T9"/>
                </a:cxn>
              </a:cxnLst>
              <a:rect l="0" t="0" r="r" b="b"/>
              <a:pathLst>
                <a:path w="149" h="149">
                  <a:moveTo>
                    <a:pt x="135" y="149"/>
                  </a:moveTo>
                  <a:lnTo>
                    <a:pt x="0" y="14"/>
                  </a:lnTo>
                  <a:lnTo>
                    <a:pt x="14" y="0"/>
                  </a:lnTo>
                  <a:lnTo>
                    <a:pt x="149" y="135"/>
                  </a:lnTo>
                  <a:lnTo>
                    <a:pt x="1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40">
              <a:extLst>
                <a:ext uri="{FF2B5EF4-FFF2-40B4-BE49-F238E27FC236}">
                  <a16:creationId xmlns:a16="http://schemas.microsoft.com/office/drawing/2014/main" id="{C276EE56-795B-4DA1-8307-00BA2FCEB32E}"/>
                </a:ext>
              </a:extLst>
            </p:cNvPr>
            <p:cNvSpPr>
              <a:spLocks/>
            </p:cNvSpPr>
            <p:nvPr/>
          </p:nvSpPr>
          <p:spPr bwMode="auto">
            <a:xfrm>
              <a:off x="1198563" y="1160463"/>
              <a:ext cx="236538" cy="236537"/>
            </a:xfrm>
            <a:custGeom>
              <a:avLst/>
              <a:gdLst>
                <a:gd name="T0" fmla="*/ 0 w 149"/>
                <a:gd name="T1" fmla="*/ 135 h 149"/>
                <a:gd name="T2" fmla="*/ 135 w 149"/>
                <a:gd name="T3" fmla="*/ 0 h 149"/>
                <a:gd name="T4" fmla="*/ 149 w 149"/>
                <a:gd name="T5" fmla="*/ 14 h 149"/>
                <a:gd name="T6" fmla="*/ 14 w 149"/>
                <a:gd name="T7" fmla="*/ 149 h 149"/>
                <a:gd name="T8" fmla="*/ 0 w 149"/>
                <a:gd name="T9" fmla="*/ 135 h 149"/>
              </a:gdLst>
              <a:ahLst/>
              <a:cxnLst>
                <a:cxn ang="0">
                  <a:pos x="T0" y="T1"/>
                </a:cxn>
                <a:cxn ang="0">
                  <a:pos x="T2" y="T3"/>
                </a:cxn>
                <a:cxn ang="0">
                  <a:pos x="T4" y="T5"/>
                </a:cxn>
                <a:cxn ang="0">
                  <a:pos x="T6" y="T7"/>
                </a:cxn>
                <a:cxn ang="0">
                  <a:pos x="T8" y="T9"/>
                </a:cxn>
              </a:cxnLst>
              <a:rect l="0" t="0" r="r" b="b"/>
              <a:pathLst>
                <a:path w="149" h="149">
                  <a:moveTo>
                    <a:pt x="0" y="135"/>
                  </a:moveTo>
                  <a:lnTo>
                    <a:pt x="135" y="0"/>
                  </a:lnTo>
                  <a:lnTo>
                    <a:pt x="149" y="14"/>
                  </a:lnTo>
                  <a:lnTo>
                    <a:pt x="14" y="149"/>
                  </a:lnTo>
                  <a:lnTo>
                    <a:pt x="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41">
              <a:extLst>
                <a:ext uri="{FF2B5EF4-FFF2-40B4-BE49-F238E27FC236}">
                  <a16:creationId xmlns:a16="http://schemas.microsoft.com/office/drawing/2014/main" id="{FDBF9FDC-CF39-4BB9-8DF9-BD44789F5E5F}"/>
                </a:ext>
              </a:extLst>
            </p:cNvPr>
            <p:cNvSpPr>
              <a:spLocks noChangeArrowheads="1"/>
            </p:cNvSpPr>
            <p:nvPr/>
          </p:nvSpPr>
          <p:spPr bwMode="auto">
            <a:xfrm>
              <a:off x="1179513" y="1365250"/>
              <a:ext cx="2746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42">
              <a:extLst>
                <a:ext uri="{FF2B5EF4-FFF2-40B4-BE49-F238E27FC236}">
                  <a16:creationId xmlns:a16="http://schemas.microsoft.com/office/drawing/2014/main" id="{54A959A8-23A1-436F-A7BB-C351E8CB37D2}"/>
                </a:ext>
              </a:extLst>
            </p:cNvPr>
            <p:cNvSpPr>
              <a:spLocks/>
            </p:cNvSpPr>
            <p:nvPr/>
          </p:nvSpPr>
          <p:spPr bwMode="auto">
            <a:xfrm>
              <a:off x="1198563" y="1387475"/>
              <a:ext cx="236538" cy="231775"/>
            </a:xfrm>
            <a:custGeom>
              <a:avLst/>
              <a:gdLst>
                <a:gd name="T0" fmla="*/ 135 w 149"/>
                <a:gd name="T1" fmla="*/ 146 h 146"/>
                <a:gd name="T2" fmla="*/ 0 w 149"/>
                <a:gd name="T3" fmla="*/ 12 h 146"/>
                <a:gd name="T4" fmla="*/ 14 w 149"/>
                <a:gd name="T5" fmla="*/ 0 h 146"/>
                <a:gd name="T6" fmla="*/ 149 w 149"/>
                <a:gd name="T7" fmla="*/ 134 h 146"/>
                <a:gd name="T8" fmla="*/ 135 w 149"/>
                <a:gd name="T9" fmla="*/ 146 h 146"/>
              </a:gdLst>
              <a:ahLst/>
              <a:cxnLst>
                <a:cxn ang="0">
                  <a:pos x="T0" y="T1"/>
                </a:cxn>
                <a:cxn ang="0">
                  <a:pos x="T2" y="T3"/>
                </a:cxn>
                <a:cxn ang="0">
                  <a:pos x="T4" y="T5"/>
                </a:cxn>
                <a:cxn ang="0">
                  <a:pos x="T6" y="T7"/>
                </a:cxn>
                <a:cxn ang="0">
                  <a:pos x="T8" y="T9"/>
                </a:cxn>
              </a:cxnLst>
              <a:rect l="0" t="0" r="r" b="b"/>
              <a:pathLst>
                <a:path w="149" h="146">
                  <a:moveTo>
                    <a:pt x="135" y="146"/>
                  </a:moveTo>
                  <a:lnTo>
                    <a:pt x="0" y="12"/>
                  </a:lnTo>
                  <a:lnTo>
                    <a:pt x="14" y="0"/>
                  </a:lnTo>
                  <a:lnTo>
                    <a:pt x="149" y="134"/>
                  </a:lnTo>
                  <a:lnTo>
                    <a:pt x="135"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43">
              <a:extLst>
                <a:ext uri="{FF2B5EF4-FFF2-40B4-BE49-F238E27FC236}">
                  <a16:creationId xmlns:a16="http://schemas.microsoft.com/office/drawing/2014/main" id="{56ABDF13-4A05-4415-AB58-55E7C925E335}"/>
                </a:ext>
              </a:extLst>
            </p:cNvPr>
            <p:cNvSpPr>
              <a:spLocks/>
            </p:cNvSpPr>
            <p:nvPr/>
          </p:nvSpPr>
          <p:spPr bwMode="auto">
            <a:xfrm>
              <a:off x="1198563" y="1387475"/>
              <a:ext cx="236538" cy="231775"/>
            </a:xfrm>
            <a:custGeom>
              <a:avLst/>
              <a:gdLst>
                <a:gd name="T0" fmla="*/ 0 w 149"/>
                <a:gd name="T1" fmla="*/ 134 h 146"/>
                <a:gd name="T2" fmla="*/ 135 w 149"/>
                <a:gd name="T3" fmla="*/ 0 h 146"/>
                <a:gd name="T4" fmla="*/ 149 w 149"/>
                <a:gd name="T5" fmla="*/ 12 h 146"/>
                <a:gd name="T6" fmla="*/ 14 w 149"/>
                <a:gd name="T7" fmla="*/ 146 h 146"/>
                <a:gd name="T8" fmla="*/ 0 w 149"/>
                <a:gd name="T9" fmla="*/ 134 h 146"/>
              </a:gdLst>
              <a:ahLst/>
              <a:cxnLst>
                <a:cxn ang="0">
                  <a:pos x="T0" y="T1"/>
                </a:cxn>
                <a:cxn ang="0">
                  <a:pos x="T2" y="T3"/>
                </a:cxn>
                <a:cxn ang="0">
                  <a:pos x="T4" y="T5"/>
                </a:cxn>
                <a:cxn ang="0">
                  <a:pos x="T6" y="T7"/>
                </a:cxn>
                <a:cxn ang="0">
                  <a:pos x="T8" y="T9"/>
                </a:cxn>
              </a:cxnLst>
              <a:rect l="0" t="0" r="r" b="b"/>
              <a:pathLst>
                <a:path w="149" h="146">
                  <a:moveTo>
                    <a:pt x="0" y="134"/>
                  </a:moveTo>
                  <a:lnTo>
                    <a:pt x="135" y="0"/>
                  </a:lnTo>
                  <a:lnTo>
                    <a:pt x="149" y="12"/>
                  </a:lnTo>
                  <a:lnTo>
                    <a:pt x="14" y="146"/>
                  </a:lnTo>
                  <a:lnTo>
                    <a:pt x="0"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44">
              <a:extLst>
                <a:ext uri="{FF2B5EF4-FFF2-40B4-BE49-F238E27FC236}">
                  <a16:creationId xmlns:a16="http://schemas.microsoft.com/office/drawing/2014/main" id="{75026085-048C-4FFC-9F0B-22E539713B26}"/>
                </a:ext>
              </a:extLst>
            </p:cNvPr>
            <p:cNvSpPr>
              <a:spLocks noChangeArrowheads="1"/>
            </p:cNvSpPr>
            <p:nvPr/>
          </p:nvSpPr>
          <p:spPr bwMode="auto">
            <a:xfrm>
              <a:off x="1179513" y="1590675"/>
              <a:ext cx="2746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45">
              <a:extLst>
                <a:ext uri="{FF2B5EF4-FFF2-40B4-BE49-F238E27FC236}">
                  <a16:creationId xmlns:a16="http://schemas.microsoft.com/office/drawing/2014/main" id="{D9CAD49D-381E-4784-88AD-6E820840B36D}"/>
                </a:ext>
              </a:extLst>
            </p:cNvPr>
            <p:cNvSpPr>
              <a:spLocks/>
            </p:cNvSpPr>
            <p:nvPr/>
          </p:nvSpPr>
          <p:spPr bwMode="auto">
            <a:xfrm>
              <a:off x="1198563" y="1609725"/>
              <a:ext cx="236538" cy="236537"/>
            </a:xfrm>
            <a:custGeom>
              <a:avLst/>
              <a:gdLst>
                <a:gd name="T0" fmla="*/ 135 w 149"/>
                <a:gd name="T1" fmla="*/ 149 h 149"/>
                <a:gd name="T2" fmla="*/ 0 w 149"/>
                <a:gd name="T3" fmla="*/ 14 h 149"/>
                <a:gd name="T4" fmla="*/ 14 w 149"/>
                <a:gd name="T5" fmla="*/ 0 h 149"/>
                <a:gd name="T6" fmla="*/ 149 w 149"/>
                <a:gd name="T7" fmla="*/ 135 h 149"/>
                <a:gd name="T8" fmla="*/ 135 w 149"/>
                <a:gd name="T9" fmla="*/ 149 h 149"/>
              </a:gdLst>
              <a:ahLst/>
              <a:cxnLst>
                <a:cxn ang="0">
                  <a:pos x="T0" y="T1"/>
                </a:cxn>
                <a:cxn ang="0">
                  <a:pos x="T2" y="T3"/>
                </a:cxn>
                <a:cxn ang="0">
                  <a:pos x="T4" y="T5"/>
                </a:cxn>
                <a:cxn ang="0">
                  <a:pos x="T6" y="T7"/>
                </a:cxn>
                <a:cxn ang="0">
                  <a:pos x="T8" y="T9"/>
                </a:cxn>
              </a:cxnLst>
              <a:rect l="0" t="0" r="r" b="b"/>
              <a:pathLst>
                <a:path w="149" h="149">
                  <a:moveTo>
                    <a:pt x="135" y="149"/>
                  </a:moveTo>
                  <a:lnTo>
                    <a:pt x="0" y="14"/>
                  </a:lnTo>
                  <a:lnTo>
                    <a:pt x="14" y="0"/>
                  </a:lnTo>
                  <a:lnTo>
                    <a:pt x="149" y="135"/>
                  </a:lnTo>
                  <a:lnTo>
                    <a:pt x="1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46">
              <a:extLst>
                <a:ext uri="{FF2B5EF4-FFF2-40B4-BE49-F238E27FC236}">
                  <a16:creationId xmlns:a16="http://schemas.microsoft.com/office/drawing/2014/main" id="{10A7345D-180C-4054-821E-8CD31F979BCB}"/>
                </a:ext>
              </a:extLst>
            </p:cNvPr>
            <p:cNvSpPr>
              <a:spLocks/>
            </p:cNvSpPr>
            <p:nvPr/>
          </p:nvSpPr>
          <p:spPr bwMode="auto">
            <a:xfrm>
              <a:off x="1198563" y="1609725"/>
              <a:ext cx="236538" cy="236537"/>
            </a:xfrm>
            <a:custGeom>
              <a:avLst/>
              <a:gdLst>
                <a:gd name="T0" fmla="*/ 0 w 149"/>
                <a:gd name="T1" fmla="*/ 135 h 149"/>
                <a:gd name="T2" fmla="*/ 135 w 149"/>
                <a:gd name="T3" fmla="*/ 0 h 149"/>
                <a:gd name="T4" fmla="*/ 149 w 149"/>
                <a:gd name="T5" fmla="*/ 14 h 149"/>
                <a:gd name="T6" fmla="*/ 14 w 149"/>
                <a:gd name="T7" fmla="*/ 149 h 149"/>
                <a:gd name="T8" fmla="*/ 0 w 149"/>
                <a:gd name="T9" fmla="*/ 135 h 149"/>
              </a:gdLst>
              <a:ahLst/>
              <a:cxnLst>
                <a:cxn ang="0">
                  <a:pos x="T0" y="T1"/>
                </a:cxn>
                <a:cxn ang="0">
                  <a:pos x="T2" y="T3"/>
                </a:cxn>
                <a:cxn ang="0">
                  <a:pos x="T4" y="T5"/>
                </a:cxn>
                <a:cxn ang="0">
                  <a:pos x="T6" y="T7"/>
                </a:cxn>
                <a:cxn ang="0">
                  <a:pos x="T8" y="T9"/>
                </a:cxn>
              </a:cxnLst>
              <a:rect l="0" t="0" r="r" b="b"/>
              <a:pathLst>
                <a:path w="149" h="149">
                  <a:moveTo>
                    <a:pt x="0" y="135"/>
                  </a:moveTo>
                  <a:lnTo>
                    <a:pt x="135" y="0"/>
                  </a:lnTo>
                  <a:lnTo>
                    <a:pt x="149" y="14"/>
                  </a:lnTo>
                  <a:lnTo>
                    <a:pt x="14" y="149"/>
                  </a:lnTo>
                  <a:lnTo>
                    <a:pt x="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47">
              <a:extLst>
                <a:ext uri="{FF2B5EF4-FFF2-40B4-BE49-F238E27FC236}">
                  <a16:creationId xmlns:a16="http://schemas.microsoft.com/office/drawing/2014/main" id="{367F591E-817D-4427-8740-1E230850DF7D}"/>
                </a:ext>
              </a:extLst>
            </p:cNvPr>
            <p:cNvSpPr>
              <a:spLocks noChangeArrowheads="1"/>
            </p:cNvSpPr>
            <p:nvPr/>
          </p:nvSpPr>
          <p:spPr bwMode="auto">
            <a:xfrm>
              <a:off x="1182688" y="217488"/>
              <a:ext cx="44450" cy="7461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48">
              <a:extLst>
                <a:ext uri="{FF2B5EF4-FFF2-40B4-BE49-F238E27FC236}">
                  <a16:creationId xmlns:a16="http://schemas.microsoft.com/office/drawing/2014/main" id="{4D5DC696-CDA9-410E-AA57-4789872CE02F}"/>
                </a:ext>
              </a:extLst>
            </p:cNvPr>
            <p:cNvSpPr>
              <a:spLocks noChangeArrowheads="1"/>
            </p:cNvSpPr>
            <p:nvPr/>
          </p:nvSpPr>
          <p:spPr bwMode="auto">
            <a:xfrm>
              <a:off x="1416050" y="217488"/>
              <a:ext cx="53975" cy="7461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49">
              <a:extLst>
                <a:ext uri="{FF2B5EF4-FFF2-40B4-BE49-F238E27FC236}">
                  <a16:creationId xmlns:a16="http://schemas.microsoft.com/office/drawing/2014/main" id="{63FE19DF-3D10-4342-A89C-BC4ABA0E76DA}"/>
                </a:ext>
              </a:extLst>
            </p:cNvPr>
            <p:cNvSpPr>
              <a:spLocks/>
            </p:cNvSpPr>
            <p:nvPr/>
          </p:nvSpPr>
          <p:spPr bwMode="auto">
            <a:xfrm>
              <a:off x="1182688" y="65088"/>
              <a:ext cx="287338" cy="188912"/>
            </a:xfrm>
            <a:custGeom>
              <a:avLst/>
              <a:gdLst>
                <a:gd name="T0" fmla="*/ 181 w 181"/>
                <a:gd name="T1" fmla="*/ 119 h 119"/>
                <a:gd name="T2" fmla="*/ 0 w 181"/>
                <a:gd name="T3" fmla="*/ 119 h 119"/>
                <a:gd name="T4" fmla="*/ 0 w 181"/>
                <a:gd name="T5" fmla="*/ 80 h 119"/>
                <a:gd name="T6" fmla="*/ 86 w 181"/>
                <a:gd name="T7" fmla="*/ 0 h 119"/>
                <a:gd name="T8" fmla="*/ 181 w 181"/>
                <a:gd name="T9" fmla="*/ 26 h 119"/>
                <a:gd name="T10" fmla="*/ 181 w 181"/>
                <a:gd name="T11" fmla="*/ 119 h 119"/>
              </a:gdLst>
              <a:ahLst/>
              <a:cxnLst>
                <a:cxn ang="0">
                  <a:pos x="T0" y="T1"/>
                </a:cxn>
                <a:cxn ang="0">
                  <a:pos x="T2" y="T3"/>
                </a:cxn>
                <a:cxn ang="0">
                  <a:pos x="T4" y="T5"/>
                </a:cxn>
                <a:cxn ang="0">
                  <a:pos x="T6" y="T7"/>
                </a:cxn>
                <a:cxn ang="0">
                  <a:pos x="T8" y="T9"/>
                </a:cxn>
                <a:cxn ang="0">
                  <a:pos x="T10" y="T11"/>
                </a:cxn>
              </a:cxnLst>
              <a:rect l="0" t="0" r="r" b="b"/>
              <a:pathLst>
                <a:path w="181" h="119">
                  <a:moveTo>
                    <a:pt x="181" y="119"/>
                  </a:moveTo>
                  <a:lnTo>
                    <a:pt x="0" y="119"/>
                  </a:lnTo>
                  <a:lnTo>
                    <a:pt x="0" y="80"/>
                  </a:lnTo>
                  <a:lnTo>
                    <a:pt x="86" y="0"/>
                  </a:lnTo>
                  <a:lnTo>
                    <a:pt x="181" y="26"/>
                  </a:lnTo>
                  <a:lnTo>
                    <a:pt x="181"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0">
              <a:extLst>
                <a:ext uri="{FF2B5EF4-FFF2-40B4-BE49-F238E27FC236}">
                  <a16:creationId xmlns:a16="http://schemas.microsoft.com/office/drawing/2014/main" id="{BDDD5D9F-FDC9-41B0-A37A-9D405CDD09C2}"/>
                </a:ext>
              </a:extLst>
            </p:cNvPr>
            <p:cNvSpPr>
              <a:spLocks/>
            </p:cNvSpPr>
            <p:nvPr/>
          </p:nvSpPr>
          <p:spPr bwMode="auto">
            <a:xfrm>
              <a:off x="1201738" y="227013"/>
              <a:ext cx="236538" cy="236537"/>
            </a:xfrm>
            <a:custGeom>
              <a:avLst/>
              <a:gdLst>
                <a:gd name="T0" fmla="*/ 135 w 149"/>
                <a:gd name="T1" fmla="*/ 149 h 149"/>
                <a:gd name="T2" fmla="*/ 0 w 149"/>
                <a:gd name="T3" fmla="*/ 15 h 149"/>
                <a:gd name="T4" fmla="*/ 14 w 149"/>
                <a:gd name="T5" fmla="*/ 0 h 149"/>
                <a:gd name="T6" fmla="*/ 149 w 149"/>
                <a:gd name="T7" fmla="*/ 135 h 149"/>
                <a:gd name="T8" fmla="*/ 135 w 149"/>
                <a:gd name="T9" fmla="*/ 149 h 149"/>
              </a:gdLst>
              <a:ahLst/>
              <a:cxnLst>
                <a:cxn ang="0">
                  <a:pos x="T0" y="T1"/>
                </a:cxn>
                <a:cxn ang="0">
                  <a:pos x="T2" y="T3"/>
                </a:cxn>
                <a:cxn ang="0">
                  <a:pos x="T4" y="T5"/>
                </a:cxn>
                <a:cxn ang="0">
                  <a:pos x="T6" y="T7"/>
                </a:cxn>
                <a:cxn ang="0">
                  <a:pos x="T8" y="T9"/>
                </a:cxn>
              </a:cxnLst>
              <a:rect l="0" t="0" r="r" b="b"/>
              <a:pathLst>
                <a:path w="149" h="149">
                  <a:moveTo>
                    <a:pt x="135" y="149"/>
                  </a:moveTo>
                  <a:lnTo>
                    <a:pt x="0" y="15"/>
                  </a:lnTo>
                  <a:lnTo>
                    <a:pt x="14" y="0"/>
                  </a:lnTo>
                  <a:lnTo>
                    <a:pt x="149" y="135"/>
                  </a:lnTo>
                  <a:lnTo>
                    <a:pt x="1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1">
              <a:extLst>
                <a:ext uri="{FF2B5EF4-FFF2-40B4-BE49-F238E27FC236}">
                  <a16:creationId xmlns:a16="http://schemas.microsoft.com/office/drawing/2014/main" id="{ADD01AF4-FC22-4C63-A8AF-62BF97822018}"/>
                </a:ext>
              </a:extLst>
            </p:cNvPr>
            <p:cNvSpPr>
              <a:spLocks/>
            </p:cNvSpPr>
            <p:nvPr/>
          </p:nvSpPr>
          <p:spPr bwMode="auto">
            <a:xfrm>
              <a:off x="1201738" y="227013"/>
              <a:ext cx="236538" cy="236537"/>
            </a:xfrm>
            <a:custGeom>
              <a:avLst/>
              <a:gdLst>
                <a:gd name="T0" fmla="*/ 0 w 149"/>
                <a:gd name="T1" fmla="*/ 135 h 149"/>
                <a:gd name="T2" fmla="*/ 135 w 149"/>
                <a:gd name="T3" fmla="*/ 0 h 149"/>
                <a:gd name="T4" fmla="*/ 149 w 149"/>
                <a:gd name="T5" fmla="*/ 15 h 149"/>
                <a:gd name="T6" fmla="*/ 14 w 149"/>
                <a:gd name="T7" fmla="*/ 149 h 149"/>
                <a:gd name="T8" fmla="*/ 0 w 149"/>
                <a:gd name="T9" fmla="*/ 135 h 149"/>
              </a:gdLst>
              <a:ahLst/>
              <a:cxnLst>
                <a:cxn ang="0">
                  <a:pos x="T0" y="T1"/>
                </a:cxn>
                <a:cxn ang="0">
                  <a:pos x="T2" y="T3"/>
                </a:cxn>
                <a:cxn ang="0">
                  <a:pos x="T4" y="T5"/>
                </a:cxn>
                <a:cxn ang="0">
                  <a:pos x="T6" y="T7"/>
                </a:cxn>
                <a:cxn ang="0">
                  <a:pos x="T8" y="T9"/>
                </a:cxn>
              </a:cxnLst>
              <a:rect l="0" t="0" r="r" b="b"/>
              <a:pathLst>
                <a:path w="149" h="149">
                  <a:moveTo>
                    <a:pt x="0" y="135"/>
                  </a:moveTo>
                  <a:lnTo>
                    <a:pt x="135" y="0"/>
                  </a:lnTo>
                  <a:lnTo>
                    <a:pt x="149" y="15"/>
                  </a:lnTo>
                  <a:lnTo>
                    <a:pt x="14" y="149"/>
                  </a:lnTo>
                  <a:lnTo>
                    <a:pt x="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52">
              <a:extLst>
                <a:ext uri="{FF2B5EF4-FFF2-40B4-BE49-F238E27FC236}">
                  <a16:creationId xmlns:a16="http://schemas.microsoft.com/office/drawing/2014/main" id="{365CFF6C-18C3-4682-A71C-77D2ED1A86EA}"/>
                </a:ext>
              </a:extLst>
            </p:cNvPr>
            <p:cNvSpPr>
              <a:spLocks noChangeArrowheads="1"/>
            </p:cNvSpPr>
            <p:nvPr/>
          </p:nvSpPr>
          <p:spPr bwMode="auto">
            <a:xfrm>
              <a:off x="1182688" y="431800"/>
              <a:ext cx="2746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53">
              <a:extLst>
                <a:ext uri="{FF2B5EF4-FFF2-40B4-BE49-F238E27FC236}">
                  <a16:creationId xmlns:a16="http://schemas.microsoft.com/office/drawing/2014/main" id="{79135CC1-356C-4726-AE78-BD17A2568816}"/>
                </a:ext>
              </a:extLst>
            </p:cNvPr>
            <p:cNvSpPr>
              <a:spLocks/>
            </p:cNvSpPr>
            <p:nvPr/>
          </p:nvSpPr>
          <p:spPr bwMode="auto">
            <a:xfrm>
              <a:off x="1201738" y="450850"/>
              <a:ext cx="236538" cy="234950"/>
            </a:xfrm>
            <a:custGeom>
              <a:avLst/>
              <a:gdLst>
                <a:gd name="T0" fmla="*/ 135 w 149"/>
                <a:gd name="T1" fmla="*/ 148 h 148"/>
                <a:gd name="T2" fmla="*/ 0 w 149"/>
                <a:gd name="T3" fmla="*/ 14 h 148"/>
                <a:gd name="T4" fmla="*/ 14 w 149"/>
                <a:gd name="T5" fmla="*/ 0 h 148"/>
                <a:gd name="T6" fmla="*/ 149 w 149"/>
                <a:gd name="T7" fmla="*/ 134 h 148"/>
                <a:gd name="T8" fmla="*/ 135 w 149"/>
                <a:gd name="T9" fmla="*/ 148 h 148"/>
              </a:gdLst>
              <a:ahLst/>
              <a:cxnLst>
                <a:cxn ang="0">
                  <a:pos x="T0" y="T1"/>
                </a:cxn>
                <a:cxn ang="0">
                  <a:pos x="T2" y="T3"/>
                </a:cxn>
                <a:cxn ang="0">
                  <a:pos x="T4" y="T5"/>
                </a:cxn>
                <a:cxn ang="0">
                  <a:pos x="T6" y="T7"/>
                </a:cxn>
                <a:cxn ang="0">
                  <a:pos x="T8" y="T9"/>
                </a:cxn>
              </a:cxnLst>
              <a:rect l="0" t="0" r="r" b="b"/>
              <a:pathLst>
                <a:path w="149" h="148">
                  <a:moveTo>
                    <a:pt x="135" y="148"/>
                  </a:moveTo>
                  <a:lnTo>
                    <a:pt x="0" y="14"/>
                  </a:lnTo>
                  <a:lnTo>
                    <a:pt x="14" y="0"/>
                  </a:lnTo>
                  <a:lnTo>
                    <a:pt x="149" y="134"/>
                  </a:lnTo>
                  <a:lnTo>
                    <a:pt x="135"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54">
              <a:extLst>
                <a:ext uri="{FF2B5EF4-FFF2-40B4-BE49-F238E27FC236}">
                  <a16:creationId xmlns:a16="http://schemas.microsoft.com/office/drawing/2014/main" id="{42B0BAB4-8E94-480D-A5AB-381BB728A986}"/>
                </a:ext>
              </a:extLst>
            </p:cNvPr>
            <p:cNvSpPr>
              <a:spLocks/>
            </p:cNvSpPr>
            <p:nvPr/>
          </p:nvSpPr>
          <p:spPr bwMode="auto">
            <a:xfrm>
              <a:off x="1201738" y="450850"/>
              <a:ext cx="236538" cy="234950"/>
            </a:xfrm>
            <a:custGeom>
              <a:avLst/>
              <a:gdLst>
                <a:gd name="T0" fmla="*/ 0 w 149"/>
                <a:gd name="T1" fmla="*/ 134 h 148"/>
                <a:gd name="T2" fmla="*/ 135 w 149"/>
                <a:gd name="T3" fmla="*/ 0 h 148"/>
                <a:gd name="T4" fmla="*/ 149 w 149"/>
                <a:gd name="T5" fmla="*/ 14 h 148"/>
                <a:gd name="T6" fmla="*/ 14 w 149"/>
                <a:gd name="T7" fmla="*/ 148 h 148"/>
                <a:gd name="T8" fmla="*/ 0 w 149"/>
                <a:gd name="T9" fmla="*/ 134 h 148"/>
              </a:gdLst>
              <a:ahLst/>
              <a:cxnLst>
                <a:cxn ang="0">
                  <a:pos x="T0" y="T1"/>
                </a:cxn>
                <a:cxn ang="0">
                  <a:pos x="T2" y="T3"/>
                </a:cxn>
                <a:cxn ang="0">
                  <a:pos x="T4" y="T5"/>
                </a:cxn>
                <a:cxn ang="0">
                  <a:pos x="T6" y="T7"/>
                </a:cxn>
                <a:cxn ang="0">
                  <a:pos x="T8" y="T9"/>
                </a:cxn>
              </a:cxnLst>
              <a:rect l="0" t="0" r="r" b="b"/>
              <a:pathLst>
                <a:path w="149" h="148">
                  <a:moveTo>
                    <a:pt x="0" y="134"/>
                  </a:moveTo>
                  <a:lnTo>
                    <a:pt x="135" y="0"/>
                  </a:lnTo>
                  <a:lnTo>
                    <a:pt x="149" y="14"/>
                  </a:lnTo>
                  <a:lnTo>
                    <a:pt x="14" y="148"/>
                  </a:lnTo>
                  <a:lnTo>
                    <a:pt x="0"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55">
              <a:extLst>
                <a:ext uri="{FF2B5EF4-FFF2-40B4-BE49-F238E27FC236}">
                  <a16:creationId xmlns:a16="http://schemas.microsoft.com/office/drawing/2014/main" id="{24C741B8-99DF-461A-A929-525374C9420D}"/>
                </a:ext>
              </a:extLst>
            </p:cNvPr>
            <p:cNvSpPr>
              <a:spLocks noChangeArrowheads="1"/>
            </p:cNvSpPr>
            <p:nvPr/>
          </p:nvSpPr>
          <p:spPr bwMode="auto">
            <a:xfrm>
              <a:off x="1182688" y="654050"/>
              <a:ext cx="2746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56">
              <a:extLst>
                <a:ext uri="{FF2B5EF4-FFF2-40B4-BE49-F238E27FC236}">
                  <a16:creationId xmlns:a16="http://schemas.microsoft.com/office/drawing/2014/main" id="{0F869A62-E6ED-4D7C-ABCD-6DF94451CA74}"/>
                </a:ext>
              </a:extLst>
            </p:cNvPr>
            <p:cNvSpPr>
              <a:spLocks/>
            </p:cNvSpPr>
            <p:nvPr/>
          </p:nvSpPr>
          <p:spPr bwMode="auto">
            <a:xfrm>
              <a:off x="1201738" y="676275"/>
              <a:ext cx="236538" cy="233362"/>
            </a:xfrm>
            <a:custGeom>
              <a:avLst/>
              <a:gdLst>
                <a:gd name="T0" fmla="*/ 135 w 149"/>
                <a:gd name="T1" fmla="*/ 147 h 147"/>
                <a:gd name="T2" fmla="*/ 0 w 149"/>
                <a:gd name="T3" fmla="*/ 12 h 147"/>
                <a:gd name="T4" fmla="*/ 14 w 149"/>
                <a:gd name="T5" fmla="*/ 0 h 147"/>
                <a:gd name="T6" fmla="*/ 149 w 149"/>
                <a:gd name="T7" fmla="*/ 135 h 147"/>
                <a:gd name="T8" fmla="*/ 135 w 149"/>
                <a:gd name="T9" fmla="*/ 147 h 147"/>
              </a:gdLst>
              <a:ahLst/>
              <a:cxnLst>
                <a:cxn ang="0">
                  <a:pos x="T0" y="T1"/>
                </a:cxn>
                <a:cxn ang="0">
                  <a:pos x="T2" y="T3"/>
                </a:cxn>
                <a:cxn ang="0">
                  <a:pos x="T4" y="T5"/>
                </a:cxn>
                <a:cxn ang="0">
                  <a:pos x="T6" y="T7"/>
                </a:cxn>
                <a:cxn ang="0">
                  <a:pos x="T8" y="T9"/>
                </a:cxn>
              </a:cxnLst>
              <a:rect l="0" t="0" r="r" b="b"/>
              <a:pathLst>
                <a:path w="149" h="147">
                  <a:moveTo>
                    <a:pt x="135" y="147"/>
                  </a:moveTo>
                  <a:lnTo>
                    <a:pt x="0" y="12"/>
                  </a:lnTo>
                  <a:lnTo>
                    <a:pt x="14" y="0"/>
                  </a:lnTo>
                  <a:lnTo>
                    <a:pt x="149" y="135"/>
                  </a:lnTo>
                  <a:lnTo>
                    <a:pt x="135"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57">
              <a:extLst>
                <a:ext uri="{FF2B5EF4-FFF2-40B4-BE49-F238E27FC236}">
                  <a16:creationId xmlns:a16="http://schemas.microsoft.com/office/drawing/2014/main" id="{DC550991-285F-4D06-A47C-1AFDF5F434CC}"/>
                </a:ext>
              </a:extLst>
            </p:cNvPr>
            <p:cNvSpPr>
              <a:spLocks/>
            </p:cNvSpPr>
            <p:nvPr/>
          </p:nvSpPr>
          <p:spPr bwMode="auto">
            <a:xfrm>
              <a:off x="1201738" y="676275"/>
              <a:ext cx="236538" cy="233362"/>
            </a:xfrm>
            <a:custGeom>
              <a:avLst/>
              <a:gdLst>
                <a:gd name="T0" fmla="*/ 0 w 149"/>
                <a:gd name="T1" fmla="*/ 135 h 147"/>
                <a:gd name="T2" fmla="*/ 135 w 149"/>
                <a:gd name="T3" fmla="*/ 0 h 147"/>
                <a:gd name="T4" fmla="*/ 149 w 149"/>
                <a:gd name="T5" fmla="*/ 12 h 147"/>
                <a:gd name="T6" fmla="*/ 14 w 149"/>
                <a:gd name="T7" fmla="*/ 147 h 147"/>
                <a:gd name="T8" fmla="*/ 0 w 149"/>
                <a:gd name="T9" fmla="*/ 135 h 147"/>
              </a:gdLst>
              <a:ahLst/>
              <a:cxnLst>
                <a:cxn ang="0">
                  <a:pos x="T0" y="T1"/>
                </a:cxn>
                <a:cxn ang="0">
                  <a:pos x="T2" y="T3"/>
                </a:cxn>
                <a:cxn ang="0">
                  <a:pos x="T4" y="T5"/>
                </a:cxn>
                <a:cxn ang="0">
                  <a:pos x="T6" y="T7"/>
                </a:cxn>
                <a:cxn ang="0">
                  <a:pos x="T8" y="T9"/>
                </a:cxn>
              </a:cxnLst>
              <a:rect l="0" t="0" r="r" b="b"/>
              <a:pathLst>
                <a:path w="149" h="147">
                  <a:moveTo>
                    <a:pt x="0" y="135"/>
                  </a:moveTo>
                  <a:lnTo>
                    <a:pt x="135" y="0"/>
                  </a:lnTo>
                  <a:lnTo>
                    <a:pt x="149" y="12"/>
                  </a:lnTo>
                  <a:lnTo>
                    <a:pt x="14" y="147"/>
                  </a:lnTo>
                  <a:lnTo>
                    <a:pt x="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58">
              <a:extLst>
                <a:ext uri="{FF2B5EF4-FFF2-40B4-BE49-F238E27FC236}">
                  <a16:creationId xmlns:a16="http://schemas.microsoft.com/office/drawing/2014/main" id="{EF2AC0C5-CCC1-4706-9036-72874D82D5E4}"/>
                </a:ext>
              </a:extLst>
            </p:cNvPr>
            <p:cNvSpPr>
              <a:spLocks noChangeArrowheads="1"/>
            </p:cNvSpPr>
            <p:nvPr/>
          </p:nvSpPr>
          <p:spPr bwMode="auto">
            <a:xfrm>
              <a:off x="398463" y="755650"/>
              <a:ext cx="825500" cy="396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59">
              <a:extLst>
                <a:ext uri="{FF2B5EF4-FFF2-40B4-BE49-F238E27FC236}">
                  <a16:creationId xmlns:a16="http://schemas.microsoft.com/office/drawing/2014/main" id="{1A2D4A31-9843-451D-80E0-471967AA8D35}"/>
                </a:ext>
              </a:extLst>
            </p:cNvPr>
            <p:cNvSpPr>
              <a:spLocks noChangeArrowheads="1"/>
            </p:cNvSpPr>
            <p:nvPr/>
          </p:nvSpPr>
          <p:spPr bwMode="auto">
            <a:xfrm>
              <a:off x="398463" y="950913"/>
              <a:ext cx="82550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60">
              <a:extLst>
                <a:ext uri="{FF2B5EF4-FFF2-40B4-BE49-F238E27FC236}">
                  <a16:creationId xmlns:a16="http://schemas.microsoft.com/office/drawing/2014/main" id="{B698F219-52B6-4C89-A9E2-8BB6212FFFBE}"/>
                </a:ext>
              </a:extLst>
            </p:cNvPr>
            <p:cNvSpPr>
              <a:spLocks noChangeArrowheads="1"/>
            </p:cNvSpPr>
            <p:nvPr/>
          </p:nvSpPr>
          <p:spPr bwMode="auto">
            <a:xfrm>
              <a:off x="1185863" y="755650"/>
              <a:ext cx="38100"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1">
              <a:extLst>
                <a:ext uri="{FF2B5EF4-FFF2-40B4-BE49-F238E27FC236}">
                  <a16:creationId xmlns:a16="http://schemas.microsoft.com/office/drawing/2014/main" id="{C317DB85-26F6-4D37-ADCF-36C31B84E14E}"/>
                </a:ext>
              </a:extLst>
            </p:cNvPr>
            <p:cNvSpPr>
              <a:spLocks/>
            </p:cNvSpPr>
            <p:nvPr/>
          </p:nvSpPr>
          <p:spPr bwMode="auto">
            <a:xfrm>
              <a:off x="1009650" y="773113"/>
              <a:ext cx="198438" cy="196850"/>
            </a:xfrm>
            <a:custGeom>
              <a:avLst/>
              <a:gdLst>
                <a:gd name="T0" fmla="*/ 0 w 125"/>
                <a:gd name="T1" fmla="*/ 112 h 124"/>
                <a:gd name="T2" fmla="*/ 113 w 125"/>
                <a:gd name="T3" fmla="*/ 0 h 124"/>
                <a:gd name="T4" fmla="*/ 125 w 125"/>
                <a:gd name="T5" fmla="*/ 12 h 124"/>
                <a:gd name="T6" fmla="*/ 11 w 125"/>
                <a:gd name="T7" fmla="*/ 124 h 124"/>
                <a:gd name="T8" fmla="*/ 0 w 125"/>
                <a:gd name="T9" fmla="*/ 112 h 124"/>
              </a:gdLst>
              <a:ahLst/>
              <a:cxnLst>
                <a:cxn ang="0">
                  <a:pos x="T0" y="T1"/>
                </a:cxn>
                <a:cxn ang="0">
                  <a:pos x="T2" y="T3"/>
                </a:cxn>
                <a:cxn ang="0">
                  <a:pos x="T4" y="T5"/>
                </a:cxn>
                <a:cxn ang="0">
                  <a:pos x="T6" y="T7"/>
                </a:cxn>
                <a:cxn ang="0">
                  <a:pos x="T8" y="T9"/>
                </a:cxn>
              </a:cxnLst>
              <a:rect l="0" t="0" r="r" b="b"/>
              <a:pathLst>
                <a:path w="125" h="124">
                  <a:moveTo>
                    <a:pt x="0" y="112"/>
                  </a:moveTo>
                  <a:lnTo>
                    <a:pt x="113" y="0"/>
                  </a:lnTo>
                  <a:lnTo>
                    <a:pt x="125" y="12"/>
                  </a:lnTo>
                  <a:lnTo>
                    <a:pt x="11"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
              <a:extLst>
                <a:ext uri="{FF2B5EF4-FFF2-40B4-BE49-F238E27FC236}">
                  <a16:creationId xmlns:a16="http://schemas.microsoft.com/office/drawing/2014/main" id="{B09817D5-497A-4D79-9FD5-148ED3EFF289}"/>
                </a:ext>
              </a:extLst>
            </p:cNvPr>
            <p:cNvSpPr>
              <a:spLocks/>
            </p:cNvSpPr>
            <p:nvPr/>
          </p:nvSpPr>
          <p:spPr bwMode="auto">
            <a:xfrm>
              <a:off x="1009650" y="773113"/>
              <a:ext cx="198438" cy="196850"/>
            </a:xfrm>
            <a:custGeom>
              <a:avLst/>
              <a:gdLst>
                <a:gd name="T0" fmla="*/ 11 w 125"/>
                <a:gd name="T1" fmla="*/ 0 h 124"/>
                <a:gd name="T2" fmla="*/ 125 w 125"/>
                <a:gd name="T3" fmla="*/ 112 h 124"/>
                <a:gd name="T4" fmla="*/ 113 w 125"/>
                <a:gd name="T5" fmla="*/ 124 h 124"/>
                <a:gd name="T6" fmla="*/ 0 w 125"/>
                <a:gd name="T7" fmla="*/ 12 h 124"/>
                <a:gd name="T8" fmla="*/ 11 w 125"/>
                <a:gd name="T9" fmla="*/ 0 h 124"/>
              </a:gdLst>
              <a:ahLst/>
              <a:cxnLst>
                <a:cxn ang="0">
                  <a:pos x="T0" y="T1"/>
                </a:cxn>
                <a:cxn ang="0">
                  <a:pos x="T2" y="T3"/>
                </a:cxn>
                <a:cxn ang="0">
                  <a:pos x="T4" y="T5"/>
                </a:cxn>
                <a:cxn ang="0">
                  <a:pos x="T6" y="T7"/>
                </a:cxn>
                <a:cxn ang="0">
                  <a:pos x="T8" y="T9"/>
                </a:cxn>
              </a:cxnLst>
              <a:rect l="0" t="0" r="r" b="b"/>
              <a:pathLst>
                <a:path w="125" h="124">
                  <a:moveTo>
                    <a:pt x="11" y="0"/>
                  </a:moveTo>
                  <a:lnTo>
                    <a:pt x="125" y="112"/>
                  </a:lnTo>
                  <a:lnTo>
                    <a:pt x="113" y="124"/>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63">
              <a:extLst>
                <a:ext uri="{FF2B5EF4-FFF2-40B4-BE49-F238E27FC236}">
                  <a16:creationId xmlns:a16="http://schemas.microsoft.com/office/drawing/2014/main" id="{7E87F70C-18AA-4707-94F7-74C29BB66FF8}"/>
                </a:ext>
              </a:extLst>
            </p:cNvPr>
            <p:cNvSpPr>
              <a:spLocks noChangeArrowheads="1"/>
            </p:cNvSpPr>
            <p:nvPr/>
          </p:nvSpPr>
          <p:spPr bwMode="auto">
            <a:xfrm>
              <a:off x="996950" y="755650"/>
              <a:ext cx="39688"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64">
              <a:extLst>
                <a:ext uri="{FF2B5EF4-FFF2-40B4-BE49-F238E27FC236}">
                  <a16:creationId xmlns:a16="http://schemas.microsoft.com/office/drawing/2014/main" id="{7F3FD557-6243-445F-BA6A-FA2654703EBB}"/>
                </a:ext>
              </a:extLst>
            </p:cNvPr>
            <p:cNvSpPr>
              <a:spLocks/>
            </p:cNvSpPr>
            <p:nvPr/>
          </p:nvSpPr>
          <p:spPr bwMode="auto">
            <a:xfrm>
              <a:off x="819150" y="773113"/>
              <a:ext cx="201613" cy="196850"/>
            </a:xfrm>
            <a:custGeom>
              <a:avLst/>
              <a:gdLst>
                <a:gd name="T0" fmla="*/ 0 w 127"/>
                <a:gd name="T1" fmla="*/ 112 h 124"/>
                <a:gd name="T2" fmla="*/ 114 w 127"/>
                <a:gd name="T3" fmla="*/ 0 h 124"/>
                <a:gd name="T4" fmla="*/ 127 w 127"/>
                <a:gd name="T5" fmla="*/ 12 h 124"/>
                <a:gd name="T6" fmla="*/ 12 w 127"/>
                <a:gd name="T7" fmla="*/ 124 h 124"/>
                <a:gd name="T8" fmla="*/ 0 w 127"/>
                <a:gd name="T9" fmla="*/ 112 h 124"/>
              </a:gdLst>
              <a:ahLst/>
              <a:cxnLst>
                <a:cxn ang="0">
                  <a:pos x="T0" y="T1"/>
                </a:cxn>
                <a:cxn ang="0">
                  <a:pos x="T2" y="T3"/>
                </a:cxn>
                <a:cxn ang="0">
                  <a:pos x="T4" y="T5"/>
                </a:cxn>
                <a:cxn ang="0">
                  <a:pos x="T6" y="T7"/>
                </a:cxn>
                <a:cxn ang="0">
                  <a:pos x="T8" y="T9"/>
                </a:cxn>
              </a:cxnLst>
              <a:rect l="0" t="0" r="r" b="b"/>
              <a:pathLst>
                <a:path w="127" h="124">
                  <a:moveTo>
                    <a:pt x="0" y="112"/>
                  </a:moveTo>
                  <a:lnTo>
                    <a:pt x="114" y="0"/>
                  </a:lnTo>
                  <a:lnTo>
                    <a:pt x="127" y="12"/>
                  </a:lnTo>
                  <a:lnTo>
                    <a:pt x="12"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65">
              <a:extLst>
                <a:ext uri="{FF2B5EF4-FFF2-40B4-BE49-F238E27FC236}">
                  <a16:creationId xmlns:a16="http://schemas.microsoft.com/office/drawing/2014/main" id="{0FBDCAD0-3FDA-4B47-BB0C-08133D7CB0F8}"/>
                </a:ext>
              </a:extLst>
            </p:cNvPr>
            <p:cNvSpPr>
              <a:spLocks/>
            </p:cNvSpPr>
            <p:nvPr/>
          </p:nvSpPr>
          <p:spPr bwMode="auto">
            <a:xfrm>
              <a:off x="819150" y="773113"/>
              <a:ext cx="201613" cy="196850"/>
            </a:xfrm>
            <a:custGeom>
              <a:avLst/>
              <a:gdLst>
                <a:gd name="T0" fmla="*/ 12 w 127"/>
                <a:gd name="T1" fmla="*/ 0 h 124"/>
                <a:gd name="T2" fmla="*/ 127 w 127"/>
                <a:gd name="T3" fmla="*/ 112 h 124"/>
                <a:gd name="T4" fmla="*/ 114 w 127"/>
                <a:gd name="T5" fmla="*/ 124 h 124"/>
                <a:gd name="T6" fmla="*/ 0 w 127"/>
                <a:gd name="T7" fmla="*/ 12 h 124"/>
                <a:gd name="T8" fmla="*/ 12 w 127"/>
                <a:gd name="T9" fmla="*/ 0 h 124"/>
              </a:gdLst>
              <a:ahLst/>
              <a:cxnLst>
                <a:cxn ang="0">
                  <a:pos x="T0" y="T1"/>
                </a:cxn>
                <a:cxn ang="0">
                  <a:pos x="T2" y="T3"/>
                </a:cxn>
                <a:cxn ang="0">
                  <a:pos x="T4" y="T5"/>
                </a:cxn>
                <a:cxn ang="0">
                  <a:pos x="T6" y="T7"/>
                </a:cxn>
                <a:cxn ang="0">
                  <a:pos x="T8" y="T9"/>
                </a:cxn>
              </a:cxnLst>
              <a:rect l="0" t="0" r="r" b="b"/>
              <a:pathLst>
                <a:path w="127" h="124">
                  <a:moveTo>
                    <a:pt x="12" y="0"/>
                  </a:moveTo>
                  <a:lnTo>
                    <a:pt x="127" y="112"/>
                  </a:lnTo>
                  <a:lnTo>
                    <a:pt x="114" y="124"/>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66">
              <a:extLst>
                <a:ext uri="{FF2B5EF4-FFF2-40B4-BE49-F238E27FC236}">
                  <a16:creationId xmlns:a16="http://schemas.microsoft.com/office/drawing/2014/main" id="{C42B9404-C729-466B-99D4-C491FE600390}"/>
                </a:ext>
              </a:extLst>
            </p:cNvPr>
            <p:cNvSpPr>
              <a:spLocks noChangeArrowheads="1"/>
            </p:cNvSpPr>
            <p:nvPr/>
          </p:nvSpPr>
          <p:spPr bwMode="auto">
            <a:xfrm>
              <a:off x="806450" y="755650"/>
              <a:ext cx="41275"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67">
              <a:extLst>
                <a:ext uri="{FF2B5EF4-FFF2-40B4-BE49-F238E27FC236}">
                  <a16:creationId xmlns:a16="http://schemas.microsoft.com/office/drawing/2014/main" id="{FF62B7FE-3F9E-4292-8B69-F0676419A713}"/>
                </a:ext>
              </a:extLst>
            </p:cNvPr>
            <p:cNvSpPr>
              <a:spLocks/>
            </p:cNvSpPr>
            <p:nvPr/>
          </p:nvSpPr>
          <p:spPr bwMode="auto">
            <a:xfrm>
              <a:off x="631825" y="773113"/>
              <a:ext cx="196850" cy="196850"/>
            </a:xfrm>
            <a:custGeom>
              <a:avLst/>
              <a:gdLst>
                <a:gd name="T0" fmla="*/ 0 w 124"/>
                <a:gd name="T1" fmla="*/ 112 h 124"/>
                <a:gd name="T2" fmla="*/ 114 w 124"/>
                <a:gd name="T3" fmla="*/ 0 h 124"/>
                <a:gd name="T4" fmla="*/ 124 w 124"/>
                <a:gd name="T5" fmla="*/ 12 h 124"/>
                <a:gd name="T6" fmla="*/ 12 w 124"/>
                <a:gd name="T7" fmla="*/ 124 h 124"/>
                <a:gd name="T8" fmla="*/ 0 w 124"/>
                <a:gd name="T9" fmla="*/ 112 h 124"/>
              </a:gdLst>
              <a:ahLst/>
              <a:cxnLst>
                <a:cxn ang="0">
                  <a:pos x="T0" y="T1"/>
                </a:cxn>
                <a:cxn ang="0">
                  <a:pos x="T2" y="T3"/>
                </a:cxn>
                <a:cxn ang="0">
                  <a:pos x="T4" y="T5"/>
                </a:cxn>
                <a:cxn ang="0">
                  <a:pos x="T6" y="T7"/>
                </a:cxn>
                <a:cxn ang="0">
                  <a:pos x="T8" y="T9"/>
                </a:cxn>
              </a:cxnLst>
              <a:rect l="0" t="0" r="r" b="b"/>
              <a:pathLst>
                <a:path w="124" h="124">
                  <a:moveTo>
                    <a:pt x="0" y="112"/>
                  </a:moveTo>
                  <a:lnTo>
                    <a:pt x="114" y="0"/>
                  </a:lnTo>
                  <a:lnTo>
                    <a:pt x="124" y="12"/>
                  </a:lnTo>
                  <a:lnTo>
                    <a:pt x="12"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68">
              <a:extLst>
                <a:ext uri="{FF2B5EF4-FFF2-40B4-BE49-F238E27FC236}">
                  <a16:creationId xmlns:a16="http://schemas.microsoft.com/office/drawing/2014/main" id="{EBC9DF54-A0D3-40CC-AD1F-D1E61EEE2BB5}"/>
                </a:ext>
              </a:extLst>
            </p:cNvPr>
            <p:cNvSpPr>
              <a:spLocks/>
            </p:cNvSpPr>
            <p:nvPr/>
          </p:nvSpPr>
          <p:spPr bwMode="auto">
            <a:xfrm>
              <a:off x="631825" y="773113"/>
              <a:ext cx="196850" cy="196850"/>
            </a:xfrm>
            <a:custGeom>
              <a:avLst/>
              <a:gdLst>
                <a:gd name="T0" fmla="*/ 12 w 124"/>
                <a:gd name="T1" fmla="*/ 0 h 124"/>
                <a:gd name="T2" fmla="*/ 124 w 124"/>
                <a:gd name="T3" fmla="*/ 112 h 124"/>
                <a:gd name="T4" fmla="*/ 114 w 124"/>
                <a:gd name="T5" fmla="*/ 124 h 124"/>
                <a:gd name="T6" fmla="*/ 0 w 124"/>
                <a:gd name="T7" fmla="*/ 12 h 124"/>
                <a:gd name="T8" fmla="*/ 12 w 124"/>
                <a:gd name="T9" fmla="*/ 0 h 124"/>
              </a:gdLst>
              <a:ahLst/>
              <a:cxnLst>
                <a:cxn ang="0">
                  <a:pos x="T0" y="T1"/>
                </a:cxn>
                <a:cxn ang="0">
                  <a:pos x="T2" y="T3"/>
                </a:cxn>
                <a:cxn ang="0">
                  <a:pos x="T4" y="T5"/>
                </a:cxn>
                <a:cxn ang="0">
                  <a:pos x="T6" y="T7"/>
                </a:cxn>
                <a:cxn ang="0">
                  <a:pos x="T8" y="T9"/>
                </a:cxn>
              </a:cxnLst>
              <a:rect l="0" t="0" r="r" b="b"/>
              <a:pathLst>
                <a:path w="124" h="124">
                  <a:moveTo>
                    <a:pt x="12" y="0"/>
                  </a:moveTo>
                  <a:lnTo>
                    <a:pt x="124" y="112"/>
                  </a:lnTo>
                  <a:lnTo>
                    <a:pt x="114" y="124"/>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69">
              <a:extLst>
                <a:ext uri="{FF2B5EF4-FFF2-40B4-BE49-F238E27FC236}">
                  <a16:creationId xmlns:a16="http://schemas.microsoft.com/office/drawing/2014/main" id="{8BD36C67-F91E-4C6C-96AB-1C0877B153F3}"/>
                </a:ext>
              </a:extLst>
            </p:cNvPr>
            <p:cNvSpPr>
              <a:spLocks noChangeArrowheads="1"/>
            </p:cNvSpPr>
            <p:nvPr/>
          </p:nvSpPr>
          <p:spPr bwMode="auto">
            <a:xfrm>
              <a:off x="617538" y="755650"/>
              <a:ext cx="42863"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70">
              <a:extLst>
                <a:ext uri="{FF2B5EF4-FFF2-40B4-BE49-F238E27FC236}">
                  <a16:creationId xmlns:a16="http://schemas.microsoft.com/office/drawing/2014/main" id="{C54DF8D6-3E21-45C4-835D-D4C7D8B27FA7}"/>
                </a:ext>
              </a:extLst>
            </p:cNvPr>
            <p:cNvSpPr>
              <a:spLocks/>
            </p:cNvSpPr>
            <p:nvPr/>
          </p:nvSpPr>
          <p:spPr bwMode="auto">
            <a:xfrm>
              <a:off x="442913" y="773113"/>
              <a:ext cx="198438" cy="196850"/>
            </a:xfrm>
            <a:custGeom>
              <a:avLst/>
              <a:gdLst>
                <a:gd name="T0" fmla="*/ 0 w 125"/>
                <a:gd name="T1" fmla="*/ 112 h 124"/>
                <a:gd name="T2" fmla="*/ 112 w 125"/>
                <a:gd name="T3" fmla="*/ 0 h 124"/>
                <a:gd name="T4" fmla="*/ 125 w 125"/>
                <a:gd name="T5" fmla="*/ 12 h 124"/>
                <a:gd name="T6" fmla="*/ 12 w 125"/>
                <a:gd name="T7" fmla="*/ 124 h 124"/>
                <a:gd name="T8" fmla="*/ 0 w 125"/>
                <a:gd name="T9" fmla="*/ 112 h 124"/>
              </a:gdLst>
              <a:ahLst/>
              <a:cxnLst>
                <a:cxn ang="0">
                  <a:pos x="T0" y="T1"/>
                </a:cxn>
                <a:cxn ang="0">
                  <a:pos x="T2" y="T3"/>
                </a:cxn>
                <a:cxn ang="0">
                  <a:pos x="T4" y="T5"/>
                </a:cxn>
                <a:cxn ang="0">
                  <a:pos x="T6" y="T7"/>
                </a:cxn>
                <a:cxn ang="0">
                  <a:pos x="T8" y="T9"/>
                </a:cxn>
              </a:cxnLst>
              <a:rect l="0" t="0" r="r" b="b"/>
              <a:pathLst>
                <a:path w="125" h="124">
                  <a:moveTo>
                    <a:pt x="0" y="112"/>
                  </a:moveTo>
                  <a:lnTo>
                    <a:pt x="112" y="0"/>
                  </a:lnTo>
                  <a:lnTo>
                    <a:pt x="125" y="12"/>
                  </a:lnTo>
                  <a:lnTo>
                    <a:pt x="12"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71">
              <a:extLst>
                <a:ext uri="{FF2B5EF4-FFF2-40B4-BE49-F238E27FC236}">
                  <a16:creationId xmlns:a16="http://schemas.microsoft.com/office/drawing/2014/main" id="{C227681F-E331-44C2-BC77-B133ABF28658}"/>
                </a:ext>
              </a:extLst>
            </p:cNvPr>
            <p:cNvSpPr>
              <a:spLocks/>
            </p:cNvSpPr>
            <p:nvPr/>
          </p:nvSpPr>
          <p:spPr bwMode="auto">
            <a:xfrm>
              <a:off x="442913" y="773113"/>
              <a:ext cx="198438" cy="196850"/>
            </a:xfrm>
            <a:custGeom>
              <a:avLst/>
              <a:gdLst>
                <a:gd name="T0" fmla="*/ 12 w 125"/>
                <a:gd name="T1" fmla="*/ 0 h 124"/>
                <a:gd name="T2" fmla="*/ 125 w 125"/>
                <a:gd name="T3" fmla="*/ 112 h 124"/>
                <a:gd name="T4" fmla="*/ 112 w 125"/>
                <a:gd name="T5" fmla="*/ 124 h 124"/>
                <a:gd name="T6" fmla="*/ 0 w 125"/>
                <a:gd name="T7" fmla="*/ 12 h 124"/>
                <a:gd name="T8" fmla="*/ 12 w 125"/>
                <a:gd name="T9" fmla="*/ 0 h 124"/>
              </a:gdLst>
              <a:ahLst/>
              <a:cxnLst>
                <a:cxn ang="0">
                  <a:pos x="T0" y="T1"/>
                </a:cxn>
                <a:cxn ang="0">
                  <a:pos x="T2" y="T3"/>
                </a:cxn>
                <a:cxn ang="0">
                  <a:pos x="T4" y="T5"/>
                </a:cxn>
                <a:cxn ang="0">
                  <a:pos x="T6" y="T7"/>
                </a:cxn>
                <a:cxn ang="0">
                  <a:pos x="T8" y="T9"/>
                </a:cxn>
              </a:cxnLst>
              <a:rect l="0" t="0" r="r" b="b"/>
              <a:pathLst>
                <a:path w="125" h="124">
                  <a:moveTo>
                    <a:pt x="12" y="0"/>
                  </a:moveTo>
                  <a:lnTo>
                    <a:pt x="125" y="112"/>
                  </a:lnTo>
                  <a:lnTo>
                    <a:pt x="112" y="124"/>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72">
              <a:extLst>
                <a:ext uri="{FF2B5EF4-FFF2-40B4-BE49-F238E27FC236}">
                  <a16:creationId xmlns:a16="http://schemas.microsoft.com/office/drawing/2014/main" id="{5FAD9662-457C-49E3-890B-E9ABFAC85727}"/>
                </a:ext>
              </a:extLst>
            </p:cNvPr>
            <p:cNvSpPr>
              <a:spLocks noChangeArrowheads="1"/>
            </p:cNvSpPr>
            <p:nvPr/>
          </p:nvSpPr>
          <p:spPr bwMode="auto">
            <a:xfrm>
              <a:off x="1504950" y="755650"/>
              <a:ext cx="822325" cy="396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73">
              <a:extLst>
                <a:ext uri="{FF2B5EF4-FFF2-40B4-BE49-F238E27FC236}">
                  <a16:creationId xmlns:a16="http://schemas.microsoft.com/office/drawing/2014/main" id="{2BDF7AEC-EC19-4CC2-8A89-42C9A5A8D20B}"/>
                </a:ext>
              </a:extLst>
            </p:cNvPr>
            <p:cNvSpPr>
              <a:spLocks noChangeArrowheads="1"/>
            </p:cNvSpPr>
            <p:nvPr/>
          </p:nvSpPr>
          <p:spPr bwMode="auto">
            <a:xfrm>
              <a:off x="1504950" y="950913"/>
              <a:ext cx="8223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74">
              <a:extLst>
                <a:ext uri="{FF2B5EF4-FFF2-40B4-BE49-F238E27FC236}">
                  <a16:creationId xmlns:a16="http://schemas.microsoft.com/office/drawing/2014/main" id="{AA0CC6FF-2492-4176-B35D-505744D6606B}"/>
                </a:ext>
              </a:extLst>
            </p:cNvPr>
            <p:cNvSpPr>
              <a:spLocks noChangeArrowheads="1"/>
            </p:cNvSpPr>
            <p:nvPr/>
          </p:nvSpPr>
          <p:spPr bwMode="auto">
            <a:xfrm>
              <a:off x="2292350" y="755650"/>
              <a:ext cx="38100"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75">
              <a:extLst>
                <a:ext uri="{FF2B5EF4-FFF2-40B4-BE49-F238E27FC236}">
                  <a16:creationId xmlns:a16="http://schemas.microsoft.com/office/drawing/2014/main" id="{54870683-6507-453E-B16B-CCE220E1C752}"/>
                </a:ext>
              </a:extLst>
            </p:cNvPr>
            <p:cNvSpPr>
              <a:spLocks/>
            </p:cNvSpPr>
            <p:nvPr/>
          </p:nvSpPr>
          <p:spPr bwMode="auto">
            <a:xfrm>
              <a:off x="2116138" y="773113"/>
              <a:ext cx="198438" cy="196850"/>
            </a:xfrm>
            <a:custGeom>
              <a:avLst/>
              <a:gdLst>
                <a:gd name="T0" fmla="*/ 0 w 125"/>
                <a:gd name="T1" fmla="*/ 112 h 124"/>
                <a:gd name="T2" fmla="*/ 113 w 125"/>
                <a:gd name="T3" fmla="*/ 0 h 124"/>
                <a:gd name="T4" fmla="*/ 125 w 125"/>
                <a:gd name="T5" fmla="*/ 12 h 124"/>
                <a:gd name="T6" fmla="*/ 10 w 125"/>
                <a:gd name="T7" fmla="*/ 124 h 124"/>
                <a:gd name="T8" fmla="*/ 0 w 125"/>
                <a:gd name="T9" fmla="*/ 112 h 124"/>
              </a:gdLst>
              <a:ahLst/>
              <a:cxnLst>
                <a:cxn ang="0">
                  <a:pos x="T0" y="T1"/>
                </a:cxn>
                <a:cxn ang="0">
                  <a:pos x="T2" y="T3"/>
                </a:cxn>
                <a:cxn ang="0">
                  <a:pos x="T4" y="T5"/>
                </a:cxn>
                <a:cxn ang="0">
                  <a:pos x="T6" y="T7"/>
                </a:cxn>
                <a:cxn ang="0">
                  <a:pos x="T8" y="T9"/>
                </a:cxn>
              </a:cxnLst>
              <a:rect l="0" t="0" r="r" b="b"/>
              <a:pathLst>
                <a:path w="125" h="124">
                  <a:moveTo>
                    <a:pt x="0" y="112"/>
                  </a:moveTo>
                  <a:lnTo>
                    <a:pt x="113" y="0"/>
                  </a:lnTo>
                  <a:lnTo>
                    <a:pt x="125" y="12"/>
                  </a:lnTo>
                  <a:lnTo>
                    <a:pt x="10"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76">
              <a:extLst>
                <a:ext uri="{FF2B5EF4-FFF2-40B4-BE49-F238E27FC236}">
                  <a16:creationId xmlns:a16="http://schemas.microsoft.com/office/drawing/2014/main" id="{BC279298-8EC6-46E8-A9A6-75F6CACB1DBA}"/>
                </a:ext>
              </a:extLst>
            </p:cNvPr>
            <p:cNvSpPr>
              <a:spLocks/>
            </p:cNvSpPr>
            <p:nvPr/>
          </p:nvSpPr>
          <p:spPr bwMode="auto">
            <a:xfrm>
              <a:off x="2116138" y="773113"/>
              <a:ext cx="198438" cy="196850"/>
            </a:xfrm>
            <a:custGeom>
              <a:avLst/>
              <a:gdLst>
                <a:gd name="T0" fmla="*/ 10 w 125"/>
                <a:gd name="T1" fmla="*/ 0 h 124"/>
                <a:gd name="T2" fmla="*/ 125 w 125"/>
                <a:gd name="T3" fmla="*/ 112 h 124"/>
                <a:gd name="T4" fmla="*/ 113 w 125"/>
                <a:gd name="T5" fmla="*/ 124 h 124"/>
                <a:gd name="T6" fmla="*/ 0 w 125"/>
                <a:gd name="T7" fmla="*/ 12 h 124"/>
                <a:gd name="T8" fmla="*/ 10 w 125"/>
                <a:gd name="T9" fmla="*/ 0 h 124"/>
              </a:gdLst>
              <a:ahLst/>
              <a:cxnLst>
                <a:cxn ang="0">
                  <a:pos x="T0" y="T1"/>
                </a:cxn>
                <a:cxn ang="0">
                  <a:pos x="T2" y="T3"/>
                </a:cxn>
                <a:cxn ang="0">
                  <a:pos x="T4" y="T5"/>
                </a:cxn>
                <a:cxn ang="0">
                  <a:pos x="T6" y="T7"/>
                </a:cxn>
                <a:cxn ang="0">
                  <a:pos x="T8" y="T9"/>
                </a:cxn>
              </a:cxnLst>
              <a:rect l="0" t="0" r="r" b="b"/>
              <a:pathLst>
                <a:path w="125" h="124">
                  <a:moveTo>
                    <a:pt x="10" y="0"/>
                  </a:moveTo>
                  <a:lnTo>
                    <a:pt x="125" y="112"/>
                  </a:lnTo>
                  <a:lnTo>
                    <a:pt x="113" y="124"/>
                  </a:lnTo>
                  <a:lnTo>
                    <a:pt x="0" y="12"/>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77">
              <a:extLst>
                <a:ext uri="{FF2B5EF4-FFF2-40B4-BE49-F238E27FC236}">
                  <a16:creationId xmlns:a16="http://schemas.microsoft.com/office/drawing/2014/main" id="{815DEAED-6CA3-47CC-BBA0-60D4BCDE8669}"/>
                </a:ext>
              </a:extLst>
            </p:cNvPr>
            <p:cNvSpPr>
              <a:spLocks noChangeArrowheads="1"/>
            </p:cNvSpPr>
            <p:nvPr/>
          </p:nvSpPr>
          <p:spPr bwMode="auto">
            <a:xfrm>
              <a:off x="2100263" y="755650"/>
              <a:ext cx="41275"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78">
              <a:extLst>
                <a:ext uri="{FF2B5EF4-FFF2-40B4-BE49-F238E27FC236}">
                  <a16:creationId xmlns:a16="http://schemas.microsoft.com/office/drawing/2014/main" id="{11432B7E-D9EC-40AA-9C33-3AC48E5AEA91}"/>
                </a:ext>
              </a:extLst>
            </p:cNvPr>
            <p:cNvSpPr>
              <a:spLocks/>
            </p:cNvSpPr>
            <p:nvPr/>
          </p:nvSpPr>
          <p:spPr bwMode="auto">
            <a:xfrm>
              <a:off x="1925638" y="773113"/>
              <a:ext cx="200025" cy="196850"/>
            </a:xfrm>
            <a:custGeom>
              <a:avLst/>
              <a:gdLst>
                <a:gd name="T0" fmla="*/ 0 w 126"/>
                <a:gd name="T1" fmla="*/ 112 h 124"/>
                <a:gd name="T2" fmla="*/ 114 w 126"/>
                <a:gd name="T3" fmla="*/ 0 h 124"/>
                <a:gd name="T4" fmla="*/ 126 w 126"/>
                <a:gd name="T5" fmla="*/ 12 h 124"/>
                <a:gd name="T6" fmla="*/ 12 w 126"/>
                <a:gd name="T7" fmla="*/ 124 h 124"/>
                <a:gd name="T8" fmla="*/ 0 w 126"/>
                <a:gd name="T9" fmla="*/ 112 h 124"/>
              </a:gdLst>
              <a:ahLst/>
              <a:cxnLst>
                <a:cxn ang="0">
                  <a:pos x="T0" y="T1"/>
                </a:cxn>
                <a:cxn ang="0">
                  <a:pos x="T2" y="T3"/>
                </a:cxn>
                <a:cxn ang="0">
                  <a:pos x="T4" y="T5"/>
                </a:cxn>
                <a:cxn ang="0">
                  <a:pos x="T6" y="T7"/>
                </a:cxn>
                <a:cxn ang="0">
                  <a:pos x="T8" y="T9"/>
                </a:cxn>
              </a:cxnLst>
              <a:rect l="0" t="0" r="r" b="b"/>
              <a:pathLst>
                <a:path w="126" h="124">
                  <a:moveTo>
                    <a:pt x="0" y="112"/>
                  </a:moveTo>
                  <a:lnTo>
                    <a:pt x="114" y="0"/>
                  </a:lnTo>
                  <a:lnTo>
                    <a:pt x="126" y="12"/>
                  </a:lnTo>
                  <a:lnTo>
                    <a:pt x="12"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9">
              <a:extLst>
                <a:ext uri="{FF2B5EF4-FFF2-40B4-BE49-F238E27FC236}">
                  <a16:creationId xmlns:a16="http://schemas.microsoft.com/office/drawing/2014/main" id="{17BDD58D-9B1D-4A91-BFF8-38E92D1032C0}"/>
                </a:ext>
              </a:extLst>
            </p:cNvPr>
            <p:cNvSpPr>
              <a:spLocks/>
            </p:cNvSpPr>
            <p:nvPr/>
          </p:nvSpPr>
          <p:spPr bwMode="auto">
            <a:xfrm>
              <a:off x="1925638" y="773113"/>
              <a:ext cx="200025" cy="196850"/>
            </a:xfrm>
            <a:custGeom>
              <a:avLst/>
              <a:gdLst>
                <a:gd name="T0" fmla="*/ 12 w 126"/>
                <a:gd name="T1" fmla="*/ 0 h 124"/>
                <a:gd name="T2" fmla="*/ 126 w 126"/>
                <a:gd name="T3" fmla="*/ 112 h 124"/>
                <a:gd name="T4" fmla="*/ 114 w 126"/>
                <a:gd name="T5" fmla="*/ 124 h 124"/>
                <a:gd name="T6" fmla="*/ 0 w 126"/>
                <a:gd name="T7" fmla="*/ 12 h 124"/>
                <a:gd name="T8" fmla="*/ 12 w 126"/>
                <a:gd name="T9" fmla="*/ 0 h 124"/>
              </a:gdLst>
              <a:ahLst/>
              <a:cxnLst>
                <a:cxn ang="0">
                  <a:pos x="T0" y="T1"/>
                </a:cxn>
                <a:cxn ang="0">
                  <a:pos x="T2" y="T3"/>
                </a:cxn>
                <a:cxn ang="0">
                  <a:pos x="T4" y="T5"/>
                </a:cxn>
                <a:cxn ang="0">
                  <a:pos x="T6" y="T7"/>
                </a:cxn>
                <a:cxn ang="0">
                  <a:pos x="T8" y="T9"/>
                </a:cxn>
              </a:cxnLst>
              <a:rect l="0" t="0" r="r" b="b"/>
              <a:pathLst>
                <a:path w="126" h="124">
                  <a:moveTo>
                    <a:pt x="12" y="0"/>
                  </a:moveTo>
                  <a:lnTo>
                    <a:pt x="126" y="112"/>
                  </a:lnTo>
                  <a:lnTo>
                    <a:pt x="114" y="124"/>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80">
              <a:extLst>
                <a:ext uri="{FF2B5EF4-FFF2-40B4-BE49-F238E27FC236}">
                  <a16:creationId xmlns:a16="http://schemas.microsoft.com/office/drawing/2014/main" id="{C015F1B6-53C2-49F3-B970-022CCE269C80}"/>
                </a:ext>
              </a:extLst>
            </p:cNvPr>
            <p:cNvSpPr>
              <a:spLocks noChangeArrowheads="1"/>
            </p:cNvSpPr>
            <p:nvPr/>
          </p:nvSpPr>
          <p:spPr bwMode="auto">
            <a:xfrm>
              <a:off x="1912938" y="755650"/>
              <a:ext cx="41275"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81">
              <a:extLst>
                <a:ext uri="{FF2B5EF4-FFF2-40B4-BE49-F238E27FC236}">
                  <a16:creationId xmlns:a16="http://schemas.microsoft.com/office/drawing/2014/main" id="{FA3DCDC2-A19D-47B7-92B8-6CAC4821D9F1}"/>
                </a:ext>
              </a:extLst>
            </p:cNvPr>
            <p:cNvSpPr>
              <a:spLocks/>
            </p:cNvSpPr>
            <p:nvPr/>
          </p:nvSpPr>
          <p:spPr bwMode="auto">
            <a:xfrm>
              <a:off x="1736725" y="773113"/>
              <a:ext cx="198438" cy="196850"/>
            </a:xfrm>
            <a:custGeom>
              <a:avLst/>
              <a:gdLst>
                <a:gd name="T0" fmla="*/ 0 w 125"/>
                <a:gd name="T1" fmla="*/ 112 h 124"/>
                <a:gd name="T2" fmla="*/ 113 w 125"/>
                <a:gd name="T3" fmla="*/ 0 h 124"/>
                <a:gd name="T4" fmla="*/ 125 w 125"/>
                <a:gd name="T5" fmla="*/ 12 h 124"/>
                <a:gd name="T6" fmla="*/ 12 w 125"/>
                <a:gd name="T7" fmla="*/ 124 h 124"/>
                <a:gd name="T8" fmla="*/ 0 w 125"/>
                <a:gd name="T9" fmla="*/ 112 h 124"/>
              </a:gdLst>
              <a:ahLst/>
              <a:cxnLst>
                <a:cxn ang="0">
                  <a:pos x="T0" y="T1"/>
                </a:cxn>
                <a:cxn ang="0">
                  <a:pos x="T2" y="T3"/>
                </a:cxn>
                <a:cxn ang="0">
                  <a:pos x="T4" y="T5"/>
                </a:cxn>
                <a:cxn ang="0">
                  <a:pos x="T6" y="T7"/>
                </a:cxn>
                <a:cxn ang="0">
                  <a:pos x="T8" y="T9"/>
                </a:cxn>
              </a:cxnLst>
              <a:rect l="0" t="0" r="r" b="b"/>
              <a:pathLst>
                <a:path w="125" h="124">
                  <a:moveTo>
                    <a:pt x="0" y="112"/>
                  </a:moveTo>
                  <a:lnTo>
                    <a:pt x="113" y="0"/>
                  </a:lnTo>
                  <a:lnTo>
                    <a:pt x="125" y="12"/>
                  </a:lnTo>
                  <a:lnTo>
                    <a:pt x="12"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82">
              <a:extLst>
                <a:ext uri="{FF2B5EF4-FFF2-40B4-BE49-F238E27FC236}">
                  <a16:creationId xmlns:a16="http://schemas.microsoft.com/office/drawing/2014/main" id="{F08053E5-52C6-4853-BE2E-08BB26C5395A}"/>
                </a:ext>
              </a:extLst>
            </p:cNvPr>
            <p:cNvSpPr>
              <a:spLocks/>
            </p:cNvSpPr>
            <p:nvPr/>
          </p:nvSpPr>
          <p:spPr bwMode="auto">
            <a:xfrm>
              <a:off x="1736725" y="773113"/>
              <a:ext cx="198438" cy="196850"/>
            </a:xfrm>
            <a:custGeom>
              <a:avLst/>
              <a:gdLst>
                <a:gd name="T0" fmla="*/ 12 w 125"/>
                <a:gd name="T1" fmla="*/ 0 h 124"/>
                <a:gd name="T2" fmla="*/ 125 w 125"/>
                <a:gd name="T3" fmla="*/ 112 h 124"/>
                <a:gd name="T4" fmla="*/ 113 w 125"/>
                <a:gd name="T5" fmla="*/ 124 h 124"/>
                <a:gd name="T6" fmla="*/ 0 w 125"/>
                <a:gd name="T7" fmla="*/ 12 h 124"/>
                <a:gd name="T8" fmla="*/ 12 w 125"/>
                <a:gd name="T9" fmla="*/ 0 h 124"/>
              </a:gdLst>
              <a:ahLst/>
              <a:cxnLst>
                <a:cxn ang="0">
                  <a:pos x="T0" y="T1"/>
                </a:cxn>
                <a:cxn ang="0">
                  <a:pos x="T2" y="T3"/>
                </a:cxn>
                <a:cxn ang="0">
                  <a:pos x="T4" y="T5"/>
                </a:cxn>
                <a:cxn ang="0">
                  <a:pos x="T6" y="T7"/>
                </a:cxn>
                <a:cxn ang="0">
                  <a:pos x="T8" y="T9"/>
                </a:cxn>
              </a:cxnLst>
              <a:rect l="0" t="0" r="r" b="b"/>
              <a:pathLst>
                <a:path w="125" h="124">
                  <a:moveTo>
                    <a:pt x="12" y="0"/>
                  </a:moveTo>
                  <a:lnTo>
                    <a:pt x="125" y="112"/>
                  </a:lnTo>
                  <a:lnTo>
                    <a:pt x="113" y="124"/>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83">
              <a:extLst>
                <a:ext uri="{FF2B5EF4-FFF2-40B4-BE49-F238E27FC236}">
                  <a16:creationId xmlns:a16="http://schemas.microsoft.com/office/drawing/2014/main" id="{2EC2E072-2D0C-4A21-A3BD-6D5C96B05D26}"/>
                </a:ext>
              </a:extLst>
            </p:cNvPr>
            <p:cNvSpPr>
              <a:spLocks noChangeArrowheads="1"/>
            </p:cNvSpPr>
            <p:nvPr/>
          </p:nvSpPr>
          <p:spPr bwMode="auto">
            <a:xfrm>
              <a:off x="1724025" y="755650"/>
              <a:ext cx="38100"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84">
              <a:extLst>
                <a:ext uri="{FF2B5EF4-FFF2-40B4-BE49-F238E27FC236}">
                  <a16:creationId xmlns:a16="http://schemas.microsoft.com/office/drawing/2014/main" id="{D9852815-2C9B-485F-BF82-2DD8247CEF49}"/>
                </a:ext>
              </a:extLst>
            </p:cNvPr>
            <p:cNvSpPr>
              <a:spLocks/>
            </p:cNvSpPr>
            <p:nvPr/>
          </p:nvSpPr>
          <p:spPr bwMode="auto">
            <a:xfrm>
              <a:off x="1549400" y="773113"/>
              <a:ext cx="196850" cy="196850"/>
            </a:xfrm>
            <a:custGeom>
              <a:avLst/>
              <a:gdLst>
                <a:gd name="T0" fmla="*/ 0 w 124"/>
                <a:gd name="T1" fmla="*/ 112 h 124"/>
                <a:gd name="T2" fmla="*/ 112 w 124"/>
                <a:gd name="T3" fmla="*/ 0 h 124"/>
                <a:gd name="T4" fmla="*/ 124 w 124"/>
                <a:gd name="T5" fmla="*/ 12 h 124"/>
                <a:gd name="T6" fmla="*/ 12 w 124"/>
                <a:gd name="T7" fmla="*/ 124 h 124"/>
                <a:gd name="T8" fmla="*/ 0 w 124"/>
                <a:gd name="T9" fmla="*/ 112 h 124"/>
              </a:gdLst>
              <a:ahLst/>
              <a:cxnLst>
                <a:cxn ang="0">
                  <a:pos x="T0" y="T1"/>
                </a:cxn>
                <a:cxn ang="0">
                  <a:pos x="T2" y="T3"/>
                </a:cxn>
                <a:cxn ang="0">
                  <a:pos x="T4" y="T5"/>
                </a:cxn>
                <a:cxn ang="0">
                  <a:pos x="T6" y="T7"/>
                </a:cxn>
                <a:cxn ang="0">
                  <a:pos x="T8" y="T9"/>
                </a:cxn>
              </a:cxnLst>
              <a:rect l="0" t="0" r="r" b="b"/>
              <a:pathLst>
                <a:path w="124" h="124">
                  <a:moveTo>
                    <a:pt x="0" y="112"/>
                  </a:moveTo>
                  <a:lnTo>
                    <a:pt x="112" y="0"/>
                  </a:lnTo>
                  <a:lnTo>
                    <a:pt x="124" y="12"/>
                  </a:lnTo>
                  <a:lnTo>
                    <a:pt x="12"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85">
              <a:extLst>
                <a:ext uri="{FF2B5EF4-FFF2-40B4-BE49-F238E27FC236}">
                  <a16:creationId xmlns:a16="http://schemas.microsoft.com/office/drawing/2014/main" id="{690BD08E-4191-45DF-9CA4-9094C1B46AE7}"/>
                </a:ext>
              </a:extLst>
            </p:cNvPr>
            <p:cNvSpPr>
              <a:spLocks/>
            </p:cNvSpPr>
            <p:nvPr/>
          </p:nvSpPr>
          <p:spPr bwMode="auto">
            <a:xfrm>
              <a:off x="1549400" y="773113"/>
              <a:ext cx="196850" cy="196850"/>
            </a:xfrm>
            <a:custGeom>
              <a:avLst/>
              <a:gdLst>
                <a:gd name="T0" fmla="*/ 12 w 124"/>
                <a:gd name="T1" fmla="*/ 0 h 124"/>
                <a:gd name="T2" fmla="*/ 124 w 124"/>
                <a:gd name="T3" fmla="*/ 112 h 124"/>
                <a:gd name="T4" fmla="*/ 112 w 124"/>
                <a:gd name="T5" fmla="*/ 124 h 124"/>
                <a:gd name="T6" fmla="*/ 0 w 124"/>
                <a:gd name="T7" fmla="*/ 12 h 124"/>
                <a:gd name="T8" fmla="*/ 12 w 124"/>
                <a:gd name="T9" fmla="*/ 0 h 124"/>
              </a:gdLst>
              <a:ahLst/>
              <a:cxnLst>
                <a:cxn ang="0">
                  <a:pos x="T0" y="T1"/>
                </a:cxn>
                <a:cxn ang="0">
                  <a:pos x="T2" y="T3"/>
                </a:cxn>
                <a:cxn ang="0">
                  <a:pos x="T4" y="T5"/>
                </a:cxn>
                <a:cxn ang="0">
                  <a:pos x="T6" y="T7"/>
                </a:cxn>
                <a:cxn ang="0">
                  <a:pos x="T8" y="T9"/>
                </a:cxn>
              </a:cxnLst>
              <a:rect l="0" t="0" r="r" b="b"/>
              <a:pathLst>
                <a:path w="124" h="124">
                  <a:moveTo>
                    <a:pt x="12" y="0"/>
                  </a:moveTo>
                  <a:lnTo>
                    <a:pt x="124" y="112"/>
                  </a:lnTo>
                  <a:lnTo>
                    <a:pt x="112" y="124"/>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86">
              <a:extLst>
                <a:ext uri="{FF2B5EF4-FFF2-40B4-BE49-F238E27FC236}">
                  <a16:creationId xmlns:a16="http://schemas.microsoft.com/office/drawing/2014/main" id="{F65355A5-ACA0-4C18-98A9-BF5134E0644C}"/>
                </a:ext>
              </a:extLst>
            </p:cNvPr>
            <p:cNvSpPr>
              <a:spLocks noChangeArrowheads="1"/>
            </p:cNvSpPr>
            <p:nvPr/>
          </p:nvSpPr>
          <p:spPr bwMode="auto">
            <a:xfrm>
              <a:off x="2266950" y="755650"/>
              <a:ext cx="825500" cy="396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87">
              <a:extLst>
                <a:ext uri="{FF2B5EF4-FFF2-40B4-BE49-F238E27FC236}">
                  <a16:creationId xmlns:a16="http://schemas.microsoft.com/office/drawing/2014/main" id="{FFC2F477-26D7-4595-9237-19FFD7391168}"/>
                </a:ext>
              </a:extLst>
            </p:cNvPr>
            <p:cNvSpPr>
              <a:spLocks/>
            </p:cNvSpPr>
            <p:nvPr/>
          </p:nvSpPr>
          <p:spPr bwMode="auto">
            <a:xfrm>
              <a:off x="2266950" y="950913"/>
              <a:ext cx="1379538" cy="44450"/>
            </a:xfrm>
            <a:custGeom>
              <a:avLst/>
              <a:gdLst>
                <a:gd name="T0" fmla="*/ 869 w 869"/>
                <a:gd name="T1" fmla="*/ 0 h 28"/>
                <a:gd name="T2" fmla="*/ 869 w 869"/>
                <a:gd name="T3" fmla="*/ 28 h 28"/>
                <a:gd name="T4" fmla="*/ 0 w 869"/>
                <a:gd name="T5" fmla="*/ 28 h 28"/>
                <a:gd name="T6" fmla="*/ 0 w 869"/>
                <a:gd name="T7" fmla="*/ 0 h 28"/>
                <a:gd name="T8" fmla="*/ 777 w 869"/>
                <a:gd name="T9" fmla="*/ 0 h 28"/>
                <a:gd name="T10" fmla="*/ 869 w 869"/>
                <a:gd name="T11" fmla="*/ 0 h 28"/>
              </a:gdLst>
              <a:ahLst/>
              <a:cxnLst>
                <a:cxn ang="0">
                  <a:pos x="T0" y="T1"/>
                </a:cxn>
                <a:cxn ang="0">
                  <a:pos x="T2" y="T3"/>
                </a:cxn>
                <a:cxn ang="0">
                  <a:pos x="T4" y="T5"/>
                </a:cxn>
                <a:cxn ang="0">
                  <a:pos x="T6" y="T7"/>
                </a:cxn>
                <a:cxn ang="0">
                  <a:pos x="T8" y="T9"/>
                </a:cxn>
                <a:cxn ang="0">
                  <a:pos x="T10" y="T11"/>
                </a:cxn>
              </a:cxnLst>
              <a:rect l="0" t="0" r="r" b="b"/>
              <a:pathLst>
                <a:path w="869" h="28">
                  <a:moveTo>
                    <a:pt x="869" y="0"/>
                  </a:moveTo>
                  <a:lnTo>
                    <a:pt x="869" y="28"/>
                  </a:lnTo>
                  <a:lnTo>
                    <a:pt x="0" y="28"/>
                  </a:lnTo>
                  <a:lnTo>
                    <a:pt x="0" y="0"/>
                  </a:lnTo>
                  <a:lnTo>
                    <a:pt x="777" y="0"/>
                  </a:lnTo>
                  <a:lnTo>
                    <a:pt x="8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88">
              <a:extLst>
                <a:ext uri="{FF2B5EF4-FFF2-40B4-BE49-F238E27FC236}">
                  <a16:creationId xmlns:a16="http://schemas.microsoft.com/office/drawing/2014/main" id="{87BF1947-28AD-4579-A6D7-CB32AEFE917F}"/>
                </a:ext>
              </a:extLst>
            </p:cNvPr>
            <p:cNvSpPr>
              <a:spLocks/>
            </p:cNvSpPr>
            <p:nvPr/>
          </p:nvSpPr>
          <p:spPr bwMode="auto">
            <a:xfrm>
              <a:off x="2266950" y="950913"/>
              <a:ext cx="1379538" cy="44450"/>
            </a:xfrm>
            <a:custGeom>
              <a:avLst/>
              <a:gdLst>
                <a:gd name="T0" fmla="*/ 869 w 869"/>
                <a:gd name="T1" fmla="*/ 0 h 28"/>
                <a:gd name="T2" fmla="*/ 869 w 869"/>
                <a:gd name="T3" fmla="*/ 28 h 28"/>
                <a:gd name="T4" fmla="*/ 0 w 869"/>
                <a:gd name="T5" fmla="*/ 28 h 28"/>
                <a:gd name="T6" fmla="*/ 0 w 869"/>
                <a:gd name="T7" fmla="*/ 0 h 28"/>
                <a:gd name="T8" fmla="*/ 777 w 869"/>
                <a:gd name="T9" fmla="*/ 0 h 28"/>
              </a:gdLst>
              <a:ahLst/>
              <a:cxnLst>
                <a:cxn ang="0">
                  <a:pos x="T0" y="T1"/>
                </a:cxn>
                <a:cxn ang="0">
                  <a:pos x="T2" y="T3"/>
                </a:cxn>
                <a:cxn ang="0">
                  <a:pos x="T4" y="T5"/>
                </a:cxn>
                <a:cxn ang="0">
                  <a:pos x="T6" y="T7"/>
                </a:cxn>
                <a:cxn ang="0">
                  <a:pos x="T8" y="T9"/>
                </a:cxn>
              </a:cxnLst>
              <a:rect l="0" t="0" r="r" b="b"/>
              <a:pathLst>
                <a:path w="869" h="28">
                  <a:moveTo>
                    <a:pt x="869" y="0"/>
                  </a:moveTo>
                  <a:lnTo>
                    <a:pt x="869" y="28"/>
                  </a:lnTo>
                  <a:lnTo>
                    <a:pt x="0" y="28"/>
                  </a:lnTo>
                  <a:lnTo>
                    <a:pt x="0" y="0"/>
                  </a:lnTo>
                  <a:lnTo>
                    <a:pt x="77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89">
              <a:extLst>
                <a:ext uri="{FF2B5EF4-FFF2-40B4-BE49-F238E27FC236}">
                  <a16:creationId xmlns:a16="http://schemas.microsoft.com/office/drawing/2014/main" id="{0CEA4CD8-06D0-498F-9FA0-E1E2EAAD7B17}"/>
                </a:ext>
              </a:extLst>
            </p:cNvPr>
            <p:cNvSpPr>
              <a:spLocks noChangeArrowheads="1"/>
            </p:cNvSpPr>
            <p:nvPr/>
          </p:nvSpPr>
          <p:spPr bwMode="auto">
            <a:xfrm>
              <a:off x="3054350" y="755650"/>
              <a:ext cx="41275"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90">
              <a:extLst>
                <a:ext uri="{FF2B5EF4-FFF2-40B4-BE49-F238E27FC236}">
                  <a16:creationId xmlns:a16="http://schemas.microsoft.com/office/drawing/2014/main" id="{5EA79425-815B-4A8F-99CE-173D0E8F9881}"/>
                </a:ext>
              </a:extLst>
            </p:cNvPr>
            <p:cNvSpPr>
              <a:spLocks/>
            </p:cNvSpPr>
            <p:nvPr/>
          </p:nvSpPr>
          <p:spPr bwMode="auto">
            <a:xfrm>
              <a:off x="2878138" y="773113"/>
              <a:ext cx="198438" cy="196850"/>
            </a:xfrm>
            <a:custGeom>
              <a:avLst/>
              <a:gdLst>
                <a:gd name="T0" fmla="*/ 0 w 125"/>
                <a:gd name="T1" fmla="*/ 112 h 124"/>
                <a:gd name="T2" fmla="*/ 113 w 125"/>
                <a:gd name="T3" fmla="*/ 0 h 124"/>
                <a:gd name="T4" fmla="*/ 125 w 125"/>
                <a:gd name="T5" fmla="*/ 12 h 124"/>
                <a:gd name="T6" fmla="*/ 12 w 125"/>
                <a:gd name="T7" fmla="*/ 124 h 124"/>
                <a:gd name="T8" fmla="*/ 0 w 125"/>
                <a:gd name="T9" fmla="*/ 112 h 124"/>
              </a:gdLst>
              <a:ahLst/>
              <a:cxnLst>
                <a:cxn ang="0">
                  <a:pos x="T0" y="T1"/>
                </a:cxn>
                <a:cxn ang="0">
                  <a:pos x="T2" y="T3"/>
                </a:cxn>
                <a:cxn ang="0">
                  <a:pos x="T4" y="T5"/>
                </a:cxn>
                <a:cxn ang="0">
                  <a:pos x="T6" y="T7"/>
                </a:cxn>
                <a:cxn ang="0">
                  <a:pos x="T8" y="T9"/>
                </a:cxn>
              </a:cxnLst>
              <a:rect l="0" t="0" r="r" b="b"/>
              <a:pathLst>
                <a:path w="125" h="124">
                  <a:moveTo>
                    <a:pt x="0" y="112"/>
                  </a:moveTo>
                  <a:lnTo>
                    <a:pt x="113" y="0"/>
                  </a:lnTo>
                  <a:lnTo>
                    <a:pt x="125" y="12"/>
                  </a:lnTo>
                  <a:lnTo>
                    <a:pt x="12"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91">
              <a:extLst>
                <a:ext uri="{FF2B5EF4-FFF2-40B4-BE49-F238E27FC236}">
                  <a16:creationId xmlns:a16="http://schemas.microsoft.com/office/drawing/2014/main" id="{3F8C9917-07B4-4DF7-98BD-05E3A0DD4B1D}"/>
                </a:ext>
              </a:extLst>
            </p:cNvPr>
            <p:cNvSpPr>
              <a:spLocks/>
            </p:cNvSpPr>
            <p:nvPr/>
          </p:nvSpPr>
          <p:spPr bwMode="auto">
            <a:xfrm>
              <a:off x="2878138" y="773113"/>
              <a:ext cx="198438" cy="196850"/>
            </a:xfrm>
            <a:custGeom>
              <a:avLst/>
              <a:gdLst>
                <a:gd name="T0" fmla="*/ 12 w 125"/>
                <a:gd name="T1" fmla="*/ 0 h 124"/>
                <a:gd name="T2" fmla="*/ 125 w 125"/>
                <a:gd name="T3" fmla="*/ 112 h 124"/>
                <a:gd name="T4" fmla="*/ 113 w 125"/>
                <a:gd name="T5" fmla="*/ 124 h 124"/>
                <a:gd name="T6" fmla="*/ 0 w 125"/>
                <a:gd name="T7" fmla="*/ 12 h 124"/>
                <a:gd name="T8" fmla="*/ 12 w 125"/>
                <a:gd name="T9" fmla="*/ 0 h 124"/>
              </a:gdLst>
              <a:ahLst/>
              <a:cxnLst>
                <a:cxn ang="0">
                  <a:pos x="T0" y="T1"/>
                </a:cxn>
                <a:cxn ang="0">
                  <a:pos x="T2" y="T3"/>
                </a:cxn>
                <a:cxn ang="0">
                  <a:pos x="T4" y="T5"/>
                </a:cxn>
                <a:cxn ang="0">
                  <a:pos x="T6" y="T7"/>
                </a:cxn>
                <a:cxn ang="0">
                  <a:pos x="T8" y="T9"/>
                </a:cxn>
              </a:cxnLst>
              <a:rect l="0" t="0" r="r" b="b"/>
              <a:pathLst>
                <a:path w="125" h="124">
                  <a:moveTo>
                    <a:pt x="12" y="0"/>
                  </a:moveTo>
                  <a:lnTo>
                    <a:pt x="125" y="112"/>
                  </a:lnTo>
                  <a:lnTo>
                    <a:pt x="113" y="124"/>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92">
              <a:extLst>
                <a:ext uri="{FF2B5EF4-FFF2-40B4-BE49-F238E27FC236}">
                  <a16:creationId xmlns:a16="http://schemas.microsoft.com/office/drawing/2014/main" id="{B8514747-3E5E-4B28-ABB7-B2ECEE5B0BB2}"/>
                </a:ext>
              </a:extLst>
            </p:cNvPr>
            <p:cNvSpPr>
              <a:spLocks noChangeArrowheads="1"/>
            </p:cNvSpPr>
            <p:nvPr/>
          </p:nvSpPr>
          <p:spPr bwMode="auto">
            <a:xfrm>
              <a:off x="2865438" y="755650"/>
              <a:ext cx="38100"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93">
              <a:extLst>
                <a:ext uri="{FF2B5EF4-FFF2-40B4-BE49-F238E27FC236}">
                  <a16:creationId xmlns:a16="http://schemas.microsoft.com/office/drawing/2014/main" id="{18762234-93AB-40FE-AEF3-B06B31EC6BF0}"/>
                </a:ext>
              </a:extLst>
            </p:cNvPr>
            <p:cNvSpPr>
              <a:spLocks/>
            </p:cNvSpPr>
            <p:nvPr/>
          </p:nvSpPr>
          <p:spPr bwMode="auto">
            <a:xfrm>
              <a:off x="2690813" y="773113"/>
              <a:ext cx="196850" cy="196850"/>
            </a:xfrm>
            <a:custGeom>
              <a:avLst/>
              <a:gdLst>
                <a:gd name="T0" fmla="*/ 0 w 124"/>
                <a:gd name="T1" fmla="*/ 112 h 124"/>
                <a:gd name="T2" fmla="*/ 112 w 124"/>
                <a:gd name="T3" fmla="*/ 0 h 124"/>
                <a:gd name="T4" fmla="*/ 124 w 124"/>
                <a:gd name="T5" fmla="*/ 12 h 124"/>
                <a:gd name="T6" fmla="*/ 10 w 124"/>
                <a:gd name="T7" fmla="*/ 124 h 124"/>
                <a:gd name="T8" fmla="*/ 0 w 124"/>
                <a:gd name="T9" fmla="*/ 112 h 124"/>
              </a:gdLst>
              <a:ahLst/>
              <a:cxnLst>
                <a:cxn ang="0">
                  <a:pos x="T0" y="T1"/>
                </a:cxn>
                <a:cxn ang="0">
                  <a:pos x="T2" y="T3"/>
                </a:cxn>
                <a:cxn ang="0">
                  <a:pos x="T4" y="T5"/>
                </a:cxn>
                <a:cxn ang="0">
                  <a:pos x="T6" y="T7"/>
                </a:cxn>
                <a:cxn ang="0">
                  <a:pos x="T8" y="T9"/>
                </a:cxn>
              </a:cxnLst>
              <a:rect l="0" t="0" r="r" b="b"/>
              <a:pathLst>
                <a:path w="124" h="124">
                  <a:moveTo>
                    <a:pt x="0" y="112"/>
                  </a:moveTo>
                  <a:lnTo>
                    <a:pt x="112" y="0"/>
                  </a:lnTo>
                  <a:lnTo>
                    <a:pt x="124" y="12"/>
                  </a:lnTo>
                  <a:lnTo>
                    <a:pt x="10"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94">
              <a:extLst>
                <a:ext uri="{FF2B5EF4-FFF2-40B4-BE49-F238E27FC236}">
                  <a16:creationId xmlns:a16="http://schemas.microsoft.com/office/drawing/2014/main" id="{A5DCCAF6-4D17-4FA3-ABD4-D90769E7DBAA}"/>
                </a:ext>
              </a:extLst>
            </p:cNvPr>
            <p:cNvSpPr>
              <a:spLocks/>
            </p:cNvSpPr>
            <p:nvPr/>
          </p:nvSpPr>
          <p:spPr bwMode="auto">
            <a:xfrm>
              <a:off x="2690813" y="773113"/>
              <a:ext cx="196850" cy="196850"/>
            </a:xfrm>
            <a:custGeom>
              <a:avLst/>
              <a:gdLst>
                <a:gd name="T0" fmla="*/ 10 w 124"/>
                <a:gd name="T1" fmla="*/ 0 h 124"/>
                <a:gd name="T2" fmla="*/ 124 w 124"/>
                <a:gd name="T3" fmla="*/ 112 h 124"/>
                <a:gd name="T4" fmla="*/ 112 w 124"/>
                <a:gd name="T5" fmla="*/ 124 h 124"/>
                <a:gd name="T6" fmla="*/ 0 w 124"/>
                <a:gd name="T7" fmla="*/ 12 h 124"/>
                <a:gd name="T8" fmla="*/ 10 w 124"/>
                <a:gd name="T9" fmla="*/ 0 h 124"/>
              </a:gdLst>
              <a:ahLst/>
              <a:cxnLst>
                <a:cxn ang="0">
                  <a:pos x="T0" y="T1"/>
                </a:cxn>
                <a:cxn ang="0">
                  <a:pos x="T2" y="T3"/>
                </a:cxn>
                <a:cxn ang="0">
                  <a:pos x="T4" y="T5"/>
                </a:cxn>
                <a:cxn ang="0">
                  <a:pos x="T6" y="T7"/>
                </a:cxn>
                <a:cxn ang="0">
                  <a:pos x="T8" y="T9"/>
                </a:cxn>
              </a:cxnLst>
              <a:rect l="0" t="0" r="r" b="b"/>
              <a:pathLst>
                <a:path w="124" h="124">
                  <a:moveTo>
                    <a:pt x="10" y="0"/>
                  </a:moveTo>
                  <a:lnTo>
                    <a:pt x="124" y="112"/>
                  </a:lnTo>
                  <a:lnTo>
                    <a:pt x="112" y="124"/>
                  </a:lnTo>
                  <a:lnTo>
                    <a:pt x="0" y="12"/>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95">
              <a:extLst>
                <a:ext uri="{FF2B5EF4-FFF2-40B4-BE49-F238E27FC236}">
                  <a16:creationId xmlns:a16="http://schemas.microsoft.com/office/drawing/2014/main" id="{FC6D105A-1905-4C67-8810-D4BDFE735107}"/>
                </a:ext>
              </a:extLst>
            </p:cNvPr>
            <p:cNvSpPr>
              <a:spLocks noChangeArrowheads="1"/>
            </p:cNvSpPr>
            <p:nvPr/>
          </p:nvSpPr>
          <p:spPr bwMode="auto">
            <a:xfrm>
              <a:off x="2674938" y="755650"/>
              <a:ext cx="41275"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96">
              <a:extLst>
                <a:ext uri="{FF2B5EF4-FFF2-40B4-BE49-F238E27FC236}">
                  <a16:creationId xmlns:a16="http://schemas.microsoft.com/office/drawing/2014/main" id="{5D37009F-4DAD-4F3A-8D82-FC9C618C1CF9}"/>
                </a:ext>
              </a:extLst>
            </p:cNvPr>
            <p:cNvSpPr>
              <a:spLocks/>
            </p:cNvSpPr>
            <p:nvPr/>
          </p:nvSpPr>
          <p:spPr bwMode="auto">
            <a:xfrm>
              <a:off x="2498725" y="773113"/>
              <a:ext cx="201613" cy="196850"/>
            </a:xfrm>
            <a:custGeom>
              <a:avLst/>
              <a:gdLst>
                <a:gd name="T0" fmla="*/ 0 w 127"/>
                <a:gd name="T1" fmla="*/ 112 h 124"/>
                <a:gd name="T2" fmla="*/ 115 w 127"/>
                <a:gd name="T3" fmla="*/ 0 h 124"/>
                <a:gd name="T4" fmla="*/ 127 w 127"/>
                <a:gd name="T5" fmla="*/ 12 h 124"/>
                <a:gd name="T6" fmla="*/ 12 w 127"/>
                <a:gd name="T7" fmla="*/ 124 h 124"/>
                <a:gd name="T8" fmla="*/ 0 w 127"/>
                <a:gd name="T9" fmla="*/ 112 h 124"/>
              </a:gdLst>
              <a:ahLst/>
              <a:cxnLst>
                <a:cxn ang="0">
                  <a:pos x="T0" y="T1"/>
                </a:cxn>
                <a:cxn ang="0">
                  <a:pos x="T2" y="T3"/>
                </a:cxn>
                <a:cxn ang="0">
                  <a:pos x="T4" y="T5"/>
                </a:cxn>
                <a:cxn ang="0">
                  <a:pos x="T6" y="T7"/>
                </a:cxn>
                <a:cxn ang="0">
                  <a:pos x="T8" y="T9"/>
                </a:cxn>
              </a:cxnLst>
              <a:rect l="0" t="0" r="r" b="b"/>
              <a:pathLst>
                <a:path w="127" h="124">
                  <a:moveTo>
                    <a:pt x="0" y="112"/>
                  </a:moveTo>
                  <a:lnTo>
                    <a:pt x="115" y="0"/>
                  </a:lnTo>
                  <a:lnTo>
                    <a:pt x="127" y="12"/>
                  </a:lnTo>
                  <a:lnTo>
                    <a:pt x="12"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97">
              <a:extLst>
                <a:ext uri="{FF2B5EF4-FFF2-40B4-BE49-F238E27FC236}">
                  <a16:creationId xmlns:a16="http://schemas.microsoft.com/office/drawing/2014/main" id="{A7F3AACA-23E0-43DA-A92C-D66C73B48CE7}"/>
                </a:ext>
              </a:extLst>
            </p:cNvPr>
            <p:cNvSpPr>
              <a:spLocks/>
            </p:cNvSpPr>
            <p:nvPr/>
          </p:nvSpPr>
          <p:spPr bwMode="auto">
            <a:xfrm>
              <a:off x="2498725" y="773113"/>
              <a:ext cx="201613" cy="196850"/>
            </a:xfrm>
            <a:custGeom>
              <a:avLst/>
              <a:gdLst>
                <a:gd name="T0" fmla="*/ 12 w 127"/>
                <a:gd name="T1" fmla="*/ 0 h 124"/>
                <a:gd name="T2" fmla="*/ 127 w 127"/>
                <a:gd name="T3" fmla="*/ 112 h 124"/>
                <a:gd name="T4" fmla="*/ 115 w 127"/>
                <a:gd name="T5" fmla="*/ 124 h 124"/>
                <a:gd name="T6" fmla="*/ 0 w 127"/>
                <a:gd name="T7" fmla="*/ 12 h 124"/>
                <a:gd name="T8" fmla="*/ 12 w 127"/>
                <a:gd name="T9" fmla="*/ 0 h 124"/>
              </a:gdLst>
              <a:ahLst/>
              <a:cxnLst>
                <a:cxn ang="0">
                  <a:pos x="T0" y="T1"/>
                </a:cxn>
                <a:cxn ang="0">
                  <a:pos x="T2" y="T3"/>
                </a:cxn>
                <a:cxn ang="0">
                  <a:pos x="T4" y="T5"/>
                </a:cxn>
                <a:cxn ang="0">
                  <a:pos x="T6" y="T7"/>
                </a:cxn>
                <a:cxn ang="0">
                  <a:pos x="T8" y="T9"/>
                </a:cxn>
              </a:cxnLst>
              <a:rect l="0" t="0" r="r" b="b"/>
              <a:pathLst>
                <a:path w="127" h="124">
                  <a:moveTo>
                    <a:pt x="12" y="0"/>
                  </a:moveTo>
                  <a:lnTo>
                    <a:pt x="127" y="112"/>
                  </a:lnTo>
                  <a:lnTo>
                    <a:pt x="115" y="124"/>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98">
              <a:extLst>
                <a:ext uri="{FF2B5EF4-FFF2-40B4-BE49-F238E27FC236}">
                  <a16:creationId xmlns:a16="http://schemas.microsoft.com/office/drawing/2014/main" id="{80F4EF92-592F-437E-B957-2CFDED439CED}"/>
                </a:ext>
              </a:extLst>
            </p:cNvPr>
            <p:cNvSpPr>
              <a:spLocks noChangeArrowheads="1"/>
            </p:cNvSpPr>
            <p:nvPr/>
          </p:nvSpPr>
          <p:spPr bwMode="auto">
            <a:xfrm>
              <a:off x="2486025" y="755650"/>
              <a:ext cx="41275" cy="230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99">
              <a:extLst>
                <a:ext uri="{FF2B5EF4-FFF2-40B4-BE49-F238E27FC236}">
                  <a16:creationId xmlns:a16="http://schemas.microsoft.com/office/drawing/2014/main" id="{387A369B-2589-4C2F-9D7B-A61A440E8FBC}"/>
                </a:ext>
              </a:extLst>
            </p:cNvPr>
            <p:cNvSpPr>
              <a:spLocks/>
            </p:cNvSpPr>
            <p:nvPr/>
          </p:nvSpPr>
          <p:spPr bwMode="auto">
            <a:xfrm>
              <a:off x="2311400" y="773113"/>
              <a:ext cx="196850" cy="196850"/>
            </a:xfrm>
            <a:custGeom>
              <a:avLst/>
              <a:gdLst>
                <a:gd name="T0" fmla="*/ 0 w 124"/>
                <a:gd name="T1" fmla="*/ 112 h 124"/>
                <a:gd name="T2" fmla="*/ 112 w 124"/>
                <a:gd name="T3" fmla="*/ 0 h 124"/>
                <a:gd name="T4" fmla="*/ 124 w 124"/>
                <a:gd name="T5" fmla="*/ 12 h 124"/>
                <a:gd name="T6" fmla="*/ 12 w 124"/>
                <a:gd name="T7" fmla="*/ 124 h 124"/>
                <a:gd name="T8" fmla="*/ 0 w 124"/>
                <a:gd name="T9" fmla="*/ 112 h 124"/>
              </a:gdLst>
              <a:ahLst/>
              <a:cxnLst>
                <a:cxn ang="0">
                  <a:pos x="T0" y="T1"/>
                </a:cxn>
                <a:cxn ang="0">
                  <a:pos x="T2" y="T3"/>
                </a:cxn>
                <a:cxn ang="0">
                  <a:pos x="T4" y="T5"/>
                </a:cxn>
                <a:cxn ang="0">
                  <a:pos x="T6" y="T7"/>
                </a:cxn>
                <a:cxn ang="0">
                  <a:pos x="T8" y="T9"/>
                </a:cxn>
              </a:cxnLst>
              <a:rect l="0" t="0" r="r" b="b"/>
              <a:pathLst>
                <a:path w="124" h="124">
                  <a:moveTo>
                    <a:pt x="0" y="112"/>
                  </a:moveTo>
                  <a:lnTo>
                    <a:pt x="112" y="0"/>
                  </a:lnTo>
                  <a:lnTo>
                    <a:pt x="124" y="12"/>
                  </a:lnTo>
                  <a:lnTo>
                    <a:pt x="12" y="124"/>
                  </a:lnTo>
                  <a:lnTo>
                    <a:pt x="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00">
              <a:extLst>
                <a:ext uri="{FF2B5EF4-FFF2-40B4-BE49-F238E27FC236}">
                  <a16:creationId xmlns:a16="http://schemas.microsoft.com/office/drawing/2014/main" id="{1B1307C4-E583-4548-8D3E-92A5A7703FA4}"/>
                </a:ext>
              </a:extLst>
            </p:cNvPr>
            <p:cNvSpPr>
              <a:spLocks/>
            </p:cNvSpPr>
            <p:nvPr/>
          </p:nvSpPr>
          <p:spPr bwMode="auto">
            <a:xfrm>
              <a:off x="2311400" y="773113"/>
              <a:ext cx="196850" cy="196850"/>
            </a:xfrm>
            <a:custGeom>
              <a:avLst/>
              <a:gdLst>
                <a:gd name="T0" fmla="*/ 12 w 124"/>
                <a:gd name="T1" fmla="*/ 0 h 124"/>
                <a:gd name="T2" fmla="*/ 124 w 124"/>
                <a:gd name="T3" fmla="*/ 112 h 124"/>
                <a:gd name="T4" fmla="*/ 112 w 124"/>
                <a:gd name="T5" fmla="*/ 124 h 124"/>
                <a:gd name="T6" fmla="*/ 0 w 124"/>
                <a:gd name="T7" fmla="*/ 12 h 124"/>
                <a:gd name="T8" fmla="*/ 12 w 124"/>
                <a:gd name="T9" fmla="*/ 0 h 124"/>
              </a:gdLst>
              <a:ahLst/>
              <a:cxnLst>
                <a:cxn ang="0">
                  <a:pos x="T0" y="T1"/>
                </a:cxn>
                <a:cxn ang="0">
                  <a:pos x="T2" y="T3"/>
                </a:cxn>
                <a:cxn ang="0">
                  <a:pos x="T4" y="T5"/>
                </a:cxn>
                <a:cxn ang="0">
                  <a:pos x="T6" y="T7"/>
                </a:cxn>
                <a:cxn ang="0">
                  <a:pos x="T8" y="T9"/>
                </a:cxn>
              </a:cxnLst>
              <a:rect l="0" t="0" r="r" b="b"/>
              <a:pathLst>
                <a:path w="124" h="124">
                  <a:moveTo>
                    <a:pt x="12" y="0"/>
                  </a:moveTo>
                  <a:lnTo>
                    <a:pt x="124" y="112"/>
                  </a:lnTo>
                  <a:lnTo>
                    <a:pt x="112" y="124"/>
                  </a:lnTo>
                  <a:lnTo>
                    <a:pt x="0" y="1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01">
              <a:extLst>
                <a:ext uri="{FF2B5EF4-FFF2-40B4-BE49-F238E27FC236}">
                  <a16:creationId xmlns:a16="http://schemas.microsoft.com/office/drawing/2014/main" id="{2159E707-F2EC-4C78-87DA-30A3344C78F6}"/>
                </a:ext>
              </a:extLst>
            </p:cNvPr>
            <p:cNvSpPr>
              <a:spLocks/>
            </p:cNvSpPr>
            <p:nvPr/>
          </p:nvSpPr>
          <p:spPr bwMode="auto">
            <a:xfrm>
              <a:off x="1052513" y="628650"/>
              <a:ext cx="652463" cy="474662"/>
            </a:xfrm>
            <a:custGeom>
              <a:avLst/>
              <a:gdLst>
                <a:gd name="T0" fmla="*/ 205 w 205"/>
                <a:gd name="T1" fmla="*/ 149 h 149"/>
                <a:gd name="T2" fmla="*/ 0 w 205"/>
                <a:gd name="T3" fmla="*/ 149 h 149"/>
                <a:gd name="T4" fmla="*/ 0 w 205"/>
                <a:gd name="T5" fmla="*/ 0 h 149"/>
                <a:gd name="T6" fmla="*/ 125 w 205"/>
                <a:gd name="T7" fmla="*/ 0 h 149"/>
                <a:gd name="T8" fmla="*/ 205 w 205"/>
                <a:gd name="T9" fmla="*/ 67 h 149"/>
                <a:gd name="T10" fmla="*/ 205 w 205"/>
                <a:gd name="T11" fmla="*/ 149 h 149"/>
              </a:gdLst>
              <a:ahLst/>
              <a:cxnLst>
                <a:cxn ang="0">
                  <a:pos x="T0" y="T1"/>
                </a:cxn>
                <a:cxn ang="0">
                  <a:pos x="T2" y="T3"/>
                </a:cxn>
                <a:cxn ang="0">
                  <a:pos x="T4" y="T5"/>
                </a:cxn>
                <a:cxn ang="0">
                  <a:pos x="T6" y="T7"/>
                </a:cxn>
                <a:cxn ang="0">
                  <a:pos x="T8" y="T9"/>
                </a:cxn>
                <a:cxn ang="0">
                  <a:pos x="T10" y="T11"/>
                </a:cxn>
              </a:cxnLst>
              <a:rect l="0" t="0" r="r" b="b"/>
              <a:pathLst>
                <a:path w="205" h="149">
                  <a:moveTo>
                    <a:pt x="205" y="149"/>
                  </a:moveTo>
                  <a:cubicBezTo>
                    <a:pt x="0" y="149"/>
                    <a:pt x="0" y="149"/>
                    <a:pt x="0" y="149"/>
                  </a:cubicBezTo>
                  <a:cubicBezTo>
                    <a:pt x="0" y="0"/>
                    <a:pt x="0" y="0"/>
                    <a:pt x="0" y="0"/>
                  </a:cubicBezTo>
                  <a:cubicBezTo>
                    <a:pt x="125" y="0"/>
                    <a:pt x="125" y="0"/>
                    <a:pt x="125" y="0"/>
                  </a:cubicBezTo>
                  <a:cubicBezTo>
                    <a:pt x="169" y="0"/>
                    <a:pt x="205" y="30"/>
                    <a:pt x="205" y="67"/>
                  </a:cubicBezTo>
                  <a:lnTo>
                    <a:pt x="20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02">
              <a:extLst>
                <a:ext uri="{FF2B5EF4-FFF2-40B4-BE49-F238E27FC236}">
                  <a16:creationId xmlns:a16="http://schemas.microsoft.com/office/drawing/2014/main" id="{49512AFA-62FE-4D50-AA54-A364382CD26C}"/>
                </a:ext>
              </a:extLst>
            </p:cNvPr>
            <p:cNvSpPr>
              <a:spLocks noChangeArrowheads="1"/>
            </p:cNvSpPr>
            <p:nvPr/>
          </p:nvSpPr>
          <p:spPr bwMode="auto">
            <a:xfrm>
              <a:off x="236538" y="698500"/>
              <a:ext cx="219075" cy="49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03">
              <a:extLst>
                <a:ext uri="{FF2B5EF4-FFF2-40B4-BE49-F238E27FC236}">
                  <a16:creationId xmlns:a16="http://schemas.microsoft.com/office/drawing/2014/main" id="{F2EDB461-857A-4325-9FD6-FAC51F861DB1}"/>
                </a:ext>
              </a:extLst>
            </p:cNvPr>
            <p:cNvSpPr>
              <a:spLocks/>
            </p:cNvSpPr>
            <p:nvPr/>
          </p:nvSpPr>
          <p:spPr bwMode="auto">
            <a:xfrm>
              <a:off x="411163" y="1588"/>
              <a:ext cx="3952875" cy="977900"/>
            </a:xfrm>
            <a:custGeom>
              <a:avLst/>
              <a:gdLst>
                <a:gd name="T0" fmla="*/ 2474 w 2490"/>
                <a:gd name="T1" fmla="*/ 616 h 616"/>
                <a:gd name="T2" fmla="*/ 580 w 2490"/>
                <a:gd name="T3" fmla="*/ 48 h 616"/>
                <a:gd name="T4" fmla="*/ 28 w 2490"/>
                <a:gd name="T5" fmla="*/ 469 h 616"/>
                <a:gd name="T6" fmla="*/ 0 w 2490"/>
                <a:gd name="T7" fmla="*/ 437 h 616"/>
                <a:gd name="T8" fmla="*/ 572 w 2490"/>
                <a:gd name="T9" fmla="*/ 0 h 616"/>
                <a:gd name="T10" fmla="*/ 2490 w 2490"/>
                <a:gd name="T11" fmla="*/ 578 h 616"/>
                <a:gd name="T12" fmla="*/ 2474 w 2490"/>
                <a:gd name="T13" fmla="*/ 616 h 616"/>
              </a:gdLst>
              <a:ahLst/>
              <a:cxnLst>
                <a:cxn ang="0">
                  <a:pos x="T0" y="T1"/>
                </a:cxn>
                <a:cxn ang="0">
                  <a:pos x="T2" y="T3"/>
                </a:cxn>
                <a:cxn ang="0">
                  <a:pos x="T4" y="T5"/>
                </a:cxn>
                <a:cxn ang="0">
                  <a:pos x="T6" y="T7"/>
                </a:cxn>
                <a:cxn ang="0">
                  <a:pos x="T8" y="T9"/>
                </a:cxn>
                <a:cxn ang="0">
                  <a:pos x="T10" y="T11"/>
                </a:cxn>
                <a:cxn ang="0">
                  <a:pos x="T12" y="T13"/>
                </a:cxn>
              </a:cxnLst>
              <a:rect l="0" t="0" r="r" b="b"/>
              <a:pathLst>
                <a:path w="2490" h="616">
                  <a:moveTo>
                    <a:pt x="2474" y="616"/>
                  </a:moveTo>
                  <a:lnTo>
                    <a:pt x="580" y="48"/>
                  </a:lnTo>
                  <a:lnTo>
                    <a:pt x="28" y="469"/>
                  </a:lnTo>
                  <a:lnTo>
                    <a:pt x="0" y="437"/>
                  </a:lnTo>
                  <a:lnTo>
                    <a:pt x="572" y="0"/>
                  </a:lnTo>
                  <a:lnTo>
                    <a:pt x="2490" y="578"/>
                  </a:lnTo>
                  <a:lnTo>
                    <a:pt x="2474" y="6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104">
              <a:extLst>
                <a:ext uri="{FF2B5EF4-FFF2-40B4-BE49-F238E27FC236}">
                  <a16:creationId xmlns:a16="http://schemas.microsoft.com/office/drawing/2014/main" id="{C6785875-DBF7-441F-839F-EFA96FCD2501}"/>
                </a:ext>
              </a:extLst>
            </p:cNvPr>
            <p:cNvSpPr>
              <a:spLocks noChangeArrowheads="1"/>
            </p:cNvSpPr>
            <p:nvPr/>
          </p:nvSpPr>
          <p:spPr bwMode="auto">
            <a:xfrm>
              <a:off x="4294188" y="966788"/>
              <a:ext cx="44450" cy="1012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106">
              <a:extLst>
                <a:ext uri="{FF2B5EF4-FFF2-40B4-BE49-F238E27FC236}">
                  <a16:creationId xmlns:a16="http://schemas.microsoft.com/office/drawing/2014/main" id="{9DBEE7EA-7C75-4130-8A15-569371C06B2C}"/>
                </a:ext>
              </a:extLst>
            </p:cNvPr>
            <p:cNvSpPr>
              <a:spLocks noChangeArrowheads="1"/>
            </p:cNvSpPr>
            <p:nvPr/>
          </p:nvSpPr>
          <p:spPr bwMode="auto">
            <a:xfrm>
              <a:off x="4224338" y="1855788"/>
              <a:ext cx="1873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107">
              <a:extLst>
                <a:ext uri="{FF2B5EF4-FFF2-40B4-BE49-F238E27FC236}">
                  <a16:creationId xmlns:a16="http://schemas.microsoft.com/office/drawing/2014/main" id="{B0577A0F-6D1D-46C3-B121-ACF905C51BB1}"/>
                </a:ext>
              </a:extLst>
            </p:cNvPr>
            <p:cNvSpPr>
              <a:spLocks noChangeArrowheads="1"/>
            </p:cNvSpPr>
            <p:nvPr/>
          </p:nvSpPr>
          <p:spPr bwMode="auto">
            <a:xfrm>
              <a:off x="3044825" y="752475"/>
              <a:ext cx="771525" cy="36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08">
              <a:extLst>
                <a:ext uri="{FF2B5EF4-FFF2-40B4-BE49-F238E27FC236}">
                  <a16:creationId xmlns:a16="http://schemas.microsoft.com/office/drawing/2014/main" id="{218F96DE-9442-472A-A391-A60BD5B3B85C}"/>
                </a:ext>
              </a:extLst>
            </p:cNvPr>
            <p:cNvSpPr>
              <a:spLocks/>
            </p:cNvSpPr>
            <p:nvPr/>
          </p:nvSpPr>
          <p:spPr bwMode="auto">
            <a:xfrm>
              <a:off x="3044825" y="900113"/>
              <a:ext cx="1287463" cy="88900"/>
            </a:xfrm>
            <a:custGeom>
              <a:avLst/>
              <a:gdLst>
                <a:gd name="T0" fmla="*/ 0 w 811"/>
                <a:gd name="T1" fmla="*/ 56 h 56"/>
                <a:gd name="T2" fmla="*/ 0 w 811"/>
                <a:gd name="T3" fmla="*/ 30 h 56"/>
                <a:gd name="T4" fmla="*/ 725 w 811"/>
                <a:gd name="T5" fmla="*/ 30 h 56"/>
                <a:gd name="T6" fmla="*/ 735 w 811"/>
                <a:gd name="T7" fmla="*/ 0 h 56"/>
                <a:gd name="T8" fmla="*/ 811 w 811"/>
                <a:gd name="T9" fmla="*/ 30 h 56"/>
                <a:gd name="T10" fmla="*/ 811 w 811"/>
                <a:gd name="T11" fmla="*/ 56 h 56"/>
                <a:gd name="T12" fmla="*/ 0 w 811"/>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811" h="56">
                  <a:moveTo>
                    <a:pt x="0" y="56"/>
                  </a:moveTo>
                  <a:lnTo>
                    <a:pt x="0" y="30"/>
                  </a:lnTo>
                  <a:lnTo>
                    <a:pt x="725" y="30"/>
                  </a:lnTo>
                  <a:lnTo>
                    <a:pt x="735" y="0"/>
                  </a:lnTo>
                  <a:lnTo>
                    <a:pt x="811" y="30"/>
                  </a:lnTo>
                  <a:lnTo>
                    <a:pt x="811" y="56"/>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109">
              <a:extLst>
                <a:ext uri="{FF2B5EF4-FFF2-40B4-BE49-F238E27FC236}">
                  <a16:creationId xmlns:a16="http://schemas.microsoft.com/office/drawing/2014/main" id="{B5AA7652-2108-4406-8CAB-BDBBD64BE78D}"/>
                </a:ext>
              </a:extLst>
            </p:cNvPr>
            <p:cNvSpPr>
              <a:spLocks noChangeArrowheads="1"/>
            </p:cNvSpPr>
            <p:nvPr/>
          </p:nvSpPr>
          <p:spPr bwMode="auto">
            <a:xfrm>
              <a:off x="3781425" y="752475"/>
              <a:ext cx="34925" cy="214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110">
              <a:extLst>
                <a:ext uri="{FF2B5EF4-FFF2-40B4-BE49-F238E27FC236}">
                  <a16:creationId xmlns:a16="http://schemas.microsoft.com/office/drawing/2014/main" id="{42AEE238-779F-4C1A-ABC2-02F4480CA8A3}"/>
                </a:ext>
              </a:extLst>
            </p:cNvPr>
            <p:cNvSpPr>
              <a:spLocks noChangeArrowheads="1"/>
            </p:cNvSpPr>
            <p:nvPr/>
          </p:nvSpPr>
          <p:spPr bwMode="auto">
            <a:xfrm>
              <a:off x="3949700" y="820738"/>
              <a:ext cx="38100" cy="133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11">
              <a:extLst>
                <a:ext uri="{FF2B5EF4-FFF2-40B4-BE49-F238E27FC236}">
                  <a16:creationId xmlns:a16="http://schemas.microsoft.com/office/drawing/2014/main" id="{673890B3-5CEE-4858-957D-3226EF80A204}"/>
                </a:ext>
              </a:extLst>
            </p:cNvPr>
            <p:cNvSpPr>
              <a:spLocks/>
            </p:cNvSpPr>
            <p:nvPr/>
          </p:nvSpPr>
          <p:spPr bwMode="auto">
            <a:xfrm>
              <a:off x="3614738" y="768350"/>
              <a:ext cx="185738" cy="185737"/>
            </a:xfrm>
            <a:custGeom>
              <a:avLst/>
              <a:gdLst>
                <a:gd name="T0" fmla="*/ 0 w 117"/>
                <a:gd name="T1" fmla="*/ 105 h 117"/>
                <a:gd name="T2" fmla="*/ 107 w 117"/>
                <a:gd name="T3" fmla="*/ 0 h 117"/>
                <a:gd name="T4" fmla="*/ 117 w 117"/>
                <a:gd name="T5" fmla="*/ 11 h 117"/>
                <a:gd name="T6" fmla="*/ 12 w 117"/>
                <a:gd name="T7" fmla="*/ 117 h 117"/>
                <a:gd name="T8" fmla="*/ 0 w 117"/>
                <a:gd name="T9" fmla="*/ 105 h 117"/>
              </a:gdLst>
              <a:ahLst/>
              <a:cxnLst>
                <a:cxn ang="0">
                  <a:pos x="T0" y="T1"/>
                </a:cxn>
                <a:cxn ang="0">
                  <a:pos x="T2" y="T3"/>
                </a:cxn>
                <a:cxn ang="0">
                  <a:pos x="T4" y="T5"/>
                </a:cxn>
                <a:cxn ang="0">
                  <a:pos x="T6" y="T7"/>
                </a:cxn>
                <a:cxn ang="0">
                  <a:pos x="T8" y="T9"/>
                </a:cxn>
              </a:cxnLst>
              <a:rect l="0" t="0" r="r" b="b"/>
              <a:pathLst>
                <a:path w="117" h="117">
                  <a:moveTo>
                    <a:pt x="0" y="105"/>
                  </a:moveTo>
                  <a:lnTo>
                    <a:pt x="107" y="0"/>
                  </a:lnTo>
                  <a:lnTo>
                    <a:pt x="117" y="11"/>
                  </a:lnTo>
                  <a:lnTo>
                    <a:pt x="12" y="117"/>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12">
              <a:extLst>
                <a:ext uri="{FF2B5EF4-FFF2-40B4-BE49-F238E27FC236}">
                  <a16:creationId xmlns:a16="http://schemas.microsoft.com/office/drawing/2014/main" id="{C1A9E866-0C24-4748-8337-3D75E40B9A22}"/>
                </a:ext>
              </a:extLst>
            </p:cNvPr>
            <p:cNvSpPr>
              <a:spLocks/>
            </p:cNvSpPr>
            <p:nvPr/>
          </p:nvSpPr>
          <p:spPr bwMode="auto">
            <a:xfrm>
              <a:off x="3797300" y="814388"/>
              <a:ext cx="142875" cy="139700"/>
            </a:xfrm>
            <a:custGeom>
              <a:avLst/>
              <a:gdLst>
                <a:gd name="T0" fmla="*/ 0 w 90"/>
                <a:gd name="T1" fmla="*/ 78 h 88"/>
                <a:gd name="T2" fmla="*/ 78 w 90"/>
                <a:gd name="T3" fmla="*/ 0 h 88"/>
                <a:gd name="T4" fmla="*/ 90 w 90"/>
                <a:gd name="T5" fmla="*/ 10 h 88"/>
                <a:gd name="T6" fmla="*/ 12 w 90"/>
                <a:gd name="T7" fmla="*/ 88 h 88"/>
                <a:gd name="T8" fmla="*/ 0 w 90"/>
                <a:gd name="T9" fmla="*/ 78 h 88"/>
              </a:gdLst>
              <a:ahLst/>
              <a:cxnLst>
                <a:cxn ang="0">
                  <a:pos x="T0" y="T1"/>
                </a:cxn>
                <a:cxn ang="0">
                  <a:pos x="T2" y="T3"/>
                </a:cxn>
                <a:cxn ang="0">
                  <a:pos x="T4" y="T5"/>
                </a:cxn>
                <a:cxn ang="0">
                  <a:pos x="T6" y="T7"/>
                </a:cxn>
                <a:cxn ang="0">
                  <a:pos x="T8" y="T9"/>
                </a:cxn>
              </a:cxnLst>
              <a:rect l="0" t="0" r="r" b="b"/>
              <a:pathLst>
                <a:path w="90" h="88">
                  <a:moveTo>
                    <a:pt x="0" y="78"/>
                  </a:moveTo>
                  <a:lnTo>
                    <a:pt x="78" y="0"/>
                  </a:lnTo>
                  <a:lnTo>
                    <a:pt x="90" y="10"/>
                  </a:lnTo>
                  <a:lnTo>
                    <a:pt x="12" y="88"/>
                  </a:lnTo>
                  <a:lnTo>
                    <a:pt x="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13">
              <a:extLst>
                <a:ext uri="{FF2B5EF4-FFF2-40B4-BE49-F238E27FC236}">
                  <a16:creationId xmlns:a16="http://schemas.microsoft.com/office/drawing/2014/main" id="{BFDB9D19-77BC-4CA9-A8F4-D6C709386B24}"/>
                </a:ext>
              </a:extLst>
            </p:cNvPr>
            <p:cNvSpPr>
              <a:spLocks/>
            </p:cNvSpPr>
            <p:nvPr/>
          </p:nvSpPr>
          <p:spPr bwMode="auto">
            <a:xfrm>
              <a:off x="3614738" y="768350"/>
              <a:ext cx="185738" cy="185737"/>
            </a:xfrm>
            <a:custGeom>
              <a:avLst/>
              <a:gdLst>
                <a:gd name="T0" fmla="*/ 12 w 117"/>
                <a:gd name="T1" fmla="*/ 0 h 117"/>
                <a:gd name="T2" fmla="*/ 117 w 117"/>
                <a:gd name="T3" fmla="*/ 105 h 117"/>
                <a:gd name="T4" fmla="*/ 107 w 117"/>
                <a:gd name="T5" fmla="*/ 117 h 117"/>
                <a:gd name="T6" fmla="*/ 0 w 117"/>
                <a:gd name="T7" fmla="*/ 11 h 117"/>
                <a:gd name="T8" fmla="*/ 12 w 117"/>
                <a:gd name="T9" fmla="*/ 0 h 117"/>
              </a:gdLst>
              <a:ahLst/>
              <a:cxnLst>
                <a:cxn ang="0">
                  <a:pos x="T0" y="T1"/>
                </a:cxn>
                <a:cxn ang="0">
                  <a:pos x="T2" y="T3"/>
                </a:cxn>
                <a:cxn ang="0">
                  <a:pos x="T4" y="T5"/>
                </a:cxn>
                <a:cxn ang="0">
                  <a:pos x="T6" y="T7"/>
                </a:cxn>
                <a:cxn ang="0">
                  <a:pos x="T8" y="T9"/>
                </a:cxn>
              </a:cxnLst>
              <a:rect l="0" t="0" r="r" b="b"/>
              <a:pathLst>
                <a:path w="117" h="117">
                  <a:moveTo>
                    <a:pt x="12" y="0"/>
                  </a:moveTo>
                  <a:lnTo>
                    <a:pt x="117" y="105"/>
                  </a:lnTo>
                  <a:lnTo>
                    <a:pt x="107" y="117"/>
                  </a:lnTo>
                  <a:lnTo>
                    <a:pt x="0" y="1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114">
              <a:extLst>
                <a:ext uri="{FF2B5EF4-FFF2-40B4-BE49-F238E27FC236}">
                  <a16:creationId xmlns:a16="http://schemas.microsoft.com/office/drawing/2014/main" id="{4769BF58-BCBB-46C5-B6AB-523833D27AA9}"/>
                </a:ext>
              </a:extLst>
            </p:cNvPr>
            <p:cNvSpPr>
              <a:spLocks noChangeArrowheads="1"/>
            </p:cNvSpPr>
            <p:nvPr/>
          </p:nvSpPr>
          <p:spPr bwMode="auto">
            <a:xfrm>
              <a:off x="3602038" y="752475"/>
              <a:ext cx="38100" cy="214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15">
              <a:extLst>
                <a:ext uri="{FF2B5EF4-FFF2-40B4-BE49-F238E27FC236}">
                  <a16:creationId xmlns:a16="http://schemas.microsoft.com/office/drawing/2014/main" id="{F59596DF-1E30-433E-806B-AEBE7F6A9EEA}"/>
                </a:ext>
              </a:extLst>
            </p:cNvPr>
            <p:cNvSpPr>
              <a:spLocks/>
            </p:cNvSpPr>
            <p:nvPr/>
          </p:nvSpPr>
          <p:spPr bwMode="auto">
            <a:xfrm>
              <a:off x="3440113" y="768350"/>
              <a:ext cx="184150" cy="185737"/>
            </a:xfrm>
            <a:custGeom>
              <a:avLst/>
              <a:gdLst>
                <a:gd name="T0" fmla="*/ 0 w 116"/>
                <a:gd name="T1" fmla="*/ 105 h 117"/>
                <a:gd name="T2" fmla="*/ 104 w 116"/>
                <a:gd name="T3" fmla="*/ 0 h 117"/>
                <a:gd name="T4" fmla="*/ 116 w 116"/>
                <a:gd name="T5" fmla="*/ 11 h 117"/>
                <a:gd name="T6" fmla="*/ 10 w 116"/>
                <a:gd name="T7" fmla="*/ 117 h 117"/>
                <a:gd name="T8" fmla="*/ 0 w 116"/>
                <a:gd name="T9" fmla="*/ 105 h 117"/>
              </a:gdLst>
              <a:ahLst/>
              <a:cxnLst>
                <a:cxn ang="0">
                  <a:pos x="T0" y="T1"/>
                </a:cxn>
                <a:cxn ang="0">
                  <a:pos x="T2" y="T3"/>
                </a:cxn>
                <a:cxn ang="0">
                  <a:pos x="T4" y="T5"/>
                </a:cxn>
                <a:cxn ang="0">
                  <a:pos x="T6" y="T7"/>
                </a:cxn>
                <a:cxn ang="0">
                  <a:pos x="T8" y="T9"/>
                </a:cxn>
              </a:cxnLst>
              <a:rect l="0" t="0" r="r" b="b"/>
              <a:pathLst>
                <a:path w="116" h="117">
                  <a:moveTo>
                    <a:pt x="0" y="105"/>
                  </a:moveTo>
                  <a:lnTo>
                    <a:pt x="104" y="0"/>
                  </a:lnTo>
                  <a:lnTo>
                    <a:pt x="116" y="11"/>
                  </a:lnTo>
                  <a:lnTo>
                    <a:pt x="10" y="117"/>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16">
              <a:extLst>
                <a:ext uri="{FF2B5EF4-FFF2-40B4-BE49-F238E27FC236}">
                  <a16:creationId xmlns:a16="http://schemas.microsoft.com/office/drawing/2014/main" id="{0A3ED63F-357D-4E64-A52D-B98E37D7ED32}"/>
                </a:ext>
              </a:extLst>
            </p:cNvPr>
            <p:cNvSpPr>
              <a:spLocks/>
            </p:cNvSpPr>
            <p:nvPr/>
          </p:nvSpPr>
          <p:spPr bwMode="auto">
            <a:xfrm>
              <a:off x="3440113" y="768350"/>
              <a:ext cx="184150" cy="185737"/>
            </a:xfrm>
            <a:custGeom>
              <a:avLst/>
              <a:gdLst>
                <a:gd name="T0" fmla="*/ 10 w 116"/>
                <a:gd name="T1" fmla="*/ 0 h 117"/>
                <a:gd name="T2" fmla="*/ 116 w 116"/>
                <a:gd name="T3" fmla="*/ 105 h 117"/>
                <a:gd name="T4" fmla="*/ 104 w 116"/>
                <a:gd name="T5" fmla="*/ 117 h 117"/>
                <a:gd name="T6" fmla="*/ 0 w 116"/>
                <a:gd name="T7" fmla="*/ 11 h 117"/>
                <a:gd name="T8" fmla="*/ 10 w 116"/>
                <a:gd name="T9" fmla="*/ 0 h 117"/>
              </a:gdLst>
              <a:ahLst/>
              <a:cxnLst>
                <a:cxn ang="0">
                  <a:pos x="T0" y="T1"/>
                </a:cxn>
                <a:cxn ang="0">
                  <a:pos x="T2" y="T3"/>
                </a:cxn>
                <a:cxn ang="0">
                  <a:pos x="T4" y="T5"/>
                </a:cxn>
                <a:cxn ang="0">
                  <a:pos x="T6" y="T7"/>
                </a:cxn>
                <a:cxn ang="0">
                  <a:pos x="T8" y="T9"/>
                </a:cxn>
              </a:cxnLst>
              <a:rect l="0" t="0" r="r" b="b"/>
              <a:pathLst>
                <a:path w="116" h="117">
                  <a:moveTo>
                    <a:pt x="10" y="0"/>
                  </a:moveTo>
                  <a:lnTo>
                    <a:pt x="116" y="105"/>
                  </a:lnTo>
                  <a:lnTo>
                    <a:pt x="104" y="117"/>
                  </a:lnTo>
                  <a:lnTo>
                    <a:pt x="0" y="11"/>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117">
              <a:extLst>
                <a:ext uri="{FF2B5EF4-FFF2-40B4-BE49-F238E27FC236}">
                  <a16:creationId xmlns:a16="http://schemas.microsoft.com/office/drawing/2014/main" id="{5F752E33-2AF3-45E8-9789-B62B988A5ACA}"/>
                </a:ext>
              </a:extLst>
            </p:cNvPr>
            <p:cNvSpPr>
              <a:spLocks noChangeArrowheads="1"/>
            </p:cNvSpPr>
            <p:nvPr/>
          </p:nvSpPr>
          <p:spPr bwMode="auto">
            <a:xfrm>
              <a:off x="3427413" y="752475"/>
              <a:ext cx="38100" cy="214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18">
              <a:extLst>
                <a:ext uri="{FF2B5EF4-FFF2-40B4-BE49-F238E27FC236}">
                  <a16:creationId xmlns:a16="http://schemas.microsoft.com/office/drawing/2014/main" id="{C565A622-E092-4203-A206-EFBB29E0B453}"/>
                </a:ext>
              </a:extLst>
            </p:cNvPr>
            <p:cNvSpPr>
              <a:spLocks/>
            </p:cNvSpPr>
            <p:nvPr/>
          </p:nvSpPr>
          <p:spPr bwMode="auto">
            <a:xfrm>
              <a:off x="3260725" y="768350"/>
              <a:ext cx="188913" cy="185737"/>
            </a:xfrm>
            <a:custGeom>
              <a:avLst/>
              <a:gdLst>
                <a:gd name="T0" fmla="*/ 0 w 119"/>
                <a:gd name="T1" fmla="*/ 105 h 117"/>
                <a:gd name="T2" fmla="*/ 107 w 119"/>
                <a:gd name="T3" fmla="*/ 0 h 117"/>
                <a:gd name="T4" fmla="*/ 119 w 119"/>
                <a:gd name="T5" fmla="*/ 11 h 117"/>
                <a:gd name="T6" fmla="*/ 12 w 119"/>
                <a:gd name="T7" fmla="*/ 117 h 117"/>
                <a:gd name="T8" fmla="*/ 0 w 119"/>
                <a:gd name="T9" fmla="*/ 105 h 117"/>
              </a:gdLst>
              <a:ahLst/>
              <a:cxnLst>
                <a:cxn ang="0">
                  <a:pos x="T0" y="T1"/>
                </a:cxn>
                <a:cxn ang="0">
                  <a:pos x="T2" y="T3"/>
                </a:cxn>
                <a:cxn ang="0">
                  <a:pos x="T4" y="T5"/>
                </a:cxn>
                <a:cxn ang="0">
                  <a:pos x="T6" y="T7"/>
                </a:cxn>
                <a:cxn ang="0">
                  <a:pos x="T8" y="T9"/>
                </a:cxn>
              </a:cxnLst>
              <a:rect l="0" t="0" r="r" b="b"/>
              <a:pathLst>
                <a:path w="119" h="117">
                  <a:moveTo>
                    <a:pt x="0" y="105"/>
                  </a:moveTo>
                  <a:lnTo>
                    <a:pt x="107" y="0"/>
                  </a:lnTo>
                  <a:lnTo>
                    <a:pt x="119" y="11"/>
                  </a:lnTo>
                  <a:lnTo>
                    <a:pt x="12" y="117"/>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9">
              <a:extLst>
                <a:ext uri="{FF2B5EF4-FFF2-40B4-BE49-F238E27FC236}">
                  <a16:creationId xmlns:a16="http://schemas.microsoft.com/office/drawing/2014/main" id="{86BF5417-8246-492E-A744-7226BED9664F}"/>
                </a:ext>
              </a:extLst>
            </p:cNvPr>
            <p:cNvSpPr>
              <a:spLocks/>
            </p:cNvSpPr>
            <p:nvPr/>
          </p:nvSpPr>
          <p:spPr bwMode="auto">
            <a:xfrm>
              <a:off x="3260725" y="768350"/>
              <a:ext cx="188913" cy="185737"/>
            </a:xfrm>
            <a:custGeom>
              <a:avLst/>
              <a:gdLst>
                <a:gd name="T0" fmla="*/ 12 w 119"/>
                <a:gd name="T1" fmla="*/ 0 h 117"/>
                <a:gd name="T2" fmla="*/ 119 w 119"/>
                <a:gd name="T3" fmla="*/ 105 h 117"/>
                <a:gd name="T4" fmla="*/ 107 w 119"/>
                <a:gd name="T5" fmla="*/ 117 h 117"/>
                <a:gd name="T6" fmla="*/ 0 w 119"/>
                <a:gd name="T7" fmla="*/ 11 h 117"/>
                <a:gd name="T8" fmla="*/ 12 w 119"/>
                <a:gd name="T9" fmla="*/ 0 h 117"/>
              </a:gdLst>
              <a:ahLst/>
              <a:cxnLst>
                <a:cxn ang="0">
                  <a:pos x="T0" y="T1"/>
                </a:cxn>
                <a:cxn ang="0">
                  <a:pos x="T2" y="T3"/>
                </a:cxn>
                <a:cxn ang="0">
                  <a:pos x="T4" y="T5"/>
                </a:cxn>
                <a:cxn ang="0">
                  <a:pos x="T6" y="T7"/>
                </a:cxn>
                <a:cxn ang="0">
                  <a:pos x="T8" y="T9"/>
                </a:cxn>
              </a:cxnLst>
              <a:rect l="0" t="0" r="r" b="b"/>
              <a:pathLst>
                <a:path w="119" h="117">
                  <a:moveTo>
                    <a:pt x="12" y="0"/>
                  </a:moveTo>
                  <a:lnTo>
                    <a:pt x="119" y="105"/>
                  </a:lnTo>
                  <a:lnTo>
                    <a:pt x="107" y="117"/>
                  </a:lnTo>
                  <a:lnTo>
                    <a:pt x="0" y="1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Rectangle 120">
              <a:extLst>
                <a:ext uri="{FF2B5EF4-FFF2-40B4-BE49-F238E27FC236}">
                  <a16:creationId xmlns:a16="http://schemas.microsoft.com/office/drawing/2014/main" id="{6DBFE617-E703-48BC-8903-2116F1B1415A}"/>
                </a:ext>
              </a:extLst>
            </p:cNvPr>
            <p:cNvSpPr>
              <a:spLocks noChangeArrowheads="1"/>
            </p:cNvSpPr>
            <p:nvPr/>
          </p:nvSpPr>
          <p:spPr bwMode="auto">
            <a:xfrm>
              <a:off x="3251200" y="752475"/>
              <a:ext cx="34925" cy="214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21">
              <a:extLst>
                <a:ext uri="{FF2B5EF4-FFF2-40B4-BE49-F238E27FC236}">
                  <a16:creationId xmlns:a16="http://schemas.microsoft.com/office/drawing/2014/main" id="{A595F018-A2AA-481D-85CC-2678555938E0}"/>
                </a:ext>
              </a:extLst>
            </p:cNvPr>
            <p:cNvSpPr>
              <a:spLocks/>
            </p:cNvSpPr>
            <p:nvPr/>
          </p:nvSpPr>
          <p:spPr bwMode="auto">
            <a:xfrm>
              <a:off x="3086100" y="768350"/>
              <a:ext cx="184150" cy="185737"/>
            </a:xfrm>
            <a:custGeom>
              <a:avLst/>
              <a:gdLst>
                <a:gd name="T0" fmla="*/ 0 w 116"/>
                <a:gd name="T1" fmla="*/ 105 h 117"/>
                <a:gd name="T2" fmla="*/ 106 w 116"/>
                <a:gd name="T3" fmla="*/ 0 h 117"/>
                <a:gd name="T4" fmla="*/ 116 w 116"/>
                <a:gd name="T5" fmla="*/ 11 h 117"/>
                <a:gd name="T6" fmla="*/ 12 w 116"/>
                <a:gd name="T7" fmla="*/ 117 h 117"/>
                <a:gd name="T8" fmla="*/ 0 w 116"/>
                <a:gd name="T9" fmla="*/ 105 h 117"/>
              </a:gdLst>
              <a:ahLst/>
              <a:cxnLst>
                <a:cxn ang="0">
                  <a:pos x="T0" y="T1"/>
                </a:cxn>
                <a:cxn ang="0">
                  <a:pos x="T2" y="T3"/>
                </a:cxn>
                <a:cxn ang="0">
                  <a:pos x="T4" y="T5"/>
                </a:cxn>
                <a:cxn ang="0">
                  <a:pos x="T6" y="T7"/>
                </a:cxn>
                <a:cxn ang="0">
                  <a:pos x="T8" y="T9"/>
                </a:cxn>
              </a:cxnLst>
              <a:rect l="0" t="0" r="r" b="b"/>
              <a:pathLst>
                <a:path w="116" h="117">
                  <a:moveTo>
                    <a:pt x="0" y="105"/>
                  </a:moveTo>
                  <a:lnTo>
                    <a:pt x="106" y="0"/>
                  </a:lnTo>
                  <a:lnTo>
                    <a:pt x="116" y="11"/>
                  </a:lnTo>
                  <a:lnTo>
                    <a:pt x="12" y="117"/>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22">
              <a:extLst>
                <a:ext uri="{FF2B5EF4-FFF2-40B4-BE49-F238E27FC236}">
                  <a16:creationId xmlns:a16="http://schemas.microsoft.com/office/drawing/2014/main" id="{D922AF9E-B4DB-4885-BD9D-583DEF86BD8B}"/>
                </a:ext>
              </a:extLst>
            </p:cNvPr>
            <p:cNvSpPr>
              <a:spLocks/>
            </p:cNvSpPr>
            <p:nvPr/>
          </p:nvSpPr>
          <p:spPr bwMode="auto">
            <a:xfrm>
              <a:off x="3086100" y="768350"/>
              <a:ext cx="184150" cy="185737"/>
            </a:xfrm>
            <a:custGeom>
              <a:avLst/>
              <a:gdLst>
                <a:gd name="T0" fmla="*/ 12 w 116"/>
                <a:gd name="T1" fmla="*/ 0 h 117"/>
                <a:gd name="T2" fmla="*/ 116 w 116"/>
                <a:gd name="T3" fmla="*/ 105 h 117"/>
                <a:gd name="T4" fmla="*/ 106 w 116"/>
                <a:gd name="T5" fmla="*/ 117 h 117"/>
                <a:gd name="T6" fmla="*/ 0 w 116"/>
                <a:gd name="T7" fmla="*/ 11 h 117"/>
                <a:gd name="T8" fmla="*/ 12 w 116"/>
                <a:gd name="T9" fmla="*/ 0 h 117"/>
              </a:gdLst>
              <a:ahLst/>
              <a:cxnLst>
                <a:cxn ang="0">
                  <a:pos x="T0" y="T1"/>
                </a:cxn>
                <a:cxn ang="0">
                  <a:pos x="T2" y="T3"/>
                </a:cxn>
                <a:cxn ang="0">
                  <a:pos x="T4" y="T5"/>
                </a:cxn>
                <a:cxn ang="0">
                  <a:pos x="T6" y="T7"/>
                </a:cxn>
                <a:cxn ang="0">
                  <a:pos x="T8" y="T9"/>
                </a:cxn>
              </a:cxnLst>
              <a:rect l="0" t="0" r="r" b="b"/>
              <a:pathLst>
                <a:path w="116" h="117">
                  <a:moveTo>
                    <a:pt x="12" y="0"/>
                  </a:moveTo>
                  <a:lnTo>
                    <a:pt x="116" y="105"/>
                  </a:lnTo>
                  <a:lnTo>
                    <a:pt x="106" y="117"/>
                  </a:lnTo>
                  <a:lnTo>
                    <a:pt x="0" y="1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124">
              <a:extLst>
                <a:ext uri="{FF2B5EF4-FFF2-40B4-BE49-F238E27FC236}">
                  <a16:creationId xmlns:a16="http://schemas.microsoft.com/office/drawing/2014/main" id="{3C28DF45-FA86-49A6-8F25-A7495F8E7910}"/>
                </a:ext>
              </a:extLst>
            </p:cNvPr>
            <p:cNvSpPr>
              <a:spLocks noChangeArrowheads="1"/>
            </p:cNvSpPr>
            <p:nvPr/>
          </p:nvSpPr>
          <p:spPr bwMode="auto">
            <a:xfrm>
              <a:off x="3175" y="695325"/>
              <a:ext cx="206375" cy="676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25">
              <a:extLst>
                <a:ext uri="{FF2B5EF4-FFF2-40B4-BE49-F238E27FC236}">
                  <a16:creationId xmlns:a16="http://schemas.microsoft.com/office/drawing/2014/main" id="{9152ED5C-656C-4E79-B99E-C7E225B07D6F}"/>
                </a:ext>
              </a:extLst>
            </p:cNvPr>
            <p:cNvSpPr>
              <a:spLocks/>
            </p:cNvSpPr>
            <p:nvPr/>
          </p:nvSpPr>
          <p:spPr bwMode="auto">
            <a:xfrm>
              <a:off x="752475" y="4430713"/>
              <a:ext cx="1154113" cy="326432"/>
            </a:xfrm>
            <a:custGeom>
              <a:avLst/>
              <a:gdLst>
                <a:gd name="T0" fmla="*/ 362 w 362"/>
                <a:gd name="T1" fmla="*/ 31 h 65"/>
                <a:gd name="T2" fmla="*/ 362 w 362"/>
                <a:gd name="T3" fmla="*/ 65 h 65"/>
                <a:gd name="T4" fmla="*/ 0 w 362"/>
                <a:gd name="T5" fmla="*/ 65 h 65"/>
                <a:gd name="T6" fmla="*/ 0 w 362"/>
                <a:gd name="T7" fmla="*/ 31 h 65"/>
                <a:gd name="T8" fmla="*/ 30 w 362"/>
                <a:gd name="T9" fmla="*/ 0 h 65"/>
                <a:gd name="T10" fmla="*/ 332 w 362"/>
                <a:gd name="T11" fmla="*/ 0 h 65"/>
                <a:gd name="T12" fmla="*/ 362 w 362"/>
                <a:gd name="T13" fmla="*/ 31 h 65"/>
              </a:gdLst>
              <a:ahLst/>
              <a:cxnLst>
                <a:cxn ang="0">
                  <a:pos x="T0" y="T1"/>
                </a:cxn>
                <a:cxn ang="0">
                  <a:pos x="T2" y="T3"/>
                </a:cxn>
                <a:cxn ang="0">
                  <a:pos x="T4" y="T5"/>
                </a:cxn>
                <a:cxn ang="0">
                  <a:pos x="T6" y="T7"/>
                </a:cxn>
                <a:cxn ang="0">
                  <a:pos x="T8" y="T9"/>
                </a:cxn>
                <a:cxn ang="0">
                  <a:pos x="T10" y="T11"/>
                </a:cxn>
                <a:cxn ang="0">
                  <a:pos x="T12" y="T13"/>
                </a:cxn>
              </a:cxnLst>
              <a:rect l="0" t="0" r="r" b="b"/>
              <a:pathLst>
                <a:path w="362" h="65">
                  <a:moveTo>
                    <a:pt x="362" y="31"/>
                  </a:moveTo>
                  <a:cubicBezTo>
                    <a:pt x="362" y="65"/>
                    <a:pt x="362" y="65"/>
                    <a:pt x="362" y="65"/>
                  </a:cubicBezTo>
                  <a:cubicBezTo>
                    <a:pt x="0" y="65"/>
                    <a:pt x="0" y="65"/>
                    <a:pt x="0" y="65"/>
                  </a:cubicBezTo>
                  <a:cubicBezTo>
                    <a:pt x="0" y="31"/>
                    <a:pt x="0" y="31"/>
                    <a:pt x="0" y="31"/>
                  </a:cubicBezTo>
                  <a:cubicBezTo>
                    <a:pt x="0" y="14"/>
                    <a:pt x="13" y="0"/>
                    <a:pt x="30" y="0"/>
                  </a:cubicBezTo>
                  <a:cubicBezTo>
                    <a:pt x="332" y="0"/>
                    <a:pt x="332" y="0"/>
                    <a:pt x="332" y="0"/>
                  </a:cubicBezTo>
                  <a:cubicBezTo>
                    <a:pt x="349" y="0"/>
                    <a:pt x="362" y="14"/>
                    <a:pt x="362"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3" name="Rectangle 232">
            <a:extLst>
              <a:ext uri="{FF2B5EF4-FFF2-40B4-BE49-F238E27FC236}">
                <a16:creationId xmlns:a16="http://schemas.microsoft.com/office/drawing/2014/main" id="{8B5D1971-5592-4076-A7AF-4832DA10CB45}"/>
              </a:ext>
            </a:extLst>
          </p:cNvPr>
          <p:cNvSpPr/>
          <p:nvPr/>
        </p:nvSpPr>
        <p:spPr>
          <a:xfrm>
            <a:off x="3916017" y="2653059"/>
            <a:ext cx="5752894" cy="720000"/>
          </a:xfrm>
          <a:prstGeom prst="rect">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34" name="Rectangle 233">
            <a:extLst>
              <a:ext uri="{FF2B5EF4-FFF2-40B4-BE49-F238E27FC236}">
                <a16:creationId xmlns:a16="http://schemas.microsoft.com/office/drawing/2014/main" id="{FAB1D4F1-7377-4759-BA6C-373CCC5B4D98}"/>
              </a:ext>
            </a:extLst>
          </p:cNvPr>
          <p:cNvSpPr/>
          <p:nvPr/>
        </p:nvSpPr>
        <p:spPr>
          <a:xfrm>
            <a:off x="3916017" y="3554755"/>
            <a:ext cx="5752894" cy="720000"/>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35" name="Rectangle 234">
            <a:extLst>
              <a:ext uri="{FF2B5EF4-FFF2-40B4-BE49-F238E27FC236}">
                <a16:creationId xmlns:a16="http://schemas.microsoft.com/office/drawing/2014/main" id="{34A7B379-A5D3-4DDF-9CE1-72F4D05CAC6F}"/>
              </a:ext>
            </a:extLst>
          </p:cNvPr>
          <p:cNvSpPr/>
          <p:nvPr/>
        </p:nvSpPr>
        <p:spPr>
          <a:xfrm>
            <a:off x="3916017" y="4456451"/>
            <a:ext cx="5752894" cy="7200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36" name="Rectangle 235">
            <a:extLst>
              <a:ext uri="{FF2B5EF4-FFF2-40B4-BE49-F238E27FC236}">
                <a16:creationId xmlns:a16="http://schemas.microsoft.com/office/drawing/2014/main" id="{5204C949-F4F2-453D-A695-C259C0F9CDCF}"/>
              </a:ext>
            </a:extLst>
          </p:cNvPr>
          <p:cNvSpPr/>
          <p:nvPr/>
        </p:nvSpPr>
        <p:spPr>
          <a:xfrm>
            <a:off x="3916017" y="5358147"/>
            <a:ext cx="5752894"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nvGrpSpPr>
          <p:cNvPr id="237" name="Group 236">
            <a:extLst>
              <a:ext uri="{FF2B5EF4-FFF2-40B4-BE49-F238E27FC236}">
                <a16:creationId xmlns:a16="http://schemas.microsoft.com/office/drawing/2014/main" id="{37F88F97-21BB-4A33-8045-FA8878E7F6BD}"/>
              </a:ext>
            </a:extLst>
          </p:cNvPr>
          <p:cNvGrpSpPr/>
          <p:nvPr/>
        </p:nvGrpSpPr>
        <p:grpSpPr>
          <a:xfrm>
            <a:off x="4137420" y="2687147"/>
            <a:ext cx="4691060" cy="664784"/>
            <a:chOff x="6210996" y="1433695"/>
            <a:chExt cx="1712589" cy="472943"/>
          </a:xfrm>
        </p:grpSpPr>
        <p:sp>
          <p:nvSpPr>
            <p:cNvPr id="238" name="TextBox 237">
              <a:extLst>
                <a:ext uri="{FF2B5EF4-FFF2-40B4-BE49-F238E27FC236}">
                  <a16:creationId xmlns:a16="http://schemas.microsoft.com/office/drawing/2014/main" id="{F41179C5-A0E6-43DE-9944-144FA40E8938}"/>
                </a:ext>
              </a:extLst>
            </p:cNvPr>
            <p:cNvSpPr txBox="1"/>
            <p:nvPr/>
          </p:nvSpPr>
          <p:spPr>
            <a:xfrm>
              <a:off x="6210999" y="1433695"/>
              <a:ext cx="1712586" cy="218960"/>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39" name="TextBox 238">
              <a:extLst>
                <a:ext uri="{FF2B5EF4-FFF2-40B4-BE49-F238E27FC236}">
                  <a16:creationId xmlns:a16="http://schemas.microsoft.com/office/drawing/2014/main" id="{B0546BB6-3413-43E2-AA40-239D9F5C0F51}"/>
                </a:ext>
              </a:extLst>
            </p:cNvPr>
            <p:cNvSpPr txBox="1"/>
            <p:nvPr/>
          </p:nvSpPr>
          <p:spPr>
            <a:xfrm>
              <a:off x="6210996" y="1578199"/>
              <a:ext cx="1712587" cy="328439"/>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grpSp>
      <p:grpSp>
        <p:nvGrpSpPr>
          <p:cNvPr id="240" name="Group 239">
            <a:extLst>
              <a:ext uri="{FF2B5EF4-FFF2-40B4-BE49-F238E27FC236}">
                <a16:creationId xmlns:a16="http://schemas.microsoft.com/office/drawing/2014/main" id="{FFCB900B-895E-4A7F-AB29-AC6BB87E5111}"/>
              </a:ext>
            </a:extLst>
          </p:cNvPr>
          <p:cNvGrpSpPr/>
          <p:nvPr/>
        </p:nvGrpSpPr>
        <p:grpSpPr>
          <a:xfrm>
            <a:off x="4137420" y="3587223"/>
            <a:ext cx="4691060" cy="664784"/>
            <a:chOff x="6210996" y="1433695"/>
            <a:chExt cx="1712589" cy="472943"/>
          </a:xfrm>
        </p:grpSpPr>
        <p:sp>
          <p:nvSpPr>
            <p:cNvPr id="241" name="TextBox 240">
              <a:extLst>
                <a:ext uri="{FF2B5EF4-FFF2-40B4-BE49-F238E27FC236}">
                  <a16:creationId xmlns:a16="http://schemas.microsoft.com/office/drawing/2014/main" id="{7F2ADE30-2C19-4AA0-8741-155ACBA1C05D}"/>
                </a:ext>
              </a:extLst>
            </p:cNvPr>
            <p:cNvSpPr txBox="1"/>
            <p:nvPr/>
          </p:nvSpPr>
          <p:spPr>
            <a:xfrm>
              <a:off x="6210999" y="1433695"/>
              <a:ext cx="1712586" cy="218960"/>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42" name="TextBox 241">
              <a:extLst>
                <a:ext uri="{FF2B5EF4-FFF2-40B4-BE49-F238E27FC236}">
                  <a16:creationId xmlns:a16="http://schemas.microsoft.com/office/drawing/2014/main" id="{878F405B-4519-4AB9-9290-DC6C6653C591}"/>
                </a:ext>
              </a:extLst>
            </p:cNvPr>
            <p:cNvSpPr txBox="1"/>
            <p:nvPr/>
          </p:nvSpPr>
          <p:spPr>
            <a:xfrm>
              <a:off x="6210996" y="1578199"/>
              <a:ext cx="1712587" cy="328439"/>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grpSp>
      <p:grpSp>
        <p:nvGrpSpPr>
          <p:cNvPr id="243" name="Group 242">
            <a:extLst>
              <a:ext uri="{FF2B5EF4-FFF2-40B4-BE49-F238E27FC236}">
                <a16:creationId xmlns:a16="http://schemas.microsoft.com/office/drawing/2014/main" id="{1F78793C-D66D-4872-A85C-5A38E5BF2E35}"/>
              </a:ext>
            </a:extLst>
          </p:cNvPr>
          <p:cNvGrpSpPr/>
          <p:nvPr/>
        </p:nvGrpSpPr>
        <p:grpSpPr>
          <a:xfrm>
            <a:off x="4137420" y="4487299"/>
            <a:ext cx="4691060" cy="664784"/>
            <a:chOff x="6210996" y="1433695"/>
            <a:chExt cx="1712589" cy="472943"/>
          </a:xfrm>
        </p:grpSpPr>
        <p:sp>
          <p:nvSpPr>
            <p:cNvPr id="244" name="TextBox 243">
              <a:extLst>
                <a:ext uri="{FF2B5EF4-FFF2-40B4-BE49-F238E27FC236}">
                  <a16:creationId xmlns:a16="http://schemas.microsoft.com/office/drawing/2014/main" id="{C40F55FF-2DB4-434A-A134-AFF9E9A617D9}"/>
                </a:ext>
              </a:extLst>
            </p:cNvPr>
            <p:cNvSpPr txBox="1"/>
            <p:nvPr/>
          </p:nvSpPr>
          <p:spPr>
            <a:xfrm>
              <a:off x="6210999" y="1433695"/>
              <a:ext cx="1712586" cy="218960"/>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45" name="TextBox 244">
              <a:extLst>
                <a:ext uri="{FF2B5EF4-FFF2-40B4-BE49-F238E27FC236}">
                  <a16:creationId xmlns:a16="http://schemas.microsoft.com/office/drawing/2014/main" id="{F8F7D5C5-0298-4021-AF14-82F1453BB442}"/>
                </a:ext>
              </a:extLst>
            </p:cNvPr>
            <p:cNvSpPr txBox="1"/>
            <p:nvPr/>
          </p:nvSpPr>
          <p:spPr>
            <a:xfrm>
              <a:off x="6210996" y="1578199"/>
              <a:ext cx="1712587" cy="328439"/>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grpSp>
      <p:grpSp>
        <p:nvGrpSpPr>
          <p:cNvPr id="246" name="Group 245">
            <a:extLst>
              <a:ext uri="{FF2B5EF4-FFF2-40B4-BE49-F238E27FC236}">
                <a16:creationId xmlns:a16="http://schemas.microsoft.com/office/drawing/2014/main" id="{51C34EE1-9E75-4183-A0B4-A25C500DBF6B}"/>
              </a:ext>
            </a:extLst>
          </p:cNvPr>
          <p:cNvGrpSpPr/>
          <p:nvPr/>
        </p:nvGrpSpPr>
        <p:grpSpPr>
          <a:xfrm>
            <a:off x="4137420" y="5387375"/>
            <a:ext cx="4691060" cy="664784"/>
            <a:chOff x="6210996" y="1433695"/>
            <a:chExt cx="1712589" cy="472943"/>
          </a:xfrm>
        </p:grpSpPr>
        <p:sp>
          <p:nvSpPr>
            <p:cNvPr id="247" name="TextBox 246">
              <a:extLst>
                <a:ext uri="{FF2B5EF4-FFF2-40B4-BE49-F238E27FC236}">
                  <a16:creationId xmlns:a16="http://schemas.microsoft.com/office/drawing/2014/main" id="{B460402B-31DE-4F51-BB68-F587FE3E9A91}"/>
                </a:ext>
              </a:extLst>
            </p:cNvPr>
            <p:cNvSpPr txBox="1"/>
            <p:nvPr/>
          </p:nvSpPr>
          <p:spPr>
            <a:xfrm>
              <a:off x="6210999" y="1433695"/>
              <a:ext cx="1712586" cy="218960"/>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48" name="TextBox 247">
              <a:extLst>
                <a:ext uri="{FF2B5EF4-FFF2-40B4-BE49-F238E27FC236}">
                  <a16:creationId xmlns:a16="http://schemas.microsoft.com/office/drawing/2014/main" id="{2A66C885-044A-4AFB-8C8A-BAD772C03825}"/>
                </a:ext>
              </a:extLst>
            </p:cNvPr>
            <p:cNvSpPr txBox="1"/>
            <p:nvPr/>
          </p:nvSpPr>
          <p:spPr>
            <a:xfrm>
              <a:off x="6210996" y="1578199"/>
              <a:ext cx="1712587" cy="328439"/>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grpSp>
      <p:sp>
        <p:nvSpPr>
          <p:cNvPr id="249" name="Parallelogram 15">
            <a:extLst>
              <a:ext uri="{FF2B5EF4-FFF2-40B4-BE49-F238E27FC236}">
                <a16:creationId xmlns:a16="http://schemas.microsoft.com/office/drawing/2014/main" id="{0AA54FBD-2863-4C62-B3D9-D533E19F866F}"/>
              </a:ext>
            </a:extLst>
          </p:cNvPr>
          <p:cNvSpPr/>
          <p:nvPr/>
        </p:nvSpPr>
        <p:spPr>
          <a:xfrm flipH="1">
            <a:off x="9067572" y="4619396"/>
            <a:ext cx="400895" cy="400895"/>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250" name="Rectangle 30">
            <a:extLst>
              <a:ext uri="{FF2B5EF4-FFF2-40B4-BE49-F238E27FC236}">
                <a16:creationId xmlns:a16="http://schemas.microsoft.com/office/drawing/2014/main" id="{CA1D568D-51CC-4298-AC99-837FB242274E}"/>
              </a:ext>
            </a:extLst>
          </p:cNvPr>
          <p:cNvSpPr/>
          <p:nvPr/>
        </p:nvSpPr>
        <p:spPr>
          <a:xfrm>
            <a:off x="9104253" y="5590496"/>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251" name="Rounded Rectangle 6">
            <a:extLst>
              <a:ext uri="{FF2B5EF4-FFF2-40B4-BE49-F238E27FC236}">
                <a16:creationId xmlns:a16="http://schemas.microsoft.com/office/drawing/2014/main" id="{A47984F7-BD91-4491-BEEE-7C223A256401}"/>
              </a:ext>
            </a:extLst>
          </p:cNvPr>
          <p:cNvSpPr/>
          <p:nvPr/>
        </p:nvSpPr>
        <p:spPr>
          <a:xfrm>
            <a:off x="9104253" y="2848489"/>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252" name="Rectangle 16">
            <a:extLst>
              <a:ext uri="{FF2B5EF4-FFF2-40B4-BE49-F238E27FC236}">
                <a16:creationId xmlns:a16="http://schemas.microsoft.com/office/drawing/2014/main" id="{3540C873-DD3B-48CD-803E-1BE9ADF41E8F}"/>
              </a:ext>
            </a:extLst>
          </p:cNvPr>
          <p:cNvSpPr/>
          <p:nvPr/>
        </p:nvSpPr>
        <p:spPr>
          <a:xfrm rot="2700000">
            <a:off x="9144291" y="3676382"/>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grpSp>
        <p:nvGrpSpPr>
          <p:cNvPr id="254" name="Group 253">
            <a:extLst>
              <a:ext uri="{FF2B5EF4-FFF2-40B4-BE49-F238E27FC236}">
                <a16:creationId xmlns:a16="http://schemas.microsoft.com/office/drawing/2014/main" id="{8EE7BFC2-AB4E-4E3B-A307-85DAD5B94C8F}"/>
              </a:ext>
            </a:extLst>
          </p:cNvPr>
          <p:cNvGrpSpPr/>
          <p:nvPr/>
        </p:nvGrpSpPr>
        <p:grpSpPr>
          <a:xfrm>
            <a:off x="869304" y="1864353"/>
            <a:ext cx="2514592" cy="4635677"/>
            <a:chOff x="433001" y="1399349"/>
            <a:chExt cx="2505075" cy="4618131"/>
          </a:xfrm>
        </p:grpSpPr>
        <p:sp>
          <p:nvSpPr>
            <p:cNvPr id="255" name="Freeform: Shape 254">
              <a:extLst>
                <a:ext uri="{FF2B5EF4-FFF2-40B4-BE49-F238E27FC236}">
                  <a16:creationId xmlns:a16="http://schemas.microsoft.com/office/drawing/2014/main" id="{3EAD9F95-6059-46CC-98DB-37219CC9F47A}"/>
                </a:ext>
              </a:extLst>
            </p:cNvPr>
            <p:cNvSpPr/>
            <p:nvPr/>
          </p:nvSpPr>
          <p:spPr>
            <a:xfrm flipH="1">
              <a:off x="433001" y="1407380"/>
              <a:ext cx="2505075" cy="4610100"/>
            </a:xfrm>
            <a:custGeom>
              <a:avLst/>
              <a:gdLst>
                <a:gd name="connsiteX0" fmla="*/ 2506574 w 2505075"/>
                <a:gd name="connsiteY0" fmla="*/ 1319831 h 4610100"/>
                <a:gd name="connsiteX1" fmla="*/ 2419896 w 2505075"/>
                <a:gd name="connsiteY1" fmla="*/ 1597008 h 4610100"/>
                <a:gd name="connsiteX2" fmla="*/ 2297024 w 2505075"/>
                <a:gd name="connsiteY2" fmla="*/ 1953243 h 4610100"/>
                <a:gd name="connsiteX3" fmla="*/ 2223681 w 2505075"/>
                <a:gd name="connsiteY3" fmla="*/ 1977056 h 4610100"/>
                <a:gd name="connsiteX4" fmla="*/ 2181771 w 2505075"/>
                <a:gd name="connsiteY4" fmla="*/ 1967531 h 4610100"/>
                <a:gd name="connsiteX5" fmla="*/ 2192249 w 2505075"/>
                <a:gd name="connsiteY5" fmla="*/ 2057066 h 4610100"/>
                <a:gd name="connsiteX6" fmla="*/ 2197964 w 2505075"/>
                <a:gd name="connsiteY6" fmla="*/ 2281856 h 4610100"/>
                <a:gd name="connsiteX7" fmla="*/ 2174151 w 2505075"/>
                <a:gd name="connsiteY7" fmla="*/ 2359961 h 4610100"/>
                <a:gd name="connsiteX8" fmla="*/ 2148434 w 2505075"/>
                <a:gd name="connsiteY8" fmla="*/ 2443781 h 4610100"/>
                <a:gd name="connsiteX9" fmla="*/ 2158911 w 2505075"/>
                <a:gd name="connsiteY9" fmla="*/ 2773346 h 4610100"/>
                <a:gd name="connsiteX10" fmla="*/ 2195106 w 2505075"/>
                <a:gd name="connsiteY10" fmla="*/ 3105768 h 4610100"/>
                <a:gd name="connsiteX11" fmla="*/ 2199869 w 2505075"/>
                <a:gd name="connsiteY11" fmla="*/ 3123866 h 4610100"/>
                <a:gd name="connsiteX12" fmla="*/ 2271306 w 2505075"/>
                <a:gd name="connsiteY12" fmla="*/ 3309603 h 4610100"/>
                <a:gd name="connsiteX13" fmla="*/ 2389416 w 2505075"/>
                <a:gd name="connsiteY13" fmla="*/ 3806808 h 4610100"/>
                <a:gd name="connsiteX14" fmla="*/ 2400846 w 2505075"/>
                <a:gd name="connsiteY14" fmla="*/ 4025883 h 4610100"/>
                <a:gd name="connsiteX15" fmla="*/ 2428469 w 2505075"/>
                <a:gd name="connsiteY15" fmla="*/ 4251626 h 4610100"/>
                <a:gd name="connsiteX16" fmla="*/ 2451329 w 2505075"/>
                <a:gd name="connsiteY16" fmla="*/ 4492608 h 4610100"/>
                <a:gd name="connsiteX17" fmla="*/ 2413229 w 2505075"/>
                <a:gd name="connsiteY17" fmla="*/ 4541186 h 4610100"/>
                <a:gd name="connsiteX18" fmla="*/ 2241779 w 2505075"/>
                <a:gd name="connsiteY18" fmla="*/ 4529756 h 4610100"/>
                <a:gd name="connsiteX19" fmla="*/ 2136051 w 2505075"/>
                <a:gd name="connsiteY19" fmla="*/ 4560236 h 4610100"/>
                <a:gd name="connsiteX20" fmla="*/ 1966506 w 2505075"/>
                <a:gd name="connsiteY20" fmla="*/ 4604051 h 4610100"/>
                <a:gd name="connsiteX21" fmla="*/ 1729334 w 2505075"/>
                <a:gd name="connsiteY21" fmla="*/ 4564998 h 4610100"/>
                <a:gd name="connsiteX22" fmla="*/ 1660753 w 2505075"/>
                <a:gd name="connsiteY22" fmla="*/ 4506896 h 4610100"/>
                <a:gd name="connsiteX23" fmla="*/ 1734096 w 2505075"/>
                <a:gd name="connsiteY23" fmla="*/ 4407836 h 4610100"/>
                <a:gd name="connsiteX24" fmla="*/ 1886496 w 2505075"/>
                <a:gd name="connsiteY24" fmla="*/ 4358306 h 4610100"/>
                <a:gd name="connsiteX25" fmla="*/ 1980794 w 2505075"/>
                <a:gd name="connsiteY25" fmla="*/ 4264961 h 4610100"/>
                <a:gd name="connsiteX26" fmla="*/ 1989366 w 2505075"/>
                <a:gd name="connsiteY26" fmla="*/ 4249721 h 4610100"/>
                <a:gd name="connsiteX27" fmla="*/ 2080806 w 2505075"/>
                <a:gd name="connsiteY27" fmla="*/ 4107798 h 4610100"/>
                <a:gd name="connsiteX28" fmla="*/ 2096998 w 2505075"/>
                <a:gd name="connsiteY28" fmla="*/ 4062078 h 4610100"/>
                <a:gd name="connsiteX29" fmla="*/ 1957934 w 2505075"/>
                <a:gd name="connsiteY29" fmla="*/ 3826811 h 4610100"/>
                <a:gd name="connsiteX30" fmla="*/ 1895069 w 2505075"/>
                <a:gd name="connsiteY30" fmla="*/ 3535346 h 4610100"/>
                <a:gd name="connsiteX31" fmla="*/ 1867446 w 2505075"/>
                <a:gd name="connsiteY31" fmla="*/ 3420093 h 4610100"/>
                <a:gd name="connsiteX32" fmla="*/ 1754098 w 2505075"/>
                <a:gd name="connsiteY32" fmla="*/ 3091481 h 4610100"/>
                <a:gd name="connsiteX33" fmla="*/ 1736001 w 2505075"/>
                <a:gd name="connsiteY33" fmla="*/ 3229593 h 4610100"/>
                <a:gd name="connsiteX34" fmla="*/ 1749336 w 2505075"/>
                <a:gd name="connsiteY34" fmla="*/ 3292458 h 4610100"/>
                <a:gd name="connsiteX35" fmla="*/ 1694091 w 2505075"/>
                <a:gd name="connsiteY35" fmla="*/ 3704891 h 4610100"/>
                <a:gd name="connsiteX36" fmla="*/ 1691234 w 2505075"/>
                <a:gd name="connsiteY36" fmla="*/ 3723941 h 4610100"/>
                <a:gd name="connsiteX37" fmla="*/ 1696948 w 2505075"/>
                <a:gd name="connsiteY37" fmla="*/ 4043981 h 4610100"/>
                <a:gd name="connsiteX38" fmla="*/ 1709331 w 2505075"/>
                <a:gd name="connsiteY38" fmla="*/ 4361163 h 4610100"/>
                <a:gd name="connsiteX39" fmla="*/ 1676946 w 2505075"/>
                <a:gd name="connsiteY39" fmla="*/ 4403073 h 4610100"/>
                <a:gd name="connsiteX40" fmla="*/ 1531214 w 2505075"/>
                <a:gd name="connsiteY40" fmla="*/ 4415456 h 4610100"/>
                <a:gd name="connsiteX41" fmla="*/ 1507401 w 2505075"/>
                <a:gd name="connsiteY41" fmla="*/ 4398311 h 4610100"/>
                <a:gd name="connsiteX42" fmla="*/ 1443584 w 2505075"/>
                <a:gd name="connsiteY42" fmla="*/ 4370688 h 4610100"/>
                <a:gd name="connsiteX43" fmla="*/ 1330236 w 2505075"/>
                <a:gd name="connsiteY43" fmla="*/ 4422123 h 4610100"/>
                <a:gd name="connsiteX44" fmla="*/ 1224509 w 2505075"/>
                <a:gd name="connsiteY44" fmla="*/ 4439268 h 4610100"/>
                <a:gd name="connsiteX45" fmla="*/ 1021626 w 2505075"/>
                <a:gd name="connsiteY45" fmla="*/ 4407836 h 4610100"/>
                <a:gd name="connsiteX46" fmla="*/ 957808 w 2505075"/>
                <a:gd name="connsiteY46" fmla="*/ 4350686 h 4610100"/>
                <a:gd name="connsiteX47" fmla="*/ 1040676 w 2505075"/>
                <a:gd name="connsiteY47" fmla="*/ 4261151 h 4610100"/>
                <a:gd name="connsiteX48" fmla="*/ 1143546 w 2505075"/>
                <a:gd name="connsiteY48" fmla="*/ 4244958 h 4610100"/>
                <a:gd name="connsiteX49" fmla="*/ 1253084 w 2505075"/>
                <a:gd name="connsiteY49" fmla="*/ 4174473 h 4610100"/>
                <a:gd name="connsiteX50" fmla="*/ 1324521 w 2505075"/>
                <a:gd name="connsiteY50" fmla="*/ 4105893 h 4610100"/>
                <a:gd name="connsiteX51" fmla="*/ 1391196 w 2505075"/>
                <a:gd name="connsiteY51" fmla="*/ 4005881 h 4610100"/>
                <a:gd name="connsiteX52" fmla="*/ 1395006 w 2505075"/>
                <a:gd name="connsiteY52" fmla="*/ 3998261 h 4610100"/>
                <a:gd name="connsiteX53" fmla="*/ 1400721 w 2505075"/>
                <a:gd name="connsiteY53" fmla="*/ 3828716 h 4610100"/>
                <a:gd name="connsiteX54" fmla="*/ 1386434 w 2505075"/>
                <a:gd name="connsiteY54" fmla="*/ 3644883 h 4610100"/>
                <a:gd name="connsiteX55" fmla="*/ 1354048 w 2505075"/>
                <a:gd name="connsiteY55" fmla="*/ 3254358 h 4610100"/>
                <a:gd name="connsiteX56" fmla="*/ 1377861 w 2505075"/>
                <a:gd name="connsiteY56" fmla="*/ 3072431 h 4610100"/>
                <a:gd name="connsiteX57" fmla="*/ 1424534 w 2505075"/>
                <a:gd name="connsiteY57" fmla="*/ 2639996 h 4610100"/>
                <a:gd name="connsiteX58" fmla="*/ 1406436 w 2505075"/>
                <a:gd name="connsiteY58" fmla="*/ 2529506 h 4610100"/>
                <a:gd name="connsiteX59" fmla="*/ 1377861 w 2505075"/>
                <a:gd name="connsiteY59" fmla="*/ 2347578 h 4610100"/>
                <a:gd name="connsiteX60" fmla="*/ 1215936 w 2505075"/>
                <a:gd name="connsiteY60" fmla="*/ 2223753 h 4610100"/>
                <a:gd name="connsiteX61" fmla="*/ 1086396 w 2505075"/>
                <a:gd name="connsiteY61" fmla="*/ 2184701 h 4610100"/>
                <a:gd name="connsiteX62" fmla="*/ 986383 w 2505075"/>
                <a:gd name="connsiteY62" fmla="*/ 2132313 h 4610100"/>
                <a:gd name="connsiteX63" fmla="*/ 962571 w 2505075"/>
                <a:gd name="connsiteY63" fmla="*/ 2106596 h 4610100"/>
                <a:gd name="connsiteX64" fmla="*/ 943521 w 2505075"/>
                <a:gd name="connsiteY64" fmla="*/ 2053256 h 4610100"/>
                <a:gd name="connsiteX65" fmla="*/ 900658 w 2505075"/>
                <a:gd name="connsiteY65" fmla="*/ 2005631 h 4610100"/>
                <a:gd name="connsiteX66" fmla="*/ 872083 w 2505075"/>
                <a:gd name="connsiteY66" fmla="*/ 1971341 h 4610100"/>
                <a:gd name="connsiteX67" fmla="*/ 328206 w 2505075"/>
                <a:gd name="connsiteY67" fmla="*/ 1569386 h 4610100"/>
                <a:gd name="connsiteX68" fmla="*/ 57696 w 2505075"/>
                <a:gd name="connsiteY68" fmla="*/ 1357931 h 4610100"/>
                <a:gd name="connsiteX69" fmla="*/ 13881 w 2505075"/>
                <a:gd name="connsiteY69" fmla="*/ 1227438 h 4610100"/>
                <a:gd name="connsiteX70" fmla="*/ 80556 w 2505075"/>
                <a:gd name="connsiteY70" fmla="*/ 1016936 h 4610100"/>
                <a:gd name="connsiteX71" fmla="*/ 122466 w 2505075"/>
                <a:gd name="connsiteY71" fmla="*/ 955023 h 4610100"/>
                <a:gd name="connsiteX72" fmla="*/ 173901 w 2505075"/>
                <a:gd name="connsiteY72" fmla="*/ 856916 h 4610100"/>
                <a:gd name="connsiteX73" fmla="*/ 238671 w 2505075"/>
                <a:gd name="connsiteY73" fmla="*/ 852153 h 4610100"/>
                <a:gd name="connsiteX74" fmla="*/ 484416 w 2505075"/>
                <a:gd name="connsiteY74" fmla="*/ 1050273 h 4610100"/>
                <a:gd name="connsiteX75" fmla="*/ 823506 w 2505075"/>
                <a:gd name="connsiteY75" fmla="*/ 1307448 h 4610100"/>
                <a:gd name="connsiteX76" fmla="*/ 878751 w 2505075"/>
                <a:gd name="connsiteY76" fmla="*/ 1341738 h 4610100"/>
                <a:gd name="connsiteX77" fmla="*/ 903516 w 2505075"/>
                <a:gd name="connsiteY77" fmla="*/ 1341738 h 4610100"/>
                <a:gd name="connsiteX78" fmla="*/ 958761 w 2505075"/>
                <a:gd name="connsiteY78" fmla="*/ 1327451 h 4610100"/>
                <a:gd name="connsiteX79" fmla="*/ 1323569 w 2505075"/>
                <a:gd name="connsiteY79" fmla="*/ 1350311 h 4610100"/>
                <a:gd name="connsiteX80" fmla="*/ 1364526 w 2505075"/>
                <a:gd name="connsiteY80" fmla="*/ 1333166 h 4610100"/>
                <a:gd name="connsiteX81" fmla="*/ 1507401 w 2505075"/>
                <a:gd name="connsiteY81" fmla="*/ 1305543 h 4610100"/>
                <a:gd name="connsiteX82" fmla="*/ 1575028 w 2505075"/>
                <a:gd name="connsiteY82" fmla="*/ 1295066 h 4610100"/>
                <a:gd name="connsiteX83" fmla="*/ 1603603 w 2505075"/>
                <a:gd name="connsiteY83" fmla="*/ 1249346 h 4610100"/>
                <a:gd name="connsiteX84" fmla="*/ 1627416 w 2505075"/>
                <a:gd name="connsiteY84" fmla="*/ 1203626 h 4610100"/>
                <a:gd name="connsiteX85" fmla="*/ 1640751 w 2505075"/>
                <a:gd name="connsiteY85" fmla="*/ 1134093 h 4610100"/>
                <a:gd name="connsiteX86" fmla="*/ 1663611 w 2505075"/>
                <a:gd name="connsiteY86" fmla="*/ 1080753 h 4610100"/>
                <a:gd name="connsiteX87" fmla="*/ 1724571 w 2505075"/>
                <a:gd name="connsiteY87" fmla="*/ 1004553 h 4610100"/>
                <a:gd name="connsiteX88" fmla="*/ 1882686 w 2505075"/>
                <a:gd name="connsiteY88" fmla="*/ 815006 h 4610100"/>
                <a:gd name="connsiteX89" fmla="*/ 1795056 w 2505075"/>
                <a:gd name="connsiteY89" fmla="*/ 694991 h 4610100"/>
                <a:gd name="connsiteX90" fmla="*/ 1750289 w 2505075"/>
                <a:gd name="connsiteY90" fmla="*/ 562593 h 4610100"/>
                <a:gd name="connsiteX91" fmla="*/ 1640751 w 2505075"/>
                <a:gd name="connsiteY91" fmla="*/ 574023 h 4610100"/>
                <a:gd name="connsiteX92" fmla="*/ 1596936 w 2505075"/>
                <a:gd name="connsiteY92" fmla="*/ 552116 h 4610100"/>
                <a:gd name="connsiteX93" fmla="*/ 1616939 w 2505075"/>
                <a:gd name="connsiteY93" fmla="*/ 517826 h 4610100"/>
                <a:gd name="connsiteX94" fmla="*/ 1655991 w 2505075"/>
                <a:gd name="connsiteY94" fmla="*/ 376856 h 4610100"/>
                <a:gd name="connsiteX95" fmla="*/ 1740764 w 2505075"/>
                <a:gd name="connsiteY95" fmla="*/ 93963 h 4610100"/>
                <a:gd name="connsiteX96" fmla="*/ 1922691 w 2505075"/>
                <a:gd name="connsiteY96" fmla="*/ 10143 h 4610100"/>
                <a:gd name="connsiteX97" fmla="*/ 2188439 w 2505075"/>
                <a:gd name="connsiteY97" fmla="*/ 176831 h 4610100"/>
                <a:gd name="connsiteX98" fmla="*/ 2235111 w 2505075"/>
                <a:gd name="connsiteY98" fmla="*/ 248268 h 4610100"/>
                <a:gd name="connsiteX99" fmla="*/ 2247494 w 2505075"/>
                <a:gd name="connsiteY99" fmla="*/ 243506 h 4610100"/>
                <a:gd name="connsiteX100" fmla="*/ 2219871 w 2505075"/>
                <a:gd name="connsiteY100" fmla="*/ 305418 h 4610100"/>
                <a:gd name="connsiteX101" fmla="*/ 2249399 w 2505075"/>
                <a:gd name="connsiteY101" fmla="*/ 325421 h 4610100"/>
                <a:gd name="connsiteX102" fmla="*/ 2239874 w 2505075"/>
                <a:gd name="connsiteY102" fmla="*/ 371141 h 4610100"/>
                <a:gd name="connsiteX103" fmla="*/ 2223681 w 2505075"/>
                <a:gd name="connsiteY103" fmla="*/ 434958 h 4610100"/>
                <a:gd name="connsiteX104" fmla="*/ 2216061 w 2505075"/>
                <a:gd name="connsiteY104" fmla="*/ 522588 h 4610100"/>
                <a:gd name="connsiteX105" fmla="*/ 2250351 w 2505075"/>
                <a:gd name="connsiteY105" fmla="*/ 594026 h 4610100"/>
                <a:gd name="connsiteX106" fmla="*/ 2282736 w 2505075"/>
                <a:gd name="connsiteY106" fmla="*/ 631173 h 4610100"/>
                <a:gd name="connsiteX107" fmla="*/ 2335124 w 2505075"/>
                <a:gd name="connsiteY107" fmla="*/ 739758 h 4610100"/>
                <a:gd name="connsiteX108" fmla="*/ 2486571 w 2505075"/>
                <a:gd name="connsiteY108" fmla="*/ 1071228 h 4610100"/>
                <a:gd name="connsiteX109" fmla="*/ 2503716 w 2505075"/>
                <a:gd name="connsiteY109" fmla="*/ 1097898 h 4610100"/>
                <a:gd name="connsiteX110" fmla="*/ 2506574 w 2505075"/>
                <a:gd name="connsiteY110" fmla="*/ 1319831 h 4610100"/>
                <a:gd name="connsiteX111" fmla="*/ 1273086 w 2505075"/>
                <a:gd name="connsiteY111" fmla="*/ 1638918 h 4610100"/>
                <a:gd name="connsiteX112" fmla="*/ 1242606 w 2505075"/>
                <a:gd name="connsiteY112" fmla="*/ 1746551 h 4610100"/>
                <a:gd name="connsiteX113" fmla="*/ 1279753 w 2505075"/>
                <a:gd name="connsiteY113" fmla="*/ 1919906 h 4610100"/>
                <a:gd name="connsiteX114" fmla="*/ 1308328 w 2505075"/>
                <a:gd name="connsiteY114" fmla="*/ 1942766 h 4610100"/>
                <a:gd name="connsiteX115" fmla="*/ 1478826 w 2505075"/>
                <a:gd name="connsiteY115" fmla="*/ 1882758 h 4610100"/>
                <a:gd name="connsiteX116" fmla="*/ 1497876 w 2505075"/>
                <a:gd name="connsiteY116" fmla="*/ 1593198 h 4610100"/>
                <a:gd name="connsiteX117" fmla="*/ 1435964 w 2505075"/>
                <a:gd name="connsiteY117" fmla="*/ 1557956 h 4610100"/>
                <a:gd name="connsiteX118" fmla="*/ 1208316 w 2505075"/>
                <a:gd name="connsiteY118" fmla="*/ 1484613 h 4610100"/>
                <a:gd name="connsiteX119" fmla="*/ 1161644 w 2505075"/>
                <a:gd name="connsiteY119" fmla="*/ 1471278 h 4610100"/>
                <a:gd name="connsiteX120" fmla="*/ 1078776 w 2505075"/>
                <a:gd name="connsiteY120" fmla="*/ 1483661 h 4610100"/>
                <a:gd name="connsiteX121" fmla="*/ 1273086 w 2505075"/>
                <a:gd name="connsiteY121" fmla="*/ 1638918 h 4610100"/>
                <a:gd name="connsiteX122" fmla="*/ 1464539 w 2505075"/>
                <a:gd name="connsiteY122" fmla="*/ 2075163 h 4610100"/>
                <a:gd name="connsiteX123" fmla="*/ 1359764 w 2505075"/>
                <a:gd name="connsiteY123" fmla="*/ 2097071 h 4610100"/>
                <a:gd name="connsiteX124" fmla="*/ 1322616 w 2505075"/>
                <a:gd name="connsiteY124" fmla="*/ 2169461 h 4610100"/>
                <a:gd name="connsiteX125" fmla="*/ 1340714 w 2505075"/>
                <a:gd name="connsiteY125" fmla="*/ 2215181 h 4610100"/>
                <a:gd name="connsiteX126" fmla="*/ 1420723 w 2505075"/>
                <a:gd name="connsiteY126" fmla="*/ 2246613 h 4610100"/>
                <a:gd name="connsiteX127" fmla="*/ 1455014 w 2505075"/>
                <a:gd name="connsiteY127" fmla="*/ 2304716 h 4610100"/>
                <a:gd name="connsiteX128" fmla="*/ 1459776 w 2505075"/>
                <a:gd name="connsiteY128" fmla="*/ 2237088 h 4610100"/>
                <a:gd name="connsiteX129" fmla="*/ 1464539 w 2505075"/>
                <a:gd name="connsiteY129" fmla="*/ 2075163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505075" h="4610100">
                  <a:moveTo>
                    <a:pt x="2506574" y="1319831"/>
                  </a:moveTo>
                  <a:cubicBezTo>
                    <a:pt x="2448471" y="1403651"/>
                    <a:pt x="2446566" y="1500806"/>
                    <a:pt x="2419896" y="1597008"/>
                  </a:cubicBezTo>
                  <a:cubicBezTo>
                    <a:pt x="2385606" y="1717976"/>
                    <a:pt x="2339886" y="1835133"/>
                    <a:pt x="2297024" y="1953243"/>
                  </a:cubicBezTo>
                  <a:cubicBezTo>
                    <a:pt x="2284641" y="1986581"/>
                    <a:pt x="2257971" y="1996106"/>
                    <a:pt x="2223681" y="1977056"/>
                  </a:cubicBezTo>
                  <a:cubicBezTo>
                    <a:pt x="2211299" y="1970388"/>
                    <a:pt x="2195106" y="1970388"/>
                    <a:pt x="2181771" y="1967531"/>
                  </a:cubicBezTo>
                  <a:cubicBezTo>
                    <a:pt x="2185581" y="2000868"/>
                    <a:pt x="2190344" y="2028491"/>
                    <a:pt x="2192249" y="2057066"/>
                  </a:cubicBezTo>
                  <a:cubicBezTo>
                    <a:pt x="2195106" y="2132313"/>
                    <a:pt x="2198916" y="2207561"/>
                    <a:pt x="2197964" y="2281856"/>
                  </a:cubicBezTo>
                  <a:cubicBezTo>
                    <a:pt x="2197964" y="2308526"/>
                    <a:pt x="2192249" y="2344721"/>
                    <a:pt x="2174151" y="2359961"/>
                  </a:cubicBezTo>
                  <a:cubicBezTo>
                    <a:pt x="2144624" y="2385678"/>
                    <a:pt x="2147481" y="2412348"/>
                    <a:pt x="2148434" y="2443781"/>
                  </a:cubicBezTo>
                  <a:cubicBezTo>
                    <a:pt x="2152244" y="2553318"/>
                    <a:pt x="2151291" y="2663808"/>
                    <a:pt x="2158911" y="2773346"/>
                  </a:cubicBezTo>
                  <a:cubicBezTo>
                    <a:pt x="2166531" y="2884788"/>
                    <a:pt x="2182724" y="2995278"/>
                    <a:pt x="2195106" y="3105768"/>
                  </a:cubicBezTo>
                  <a:cubicBezTo>
                    <a:pt x="2196059" y="3111483"/>
                    <a:pt x="2196059" y="3120056"/>
                    <a:pt x="2199869" y="3123866"/>
                  </a:cubicBezTo>
                  <a:cubicBezTo>
                    <a:pt x="2257971" y="3172443"/>
                    <a:pt x="2257019" y="3242928"/>
                    <a:pt x="2271306" y="3309603"/>
                  </a:cubicBezTo>
                  <a:cubicBezTo>
                    <a:pt x="2307501" y="3476291"/>
                    <a:pt x="2344649" y="3642978"/>
                    <a:pt x="2389416" y="3806808"/>
                  </a:cubicBezTo>
                  <a:cubicBezTo>
                    <a:pt x="2409419" y="3881103"/>
                    <a:pt x="2395131" y="3952541"/>
                    <a:pt x="2400846" y="4025883"/>
                  </a:cubicBezTo>
                  <a:cubicBezTo>
                    <a:pt x="2406561" y="4101131"/>
                    <a:pt x="2419896" y="4176378"/>
                    <a:pt x="2428469" y="4251626"/>
                  </a:cubicBezTo>
                  <a:cubicBezTo>
                    <a:pt x="2437041" y="4331636"/>
                    <a:pt x="2442756" y="4412598"/>
                    <a:pt x="2451329" y="4492608"/>
                  </a:cubicBezTo>
                  <a:cubicBezTo>
                    <a:pt x="2454186" y="4522136"/>
                    <a:pt x="2441804" y="4536423"/>
                    <a:pt x="2413229" y="4541186"/>
                  </a:cubicBezTo>
                  <a:cubicBezTo>
                    <a:pt x="2355126" y="4551663"/>
                    <a:pt x="2300834" y="4573571"/>
                    <a:pt x="2241779" y="4529756"/>
                  </a:cubicBezTo>
                  <a:cubicBezTo>
                    <a:pt x="2222729" y="4515468"/>
                    <a:pt x="2160816" y="4536423"/>
                    <a:pt x="2136051" y="4560236"/>
                  </a:cubicBezTo>
                  <a:cubicBezTo>
                    <a:pt x="2084616" y="4609766"/>
                    <a:pt x="2023656" y="4606908"/>
                    <a:pt x="1966506" y="4604051"/>
                  </a:cubicBezTo>
                  <a:cubicBezTo>
                    <a:pt x="1886496" y="4600241"/>
                    <a:pt x="1807439" y="4582143"/>
                    <a:pt x="1729334" y="4564998"/>
                  </a:cubicBezTo>
                  <a:cubicBezTo>
                    <a:pt x="1699806" y="4558331"/>
                    <a:pt x="1658848" y="4555473"/>
                    <a:pt x="1660753" y="4506896"/>
                  </a:cubicBezTo>
                  <a:cubicBezTo>
                    <a:pt x="1662659" y="4455461"/>
                    <a:pt x="1688376" y="4422123"/>
                    <a:pt x="1734096" y="4407836"/>
                  </a:cubicBezTo>
                  <a:cubicBezTo>
                    <a:pt x="1785531" y="4392596"/>
                    <a:pt x="1840776" y="4384023"/>
                    <a:pt x="1886496" y="4358306"/>
                  </a:cubicBezTo>
                  <a:cubicBezTo>
                    <a:pt x="1923644" y="4337351"/>
                    <a:pt x="1950314" y="4297346"/>
                    <a:pt x="1980794" y="4264961"/>
                  </a:cubicBezTo>
                  <a:cubicBezTo>
                    <a:pt x="1984603" y="4261151"/>
                    <a:pt x="1985556" y="4250673"/>
                    <a:pt x="1989366" y="4249721"/>
                  </a:cubicBezTo>
                  <a:cubicBezTo>
                    <a:pt x="2067471" y="4232576"/>
                    <a:pt x="2066519" y="4164948"/>
                    <a:pt x="2080806" y="4107798"/>
                  </a:cubicBezTo>
                  <a:cubicBezTo>
                    <a:pt x="2084616" y="4092558"/>
                    <a:pt x="2091284" y="4078271"/>
                    <a:pt x="2096998" y="4062078"/>
                  </a:cubicBezTo>
                  <a:cubicBezTo>
                    <a:pt x="1999844" y="4015406"/>
                    <a:pt x="1987461" y="3912536"/>
                    <a:pt x="1957934" y="3826811"/>
                  </a:cubicBezTo>
                  <a:cubicBezTo>
                    <a:pt x="1925548" y="3733466"/>
                    <a:pt x="1915071" y="3632501"/>
                    <a:pt x="1895069" y="3535346"/>
                  </a:cubicBezTo>
                  <a:cubicBezTo>
                    <a:pt x="1886496" y="3497246"/>
                    <a:pt x="1879828" y="3458193"/>
                    <a:pt x="1867446" y="3420093"/>
                  </a:cubicBezTo>
                  <a:cubicBezTo>
                    <a:pt x="1831251" y="3311508"/>
                    <a:pt x="1793151" y="3202923"/>
                    <a:pt x="1754098" y="3091481"/>
                  </a:cubicBezTo>
                  <a:cubicBezTo>
                    <a:pt x="1722666" y="3134343"/>
                    <a:pt x="1702664" y="3176253"/>
                    <a:pt x="1736001" y="3229593"/>
                  </a:cubicBezTo>
                  <a:cubicBezTo>
                    <a:pt x="1746478" y="3246738"/>
                    <a:pt x="1752194" y="3272456"/>
                    <a:pt x="1749336" y="3292458"/>
                  </a:cubicBezTo>
                  <a:cubicBezTo>
                    <a:pt x="1732191" y="3430571"/>
                    <a:pt x="1713141" y="3567731"/>
                    <a:pt x="1694091" y="3704891"/>
                  </a:cubicBezTo>
                  <a:cubicBezTo>
                    <a:pt x="1693139" y="3711558"/>
                    <a:pt x="1690281" y="3717273"/>
                    <a:pt x="1691234" y="3723941"/>
                  </a:cubicBezTo>
                  <a:cubicBezTo>
                    <a:pt x="1693139" y="3830621"/>
                    <a:pt x="1693139" y="3937301"/>
                    <a:pt x="1696948" y="4043981"/>
                  </a:cubicBezTo>
                  <a:cubicBezTo>
                    <a:pt x="1699806" y="4149708"/>
                    <a:pt x="1704569" y="4255436"/>
                    <a:pt x="1709331" y="4361163"/>
                  </a:cubicBezTo>
                  <a:cubicBezTo>
                    <a:pt x="1710284" y="4386881"/>
                    <a:pt x="1701711" y="4401168"/>
                    <a:pt x="1676946" y="4403073"/>
                  </a:cubicBezTo>
                  <a:cubicBezTo>
                    <a:pt x="1628369" y="4407836"/>
                    <a:pt x="1579791" y="4412598"/>
                    <a:pt x="1531214" y="4415456"/>
                  </a:cubicBezTo>
                  <a:cubicBezTo>
                    <a:pt x="1523594" y="4415456"/>
                    <a:pt x="1510259" y="4405931"/>
                    <a:pt x="1507401" y="4398311"/>
                  </a:cubicBezTo>
                  <a:cubicBezTo>
                    <a:pt x="1496923" y="4363068"/>
                    <a:pt x="1470253" y="4360211"/>
                    <a:pt x="1443584" y="4370688"/>
                  </a:cubicBezTo>
                  <a:cubicBezTo>
                    <a:pt x="1404531" y="4384976"/>
                    <a:pt x="1369289" y="4408788"/>
                    <a:pt x="1330236" y="4422123"/>
                  </a:cubicBezTo>
                  <a:cubicBezTo>
                    <a:pt x="1296898" y="4433553"/>
                    <a:pt x="1259751" y="4442126"/>
                    <a:pt x="1224509" y="4439268"/>
                  </a:cubicBezTo>
                  <a:cubicBezTo>
                    <a:pt x="1155929" y="4433553"/>
                    <a:pt x="1088301" y="4423076"/>
                    <a:pt x="1021626" y="4407836"/>
                  </a:cubicBezTo>
                  <a:cubicBezTo>
                    <a:pt x="994004" y="4402121"/>
                    <a:pt x="954951" y="4395453"/>
                    <a:pt x="957808" y="4350686"/>
                  </a:cubicBezTo>
                  <a:cubicBezTo>
                    <a:pt x="960666" y="4304966"/>
                    <a:pt x="997814" y="4267818"/>
                    <a:pt x="1040676" y="4261151"/>
                  </a:cubicBezTo>
                  <a:cubicBezTo>
                    <a:pt x="1074966" y="4256388"/>
                    <a:pt x="1109256" y="4250673"/>
                    <a:pt x="1143546" y="4244958"/>
                  </a:cubicBezTo>
                  <a:cubicBezTo>
                    <a:pt x="1190219" y="4237338"/>
                    <a:pt x="1227366" y="4219241"/>
                    <a:pt x="1253084" y="4174473"/>
                  </a:cubicBezTo>
                  <a:cubicBezTo>
                    <a:pt x="1268323" y="4146851"/>
                    <a:pt x="1303566" y="4131611"/>
                    <a:pt x="1324521" y="4105893"/>
                  </a:cubicBezTo>
                  <a:cubicBezTo>
                    <a:pt x="1349286" y="4075413"/>
                    <a:pt x="1369289" y="4039218"/>
                    <a:pt x="1391196" y="4005881"/>
                  </a:cubicBezTo>
                  <a:cubicBezTo>
                    <a:pt x="1393101" y="4003023"/>
                    <a:pt x="1395959" y="3998261"/>
                    <a:pt x="1395006" y="3998261"/>
                  </a:cubicBezTo>
                  <a:cubicBezTo>
                    <a:pt x="1330236" y="3941111"/>
                    <a:pt x="1417866" y="3888723"/>
                    <a:pt x="1400721" y="3828716"/>
                  </a:cubicBezTo>
                  <a:cubicBezTo>
                    <a:pt x="1383576" y="3770613"/>
                    <a:pt x="1383576" y="3705843"/>
                    <a:pt x="1386434" y="3644883"/>
                  </a:cubicBezTo>
                  <a:cubicBezTo>
                    <a:pt x="1394053" y="3512486"/>
                    <a:pt x="1378814" y="3383898"/>
                    <a:pt x="1354048" y="3254358"/>
                  </a:cubicBezTo>
                  <a:cubicBezTo>
                    <a:pt x="1343571" y="3197208"/>
                    <a:pt x="1367384" y="3133391"/>
                    <a:pt x="1377861" y="3072431"/>
                  </a:cubicBezTo>
                  <a:cubicBezTo>
                    <a:pt x="1404531" y="2929556"/>
                    <a:pt x="1420723" y="2785728"/>
                    <a:pt x="1424534" y="2639996"/>
                  </a:cubicBezTo>
                  <a:cubicBezTo>
                    <a:pt x="1425486" y="2604753"/>
                    <a:pt x="1413103" y="2569511"/>
                    <a:pt x="1406436" y="2529506"/>
                  </a:cubicBezTo>
                  <a:cubicBezTo>
                    <a:pt x="1451203" y="2481881"/>
                    <a:pt x="1438821" y="2392346"/>
                    <a:pt x="1377861" y="2347578"/>
                  </a:cubicBezTo>
                  <a:cubicBezTo>
                    <a:pt x="1322616" y="2307573"/>
                    <a:pt x="1267371" y="2268521"/>
                    <a:pt x="1215936" y="2223753"/>
                  </a:cubicBezTo>
                  <a:cubicBezTo>
                    <a:pt x="1176884" y="2189463"/>
                    <a:pt x="1133069" y="2173271"/>
                    <a:pt x="1086396" y="2184701"/>
                  </a:cubicBezTo>
                  <a:cubicBezTo>
                    <a:pt x="1033056" y="2197083"/>
                    <a:pt x="1021626" y="2144696"/>
                    <a:pt x="986383" y="2132313"/>
                  </a:cubicBezTo>
                  <a:cubicBezTo>
                    <a:pt x="976858" y="2129456"/>
                    <a:pt x="967333" y="2117073"/>
                    <a:pt x="962571" y="2106596"/>
                  </a:cubicBezTo>
                  <a:cubicBezTo>
                    <a:pt x="954951" y="2091356"/>
                    <a:pt x="951141" y="2074211"/>
                    <a:pt x="943521" y="2053256"/>
                  </a:cubicBezTo>
                  <a:cubicBezTo>
                    <a:pt x="912089" y="2063733"/>
                    <a:pt x="887323" y="2058018"/>
                    <a:pt x="900658" y="2005631"/>
                  </a:cubicBezTo>
                  <a:cubicBezTo>
                    <a:pt x="902564" y="1997058"/>
                    <a:pt x="884466" y="1979913"/>
                    <a:pt x="872083" y="1971341"/>
                  </a:cubicBezTo>
                  <a:cubicBezTo>
                    <a:pt x="691108" y="1837038"/>
                    <a:pt x="508228" y="1703688"/>
                    <a:pt x="328206" y="1569386"/>
                  </a:cubicBezTo>
                  <a:cubicBezTo>
                    <a:pt x="231051" y="1496996"/>
                    <a:pt x="155803" y="1429368"/>
                    <a:pt x="57696" y="1357931"/>
                  </a:cubicBezTo>
                  <a:cubicBezTo>
                    <a:pt x="10071" y="1322688"/>
                    <a:pt x="-2312" y="1280778"/>
                    <a:pt x="13881" y="1227438"/>
                  </a:cubicBezTo>
                  <a:cubicBezTo>
                    <a:pt x="34836" y="1156953"/>
                    <a:pt x="55791" y="1085516"/>
                    <a:pt x="80556" y="1016936"/>
                  </a:cubicBezTo>
                  <a:cubicBezTo>
                    <a:pt x="88176" y="994076"/>
                    <a:pt x="110083" y="976931"/>
                    <a:pt x="122466" y="955023"/>
                  </a:cubicBezTo>
                  <a:cubicBezTo>
                    <a:pt x="140563" y="923591"/>
                    <a:pt x="156756" y="889301"/>
                    <a:pt x="173901" y="856916"/>
                  </a:cubicBezTo>
                  <a:cubicBezTo>
                    <a:pt x="192951" y="823578"/>
                    <a:pt x="213906" y="832151"/>
                    <a:pt x="238671" y="852153"/>
                  </a:cubicBezTo>
                  <a:cubicBezTo>
                    <a:pt x="326301" y="921686"/>
                    <a:pt x="394881" y="981693"/>
                    <a:pt x="484416" y="1050273"/>
                  </a:cubicBezTo>
                  <a:cubicBezTo>
                    <a:pt x="594906" y="1137903"/>
                    <a:pt x="709206" y="1222676"/>
                    <a:pt x="823506" y="1307448"/>
                  </a:cubicBezTo>
                  <a:cubicBezTo>
                    <a:pt x="840651" y="1320783"/>
                    <a:pt x="859701" y="1332213"/>
                    <a:pt x="878751" y="1341738"/>
                  </a:cubicBezTo>
                  <a:cubicBezTo>
                    <a:pt x="885418" y="1345548"/>
                    <a:pt x="895896" y="1343643"/>
                    <a:pt x="903516" y="1341738"/>
                  </a:cubicBezTo>
                  <a:cubicBezTo>
                    <a:pt x="922566" y="1337928"/>
                    <a:pt x="940664" y="1326498"/>
                    <a:pt x="958761" y="1327451"/>
                  </a:cubicBezTo>
                  <a:cubicBezTo>
                    <a:pt x="1080681" y="1334118"/>
                    <a:pt x="1201648" y="1343643"/>
                    <a:pt x="1323569" y="1350311"/>
                  </a:cubicBezTo>
                  <a:cubicBezTo>
                    <a:pt x="1336903" y="1351263"/>
                    <a:pt x="1351191" y="1338881"/>
                    <a:pt x="1364526" y="1333166"/>
                  </a:cubicBezTo>
                  <a:cubicBezTo>
                    <a:pt x="1410246" y="1314116"/>
                    <a:pt x="1450251" y="1278873"/>
                    <a:pt x="1507401" y="1305543"/>
                  </a:cubicBezTo>
                  <a:cubicBezTo>
                    <a:pt x="1524546" y="1314116"/>
                    <a:pt x="1555026" y="1305543"/>
                    <a:pt x="1575028" y="1295066"/>
                  </a:cubicBezTo>
                  <a:cubicBezTo>
                    <a:pt x="1588364" y="1288398"/>
                    <a:pt x="1595031" y="1265538"/>
                    <a:pt x="1603603" y="1249346"/>
                  </a:cubicBezTo>
                  <a:cubicBezTo>
                    <a:pt x="1612176" y="1234106"/>
                    <a:pt x="1622653" y="1219818"/>
                    <a:pt x="1627416" y="1203626"/>
                  </a:cubicBezTo>
                  <a:cubicBezTo>
                    <a:pt x="1634084" y="1180766"/>
                    <a:pt x="1635036" y="1156953"/>
                    <a:pt x="1640751" y="1134093"/>
                  </a:cubicBezTo>
                  <a:cubicBezTo>
                    <a:pt x="1645514" y="1115996"/>
                    <a:pt x="1652181" y="1095993"/>
                    <a:pt x="1663611" y="1080753"/>
                  </a:cubicBezTo>
                  <a:cubicBezTo>
                    <a:pt x="1681709" y="1054083"/>
                    <a:pt x="1710284" y="1033128"/>
                    <a:pt x="1724571" y="1004553"/>
                  </a:cubicBezTo>
                  <a:cubicBezTo>
                    <a:pt x="1760766" y="929306"/>
                    <a:pt x="1796961" y="855963"/>
                    <a:pt x="1882686" y="815006"/>
                  </a:cubicBezTo>
                  <a:cubicBezTo>
                    <a:pt x="1852206" y="771191"/>
                    <a:pt x="1833156" y="708326"/>
                    <a:pt x="1795056" y="694991"/>
                  </a:cubicBezTo>
                  <a:cubicBezTo>
                    <a:pt x="1712189" y="665463"/>
                    <a:pt x="1756003" y="608313"/>
                    <a:pt x="1750289" y="562593"/>
                  </a:cubicBezTo>
                  <a:cubicBezTo>
                    <a:pt x="1712189" y="567356"/>
                    <a:pt x="1676946" y="573071"/>
                    <a:pt x="1640751" y="574023"/>
                  </a:cubicBezTo>
                  <a:cubicBezTo>
                    <a:pt x="1626464" y="574023"/>
                    <a:pt x="1612176" y="559736"/>
                    <a:pt x="1596936" y="552116"/>
                  </a:cubicBezTo>
                  <a:cubicBezTo>
                    <a:pt x="1603603" y="540686"/>
                    <a:pt x="1608366" y="526398"/>
                    <a:pt x="1616939" y="517826"/>
                  </a:cubicBezTo>
                  <a:cubicBezTo>
                    <a:pt x="1657896" y="477821"/>
                    <a:pt x="1669326" y="434958"/>
                    <a:pt x="1655991" y="376856"/>
                  </a:cubicBezTo>
                  <a:cubicBezTo>
                    <a:pt x="1632178" y="269223"/>
                    <a:pt x="1644561" y="163496"/>
                    <a:pt x="1740764" y="93963"/>
                  </a:cubicBezTo>
                  <a:cubicBezTo>
                    <a:pt x="1794103" y="54911"/>
                    <a:pt x="1858873" y="24431"/>
                    <a:pt x="1922691" y="10143"/>
                  </a:cubicBezTo>
                  <a:cubicBezTo>
                    <a:pt x="2017941" y="-10812"/>
                    <a:pt x="2150339" y="81581"/>
                    <a:pt x="2188439" y="176831"/>
                  </a:cubicBezTo>
                  <a:cubicBezTo>
                    <a:pt x="2198916" y="202548"/>
                    <a:pt x="2219871" y="224456"/>
                    <a:pt x="2235111" y="248268"/>
                  </a:cubicBezTo>
                  <a:cubicBezTo>
                    <a:pt x="2238921" y="246363"/>
                    <a:pt x="2243684" y="245411"/>
                    <a:pt x="2247494" y="243506"/>
                  </a:cubicBezTo>
                  <a:cubicBezTo>
                    <a:pt x="2237969" y="265413"/>
                    <a:pt x="2228444" y="288273"/>
                    <a:pt x="2219871" y="305418"/>
                  </a:cubicBezTo>
                  <a:cubicBezTo>
                    <a:pt x="2232254" y="313991"/>
                    <a:pt x="2249399" y="318753"/>
                    <a:pt x="2249399" y="325421"/>
                  </a:cubicBezTo>
                  <a:cubicBezTo>
                    <a:pt x="2250351" y="340661"/>
                    <a:pt x="2249399" y="364473"/>
                    <a:pt x="2239874" y="371141"/>
                  </a:cubicBezTo>
                  <a:cubicBezTo>
                    <a:pt x="2212251" y="390191"/>
                    <a:pt x="2217014" y="407336"/>
                    <a:pt x="2223681" y="434958"/>
                  </a:cubicBezTo>
                  <a:cubicBezTo>
                    <a:pt x="2230349" y="462581"/>
                    <a:pt x="2222729" y="494013"/>
                    <a:pt x="2216061" y="522588"/>
                  </a:cubicBezTo>
                  <a:cubicBezTo>
                    <a:pt x="2208441" y="557831"/>
                    <a:pt x="2205584" y="583548"/>
                    <a:pt x="2250351" y="594026"/>
                  </a:cubicBezTo>
                  <a:cubicBezTo>
                    <a:pt x="2263686" y="596883"/>
                    <a:pt x="2275116" y="616886"/>
                    <a:pt x="2282736" y="631173"/>
                  </a:cubicBezTo>
                  <a:cubicBezTo>
                    <a:pt x="2301786" y="666416"/>
                    <a:pt x="2313216" y="706421"/>
                    <a:pt x="2335124" y="739758"/>
                  </a:cubicBezTo>
                  <a:cubicBezTo>
                    <a:pt x="2401799" y="845486"/>
                    <a:pt x="2458949" y="945498"/>
                    <a:pt x="2486571" y="1071228"/>
                  </a:cubicBezTo>
                  <a:cubicBezTo>
                    <a:pt x="2488476" y="1080753"/>
                    <a:pt x="2498001" y="1089326"/>
                    <a:pt x="2503716" y="1097898"/>
                  </a:cubicBezTo>
                  <a:cubicBezTo>
                    <a:pt x="2506574" y="1174098"/>
                    <a:pt x="2506574" y="1246488"/>
                    <a:pt x="2506574" y="1319831"/>
                  </a:cubicBezTo>
                  <a:close/>
                  <a:moveTo>
                    <a:pt x="1273086" y="1638918"/>
                  </a:moveTo>
                  <a:cubicBezTo>
                    <a:pt x="1260703" y="1678923"/>
                    <a:pt x="1240701" y="1713213"/>
                    <a:pt x="1242606" y="1746551"/>
                  </a:cubicBezTo>
                  <a:cubicBezTo>
                    <a:pt x="1247369" y="1804653"/>
                    <a:pt x="1264514" y="1862756"/>
                    <a:pt x="1279753" y="1919906"/>
                  </a:cubicBezTo>
                  <a:cubicBezTo>
                    <a:pt x="1282611" y="1929431"/>
                    <a:pt x="1301661" y="1944671"/>
                    <a:pt x="1308328" y="1942766"/>
                  </a:cubicBezTo>
                  <a:cubicBezTo>
                    <a:pt x="1365478" y="1924668"/>
                    <a:pt x="1420723" y="1903713"/>
                    <a:pt x="1478826" y="1882758"/>
                  </a:cubicBezTo>
                  <a:cubicBezTo>
                    <a:pt x="1432153" y="1777031"/>
                    <a:pt x="1483589" y="1684638"/>
                    <a:pt x="1497876" y="1593198"/>
                  </a:cubicBezTo>
                  <a:cubicBezTo>
                    <a:pt x="1474064" y="1579863"/>
                    <a:pt x="1451203" y="1573196"/>
                    <a:pt x="1435964" y="1557956"/>
                  </a:cubicBezTo>
                  <a:cubicBezTo>
                    <a:pt x="1372146" y="1493186"/>
                    <a:pt x="1285469" y="1505568"/>
                    <a:pt x="1208316" y="1484613"/>
                  </a:cubicBezTo>
                  <a:cubicBezTo>
                    <a:pt x="1193076" y="1480803"/>
                    <a:pt x="1176884" y="1476041"/>
                    <a:pt x="1161644" y="1471278"/>
                  </a:cubicBezTo>
                  <a:cubicBezTo>
                    <a:pt x="1133069" y="1461753"/>
                    <a:pt x="1103541" y="1450323"/>
                    <a:pt x="1078776" y="1483661"/>
                  </a:cubicBezTo>
                  <a:cubicBezTo>
                    <a:pt x="1146404" y="1537001"/>
                    <a:pt x="1211173" y="1588436"/>
                    <a:pt x="1273086" y="1638918"/>
                  </a:cubicBezTo>
                  <a:close/>
                  <a:moveTo>
                    <a:pt x="1464539" y="2075163"/>
                  </a:moveTo>
                  <a:cubicBezTo>
                    <a:pt x="1427391" y="2082783"/>
                    <a:pt x="1393101" y="2089451"/>
                    <a:pt x="1359764" y="2097071"/>
                  </a:cubicBezTo>
                  <a:cubicBezTo>
                    <a:pt x="1318806" y="2106596"/>
                    <a:pt x="1305471" y="2129456"/>
                    <a:pt x="1322616" y="2169461"/>
                  </a:cubicBezTo>
                  <a:cubicBezTo>
                    <a:pt x="1329284" y="2184701"/>
                    <a:pt x="1334998" y="2199941"/>
                    <a:pt x="1340714" y="2215181"/>
                  </a:cubicBezTo>
                  <a:cubicBezTo>
                    <a:pt x="1396911" y="2194226"/>
                    <a:pt x="1396911" y="2194226"/>
                    <a:pt x="1420723" y="2246613"/>
                  </a:cubicBezTo>
                  <a:cubicBezTo>
                    <a:pt x="1428344" y="2262806"/>
                    <a:pt x="1438821" y="2278046"/>
                    <a:pt x="1455014" y="2304716"/>
                  </a:cubicBezTo>
                  <a:cubicBezTo>
                    <a:pt x="1456919" y="2271378"/>
                    <a:pt x="1451203" y="2248518"/>
                    <a:pt x="1459776" y="2237088"/>
                  </a:cubicBezTo>
                  <a:cubicBezTo>
                    <a:pt x="1499781" y="2183748"/>
                    <a:pt x="1503591" y="2132313"/>
                    <a:pt x="1464539" y="2075163"/>
                  </a:cubicBezTo>
                  <a:close/>
                </a:path>
              </a:pathLst>
            </a:custGeom>
            <a:solidFill>
              <a:schemeClr val="accent6"/>
            </a:solid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6D48B899-7083-4B7B-9435-032F3891800B}"/>
                </a:ext>
              </a:extLst>
            </p:cNvPr>
            <p:cNvSpPr/>
            <p:nvPr/>
          </p:nvSpPr>
          <p:spPr>
            <a:xfrm flipH="1">
              <a:off x="700577" y="1399349"/>
              <a:ext cx="647458" cy="566880"/>
            </a:xfrm>
            <a:custGeom>
              <a:avLst/>
              <a:gdLst>
                <a:gd name="connsiteX0" fmla="*/ 325755 w 647458"/>
                <a:gd name="connsiteY0" fmla="*/ 3000 h 566880"/>
                <a:gd name="connsiteX1" fmla="*/ 143828 w 647458"/>
                <a:gd name="connsiteY1" fmla="*/ 86820 h 566880"/>
                <a:gd name="connsiteX2" fmla="*/ 59055 w 647458"/>
                <a:gd name="connsiteY2" fmla="*/ 369713 h 566880"/>
                <a:gd name="connsiteX3" fmla="*/ 20003 w 647458"/>
                <a:gd name="connsiteY3" fmla="*/ 510683 h 566880"/>
                <a:gd name="connsiteX4" fmla="*/ 0 w 647458"/>
                <a:gd name="connsiteY4" fmla="*/ 544973 h 566880"/>
                <a:gd name="connsiteX5" fmla="*/ 43815 w 647458"/>
                <a:gd name="connsiteY5" fmla="*/ 566880 h 566880"/>
                <a:gd name="connsiteX6" fmla="*/ 65495 w 647458"/>
                <a:gd name="connsiteY6" fmla="*/ 564618 h 566880"/>
                <a:gd name="connsiteX7" fmla="*/ 178721 w 647458"/>
                <a:gd name="connsiteY7" fmla="*/ 530129 h 566880"/>
                <a:gd name="connsiteX8" fmla="*/ 603774 w 647458"/>
                <a:gd name="connsiteY8" fmla="*/ 274215 h 566880"/>
                <a:gd name="connsiteX9" fmla="*/ 647458 w 647458"/>
                <a:gd name="connsiteY9" fmla="*/ 237555 h 566880"/>
                <a:gd name="connsiteX10" fmla="*/ 638175 w 647458"/>
                <a:gd name="connsiteY10" fmla="*/ 241125 h 566880"/>
                <a:gd name="connsiteX11" fmla="*/ 591503 w 647458"/>
                <a:gd name="connsiteY11" fmla="*/ 169688 h 566880"/>
                <a:gd name="connsiteX12" fmla="*/ 325755 w 647458"/>
                <a:gd name="connsiteY12" fmla="*/ 3000 h 56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7458" h="566880">
                  <a:moveTo>
                    <a:pt x="325755" y="3000"/>
                  </a:moveTo>
                  <a:cubicBezTo>
                    <a:pt x="261937" y="17288"/>
                    <a:pt x="197167" y="47768"/>
                    <a:pt x="143828" y="86820"/>
                  </a:cubicBezTo>
                  <a:cubicBezTo>
                    <a:pt x="47625" y="156353"/>
                    <a:pt x="35242" y="262080"/>
                    <a:pt x="59055" y="369713"/>
                  </a:cubicBezTo>
                  <a:cubicBezTo>
                    <a:pt x="72390" y="427815"/>
                    <a:pt x="60960" y="470678"/>
                    <a:pt x="20003" y="510683"/>
                  </a:cubicBezTo>
                  <a:cubicBezTo>
                    <a:pt x="11430" y="519255"/>
                    <a:pt x="6667" y="533543"/>
                    <a:pt x="0" y="544973"/>
                  </a:cubicBezTo>
                  <a:cubicBezTo>
                    <a:pt x="15240" y="552593"/>
                    <a:pt x="29528" y="566880"/>
                    <a:pt x="43815" y="566880"/>
                  </a:cubicBezTo>
                  <a:lnTo>
                    <a:pt x="65495" y="564618"/>
                  </a:lnTo>
                  <a:lnTo>
                    <a:pt x="178721" y="530129"/>
                  </a:lnTo>
                  <a:cubicBezTo>
                    <a:pt x="449670" y="395635"/>
                    <a:pt x="455226" y="398414"/>
                    <a:pt x="603774" y="274215"/>
                  </a:cubicBezTo>
                  <a:lnTo>
                    <a:pt x="647458" y="237555"/>
                  </a:lnTo>
                  <a:lnTo>
                    <a:pt x="638175" y="241125"/>
                  </a:lnTo>
                  <a:cubicBezTo>
                    <a:pt x="622935" y="217313"/>
                    <a:pt x="601980" y="195405"/>
                    <a:pt x="591503" y="169688"/>
                  </a:cubicBezTo>
                  <a:cubicBezTo>
                    <a:pt x="553403" y="74438"/>
                    <a:pt x="421005" y="-17955"/>
                    <a:pt x="325755" y="3000"/>
                  </a:cubicBez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3794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EEA0489F-3BC4-45A9-B327-88C3D4E05B62}"/>
              </a:ext>
            </a:extLst>
          </p:cNvPr>
          <p:cNvSpPr/>
          <p:nvPr/>
        </p:nvSpPr>
        <p:spPr>
          <a:xfrm>
            <a:off x="5874020" y="2432169"/>
            <a:ext cx="2017267" cy="2017267"/>
          </a:xfrm>
          <a:custGeom>
            <a:avLst/>
            <a:gdLst>
              <a:gd name="connsiteX0" fmla="*/ 1008633 w 2017267"/>
              <a:gd name="connsiteY0" fmla="*/ 0 h 2017267"/>
              <a:gd name="connsiteX1" fmla="*/ 1091617 w 2017267"/>
              <a:gd name="connsiteY1" fmla="*/ 34373 h 2017267"/>
              <a:gd name="connsiteX2" fmla="*/ 1982894 w 2017267"/>
              <a:gd name="connsiteY2" fmla="*/ 925651 h 2017267"/>
              <a:gd name="connsiteX3" fmla="*/ 1982894 w 2017267"/>
              <a:gd name="connsiteY3" fmla="*/ 1091617 h 2017267"/>
              <a:gd name="connsiteX4" fmla="*/ 1091617 w 2017267"/>
              <a:gd name="connsiteY4" fmla="*/ 1982894 h 2017267"/>
              <a:gd name="connsiteX5" fmla="*/ 925651 w 2017267"/>
              <a:gd name="connsiteY5" fmla="*/ 1982894 h 2017267"/>
              <a:gd name="connsiteX6" fmla="*/ 34373 w 2017267"/>
              <a:gd name="connsiteY6" fmla="*/ 1091616 h 2017267"/>
              <a:gd name="connsiteX7" fmla="*/ 34373 w 2017267"/>
              <a:gd name="connsiteY7" fmla="*/ 925650 h 2017267"/>
              <a:gd name="connsiteX8" fmla="*/ 925650 w 2017267"/>
              <a:gd name="connsiteY8" fmla="*/ 34373 h 2017267"/>
              <a:gd name="connsiteX9" fmla="*/ 1008633 w 2017267"/>
              <a:gd name="connsiteY9" fmla="*/ 0 h 201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7267" h="2017267">
                <a:moveTo>
                  <a:pt x="1008633" y="0"/>
                </a:moveTo>
                <a:cubicBezTo>
                  <a:pt x="1038667" y="0"/>
                  <a:pt x="1068701" y="11457"/>
                  <a:pt x="1091617" y="34373"/>
                </a:cubicBezTo>
                <a:lnTo>
                  <a:pt x="1982894" y="925651"/>
                </a:lnTo>
                <a:cubicBezTo>
                  <a:pt x="2028725" y="971481"/>
                  <a:pt x="2028725" y="1045787"/>
                  <a:pt x="1982894" y="1091617"/>
                </a:cubicBezTo>
                <a:lnTo>
                  <a:pt x="1091617" y="1982894"/>
                </a:lnTo>
                <a:cubicBezTo>
                  <a:pt x="1045787" y="2028725"/>
                  <a:pt x="971481" y="2028725"/>
                  <a:pt x="925651" y="1982894"/>
                </a:cubicBezTo>
                <a:lnTo>
                  <a:pt x="34373" y="1091616"/>
                </a:lnTo>
                <a:cubicBezTo>
                  <a:pt x="-11457" y="1045786"/>
                  <a:pt x="-11457" y="971481"/>
                  <a:pt x="34373" y="925650"/>
                </a:cubicBezTo>
                <a:lnTo>
                  <a:pt x="925650" y="34373"/>
                </a:lnTo>
                <a:cubicBezTo>
                  <a:pt x="948565" y="11457"/>
                  <a:pt x="978599" y="0"/>
                  <a:pt x="100863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38DE3FA-1169-47B7-A3E9-1C4EBC7BB88D}"/>
              </a:ext>
            </a:extLst>
          </p:cNvPr>
          <p:cNvSpPr txBox="1"/>
          <p:nvPr/>
        </p:nvSpPr>
        <p:spPr>
          <a:xfrm>
            <a:off x="838930" y="2930713"/>
            <a:ext cx="4450588" cy="646331"/>
          </a:xfrm>
          <a:prstGeom prst="rect">
            <a:avLst/>
          </a:prstGeom>
          <a:noFill/>
        </p:spPr>
        <p:txBody>
          <a:bodyPr wrap="square" rtlCol="0" anchor="ctr">
            <a:spAutoFit/>
          </a:bodyPr>
          <a:lstStyle/>
          <a:p>
            <a:r>
              <a:rPr lang="en-GB" altLang="ko-KR" dirty="0">
                <a:cs typeface="Arial" pitchFamily="34" charset="0"/>
              </a:rPr>
              <a:t>ALLPPT Layout</a:t>
            </a:r>
          </a:p>
          <a:p>
            <a:r>
              <a:rPr lang="en-GB" altLang="ko-KR" dirty="0">
                <a:cs typeface="Arial" pitchFamily="34" charset="0"/>
              </a:rPr>
              <a:t>Clean Text Slide for your Presentation</a:t>
            </a:r>
            <a:endParaRPr lang="ko-KR" altLang="en-US" dirty="0">
              <a:cs typeface="Arial" pitchFamily="34" charset="0"/>
            </a:endParaRPr>
          </a:p>
        </p:txBody>
      </p:sp>
      <p:sp>
        <p:nvSpPr>
          <p:cNvPr id="50" name="TextBox 49">
            <a:extLst>
              <a:ext uri="{FF2B5EF4-FFF2-40B4-BE49-F238E27FC236}">
                <a16:creationId xmlns:a16="http://schemas.microsoft.com/office/drawing/2014/main" id="{D348A2D2-3A88-41C4-8D7E-8D58B6EDCD5F}"/>
              </a:ext>
            </a:extLst>
          </p:cNvPr>
          <p:cNvSpPr txBox="1"/>
          <p:nvPr/>
        </p:nvSpPr>
        <p:spPr>
          <a:xfrm>
            <a:off x="838930" y="3757637"/>
            <a:ext cx="486456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a:t>
            </a:r>
          </a:p>
        </p:txBody>
      </p:sp>
      <p:sp>
        <p:nvSpPr>
          <p:cNvPr id="51" name="Rectangle 50">
            <a:extLst>
              <a:ext uri="{FF2B5EF4-FFF2-40B4-BE49-F238E27FC236}">
                <a16:creationId xmlns:a16="http://schemas.microsoft.com/office/drawing/2014/main" id="{689F9284-2606-498F-AE3A-3AC582BC983F}"/>
              </a:ext>
            </a:extLst>
          </p:cNvPr>
          <p:cNvSpPr/>
          <p:nvPr/>
        </p:nvSpPr>
        <p:spPr>
          <a:xfrm>
            <a:off x="2269135" y="5113437"/>
            <a:ext cx="45719" cy="10058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75016400-641D-4073-B283-49CEF8F7F7B8}"/>
              </a:ext>
            </a:extLst>
          </p:cNvPr>
          <p:cNvSpPr/>
          <p:nvPr/>
        </p:nvSpPr>
        <p:spPr>
          <a:xfrm>
            <a:off x="4198387" y="5102148"/>
            <a:ext cx="45719" cy="10058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TextBox 52">
            <a:extLst>
              <a:ext uri="{FF2B5EF4-FFF2-40B4-BE49-F238E27FC236}">
                <a16:creationId xmlns:a16="http://schemas.microsoft.com/office/drawing/2014/main" id="{96C57E8E-9554-4696-A433-5042F14E7ED6}"/>
              </a:ext>
            </a:extLst>
          </p:cNvPr>
          <p:cNvSpPr txBox="1"/>
          <p:nvPr/>
        </p:nvSpPr>
        <p:spPr>
          <a:xfrm>
            <a:off x="585348" y="5543956"/>
            <a:ext cx="1484041" cy="646331"/>
          </a:xfrm>
          <a:prstGeom prst="rect">
            <a:avLst/>
          </a:prstGeom>
          <a:noFill/>
        </p:spPr>
        <p:txBody>
          <a:bodyPr wrap="square" lIns="108000" rIns="108000" rtlCol="0">
            <a:spAutoFit/>
          </a:bodyPr>
          <a:lstStyle/>
          <a:p>
            <a:pPr algn="ctr"/>
            <a:r>
              <a:rPr lang="en-US" altLang="ko-KR" dirty="0">
                <a:solidFill>
                  <a:schemeClr val="tx1">
                    <a:lumMod val="75000"/>
                    <a:lumOff val="25000"/>
                  </a:schemeClr>
                </a:solidFill>
                <a:cs typeface="Arial" pitchFamily="34" charset="0"/>
              </a:rPr>
              <a:t>Contents </a:t>
            </a:r>
          </a:p>
          <a:p>
            <a:pPr algn="ctr"/>
            <a:r>
              <a:rPr lang="en-US" altLang="ko-KR" dirty="0">
                <a:solidFill>
                  <a:schemeClr val="tx1">
                    <a:lumMod val="75000"/>
                    <a:lumOff val="25000"/>
                  </a:schemeClr>
                </a:solidFill>
                <a:cs typeface="Arial" pitchFamily="34" charset="0"/>
              </a:rPr>
              <a:t>Title</a:t>
            </a:r>
            <a:endParaRPr lang="ko-KR" altLang="en-US"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B47894DC-A4A7-4715-A9E3-D7A2227866F6}"/>
              </a:ext>
            </a:extLst>
          </p:cNvPr>
          <p:cNvSpPr txBox="1"/>
          <p:nvPr/>
        </p:nvSpPr>
        <p:spPr>
          <a:xfrm>
            <a:off x="2514600" y="5543956"/>
            <a:ext cx="1484041" cy="646331"/>
          </a:xfrm>
          <a:prstGeom prst="rect">
            <a:avLst/>
          </a:prstGeom>
          <a:noFill/>
        </p:spPr>
        <p:txBody>
          <a:bodyPr wrap="square" lIns="108000" rIns="108000" rtlCol="0">
            <a:spAutoFit/>
          </a:bodyPr>
          <a:lstStyle/>
          <a:p>
            <a:pPr algn="ctr"/>
            <a:r>
              <a:rPr lang="en-US" altLang="ko-KR" dirty="0">
                <a:solidFill>
                  <a:schemeClr val="tx1">
                    <a:lumMod val="75000"/>
                    <a:lumOff val="25000"/>
                  </a:schemeClr>
                </a:solidFill>
                <a:cs typeface="Arial" pitchFamily="34" charset="0"/>
              </a:rPr>
              <a:t>Contents </a:t>
            </a:r>
          </a:p>
          <a:p>
            <a:pPr algn="ctr"/>
            <a:r>
              <a:rPr lang="en-US" altLang="ko-KR" dirty="0">
                <a:solidFill>
                  <a:schemeClr val="tx1">
                    <a:lumMod val="75000"/>
                    <a:lumOff val="25000"/>
                  </a:schemeClr>
                </a:solidFill>
                <a:cs typeface="Arial" pitchFamily="34" charset="0"/>
              </a:rPr>
              <a:t>Title</a:t>
            </a:r>
            <a:endParaRPr lang="ko-KR" altLang="en-US"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642E80C1-0742-4803-968A-1566C7E975C6}"/>
              </a:ext>
            </a:extLst>
          </p:cNvPr>
          <p:cNvSpPr txBox="1"/>
          <p:nvPr/>
        </p:nvSpPr>
        <p:spPr>
          <a:xfrm>
            <a:off x="4443852" y="5543956"/>
            <a:ext cx="1484041" cy="646331"/>
          </a:xfrm>
          <a:prstGeom prst="rect">
            <a:avLst/>
          </a:prstGeom>
          <a:noFill/>
        </p:spPr>
        <p:txBody>
          <a:bodyPr wrap="square" lIns="108000" rIns="108000" rtlCol="0">
            <a:spAutoFit/>
          </a:bodyPr>
          <a:lstStyle/>
          <a:p>
            <a:pPr algn="ctr"/>
            <a:r>
              <a:rPr lang="en-US" altLang="ko-KR" dirty="0">
                <a:solidFill>
                  <a:schemeClr val="tx1">
                    <a:lumMod val="75000"/>
                    <a:lumOff val="25000"/>
                  </a:schemeClr>
                </a:solidFill>
                <a:cs typeface="Arial" pitchFamily="34" charset="0"/>
              </a:rPr>
              <a:t>Contents </a:t>
            </a:r>
          </a:p>
          <a:p>
            <a:pPr algn="ctr"/>
            <a:r>
              <a:rPr lang="en-US" altLang="ko-KR" dirty="0">
                <a:solidFill>
                  <a:schemeClr val="tx1">
                    <a:lumMod val="75000"/>
                    <a:lumOff val="25000"/>
                  </a:schemeClr>
                </a:solidFill>
                <a:cs typeface="Arial" pitchFamily="34" charset="0"/>
              </a:rPr>
              <a:t>Title</a:t>
            </a:r>
            <a:endParaRPr lang="ko-KR" altLang="en-US" dirty="0">
              <a:solidFill>
                <a:schemeClr val="tx1">
                  <a:lumMod val="75000"/>
                  <a:lumOff val="25000"/>
                </a:schemeClr>
              </a:solidFill>
              <a:cs typeface="Arial" pitchFamily="34" charset="0"/>
            </a:endParaRPr>
          </a:p>
        </p:txBody>
      </p:sp>
      <p:sp>
        <p:nvSpPr>
          <p:cNvPr id="79" name="TextBox 78">
            <a:extLst>
              <a:ext uri="{FF2B5EF4-FFF2-40B4-BE49-F238E27FC236}">
                <a16:creationId xmlns:a16="http://schemas.microsoft.com/office/drawing/2014/main" id="{370E4C25-8672-4CCA-AF2C-15F62AAEE6B3}"/>
              </a:ext>
            </a:extLst>
          </p:cNvPr>
          <p:cNvSpPr txBox="1"/>
          <p:nvPr/>
        </p:nvSpPr>
        <p:spPr>
          <a:xfrm>
            <a:off x="828507" y="631920"/>
            <a:ext cx="5380377" cy="1569660"/>
          </a:xfrm>
          <a:prstGeom prst="rect">
            <a:avLst/>
          </a:prstGeom>
          <a:noFill/>
        </p:spPr>
        <p:txBody>
          <a:bodyPr wrap="square" rtlCol="0" anchor="ctr">
            <a:spAutoFit/>
          </a:bodyPr>
          <a:lstStyle/>
          <a:p>
            <a:r>
              <a:rPr lang="en-US" altLang="ko-KR" sz="4800" b="1" dirty="0">
                <a:solidFill>
                  <a:schemeClr val="accent6"/>
                </a:solidFill>
                <a:latin typeface="+mj-lt"/>
                <a:cs typeface="Arial" pitchFamily="34" charset="0"/>
              </a:rPr>
              <a:t>Awesome</a:t>
            </a:r>
          </a:p>
          <a:p>
            <a:r>
              <a:rPr lang="en-GB" altLang="ko-KR" sz="4800" b="1" dirty="0">
                <a:solidFill>
                  <a:schemeClr val="tx1">
                    <a:lumMod val="85000"/>
                    <a:lumOff val="15000"/>
                  </a:schemeClr>
                </a:solidFill>
                <a:latin typeface="+mj-lt"/>
                <a:cs typeface="Arial" pitchFamily="34" charset="0"/>
              </a:rPr>
              <a:t>P</a:t>
            </a:r>
            <a:r>
              <a:rPr lang="en-US" altLang="ko-KR" sz="4800" b="1" dirty="0" err="1">
                <a:solidFill>
                  <a:schemeClr val="tx1">
                    <a:lumMod val="85000"/>
                    <a:lumOff val="15000"/>
                  </a:schemeClr>
                </a:solidFill>
                <a:latin typeface="+mj-lt"/>
                <a:cs typeface="Arial" pitchFamily="34" charset="0"/>
              </a:rPr>
              <a:t>resentation</a:t>
            </a:r>
            <a:endParaRPr lang="en-US" altLang="ko-KR" sz="4800" b="1" dirty="0">
              <a:solidFill>
                <a:schemeClr val="tx1">
                  <a:lumMod val="85000"/>
                  <a:lumOff val="15000"/>
                </a:schemeClr>
              </a:solidFill>
              <a:latin typeface="+mj-lt"/>
              <a:cs typeface="Arial" pitchFamily="34" charset="0"/>
            </a:endParaRPr>
          </a:p>
        </p:txBody>
      </p:sp>
      <p:sp>
        <p:nvSpPr>
          <p:cNvPr id="29" name="Freeform: Shape 28">
            <a:extLst>
              <a:ext uri="{FF2B5EF4-FFF2-40B4-BE49-F238E27FC236}">
                <a16:creationId xmlns:a16="http://schemas.microsoft.com/office/drawing/2014/main" id="{2488C3EA-89C8-42A0-93FC-9F7AE9E28C71}"/>
              </a:ext>
            </a:extLst>
          </p:cNvPr>
          <p:cNvSpPr/>
          <p:nvPr/>
        </p:nvSpPr>
        <p:spPr>
          <a:xfrm>
            <a:off x="1005871" y="4989917"/>
            <a:ext cx="693161" cy="537200"/>
          </a:xfrm>
          <a:custGeom>
            <a:avLst/>
            <a:gdLst>
              <a:gd name="connsiteX0" fmla="*/ 944140 w 1178350"/>
              <a:gd name="connsiteY0" fmla="*/ 641170 h 913221"/>
              <a:gd name="connsiteX1" fmla="*/ 944140 w 1178350"/>
              <a:gd name="connsiteY1" fmla="*/ 856219 h 913221"/>
              <a:gd name="connsiteX2" fmla="*/ 889936 w 1178350"/>
              <a:gd name="connsiteY2" fmla="*/ 912780 h 913221"/>
              <a:gd name="connsiteX3" fmla="*/ 724967 w 1178350"/>
              <a:gd name="connsiteY3" fmla="*/ 913369 h 913221"/>
              <a:gd name="connsiteX4" fmla="*/ 696097 w 1178350"/>
              <a:gd name="connsiteY4" fmla="*/ 883910 h 913221"/>
              <a:gd name="connsiteX5" fmla="*/ 696687 w 1178350"/>
              <a:gd name="connsiteY5" fmla="*/ 736616 h 913221"/>
              <a:gd name="connsiteX6" fmla="*/ 661336 w 1178350"/>
              <a:gd name="connsiteY6" fmla="*/ 699498 h 913221"/>
              <a:gd name="connsiteX7" fmla="*/ 519934 w 1178350"/>
              <a:gd name="connsiteY7" fmla="*/ 699498 h 913221"/>
              <a:gd name="connsiteX8" fmla="*/ 484584 w 1178350"/>
              <a:gd name="connsiteY8" fmla="*/ 736616 h 913221"/>
              <a:gd name="connsiteX9" fmla="*/ 485173 w 1178350"/>
              <a:gd name="connsiteY9" fmla="*/ 883910 h 913221"/>
              <a:gd name="connsiteX10" fmla="*/ 455714 w 1178350"/>
              <a:gd name="connsiteY10" fmla="*/ 912780 h 913221"/>
              <a:gd name="connsiteX11" fmla="*/ 293691 w 1178350"/>
              <a:gd name="connsiteY11" fmla="*/ 912191 h 913221"/>
              <a:gd name="connsiteX12" fmla="*/ 237130 w 1178350"/>
              <a:gd name="connsiteY12" fmla="*/ 855040 h 913221"/>
              <a:gd name="connsiteX13" fmla="*/ 236541 w 1178350"/>
              <a:gd name="connsiteY13" fmla="*/ 421997 h 913221"/>
              <a:gd name="connsiteX14" fmla="*/ 230649 w 1178350"/>
              <a:gd name="connsiteY14" fmla="*/ 395484 h 913221"/>
              <a:gd name="connsiteX15" fmla="*/ 208260 w 1178350"/>
              <a:gd name="connsiteY15" fmla="*/ 407267 h 913221"/>
              <a:gd name="connsiteX16" fmla="*/ 110457 w 1178350"/>
              <a:gd name="connsiteY16" fmla="*/ 477968 h 913221"/>
              <a:gd name="connsiteX17" fmla="*/ 58021 w 1178350"/>
              <a:gd name="connsiteY17" fmla="*/ 493876 h 913221"/>
              <a:gd name="connsiteX18" fmla="*/ 2638 w 1178350"/>
              <a:gd name="connsiteY18" fmla="*/ 452634 h 913221"/>
              <a:gd name="connsiteX19" fmla="*/ 25616 w 1178350"/>
              <a:gd name="connsiteY19" fmla="*/ 390770 h 913221"/>
              <a:gd name="connsiteX20" fmla="*/ 211795 w 1178350"/>
              <a:gd name="connsiteY20" fmla="*/ 256439 h 913221"/>
              <a:gd name="connsiteX21" fmla="*/ 532307 w 1178350"/>
              <a:gd name="connsiteY21" fmla="*/ 26071 h 913221"/>
              <a:gd name="connsiteX22" fmla="*/ 648963 w 1178350"/>
              <a:gd name="connsiteY22" fmla="*/ 26071 h 913221"/>
              <a:gd name="connsiteX23" fmla="*/ 770923 w 1178350"/>
              <a:gd name="connsiteY23" fmla="*/ 113858 h 913221"/>
              <a:gd name="connsiteX24" fmla="*/ 798025 w 1178350"/>
              <a:gd name="connsiteY24" fmla="*/ 102075 h 913221"/>
              <a:gd name="connsiteX25" fmla="*/ 851051 w 1178350"/>
              <a:gd name="connsiteY25" fmla="*/ 50816 h 913221"/>
              <a:gd name="connsiteX26" fmla="*/ 904076 w 1178350"/>
              <a:gd name="connsiteY26" fmla="*/ 50816 h 913221"/>
              <a:gd name="connsiteX27" fmla="*/ 944140 w 1178350"/>
              <a:gd name="connsiteY27" fmla="*/ 90880 h 913221"/>
              <a:gd name="connsiteX28" fmla="*/ 943551 w 1178350"/>
              <a:gd name="connsiteY28" fmla="*/ 199878 h 913221"/>
              <a:gd name="connsiteX29" fmla="*/ 976545 w 1178350"/>
              <a:gd name="connsiteY29" fmla="*/ 262330 h 913221"/>
              <a:gd name="connsiteX30" fmla="*/ 1144460 w 1178350"/>
              <a:gd name="connsiteY30" fmla="*/ 381933 h 913221"/>
              <a:gd name="connsiteX31" fmla="*/ 1179810 w 1178350"/>
              <a:gd name="connsiteY31" fmla="*/ 429656 h 913221"/>
              <a:gd name="connsiteX32" fmla="*/ 1155065 w 1178350"/>
              <a:gd name="connsiteY32" fmla="*/ 482682 h 913221"/>
              <a:gd name="connsiteX33" fmla="*/ 1079651 w 1178350"/>
              <a:gd name="connsiteY33" fmla="*/ 482682 h 913221"/>
              <a:gd name="connsiteX34" fmla="*/ 978902 w 1178350"/>
              <a:gd name="connsiteY34" fmla="*/ 411392 h 913221"/>
              <a:gd name="connsiteX35" fmla="*/ 949443 w 1178350"/>
              <a:gd name="connsiteY35" fmla="*/ 395484 h 913221"/>
              <a:gd name="connsiteX36" fmla="*/ 944140 w 1178350"/>
              <a:gd name="connsiteY36" fmla="*/ 427888 h 913221"/>
              <a:gd name="connsiteX37" fmla="*/ 944140 w 1178350"/>
              <a:gd name="connsiteY37" fmla="*/ 641170 h 91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50" h="913221">
                <a:moveTo>
                  <a:pt x="944140" y="641170"/>
                </a:moveTo>
                <a:cubicBezTo>
                  <a:pt x="944140" y="713049"/>
                  <a:pt x="944140" y="784339"/>
                  <a:pt x="944140" y="856219"/>
                </a:cubicBezTo>
                <a:cubicBezTo>
                  <a:pt x="944140" y="896872"/>
                  <a:pt x="930000" y="912191"/>
                  <a:pt x="889936" y="912780"/>
                </a:cubicBezTo>
                <a:cubicBezTo>
                  <a:pt x="835143" y="913369"/>
                  <a:pt x="779760" y="912191"/>
                  <a:pt x="724967" y="913369"/>
                </a:cubicBezTo>
                <a:cubicBezTo>
                  <a:pt x="703168" y="913958"/>
                  <a:pt x="695508" y="905710"/>
                  <a:pt x="696097" y="883910"/>
                </a:cubicBezTo>
                <a:cubicBezTo>
                  <a:pt x="697276" y="835009"/>
                  <a:pt x="695508" y="785518"/>
                  <a:pt x="696687" y="736616"/>
                </a:cubicBezTo>
                <a:cubicBezTo>
                  <a:pt x="697276" y="710693"/>
                  <a:pt x="688438" y="698909"/>
                  <a:pt x="661336" y="699498"/>
                </a:cubicBezTo>
                <a:cubicBezTo>
                  <a:pt x="614202" y="700677"/>
                  <a:pt x="567068" y="700677"/>
                  <a:pt x="519934" y="699498"/>
                </a:cubicBezTo>
                <a:cubicBezTo>
                  <a:pt x="492243" y="698909"/>
                  <a:pt x="483994" y="711282"/>
                  <a:pt x="484584" y="736616"/>
                </a:cubicBezTo>
                <a:cubicBezTo>
                  <a:pt x="485762" y="785518"/>
                  <a:pt x="483994" y="835009"/>
                  <a:pt x="485173" y="883910"/>
                </a:cubicBezTo>
                <a:cubicBezTo>
                  <a:pt x="485762" y="905710"/>
                  <a:pt x="477513" y="913369"/>
                  <a:pt x="455714" y="912780"/>
                </a:cubicBezTo>
                <a:cubicBezTo>
                  <a:pt x="401510" y="911601"/>
                  <a:pt x="347895" y="912780"/>
                  <a:pt x="293691" y="912191"/>
                </a:cubicBezTo>
                <a:cubicBezTo>
                  <a:pt x="251270" y="911601"/>
                  <a:pt x="237130" y="897461"/>
                  <a:pt x="237130" y="855040"/>
                </a:cubicBezTo>
                <a:cubicBezTo>
                  <a:pt x="237130" y="710693"/>
                  <a:pt x="237130" y="566345"/>
                  <a:pt x="236541" y="421997"/>
                </a:cubicBezTo>
                <a:cubicBezTo>
                  <a:pt x="236541" y="413159"/>
                  <a:pt x="241843" y="400197"/>
                  <a:pt x="230649" y="395484"/>
                </a:cubicBezTo>
                <a:cubicBezTo>
                  <a:pt x="222401" y="391949"/>
                  <a:pt x="215330" y="401965"/>
                  <a:pt x="208260" y="407267"/>
                </a:cubicBezTo>
                <a:cubicBezTo>
                  <a:pt x="175267" y="430834"/>
                  <a:pt x="142862" y="453812"/>
                  <a:pt x="110457" y="477968"/>
                </a:cubicBezTo>
                <a:cubicBezTo>
                  <a:pt x="94549" y="489752"/>
                  <a:pt x="77463" y="496233"/>
                  <a:pt x="58021" y="493876"/>
                </a:cubicBezTo>
                <a:cubicBezTo>
                  <a:pt x="31508" y="490930"/>
                  <a:pt x="10297" y="479736"/>
                  <a:pt x="2638" y="452634"/>
                </a:cubicBezTo>
                <a:cubicBezTo>
                  <a:pt x="-5021" y="427299"/>
                  <a:pt x="4406" y="406089"/>
                  <a:pt x="25616" y="390770"/>
                </a:cubicBezTo>
                <a:cubicBezTo>
                  <a:pt x="87479" y="345993"/>
                  <a:pt x="149343" y="301216"/>
                  <a:pt x="211795" y="256439"/>
                </a:cubicBezTo>
                <a:cubicBezTo>
                  <a:pt x="318436" y="179257"/>
                  <a:pt x="425077" y="102664"/>
                  <a:pt x="532307" y="26071"/>
                </a:cubicBezTo>
                <a:cubicBezTo>
                  <a:pt x="581208" y="-8690"/>
                  <a:pt x="599473" y="-8690"/>
                  <a:pt x="648963" y="26071"/>
                </a:cubicBezTo>
                <a:cubicBezTo>
                  <a:pt x="689616" y="54941"/>
                  <a:pt x="730270" y="84399"/>
                  <a:pt x="770923" y="113858"/>
                </a:cubicBezTo>
                <a:cubicBezTo>
                  <a:pt x="788009" y="126231"/>
                  <a:pt x="796846" y="129766"/>
                  <a:pt x="798025" y="102075"/>
                </a:cubicBezTo>
                <a:cubicBezTo>
                  <a:pt x="799792" y="57886"/>
                  <a:pt x="808630" y="50816"/>
                  <a:pt x="851051" y="50816"/>
                </a:cubicBezTo>
                <a:cubicBezTo>
                  <a:pt x="868726" y="50816"/>
                  <a:pt x="886401" y="50816"/>
                  <a:pt x="904076" y="50816"/>
                </a:cubicBezTo>
                <a:cubicBezTo>
                  <a:pt x="930589" y="50816"/>
                  <a:pt x="944140" y="64367"/>
                  <a:pt x="944140" y="90880"/>
                </a:cubicBezTo>
                <a:cubicBezTo>
                  <a:pt x="944140" y="127409"/>
                  <a:pt x="946497" y="163938"/>
                  <a:pt x="943551" y="199878"/>
                </a:cubicBezTo>
                <a:cubicBezTo>
                  <a:pt x="941194" y="229336"/>
                  <a:pt x="952978" y="246422"/>
                  <a:pt x="976545" y="262330"/>
                </a:cubicBezTo>
                <a:cubicBezTo>
                  <a:pt x="1033106" y="301216"/>
                  <a:pt x="1088488" y="341869"/>
                  <a:pt x="1144460" y="381933"/>
                </a:cubicBezTo>
                <a:cubicBezTo>
                  <a:pt x="1161546" y="394306"/>
                  <a:pt x="1178043" y="406089"/>
                  <a:pt x="1179810" y="429656"/>
                </a:cubicBezTo>
                <a:cubicBezTo>
                  <a:pt x="1181578" y="452045"/>
                  <a:pt x="1174508" y="470898"/>
                  <a:pt x="1155065" y="482682"/>
                </a:cubicBezTo>
                <a:cubicBezTo>
                  <a:pt x="1130320" y="498000"/>
                  <a:pt x="1103807" y="498589"/>
                  <a:pt x="1079651" y="482682"/>
                </a:cubicBezTo>
                <a:cubicBezTo>
                  <a:pt x="1045479" y="460293"/>
                  <a:pt x="1012485" y="434959"/>
                  <a:pt x="978902" y="411392"/>
                </a:cubicBezTo>
                <a:cubicBezTo>
                  <a:pt x="969475" y="404911"/>
                  <a:pt x="960048" y="390770"/>
                  <a:pt x="949443" y="395484"/>
                </a:cubicBezTo>
                <a:cubicBezTo>
                  <a:pt x="937659" y="400786"/>
                  <a:pt x="944140" y="416694"/>
                  <a:pt x="944140" y="427888"/>
                </a:cubicBezTo>
                <a:cubicBezTo>
                  <a:pt x="943551" y="499768"/>
                  <a:pt x="944140" y="570469"/>
                  <a:pt x="944140" y="641170"/>
                </a:cubicBezTo>
                <a:close/>
              </a:path>
            </a:pathLst>
          </a:custGeom>
          <a:solidFill>
            <a:schemeClr val="accent1"/>
          </a:solidFill>
          <a:ln w="587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9891059-BFBC-4477-A5E5-980258AFE334}"/>
              </a:ext>
            </a:extLst>
          </p:cNvPr>
          <p:cNvSpPr/>
          <p:nvPr/>
        </p:nvSpPr>
        <p:spPr>
          <a:xfrm>
            <a:off x="2929755" y="4989917"/>
            <a:ext cx="645231" cy="458207"/>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41">
            <a:extLst>
              <a:ext uri="{FF2B5EF4-FFF2-40B4-BE49-F238E27FC236}">
                <a16:creationId xmlns:a16="http://schemas.microsoft.com/office/drawing/2014/main" id="{AADA176D-C7DA-4DAB-9110-1C251D37B6EE}"/>
              </a:ext>
            </a:extLst>
          </p:cNvPr>
          <p:cNvSpPr>
            <a:spLocks/>
          </p:cNvSpPr>
          <p:nvPr/>
        </p:nvSpPr>
        <p:spPr>
          <a:xfrm>
            <a:off x="4903594" y="4981608"/>
            <a:ext cx="514033" cy="514033"/>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grpSp>
        <p:nvGrpSpPr>
          <p:cNvPr id="32" name="Graphic 175">
            <a:extLst>
              <a:ext uri="{FF2B5EF4-FFF2-40B4-BE49-F238E27FC236}">
                <a16:creationId xmlns:a16="http://schemas.microsoft.com/office/drawing/2014/main" id="{6FCC8A17-487C-490A-8FA9-80DC8220FADF}"/>
              </a:ext>
            </a:extLst>
          </p:cNvPr>
          <p:cNvGrpSpPr/>
          <p:nvPr/>
        </p:nvGrpSpPr>
        <p:grpSpPr>
          <a:xfrm>
            <a:off x="6244049" y="2755312"/>
            <a:ext cx="1277208" cy="1108882"/>
            <a:chOff x="2146486" y="0"/>
            <a:chExt cx="7899028" cy="6858000"/>
          </a:xfrm>
          <a:solidFill>
            <a:schemeClr val="bg1"/>
          </a:solidFill>
        </p:grpSpPr>
        <p:sp>
          <p:nvSpPr>
            <p:cNvPr id="33" name="Freeform: Shape 32">
              <a:extLst>
                <a:ext uri="{FF2B5EF4-FFF2-40B4-BE49-F238E27FC236}">
                  <a16:creationId xmlns:a16="http://schemas.microsoft.com/office/drawing/2014/main" id="{214F78C4-6516-4EB9-9EB4-C03B4487F5D7}"/>
                </a:ext>
              </a:extLst>
            </p:cNvPr>
            <p:cNvSpPr/>
            <p:nvPr/>
          </p:nvSpPr>
          <p:spPr>
            <a:xfrm>
              <a:off x="6155623" y="3992433"/>
              <a:ext cx="125915" cy="2863070"/>
            </a:xfrm>
            <a:custGeom>
              <a:avLst/>
              <a:gdLst>
                <a:gd name="connsiteX0" fmla="*/ 32608 w 125915"/>
                <a:gd name="connsiteY0" fmla="*/ 0 h 2863070"/>
                <a:gd name="connsiteX1" fmla="*/ 124839 w 125915"/>
                <a:gd name="connsiteY1" fmla="*/ 147022 h 2863070"/>
                <a:gd name="connsiteX2" fmla="*/ 31695 w 125915"/>
                <a:gd name="connsiteY2" fmla="*/ 2832692 h 2863070"/>
                <a:gd name="connsiteX3" fmla="*/ 13431 w 125915"/>
                <a:gd name="connsiteY3" fmla="*/ 2862827 h 2863070"/>
                <a:gd name="connsiteX4" fmla="*/ 2473 w 125915"/>
                <a:gd name="connsiteY4" fmla="*/ 2831779 h 2863070"/>
                <a:gd name="connsiteX5" fmla="*/ 45392 w 125915"/>
                <a:gd name="connsiteY5" fmla="*/ 52051 h 2863070"/>
                <a:gd name="connsiteX6" fmla="*/ 32608 w 125915"/>
                <a:gd name="connsiteY6" fmla="*/ 0 h 28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15" h="2863070">
                  <a:moveTo>
                    <a:pt x="32608" y="0"/>
                  </a:moveTo>
                  <a:cubicBezTo>
                    <a:pt x="110228" y="28308"/>
                    <a:pt x="131232" y="74881"/>
                    <a:pt x="124839" y="147022"/>
                  </a:cubicBezTo>
                  <a:cubicBezTo>
                    <a:pt x="89225" y="594482"/>
                    <a:pt x="44479" y="2761463"/>
                    <a:pt x="31695" y="2832692"/>
                  </a:cubicBezTo>
                  <a:cubicBezTo>
                    <a:pt x="29868" y="2844563"/>
                    <a:pt x="37174" y="2865566"/>
                    <a:pt x="13431" y="2862827"/>
                  </a:cubicBezTo>
                  <a:cubicBezTo>
                    <a:pt x="-5746" y="2860088"/>
                    <a:pt x="3386" y="2842737"/>
                    <a:pt x="2473" y="2831779"/>
                  </a:cubicBezTo>
                  <a:cubicBezTo>
                    <a:pt x="-12138" y="2650056"/>
                    <a:pt x="42653" y="156154"/>
                    <a:pt x="45392" y="52051"/>
                  </a:cubicBezTo>
                  <a:cubicBezTo>
                    <a:pt x="46306" y="36527"/>
                    <a:pt x="38087" y="20090"/>
                    <a:pt x="32608" y="0"/>
                  </a:cubicBezTo>
                  <a:close/>
                </a:path>
              </a:pathLst>
            </a:custGeom>
            <a:grpFill/>
            <a:ln w="912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EB4E189-0362-4F59-9F15-5E1F132B60BA}"/>
                </a:ext>
              </a:extLst>
            </p:cNvPr>
            <p:cNvSpPr/>
            <p:nvPr/>
          </p:nvSpPr>
          <p:spPr>
            <a:xfrm>
              <a:off x="9324136" y="2514686"/>
              <a:ext cx="538609" cy="612050"/>
            </a:xfrm>
            <a:custGeom>
              <a:avLst/>
              <a:gdLst>
                <a:gd name="connsiteX0" fmla="*/ 526870 w 538609"/>
                <a:gd name="connsiteY0" fmla="*/ 612050 h 612050"/>
                <a:gd name="connsiteX1" fmla="*/ 52015 w 538609"/>
                <a:gd name="connsiteY1" fmla="*/ 126237 h 612050"/>
                <a:gd name="connsiteX2" fmla="*/ 6356 w 538609"/>
                <a:gd name="connsiteY2" fmla="*/ 15742 h 612050"/>
                <a:gd name="connsiteX3" fmla="*/ 26446 w 538609"/>
                <a:gd name="connsiteY3" fmla="*/ 218 h 612050"/>
                <a:gd name="connsiteX4" fmla="*/ 56581 w 538609"/>
                <a:gd name="connsiteY4" fmla="*/ 23047 h 612050"/>
                <a:gd name="connsiteX5" fmla="*/ 514998 w 538609"/>
                <a:gd name="connsiteY5" fmla="*/ 526211 h 612050"/>
                <a:gd name="connsiteX6" fmla="*/ 526870 w 538609"/>
                <a:gd name="connsiteY6" fmla="*/ 612050 h 61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609" h="612050">
                  <a:moveTo>
                    <a:pt x="526870" y="612050"/>
                  </a:moveTo>
                  <a:cubicBezTo>
                    <a:pt x="432812" y="541735"/>
                    <a:pt x="101326" y="166417"/>
                    <a:pt x="52015" y="126237"/>
                  </a:cubicBezTo>
                  <a:cubicBezTo>
                    <a:pt x="5442" y="88797"/>
                    <a:pt x="-10081" y="50443"/>
                    <a:pt x="6356" y="15742"/>
                  </a:cubicBezTo>
                  <a:cubicBezTo>
                    <a:pt x="10008" y="8436"/>
                    <a:pt x="11835" y="-1608"/>
                    <a:pt x="26446" y="218"/>
                  </a:cubicBezTo>
                  <a:cubicBezTo>
                    <a:pt x="41057" y="2044"/>
                    <a:pt x="48362" y="13916"/>
                    <a:pt x="56581" y="23047"/>
                  </a:cubicBezTo>
                  <a:cubicBezTo>
                    <a:pt x="145160" y="126237"/>
                    <a:pt x="469339" y="455896"/>
                    <a:pt x="514998" y="526211"/>
                  </a:cubicBezTo>
                  <a:cubicBezTo>
                    <a:pt x="541480" y="569131"/>
                    <a:pt x="546046" y="578263"/>
                    <a:pt x="526870" y="612050"/>
                  </a:cubicBezTo>
                  <a:close/>
                </a:path>
              </a:pathLst>
            </a:custGeom>
            <a:grpFill/>
            <a:ln w="912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6605460-6125-4F6E-BCB3-E9A1FA194D46}"/>
                </a:ext>
              </a:extLst>
            </p:cNvPr>
            <p:cNvSpPr/>
            <p:nvPr/>
          </p:nvSpPr>
          <p:spPr>
            <a:xfrm>
              <a:off x="2147189" y="1564281"/>
              <a:ext cx="3441828" cy="5269425"/>
            </a:xfrm>
            <a:custGeom>
              <a:avLst/>
              <a:gdLst>
                <a:gd name="connsiteX0" fmla="*/ 2120620 w 3441828"/>
                <a:gd name="connsiteY0" fmla="*/ 2985194 h 5269425"/>
                <a:gd name="connsiteX1" fmla="*/ 2147102 w 3441828"/>
                <a:gd name="connsiteY1" fmla="*/ 2973322 h 5269425"/>
                <a:gd name="connsiteX2" fmla="*/ 2122446 w 3441828"/>
                <a:gd name="connsiteY2" fmla="*/ 2778814 h 5269425"/>
                <a:gd name="connsiteX3" fmla="*/ 2098703 w 3441828"/>
                <a:gd name="connsiteY3" fmla="*/ 2753245 h 5269425"/>
                <a:gd name="connsiteX4" fmla="*/ 1244878 w 3441828"/>
                <a:gd name="connsiteY4" fmla="*/ 2348705 h 5269425"/>
                <a:gd name="connsiteX5" fmla="*/ 1212916 w 3441828"/>
                <a:gd name="connsiteY5" fmla="*/ 2337747 h 5269425"/>
                <a:gd name="connsiteX6" fmla="*/ 1201958 w 3441828"/>
                <a:gd name="connsiteY6" fmla="*/ 2374274 h 5269425"/>
                <a:gd name="connsiteX7" fmla="*/ 1258575 w 3441828"/>
                <a:gd name="connsiteY7" fmla="*/ 2743200 h 5269425"/>
                <a:gd name="connsiteX8" fmla="*/ 1342588 w 3441828"/>
                <a:gd name="connsiteY8" fmla="*/ 3144087 h 5269425"/>
                <a:gd name="connsiteX9" fmla="*/ 1480479 w 3441828"/>
                <a:gd name="connsiteY9" fmla="*/ 3639032 h 5269425"/>
                <a:gd name="connsiteX10" fmla="*/ 1749867 w 3441828"/>
                <a:gd name="connsiteY10" fmla="*/ 4316614 h 5269425"/>
                <a:gd name="connsiteX11" fmla="*/ 2119706 w 3441828"/>
                <a:gd name="connsiteY11" fmla="*/ 4950362 h 5269425"/>
                <a:gd name="connsiteX12" fmla="*/ 2141623 w 3441828"/>
                <a:gd name="connsiteY12" fmla="*/ 4991456 h 5269425"/>
                <a:gd name="connsiteX13" fmla="*/ 2018343 w 3441828"/>
                <a:gd name="connsiteY13" fmla="*/ 4953102 h 5269425"/>
                <a:gd name="connsiteX14" fmla="*/ 911566 w 3441828"/>
                <a:gd name="connsiteY14" fmla="*/ 4362273 h 5269425"/>
                <a:gd name="connsiteX15" fmla="*/ 791026 w 3441828"/>
                <a:gd name="connsiteY15" fmla="*/ 4273694 h 5269425"/>
                <a:gd name="connsiteX16" fmla="*/ 627566 w 3441828"/>
                <a:gd name="connsiteY16" fmla="*/ 4047225 h 5269425"/>
                <a:gd name="connsiteX17" fmla="*/ 247682 w 3441828"/>
                <a:gd name="connsiteY17" fmla="*/ 3253669 h 5269425"/>
                <a:gd name="connsiteX18" fmla="*/ 89702 w 3441828"/>
                <a:gd name="connsiteY18" fmla="*/ 2745940 h 5269425"/>
                <a:gd name="connsiteX19" fmla="*/ 4776 w 3441828"/>
                <a:gd name="connsiteY19" fmla="*/ 2359664 h 5269425"/>
                <a:gd name="connsiteX20" fmla="*/ 210 w 3441828"/>
                <a:gd name="connsiteY20" fmla="*/ 2323136 h 5269425"/>
                <a:gd name="connsiteX21" fmla="*/ 32171 w 3441828"/>
                <a:gd name="connsiteY21" fmla="*/ 2303959 h 5269425"/>
                <a:gd name="connsiteX22" fmla="*/ 230332 w 3441828"/>
                <a:gd name="connsiteY22" fmla="*/ 2353271 h 5269425"/>
                <a:gd name="connsiteX23" fmla="*/ 472325 w 3441828"/>
                <a:gd name="connsiteY23" fmla="*/ 2365142 h 5269425"/>
                <a:gd name="connsiteX24" fmla="*/ 691489 w 3441828"/>
                <a:gd name="connsiteY24" fmla="*/ 2343226 h 5269425"/>
                <a:gd name="connsiteX25" fmla="*/ 914306 w 3441828"/>
                <a:gd name="connsiteY25" fmla="*/ 2306699 h 5269425"/>
                <a:gd name="connsiteX26" fmla="*/ 1159038 w 3441828"/>
                <a:gd name="connsiteY26" fmla="*/ 2240037 h 5269425"/>
                <a:gd name="connsiteX27" fmla="*/ 1237572 w 3441828"/>
                <a:gd name="connsiteY27" fmla="*/ 2253734 h 5269425"/>
                <a:gd name="connsiteX28" fmla="*/ 2097790 w 3441828"/>
                <a:gd name="connsiteY28" fmla="*/ 2652795 h 5269425"/>
                <a:gd name="connsiteX29" fmla="*/ 2106009 w 3441828"/>
                <a:gd name="connsiteY29" fmla="*/ 2604396 h 5269425"/>
                <a:gd name="connsiteX30" fmla="*/ 2054870 w 3441828"/>
                <a:gd name="connsiteY30" fmla="*/ 1977953 h 5269425"/>
                <a:gd name="connsiteX31" fmla="*/ 2064915 w 3441828"/>
                <a:gd name="connsiteY31" fmla="*/ 1956037 h 5269425"/>
                <a:gd name="connsiteX32" fmla="*/ 2401880 w 3441828"/>
                <a:gd name="connsiteY32" fmla="*/ 1777053 h 5269425"/>
                <a:gd name="connsiteX33" fmla="*/ 2412838 w 3441828"/>
                <a:gd name="connsiteY33" fmla="*/ 1730481 h 5269425"/>
                <a:gd name="connsiteX34" fmla="*/ 2447539 w 3441828"/>
                <a:gd name="connsiteY34" fmla="*/ 417324 h 5269425"/>
                <a:gd name="connsiteX35" fmla="*/ 2552555 w 3441828"/>
                <a:gd name="connsiteY35" fmla="*/ 277607 h 5269425"/>
                <a:gd name="connsiteX36" fmla="*/ 2951616 w 3441828"/>
                <a:gd name="connsiteY36" fmla="*/ 31961 h 5269425"/>
                <a:gd name="connsiteX37" fmla="*/ 3007320 w 3441828"/>
                <a:gd name="connsiteY37" fmla="*/ 0 h 5269425"/>
                <a:gd name="connsiteX38" fmla="*/ 3013712 w 3441828"/>
                <a:gd name="connsiteY38" fmla="*/ 63010 h 5269425"/>
                <a:gd name="connsiteX39" fmla="*/ 2973532 w 3441828"/>
                <a:gd name="connsiteY39" fmla="*/ 1467484 h 5269425"/>
                <a:gd name="connsiteX40" fmla="*/ 3015538 w 3441828"/>
                <a:gd name="connsiteY40" fmla="*/ 1488487 h 5269425"/>
                <a:gd name="connsiteX41" fmla="*/ 3085853 w 3441828"/>
                <a:gd name="connsiteY41" fmla="*/ 1458352 h 5269425"/>
                <a:gd name="connsiteX42" fmla="*/ 3114162 w 3441828"/>
                <a:gd name="connsiteY42" fmla="*/ 2730415 h 5269425"/>
                <a:gd name="connsiteX43" fmla="*/ 3166213 w 3441828"/>
                <a:gd name="connsiteY43" fmla="*/ 3481051 h 5269425"/>
                <a:gd name="connsiteX44" fmla="*/ 3231963 w 3441828"/>
                <a:gd name="connsiteY44" fmla="*/ 4087405 h 5269425"/>
                <a:gd name="connsiteX45" fmla="*/ 3433776 w 3441828"/>
                <a:gd name="connsiteY45" fmla="*/ 5211532 h 5269425"/>
                <a:gd name="connsiteX46" fmla="*/ 3392683 w 3441828"/>
                <a:gd name="connsiteY46" fmla="*/ 5268150 h 5269425"/>
                <a:gd name="connsiteX47" fmla="*/ 2869429 w 3441828"/>
                <a:gd name="connsiteY47" fmla="*/ 5193269 h 5269425"/>
                <a:gd name="connsiteX48" fmla="*/ 2802767 w 3441828"/>
                <a:gd name="connsiteY48" fmla="*/ 5144870 h 5269425"/>
                <a:gd name="connsiteX49" fmla="*/ 2537031 w 3441828"/>
                <a:gd name="connsiteY49" fmla="*/ 4553128 h 5269425"/>
                <a:gd name="connsiteX50" fmla="*/ 2358047 w 3441828"/>
                <a:gd name="connsiteY50" fmla="*/ 3997913 h 5269425"/>
                <a:gd name="connsiteX51" fmla="*/ 2221070 w 3441828"/>
                <a:gd name="connsiteY51" fmla="*/ 3390646 h 5269425"/>
                <a:gd name="connsiteX52" fmla="*/ 2169931 w 3441828"/>
                <a:gd name="connsiteY52" fmla="*/ 3117605 h 5269425"/>
                <a:gd name="connsiteX53" fmla="*/ 2105096 w 3441828"/>
                <a:gd name="connsiteY53" fmla="*/ 3050943 h 5269425"/>
                <a:gd name="connsiteX54" fmla="*/ 1506048 w 3441828"/>
                <a:gd name="connsiteY54" fmla="*/ 2752332 h 5269425"/>
                <a:gd name="connsiteX55" fmla="*/ 1417469 w 3441828"/>
                <a:gd name="connsiteY55" fmla="*/ 2653708 h 5269425"/>
                <a:gd name="connsiteX56" fmla="*/ 1424775 w 3441828"/>
                <a:gd name="connsiteY56" fmla="*/ 2635445 h 5269425"/>
                <a:gd name="connsiteX57" fmla="*/ 2120620 w 3441828"/>
                <a:gd name="connsiteY57" fmla="*/ 2985194 h 526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441828" h="5269425">
                  <a:moveTo>
                    <a:pt x="2120620" y="2985194"/>
                  </a:moveTo>
                  <a:cubicBezTo>
                    <a:pt x="2152581" y="2997978"/>
                    <a:pt x="2148928" y="2993412"/>
                    <a:pt x="2147102" y="2973322"/>
                  </a:cubicBezTo>
                  <a:cubicBezTo>
                    <a:pt x="2140710" y="2908486"/>
                    <a:pt x="2131578" y="2843650"/>
                    <a:pt x="2122446" y="2778814"/>
                  </a:cubicBezTo>
                  <a:cubicBezTo>
                    <a:pt x="2120620" y="2758724"/>
                    <a:pt x="2123359" y="2763290"/>
                    <a:pt x="2098703" y="2753245"/>
                  </a:cubicBezTo>
                  <a:cubicBezTo>
                    <a:pt x="2009211" y="2721284"/>
                    <a:pt x="1273186" y="2365142"/>
                    <a:pt x="1244878" y="2348705"/>
                  </a:cubicBezTo>
                  <a:cubicBezTo>
                    <a:pt x="1234833" y="2342313"/>
                    <a:pt x="1226614" y="2331355"/>
                    <a:pt x="1212916" y="2337747"/>
                  </a:cubicBezTo>
                  <a:cubicBezTo>
                    <a:pt x="1197392" y="2345966"/>
                    <a:pt x="1200132" y="2360577"/>
                    <a:pt x="1201958" y="2374274"/>
                  </a:cubicBezTo>
                  <a:cubicBezTo>
                    <a:pt x="1220222" y="2497554"/>
                    <a:pt x="1236659" y="2620834"/>
                    <a:pt x="1258575" y="2743200"/>
                  </a:cubicBezTo>
                  <a:cubicBezTo>
                    <a:pt x="1282318" y="2877438"/>
                    <a:pt x="1311540" y="3010763"/>
                    <a:pt x="1342588" y="3144087"/>
                  </a:cubicBezTo>
                  <a:cubicBezTo>
                    <a:pt x="1381855" y="3311200"/>
                    <a:pt x="1427514" y="3475573"/>
                    <a:pt x="1480479" y="3639032"/>
                  </a:cubicBezTo>
                  <a:cubicBezTo>
                    <a:pt x="1555360" y="3870067"/>
                    <a:pt x="1643938" y="4096537"/>
                    <a:pt x="1749867" y="4316614"/>
                  </a:cubicBezTo>
                  <a:cubicBezTo>
                    <a:pt x="1856710" y="4537604"/>
                    <a:pt x="1976337" y="4751288"/>
                    <a:pt x="2119706" y="4950362"/>
                  </a:cubicBezTo>
                  <a:cubicBezTo>
                    <a:pt x="2127012" y="4961320"/>
                    <a:pt x="2132491" y="4974105"/>
                    <a:pt x="2141623" y="4991456"/>
                  </a:cubicBezTo>
                  <a:cubicBezTo>
                    <a:pt x="2093224" y="4987803"/>
                    <a:pt x="2055784" y="4967712"/>
                    <a:pt x="2018343" y="4953102"/>
                  </a:cubicBezTo>
                  <a:cubicBezTo>
                    <a:pt x="1624762" y="4802427"/>
                    <a:pt x="1253096" y="4610658"/>
                    <a:pt x="911566" y="4362273"/>
                  </a:cubicBezTo>
                  <a:cubicBezTo>
                    <a:pt x="871386" y="4333051"/>
                    <a:pt x="830293" y="4303829"/>
                    <a:pt x="791026" y="4273694"/>
                  </a:cubicBezTo>
                  <a:cubicBezTo>
                    <a:pt x="714319" y="4214337"/>
                    <a:pt x="675965" y="4126672"/>
                    <a:pt x="627566" y="4047225"/>
                  </a:cubicBezTo>
                  <a:cubicBezTo>
                    <a:pt x="475065" y="3795186"/>
                    <a:pt x="350872" y="3529450"/>
                    <a:pt x="247682" y="3253669"/>
                  </a:cubicBezTo>
                  <a:cubicBezTo>
                    <a:pt x="185586" y="3087470"/>
                    <a:pt x="133535" y="2918531"/>
                    <a:pt x="89702" y="2745940"/>
                  </a:cubicBezTo>
                  <a:cubicBezTo>
                    <a:pt x="56827" y="2618094"/>
                    <a:pt x="31258" y="2488422"/>
                    <a:pt x="4776" y="2359664"/>
                  </a:cubicBezTo>
                  <a:cubicBezTo>
                    <a:pt x="2036" y="2347792"/>
                    <a:pt x="1123" y="2335921"/>
                    <a:pt x="210" y="2323136"/>
                  </a:cubicBezTo>
                  <a:cubicBezTo>
                    <a:pt x="-1616" y="2296654"/>
                    <a:pt x="8429" y="2288435"/>
                    <a:pt x="32171" y="2303959"/>
                  </a:cubicBezTo>
                  <a:cubicBezTo>
                    <a:pt x="92441" y="2342313"/>
                    <a:pt x="162756" y="2343226"/>
                    <a:pt x="230332" y="2353271"/>
                  </a:cubicBezTo>
                  <a:cubicBezTo>
                    <a:pt x="310692" y="2365142"/>
                    <a:pt x="391052" y="2366969"/>
                    <a:pt x="472325" y="2365142"/>
                  </a:cubicBezTo>
                  <a:cubicBezTo>
                    <a:pt x="545380" y="2364230"/>
                    <a:pt x="618434" y="2352358"/>
                    <a:pt x="691489" y="2343226"/>
                  </a:cubicBezTo>
                  <a:cubicBezTo>
                    <a:pt x="766370" y="2333181"/>
                    <a:pt x="840338" y="2319483"/>
                    <a:pt x="914306" y="2306699"/>
                  </a:cubicBezTo>
                  <a:cubicBezTo>
                    <a:pt x="926177" y="2304873"/>
                    <a:pt x="1091463" y="2268345"/>
                    <a:pt x="1159038" y="2240037"/>
                  </a:cubicBezTo>
                  <a:cubicBezTo>
                    <a:pt x="1184608" y="2229078"/>
                    <a:pt x="1214743" y="2240037"/>
                    <a:pt x="1237572" y="2253734"/>
                  </a:cubicBezTo>
                  <a:cubicBezTo>
                    <a:pt x="1268620" y="2272911"/>
                    <a:pt x="2079526" y="2645490"/>
                    <a:pt x="2097790" y="2652795"/>
                  </a:cubicBezTo>
                  <a:cubicBezTo>
                    <a:pt x="2113314" y="2659187"/>
                    <a:pt x="2111488" y="2640924"/>
                    <a:pt x="2106009" y="2604396"/>
                  </a:cubicBezTo>
                  <a:cubicBezTo>
                    <a:pt x="2079526" y="2396191"/>
                    <a:pt x="2068568" y="2187072"/>
                    <a:pt x="2054870" y="1977953"/>
                  </a:cubicBezTo>
                  <a:cubicBezTo>
                    <a:pt x="2050305" y="1966995"/>
                    <a:pt x="2057610" y="1957863"/>
                    <a:pt x="2064915" y="1956037"/>
                  </a:cubicBezTo>
                  <a:cubicBezTo>
                    <a:pt x="2141623" y="1923162"/>
                    <a:pt x="2340697" y="1811754"/>
                    <a:pt x="2401880" y="1777053"/>
                  </a:cubicBezTo>
                  <a:cubicBezTo>
                    <a:pt x="2409185" y="1772487"/>
                    <a:pt x="2407359" y="1768834"/>
                    <a:pt x="2412838" y="1730481"/>
                  </a:cubicBezTo>
                  <a:cubicBezTo>
                    <a:pt x="2400967" y="1383471"/>
                    <a:pt x="2445713" y="508643"/>
                    <a:pt x="2447539" y="417324"/>
                  </a:cubicBezTo>
                  <a:cubicBezTo>
                    <a:pt x="2456671" y="312308"/>
                    <a:pt x="2460323" y="332398"/>
                    <a:pt x="2552555" y="277607"/>
                  </a:cubicBezTo>
                  <a:cubicBezTo>
                    <a:pt x="2558034" y="275781"/>
                    <a:pt x="2897738" y="67575"/>
                    <a:pt x="2951616" y="31961"/>
                  </a:cubicBezTo>
                  <a:cubicBezTo>
                    <a:pt x="2986317" y="9132"/>
                    <a:pt x="3000014" y="0"/>
                    <a:pt x="3007320" y="0"/>
                  </a:cubicBezTo>
                  <a:cubicBezTo>
                    <a:pt x="3018278" y="0"/>
                    <a:pt x="3014625" y="42006"/>
                    <a:pt x="3013712" y="63010"/>
                  </a:cubicBezTo>
                  <a:cubicBezTo>
                    <a:pt x="2982664" y="518688"/>
                    <a:pt x="2972619" y="1455613"/>
                    <a:pt x="2973532" y="1467484"/>
                  </a:cubicBezTo>
                  <a:cubicBezTo>
                    <a:pt x="2975358" y="1498532"/>
                    <a:pt x="2968966" y="1509491"/>
                    <a:pt x="3015538" y="1488487"/>
                  </a:cubicBezTo>
                  <a:cubicBezTo>
                    <a:pt x="3054805" y="1466571"/>
                    <a:pt x="3054805" y="1466571"/>
                    <a:pt x="3085853" y="1458352"/>
                  </a:cubicBezTo>
                  <a:cubicBezTo>
                    <a:pt x="3085853" y="1574327"/>
                    <a:pt x="3097725" y="2416281"/>
                    <a:pt x="3114162" y="2730415"/>
                  </a:cubicBezTo>
                  <a:cubicBezTo>
                    <a:pt x="3126947" y="2980628"/>
                    <a:pt x="3143384" y="3231753"/>
                    <a:pt x="3166213" y="3481051"/>
                  </a:cubicBezTo>
                  <a:cubicBezTo>
                    <a:pt x="3184477" y="3683778"/>
                    <a:pt x="3204567" y="3885591"/>
                    <a:pt x="3231963" y="4087405"/>
                  </a:cubicBezTo>
                  <a:cubicBezTo>
                    <a:pt x="3247487" y="4196987"/>
                    <a:pt x="3421904" y="5175918"/>
                    <a:pt x="3433776" y="5211532"/>
                  </a:cubicBezTo>
                  <a:cubicBezTo>
                    <a:pt x="3450213" y="5262670"/>
                    <a:pt x="3443821" y="5273629"/>
                    <a:pt x="3392683" y="5268150"/>
                  </a:cubicBezTo>
                  <a:cubicBezTo>
                    <a:pt x="3217352" y="5248973"/>
                    <a:pt x="3042934" y="5224317"/>
                    <a:pt x="2869429" y="5193269"/>
                  </a:cubicBezTo>
                  <a:cubicBezTo>
                    <a:pt x="2840207" y="5187790"/>
                    <a:pt x="2818291" y="5173179"/>
                    <a:pt x="2802767" y="5144870"/>
                  </a:cubicBezTo>
                  <a:cubicBezTo>
                    <a:pt x="2700490" y="4954015"/>
                    <a:pt x="2612825" y="4755854"/>
                    <a:pt x="2537031" y="4553128"/>
                  </a:cubicBezTo>
                  <a:cubicBezTo>
                    <a:pt x="2468542" y="4370492"/>
                    <a:pt x="2409185" y="4185115"/>
                    <a:pt x="2358047" y="3997913"/>
                  </a:cubicBezTo>
                  <a:cubicBezTo>
                    <a:pt x="2304169" y="3797926"/>
                    <a:pt x="2255771" y="3596112"/>
                    <a:pt x="2221070" y="3390646"/>
                  </a:cubicBezTo>
                  <a:cubicBezTo>
                    <a:pt x="2205546" y="3299328"/>
                    <a:pt x="2185456" y="3208923"/>
                    <a:pt x="2169931" y="3117605"/>
                  </a:cubicBezTo>
                  <a:cubicBezTo>
                    <a:pt x="2160800" y="3064640"/>
                    <a:pt x="2175411" y="3081991"/>
                    <a:pt x="2105096" y="3050943"/>
                  </a:cubicBezTo>
                  <a:cubicBezTo>
                    <a:pt x="2064915" y="3034505"/>
                    <a:pt x="1614716" y="2805297"/>
                    <a:pt x="1506048" y="2752332"/>
                  </a:cubicBezTo>
                  <a:cubicBezTo>
                    <a:pt x="1439385" y="2716718"/>
                    <a:pt x="1416556" y="2720371"/>
                    <a:pt x="1417469" y="2653708"/>
                  </a:cubicBezTo>
                  <a:cubicBezTo>
                    <a:pt x="1417469" y="2640924"/>
                    <a:pt x="1416556" y="2629965"/>
                    <a:pt x="1424775" y="2635445"/>
                  </a:cubicBezTo>
                  <a:cubicBezTo>
                    <a:pt x="1426601" y="2638184"/>
                    <a:pt x="2082266" y="2967843"/>
                    <a:pt x="2120620" y="2985194"/>
                  </a:cubicBezTo>
                  <a:close/>
                </a:path>
              </a:pathLst>
            </a:custGeom>
            <a:grpFill/>
            <a:ln w="912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0A48321-BEB7-47E4-9753-C8E499AAA6BC}"/>
                </a:ext>
              </a:extLst>
            </p:cNvPr>
            <p:cNvSpPr/>
            <p:nvPr/>
          </p:nvSpPr>
          <p:spPr>
            <a:xfrm>
              <a:off x="5332680" y="-136"/>
              <a:ext cx="2587097" cy="6850995"/>
            </a:xfrm>
            <a:custGeom>
              <a:avLst/>
              <a:gdLst>
                <a:gd name="connsiteX0" fmla="*/ 473840 w 2587097"/>
                <a:gd name="connsiteY0" fmla="*/ 69538 h 6850995"/>
                <a:gd name="connsiteX1" fmla="*/ 449184 w 2587097"/>
                <a:gd name="connsiteY1" fmla="*/ 127982 h 6850995"/>
                <a:gd name="connsiteX2" fmla="*/ 450098 w 2587097"/>
                <a:gd name="connsiteY2" fmla="*/ 432985 h 6850995"/>
                <a:gd name="connsiteX3" fmla="*/ 476580 w 2587097"/>
                <a:gd name="connsiteY3" fmla="*/ 463120 h 6850995"/>
                <a:gd name="connsiteX4" fmla="*/ 511281 w 2587097"/>
                <a:gd name="connsiteY4" fmla="*/ 478644 h 6850995"/>
                <a:gd name="connsiteX5" fmla="*/ 510367 w 2587097"/>
                <a:gd name="connsiteY5" fmla="*/ 505126 h 6850995"/>
                <a:gd name="connsiteX6" fmla="*/ 465622 w 2587097"/>
                <a:gd name="connsiteY6" fmla="*/ 3271156 h 6850995"/>
                <a:gd name="connsiteX7" fmla="*/ 435487 w 2587097"/>
                <a:gd name="connsiteY7" fmla="*/ 3288506 h 6850995"/>
                <a:gd name="connsiteX8" fmla="*/ 296683 w 2587097"/>
                <a:gd name="connsiteY8" fmla="*/ 3197188 h 6850995"/>
                <a:gd name="connsiteX9" fmla="*/ 257416 w 2587097"/>
                <a:gd name="connsiteY9" fmla="*/ 3118654 h 6850995"/>
                <a:gd name="connsiteX10" fmla="*/ 274766 w 2587097"/>
                <a:gd name="connsiteY10" fmla="*/ 1885858 h 6850995"/>
                <a:gd name="connsiteX11" fmla="*/ 172490 w 2587097"/>
                <a:gd name="connsiteY11" fmla="*/ 1737922 h 6850995"/>
                <a:gd name="connsiteX12" fmla="*/ 11770 w 2587097"/>
                <a:gd name="connsiteY12" fmla="*/ 1615556 h 6850995"/>
                <a:gd name="connsiteX13" fmla="*/ 812 w 2587097"/>
                <a:gd name="connsiteY13" fmla="*/ 1579028 h 6850995"/>
                <a:gd name="connsiteX14" fmla="*/ 26381 w 2587097"/>
                <a:gd name="connsiteY14" fmla="*/ 1150746 h 6850995"/>
                <a:gd name="connsiteX15" fmla="*/ 52863 w 2587097"/>
                <a:gd name="connsiteY15" fmla="*/ 823827 h 6850995"/>
                <a:gd name="connsiteX16" fmla="*/ 107654 w 2587097"/>
                <a:gd name="connsiteY16" fmla="*/ 729769 h 6850995"/>
                <a:gd name="connsiteX17" fmla="*/ 187101 w 2587097"/>
                <a:gd name="connsiteY17" fmla="*/ 589139 h 6850995"/>
                <a:gd name="connsiteX18" fmla="*/ 222715 w 2587097"/>
                <a:gd name="connsiteY18" fmla="*/ 194644 h 6850995"/>
                <a:gd name="connsiteX19" fmla="*/ 242805 w 2587097"/>
                <a:gd name="connsiteY19" fmla="*/ 160856 h 6850995"/>
                <a:gd name="connsiteX20" fmla="*/ 448271 w 2587097"/>
                <a:gd name="connsiteY20" fmla="*/ 12007 h 6850995"/>
                <a:gd name="connsiteX21" fmla="*/ 494843 w 2587097"/>
                <a:gd name="connsiteY21" fmla="*/ 12007 h 6850995"/>
                <a:gd name="connsiteX22" fmla="*/ 788888 w 2587097"/>
                <a:gd name="connsiteY22" fmla="*/ 453075 h 6850995"/>
                <a:gd name="connsiteX23" fmla="*/ 815371 w 2587097"/>
                <a:gd name="connsiteY23" fmla="*/ 522476 h 6850995"/>
                <a:gd name="connsiteX24" fmla="*/ 813544 w 2587097"/>
                <a:gd name="connsiteY24" fmla="*/ 933409 h 6850995"/>
                <a:gd name="connsiteX25" fmla="*/ 876554 w 2587097"/>
                <a:gd name="connsiteY25" fmla="*/ 1018335 h 6850995"/>
                <a:gd name="connsiteX26" fmla="*/ 987962 w 2587097"/>
                <a:gd name="connsiteY26" fmla="*/ 1168096 h 6850995"/>
                <a:gd name="connsiteX27" fmla="*/ 1017184 w 2587097"/>
                <a:gd name="connsiteY27" fmla="*/ 2662063 h 6850995"/>
                <a:gd name="connsiteX28" fmla="*/ 1074714 w 2587097"/>
                <a:gd name="connsiteY28" fmla="*/ 2695851 h 6850995"/>
                <a:gd name="connsiteX29" fmla="*/ 1283833 w 2587097"/>
                <a:gd name="connsiteY29" fmla="*/ 2578050 h 6850995"/>
                <a:gd name="connsiteX30" fmla="*/ 1324926 w 2587097"/>
                <a:gd name="connsiteY30" fmla="*/ 2573484 h 6850995"/>
                <a:gd name="connsiteX31" fmla="*/ 1913016 w 2587097"/>
                <a:gd name="connsiteY31" fmla="*/ 3115915 h 6850995"/>
                <a:gd name="connsiteX32" fmla="*/ 1939498 w 2587097"/>
                <a:gd name="connsiteY32" fmla="*/ 3184403 h 6850995"/>
                <a:gd name="connsiteX33" fmla="*/ 1923061 w 2587097"/>
                <a:gd name="connsiteY33" fmla="*/ 3790757 h 6850995"/>
                <a:gd name="connsiteX34" fmla="*/ 1952283 w 2587097"/>
                <a:gd name="connsiteY34" fmla="*/ 3809020 h 6850995"/>
                <a:gd name="connsiteX35" fmla="*/ 2548591 w 2587097"/>
                <a:gd name="connsiteY35" fmla="*/ 3588943 h 6850995"/>
                <a:gd name="connsiteX36" fmla="*/ 2586945 w 2587097"/>
                <a:gd name="connsiteY36" fmla="*/ 3623644 h 6850995"/>
                <a:gd name="connsiteX37" fmla="*/ 2562289 w 2587097"/>
                <a:gd name="connsiteY37" fmla="*/ 3946911 h 6850995"/>
                <a:gd name="connsiteX38" fmla="*/ 2463665 w 2587097"/>
                <a:gd name="connsiteY38" fmla="*/ 4723116 h 6850995"/>
                <a:gd name="connsiteX39" fmla="*/ 2336732 w 2587097"/>
                <a:gd name="connsiteY39" fmla="*/ 5355038 h 6850995"/>
                <a:gd name="connsiteX40" fmla="*/ 2117569 w 2587097"/>
                <a:gd name="connsiteY40" fmla="*/ 6083758 h 6850995"/>
                <a:gd name="connsiteX41" fmla="*/ 1848180 w 2587097"/>
                <a:gd name="connsiteY41" fmla="*/ 6689198 h 6850995"/>
                <a:gd name="connsiteX42" fmla="*/ 1753209 w 2587097"/>
                <a:gd name="connsiteY42" fmla="*/ 6759513 h 6850995"/>
                <a:gd name="connsiteX43" fmla="*/ 1002573 w 2587097"/>
                <a:gd name="connsiteY43" fmla="*/ 6849917 h 6850995"/>
                <a:gd name="connsiteX44" fmla="*/ 960567 w 2587097"/>
                <a:gd name="connsiteY44" fmla="*/ 6808824 h 6850995"/>
                <a:gd name="connsiteX45" fmla="*/ 1005312 w 2587097"/>
                <a:gd name="connsiteY45" fmla="*/ 6397892 h 6850995"/>
                <a:gd name="connsiteX46" fmla="*/ 1050972 w 2587097"/>
                <a:gd name="connsiteY46" fmla="*/ 5884684 h 6850995"/>
                <a:gd name="connsiteX47" fmla="*/ 1071975 w 2587097"/>
                <a:gd name="connsiteY47" fmla="*/ 5556851 h 6850995"/>
                <a:gd name="connsiteX48" fmla="*/ 1116721 w 2587097"/>
                <a:gd name="connsiteY48" fmla="*/ 4526782 h 6850995"/>
                <a:gd name="connsiteX49" fmla="*/ 1130419 w 2587097"/>
                <a:gd name="connsiteY49" fmla="*/ 4129547 h 6850995"/>
                <a:gd name="connsiteX50" fmla="*/ 1216258 w 2587097"/>
                <a:gd name="connsiteY50" fmla="*/ 4037316 h 6850995"/>
                <a:gd name="connsiteX51" fmla="*/ 1818045 w 2587097"/>
                <a:gd name="connsiteY51" fmla="*/ 3842808 h 6850995"/>
                <a:gd name="connsiteX52" fmla="*/ 1840874 w 2587097"/>
                <a:gd name="connsiteY52" fmla="*/ 3803541 h 6850995"/>
                <a:gd name="connsiteX53" fmla="*/ 1856399 w 2587097"/>
                <a:gd name="connsiteY53" fmla="*/ 3223670 h 6850995"/>
                <a:gd name="connsiteX54" fmla="*/ 1831743 w 2587097"/>
                <a:gd name="connsiteY54" fmla="*/ 3157921 h 6850995"/>
                <a:gd name="connsiteX55" fmla="*/ 1365106 w 2587097"/>
                <a:gd name="connsiteY55" fmla="*/ 2732378 h 6850995"/>
                <a:gd name="connsiteX56" fmla="*/ 1322187 w 2587097"/>
                <a:gd name="connsiteY56" fmla="*/ 2711375 h 6850995"/>
                <a:gd name="connsiteX57" fmla="*/ 1312142 w 2587097"/>
                <a:gd name="connsiteY57" fmla="*/ 2757034 h 6850995"/>
                <a:gd name="connsiteX58" fmla="*/ 1309402 w 2587097"/>
                <a:gd name="connsiteY58" fmla="*/ 3674782 h 6850995"/>
                <a:gd name="connsiteX59" fmla="*/ 1264656 w 2587097"/>
                <a:gd name="connsiteY59" fmla="*/ 3699438 h 6850995"/>
                <a:gd name="connsiteX60" fmla="*/ 1007139 w 2587097"/>
                <a:gd name="connsiteY60" fmla="*/ 3577072 h 6850995"/>
                <a:gd name="connsiteX61" fmla="*/ 938650 w 2587097"/>
                <a:gd name="connsiteY61" fmla="*/ 3478448 h 6850995"/>
                <a:gd name="connsiteX62" fmla="*/ 936824 w 2587097"/>
                <a:gd name="connsiteY62" fmla="*/ 1149833 h 6850995"/>
                <a:gd name="connsiteX63" fmla="*/ 829981 w 2587097"/>
                <a:gd name="connsiteY63" fmla="*/ 1053036 h 6850995"/>
                <a:gd name="connsiteX64" fmla="*/ 780669 w 2587097"/>
                <a:gd name="connsiteY64" fmla="*/ 963544 h 6850995"/>
                <a:gd name="connsiteX65" fmla="*/ 780669 w 2587097"/>
                <a:gd name="connsiteY65" fmla="*/ 548046 h 6850995"/>
                <a:gd name="connsiteX66" fmla="*/ 763319 w 2587097"/>
                <a:gd name="connsiteY66" fmla="*/ 488689 h 6850995"/>
                <a:gd name="connsiteX67" fmla="*/ 473840 w 2587097"/>
                <a:gd name="connsiteY67" fmla="*/ 69538 h 685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87097" h="6850995">
                  <a:moveTo>
                    <a:pt x="473840" y="69538"/>
                  </a:moveTo>
                  <a:cubicBezTo>
                    <a:pt x="452837" y="39403"/>
                    <a:pt x="451011" y="112458"/>
                    <a:pt x="449184" y="127982"/>
                  </a:cubicBezTo>
                  <a:cubicBezTo>
                    <a:pt x="443705" y="238477"/>
                    <a:pt x="456490" y="331621"/>
                    <a:pt x="450098" y="432985"/>
                  </a:cubicBezTo>
                  <a:cubicBezTo>
                    <a:pt x="448271" y="463120"/>
                    <a:pt x="445532" y="463120"/>
                    <a:pt x="476580" y="463120"/>
                  </a:cubicBezTo>
                  <a:cubicBezTo>
                    <a:pt x="486625" y="463120"/>
                    <a:pt x="511281" y="464946"/>
                    <a:pt x="511281" y="478644"/>
                  </a:cubicBezTo>
                  <a:cubicBezTo>
                    <a:pt x="511281" y="491428"/>
                    <a:pt x="510367" y="494168"/>
                    <a:pt x="510367" y="505126"/>
                  </a:cubicBezTo>
                  <a:cubicBezTo>
                    <a:pt x="505802" y="576354"/>
                    <a:pt x="465622" y="3231889"/>
                    <a:pt x="465622" y="3271156"/>
                  </a:cubicBezTo>
                  <a:cubicBezTo>
                    <a:pt x="465622" y="3293072"/>
                    <a:pt x="464708" y="3310422"/>
                    <a:pt x="435487" y="3288506"/>
                  </a:cubicBezTo>
                  <a:cubicBezTo>
                    <a:pt x="390741" y="3255632"/>
                    <a:pt x="343255" y="3227323"/>
                    <a:pt x="296683" y="3197188"/>
                  </a:cubicBezTo>
                  <a:cubicBezTo>
                    <a:pt x="266548" y="3178924"/>
                    <a:pt x="257416" y="3154268"/>
                    <a:pt x="257416" y="3118654"/>
                  </a:cubicBezTo>
                  <a:cubicBezTo>
                    <a:pt x="261069" y="2707722"/>
                    <a:pt x="250110" y="2296790"/>
                    <a:pt x="274766" y="1885858"/>
                  </a:cubicBezTo>
                  <a:cubicBezTo>
                    <a:pt x="280246" y="1799106"/>
                    <a:pt x="219062" y="1778102"/>
                    <a:pt x="172490" y="1737922"/>
                  </a:cubicBezTo>
                  <a:cubicBezTo>
                    <a:pt x="121352" y="1693176"/>
                    <a:pt x="69300" y="1651170"/>
                    <a:pt x="11770" y="1615556"/>
                  </a:cubicBezTo>
                  <a:cubicBezTo>
                    <a:pt x="-2841" y="1606424"/>
                    <a:pt x="-102" y="1591813"/>
                    <a:pt x="812" y="1579028"/>
                  </a:cubicBezTo>
                  <a:cubicBezTo>
                    <a:pt x="9030" y="1436572"/>
                    <a:pt x="12683" y="1293203"/>
                    <a:pt x="26381" y="1150746"/>
                  </a:cubicBezTo>
                  <a:cubicBezTo>
                    <a:pt x="37339" y="1042077"/>
                    <a:pt x="40078" y="932495"/>
                    <a:pt x="52863" y="823827"/>
                  </a:cubicBezTo>
                  <a:cubicBezTo>
                    <a:pt x="58342" y="779994"/>
                    <a:pt x="72953" y="749859"/>
                    <a:pt x="107654" y="729769"/>
                  </a:cubicBezTo>
                  <a:cubicBezTo>
                    <a:pt x="164271" y="698721"/>
                    <a:pt x="184361" y="653975"/>
                    <a:pt x="187101" y="589139"/>
                  </a:cubicBezTo>
                  <a:cubicBezTo>
                    <a:pt x="193493" y="457640"/>
                    <a:pt x="210844" y="326142"/>
                    <a:pt x="222715" y="194644"/>
                  </a:cubicBezTo>
                  <a:cubicBezTo>
                    <a:pt x="224541" y="179120"/>
                    <a:pt x="231847" y="166335"/>
                    <a:pt x="242805" y="160856"/>
                  </a:cubicBezTo>
                  <a:cubicBezTo>
                    <a:pt x="328644" y="94194"/>
                    <a:pt x="373390" y="60406"/>
                    <a:pt x="448271" y="12007"/>
                  </a:cubicBezTo>
                  <a:cubicBezTo>
                    <a:pt x="471101" y="-2603"/>
                    <a:pt x="485712" y="-5343"/>
                    <a:pt x="494843" y="12007"/>
                  </a:cubicBezTo>
                  <a:cubicBezTo>
                    <a:pt x="516760" y="54014"/>
                    <a:pt x="701223" y="355364"/>
                    <a:pt x="788888" y="453075"/>
                  </a:cubicBezTo>
                  <a:cubicBezTo>
                    <a:pt x="807152" y="474078"/>
                    <a:pt x="814457" y="495081"/>
                    <a:pt x="815371" y="522476"/>
                  </a:cubicBezTo>
                  <a:cubicBezTo>
                    <a:pt x="817197" y="638451"/>
                    <a:pt x="811718" y="817434"/>
                    <a:pt x="813544" y="933409"/>
                  </a:cubicBezTo>
                  <a:cubicBezTo>
                    <a:pt x="814457" y="973589"/>
                    <a:pt x="821763" y="1000071"/>
                    <a:pt x="876554" y="1018335"/>
                  </a:cubicBezTo>
                  <a:cubicBezTo>
                    <a:pt x="1007139" y="1084997"/>
                    <a:pt x="986136" y="1032032"/>
                    <a:pt x="987962" y="1168096"/>
                  </a:cubicBezTo>
                  <a:cubicBezTo>
                    <a:pt x="994354" y="1618295"/>
                    <a:pt x="1018097" y="2211864"/>
                    <a:pt x="1017184" y="2662063"/>
                  </a:cubicBezTo>
                  <a:cubicBezTo>
                    <a:pt x="1017184" y="2716854"/>
                    <a:pt x="1021750" y="2717767"/>
                    <a:pt x="1074714" y="2695851"/>
                  </a:cubicBezTo>
                  <a:cubicBezTo>
                    <a:pt x="1149595" y="2664802"/>
                    <a:pt x="1214431" y="2617317"/>
                    <a:pt x="1283833" y="2578050"/>
                  </a:cubicBezTo>
                  <a:cubicBezTo>
                    <a:pt x="1297531" y="2569831"/>
                    <a:pt x="1313055" y="2560700"/>
                    <a:pt x="1324926" y="2573484"/>
                  </a:cubicBezTo>
                  <a:cubicBezTo>
                    <a:pt x="1363280" y="2617317"/>
                    <a:pt x="1877402" y="3086693"/>
                    <a:pt x="1913016" y="3115915"/>
                  </a:cubicBezTo>
                  <a:cubicBezTo>
                    <a:pt x="1935846" y="3135091"/>
                    <a:pt x="1939498" y="3157008"/>
                    <a:pt x="1939498" y="3184403"/>
                  </a:cubicBezTo>
                  <a:cubicBezTo>
                    <a:pt x="1942237" y="3371606"/>
                    <a:pt x="1921234" y="3776146"/>
                    <a:pt x="1923061" y="3790757"/>
                  </a:cubicBezTo>
                  <a:cubicBezTo>
                    <a:pt x="1923974" y="3817239"/>
                    <a:pt x="1923974" y="3817239"/>
                    <a:pt x="1952283" y="3809020"/>
                  </a:cubicBezTo>
                  <a:cubicBezTo>
                    <a:pt x="2014379" y="3789843"/>
                    <a:pt x="2517542" y="3587117"/>
                    <a:pt x="2548591" y="3588943"/>
                  </a:cubicBezTo>
                  <a:cubicBezTo>
                    <a:pt x="2574160" y="3590770"/>
                    <a:pt x="2588771" y="3593509"/>
                    <a:pt x="2586945" y="3623644"/>
                  </a:cubicBezTo>
                  <a:cubicBezTo>
                    <a:pt x="2578726" y="3731400"/>
                    <a:pt x="2573247" y="3839155"/>
                    <a:pt x="2562289" y="3946911"/>
                  </a:cubicBezTo>
                  <a:cubicBezTo>
                    <a:pt x="2548591" y="4092107"/>
                    <a:pt x="2480102" y="4609881"/>
                    <a:pt x="2463665" y="4723116"/>
                  </a:cubicBezTo>
                  <a:cubicBezTo>
                    <a:pt x="2446314" y="4837264"/>
                    <a:pt x="2359562" y="5257328"/>
                    <a:pt x="2336732" y="5355038"/>
                  </a:cubicBezTo>
                  <a:cubicBezTo>
                    <a:pt x="2313903" y="5455488"/>
                    <a:pt x="2169620" y="5942214"/>
                    <a:pt x="2117569" y="6083758"/>
                  </a:cubicBezTo>
                  <a:cubicBezTo>
                    <a:pt x="2040862" y="6291050"/>
                    <a:pt x="1951369" y="6492863"/>
                    <a:pt x="1848180" y="6689198"/>
                  </a:cubicBezTo>
                  <a:cubicBezTo>
                    <a:pt x="1826264" y="6731204"/>
                    <a:pt x="1797042" y="6752207"/>
                    <a:pt x="1753209" y="6759513"/>
                  </a:cubicBezTo>
                  <a:cubicBezTo>
                    <a:pt x="1639061" y="6776863"/>
                    <a:pt x="1138637" y="6838046"/>
                    <a:pt x="1002573" y="6849917"/>
                  </a:cubicBezTo>
                  <a:cubicBezTo>
                    <a:pt x="971525" y="6852657"/>
                    <a:pt x="956001" y="6853570"/>
                    <a:pt x="960567" y="6808824"/>
                  </a:cubicBezTo>
                  <a:cubicBezTo>
                    <a:pt x="973351" y="6671847"/>
                    <a:pt x="991615" y="6534870"/>
                    <a:pt x="1005312" y="6397892"/>
                  </a:cubicBezTo>
                  <a:cubicBezTo>
                    <a:pt x="1022663" y="6227128"/>
                    <a:pt x="1032708" y="6055449"/>
                    <a:pt x="1050972" y="5884684"/>
                  </a:cubicBezTo>
                  <a:cubicBezTo>
                    <a:pt x="1061930" y="5776015"/>
                    <a:pt x="1066496" y="5666433"/>
                    <a:pt x="1071975" y="5556851"/>
                  </a:cubicBezTo>
                  <a:cubicBezTo>
                    <a:pt x="1089325" y="5213495"/>
                    <a:pt x="1111242" y="4870138"/>
                    <a:pt x="1116721" y="4526782"/>
                  </a:cubicBezTo>
                  <a:cubicBezTo>
                    <a:pt x="1118547" y="4394370"/>
                    <a:pt x="1125853" y="4261959"/>
                    <a:pt x="1130419" y="4129547"/>
                  </a:cubicBezTo>
                  <a:cubicBezTo>
                    <a:pt x="1132245" y="4068364"/>
                    <a:pt x="1155988" y="4047361"/>
                    <a:pt x="1216258" y="4037316"/>
                  </a:cubicBezTo>
                  <a:cubicBezTo>
                    <a:pt x="1269222" y="4028184"/>
                    <a:pt x="1781518" y="3851027"/>
                    <a:pt x="1818045" y="3842808"/>
                  </a:cubicBezTo>
                  <a:cubicBezTo>
                    <a:pt x="1840874" y="3837329"/>
                    <a:pt x="1839961" y="3819978"/>
                    <a:pt x="1840874" y="3803541"/>
                  </a:cubicBezTo>
                  <a:cubicBezTo>
                    <a:pt x="1844527" y="3747837"/>
                    <a:pt x="1854572" y="3360648"/>
                    <a:pt x="1856399" y="3223670"/>
                  </a:cubicBezTo>
                  <a:cubicBezTo>
                    <a:pt x="1857312" y="3197188"/>
                    <a:pt x="1852746" y="3173445"/>
                    <a:pt x="1831743" y="3157921"/>
                  </a:cubicBezTo>
                  <a:cubicBezTo>
                    <a:pt x="1744990" y="3093998"/>
                    <a:pt x="1439987" y="2804519"/>
                    <a:pt x="1365106" y="2732378"/>
                  </a:cubicBezTo>
                  <a:cubicBezTo>
                    <a:pt x="1334971" y="2705896"/>
                    <a:pt x="1328579" y="2704983"/>
                    <a:pt x="1322187" y="2711375"/>
                  </a:cubicBezTo>
                  <a:cubicBezTo>
                    <a:pt x="1315794" y="2715941"/>
                    <a:pt x="1312142" y="2719593"/>
                    <a:pt x="1312142" y="2757034"/>
                  </a:cubicBezTo>
                  <a:cubicBezTo>
                    <a:pt x="1311229" y="3062950"/>
                    <a:pt x="1310315" y="3368866"/>
                    <a:pt x="1309402" y="3674782"/>
                  </a:cubicBezTo>
                  <a:cubicBezTo>
                    <a:pt x="1307576" y="3714962"/>
                    <a:pt x="1314881" y="3724094"/>
                    <a:pt x="1264656" y="3699438"/>
                  </a:cubicBezTo>
                  <a:cubicBezTo>
                    <a:pt x="1176078" y="3664737"/>
                    <a:pt x="1103023" y="3619078"/>
                    <a:pt x="1007139" y="3577072"/>
                  </a:cubicBezTo>
                  <a:cubicBezTo>
                    <a:pt x="935911" y="3546023"/>
                    <a:pt x="939563" y="3556982"/>
                    <a:pt x="938650" y="3478448"/>
                  </a:cubicBezTo>
                  <a:cubicBezTo>
                    <a:pt x="948695" y="2714114"/>
                    <a:pt x="939563" y="1914167"/>
                    <a:pt x="936824" y="1149833"/>
                  </a:cubicBezTo>
                  <a:cubicBezTo>
                    <a:pt x="936824" y="1079518"/>
                    <a:pt x="922213" y="1105087"/>
                    <a:pt x="829981" y="1053036"/>
                  </a:cubicBezTo>
                  <a:cubicBezTo>
                    <a:pt x="793454" y="1032945"/>
                    <a:pt x="779756" y="1007376"/>
                    <a:pt x="780669" y="963544"/>
                  </a:cubicBezTo>
                  <a:cubicBezTo>
                    <a:pt x="784322" y="849396"/>
                    <a:pt x="780669" y="662193"/>
                    <a:pt x="780669" y="548046"/>
                  </a:cubicBezTo>
                  <a:cubicBezTo>
                    <a:pt x="780669" y="526129"/>
                    <a:pt x="776104" y="507866"/>
                    <a:pt x="763319" y="488689"/>
                  </a:cubicBezTo>
                  <a:cubicBezTo>
                    <a:pt x="724965" y="432985"/>
                    <a:pt x="532284" y="174554"/>
                    <a:pt x="473840" y="69538"/>
                  </a:cubicBezTo>
                  <a:close/>
                </a:path>
              </a:pathLst>
            </a:custGeom>
            <a:grpFill/>
            <a:ln w="912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F661F3E-7FAE-435C-9FCF-3F4EE0886B0F}"/>
                </a:ext>
              </a:extLst>
            </p:cNvPr>
            <p:cNvSpPr/>
            <p:nvPr/>
          </p:nvSpPr>
          <p:spPr>
            <a:xfrm>
              <a:off x="8226040" y="1809529"/>
              <a:ext cx="1823325" cy="4488689"/>
            </a:xfrm>
            <a:custGeom>
              <a:avLst/>
              <a:gdLst>
                <a:gd name="connsiteX0" fmla="*/ 857892 w 1823325"/>
                <a:gd name="connsiteY0" fmla="*/ 398 h 4488689"/>
                <a:gd name="connsiteX1" fmla="*/ 951037 w 1823325"/>
                <a:gd name="connsiteY1" fmla="*/ 73453 h 4488689"/>
                <a:gd name="connsiteX2" fmla="*/ 1771075 w 1823325"/>
                <a:gd name="connsiteY2" fmla="*/ 1149182 h 4488689"/>
                <a:gd name="connsiteX3" fmla="*/ 1823126 w 1823325"/>
                <a:gd name="connsiteY3" fmla="*/ 1287986 h 4488689"/>
                <a:gd name="connsiteX4" fmla="*/ 1753724 w 1823325"/>
                <a:gd name="connsiteY4" fmla="*/ 2050493 h 4488689"/>
                <a:gd name="connsiteX5" fmla="*/ 1596657 w 1823325"/>
                <a:gd name="connsiteY5" fmla="*/ 2727161 h 4488689"/>
                <a:gd name="connsiteX6" fmla="*/ 1220426 w 1823325"/>
                <a:gd name="connsiteY6" fmla="*/ 3625733 h 4488689"/>
                <a:gd name="connsiteX7" fmla="*/ 1041442 w 1823325"/>
                <a:gd name="connsiteY7" fmla="*/ 3931649 h 4488689"/>
                <a:gd name="connsiteX8" fmla="*/ 923642 w 1823325"/>
                <a:gd name="connsiteY8" fmla="*/ 4037578 h 4488689"/>
                <a:gd name="connsiteX9" fmla="*/ 913596 w 1823325"/>
                <a:gd name="connsiteY9" fmla="*/ 4029359 h 4488689"/>
                <a:gd name="connsiteX10" fmla="*/ 1006741 w 1823325"/>
                <a:gd name="connsiteY10" fmla="*/ 3884163 h 4488689"/>
                <a:gd name="connsiteX11" fmla="*/ 1385712 w 1823325"/>
                <a:gd name="connsiteY11" fmla="*/ 3116177 h 4488689"/>
                <a:gd name="connsiteX12" fmla="*/ 1564695 w 1823325"/>
                <a:gd name="connsiteY12" fmla="*/ 2572833 h 4488689"/>
                <a:gd name="connsiteX13" fmla="*/ 1665145 w 1823325"/>
                <a:gd name="connsiteY13" fmla="*/ 2106197 h 4488689"/>
                <a:gd name="connsiteX14" fmla="*/ 1755551 w 1823325"/>
                <a:gd name="connsiteY14" fmla="*/ 1313555 h 4488689"/>
                <a:gd name="connsiteX15" fmla="*/ 1704413 w 1823325"/>
                <a:gd name="connsiteY15" fmla="*/ 1170185 h 4488689"/>
                <a:gd name="connsiteX16" fmla="*/ 937339 w 1823325"/>
                <a:gd name="connsiteY16" fmla="*/ 149247 h 4488689"/>
                <a:gd name="connsiteX17" fmla="*/ 934599 w 1823325"/>
                <a:gd name="connsiteY17" fmla="*/ 145594 h 4488689"/>
                <a:gd name="connsiteX18" fmla="*/ 883461 w 1823325"/>
                <a:gd name="connsiteY18" fmla="*/ 100848 h 4488689"/>
                <a:gd name="connsiteX19" fmla="*/ 919989 w 1823325"/>
                <a:gd name="connsiteY19" fmla="*/ 477993 h 4488689"/>
                <a:gd name="connsiteX20" fmla="*/ 956516 w 1823325"/>
                <a:gd name="connsiteY20" fmla="*/ 1339124 h 4488689"/>
                <a:gd name="connsiteX21" fmla="*/ 894420 w 1823325"/>
                <a:gd name="connsiteY21" fmla="*/ 2134506 h 4488689"/>
                <a:gd name="connsiteX22" fmla="*/ 873417 w 1823325"/>
                <a:gd name="connsiteY22" fmla="*/ 2255959 h 4488689"/>
                <a:gd name="connsiteX23" fmla="*/ 883461 w 1823325"/>
                <a:gd name="connsiteY23" fmla="*/ 2288833 h 4488689"/>
                <a:gd name="connsiteX24" fmla="*/ 1138240 w 1823325"/>
                <a:gd name="connsiteY24" fmla="*/ 2381065 h 4488689"/>
                <a:gd name="connsiteX25" fmla="*/ 1168375 w 1823325"/>
                <a:gd name="connsiteY25" fmla="*/ 2413026 h 4488689"/>
                <a:gd name="connsiteX26" fmla="*/ 1103538 w 1823325"/>
                <a:gd name="connsiteY26" fmla="*/ 2672370 h 4488689"/>
                <a:gd name="connsiteX27" fmla="*/ 956516 w 1823325"/>
                <a:gd name="connsiteY27" fmla="*/ 3162749 h 4488689"/>
                <a:gd name="connsiteX28" fmla="*/ 667037 w 1823325"/>
                <a:gd name="connsiteY28" fmla="*/ 3827546 h 4488689"/>
                <a:gd name="connsiteX29" fmla="*/ 274369 w 1823325"/>
                <a:gd name="connsiteY29" fmla="*/ 4438465 h 4488689"/>
                <a:gd name="connsiteX30" fmla="*/ 201314 w 1823325"/>
                <a:gd name="connsiteY30" fmla="*/ 4488690 h 4488689"/>
                <a:gd name="connsiteX31" fmla="*/ 268890 w 1823325"/>
                <a:gd name="connsiteY31" fmla="*/ 4382761 h 4488689"/>
                <a:gd name="connsiteX32" fmla="*/ 814060 w 1823325"/>
                <a:gd name="connsiteY32" fmla="*/ 3354517 h 4488689"/>
                <a:gd name="connsiteX33" fmla="*/ 1027744 w 1823325"/>
                <a:gd name="connsiteY33" fmla="*/ 2688807 h 4488689"/>
                <a:gd name="connsiteX34" fmla="*/ 1077056 w 1823325"/>
                <a:gd name="connsiteY34" fmla="*/ 2477862 h 4488689"/>
                <a:gd name="connsiteX35" fmla="*/ 1050574 w 1823325"/>
                <a:gd name="connsiteY35" fmla="*/ 2413939 h 4488689"/>
                <a:gd name="connsiteX36" fmla="*/ 67076 w 1823325"/>
                <a:gd name="connsiteY36" fmla="*/ 1983830 h 4488689"/>
                <a:gd name="connsiteX37" fmla="*/ 22330 w 1823325"/>
                <a:gd name="connsiteY37" fmla="*/ 1904384 h 4488689"/>
                <a:gd name="connsiteX38" fmla="*/ 48812 w 1823325"/>
                <a:gd name="connsiteY38" fmla="*/ 992114 h 4488689"/>
                <a:gd name="connsiteX39" fmla="*/ 20504 w 1823325"/>
                <a:gd name="connsiteY39" fmla="*/ 449684 h 4488689"/>
                <a:gd name="connsiteX40" fmla="*/ 1327 w 1823325"/>
                <a:gd name="connsiteY40" fmla="*/ 222301 h 4488689"/>
                <a:gd name="connsiteX41" fmla="*/ 31462 w 1823325"/>
                <a:gd name="connsiteY41" fmla="*/ 159292 h 4488689"/>
                <a:gd name="connsiteX42" fmla="*/ 857892 w 1823325"/>
                <a:gd name="connsiteY42" fmla="*/ 398 h 448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23325" h="4488689">
                  <a:moveTo>
                    <a:pt x="857892" y="398"/>
                  </a:moveTo>
                  <a:cubicBezTo>
                    <a:pt x="901725" y="-2341"/>
                    <a:pt x="911770" y="7704"/>
                    <a:pt x="951037" y="73453"/>
                  </a:cubicBezTo>
                  <a:cubicBezTo>
                    <a:pt x="990304" y="131896"/>
                    <a:pt x="1687975" y="1055124"/>
                    <a:pt x="1771075" y="1149182"/>
                  </a:cubicBezTo>
                  <a:cubicBezTo>
                    <a:pt x="1824039" y="1219497"/>
                    <a:pt x="1824039" y="1235021"/>
                    <a:pt x="1823126" y="1287986"/>
                  </a:cubicBezTo>
                  <a:cubicBezTo>
                    <a:pt x="1819473" y="1543677"/>
                    <a:pt x="1793904" y="1797541"/>
                    <a:pt x="1753724" y="2050493"/>
                  </a:cubicBezTo>
                  <a:cubicBezTo>
                    <a:pt x="1717197" y="2279701"/>
                    <a:pt x="1665145" y="2506171"/>
                    <a:pt x="1596657" y="2727161"/>
                  </a:cubicBezTo>
                  <a:cubicBezTo>
                    <a:pt x="1500773" y="3038556"/>
                    <a:pt x="1375667" y="3338993"/>
                    <a:pt x="1220426" y="3625733"/>
                  </a:cubicBezTo>
                  <a:cubicBezTo>
                    <a:pt x="1163809" y="3729835"/>
                    <a:pt x="1102625" y="3830285"/>
                    <a:pt x="1041442" y="3931649"/>
                  </a:cubicBezTo>
                  <a:cubicBezTo>
                    <a:pt x="1012220" y="3980047"/>
                    <a:pt x="963821" y="4002877"/>
                    <a:pt x="923642" y="4037578"/>
                  </a:cubicBezTo>
                  <a:cubicBezTo>
                    <a:pt x="919989" y="4034838"/>
                    <a:pt x="917249" y="4032099"/>
                    <a:pt x="913596" y="4029359"/>
                  </a:cubicBezTo>
                  <a:cubicBezTo>
                    <a:pt x="944645" y="3980960"/>
                    <a:pt x="976606" y="3933475"/>
                    <a:pt x="1006741" y="3884163"/>
                  </a:cubicBezTo>
                  <a:cubicBezTo>
                    <a:pt x="1154677" y="3639430"/>
                    <a:pt x="1281609" y="3383739"/>
                    <a:pt x="1385712" y="3116177"/>
                  </a:cubicBezTo>
                  <a:cubicBezTo>
                    <a:pt x="1455113" y="2938106"/>
                    <a:pt x="1515384" y="2757296"/>
                    <a:pt x="1564695" y="2572833"/>
                  </a:cubicBezTo>
                  <a:cubicBezTo>
                    <a:pt x="1604876" y="2419419"/>
                    <a:pt x="1638663" y="2263264"/>
                    <a:pt x="1665145" y="2106197"/>
                  </a:cubicBezTo>
                  <a:cubicBezTo>
                    <a:pt x="1710805" y="1841374"/>
                    <a:pt x="1748245" y="1582030"/>
                    <a:pt x="1755551" y="1313555"/>
                  </a:cubicBezTo>
                  <a:cubicBezTo>
                    <a:pt x="1757377" y="1245066"/>
                    <a:pt x="1748245" y="1233195"/>
                    <a:pt x="1704413" y="1170185"/>
                  </a:cubicBezTo>
                  <a:cubicBezTo>
                    <a:pt x="1582046" y="1025902"/>
                    <a:pt x="1004002" y="248784"/>
                    <a:pt x="937339" y="149247"/>
                  </a:cubicBezTo>
                  <a:cubicBezTo>
                    <a:pt x="936426" y="148334"/>
                    <a:pt x="935513" y="146507"/>
                    <a:pt x="934599" y="145594"/>
                  </a:cubicBezTo>
                  <a:cubicBezTo>
                    <a:pt x="916336" y="130983"/>
                    <a:pt x="878896" y="70713"/>
                    <a:pt x="883461" y="100848"/>
                  </a:cubicBezTo>
                  <a:cubicBezTo>
                    <a:pt x="886201" y="246957"/>
                    <a:pt x="907204" y="372063"/>
                    <a:pt x="919989" y="477993"/>
                  </a:cubicBezTo>
                  <a:cubicBezTo>
                    <a:pt x="953777" y="764732"/>
                    <a:pt x="958343" y="1051471"/>
                    <a:pt x="956516" y="1339124"/>
                  </a:cubicBezTo>
                  <a:cubicBezTo>
                    <a:pt x="954690" y="1605773"/>
                    <a:pt x="927294" y="1870596"/>
                    <a:pt x="894420" y="2134506"/>
                  </a:cubicBezTo>
                  <a:cubicBezTo>
                    <a:pt x="888940" y="2181078"/>
                    <a:pt x="880722" y="2209387"/>
                    <a:pt x="873417" y="2255959"/>
                  </a:cubicBezTo>
                  <a:cubicBezTo>
                    <a:pt x="871590" y="2269657"/>
                    <a:pt x="865198" y="2282441"/>
                    <a:pt x="883461" y="2288833"/>
                  </a:cubicBezTo>
                  <a:cubicBezTo>
                    <a:pt x="949211" y="2322621"/>
                    <a:pt x="1086188" y="2368280"/>
                    <a:pt x="1138240" y="2381065"/>
                  </a:cubicBezTo>
                  <a:cubicBezTo>
                    <a:pt x="1167461" y="2392936"/>
                    <a:pt x="1174767" y="2389283"/>
                    <a:pt x="1168375" y="2413026"/>
                  </a:cubicBezTo>
                  <a:cubicBezTo>
                    <a:pt x="1145545" y="2498865"/>
                    <a:pt x="1123628" y="2585618"/>
                    <a:pt x="1103538" y="2672370"/>
                  </a:cubicBezTo>
                  <a:cubicBezTo>
                    <a:pt x="1065185" y="2839482"/>
                    <a:pt x="1012220" y="3001116"/>
                    <a:pt x="956516" y="3162749"/>
                  </a:cubicBezTo>
                  <a:cubicBezTo>
                    <a:pt x="877069" y="3391958"/>
                    <a:pt x="779358" y="3612035"/>
                    <a:pt x="667037" y="3827546"/>
                  </a:cubicBezTo>
                  <a:cubicBezTo>
                    <a:pt x="554716" y="4043057"/>
                    <a:pt x="415912" y="4242131"/>
                    <a:pt x="274369" y="4438465"/>
                  </a:cubicBezTo>
                  <a:cubicBezTo>
                    <a:pt x="256105" y="4464034"/>
                    <a:pt x="236928" y="4468600"/>
                    <a:pt x="201314" y="4488690"/>
                  </a:cubicBezTo>
                  <a:cubicBezTo>
                    <a:pt x="231449" y="4442117"/>
                    <a:pt x="246060" y="4415636"/>
                    <a:pt x="268890" y="4382761"/>
                  </a:cubicBezTo>
                  <a:cubicBezTo>
                    <a:pt x="492619" y="4062234"/>
                    <a:pt x="671603" y="3718877"/>
                    <a:pt x="814060" y="3354517"/>
                  </a:cubicBezTo>
                  <a:cubicBezTo>
                    <a:pt x="898986" y="3137180"/>
                    <a:pt x="967474" y="2914363"/>
                    <a:pt x="1027744" y="2688807"/>
                  </a:cubicBezTo>
                  <a:cubicBezTo>
                    <a:pt x="1045095" y="2624885"/>
                    <a:pt x="1063359" y="2542698"/>
                    <a:pt x="1077056" y="2477862"/>
                  </a:cubicBezTo>
                  <a:cubicBezTo>
                    <a:pt x="1090754" y="2429464"/>
                    <a:pt x="1082535" y="2423984"/>
                    <a:pt x="1050574" y="2413939"/>
                  </a:cubicBezTo>
                  <a:cubicBezTo>
                    <a:pt x="952863" y="2375586"/>
                    <a:pt x="72556" y="1985657"/>
                    <a:pt x="67076" y="1983830"/>
                  </a:cubicBezTo>
                  <a:cubicBezTo>
                    <a:pt x="17765" y="1960088"/>
                    <a:pt x="17765" y="1960088"/>
                    <a:pt x="22330" y="1904384"/>
                  </a:cubicBezTo>
                  <a:cubicBezTo>
                    <a:pt x="46987" y="1601207"/>
                    <a:pt x="55205" y="1297117"/>
                    <a:pt x="48812" y="992114"/>
                  </a:cubicBezTo>
                  <a:cubicBezTo>
                    <a:pt x="45160" y="811304"/>
                    <a:pt x="33289" y="630494"/>
                    <a:pt x="20504" y="449684"/>
                  </a:cubicBezTo>
                  <a:cubicBezTo>
                    <a:pt x="17765" y="405851"/>
                    <a:pt x="5893" y="274353"/>
                    <a:pt x="1327" y="222301"/>
                  </a:cubicBezTo>
                  <a:cubicBezTo>
                    <a:pt x="-1413" y="173903"/>
                    <a:pt x="-3239" y="163858"/>
                    <a:pt x="31462" y="159292"/>
                  </a:cubicBezTo>
                  <a:cubicBezTo>
                    <a:pt x="97212" y="149247"/>
                    <a:pt x="810407" y="2224"/>
                    <a:pt x="857892" y="398"/>
                  </a:cubicBezTo>
                  <a:close/>
                </a:path>
              </a:pathLst>
            </a:custGeom>
            <a:grpFill/>
            <a:ln w="912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2223571-4258-4E7D-B859-8491134E0AEE}"/>
                </a:ext>
              </a:extLst>
            </p:cNvPr>
            <p:cNvSpPr/>
            <p:nvPr/>
          </p:nvSpPr>
          <p:spPr>
            <a:xfrm>
              <a:off x="7300487" y="4049131"/>
              <a:ext cx="861130" cy="2653627"/>
            </a:xfrm>
            <a:custGeom>
              <a:avLst/>
              <a:gdLst>
                <a:gd name="connsiteX0" fmla="*/ 0 w 861130"/>
                <a:gd name="connsiteY0" fmla="*/ 2653628 h 2653627"/>
                <a:gd name="connsiteX1" fmla="*/ 271215 w 861130"/>
                <a:gd name="connsiteY1" fmla="*/ 2123982 h 2653627"/>
                <a:gd name="connsiteX2" fmla="*/ 470289 w 861130"/>
                <a:gd name="connsiteY2" fmla="*/ 1589770 h 2653627"/>
                <a:gd name="connsiteX3" fmla="*/ 589003 w 861130"/>
                <a:gd name="connsiteY3" fmla="*/ 1161488 h 2653627"/>
                <a:gd name="connsiteX4" fmla="*/ 673015 w 861130"/>
                <a:gd name="connsiteY4" fmla="*/ 789823 h 2653627"/>
                <a:gd name="connsiteX5" fmla="*/ 735112 w 861130"/>
                <a:gd name="connsiteY5" fmla="*/ 422723 h 2653627"/>
                <a:gd name="connsiteX6" fmla="*/ 789903 w 861130"/>
                <a:gd name="connsiteY6" fmla="*/ 21836 h 2653627"/>
                <a:gd name="connsiteX7" fmla="*/ 806340 w 861130"/>
                <a:gd name="connsiteY7" fmla="*/ 1746 h 2653627"/>
                <a:gd name="connsiteX8" fmla="*/ 861131 w 861130"/>
                <a:gd name="connsiteY8" fmla="*/ 48318 h 2653627"/>
                <a:gd name="connsiteX9" fmla="*/ 853826 w 861130"/>
                <a:gd name="connsiteY9" fmla="*/ 143289 h 2653627"/>
                <a:gd name="connsiteX10" fmla="*/ 782597 w 861130"/>
                <a:gd name="connsiteY10" fmla="*/ 601707 h 2653627"/>
                <a:gd name="connsiteX11" fmla="*/ 698585 w 861130"/>
                <a:gd name="connsiteY11" fmla="*/ 1001681 h 2653627"/>
                <a:gd name="connsiteX12" fmla="*/ 602700 w 861130"/>
                <a:gd name="connsiteY12" fmla="*/ 1366041 h 2653627"/>
                <a:gd name="connsiteX13" fmla="*/ 464810 w 861130"/>
                <a:gd name="connsiteY13" fmla="*/ 1787931 h 2653627"/>
                <a:gd name="connsiteX14" fmla="*/ 192681 w 861130"/>
                <a:gd name="connsiteY14" fmla="*/ 2397937 h 2653627"/>
                <a:gd name="connsiteX15" fmla="*/ 81273 w 861130"/>
                <a:gd name="connsiteY15" fmla="*/ 2577834 h 2653627"/>
                <a:gd name="connsiteX16" fmla="*/ 0 w 861130"/>
                <a:gd name="connsiteY16" fmla="*/ 2653628 h 265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1130" h="2653627">
                  <a:moveTo>
                    <a:pt x="0" y="2653628"/>
                  </a:moveTo>
                  <a:cubicBezTo>
                    <a:pt x="105016" y="2481950"/>
                    <a:pt x="192681" y="2304792"/>
                    <a:pt x="271215" y="2123982"/>
                  </a:cubicBezTo>
                  <a:cubicBezTo>
                    <a:pt x="347009" y="1949564"/>
                    <a:pt x="412758" y="1770580"/>
                    <a:pt x="470289" y="1589770"/>
                  </a:cubicBezTo>
                  <a:cubicBezTo>
                    <a:pt x="515035" y="1448227"/>
                    <a:pt x="557041" y="1306684"/>
                    <a:pt x="589003" y="1161488"/>
                  </a:cubicBezTo>
                  <a:cubicBezTo>
                    <a:pt x="616398" y="1037295"/>
                    <a:pt x="648360" y="914015"/>
                    <a:pt x="673015" y="789823"/>
                  </a:cubicBezTo>
                  <a:cubicBezTo>
                    <a:pt x="696758" y="668369"/>
                    <a:pt x="715935" y="545090"/>
                    <a:pt x="735112" y="422723"/>
                  </a:cubicBezTo>
                  <a:cubicBezTo>
                    <a:pt x="755201" y="289399"/>
                    <a:pt x="771639" y="155161"/>
                    <a:pt x="789903" y="21836"/>
                  </a:cubicBezTo>
                  <a:cubicBezTo>
                    <a:pt x="791729" y="11791"/>
                    <a:pt x="793555" y="-5560"/>
                    <a:pt x="806340" y="1746"/>
                  </a:cubicBezTo>
                  <a:cubicBezTo>
                    <a:pt x="827343" y="12704"/>
                    <a:pt x="861131" y="14531"/>
                    <a:pt x="861131" y="48318"/>
                  </a:cubicBezTo>
                  <a:cubicBezTo>
                    <a:pt x="861131" y="80280"/>
                    <a:pt x="858392" y="112241"/>
                    <a:pt x="853826" y="143289"/>
                  </a:cubicBezTo>
                  <a:cubicBezTo>
                    <a:pt x="830996" y="296704"/>
                    <a:pt x="809992" y="450119"/>
                    <a:pt x="782597" y="601707"/>
                  </a:cubicBezTo>
                  <a:cubicBezTo>
                    <a:pt x="758854" y="735945"/>
                    <a:pt x="730546" y="869269"/>
                    <a:pt x="698585" y="1001681"/>
                  </a:cubicBezTo>
                  <a:cubicBezTo>
                    <a:pt x="668449" y="1124047"/>
                    <a:pt x="636488" y="1244588"/>
                    <a:pt x="602700" y="1366041"/>
                  </a:cubicBezTo>
                  <a:cubicBezTo>
                    <a:pt x="562520" y="1508497"/>
                    <a:pt x="515948" y="1649127"/>
                    <a:pt x="464810" y="1787931"/>
                  </a:cubicBezTo>
                  <a:cubicBezTo>
                    <a:pt x="388103" y="1997049"/>
                    <a:pt x="299524" y="2201603"/>
                    <a:pt x="192681" y="2397937"/>
                  </a:cubicBezTo>
                  <a:cubicBezTo>
                    <a:pt x="149762" y="2476470"/>
                    <a:pt x="126932" y="2501126"/>
                    <a:pt x="81273" y="2577834"/>
                  </a:cubicBezTo>
                  <a:cubicBezTo>
                    <a:pt x="70315" y="2597924"/>
                    <a:pt x="43833" y="2640843"/>
                    <a:pt x="0" y="2653628"/>
                  </a:cubicBezTo>
                  <a:close/>
                </a:path>
              </a:pathLst>
            </a:custGeom>
            <a:grpFill/>
            <a:ln w="9129"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306A971-0C99-4CEF-8F2C-C5E8AB1D391D}"/>
                </a:ext>
              </a:extLst>
            </p:cNvPr>
            <p:cNvSpPr/>
            <p:nvPr/>
          </p:nvSpPr>
          <p:spPr>
            <a:xfrm>
              <a:off x="5721595" y="3734002"/>
              <a:ext cx="196342" cy="3117631"/>
            </a:xfrm>
            <a:custGeom>
              <a:avLst/>
              <a:gdLst>
                <a:gd name="connsiteX0" fmla="*/ 0 w 196342"/>
                <a:gd name="connsiteY0" fmla="*/ 0 h 3117631"/>
                <a:gd name="connsiteX1" fmla="*/ 102277 w 196342"/>
                <a:gd name="connsiteY1" fmla="*/ 152502 h 3117631"/>
                <a:gd name="connsiteX2" fmla="*/ 195421 w 196342"/>
                <a:gd name="connsiteY2" fmla="*/ 3082904 h 3117631"/>
                <a:gd name="connsiteX3" fmla="*/ 178984 w 196342"/>
                <a:gd name="connsiteY3" fmla="*/ 3117605 h 3117631"/>
                <a:gd name="connsiteX4" fmla="*/ 165286 w 196342"/>
                <a:gd name="connsiteY4" fmla="*/ 3083817 h 3117631"/>
                <a:gd name="connsiteX5" fmla="*/ 15524 w 196342"/>
                <a:gd name="connsiteY5" fmla="*/ 55704 h 3117631"/>
                <a:gd name="connsiteX6" fmla="*/ 0 w 196342"/>
                <a:gd name="connsiteY6" fmla="*/ 0 h 311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342" h="3117631">
                  <a:moveTo>
                    <a:pt x="0" y="0"/>
                  </a:moveTo>
                  <a:cubicBezTo>
                    <a:pt x="79447" y="25569"/>
                    <a:pt x="103190" y="73968"/>
                    <a:pt x="102277" y="152502"/>
                  </a:cubicBezTo>
                  <a:cubicBezTo>
                    <a:pt x="97711" y="641967"/>
                    <a:pt x="202727" y="3004371"/>
                    <a:pt x="195421" y="3082904"/>
                  </a:cubicBezTo>
                  <a:cubicBezTo>
                    <a:pt x="194508" y="3095689"/>
                    <a:pt x="203640" y="3118518"/>
                    <a:pt x="178984" y="3117605"/>
                  </a:cubicBezTo>
                  <a:cubicBezTo>
                    <a:pt x="159807" y="3116692"/>
                    <a:pt x="167112" y="3096602"/>
                    <a:pt x="165286" y="3083817"/>
                  </a:cubicBezTo>
                  <a:cubicBezTo>
                    <a:pt x="137891" y="2886570"/>
                    <a:pt x="19177" y="168026"/>
                    <a:pt x="15524" y="55704"/>
                  </a:cubicBezTo>
                  <a:cubicBezTo>
                    <a:pt x="16437" y="37441"/>
                    <a:pt x="7305" y="21003"/>
                    <a:pt x="0" y="0"/>
                  </a:cubicBezTo>
                  <a:close/>
                </a:path>
              </a:pathLst>
            </a:custGeom>
            <a:grpFill/>
            <a:ln w="9129"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04B7991-48D7-423D-956A-454A692C5354}"/>
                </a:ext>
              </a:extLst>
            </p:cNvPr>
            <p:cNvSpPr/>
            <p:nvPr/>
          </p:nvSpPr>
          <p:spPr>
            <a:xfrm>
              <a:off x="7727857" y="4305149"/>
              <a:ext cx="916041" cy="2283706"/>
            </a:xfrm>
            <a:custGeom>
              <a:avLst/>
              <a:gdLst>
                <a:gd name="connsiteX0" fmla="*/ 915009 w 916041"/>
                <a:gd name="connsiteY0" fmla="*/ 48904 h 2283706"/>
                <a:gd name="connsiteX1" fmla="*/ 852912 w 916041"/>
                <a:gd name="connsiteY1" fmla="*/ 352081 h 2283706"/>
                <a:gd name="connsiteX2" fmla="*/ 762507 w 916041"/>
                <a:gd name="connsiteY2" fmla="*/ 708222 h 2283706"/>
                <a:gd name="connsiteX3" fmla="*/ 631009 w 916041"/>
                <a:gd name="connsiteY3" fmla="*/ 1112762 h 2283706"/>
                <a:gd name="connsiteX4" fmla="*/ 340617 w 916041"/>
                <a:gd name="connsiteY4" fmla="*/ 1771167 h 2283706"/>
                <a:gd name="connsiteX5" fmla="*/ 61183 w 916041"/>
                <a:gd name="connsiteY5" fmla="*/ 2226844 h 2283706"/>
                <a:gd name="connsiteX6" fmla="*/ 0 w 916041"/>
                <a:gd name="connsiteY6" fmla="*/ 2282549 h 2283706"/>
                <a:gd name="connsiteX7" fmla="*/ 18264 w 916041"/>
                <a:gd name="connsiteY7" fmla="*/ 2240542 h 2283706"/>
                <a:gd name="connsiteX8" fmla="*/ 400887 w 916041"/>
                <a:gd name="connsiteY8" fmla="*/ 1557482 h 2283706"/>
                <a:gd name="connsiteX9" fmla="*/ 635575 w 916041"/>
                <a:gd name="connsiteY9" fmla="*/ 948389 h 2283706"/>
                <a:gd name="connsiteX10" fmla="*/ 755202 w 916041"/>
                <a:gd name="connsiteY10" fmla="*/ 524673 h 2283706"/>
                <a:gd name="connsiteX11" fmla="*/ 859304 w 916041"/>
                <a:gd name="connsiteY11" fmla="*/ 40686 h 2283706"/>
                <a:gd name="connsiteX12" fmla="*/ 890353 w 916041"/>
                <a:gd name="connsiteY12" fmla="*/ 506 h 2283706"/>
                <a:gd name="connsiteX13" fmla="*/ 915009 w 916041"/>
                <a:gd name="connsiteY13" fmla="*/ 48904 h 228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6041" h="2283706">
                  <a:moveTo>
                    <a:pt x="915009" y="48904"/>
                  </a:moveTo>
                  <a:cubicBezTo>
                    <a:pt x="894919" y="150268"/>
                    <a:pt x="876655" y="251631"/>
                    <a:pt x="852912" y="352081"/>
                  </a:cubicBezTo>
                  <a:cubicBezTo>
                    <a:pt x="825517" y="471708"/>
                    <a:pt x="796295" y="590421"/>
                    <a:pt x="762507" y="708222"/>
                  </a:cubicBezTo>
                  <a:cubicBezTo>
                    <a:pt x="722327" y="844287"/>
                    <a:pt x="679407" y="979437"/>
                    <a:pt x="631009" y="1112762"/>
                  </a:cubicBezTo>
                  <a:cubicBezTo>
                    <a:pt x="548822" y="1338318"/>
                    <a:pt x="453852" y="1559308"/>
                    <a:pt x="340617" y="1771167"/>
                  </a:cubicBezTo>
                  <a:cubicBezTo>
                    <a:pt x="256604" y="1928234"/>
                    <a:pt x="165286" y="2081649"/>
                    <a:pt x="61183" y="2226844"/>
                  </a:cubicBezTo>
                  <a:cubicBezTo>
                    <a:pt x="55704" y="2234150"/>
                    <a:pt x="14611" y="2292594"/>
                    <a:pt x="0" y="2282549"/>
                  </a:cubicBezTo>
                  <a:cubicBezTo>
                    <a:pt x="5479" y="2259719"/>
                    <a:pt x="9132" y="2253327"/>
                    <a:pt x="18264" y="2240542"/>
                  </a:cubicBezTo>
                  <a:cubicBezTo>
                    <a:pt x="165286" y="2023205"/>
                    <a:pt x="292218" y="1795822"/>
                    <a:pt x="400887" y="1557482"/>
                  </a:cubicBezTo>
                  <a:cubicBezTo>
                    <a:pt x="491292" y="1359321"/>
                    <a:pt x="568913" y="1155682"/>
                    <a:pt x="635575" y="948389"/>
                  </a:cubicBezTo>
                  <a:cubicBezTo>
                    <a:pt x="680321" y="808672"/>
                    <a:pt x="719588" y="667129"/>
                    <a:pt x="755202" y="524673"/>
                  </a:cubicBezTo>
                  <a:cubicBezTo>
                    <a:pt x="795382" y="363952"/>
                    <a:pt x="826430" y="202319"/>
                    <a:pt x="859304" y="40686"/>
                  </a:cubicBezTo>
                  <a:cubicBezTo>
                    <a:pt x="862957" y="23335"/>
                    <a:pt x="859304" y="-4060"/>
                    <a:pt x="890353" y="506"/>
                  </a:cubicBezTo>
                  <a:cubicBezTo>
                    <a:pt x="919575" y="4158"/>
                    <a:pt x="916835" y="26988"/>
                    <a:pt x="915009" y="48904"/>
                  </a:cubicBezTo>
                  <a:close/>
                </a:path>
              </a:pathLst>
            </a:custGeom>
            <a:grpFill/>
            <a:ln w="9129"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4F3EFA-CF22-472C-9F57-96B7EA5E9373}"/>
                </a:ext>
              </a:extLst>
            </p:cNvPr>
            <p:cNvSpPr/>
            <p:nvPr/>
          </p:nvSpPr>
          <p:spPr>
            <a:xfrm>
              <a:off x="7918711" y="4384384"/>
              <a:ext cx="923865" cy="2133344"/>
            </a:xfrm>
            <a:custGeom>
              <a:avLst/>
              <a:gdLst>
                <a:gd name="connsiteX0" fmla="*/ 0 w 923865"/>
                <a:gd name="connsiteY0" fmla="*/ 2131172 h 2133344"/>
                <a:gd name="connsiteX1" fmla="*/ 74881 w 923865"/>
                <a:gd name="connsiteY1" fmla="*/ 2012458 h 2133344"/>
                <a:gd name="connsiteX2" fmla="*/ 487640 w 923865"/>
                <a:gd name="connsiteY2" fmla="*/ 1252690 h 2133344"/>
                <a:gd name="connsiteX3" fmla="*/ 686713 w 923865"/>
                <a:gd name="connsiteY3" fmla="*/ 722131 h 2133344"/>
                <a:gd name="connsiteX4" fmla="*/ 823691 w 923865"/>
                <a:gd name="connsiteY4" fmla="*/ 213489 h 2133344"/>
                <a:gd name="connsiteX5" fmla="*/ 861132 w 923865"/>
                <a:gd name="connsiteY5" fmla="*/ 35418 h 2133344"/>
                <a:gd name="connsiteX6" fmla="*/ 896745 w 923865"/>
                <a:gd name="connsiteY6" fmla="*/ 1630 h 2133344"/>
                <a:gd name="connsiteX7" fmla="*/ 921401 w 923865"/>
                <a:gd name="connsiteY7" fmla="*/ 48202 h 2133344"/>
                <a:gd name="connsiteX8" fmla="*/ 796295 w 923865"/>
                <a:gd name="connsiteY8" fmla="*/ 546800 h 2133344"/>
                <a:gd name="connsiteX9" fmla="*/ 605440 w 923865"/>
                <a:gd name="connsiteY9" fmla="*/ 1094710 h 2133344"/>
                <a:gd name="connsiteX10" fmla="*/ 226470 w 923865"/>
                <a:gd name="connsiteY10" fmla="*/ 1841693 h 2133344"/>
                <a:gd name="connsiteX11" fmla="*/ 27395 w 923865"/>
                <a:gd name="connsiteY11" fmla="*/ 2122040 h 2133344"/>
                <a:gd name="connsiteX12" fmla="*/ 0 w 923865"/>
                <a:gd name="connsiteY12" fmla="*/ 2131172 h 213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3865" h="2133344">
                  <a:moveTo>
                    <a:pt x="0" y="2131172"/>
                  </a:moveTo>
                  <a:cubicBezTo>
                    <a:pt x="32875" y="2080947"/>
                    <a:pt x="48399" y="2050812"/>
                    <a:pt x="74881" y="2012458"/>
                  </a:cubicBezTo>
                  <a:cubicBezTo>
                    <a:pt x="235602" y="1771378"/>
                    <a:pt x="371665" y="1517513"/>
                    <a:pt x="487640" y="1252690"/>
                  </a:cubicBezTo>
                  <a:cubicBezTo>
                    <a:pt x="563434" y="1079185"/>
                    <a:pt x="630096" y="902941"/>
                    <a:pt x="686713" y="722131"/>
                  </a:cubicBezTo>
                  <a:cubicBezTo>
                    <a:pt x="739678" y="555019"/>
                    <a:pt x="788077" y="386080"/>
                    <a:pt x="823691" y="213489"/>
                  </a:cubicBezTo>
                  <a:cubicBezTo>
                    <a:pt x="836475" y="154132"/>
                    <a:pt x="852000" y="95688"/>
                    <a:pt x="861132" y="35418"/>
                  </a:cubicBezTo>
                  <a:cubicBezTo>
                    <a:pt x="863871" y="18068"/>
                    <a:pt x="863871" y="-6588"/>
                    <a:pt x="896745" y="1630"/>
                  </a:cubicBezTo>
                  <a:cubicBezTo>
                    <a:pt x="925054" y="8936"/>
                    <a:pt x="926880" y="21720"/>
                    <a:pt x="921401" y="48202"/>
                  </a:cubicBezTo>
                  <a:cubicBezTo>
                    <a:pt x="884874" y="215315"/>
                    <a:pt x="844694" y="382427"/>
                    <a:pt x="796295" y="546800"/>
                  </a:cubicBezTo>
                  <a:cubicBezTo>
                    <a:pt x="741504" y="732176"/>
                    <a:pt x="678495" y="915726"/>
                    <a:pt x="605440" y="1094710"/>
                  </a:cubicBezTo>
                  <a:cubicBezTo>
                    <a:pt x="499511" y="1354054"/>
                    <a:pt x="374405" y="1604265"/>
                    <a:pt x="226470" y="1841693"/>
                  </a:cubicBezTo>
                  <a:cubicBezTo>
                    <a:pt x="165286" y="1939403"/>
                    <a:pt x="105016" y="2037114"/>
                    <a:pt x="27395" y="2122040"/>
                  </a:cubicBezTo>
                  <a:cubicBezTo>
                    <a:pt x="20090" y="2128432"/>
                    <a:pt x="14611" y="2137564"/>
                    <a:pt x="0" y="2131172"/>
                  </a:cubicBezTo>
                  <a:close/>
                </a:path>
              </a:pathLst>
            </a:custGeom>
            <a:grpFill/>
            <a:ln w="912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15CFFEB-524C-48DC-A080-3381261CE4F9}"/>
                </a:ext>
              </a:extLst>
            </p:cNvPr>
            <p:cNvSpPr/>
            <p:nvPr/>
          </p:nvSpPr>
          <p:spPr>
            <a:xfrm>
              <a:off x="3608076" y="4464548"/>
              <a:ext cx="489880" cy="314849"/>
            </a:xfrm>
            <a:custGeom>
              <a:avLst/>
              <a:gdLst>
                <a:gd name="connsiteX0" fmla="*/ 489880 w 489880"/>
                <a:gd name="connsiteY0" fmla="*/ 314135 h 314849"/>
                <a:gd name="connsiteX1" fmla="*/ 61598 w 489880"/>
                <a:gd name="connsiteY1" fmla="*/ 105016 h 314849"/>
                <a:gd name="connsiteX2" fmla="*/ 415 w 489880"/>
                <a:gd name="connsiteY2" fmla="*/ 24656 h 314849"/>
                <a:gd name="connsiteX3" fmla="*/ 6807 w 489880"/>
                <a:gd name="connsiteY3" fmla="*/ 0 h 314849"/>
                <a:gd name="connsiteX4" fmla="*/ 456093 w 489880"/>
                <a:gd name="connsiteY4" fmla="*/ 240167 h 314849"/>
                <a:gd name="connsiteX5" fmla="*/ 489880 w 489880"/>
                <a:gd name="connsiteY5" fmla="*/ 314135 h 31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880" h="314849">
                  <a:moveTo>
                    <a:pt x="489880" y="314135"/>
                  </a:moveTo>
                  <a:cubicBezTo>
                    <a:pt x="489880" y="327832"/>
                    <a:pt x="132826" y="140630"/>
                    <a:pt x="61598" y="105016"/>
                  </a:cubicBezTo>
                  <a:cubicBezTo>
                    <a:pt x="-7804" y="63923"/>
                    <a:pt x="4067" y="71228"/>
                    <a:pt x="415" y="24656"/>
                  </a:cubicBezTo>
                  <a:cubicBezTo>
                    <a:pt x="-498" y="15524"/>
                    <a:pt x="-498" y="0"/>
                    <a:pt x="6807" y="0"/>
                  </a:cubicBezTo>
                  <a:cubicBezTo>
                    <a:pt x="33289" y="12784"/>
                    <a:pt x="394910" y="200900"/>
                    <a:pt x="456093" y="240167"/>
                  </a:cubicBezTo>
                  <a:cubicBezTo>
                    <a:pt x="487141" y="253865"/>
                    <a:pt x="489880" y="271215"/>
                    <a:pt x="489880" y="314135"/>
                  </a:cubicBezTo>
                  <a:close/>
                </a:path>
              </a:pathLst>
            </a:custGeom>
            <a:grpFill/>
            <a:ln w="9129"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AB23A7D-8760-494A-ABB8-912D2350BC6A}"/>
                </a:ext>
              </a:extLst>
            </p:cNvPr>
            <p:cNvSpPr/>
            <p:nvPr/>
          </p:nvSpPr>
          <p:spPr>
            <a:xfrm>
              <a:off x="3659727" y="4719118"/>
              <a:ext cx="353271" cy="267770"/>
            </a:xfrm>
            <a:custGeom>
              <a:avLst/>
              <a:gdLst>
                <a:gd name="connsiteX0" fmla="*/ 346911 w 353271"/>
                <a:gd name="connsiteY0" fmla="*/ 267770 h 267770"/>
                <a:gd name="connsiteX1" fmla="*/ 38256 w 353271"/>
                <a:gd name="connsiteY1" fmla="*/ 96092 h 267770"/>
                <a:gd name="connsiteX2" fmla="*/ 13600 w 353271"/>
                <a:gd name="connsiteY2" fmla="*/ 69610 h 267770"/>
                <a:gd name="connsiteX3" fmla="*/ 8121 w 353271"/>
                <a:gd name="connsiteY3" fmla="*/ 1121 h 267770"/>
                <a:gd name="connsiteX4" fmla="*/ 310384 w 353271"/>
                <a:gd name="connsiteY4" fmla="*/ 184671 h 267770"/>
                <a:gd name="connsiteX5" fmla="*/ 346911 w 353271"/>
                <a:gd name="connsiteY5" fmla="*/ 267770 h 26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271" h="267770">
                  <a:moveTo>
                    <a:pt x="346911" y="267770"/>
                  </a:moveTo>
                  <a:cubicBezTo>
                    <a:pt x="265638" y="230330"/>
                    <a:pt x="61999" y="114356"/>
                    <a:pt x="38256" y="96092"/>
                  </a:cubicBezTo>
                  <a:cubicBezTo>
                    <a:pt x="28211" y="88787"/>
                    <a:pt x="19079" y="80568"/>
                    <a:pt x="13600" y="69610"/>
                  </a:cubicBezTo>
                  <a:cubicBezTo>
                    <a:pt x="5381" y="51346"/>
                    <a:pt x="-9230" y="-8924"/>
                    <a:pt x="8121" y="1121"/>
                  </a:cubicBezTo>
                  <a:cubicBezTo>
                    <a:pt x="40082" y="19385"/>
                    <a:pt x="236416" y="143577"/>
                    <a:pt x="310384" y="184671"/>
                  </a:cubicBezTo>
                  <a:cubicBezTo>
                    <a:pt x="359696" y="206587"/>
                    <a:pt x="357870" y="240375"/>
                    <a:pt x="346911" y="267770"/>
                  </a:cubicBezTo>
                  <a:close/>
                </a:path>
              </a:pathLst>
            </a:custGeom>
            <a:grpFill/>
            <a:ln w="912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7062C1E-BBF3-4EB8-8DBA-C6B4C789A014}"/>
                </a:ext>
              </a:extLst>
            </p:cNvPr>
            <p:cNvSpPr/>
            <p:nvPr/>
          </p:nvSpPr>
          <p:spPr>
            <a:xfrm>
              <a:off x="8083071" y="4443709"/>
              <a:ext cx="901931" cy="2000845"/>
            </a:xfrm>
            <a:custGeom>
              <a:avLst/>
              <a:gdLst>
                <a:gd name="connsiteX0" fmla="*/ 879408 w 901931"/>
                <a:gd name="connsiteY0" fmla="*/ 749 h 2000845"/>
                <a:gd name="connsiteX1" fmla="*/ 860231 w 901931"/>
                <a:gd name="connsiteY1" fmla="*/ 24492 h 2000845"/>
                <a:gd name="connsiteX2" fmla="*/ 737865 w 901931"/>
                <a:gd name="connsiteY2" fmla="*/ 500260 h 2000845"/>
                <a:gd name="connsiteX3" fmla="*/ 628283 w 901931"/>
                <a:gd name="connsiteY3" fmla="*/ 821700 h 2000845"/>
                <a:gd name="connsiteX4" fmla="*/ 628283 w 901931"/>
                <a:gd name="connsiteY4" fmla="*/ 821700 h 2000845"/>
                <a:gd name="connsiteX5" fmla="*/ 563447 w 901931"/>
                <a:gd name="connsiteY5" fmla="*/ 986073 h 2000845"/>
                <a:gd name="connsiteX6" fmla="*/ 235615 w 901931"/>
                <a:gd name="connsiteY6" fmla="*/ 1643564 h 2000845"/>
                <a:gd name="connsiteX7" fmla="*/ 235615 w 901931"/>
                <a:gd name="connsiteY7" fmla="*/ 1643564 h 2000845"/>
                <a:gd name="connsiteX8" fmla="*/ 15537 w 901931"/>
                <a:gd name="connsiteY8" fmla="*/ 1972310 h 2000845"/>
                <a:gd name="connsiteX9" fmla="*/ 7319 w 901931"/>
                <a:gd name="connsiteY9" fmla="*/ 2000619 h 2000845"/>
                <a:gd name="connsiteX10" fmla="*/ 51152 w 901931"/>
                <a:gd name="connsiteY10" fmla="*/ 1955873 h 2000845"/>
                <a:gd name="connsiteX11" fmla="*/ 285840 w 901931"/>
                <a:gd name="connsiteY11" fmla="*/ 1613429 h 2000845"/>
                <a:gd name="connsiteX12" fmla="*/ 647460 w 901931"/>
                <a:gd name="connsiteY12" fmla="*/ 870099 h 2000845"/>
                <a:gd name="connsiteX13" fmla="*/ 757955 w 901931"/>
                <a:gd name="connsiteY13" fmla="*/ 559617 h 2000845"/>
                <a:gd name="connsiteX14" fmla="*/ 757955 w 901931"/>
                <a:gd name="connsiteY14" fmla="*/ 559617 h 2000845"/>
                <a:gd name="connsiteX15" fmla="*/ 757955 w 901931"/>
                <a:gd name="connsiteY15" fmla="*/ 559617 h 2000845"/>
                <a:gd name="connsiteX16" fmla="*/ 757955 w 901931"/>
                <a:gd name="connsiteY16" fmla="*/ 559617 h 2000845"/>
                <a:gd name="connsiteX17" fmla="*/ 866623 w 901931"/>
                <a:gd name="connsiteY17" fmla="*/ 189778 h 2000845"/>
                <a:gd name="connsiteX18" fmla="*/ 901324 w 901931"/>
                <a:gd name="connsiteY18" fmla="*/ 40016 h 2000845"/>
                <a:gd name="connsiteX19" fmla="*/ 879408 w 901931"/>
                <a:gd name="connsiteY19" fmla="*/ 749 h 2000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01931" h="2000845">
                  <a:moveTo>
                    <a:pt x="879408" y="749"/>
                  </a:moveTo>
                  <a:cubicBezTo>
                    <a:pt x="861145" y="-3817"/>
                    <a:pt x="862970" y="13534"/>
                    <a:pt x="860231" y="24492"/>
                  </a:cubicBezTo>
                  <a:cubicBezTo>
                    <a:pt x="829183" y="186125"/>
                    <a:pt x="779871" y="342279"/>
                    <a:pt x="737865" y="500260"/>
                  </a:cubicBezTo>
                  <a:cubicBezTo>
                    <a:pt x="736951" y="502086"/>
                    <a:pt x="663897" y="716684"/>
                    <a:pt x="628283" y="821700"/>
                  </a:cubicBezTo>
                  <a:lnTo>
                    <a:pt x="628283" y="821700"/>
                  </a:lnTo>
                  <a:cubicBezTo>
                    <a:pt x="606366" y="876491"/>
                    <a:pt x="585363" y="931282"/>
                    <a:pt x="563447" y="986073"/>
                  </a:cubicBezTo>
                  <a:cubicBezTo>
                    <a:pt x="469389" y="1212542"/>
                    <a:pt x="363460" y="1433532"/>
                    <a:pt x="235615" y="1643564"/>
                  </a:cubicBezTo>
                  <a:cubicBezTo>
                    <a:pt x="235615" y="1643564"/>
                    <a:pt x="235615" y="1643564"/>
                    <a:pt x="235615" y="1643564"/>
                  </a:cubicBezTo>
                  <a:cubicBezTo>
                    <a:pt x="217351" y="1685571"/>
                    <a:pt x="53891" y="1916606"/>
                    <a:pt x="15537" y="1972310"/>
                  </a:cubicBezTo>
                  <a:cubicBezTo>
                    <a:pt x="10058" y="1980529"/>
                    <a:pt x="-10945" y="2003358"/>
                    <a:pt x="7319" y="2000619"/>
                  </a:cubicBezTo>
                  <a:cubicBezTo>
                    <a:pt x="21930" y="1998792"/>
                    <a:pt x="42933" y="1965004"/>
                    <a:pt x="51152" y="1955873"/>
                  </a:cubicBezTo>
                  <a:cubicBezTo>
                    <a:pt x="91331" y="1913866"/>
                    <a:pt x="280360" y="1622561"/>
                    <a:pt x="285840" y="1613429"/>
                  </a:cubicBezTo>
                  <a:cubicBezTo>
                    <a:pt x="428296" y="1376002"/>
                    <a:pt x="547923" y="1127616"/>
                    <a:pt x="647460" y="870099"/>
                  </a:cubicBezTo>
                  <a:cubicBezTo>
                    <a:pt x="687640" y="767822"/>
                    <a:pt x="726907" y="665546"/>
                    <a:pt x="757955" y="559617"/>
                  </a:cubicBezTo>
                  <a:lnTo>
                    <a:pt x="757955" y="559617"/>
                  </a:lnTo>
                  <a:lnTo>
                    <a:pt x="757955" y="559617"/>
                  </a:lnTo>
                  <a:lnTo>
                    <a:pt x="757955" y="559617"/>
                  </a:lnTo>
                  <a:cubicBezTo>
                    <a:pt x="766173" y="518524"/>
                    <a:pt x="849273" y="275617"/>
                    <a:pt x="866623" y="189778"/>
                  </a:cubicBezTo>
                  <a:cubicBezTo>
                    <a:pt x="876668" y="139553"/>
                    <a:pt x="890366" y="89328"/>
                    <a:pt x="901324" y="40016"/>
                  </a:cubicBezTo>
                  <a:cubicBezTo>
                    <a:pt x="904064" y="21752"/>
                    <a:pt x="897672" y="5315"/>
                    <a:pt x="879408" y="749"/>
                  </a:cubicBezTo>
                  <a:close/>
                </a:path>
              </a:pathLst>
            </a:custGeom>
            <a:grpFill/>
            <a:ln w="912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51A9EBC-A70A-4E23-A19F-B8DD09C94023}"/>
                </a:ext>
              </a:extLst>
            </p:cNvPr>
            <p:cNvSpPr/>
            <p:nvPr/>
          </p:nvSpPr>
          <p:spPr>
            <a:xfrm>
              <a:off x="7506579" y="4199983"/>
              <a:ext cx="906593" cy="2465032"/>
            </a:xfrm>
            <a:custGeom>
              <a:avLst/>
              <a:gdLst>
                <a:gd name="connsiteX0" fmla="*/ 876030 w 906593"/>
                <a:gd name="connsiteY0" fmla="*/ 655 h 2465032"/>
                <a:gd name="connsiteX1" fmla="*/ 844981 w 906593"/>
                <a:gd name="connsiteY1" fmla="*/ 44488 h 2465032"/>
                <a:gd name="connsiteX2" fmla="*/ 798409 w 906593"/>
                <a:gd name="connsiteY2" fmla="*/ 336706 h 2465032"/>
                <a:gd name="connsiteX3" fmla="*/ 697046 w 906593"/>
                <a:gd name="connsiteY3" fmla="*/ 803343 h 2465032"/>
                <a:gd name="connsiteX4" fmla="*/ 577419 w 906593"/>
                <a:gd name="connsiteY4" fmla="*/ 1226146 h 2465032"/>
                <a:gd name="connsiteX5" fmla="*/ 381998 w 906593"/>
                <a:gd name="connsiteY5" fmla="*/ 1746660 h 2465032"/>
                <a:gd name="connsiteX6" fmla="*/ 70603 w 906593"/>
                <a:gd name="connsiteY6" fmla="*/ 2344795 h 2465032"/>
                <a:gd name="connsiteX7" fmla="*/ 24030 w 906593"/>
                <a:gd name="connsiteY7" fmla="*/ 2416023 h 2465032"/>
                <a:gd name="connsiteX8" fmla="*/ 4854 w 906593"/>
                <a:gd name="connsiteY8" fmla="*/ 2464421 h 2465032"/>
                <a:gd name="connsiteX9" fmla="*/ 89779 w 906593"/>
                <a:gd name="connsiteY9" fmla="*/ 2374017 h 2465032"/>
                <a:gd name="connsiteX10" fmla="*/ 157355 w 906593"/>
                <a:gd name="connsiteY10" fmla="*/ 2267174 h 2465032"/>
                <a:gd name="connsiteX11" fmla="*/ 543631 w 906593"/>
                <a:gd name="connsiteY11" fmla="*/ 1469052 h 2465032"/>
                <a:gd name="connsiteX12" fmla="*/ 720789 w 906593"/>
                <a:gd name="connsiteY12" fmla="*/ 923882 h 2465032"/>
                <a:gd name="connsiteX13" fmla="*/ 836763 w 906593"/>
                <a:gd name="connsiteY13" fmla="*/ 442635 h 2465032"/>
                <a:gd name="connsiteX14" fmla="*/ 904338 w 906593"/>
                <a:gd name="connsiteY14" fmla="*/ 57273 h 2465032"/>
                <a:gd name="connsiteX15" fmla="*/ 876030 w 906593"/>
                <a:gd name="connsiteY15" fmla="*/ 655 h 246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6593" h="2465032">
                  <a:moveTo>
                    <a:pt x="876030" y="655"/>
                  </a:moveTo>
                  <a:cubicBezTo>
                    <a:pt x="842242" y="-4824"/>
                    <a:pt x="848634" y="25311"/>
                    <a:pt x="844981" y="44488"/>
                  </a:cubicBezTo>
                  <a:cubicBezTo>
                    <a:pt x="829457" y="142198"/>
                    <a:pt x="816673" y="239909"/>
                    <a:pt x="798409" y="336706"/>
                  </a:cubicBezTo>
                  <a:cubicBezTo>
                    <a:pt x="769187" y="492861"/>
                    <a:pt x="735400" y="649015"/>
                    <a:pt x="697046" y="803343"/>
                  </a:cubicBezTo>
                  <a:cubicBezTo>
                    <a:pt x="661432" y="945799"/>
                    <a:pt x="622165" y="1087342"/>
                    <a:pt x="577419" y="1226146"/>
                  </a:cubicBezTo>
                  <a:cubicBezTo>
                    <a:pt x="520802" y="1402390"/>
                    <a:pt x="456879" y="1576808"/>
                    <a:pt x="381998" y="1746660"/>
                  </a:cubicBezTo>
                  <a:cubicBezTo>
                    <a:pt x="291593" y="1953039"/>
                    <a:pt x="192969" y="2154853"/>
                    <a:pt x="70603" y="2344795"/>
                  </a:cubicBezTo>
                  <a:cubicBezTo>
                    <a:pt x="55079" y="2368537"/>
                    <a:pt x="38641" y="2392280"/>
                    <a:pt x="24030" y="2416023"/>
                  </a:cubicBezTo>
                  <a:cubicBezTo>
                    <a:pt x="18551" y="2425155"/>
                    <a:pt x="-11584" y="2470814"/>
                    <a:pt x="4854" y="2464421"/>
                  </a:cubicBezTo>
                  <a:cubicBezTo>
                    <a:pt x="27683" y="2454377"/>
                    <a:pt x="76082" y="2394106"/>
                    <a:pt x="89779" y="2374017"/>
                  </a:cubicBezTo>
                  <a:cubicBezTo>
                    <a:pt x="112609" y="2338402"/>
                    <a:pt x="135439" y="2302788"/>
                    <a:pt x="157355" y="2267174"/>
                  </a:cubicBezTo>
                  <a:cubicBezTo>
                    <a:pt x="312596" y="2014222"/>
                    <a:pt x="436789" y="1745747"/>
                    <a:pt x="543631" y="1469052"/>
                  </a:cubicBezTo>
                  <a:cubicBezTo>
                    <a:pt x="613033" y="1290069"/>
                    <a:pt x="666911" y="1107432"/>
                    <a:pt x="720789" y="923882"/>
                  </a:cubicBezTo>
                  <a:cubicBezTo>
                    <a:pt x="767361" y="765902"/>
                    <a:pt x="803888" y="604269"/>
                    <a:pt x="836763" y="442635"/>
                  </a:cubicBezTo>
                  <a:cubicBezTo>
                    <a:pt x="862332" y="314790"/>
                    <a:pt x="881509" y="186031"/>
                    <a:pt x="904338" y="57273"/>
                  </a:cubicBezTo>
                  <a:cubicBezTo>
                    <a:pt x="909817" y="28964"/>
                    <a:pt x="907078" y="6134"/>
                    <a:pt x="876030" y="655"/>
                  </a:cubicBezTo>
                  <a:close/>
                </a:path>
              </a:pathLst>
            </a:custGeom>
            <a:grpFill/>
            <a:ln w="912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F592FEE-2D5A-4DD8-AB6E-1C991667805E}"/>
                </a:ext>
              </a:extLst>
            </p:cNvPr>
            <p:cNvSpPr/>
            <p:nvPr/>
          </p:nvSpPr>
          <p:spPr>
            <a:xfrm>
              <a:off x="8839200" y="4885525"/>
              <a:ext cx="36527" cy="118713"/>
            </a:xfrm>
            <a:custGeom>
              <a:avLst/>
              <a:gdLst>
                <a:gd name="connsiteX0" fmla="*/ 0 w 36527"/>
                <a:gd name="connsiteY0" fmla="*/ 118714 h 118713"/>
                <a:gd name="connsiteX1" fmla="*/ 36527 w 36527"/>
                <a:gd name="connsiteY1" fmla="*/ 0 h 118713"/>
                <a:gd name="connsiteX2" fmla="*/ 0 w 36527"/>
                <a:gd name="connsiteY2" fmla="*/ 118714 h 118713"/>
              </a:gdLst>
              <a:ahLst/>
              <a:cxnLst>
                <a:cxn ang="0">
                  <a:pos x="connsiteX0" y="connsiteY0"/>
                </a:cxn>
                <a:cxn ang="0">
                  <a:pos x="connsiteX1" y="connsiteY1"/>
                </a:cxn>
                <a:cxn ang="0">
                  <a:pos x="connsiteX2" y="connsiteY2"/>
                </a:cxn>
              </a:cxnLst>
              <a:rect l="l" t="t" r="r" b="b"/>
              <a:pathLst>
                <a:path w="36527" h="118713">
                  <a:moveTo>
                    <a:pt x="0" y="118714"/>
                  </a:moveTo>
                  <a:cubicBezTo>
                    <a:pt x="0" y="75794"/>
                    <a:pt x="10958" y="35614"/>
                    <a:pt x="36527" y="0"/>
                  </a:cubicBezTo>
                  <a:cubicBezTo>
                    <a:pt x="24655" y="39267"/>
                    <a:pt x="12784" y="78533"/>
                    <a:pt x="0" y="118714"/>
                  </a:cubicBezTo>
                  <a:close/>
                </a:path>
              </a:pathLst>
            </a:custGeom>
            <a:grpFill/>
            <a:ln w="912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C87DDDC-1E09-44BE-B4C9-6EF96A564C4C}"/>
                </a:ext>
              </a:extLst>
            </p:cNvPr>
            <p:cNvSpPr/>
            <p:nvPr/>
          </p:nvSpPr>
          <p:spPr>
            <a:xfrm>
              <a:off x="8264808" y="4487965"/>
              <a:ext cx="863261" cy="1869785"/>
            </a:xfrm>
            <a:custGeom>
              <a:avLst/>
              <a:gdLst>
                <a:gd name="connsiteX0" fmla="*/ 0 w 863261"/>
                <a:gd name="connsiteY0" fmla="*/ 1869611 h 1869785"/>
                <a:gd name="connsiteX1" fmla="*/ 66662 w 863261"/>
                <a:gd name="connsiteY1" fmla="*/ 1766421 h 1869785"/>
                <a:gd name="connsiteX2" fmla="*/ 441067 w 863261"/>
                <a:gd name="connsiteY2" fmla="*/ 1105277 h 1869785"/>
                <a:gd name="connsiteX3" fmla="*/ 631922 w 863261"/>
                <a:gd name="connsiteY3" fmla="*/ 638641 h 1869785"/>
                <a:gd name="connsiteX4" fmla="*/ 772552 w 863261"/>
                <a:gd name="connsiteY4" fmla="*/ 188442 h 1869785"/>
                <a:gd name="connsiteX5" fmla="*/ 813645 w 863261"/>
                <a:gd name="connsiteY5" fmla="*/ 30461 h 1869785"/>
                <a:gd name="connsiteX6" fmla="*/ 843781 w 863261"/>
                <a:gd name="connsiteY6" fmla="*/ 2153 h 1869785"/>
                <a:gd name="connsiteX7" fmla="*/ 860218 w 863261"/>
                <a:gd name="connsiteY7" fmla="*/ 45072 h 1869785"/>
                <a:gd name="connsiteX8" fmla="*/ 729633 w 863261"/>
                <a:gd name="connsiteY8" fmla="*/ 487053 h 1869785"/>
                <a:gd name="connsiteX9" fmla="*/ 544257 w 863261"/>
                <a:gd name="connsiteY9" fmla="*/ 969213 h 1869785"/>
                <a:gd name="connsiteX10" fmla="*/ 197247 w 863261"/>
                <a:gd name="connsiteY10" fmla="*/ 1620312 h 1869785"/>
                <a:gd name="connsiteX11" fmla="*/ 0 w 863261"/>
                <a:gd name="connsiteY11" fmla="*/ 1869611 h 186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261" h="1869785">
                  <a:moveTo>
                    <a:pt x="0" y="1869611"/>
                  </a:moveTo>
                  <a:cubicBezTo>
                    <a:pt x="34701" y="1820299"/>
                    <a:pt x="43833" y="1800209"/>
                    <a:pt x="66662" y="1766421"/>
                  </a:cubicBezTo>
                  <a:cubicBezTo>
                    <a:pt x="209119" y="1558215"/>
                    <a:pt x="332399" y="1338139"/>
                    <a:pt x="441067" y="1105277"/>
                  </a:cubicBezTo>
                  <a:cubicBezTo>
                    <a:pt x="511382" y="953689"/>
                    <a:pt x="575305" y="798448"/>
                    <a:pt x="631922" y="638641"/>
                  </a:cubicBezTo>
                  <a:cubicBezTo>
                    <a:pt x="683974" y="490705"/>
                    <a:pt x="733285" y="341857"/>
                    <a:pt x="772552" y="188442"/>
                  </a:cubicBezTo>
                  <a:cubicBezTo>
                    <a:pt x="786250" y="135477"/>
                    <a:pt x="802688" y="84339"/>
                    <a:pt x="813645" y="30461"/>
                  </a:cubicBezTo>
                  <a:cubicBezTo>
                    <a:pt x="816385" y="14937"/>
                    <a:pt x="818211" y="-6979"/>
                    <a:pt x="843781" y="2153"/>
                  </a:cubicBezTo>
                  <a:cubicBezTo>
                    <a:pt x="865697" y="10371"/>
                    <a:pt x="865697" y="22243"/>
                    <a:pt x="860218" y="45072"/>
                  </a:cubicBezTo>
                  <a:cubicBezTo>
                    <a:pt x="820951" y="193921"/>
                    <a:pt x="778032" y="341857"/>
                    <a:pt x="729633" y="487053"/>
                  </a:cubicBezTo>
                  <a:cubicBezTo>
                    <a:pt x="674842" y="651425"/>
                    <a:pt x="612745" y="812146"/>
                    <a:pt x="544257" y="969213"/>
                  </a:cubicBezTo>
                  <a:cubicBezTo>
                    <a:pt x="443806" y="1196595"/>
                    <a:pt x="329659" y="1414846"/>
                    <a:pt x="197247" y="1620312"/>
                  </a:cubicBezTo>
                  <a:cubicBezTo>
                    <a:pt x="141543" y="1705238"/>
                    <a:pt x="10958" y="1876003"/>
                    <a:pt x="0" y="1869611"/>
                  </a:cubicBezTo>
                  <a:close/>
                </a:path>
              </a:pathLst>
            </a:custGeom>
            <a:grpFill/>
            <a:ln w="912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55393CA-C699-4C3D-A35B-4E4F186C506C}"/>
                </a:ext>
              </a:extLst>
            </p:cNvPr>
            <p:cNvSpPr/>
            <p:nvPr/>
          </p:nvSpPr>
          <p:spPr>
            <a:xfrm>
              <a:off x="9338976" y="2890898"/>
              <a:ext cx="422429" cy="462307"/>
            </a:xfrm>
            <a:custGeom>
              <a:avLst/>
              <a:gdLst>
                <a:gd name="connsiteX0" fmla="*/ 414319 w 422429"/>
                <a:gd name="connsiteY0" fmla="*/ 462307 h 462307"/>
                <a:gd name="connsiteX1" fmla="*/ 41740 w 422429"/>
                <a:gd name="connsiteY1" fmla="*/ 117124 h 462307"/>
                <a:gd name="connsiteX2" fmla="*/ 4300 w 422429"/>
                <a:gd name="connsiteY2" fmla="*/ 21240 h 462307"/>
                <a:gd name="connsiteX3" fmla="*/ 18911 w 422429"/>
                <a:gd name="connsiteY3" fmla="*/ 237 h 462307"/>
                <a:gd name="connsiteX4" fmla="*/ 42653 w 422429"/>
                <a:gd name="connsiteY4" fmla="*/ 13935 h 462307"/>
                <a:gd name="connsiteX5" fmla="*/ 403360 w 422429"/>
                <a:gd name="connsiteY5" fmla="*/ 381947 h 462307"/>
                <a:gd name="connsiteX6" fmla="*/ 414319 w 422429"/>
                <a:gd name="connsiteY6" fmla="*/ 462307 h 46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429" h="462307">
                  <a:moveTo>
                    <a:pt x="414319" y="462307"/>
                  </a:moveTo>
                  <a:cubicBezTo>
                    <a:pt x="341264" y="419388"/>
                    <a:pt x="80094" y="142693"/>
                    <a:pt x="41740" y="117124"/>
                  </a:cubicBezTo>
                  <a:cubicBezTo>
                    <a:pt x="5213" y="93381"/>
                    <a:pt x="-7572" y="59594"/>
                    <a:pt x="4300" y="21240"/>
                  </a:cubicBezTo>
                  <a:cubicBezTo>
                    <a:pt x="7040" y="13021"/>
                    <a:pt x="7953" y="2976"/>
                    <a:pt x="18911" y="237"/>
                  </a:cubicBezTo>
                  <a:cubicBezTo>
                    <a:pt x="29869" y="-1590"/>
                    <a:pt x="36261" y="7542"/>
                    <a:pt x="42653" y="13935"/>
                  </a:cubicBezTo>
                  <a:cubicBezTo>
                    <a:pt x="112056" y="90642"/>
                    <a:pt x="366833" y="324417"/>
                    <a:pt x="403360" y="381947"/>
                  </a:cubicBezTo>
                  <a:cubicBezTo>
                    <a:pt x="424364" y="414822"/>
                    <a:pt x="428017" y="423040"/>
                    <a:pt x="414319" y="462307"/>
                  </a:cubicBezTo>
                  <a:close/>
                </a:path>
              </a:pathLst>
            </a:custGeom>
            <a:grpFill/>
            <a:ln w="9129"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C973468-F757-4E6A-8B3A-59880BA5F13D}"/>
                </a:ext>
              </a:extLst>
            </p:cNvPr>
            <p:cNvSpPr/>
            <p:nvPr/>
          </p:nvSpPr>
          <p:spPr>
            <a:xfrm>
              <a:off x="9306638" y="3179953"/>
              <a:ext cx="291501" cy="337625"/>
            </a:xfrm>
            <a:custGeom>
              <a:avLst/>
              <a:gdLst>
                <a:gd name="connsiteX0" fmla="*/ 285024 w 291501"/>
                <a:gd name="connsiteY0" fmla="*/ 337626 h 337625"/>
                <a:gd name="connsiteX1" fmla="*/ 19288 w 291501"/>
                <a:gd name="connsiteY1" fmla="*/ 80108 h 337625"/>
                <a:gd name="connsiteX2" fmla="*/ 1937 w 291501"/>
                <a:gd name="connsiteY2" fmla="*/ 49060 h 337625"/>
                <a:gd name="connsiteX3" fmla="*/ 15635 w 291501"/>
                <a:gd name="connsiteY3" fmla="*/ 661 h 337625"/>
                <a:gd name="connsiteX4" fmla="*/ 61294 w 291501"/>
                <a:gd name="connsiteY4" fmla="*/ 29883 h 337625"/>
                <a:gd name="connsiteX5" fmla="*/ 243930 w 291501"/>
                <a:gd name="connsiteY5" fmla="*/ 222565 h 337625"/>
                <a:gd name="connsiteX6" fmla="*/ 285024 w 291501"/>
                <a:gd name="connsiteY6" fmla="*/ 337626 h 33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501" h="337625">
                  <a:moveTo>
                    <a:pt x="285024" y="337626"/>
                  </a:moveTo>
                  <a:cubicBezTo>
                    <a:pt x="212883" y="277356"/>
                    <a:pt x="38464" y="104764"/>
                    <a:pt x="19288" y="80108"/>
                  </a:cubicBezTo>
                  <a:cubicBezTo>
                    <a:pt x="11069" y="70063"/>
                    <a:pt x="3764" y="60018"/>
                    <a:pt x="1937" y="49060"/>
                  </a:cubicBezTo>
                  <a:cubicBezTo>
                    <a:pt x="-802" y="30796"/>
                    <a:pt x="-3542" y="6140"/>
                    <a:pt x="15635" y="661"/>
                  </a:cubicBezTo>
                  <a:cubicBezTo>
                    <a:pt x="32072" y="-3905"/>
                    <a:pt x="47596" y="16185"/>
                    <a:pt x="61294" y="29883"/>
                  </a:cubicBezTo>
                  <a:cubicBezTo>
                    <a:pt x="121564" y="94719"/>
                    <a:pt x="180921" y="159555"/>
                    <a:pt x="243930" y="222565"/>
                  </a:cubicBezTo>
                  <a:cubicBezTo>
                    <a:pt x="288677" y="267311"/>
                    <a:pt x="300548" y="290140"/>
                    <a:pt x="285024" y="337626"/>
                  </a:cubicBezTo>
                  <a:close/>
                </a:path>
              </a:pathLst>
            </a:custGeom>
            <a:grpFill/>
            <a:ln w="912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2CAAA28-C738-435F-A612-6888FF6D1D95}"/>
                </a:ext>
              </a:extLst>
            </p:cNvPr>
            <p:cNvSpPr/>
            <p:nvPr/>
          </p:nvSpPr>
          <p:spPr>
            <a:xfrm>
              <a:off x="9311961" y="3481539"/>
              <a:ext cx="171032" cy="219589"/>
            </a:xfrm>
            <a:custGeom>
              <a:avLst/>
              <a:gdLst>
                <a:gd name="connsiteX0" fmla="*/ 171032 w 171032"/>
                <a:gd name="connsiteY0" fmla="*/ 219589 h 219589"/>
                <a:gd name="connsiteX1" fmla="*/ 21270 w 171032"/>
                <a:gd name="connsiteY1" fmla="*/ 77133 h 219589"/>
                <a:gd name="connsiteX2" fmla="*/ 8485 w 171032"/>
                <a:gd name="connsiteY2" fmla="*/ 54303 h 219589"/>
                <a:gd name="connsiteX3" fmla="*/ 2094 w 171032"/>
                <a:gd name="connsiteY3" fmla="*/ 4078 h 219589"/>
                <a:gd name="connsiteX4" fmla="*/ 24010 w 171032"/>
                <a:gd name="connsiteY4" fmla="*/ 15036 h 219589"/>
                <a:gd name="connsiteX5" fmla="*/ 130852 w 171032"/>
                <a:gd name="connsiteY5" fmla="*/ 127358 h 219589"/>
                <a:gd name="connsiteX6" fmla="*/ 171032 w 171032"/>
                <a:gd name="connsiteY6" fmla="*/ 219589 h 21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32" h="219589">
                  <a:moveTo>
                    <a:pt x="171032" y="219589"/>
                  </a:moveTo>
                  <a:cubicBezTo>
                    <a:pt x="132679" y="189454"/>
                    <a:pt x="33141" y="92657"/>
                    <a:pt x="21270" y="77133"/>
                  </a:cubicBezTo>
                  <a:cubicBezTo>
                    <a:pt x="15791" y="70740"/>
                    <a:pt x="11225" y="64348"/>
                    <a:pt x="8485" y="54303"/>
                  </a:cubicBezTo>
                  <a:cubicBezTo>
                    <a:pt x="3007" y="37866"/>
                    <a:pt x="-3386" y="16863"/>
                    <a:pt x="2094" y="4078"/>
                  </a:cubicBezTo>
                  <a:cubicBezTo>
                    <a:pt x="6660" y="-6880"/>
                    <a:pt x="16704" y="6818"/>
                    <a:pt x="24010" y="15036"/>
                  </a:cubicBezTo>
                  <a:cubicBezTo>
                    <a:pt x="59624" y="53390"/>
                    <a:pt x="94325" y="92657"/>
                    <a:pt x="130852" y="127358"/>
                  </a:cubicBezTo>
                  <a:cubicBezTo>
                    <a:pt x="156421" y="152927"/>
                    <a:pt x="165553" y="169364"/>
                    <a:pt x="171032" y="219589"/>
                  </a:cubicBezTo>
                  <a:close/>
                </a:path>
              </a:pathLst>
            </a:custGeom>
            <a:grpFill/>
            <a:ln w="912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5538A60-A805-4540-91BD-D857141BECC4}"/>
                </a:ext>
              </a:extLst>
            </p:cNvPr>
            <p:cNvSpPr/>
            <p:nvPr/>
          </p:nvSpPr>
          <p:spPr>
            <a:xfrm>
              <a:off x="5429376" y="3629900"/>
              <a:ext cx="316318" cy="3223533"/>
            </a:xfrm>
            <a:custGeom>
              <a:avLst/>
              <a:gdLst>
                <a:gd name="connsiteX0" fmla="*/ 0 w 316318"/>
                <a:gd name="connsiteY0" fmla="*/ 0 h 3223533"/>
                <a:gd name="connsiteX1" fmla="*/ 108669 w 316318"/>
                <a:gd name="connsiteY1" fmla="*/ 154328 h 3223533"/>
                <a:gd name="connsiteX2" fmla="*/ 315048 w 316318"/>
                <a:gd name="connsiteY2" fmla="*/ 3187007 h 3223533"/>
                <a:gd name="connsiteX3" fmla="*/ 299524 w 316318"/>
                <a:gd name="connsiteY3" fmla="*/ 3223534 h 3223533"/>
                <a:gd name="connsiteX4" fmla="*/ 284913 w 316318"/>
                <a:gd name="connsiteY4" fmla="*/ 3189746 h 3223533"/>
                <a:gd name="connsiteX5" fmla="*/ 18264 w 316318"/>
                <a:gd name="connsiteY5" fmla="*/ 57530 h 3223533"/>
                <a:gd name="connsiteX6" fmla="*/ 0 w 316318"/>
                <a:gd name="connsiteY6" fmla="*/ 0 h 322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18" h="3223533">
                  <a:moveTo>
                    <a:pt x="0" y="0"/>
                  </a:moveTo>
                  <a:cubicBezTo>
                    <a:pt x="80360" y="23743"/>
                    <a:pt x="105929" y="73055"/>
                    <a:pt x="108669" y="154328"/>
                  </a:cubicBezTo>
                  <a:cubicBezTo>
                    <a:pt x="123280" y="662057"/>
                    <a:pt x="318701" y="3105733"/>
                    <a:pt x="315048" y="3187007"/>
                  </a:cubicBezTo>
                  <a:cubicBezTo>
                    <a:pt x="314135" y="3200705"/>
                    <a:pt x="324180" y="3223534"/>
                    <a:pt x="299524" y="3223534"/>
                  </a:cubicBezTo>
                  <a:cubicBezTo>
                    <a:pt x="280347" y="3223534"/>
                    <a:pt x="286739" y="3202531"/>
                    <a:pt x="284913" y="3189746"/>
                  </a:cubicBezTo>
                  <a:cubicBezTo>
                    <a:pt x="250212" y="2986107"/>
                    <a:pt x="26482" y="174418"/>
                    <a:pt x="18264" y="57530"/>
                  </a:cubicBezTo>
                  <a:cubicBezTo>
                    <a:pt x="17350" y="38354"/>
                    <a:pt x="7305" y="21916"/>
                    <a:pt x="0" y="0"/>
                  </a:cubicBezTo>
                  <a:close/>
                </a:path>
              </a:pathLst>
            </a:custGeom>
            <a:grpFill/>
            <a:ln w="912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7ECD91B-00E9-4481-82B1-4AF7F1C5B45A}"/>
                </a:ext>
              </a:extLst>
            </p:cNvPr>
            <p:cNvSpPr/>
            <p:nvPr/>
          </p:nvSpPr>
          <p:spPr>
            <a:xfrm>
              <a:off x="5944411" y="3873719"/>
              <a:ext cx="128928" cy="2988953"/>
            </a:xfrm>
            <a:custGeom>
              <a:avLst/>
              <a:gdLst>
                <a:gd name="connsiteX0" fmla="*/ 0 w 128928"/>
                <a:gd name="connsiteY0" fmla="*/ 0 h 2988953"/>
                <a:gd name="connsiteX1" fmla="*/ 99537 w 128928"/>
                <a:gd name="connsiteY1" fmla="*/ 148849 h 2988953"/>
                <a:gd name="connsiteX2" fmla="*/ 127846 w 128928"/>
                <a:gd name="connsiteY2" fmla="*/ 2955972 h 2988953"/>
                <a:gd name="connsiteX3" fmla="*/ 110495 w 128928"/>
                <a:gd name="connsiteY3" fmla="*/ 2988846 h 2988953"/>
                <a:gd name="connsiteX4" fmla="*/ 97711 w 128928"/>
                <a:gd name="connsiteY4" fmla="*/ 2956885 h 2988953"/>
                <a:gd name="connsiteX5" fmla="*/ 15524 w 128928"/>
                <a:gd name="connsiteY5" fmla="*/ 53878 h 2988953"/>
                <a:gd name="connsiteX6" fmla="*/ 0 w 128928"/>
                <a:gd name="connsiteY6" fmla="*/ 0 h 298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928" h="2988953">
                  <a:moveTo>
                    <a:pt x="0" y="0"/>
                  </a:moveTo>
                  <a:cubicBezTo>
                    <a:pt x="78534" y="26482"/>
                    <a:pt x="101363" y="73055"/>
                    <a:pt x="99537" y="148849"/>
                  </a:cubicBezTo>
                  <a:cubicBezTo>
                    <a:pt x="84926" y="617311"/>
                    <a:pt x="136977" y="2881091"/>
                    <a:pt x="127846" y="2955972"/>
                  </a:cubicBezTo>
                  <a:cubicBezTo>
                    <a:pt x="126019" y="2968756"/>
                    <a:pt x="135151" y="2990673"/>
                    <a:pt x="110495" y="2988846"/>
                  </a:cubicBezTo>
                  <a:cubicBezTo>
                    <a:pt x="91318" y="2987020"/>
                    <a:pt x="99537" y="2968756"/>
                    <a:pt x="97711" y="2956885"/>
                  </a:cubicBezTo>
                  <a:cubicBezTo>
                    <a:pt x="74881" y="2767856"/>
                    <a:pt x="16437" y="162546"/>
                    <a:pt x="15524" y="53878"/>
                  </a:cubicBezTo>
                  <a:cubicBezTo>
                    <a:pt x="15524" y="37440"/>
                    <a:pt x="6392" y="21003"/>
                    <a:pt x="0" y="0"/>
                  </a:cubicBezTo>
                  <a:close/>
                </a:path>
              </a:pathLst>
            </a:custGeom>
            <a:grpFill/>
            <a:ln w="9129" cap="flat">
              <a:noFill/>
              <a:prstDash val="solid"/>
              <a:miter/>
            </a:ln>
          </p:spPr>
          <p:txBody>
            <a:bodyPr rtlCol="0" anchor="ctr"/>
            <a:lstStyle/>
            <a:p>
              <a:endParaRPr lang="en-US"/>
            </a:p>
          </p:txBody>
        </p:sp>
      </p:grpSp>
      <p:sp>
        <p:nvSpPr>
          <p:cNvPr id="3" name="Picture Placeholder 2">
            <a:extLst>
              <a:ext uri="{FF2B5EF4-FFF2-40B4-BE49-F238E27FC236}">
                <a16:creationId xmlns:a16="http://schemas.microsoft.com/office/drawing/2014/main" id="{2069479B-0A64-4664-9CEB-DF43A4E8A936}"/>
              </a:ext>
            </a:extLst>
          </p:cNvPr>
          <p:cNvSpPr>
            <a:spLocks noGrp="1"/>
          </p:cNvSpPr>
          <p:nvPr>
            <p:ph type="pic" idx="12"/>
          </p:nvPr>
        </p:nvSpPr>
        <p:spPr/>
      </p:sp>
      <p:sp>
        <p:nvSpPr>
          <p:cNvPr id="5" name="Picture Placeholder 4">
            <a:extLst>
              <a:ext uri="{FF2B5EF4-FFF2-40B4-BE49-F238E27FC236}">
                <a16:creationId xmlns:a16="http://schemas.microsoft.com/office/drawing/2014/main" id="{38ECABFF-7F3A-4ACE-9DCD-2D330AF77063}"/>
              </a:ext>
            </a:extLst>
          </p:cNvPr>
          <p:cNvSpPr>
            <a:spLocks noGrp="1"/>
          </p:cNvSpPr>
          <p:nvPr>
            <p:ph type="pic" idx="13"/>
          </p:nvPr>
        </p:nvSpPr>
        <p:spPr/>
      </p:sp>
      <p:sp>
        <p:nvSpPr>
          <p:cNvPr id="7" name="Picture Placeholder 6">
            <a:extLst>
              <a:ext uri="{FF2B5EF4-FFF2-40B4-BE49-F238E27FC236}">
                <a16:creationId xmlns:a16="http://schemas.microsoft.com/office/drawing/2014/main" id="{E1CE8DD2-B376-4C79-8247-5245672CDAD4}"/>
              </a:ext>
            </a:extLst>
          </p:cNvPr>
          <p:cNvSpPr>
            <a:spLocks noGrp="1"/>
          </p:cNvSpPr>
          <p:nvPr>
            <p:ph type="pic" idx="11"/>
          </p:nvPr>
        </p:nvSpPr>
        <p:spPr/>
      </p:sp>
    </p:spTree>
    <p:extLst>
      <p:ext uri="{BB962C8B-B14F-4D97-AF65-F5344CB8AC3E}">
        <p14:creationId xmlns:p14="http://schemas.microsoft.com/office/powerpoint/2010/main" val="128175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45" name="Group 44">
            <a:extLst>
              <a:ext uri="{FF2B5EF4-FFF2-40B4-BE49-F238E27FC236}">
                <a16:creationId xmlns:a16="http://schemas.microsoft.com/office/drawing/2014/main" id="{CC6EB073-7EEE-4A7C-B59A-66B8F354943D}"/>
              </a:ext>
            </a:extLst>
          </p:cNvPr>
          <p:cNvGrpSpPr/>
          <p:nvPr/>
        </p:nvGrpSpPr>
        <p:grpSpPr>
          <a:xfrm>
            <a:off x="4683650" y="1467453"/>
            <a:ext cx="2765034" cy="1115678"/>
            <a:chOff x="4675383" y="1733031"/>
            <a:chExt cx="2765034" cy="1115678"/>
          </a:xfrm>
        </p:grpSpPr>
        <p:grpSp>
          <p:nvGrpSpPr>
            <p:cNvPr id="9" name="Group 8">
              <a:extLst>
                <a:ext uri="{FF2B5EF4-FFF2-40B4-BE49-F238E27FC236}">
                  <a16:creationId xmlns:a16="http://schemas.microsoft.com/office/drawing/2014/main" id="{1936FB56-F8DC-4EDD-BF23-45F471164E6B}"/>
                </a:ext>
              </a:extLst>
            </p:cNvPr>
            <p:cNvGrpSpPr/>
            <p:nvPr/>
          </p:nvGrpSpPr>
          <p:grpSpPr>
            <a:xfrm>
              <a:off x="4723490" y="1733031"/>
              <a:ext cx="2685979" cy="884377"/>
              <a:chOff x="4439828" y="3377192"/>
              <a:chExt cx="2685979" cy="884377"/>
            </a:xfrm>
          </p:grpSpPr>
          <p:sp>
            <p:nvSpPr>
              <p:cNvPr id="6" name="Freeform: Shape 5">
                <a:extLst>
                  <a:ext uri="{FF2B5EF4-FFF2-40B4-BE49-F238E27FC236}">
                    <a16:creationId xmlns:a16="http://schemas.microsoft.com/office/drawing/2014/main" id="{CD601652-594E-4C5F-9DA5-95E7121B9E61}"/>
                  </a:ext>
                </a:extLst>
              </p:cNvPr>
              <p:cNvSpPr/>
              <p:nvPr/>
            </p:nvSpPr>
            <p:spPr>
              <a:xfrm>
                <a:off x="5118600" y="3515240"/>
                <a:ext cx="1126041" cy="746329"/>
              </a:xfrm>
              <a:custGeom>
                <a:avLst/>
                <a:gdLst>
                  <a:gd name="connsiteX0" fmla="*/ 3241781 w 3276600"/>
                  <a:gd name="connsiteY0" fmla="*/ 326859 h 2171700"/>
                  <a:gd name="connsiteX1" fmla="*/ 3241781 w 3276600"/>
                  <a:gd name="connsiteY1" fmla="*/ 326859 h 2171700"/>
                  <a:gd name="connsiteX2" fmla="*/ 3241781 w 3276600"/>
                  <a:gd name="connsiteY2" fmla="*/ 326859 h 2171700"/>
                  <a:gd name="connsiteX3" fmla="*/ 3209396 w 3276600"/>
                  <a:gd name="connsiteY3" fmla="*/ 303999 h 2171700"/>
                  <a:gd name="connsiteX4" fmla="*/ 2979843 w 3276600"/>
                  <a:gd name="connsiteY4" fmla="*/ 303999 h 2171700"/>
                  <a:gd name="connsiteX5" fmla="*/ 2955079 w 3276600"/>
                  <a:gd name="connsiteY5" fmla="*/ 325907 h 2171700"/>
                  <a:gd name="connsiteX6" fmla="*/ 2681711 w 3276600"/>
                  <a:gd name="connsiteY6" fmla="*/ 325907 h 2171700"/>
                  <a:gd name="connsiteX7" fmla="*/ 2680758 w 3276600"/>
                  <a:gd name="connsiteY7" fmla="*/ 305904 h 2171700"/>
                  <a:gd name="connsiteX8" fmla="*/ 2680758 w 3276600"/>
                  <a:gd name="connsiteY8" fmla="*/ 233514 h 2171700"/>
                  <a:gd name="connsiteX9" fmla="*/ 2669329 w 3276600"/>
                  <a:gd name="connsiteY9" fmla="*/ 221132 h 2171700"/>
                  <a:gd name="connsiteX10" fmla="*/ 2657898 w 3276600"/>
                  <a:gd name="connsiteY10" fmla="*/ 234467 h 2171700"/>
                  <a:gd name="connsiteX11" fmla="*/ 2657898 w 3276600"/>
                  <a:gd name="connsiteY11" fmla="*/ 251612 h 2171700"/>
                  <a:gd name="connsiteX12" fmla="*/ 2656946 w 3276600"/>
                  <a:gd name="connsiteY12" fmla="*/ 326859 h 2171700"/>
                  <a:gd name="connsiteX13" fmla="*/ 2635039 w 3276600"/>
                  <a:gd name="connsiteY13" fmla="*/ 326859 h 2171700"/>
                  <a:gd name="connsiteX14" fmla="*/ 2635039 w 3276600"/>
                  <a:gd name="connsiteY14" fmla="*/ 326859 h 2171700"/>
                  <a:gd name="connsiteX15" fmla="*/ 2634086 w 3276600"/>
                  <a:gd name="connsiteY15" fmla="*/ 306857 h 2171700"/>
                  <a:gd name="connsiteX16" fmla="*/ 2634086 w 3276600"/>
                  <a:gd name="connsiteY16" fmla="*/ 234467 h 2171700"/>
                  <a:gd name="connsiteX17" fmla="*/ 2622656 w 3276600"/>
                  <a:gd name="connsiteY17" fmla="*/ 222084 h 2171700"/>
                  <a:gd name="connsiteX18" fmla="*/ 2611226 w 3276600"/>
                  <a:gd name="connsiteY18" fmla="*/ 235419 h 2171700"/>
                  <a:gd name="connsiteX19" fmla="*/ 2611226 w 3276600"/>
                  <a:gd name="connsiteY19" fmla="*/ 252564 h 2171700"/>
                  <a:gd name="connsiteX20" fmla="*/ 2610273 w 3276600"/>
                  <a:gd name="connsiteY20" fmla="*/ 327812 h 2171700"/>
                  <a:gd name="connsiteX21" fmla="*/ 2588366 w 3276600"/>
                  <a:gd name="connsiteY21" fmla="*/ 327812 h 2171700"/>
                  <a:gd name="connsiteX22" fmla="*/ 2587414 w 3276600"/>
                  <a:gd name="connsiteY22" fmla="*/ 238277 h 2171700"/>
                  <a:gd name="connsiteX23" fmla="*/ 2575983 w 3276600"/>
                  <a:gd name="connsiteY23" fmla="*/ 223037 h 2171700"/>
                  <a:gd name="connsiteX24" fmla="*/ 2567411 w 3276600"/>
                  <a:gd name="connsiteY24" fmla="*/ 237324 h 2171700"/>
                  <a:gd name="connsiteX25" fmla="*/ 2568364 w 3276600"/>
                  <a:gd name="connsiteY25" fmla="*/ 324002 h 2171700"/>
                  <a:gd name="connsiteX26" fmla="*/ 2568364 w 3276600"/>
                  <a:gd name="connsiteY26" fmla="*/ 324002 h 2171700"/>
                  <a:gd name="connsiteX27" fmla="*/ 2568364 w 3276600"/>
                  <a:gd name="connsiteY27" fmla="*/ 324002 h 2171700"/>
                  <a:gd name="connsiteX28" fmla="*/ 2540741 w 3276600"/>
                  <a:gd name="connsiteY28" fmla="*/ 327812 h 2171700"/>
                  <a:gd name="connsiteX29" fmla="*/ 2424536 w 3276600"/>
                  <a:gd name="connsiteY29" fmla="*/ 327812 h 2171700"/>
                  <a:gd name="connsiteX30" fmla="*/ 2270231 w 3276600"/>
                  <a:gd name="connsiteY30" fmla="*/ 327812 h 2171700"/>
                  <a:gd name="connsiteX31" fmla="*/ 2246418 w 3276600"/>
                  <a:gd name="connsiteY31" fmla="*/ 351624 h 2171700"/>
                  <a:gd name="connsiteX32" fmla="*/ 2248323 w 3276600"/>
                  <a:gd name="connsiteY32" fmla="*/ 421157 h 2171700"/>
                  <a:gd name="connsiteX33" fmla="*/ 2248323 w 3276600"/>
                  <a:gd name="connsiteY33" fmla="*/ 421157 h 2171700"/>
                  <a:gd name="connsiteX34" fmla="*/ 2247371 w 3276600"/>
                  <a:gd name="connsiteY34" fmla="*/ 456399 h 2171700"/>
                  <a:gd name="connsiteX35" fmla="*/ 2247371 w 3276600"/>
                  <a:gd name="connsiteY35" fmla="*/ 1106004 h 2171700"/>
                  <a:gd name="connsiteX36" fmla="*/ 2247371 w 3276600"/>
                  <a:gd name="connsiteY36" fmla="*/ 1132674 h 2171700"/>
                  <a:gd name="connsiteX37" fmla="*/ 2235941 w 3276600"/>
                  <a:gd name="connsiteY37" fmla="*/ 1143152 h 2171700"/>
                  <a:gd name="connsiteX38" fmla="*/ 2235941 w 3276600"/>
                  <a:gd name="connsiteY38" fmla="*/ 1143152 h 2171700"/>
                  <a:gd name="connsiteX39" fmla="*/ 2119736 w 3276600"/>
                  <a:gd name="connsiteY39" fmla="*/ 1112672 h 2171700"/>
                  <a:gd name="connsiteX40" fmla="*/ 2119736 w 3276600"/>
                  <a:gd name="connsiteY40" fmla="*/ 43014 h 2171700"/>
                  <a:gd name="connsiteX41" fmla="*/ 2119736 w 3276600"/>
                  <a:gd name="connsiteY41" fmla="*/ 19202 h 2171700"/>
                  <a:gd name="connsiteX42" fmla="*/ 2101639 w 3276600"/>
                  <a:gd name="connsiteY42" fmla="*/ 152 h 2171700"/>
                  <a:gd name="connsiteX43" fmla="*/ 2054966 w 3276600"/>
                  <a:gd name="connsiteY43" fmla="*/ 1104 h 2171700"/>
                  <a:gd name="connsiteX44" fmla="*/ 2054966 w 3276600"/>
                  <a:gd name="connsiteY44" fmla="*/ 1104 h 2171700"/>
                  <a:gd name="connsiteX45" fmla="*/ 2054966 w 3276600"/>
                  <a:gd name="connsiteY45" fmla="*/ 1104 h 2171700"/>
                  <a:gd name="connsiteX46" fmla="*/ 2022581 w 3276600"/>
                  <a:gd name="connsiteY46" fmla="*/ 152 h 2171700"/>
                  <a:gd name="connsiteX47" fmla="*/ 1983528 w 3276600"/>
                  <a:gd name="connsiteY47" fmla="*/ 39204 h 2171700"/>
                  <a:gd name="connsiteX48" fmla="*/ 1983528 w 3276600"/>
                  <a:gd name="connsiteY48" fmla="*/ 1076477 h 2171700"/>
                  <a:gd name="connsiteX49" fmla="*/ 1939713 w 3276600"/>
                  <a:gd name="connsiteY49" fmla="*/ 1065999 h 2171700"/>
                  <a:gd name="connsiteX50" fmla="*/ 1827318 w 3276600"/>
                  <a:gd name="connsiteY50" fmla="*/ 1035519 h 2171700"/>
                  <a:gd name="connsiteX51" fmla="*/ 1827318 w 3276600"/>
                  <a:gd name="connsiteY51" fmla="*/ 27774 h 2171700"/>
                  <a:gd name="connsiteX52" fmla="*/ 1827318 w 3276600"/>
                  <a:gd name="connsiteY52" fmla="*/ 16344 h 2171700"/>
                  <a:gd name="connsiteX53" fmla="*/ 1812078 w 3276600"/>
                  <a:gd name="connsiteY53" fmla="*/ 152 h 2171700"/>
                  <a:gd name="connsiteX54" fmla="*/ 1762548 w 3276600"/>
                  <a:gd name="connsiteY54" fmla="*/ 1104 h 2171700"/>
                  <a:gd name="connsiteX55" fmla="*/ 1762548 w 3276600"/>
                  <a:gd name="connsiteY55" fmla="*/ 1104 h 2171700"/>
                  <a:gd name="connsiteX56" fmla="*/ 1762548 w 3276600"/>
                  <a:gd name="connsiteY56" fmla="*/ 1104 h 2171700"/>
                  <a:gd name="connsiteX57" fmla="*/ 1718733 w 3276600"/>
                  <a:gd name="connsiteY57" fmla="*/ 152 h 2171700"/>
                  <a:gd name="connsiteX58" fmla="*/ 1692063 w 3276600"/>
                  <a:gd name="connsiteY58" fmla="*/ 27774 h 2171700"/>
                  <a:gd name="connsiteX59" fmla="*/ 1692063 w 3276600"/>
                  <a:gd name="connsiteY59" fmla="*/ 401154 h 2171700"/>
                  <a:gd name="connsiteX60" fmla="*/ 1692063 w 3276600"/>
                  <a:gd name="connsiteY60" fmla="*/ 1000277 h 2171700"/>
                  <a:gd name="connsiteX61" fmla="*/ 1692063 w 3276600"/>
                  <a:gd name="connsiteY61" fmla="*/ 1000277 h 2171700"/>
                  <a:gd name="connsiteX62" fmla="*/ 1615863 w 3276600"/>
                  <a:gd name="connsiteY62" fmla="*/ 982179 h 2171700"/>
                  <a:gd name="connsiteX63" fmla="*/ 1575858 w 3276600"/>
                  <a:gd name="connsiteY63" fmla="*/ 982179 h 2171700"/>
                  <a:gd name="connsiteX64" fmla="*/ 1129136 w 3276600"/>
                  <a:gd name="connsiteY64" fmla="*/ 1098384 h 2171700"/>
                  <a:gd name="connsiteX65" fmla="*/ 863388 w 3276600"/>
                  <a:gd name="connsiteY65" fmla="*/ 1166012 h 2171700"/>
                  <a:gd name="connsiteX66" fmla="*/ 863388 w 3276600"/>
                  <a:gd name="connsiteY66" fmla="*/ 1153629 h 2171700"/>
                  <a:gd name="connsiteX67" fmla="*/ 877676 w 3276600"/>
                  <a:gd name="connsiteY67" fmla="*/ 1109814 h 2171700"/>
                  <a:gd name="connsiteX68" fmla="*/ 871961 w 3276600"/>
                  <a:gd name="connsiteY68" fmla="*/ 1104099 h 2171700"/>
                  <a:gd name="connsiteX69" fmla="*/ 851958 w 3276600"/>
                  <a:gd name="connsiteY69" fmla="*/ 1118387 h 2171700"/>
                  <a:gd name="connsiteX70" fmla="*/ 834813 w 3276600"/>
                  <a:gd name="connsiteY70" fmla="*/ 1107909 h 2171700"/>
                  <a:gd name="connsiteX71" fmla="*/ 827193 w 3276600"/>
                  <a:gd name="connsiteY71" fmla="*/ 1111719 h 2171700"/>
                  <a:gd name="connsiteX72" fmla="*/ 799571 w 3276600"/>
                  <a:gd name="connsiteY72" fmla="*/ 1118387 h 2171700"/>
                  <a:gd name="connsiteX73" fmla="*/ 785283 w 3276600"/>
                  <a:gd name="connsiteY73" fmla="*/ 1106957 h 2171700"/>
                  <a:gd name="connsiteX74" fmla="*/ 768138 w 3276600"/>
                  <a:gd name="connsiteY74" fmla="*/ 1106004 h 2171700"/>
                  <a:gd name="connsiteX75" fmla="*/ 757661 w 3276600"/>
                  <a:gd name="connsiteY75" fmla="*/ 1106957 h 2171700"/>
                  <a:gd name="connsiteX76" fmla="*/ 747183 w 3276600"/>
                  <a:gd name="connsiteY76" fmla="*/ 1119339 h 2171700"/>
                  <a:gd name="connsiteX77" fmla="*/ 729086 w 3276600"/>
                  <a:gd name="connsiteY77" fmla="*/ 1111719 h 2171700"/>
                  <a:gd name="connsiteX78" fmla="*/ 718608 w 3276600"/>
                  <a:gd name="connsiteY78" fmla="*/ 1109814 h 2171700"/>
                  <a:gd name="connsiteX79" fmla="*/ 703368 w 3276600"/>
                  <a:gd name="connsiteY79" fmla="*/ 1108862 h 2171700"/>
                  <a:gd name="connsiteX80" fmla="*/ 709083 w 3276600"/>
                  <a:gd name="connsiteY80" fmla="*/ 1148867 h 2171700"/>
                  <a:gd name="connsiteX81" fmla="*/ 726228 w 3276600"/>
                  <a:gd name="connsiteY81" fmla="*/ 1180299 h 2171700"/>
                  <a:gd name="connsiteX82" fmla="*/ 726228 w 3276600"/>
                  <a:gd name="connsiteY82" fmla="*/ 1200302 h 2171700"/>
                  <a:gd name="connsiteX83" fmla="*/ 712893 w 3276600"/>
                  <a:gd name="connsiteY83" fmla="*/ 1206017 h 2171700"/>
                  <a:gd name="connsiteX84" fmla="*/ 41381 w 3276600"/>
                  <a:gd name="connsiteY84" fmla="*/ 1380324 h 2171700"/>
                  <a:gd name="connsiteX85" fmla="*/ 423 w 3276600"/>
                  <a:gd name="connsiteY85" fmla="*/ 1433664 h 2171700"/>
                  <a:gd name="connsiteX86" fmla="*/ 423 w 3276600"/>
                  <a:gd name="connsiteY86" fmla="*/ 1459382 h 2171700"/>
                  <a:gd name="connsiteX87" fmla="*/ 21378 w 3276600"/>
                  <a:gd name="connsiteY87" fmla="*/ 1481289 h 2171700"/>
                  <a:gd name="connsiteX88" fmla="*/ 58526 w 3276600"/>
                  <a:gd name="connsiteY88" fmla="*/ 1481289 h 2171700"/>
                  <a:gd name="connsiteX89" fmla="*/ 58526 w 3276600"/>
                  <a:gd name="connsiteY89" fmla="*/ 1481289 h 2171700"/>
                  <a:gd name="connsiteX90" fmla="*/ 59478 w 3276600"/>
                  <a:gd name="connsiteY90" fmla="*/ 1497482 h 2171700"/>
                  <a:gd name="connsiteX91" fmla="*/ 59478 w 3276600"/>
                  <a:gd name="connsiteY91" fmla="*/ 1497482 h 2171700"/>
                  <a:gd name="connsiteX92" fmla="*/ 58526 w 3276600"/>
                  <a:gd name="connsiteY92" fmla="*/ 1650834 h 2171700"/>
                  <a:gd name="connsiteX93" fmla="*/ 58526 w 3276600"/>
                  <a:gd name="connsiteY93" fmla="*/ 1650834 h 2171700"/>
                  <a:gd name="connsiteX94" fmla="*/ 58526 w 3276600"/>
                  <a:gd name="connsiteY94" fmla="*/ 1650834 h 2171700"/>
                  <a:gd name="connsiteX95" fmla="*/ 58526 w 3276600"/>
                  <a:gd name="connsiteY95" fmla="*/ 1656549 h 2171700"/>
                  <a:gd name="connsiteX96" fmla="*/ 58526 w 3276600"/>
                  <a:gd name="connsiteY96" fmla="*/ 1672742 h 2171700"/>
                  <a:gd name="connsiteX97" fmla="*/ 58526 w 3276600"/>
                  <a:gd name="connsiteY97" fmla="*/ 1672742 h 2171700"/>
                  <a:gd name="connsiteX98" fmla="*/ 58526 w 3276600"/>
                  <a:gd name="connsiteY98" fmla="*/ 2160422 h 2171700"/>
                  <a:gd name="connsiteX99" fmla="*/ 58526 w 3276600"/>
                  <a:gd name="connsiteY99" fmla="*/ 2160422 h 2171700"/>
                  <a:gd name="connsiteX100" fmla="*/ 69956 w 3276600"/>
                  <a:gd name="connsiteY100" fmla="*/ 2177567 h 2171700"/>
                  <a:gd name="connsiteX101" fmla="*/ 89958 w 3276600"/>
                  <a:gd name="connsiteY101" fmla="*/ 2177567 h 2171700"/>
                  <a:gd name="connsiteX102" fmla="*/ 1245341 w 3276600"/>
                  <a:gd name="connsiteY102" fmla="*/ 2177567 h 2171700"/>
                  <a:gd name="connsiteX103" fmla="*/ 1274868 w 3276600"/>
                  <a:gd name="connsiteY103" fmla="*/ 2176614 h 2171700"/>
                  <a:gd name="connsiteX104" fmla="*/ 1274868 w 3276600"/>
                  <a:gd name="connsiteY104" fmla="*/ 2176614 h 2171700"/>
                  <a:gd name="connsiteX105" fmla="*/ 1274868 w 3276600"/>
                  <a:gd name="connsiteY105" fmla="*/ 2176614 h 2171700"/>
                  <a:gd name="connsiteX106" fmla="*/ 1362498 w 3276600"/>
                  <a:gd name="connsiteY106" fmla="*/ 2176614 h 2171700"/>
                  <a:gd name="connsiteX107" fmla="*/ 1394883 w 3276600"/>
                  <a:gd name="connsiteY107" fmla="*/ 2177567 h 2171700"/>
                  <a:gd name="connsiteX108" fmla="*/ 1792076 w 3276600"/>
                  <a:gd name="connsiteY108" fmla="*/ 2177567 h 2171700"/>
                  <a:gd name="connsiteX109" fmla="*/ 1824461 w 3276600"/>
                  <a:gd name="connsiteY109" fmla="*/ 2176614 h 2171700"/>
                  <a:gd name="connsiteX110" fmla="*/ 1912091 w 3276600"/>
                  <a:gd name="connsiteY110" fmla="*/ 2177567 h 2171700"/>
                  <a:gd name="connsiteX111" fmla="*/ 1932093 w 3276600"/>
                  <a:gd name="connsiteY111" fmla="*/ 2178519 h 2171700"/>
                  <a:gd name="connsiteX112" fmla="*/ 3102716 w 3276600"/>
                  <a:gd name="connsiteY112" fmla="*/ 2178519 h 2171700"/>
                  <a:gd name="connsiteX113" fmla="*/ 3128433 w 3276600"/>
                  <a:gd name="connsiteY113" fmla="*/ 2177567 h 2171700"/>
                  <a:gd name="connsiteX114" fmla="*/ 3242733 w 3276600"/>
                  <a:gd name="connsiteY114" fmla="*/ 2178519 h 2171700"/>
                  <a:gd name="connsiteX115" fmla="*/ 3281786 w 3276600"/>
                  <a:gd name="connsiteY115" fmla="*/ 2139467 h 2171700"/>
                  <a:gd name="connsiteX116" fmla="*/ 3281786 w 3276600"/>
                  <a:gd name="connsiteY116" fmla="*/ 454494 h 2171700"/>
                  <a:gd name="connsiteX117" fmla="*/ 3280833 w 3276600"/>
                  <a:gd name="connsiteY117" fmla="*/ 422109 h 2171700"/>
                  <a:gd name="connsiteX118" fmla="*/ 3280833 w 3276600"/>
                  <a:gd name="connsiteY118" fmla="*/ 422109 h 2171700"/>
                  <a:gd name="connsiteX119" fmla="*/ 3281786 w 3276600"/>
                  <a:gd name="connsiteY119" fmla="*/ 370674 h 2171700"/>
                  <a:gd name="connsiteX120" fmla="*/ 3241781 w 3276600"/>
                  <a:gd name="connsiteY120" fmla="*/ 326859 h 2171700"/>
                  <a:gd name="connsiteX121" fmla="*/ 2611226 w 3276600"/>
                  <a:gd name="connsiteY121" fmla="*/ 349719 h 2171700"/>
                  <a:gd name="connsiteX122" fmla="*/ 2611226 w 3276600"/>
                  <a:gd name="connsiteY122" fmla="*/ 349719 h 2171700"/>
                  <a:gd name="connsiteX123" fmla="*/ 2612179 w 3276600"/>
                  <a:gd name="connsiteY123" fmla="*/ 351624 h 2171700"/>
                  <a:gd name="connsiteX124" fmla="*/ 2611226 w 3276600"/>
                  <a:gd name="connsiteY124" fmla="*/ 351624 h 2171700"/>
                  <a:gd name="connsiteX125" fmla="*/ 2611226 w 3276600"/>
                  <a:gd name="connsiteY125" fmla="*/ 349719 h 2171700"/>
                  <a:gd name="connsiteX126" fmla="*/ 2611226 w 3276600"/>
                  <a:gd name="connsiteY126" fmla="*/ 349719 h 2171700"/>
                  <a:gd name="connsiteX127" fmla="*/ 2435966 w 3276600"/>
                  <a:gd name="connsiteY127" fmla="*/ 347814 h 2171700"/>
                  <a:gd name="connsiteX128" fmla="*/ 2435966 w 3276600"/>
                  <a:gd name="connsiteY128" fmla="*/ 349719 h 2171700"/>
                  <a:gd name="connsiteX129" fmla="*/ 2435014 w 3276600"/>
                  <a:gd name="connsiteY129" fmla="*/ 349719 h 2171700"/>
                  <a:gd name="connsiteX130" fmla="*/ 2435014 w 3276600"/>
                  <a:gd name="connsiteY130" fmla="*/ 349719 h 2171700"/>
                  <a:gd name="connsiteX131" fmla="*/ 2435014 w 3276600"/>
                  <a:gd name="connsiteY131" fmla="*/ 349719 h 2171700"/>
                  <a:gd name="connsiteX132" fmla="*/ 2435966 w 3276600"/>
                  <a:gd name="connsiteY132" fmla="*/ 347814 h 2171700"/>
                  <a:gd name="connsiteX133" fmla="*/ 2434061 w 3276600"/>
                  <a:gd name="connsiteY133" fmla="*/ 350672 h 2171700"/>
                  <a:gd name="connsiteX134" fmla="*/ 2434061 w 3276600"/>
                  <a:gd name="connsiteY134" fmla="*/ 352577 h 2171700"/>
                  <a:gd name="connsiteX135" fmla="*/ 2433108 w 3276600"/>
                  <a:gd name="connsiteY135" fmla="*/ 352577 h 2171700"/>
                  <a:gd name="connsiteX136" fmla="*/ 2434061 w 3276600"/>
                  <a:gd name="connsiteY136" fmla="*/ 350672 h 2171700"/>
                  <a:gd name="connsiteX137" fmla="*/ 2434061 w 3276600"/>
                  <a:gd name="connsiteY137" fmla="*/ 350672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276600" h="2171700">
                    <a:moveTo>
                      <a:pt x="3241781" y="326859"/>
                    </a:moveTo>
                    <a:cubicBezTo>
                      <a:pt x="3241781" y="326859"/>
                      <a:pt x="3241781" y="326859"/>
                      <a:pt x="3241781" y="326859"/>
                    </a:cubicBezTo>
                    <a:cubicBezTo>
                      <a:pt x="3241781" y="326859"/>
                      <a:pt x="3241781" y="326859"/>
                      <a:pt x="3241781" y="326859"/>
                    </a:cubicBezTo>
                    <a:cubicBezTo>
                      <a:pt x="3237971" y="309714"/>
                      <a:pt x="3228446" y="303047"/>
                      <a:pt x="3209396" y="303999"/>
                    </a:cubicBezTo>
                    <a:cubicBezTo>
                      <a:pt x="3133196" y="305904"/>
                      <a:pt x="3056043" y="304952"/>
                      <a:pt x="2979843" y="303999"/>
                    </a:cubicBezTo>
                    <a:cubicBezTo>
                      <a:pt x="2962698" y="303999"/>
                      <a:pt x="2954126" y="308762"/>
                      <a:pt x="2955079" y="325907"/>
                    </a:cubicBezTo>
                    <a:cubicBezTo>
                      <a:pt x="2863639" y="325907"/>
                      <a:pt x="2772198" y="325907"/>
                      <a:pt x="2681711" y="325907"/>
                    </a:cubicBezTo>
                    <a:cubicBezTo>
                      <a:pt x="2681711" y="319239"/>
                      <a:pt x="2680758" y="312572"/>
                      <a:pt x="2680758" y="305904"/>
                    </a:cubicBezTo>
                    <a:cubicBezTo>
                      <a:pt x="2680758" y="282092"/>
                      <a:pt x="2680758" y="257327"/>
                      <a:pt x="2680758" y="233514"/>
                    </a:cubicBezTo>
                    <a:cubicBezTo>
                      <a:pt x="2680758" y="225894"/>
                      <a:pt x="2678854" y="220179"/>
                      <a:pt x="2669329" y="221132"/>
                    </a:cubicBezTo>
                    <a:cubicBezTo>
                      <a:pt x="2660756" y="221132"/>
                      <a:pt x="2657898" y="225894"/>
                      <a:pt x="2657898" y="234467"/>
                    </a:cubicBezTo>
                    <a:cubicBezTo>
                      <a:pt x="2657898" y="240182"/>
                      <a:pt x="2657898" y="245897"/>
                      <a:pt x="2657898" y="251612"/>
                    </a:cubicBezTo>
                    <a:cubicBezTo>
                      <a:pt x="2657898" y="276377"/>
                      <a:pt x="2656946" y="302094"/>
                      <a:pt x="2656946" y="326859"/>
                    </a:cubicBezTo>
                    <a:cubicBezTo>
                      <a:pt x="2649326" y="326859"/>
                      <a:pt x="2642658" y="326859"/>
                      <a:pt x="2635039" y="326859"/>
                    </a:cubicBezTo>
                    <a:lnTo>
                      <a:pt x="2635039" y="326859"/>
                    </a:lnTo>
                    <a:cubicBezTo>
                      <a:pt x="2635039" y="320192"/>
                      <a:pt x="2634086" y="313524"/>
                      <a:pt x="2634086" y="306857"/>
                    </a:cubicBezTo>
                    <a:cubicBezTo>
                      <a:pt x="2634086" y="283044"/>
                      <a:pt x="2634086" y="258279"/>
                      <a:pt x="2634086" y="234467"/>
                    </a:cubicBezTo>
                    <a:cubicBezTo>
                      <a:pt x="2634086" y="226847"/>
                      <a:pt x="2632181" y="221132"/>
                      <a:pt x="2622656" y="222084"/>
                    </a:cubicBezTo>
                    <a:cubicBezTo>
                      <a:pt x="2614083" y="222084"/>
                      <a:pt x="2611226" y="227799"/>
                      <a:pt x="2611226" y="235419"/>
                    </a:cubicBezTo>
                    <a:cubicBezTo>
                      <a:pt x="2611226" y="241134"/>
                      <a:pt x="2611226" y="246849"/>
                      <a:pt x="2611226" y="252564"/>
                    </a:cubicBezTo>
                    <a:cubicBezTo>
                      <a:pt x="2611226" y="277329"/>
                      <a:pt x="2610273" y="303047"/>
                      <a:pt x="2610273" y="327812"/>
                    </a:cubicBezTo>
                    <a:cubicBezTo>
                      <a:pt x="2602654" y="327812"/>
                      <a:pt x="2595986" y="327812"/>
                      <a:pt x="2588366" y="327812"/>
                    </a:cubicBezTo>
                    <a:cubicBezTo>
                      <a:pt x="2588366" y="298284"/>
                      <a:pt x="2588366" y="267804"/>
                      <a:pt x="2587414" y="238277"/>
                    </a:cubicBezTo>
                    <a:cubicBezTo>
                      <a:pt x="2587414" y="230657"/>
                      <a:pt x="2588366" y="222084"/>
                      <a:pt x="2575983" y="223037"/>
                    </a:cubicBezTo>
                    <a:cubicBezTo>
                      <a:pt x="2566458" y="223989"/>
                      <a:pt x="2567411" y="231609"/>
                      <a:pt x="2567411" y="237324"/>
                    </a:cubicBezTo>
                    <a:cubicBezTo>
                      <a:pt x="2567411" y="265899"/>
                      <a:pt x="2567411" y="295427"/>
                      <a:pt x="2568364" y="324002"/>
                    </a:cubicBezTo>
                    <a:cubicBezTo>
                      <a:pt x="2568364" y="324002"/>
                      <a:pt x="2568364" y="324002"/>
                      <a:pt x="2568364" y="324002"/>
                    </a:cubicBezTo>
                    <a:cubicBezTo>
                      <a:pt x="2568364" y="324002"/>
                      <a:pt x="2568364" y="324002"/>
                      <a:pt x="2568364" y="324002"/>
                    </a:cubicBezTo>
                    <a:cubicBezTo>
                      <a:pt x="2559791" y="330669"/>
                      <a:pt x="2549314" y="327812"/>
                      <a:pt x="2540741" y="327812"/>
                    </a:cubicBezTo>
                    <a:cubicBezTo>
                      <a:pt x="2501689" y="327812"/>
                      <a:pt x="2463589" y="327812"/>
                      <a:pt x="2424536" y="327812"/>
                    </a:cubicBezTo>
                    <a:cubicBezTo>
                      <a:pt x="2373101" y="327812"/>
                      <a:pt x="2321666" y="327812"/>
                      <a:pt x="2270231" y="327812"/>
                    </a:cubicBezTo>
                    <a:cubicBezTo>
                      <a:pt x="2247371" y="327812"/>
                      <a:pt x="2246418" y="327812"/>
                      <a:pt x="2246418" y="351624"/>
                    </a:cubicBezTo>
                    <a:cubicBezTo>
                      <a:pt x="2246418" y="374484"/>
                      <a:pt x="2247371" y="398297"/>
                      <a:pt x="2248323" y="421157"/>
                    </a:cubicBezTo>
                    <a:lnTo>
                      <a:pt x="2248323" y="421157"/>
                    </a:lnTo>
                    <a:cubicBezTo>
                      <a:pt x="2248323" y="432587"/>
                      <a:pt x="2247371" y="444969"/>
                      <a:pt x="2247371" y="456399"/>
                    </a:cubicBezTo>
                    <a:cubicBezTo>
                      <a:pt x="2247371" y="672617"/>
                      <a:pt x="2247371" y="888834"/>
                      <a:pt x="2247371" y="1106004"/>
                    </a:cubicBezTo>
                    <a:cubicBezTo>
                      <a:pt x="2247371" y="1114577"/>
                      <a:pt x="2247371" y="1123149"/>
                      <a:pt x="2247371" y="1132674"/>
                    </a:cubicBezTo>
                    <a:cubicBezTo>
                      <a:pt x="2247371" y="1140294"/>
                      <a:pt x="2241656" y="1141247"/>
                      <a:pt x="2235941" y="1143152"/>
                    </a:cubicBezTo>
                    <a:cubicBezTo>
                      <a:pt x="2235941" y="1143152"/>
                      <a:pt x="2235941" y="1143152"/>
                      <a:pt x="2235941" y="1143152"/>
                    </a:cubicBezTo>
                    <a:cubicBezTo>
                      <a:pt x="2196889" y="1132674"/>
                      <a:pt x="2158789" y="1123149"/>
                      <a:pt x="2119736" y="1112672"/>
                    </a:cubicBezTo>
                    <a:cubicBezTo>
                      <a:pt x="2119736" y="756437"/>
                      <a:pt x="2119736" y="399249"/>
                      <a:pt x="2119736" y="43014"/>
                    </a:cubicBezTo>
                    <a:cubicBezTo>
                      <a:pt x="2119736" y="35394"/>
                      <a:pt x="2119736" y="27774"/>
                      <a:pt x="2119736" y="19202"/>
                    </a:cubicBezTo>
                    <a:cubicBezTo>
                      <a:pt x="2120689" y="5867"/>
                      <a:pt x="2115926" y="-801"/>
                      <a:pt x="2101639" y="152"/>
                    </a:cubicBezTo>
                    <a:cubicBezTo>
                      <a:pt x="2086398" y="1104"/>
                      <a:pt x="2070206" y="1104"/>
                      <a:pt x="2054966" y="1104"/>
                    </a:cubicBezTo>
                    <a:cubicBezTo>
                      <a:pt x="2054966" y="1104"/>
                      <a:pt x="2054966" y="1104"/>
                      <a:pt x="2054966" y="1104"/>
                    </a:cubicBezTo>
                    <a:lnTo>
                      <a:pt x="2054966" y="1104"/>
                    </a:lnTo>
                    <a:cubicBezTo>
                      <a:pt x="2044488" y="1104"/>
                      <a:pt x="2034011" y="152"/>
                      <a:pt x="2022581" y="152"/>
                    </a:cubicBezTo>
                    <a:cubicBezTo>
                      <a:pt x="1978766" y="152"/>
                      <a:pt x="1983528" y="-4611"/>
                      <a:pt x="1983528" y="39204"/>
                    </a:cubicBezTo>
                    <a:cubicBezTo>
                      <a:pt x="1983528" y="384962"/>
                      <a:pt x="1983528" y="730719"/>
                      <a:pt x="1983528" y="1076477"/>
                    </a:cubicBezTo>
                    <a:cubicBezTo>
                      <a:pt x="1967336" y="1081239"/>
                      <a:pt x="1954001" y="1069809"/>
                      <a:pt x="1939713" y="1065999"/>
                    </a:cubicBezTo>
                    <a:cubicBezTo>
                      <a:pt x="1902566" y="1056474"/>
                      <a:pt x="1863513" y="1048854"/>
                      <a:pt x="1827318" y="1035519"/>
                    </a:cubicBezTo>
                    <a:cubicBezTo>
                      <a:pt x="1827318" y="699287"/>
                      <a:pt x="1827318" y="363054"/>
                      <a:pt x="1827318" y="27774"/>
                    </a:cubicBezTo>
                    <a:cubicBezTo>
                      <a:pt x="1827318" y="23964"/>
                      <a:pt x="1827318" y="20154"/>
                      <a:pt x="1827318" y="16344"/>
                    </a:cubicBezTo>
                    <a:cubicBezTo>
                      <a:pt x="1827318" y="5867"/>
                      <a:pt x="1822556" y="152"/>
                      <a:pt x="1812078" y="152"/>
                    </a:cubicBezTo>
                    <a:cubicBezTo>
                      <a:pt x="1795886" y="152"/>
                      <a:pt x="1778741" y="1104"/>
                      <a:pt x="1762548" y="1104"/>
                    </a:cubicBezTo>
                    <a:cubicBezTo>
                      <a:pt x="1762548" y="1104"/>
                      <a:pt x="1762548" y="1104"/>
                      <a:pt x="1762548" y="1104"/>
                    </a:cubicBezTo>
                    <a:lnTo>
                      <a:pt x="1762548" y="1104"/>
                    </a:lnTo>
                    <a:cubicBezTo>
                      <a:pt x="1748261" y="1104"/>
                      <a:pt x="1733021" y="152"/>
                      <a:pt x="1718733" y="152"/>
                    </a:cubicBezTo>
                    <a:cubicBezTo>
                      <a:pt x="1692063" y="152"/>
                      <a:pt x="1692063" y="152"/>
                      <a:pt x="1692063" y="27774"/>
                    </a:cubicBezTo>
                    <a:cubicBezTo>
                      <a:pt x="1692063" y="152552"/>
                      <a:pt x="1692063" y="277329"/>
                      <a:pt x="1692063" y="401154"/>
                    </a:cubicBezTo>
                    <a:cubicBezTo>
                      <a:pt x="1692063" y="601179"/>
                      <a:pt x="1692063" y="800252"/>
                      <a:pt x="1692063" y="1000277"/>
                    </a:cubicBezTo>
                    <a:lnTo>
                      <a:pt x="1692063" y="1000277"/>
                    </a:lnTo>
                    <a:cubicBezTo>
                      <a:pt x="1665393" y="997419"/>
                      <a:pt x="1640628" y="987894"/>
                      <a:pt x="1615863" y="982179"/>
                    </a:cubicBezTo>
                    <a:cubicBezTo>
                      <a:pt x="1602528" y="978369"/>
                      <a:pt x="1590146" y="978369"/>
                      <a:pt x="1575858" y="982179"/>
                    </a:cubicBezTo>
                    <a:cubicBezTo>
                      <a:pt x="1427268" y="1021232"/>
                      <a:pt x="1277726" y="1060284"/>
                      <a:pt x="1129136" y="1098384"/>
                    </a:cubicBezTo>
                    <a:cubicBezTo>
                      <a:pt x="1040553" y="1121244"/>
                      <a:pt x="951971" y="1144104"/>
                      <a:pt x="863388" y="1166012"/>
                    </a:cubicBezTo>
                    <a:cubicBezTo>
                      <a:pt x="858626" y="1161249"/>
                      <a:pt x="854816" y="1158392"/>
                      <a:pt x="863388" y="1153629"/>
                    </a:cubicBezTo>
                    <a:cubicBezTo>
                      <a:pt x="891011" y="1137437"/>
                      <a:pt x="895773" y="1142199"/>
                      <a:pt x="877676" y="1109814"/>
                    </a:cubicBezTo>
                    <a:cubicBezTo>
                      <a:pt x="876723" y="1107909"/>
                      <a:pt x="873866" y="1106004"/>
                      <a:pt x="871961" y="1104099"/>
                    </a:cubicBezTo>
                    <a:cubicBezTo>
                      <a:pt x="861483" y="1104099"/>
                      <a:pt x="859578" y="1115529"/>
                      <a:pt x="851958" y="1118387"/>
                    </a:cubicBezTo>
                    <a:cubicBezTo>
                      <a:pt x="849101" y="1108862"/>
                      <a:pt x="850053" y="1094574"/>
                      <a:pt x="834813" y="1107909"/>
                    </a:cubicBezTo>
                    <a:cubicBezTo>
                      <a:pt x="831956" y="1109814"/>
                      <a:pt x="830051" y="1116482"/>
                      <a:pt x="827193" y="1111719"/>
                    </a:cubicBezTo>
                    <a:cubicBezTo>
                      <a:pt x="811953" y="1090764"/>
                      <a:pt x="809096" y="1117434"/>
                      <a:pt x="799571" y="1118387"/>
                    </a:cubicBezTo>
                    <a:cubicBezTo>
                      <a:pt x="796713" y="1111719"/>
                      <a:pt x="797666" y="1095527"/>
                      <a:pt x="785283" y="1106957"/>
                    </a:cubicBezTo>
                    <a:cubicBezTo>
                      <a:pt x="775758" y="1115529"/>
                      <a:pt x="773853" y="1118387"/>
                      <a:pt x="768138" y="1106004"/>
                    </a:cubicBezTo>
                    <a:cubicBezTo>
                      <a:pt x="766233" y="1102194"/>
                      <a:pt x="761471" y="1105052"/>
                      <a:pt x="757661" y="1106957"/>
                    </a:cubicBezTo>
                    <a:cubicBezTo>
                      <a:pt x="752898" y="1110767"/>
                      <a:pt x="753851" y="1118387"/>
                      <a:pt x="747183" y="1119339"/>
                    </a:cubicBezTo>
                    <a:cubicBezTo>
                      <a:pt x="740516" y="1100289"/>
                      <a:pt x="739563" y="1099337"/>
                      <a:pt x="729086" y="1111719"/>
                    </a:cubicBezTo>
                    <a:cubicBezTo>
                      <a:pt x="722418" y="1119339"/>
                      <a:pt x="721466" y="1118387"/>
                      <a:pt x="718608" y="1109814"/>
                    </a:cubicBezTo>
                    <a:cubicBezTo>
                      <a:pt x="714798" y="1101242"/>
                      <a:pt x="709083" y="1102194"/>
                      <a:pt x="703368" y="1108862"/>
                    </a:cubicBezTo>
                    <a:cubicBezTo>
                      <a:pt x="689081" y="1126959"/>
                      <a:pt x="689081" y="1139342"/>
                      <a:pt x="709083" y="1148867"/>
                    </a:cubicBezTo>
                    <a:cubicBezTo>
                      <a:pt x="725276" y="1156487"/>
                      <a:pt x="727181" y="1166012"/>
                      <a:pt x="726228" y="1180299"/>
                    </a:cubicBezTo>
                    <a:cubicBezTo>
                      <a:pt x="726228" y="1186967"/>
                      <a:pt x="726228" y="1193634"/>
                      <a:pt x="726228" y="1200302"/>
                    </a:cubicBezTo>
                    <a:cubicBezTo>
                      <a:pt x="721466" y="1202207"/>
                      <a:pt x="717656" y="1204112"/>
                      <a:pt x="712893" y="1206017"/>
                    </a:cubicBezTo>
                    <a:cubicBezTo>
                      <a:pt x="489056" y="1264119"/>
                      <a:pt x="265218" y="1322222"/>
                      <a:pt x="41381" y="1380324"/>
                    </a:cubicBezTo>
                    <a:cubicBezTo>
                      <a:pt x="1376" y="1390802"/>
                      <a:pt x="1376" y="1390802"/>
                      <a:pt x="423" y="1433664"/>
                    </a:cubicBezTo>
                    <a:cubicBezTo>
                      <a:pt x="423" y="1442237"/>
                      <a:pt x="-529" y="1450809"/>
                      <a:pt x="423" y="1459382"/>
                    </a:cubicBezTo>
                    <a:cubicBezTo>
                      <a:pt x="1376" y="1480337"/>
                      <a:pt x="1376" y="1480337"/>
                      <a:pt x="21378" y="1481289"/>
                    </a:cubicBezTo>
                    <a:cubicBezTo>
                      <a:pt x="33761" y="1481289"/>
                      <a:pt x="46143" y="1481289"/>
                      <a:pt x="58526" y="1481289"/>
                    </a:cubicBezTo>
                    <a:lnTo>
                      <a:pt x="58526" y="1481289"/>
                    </a:lnTo>
                    <a:cubicBezTo>
                      <a:pt x="58526" y="1487004"/>
                      <a:pt x="59478" y="1491767"/>
                      <a:pt x="59478" y="1497482"/>
                    </a:cubicBezTo>
                    <a:lnTo>
                      <a:pt x="59478" y="1497482"/>
                    </a:lnTo>
                    <a:cubicBezTo>
                      <a:pt x="59478" y="1548917"/>
                      <a:pt x="59478" y="1599399"/>
                      <a:pt x="58526" y="1650834"/>
                    </a:cubicBezTo>
                    <a:cubicBezTo>
                      <a:pt x="58526" y="1650834"/>
                      <a:pt x="58526" y="1650834"/>
                      <a:pt x="58526" y="1650834"/>
                    </a:cubicBezTo>
                    <a:lnTo>
                      <a:pt x="58526" y="1650834"/>
                    </a:lnTo>
                    <a:cubicBezTo>
                      <a:pt x="57573" y="1652739"/>
                      <a:pt x="57573" y="1654644"/>
                      <a:pt x="58526" y="1656549"/>
                    </a:cubicBezTo>
                    <a:cubicBezTo>
                      <a:pt x="58526" y="1662264"/>
                      <a:pt x="58526" y="1667979"/>
                      <a:pt x="58526" y="1672742"/>
                    </a:cubicBezTo>
                    <a:lnTo>
                      <a:pt x="58526" y="1672742"/>
                    </a:lnTo>
                    <a:cubicBezTo>
                      <a:pt x="58526" y="1835619"/>
                      <a:pt x="58526" y="1997544"/>
                      <a:pt x="58526" y="2160422"/>
                    </a:cubicBezTo>
                    <a:lnTo>
                      <a:pt x="58526" y="2160422"/>
                    </a:lnTo>
                    <a:cubicBezTo>
                      <a:pt x="57573" y="2169947"/>
                      <a:pt x="56621" y="2178519"/>
                      <a:pt x="69956" y="2177567"/>
                    </a:cubicBezTo>
                    <a:cubicBezTo>
                      <a:pt x="76623" y="2177567"/>
                      <a:pt x="83291" y="2177567"/>
                      <a:pt x="89958" y="2177567"/>
                    </a:cubicBezTo>
                    <a:cubicBezTo>
                      <a:pt x="474768" y="2177567"/>
                      <a:pt x="859578" y="2177567"/>
                      <a:pt x="1245341" y="2177567"/>
                    </a:cubicBezTo>
                    <a:cubicBezTo>
                      <a:pt x="1254866" y="2177567"/>
                      <a:pt x="1264391" y="2176614"/>
                      <a:pt x="1274868" y="2176614"/>
                    </a:cubicBezTo>
                    <a:cubicBezTo>
                      <a:pt x="1274868" y="2176614"/>
                      <a:pt x="1274868" y="2176614"/>
                      <a:pt x="1274868" y="2176614"/>
                    </a:cubicBezTo>
                    <a:cubicBezTo>
                      <a:pt x="1274868" y="2176614"/>
                      <a:pt x="1274868" y="2176614"/>
                      <a:pt x="1274868" y="2176614"/>
                    </a:cubicBezTo>
                    <a:cubicBezTo>
                      <a:pt x="1304396" y="2176614"/>
                      <a:pt x="1333923" y="2176614"/>
                      <a:pt x="1362498" y="2176614"/>
                    </a:cubicBezTo>
                    <a:cubicBezTo>
                      <a:pt x="1372976" y="2176614"/>
                      <a:pt x="1383453" y="2177567"/>
                      <a:pt x="1394883" y="2177567"/>
                    </a:cubicBezTo>
                    <a:cubicBezTo>
                      <a:pt x="1527281" y="2177567"/>
                      <a:pt x="1659678" y="2177567"/>
                      <a:pt x="1792076" y="2177567"/>
                    </a:cubicBezTo>
                    <a:cubicBezTo>
                      <a:pt x="1802553" y="2177567"/>
                      <a:pt x="1813031" y="2176614"/>
                      <a:pt x="1824461" y="2176614"/>
                    </a:cubicBezTo>
                    <a:cubicBezTo>
                      <a:pt x="1853988" y="2176614"/>
                      <a:pt x="1883516" y="2176614"/>
                      <a:pt x="1912091" y="2177567"/>
                    </a:cubicBezTo>
                    <a:cubicBezTo>
                      <a:pt x="1918758" y="2177567"/>
                      <a:pt x="1925426" y="2178519"/>
                      <a:pt x="1932093" y="2178519"/>
                    </a:cubicBezTo>
                    <a:cubicBezTo>
                      <a:pt x="2322618" y="2178519"/>
                      <a:pt x="2712191" y="2178519"/>
                      <a:pt x="3102716" y="2178519"/>
                    </a:cubicBezTo>
                    <a:cubicBezTo>
                      <a:pt x="3111289" y="2178519"/>
                      <a:pt x="3119861" y="2177567"/>
                      <a:pt x="3128433" y="2177567"/>
                    </a:cubicBezTo>
                    <a:cubicBezTo>
                      <a:pt x="3166533" y="2177567"/>
                      <a:pt x="3204633" y="2178519"/>
                      <a:pt x="3242733" y="2178519"/>
                    </a:cubicBezTo>
                    <a:cubicBezTo>
                      <a:pt x="3285596" y="2178519"/>
                      <a:pt x="3281786" y="2182329"/>
                      <a:pt x="3281786" y="2139467"/>
                    </a:cubicBezTo>
                    <a:cubicBezTo>
                      <a:pt x="3281786" y="1577492"/>
                      <a:pt x="3281786" y="1015517"/>
                      <a:pt x="3281786" y="454494"/>
                    </a:cubicBezTo>
                    <a:cubicBezTo>
                      <a:pt x="3281786" y="444017"/>
                      <a:pt x="3280833" y="433539"/>
                      <a:pt x="3280833" y="422109"/>
                    </a:cubicBezTo>
                    <a:lnTo>
                      <a:pt x="3280833" y="422109"/>
                    </a:lnTo>
                    <a:cubicBezTo>
                      <a:pt x="3281786" y="404964"/>
                      <a:pt x="3281786" y="387819"/>
                      <a:pt x="3281786" y="370674"/>
                    </a:cubicBezTo>
                    <a:cubicBezTo>
                      <a:pt x="3284643" y="326859"/>
                      <a:pt x="3284643" y="326859"/>
                      <a:pt x="3241781" y="326859"/>
                    </a:cubicBezTo>
                    <a:close/>
                    <a:moveTo>
                      <a:pt x="2611226" y="349719"/>
                    </a:moveTo>
                    <a:cubicBezTo>
                      <a:pt x="2611226" y="349719"/>
                      <a:pt x="2611226" y="349719"/>
                      <a:pt x="2611226" y="349719"/>
                    </a:cubicBezTo>
                    <a:cubicBezTo>
                      <a:pt x="2611226" y="350672"/>
                      <a:pt x="2612179" y="350672"/>
                      <a:pt x="2612179" y="351624"/>
                    </a:cubicBezTo>
                    <a:cubicBezTo>
                      <a:pt x="2612179" y="351624"/>
                      <a:pt x="2611226" y="351624"/>
                      <a:pt x="2611226" y="351624"/>
                    </a:cubicBezTo>
                    <a:cubicBezTo>
                      <a:pt x="2611226" y="350672"/>
                      <a:pt x="2611226" y="350672"/>
                      <a:pt x="2611226" y="349719"/>
                    </a:cubicBezTo>
                    <a:cubicBezTo>
                      <a:pt x="2611226" y="349719"/>
                      <a:pt x="2611226" y="349719"/>
                      <a:pt x="2611226" y="349719"/>
                    </a:cubicBezTo>
                    <a:close/>
                    <a:moveTo>
                      <a:pt x="2435966" y="347814"/>
                    </a:moveTo>
                    <a:cubicBezTo>
                      <a:pt x="2435966" y="348767"/>
                      <a:pt x="2435966" y="348767"/>
                      <a:pt x="2435966" y="349719"/>
                    </a:cubicBezTo>
                    <a:cubicBezTo>
                      <a:pt x="2435966" y="349719"/>
                      <a:pt x="2435014" y="349719"/>
                      <a:pt x="2435014" y="349719"/>
                    </a:cubicBezTo>
                    <a:cubicBezTo>
                      <a:pt x="2435014" y="349719"/>
                      <a:pt x="2435014" y="349719"/>
                      <a:pt x="2435014" y="349719"/>
                    </a:cubicBezTo>
                    <a:lnTo>
                      <a:pt x="2435014" y="349719"/>
                    </a:lnTo>
                    <a:cubicBezTo>
                      <a:pt x="2435014" y="348767"/>
                      <a:pt x="2435014" y="348767"/>
                      <a:pt x="2435966" y="347814"/>
                    </a:cubicBezTo>
                    <a:close/>
                    <a:moveTo>
                      <a:pt x="2434061" y="350672"/>
                    </a:moveTo>
                    <a:cubicBezTo>
                      <a:pt x="2434061" y="351624"/>
                      <a:pt x="2434061" y="352577"/>
                      <a:pt x="2434061" y="352577"/>
                    </a:cubicBezTo>
                    <a:cubicBezTo>
                      <a:pt x="2434061" y="352577"/>
                      <a:pt x="2433108" y="352577"/>
                      <a:pt x="2433108" y="352577"/>
                    </a:cubicBezTo>
                    <a:cubicBezTo>
                      <a:pt x="2433108" y="352577"/>
                      <a:pt x="2434061" y="351624"/>
                      <a:pt x="2434061" y="350672"/>
                    </a:cubicBezTo>
                    <a:lnTo>
                      <a:pt x="2434061" y="350672"/>
                    </a:lnTo>
                    <a:close/>
                  </a:path>
                </a:pathLst>
              </a:custGeom>
              <a:solidFill>
                <a:schemeClr val="accent2"/>
              </a:solidFill>
              <a:ln w="9525" cap="flat">
                <a:noFill/>
                <a:prstDash val="solid"/>
                <a:miter/>
              </a:ln>
            </p:spPr>
            <p:txBody>
              <a:bodyPr rtlCol="0" anchor="ctr"/>
              <a:lstStyle/>
              <a:p>
                <a:endParaRPr lang="en-US" dirty="0">
                  <a:solidFill>
                    <a:schemeClr val="tx1">
                      <a:lumMod val="90000"/>
                      <a:lumOff val="10000"/>
                    </a:schemeClr>
                  </a:solidFill>
                </a:endParaRPr>
              </a:p>
            </p:txBody>
          </p:sp>
          <p:sp>
            <p:nvSpPr>
              <p:cNvPr id="7" name="Graphic 2">
                <a:extLst>
                  <a:ext uri="{FF2B5EF4-FFF2-40B4-BE49-F238E27FC236}">
                    <a16:creationId xmlns:a16="http://schemas.microsoft.com/office/drawing/2014/main" id="{6D637A5D-7107-44FF-87F9-0B0928FE5FE5}"/>
                  </a:ext>
                </a:extLst>
              </p:cNvPr>
              <p:cNvSpPr/>
              <p:nvPr/>
            </p:nvSpPr>
            <p:spPr>
              <a:xfrm>
                <a:off x="4439828" y="3377192"/>
                <a:ext cx="852021" cy="884377"/>
              </a:xfrm>
              <a:custGeom>
                <a:avLst/>
                <a:gdLst>
                  <a:gd name="connsiteX0" fmla="*/ 2107883 w 2257425"/>
                  <a:gd name="connsiteY0" fmla="*/ 1311593 h 2343150"/>
                  <a:gd name="connsiteX1" fmla="*/ 2044065 w 2257425"/>
                  <a:gd name="connsiteY1" fmla="*/ 0 h 2343150"/>
                  <a:gd name="connsiteX2" fmla="*/ 1905000 w 2257425"/>
                  <a:gd name="connsiteY2" fmla="*/ 0 h 2343150"/>
                  <a:gd name="connsiteX3" fmla="*/ 1843088 w 2257425"/>
                  <a:gd name="connsiteY3" fmla="*/ 1312545 h 2343150"/>
                  <a:gd name="connsiteX4" fmla="*/ 1762125 w 2257425"/>
                  <a:gd name="connsiteY4" fmla="*/ 1315403 h 2343150"/>
                  <a:gd name="connsiteX5" fmla="*/ 1698308 w 2257425"/>
                  <a:gd name="connsiteY5" fmla="*/ 269558 h 2343150"/>
                  <a:gd name="connsiteX6" fmla="*/ 1556385 w 2257425"/>
                  <a:gd name="connsiteY6" fmla="*/ 269558 h 2343150"/>
                  <a:gd name="connsiteX7" fmla="*/ 1495425 w 2257425"/>
                  <a:gd name="connsiteY7" fmla="*/ 1320165 h 2343150"/>
                  <a:gd name="connsiteX8" fmla="*/ 1379220 w 2257425"/>
                  <a:gd name="connsiteY8" fmla="*/ 1325880 h 2343150"/>
                  <a:gd name="connsiteX9" fmla="*/ 1379220 w 2257425"/>
                  <a:gd name="connsiteY9" fmla="*/ 1153478 h 2343150"/>
                  <a:gd name="connsiteX10" fmla="*/ 1321118 w 2257425"/>
                  <a:gd name="connsiteY10" fmla="*/ 1050608 h 2343150"/>
                  <a:gd name="connsiteX11" fmla="*/ 1305878 w 2257425"/>
                  <a:gd name="connsiteY11" fmla="*/ 1036320 h 2343150"/>
                  <a:gd name="connsiteX12" fmla="*/ 1239203 w 2257425"/>
                  <a:gd name="connsiteY12" fmla="*/ 1029653 h 2343150"/>
                  <a:gd name="connsiteX13" fmla="*/ 1205865 w 2257425"/>
                  <a:gd name="connsiteY13" fmla="*/ 1060133 h 2343150"/>
                  <a:gd name="connsiteX14" fmla="*/ 1163003 w 2257425"/>
                  <a:gd name="connsiteY14" fmla="*/ 1141095 h 2343150"/>
                  <a:gd name="connsiteX15" fmla="*/ 1132523 w 2257425"/>
                  <a:gd name="connsiteY15" fmla="*/ 1168718 h 2343150"/>
                  <a:gd name="connsiteX16" fmla="*/ 1103948 w 2257425"/>
                  <a:gd name="connsiteY16" fmla="*/ 1197293 h 2343150"/>
                  <a:gd name="connsiteX17" fmla="*/ 1103948 w 2257425"/>
                  <a:gd name="connsiteY17" fmla="*/ 1243965 h 2343150"/>
                  <a:gd name="connsiteX18" fmla="*/ 1095375 w 2257425"/>
                  <a:gd name="connsiteY18" fmla="*/ 1259205 h 2343150"/>
                  <a:gd name="connsiteX19" fmla="*/ 1084898 w 2257425"/>
                  <a:gd name="connsiteY19" fmla="*/ 1243013 h 2343150"/>
                  <a:gd name="connsiteX20" fmla="*/ 1082040 w 2257425"/>
                  <a:gd name="connsiteY20" fmla="*/ 1167765 h 2343150"/>
                  <a:gd name="connsiteX21" fmla="*/ 1082040 w 2257425"/>
                  <a:gd name="connsiteY21" fmla="*/ 967740 h 2343150"/>
                  <a:gd name="connsiteX22" fmla="*/ 1052513 w 2257425"/>
                  <a:gd name="connsiteY22" fmla="*/ 934403 h 2343150"/>
                  <a:gd name="connsiteX23" fmla="*/ 835343 w 2257425"/>
                  <a:gd name="connsiteY23" fmla="*/ 934403 h 2343150"/>
                  <a:gd name="connsiteX24" fmla="*/ 809625 w 2257425"/>
                  <a:gd name="connsiteY24" fmla="*/ 962025 h 2343150"/>
                  <a:gd name="connsiteX25" fmla="*/ 810578 w 2257425"/>
                  <a:gd name="connsiteY25" fmla="*/ 1013460 h 2343150"/>
                  <a:gd name="connsiteX26" fmla="*/ 787718 w 2257425"/>
                  <a:gd name="connsiteY26" fmla="*/ 1050608 h 2343150"/>
                  <a:gd name="connsiteX27" fmla="*/ 727710 w 2257425"/>
                  <a:gd name="connsiteY27" fmla="*/ 1145858 h 2343150"/>
                  <a:gd name="connsiteX28" fmla="*/ 727710 w 2257425"/>
                  <a:gd name="connsiteY28" fmla="*/ 1238250 h 2343150"/>
                  <a:gd name="connsiteX29" fmla="*/ 679133 w 2257425"/>
                  <a:gd name="connsiteY29" fmla="*/ 1285875 h 2343150"/>
                  <a:gd name="connsiteX30" fmla="*/ 634365 w 2257425"/>
                  <a:gd name="connsiteY30" fmla="*/ 1329690 h 2343150"/>
                  <a:gd name="connsiteX31" fmla="*/ 631508 w 2257425"/>
                  <a:gd name="connsiteY31" fmla="*/ 1626870 h 2343150"/>
                  <a:gd name="connsiteX32" fmla="*/ 564833 w 2257425"/>
                  <a:gd name="connsiteY32" fmla="*/ 1503045 h 2343150"/>
                  <a:gd name="connsiteX33" fmla="*/ 330518 w 2257425"/>
                  <a:gd name="connsiteY33" fmla="*/ 1635443 h 2343150"/>
                  <a:gd name="connsiteX34" fmla="*/ 259080 w 2257425"/>
                  <a:gd name="connsiteY34" fmla="*/ 1503998 h 2343150"/>
                  <a:gd name="connsiteX35" fmla="*/ 3810 w 2257425"/>
                  <a:gd name="connsiteY35" fmla="*/ 1649730 h 2343150"/>
                  <a:gd name="connsiteX36" fmla="*/ 0 w 2257425"/>
                  <a:gd name="connsiteY36" fmla="*/ 2349818 h 2343150"/>
                  <a:gd name="connsiteX37" fmla="*/ 2255520 w 2257425"/>
                  <a:gd name="connsiteY37" fmla="*/ 2349818 h 2343150"/>
                  <a:gd name="connsiteX38" fmla="*/ 2259330 w 2257425"/>
                  <a:gd name="connsiteY38" fmla="*/ 1314450 h 2343150"/>
                  <a:gd name="connsiteX39" fmla="*/ 2107883 w 2257425"/>
                  <a:gd name="connsiteY39" fmla="*/ 1311593 h 2343150"/>
                  <a:gd name="connsiteX40" fmla="*/ 943928 w 2257425"/>
                  <a:gd name="connsiteY40" fmla="*/ 1273493 h 2343150"/>
                  <a:gd name="connsiteX41" fmla="*/ 962025 w 2257425"/>
                  <a:gd name="connsiteY41" fmla="*/ 1253490 h 2343150"/>
                  <a:gd name="connsiteX42" fmla="*/ 982028 w 2257425"/>
                  <a:gd name="connsiteY42" fmla="*/ 1274445 h 2343150"/>
                  <a:gd name="connsiteX43" fmla="*/ 982028 w 2257425"/>
                  <a:gd name="connsiteY43" fmla="*/ 1330643 h 2343150"/>
                  <a:gd name="connsiteX44" fmla="*/ 982980 w 2257425"/>
                  <a:gd name="connsiteY44" fmla="*/ 1330643 h 2343150"/>
                  <a:gd name="connsiteX45" fmla="*/ 982980 w 2257425"/>
                  <a:gd name="connsiteY45" fmla="*/ 1383983 h 2343150"/>
                  <a:gd name="connsiteX46" fmla="*/ 1015365 w 2257425"/>
                  <a:gd name="connsiteY46" fmla="*/ 1415415 h 2343150"/>
                  <a:gd name="connsiteX47" fmla="*/ 1083945 w 2257425"/>
                  <a:gd name="connsiteY47" fmla="*/ 1415415 h 2343150"/>
                  <a:gd name="connsiteX48" fmla="*/ 1104900 w 2257425"/>
                  <a:gd name="connsiteY48" fmla="*/ 1434465 h 2343150"/>
                  <a:gd name="connsiteX49" fmla="*/ 1076325 w 2257425"/>
                  <a:gd name="connsiteY49" fmla="*/ 1478280 h 2343150"/>
                  <a:gd name="connsiteX50" fmla="*/ 1065848 w 2257425"/>
                  <a:gd name="connsiteY50" fmla="*/ 1502093 h 2343150"/>
                  <a:gd name="connsiteX51" fmla="*/ 1065848 w 2257425"/>
                  <a:gd name="connsiteY51" fmla="*/ 1631633 h 2343150"/>
                  <a:gd name="connsiteX52" fmla="*/ 1040130 w 2257425"/>
                  <a:gd name="connsiteY52" fmla="*/ 1657350 h 2343150"/>
                  <a:gd name="connsiteX53" fmla="*/ 964883 w 2257425"/>
                  <a:gd name="connsiteY53" fmla="*/ 1657350 h 2343150"/>
                  <a:gd name="connsiteX54" fmla="*/ 944880 w 2257425"/>
                  <a:gd name="connsiteY54" fmla="*/ 1637348 h 2343150"/>
                  <a:gd name="connsiteX55" fmla="*/ 943928 w 2257425"/>
                  <a:gd name="connsiteY55" fmla="*/ 1273493 h 2343150"/>
                  <a:gd name="connsiteX56" fmla="*/ 858203 w 2257425"/>
                  <a:gd name="connsiteY56" fmla="*/ 992505 h 2343150"/>
                  <a:gd name="connsiteX57" fmla="*/ 882968 w 2257425"/>
                  <a:gd name="connsiteY57" fmla="*/ 980123 h 2343150"/>
                  <a:gd name="connsiteX58" fmla="*/ 1009650 w 2257425"/>
                  <a:gd name="connsiteY58" fmla="*/ 980123 h 2343150"/>
                  <a:gd name="connsiteX59" fmla="*/ 1035368 w 2257425"/>
                  <a:gd name="connsiteY59" fmla="*/ 1006793 h 2343150"/>
                  <a:gd name="connsiteX60" fmla="*/ 1035368 w 2257425"/>
                  <a:gd name="connsiteY60" fmla="*/ 1138238 h 2343150"/>
                  <a:gd name="connsiteX61" fmla="*/ 1036320 w 2257425"/>
                  <a:gd name="connsiteY61" fmla="*/ 1138238 h 2343150"/>
                  <a:gd name="connsiteX62" fmla="*/ 1036320 w 2257425"/>
                  <a:gd name="connsiteY62" fmla="*/ 1267778 h 2343150"/>
                  <a:gd name="connsiteX63" fmla="*/ 1075373 w 2257425"/>
                  <a:gd name="connsiteY63" fmla="*/ 1307783 h 2343150"/>
                  <a:gd name="connsiteX64" fmla="*/ 1104900 w 2257425"/>
                  <a:gd name="connsiteY64" fmla="*/ 1358265 h 2343150"/>
                  <a:gd name="connsiteX65" fmla="*/ 1070610 w 2257425"/>
                  <a:gd name="connsiteY65" fmla="*/ 1378268 h 2343150"/>
                  <a:gd name="connsiteX66" fmla="*/ 1062990 w 2257425"/>
                  <a:gd name="connsiteY66" fmla="*/ 1377315 h 2343150"/>
                  <a:gd name="connsiteX67" fmla="*/ 1019175 w 2257425"/>
                  <a:gd name="connsiteY67" fmla="*/ 1329690 h 2343150"/>
                  <a:gd name="connsiteX68" fmla="*/ 1020128 w 2257425"/>
                  <a:gd name="connsiteY68" fmla="*/ 1239203 h 2343150"/>
                  <a:gd name="connsiteX69" fmla="*/ 1002983 w 2257425"/>
                  <a:gd name="connsiteY69" fmla="*/ 1219200 h 2343150"/>
                  <a:gd name="connsiteX70" fmla="*/ 990600 w 2257425"/>
                  <a:gd name="connsiteY70" fmla="*/ 1218248 h 2343150"/>
                  <a:gd name="connsiteX71" fmla="*/ 944880 w 2257425"/>
                  <a:gd name="connsiteY71" fmla="*/ 1168718 h 2343150"/>
                  <a:gd name="connsiteX72" fmla="*/ 870585 w 2257425"/>
                  <a:gd name="connsiteY72" fmla="*/ 1042035 h 2343150"/>
                  <a:gd name="connsiteX73" fmla="*/ 858203 w 2257425"/>
                  <a:gd name="connsiteY73" fmla="*/ 992505 h 2343150"/>
                  <a:gd name="connsiteX74" fmla="*/ 680085 w 2257425"/>
                  <a:gd name="connsiteY74" fmla="*/ 1354455 h 2343150"/>
                  <a:gd name="connsiteX75" fmla="*/ 704850 w 2257425"/>
                  <a:gd name="connsiteY75" fmla="*/ 1331595 h 2343150"/>
                  <a:gd name="connsiteX76" fmla="*/ 726758 w 2257425"/>
                  <a:gd name="connsiteY76" fmla="*/ 1355408 h 2343150"/>
                  <a:gd name="connsiteX77" fmla="*/ 726758 w 2257425"/>
                  <a:gd name="connsiteY77" fmla="*/ 1496378 h 2343150"/>
                  <a:gd name="connsiteX78" fmla="*/ 726758 w 2257425"/>
                  <a:gd name="connsiteY78" fmla="*/ 1632585 h 2343150"/>
                  <a:gd name="connsiteX79" fmla="*/ 702945 w 2257425"/>
                  <a:gd name="connsiteY79" fmla="*/ 1657350 h 2343150"/>
                  <a:gd name="connsiteX80" fmla="*/ 679133 w 2257425"/>
                  <a:gd name="connsiteY80" fmla="*/ 1632585 h 2343150"/>
                  <a:gd name="connsiteX81" fmla="*/ 680085 w 2257425"/>
                  <a:gd name="connsiteY81" fmla="*/ 1354455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257425" h="2343150">
                    <a:moveTo>
                      <a:pt x="2107883" y="1311593"/>
                    </a:moveTo>
                    <a:lnTo>
                      <a:pt x="2044065" y="0"/>
                    </a:lnTo>
                    <a:lnTo>
                      <a:pt x="1905000" y="0"/>
                    </a:lnTo>
                    <a:lnTo>
                      <a:pt x="1843088" y="1312545"/>
                    </a:lnTo>
                    <a:lnTo>
                      <a:pt x="1762125" y="1315403"/>
                    </a:lnTo>
                    <a:lnTo>
                      <a:pt x="1698308" y="269558"/>
                    </a:lnTo>
                    <a:lnTo>
                      <a:pt x="1556385" y="269558"/>
                    </a:lnTo>
                    <a:lnTo>
                      <a:pt x="1495425" y="1320165"/>
                    </a:lnTo>
                    <a:lnTo>
                      <a:pt x="1379220" y="1325880"/>
                    </a:lnTo>
                    <a:cubicBezTo>
                      <a:pt x="1379220" y="1268730"/>
                      <a:pt x="1379220" y="1210628"/>
                      <a:pt x="1379220" y="1153478"/>
                    </a:cubicBezTo>
                    <a:cubicBezTo>
                      <a:pt x="1379220" y="1108710"/>
                      <a:pt x="1361123" y="1073468"/>
                      <a:pt x="1321118" y="1050608"/>
                    </a:cubicBezTo>
                    <a:cubicBezTo>
                      <a:pt x="1314450" y="1046798"/>
                      <a:pt x="1309688" y="1042988"/>
                      <a:pt x="1305878" y="1036320"/>
                    </a:cubicBezTo>
                    <a:cubicBezTo>
                      <a:pt x="1297305" y="1020128"/>
                      <a:pt x="1247775" y="1014413"/>
                      <a:pt x="1239203" y="1029653"/>
                    </a:cubicBezTo>
                    <a:cubicBezTo>
                      <a:pt x="1230630" y="1044893"/>
                      <a:pt x="1217295" y="1050608"/>
                      <a:pt x="1205865" y="1060133"/>
                    </a:cubicBezTo>
                    <a:cubicBezTo>
                      <a:pt x="1179195" y="1081088"/>
                      <a:pt x="1163003" y="1107758"/>
                      <a:pt x="1163003" y="1141095"/>
                    </a:cubicBezTo>
                    <a:cubicBezTo>
                      <a:pt x="1163003" y="1164908"/>
                      <a:pt x="1153478" y="1171575"/>
                      <a:pt x="1132523" y="1168718"/>
                    </a:cubicBezTo>
                    <a:cubicBezTo>
                      <a:pt x="1111568" y="1165860"/>
                      <a:pt x="1102995" y="1177290"/>
                      <a:pt x="1103948" y="1197293"/>
                    </a:cubicBezTo>
                    <a:cubicBezTo>
                      <a:pt x="1104900" y="1212533"/>
                      <a:pt x="1103948" y="1227773"/>
                      <a:pt x="1103948" y="1243965"/>
                    </a:cubicBezTo>
                    <a:cubicBezTo>
                      <a:pt x="1103948" y="1250633"/>
                      <a:pt x="1104900" y="1258253"/>
                      <a:pt x="1095375" y="1259205"/>
                    </a:cubicBezTo>
                    <a:cubicBezTo>
                      <a:pt x="1084898" y="1260158"/>
                      <a:pt x="1084898" y="1250633"/>
                      <a:pt x="1084898" y="1243013"/>
                    </a:cubicBezTo>
                    <a:cubicBezTo>
                      <a:pt x="1083945" y="1218248"/>
                      <a:pt x="1082040" y="1192530"/>
                      <a:pt x="1082040" y="1167765"/>
                    </a:cubicBezTo>
                    <a:cubicBezTo>
                      <a:pt x="1081088" y="1101090"/>
                      <a:pt x="1081088" y="1034415"/>
                      <a:pt x="1082040" y="967740"/>
                    </a:cubicBezTo>
                    <a:cubicBezTo>
                      <a:pt x="1082040" y="947738"/>
                      <a:pt x="1075373" y="934403"/>
                      <a:pt x="1052513" y="934403"/>
                    </a:cubicBezTo>
                    <a:cubicBezTo>
                      <a:pt x="980123" y="934403"/>
                      <a:pt x="907733" y="934403"/>
                      <a:pt x="835343" y="934403"/>
                    </a:cubicBezTo>
                    <a:cubicBezTo>
                      <a:pt x="817245" y="934403"/>
                      <a:pt x="808673" y="943928"/>
                      <a:pt x="809625" y="962025"/>
                    </a:cubicBezTo>
                    <a:cubicBezTo>
                      <a:pt x="809625" y="979170"/>
                      <a:pt x="808673" y="996315"/>
                      <a:pt x="810578" y="1013460"/>
                    </a:cubicBezTo>
                    <a:cubicBezTo>
                      <a:pt x="812483" y="1032510"/>
                      <a:pt x="805815" y="1042988"/>
                      <a:pt x="787718" y="1050608"/>
                    </a:cubicBezTo>
                    <a:cubicBezTo>
                      <a:pt x="747713" y="1068705"/>
                      <a:pt x="728663" y="1102043"/>
                      <a:pt x="727710" y="1145858"/>
                    </a:cubicBezTo>
                    <a:cubicBezTo>
                      <a:pt x="727710" y="1176338"/>
                      <a:pt x="727710" y="1207770"/>
                      <a:pt x="727710" y="1238250"/>
                    </a:cubicBezTo>
                    <a:cubicBezTo>
                      <a:pt x="727710" y="1292543"/>
                      <a:pt x="733425" y="1285875"/>
                      <a:pt x="679133" y="1285875"/>
                    </a:cubicBezTo>
                    <a:cubicBezTo>
                      <a:pt x="637223" y="1285875"/>
                      <a:pt x="634365" y="1288733"/>
                      <a:pt x="634365" y="1329690"/>
                    </a:cubicBezTo>
                    <a:cubicBezTo>
                      <a:pt x="633413" y="1428750"/>
                      <a:pt x="631508" y="1527810"/>
                      <a:pt x="631508" y="1626870"/>
                    </a:cubicBezTo>
                    <a:lnTo>
                      <a:pt x="564833" y="1503045"/>
                    </a:lnTo>
                    <a:lnTo>
                      <a:pt x="330518" y="1635443"/>
                    </a:lnTo>
                    <a:lnTo>
                      <a:pt x="259080" y="1503998"/>
                    </a:lnTo>
                    <a:lnTo>
                      <a:pt x="3810" y="1649730"/>
                    </a:lnTo>
                    <a:lnTo>
                      <a:pt x="0" y="2349818"/>
                    </a:lnTo>
                    <a:lnTo>
                      <a:pt x="2255520" y="2349818"/>
                    </a:lnTo>
                    <a:lnTo>
                      <a:pt x="2259330" y="1314450"/>
                    </a:lnTo>
                    <a:lnTo>
                      <a:pt x="2107883" y="1311593"/>
                    </a:lnTo>
                    <a:close/>
                    <a:moveTo>
                      <a:pt x="943928" y="1273493"/>
                    </a:moveTo>
                    <a:cubicBezTo>
                      <a:pt x="943928" y="1261110"/>
                      <a:pt x="947738" y="1253490"/>
                      <a:pt x="962025" y="1253490"/>
                    </a:cubicBezTo>
                    <a:cubicBezTo>
                      <a:pt x="977265" y="1253490"/>
                      <a:pt x="982028" y="1260158"/>
                      <a:pt x="982028" y="1274445"/>
                    </a:cubicBezTo>
                    <a:cubicBezTo>
                      <a:pt x="982028" y="1293495"/>
                      <a:pt x="982028" y="1311593"/>
                      <a:pt x="982028" y="1330643"/>
                    </a:cubicBezTo>
                    <a:cubicBezTo>
                      <a:pt x="982028" y="1330643"/>
                      <a:pt x="982028" y="1330643"/>
                      <a:pt x="982980" y="1330643"/>
                    </a:cubicBezTo>
                    <a:cubicBezTo>
                      <a:pt x="982980" y="1348740"/>
                      <a:pt x="982980" y="1366838"/>
                      <a:pt x="982980" y="1383983"/>
                    </a:cubicBezTo>
                    <a:cubicBezTo>
                      <a:pt x="982980" y="1405890"/>
                      <a:pt x="992505" y="1416368"/>
                      <a:pt x="1015365" y="1415415"/>
                    </a:cubicBezTo>
                    <a:cubicBezTo>
                      <a:pt x="1038225" y="1414463"/>
                      <a:pt x="1061085" y="1415415"/>
                      <a:pt x="1083945" y="1415415"/>
                    </a:cubicBezTo>
                    <a:cubicBezTo>
                      <a:pt x="1098233" y="1415415"/>
                      <a:pt x="1104900" y="1419225"/>
                      <a:pt x="1104900" y="1434465"/>
                    </a:cubicBezTo>
                    <a:cubicBezTo>
                      <a:pt x="1103948" y="1454468"/>
                      <a:pt x="1110615" y="1478280"/>
                      <a:pt x="1076325" y="1478280"/>
                    </a:cubicBezTo>
                    <a:cubicBezTo>
                      <a:pt x="1063943" y="1478280"/>
                      <a:pt x="1065848" y="1492568"/>
                      <a:pt x="1065848" y="1502093"/>
                    </a:cubicBezTo>
                    <a:cubicBezTo>
                      <a:pt x="1065848" y="1544955"/>
                      <a:pt x="1064895" y="1587818"/>
                      <a:pt x="1065848" y="1631633"/>
                    </a:cubicBezTo>
                    <a:cubicBezTo>
                      <a:pt x="1065848" y="1650683"/>
                      <a:pt x="1059180" y="1658303"/>
                      <a:pt x="1040130" y="1657350"/>
                    </a:cubicBezTo>
                    <a:cubicBezTo>
                      <a:pt x="1015365" y="1656398"/>
                      <a:pt x="989648" y="1656398"/>
                      <a:pt x="964883" y="1657350"/>
                    </a:cubicBezTo>
                    <a:cubicBezTo>
                      <a:pt x="950595" y="1657350"/>
                      <a:pt x="943928" y="1651635"/>
                      <a:pt x="944880" y="1637348"/>
                    </a:cubicBezTo>
                    <a:cubicBezTo>
                      <a:pt x="943928" y="1515428"/>
                      <a:pt x="943928" y="1394460"/>
                      <a:pt x="943928" y="1273493"/>
                    </a:cubicBezTo>
                    <a:close/>
                    <a:moveTo>
                      <a:pt x="858203" y="992505"/>
                    </a:moveTo>
                    <a:cubicBezTo>
                      <a:pt x="858203" y="977265"/>
                      <a:pt x="872490" y="980123"/>
                      <a:pt x="882968" y="980123"/>
                    </a:cubicBezTo>
                    <a:cubicBezTo>
                      <a:pt x="924878" y="980123"/>
                      <a:pt x="967740" y="981075"/>
                      <a:pt x="1009650" y="980123"/>
                    </a:cubicBezTo>
                    <a:cubicBezTo>
                      <a:pt x="1030605" y="979170"/>
                      <a:pt x="1036320" y="987743"/>
                      <a:pt x="1035368" y="1006793"/>
                    </a:cubicBezTo>
                    <a:cubicBezTo>
                      <a:pt x="1034415" y="1050608"/>
                      <a:pt x="1035368" y="1094423"/>
                      <a:pt x="1035368" y="1138238"/>
                    </a:cubicBezTo>
                    <a:cubicBezTo>
                      <a:pt x="1035368" y="1138238"/>
                      <a:pt x="1035368" y="1138238"/>
                      <a:pt x="1036320" y="1138238"/>
                    </a:cubicBezTo>
                    <a:cubicBezTo>
                      <a:pt x="1036320" y="1181100"/>
                      <a:pt x="1036320" y="1223963"/>
                      <a:pt x="1036320" y="1267778"/>
                    </a:cubicBezTo>
                    <a:cubicBezTo>
                      <a:pt x="1036320" y="1299210"/>
                      <a:pt x="1043940" y="1305878"/>
                      <a:pt x="1075373" y="1307783"/>
                    </a:cubicBezTo>
                    <a:cubicBezTo>
                      <a:pt x="1106805" y="1308735"/>
                      <a:pt x="1106805" y="1311593"/>
                      <a:pt x="1104900" y="1358265"/>
                    </a:cubicBezTo>
                    <a:cubicBezTo>
                      <a:pt x="1103948" y="1384935"/>
                      <a:pt x="1086803" y="1379220"/>
                      <a:pt x="1070610" y="1378268"/>
                    </a:cubicBezTo>
                    <a:cubicBezTo>
                      <a:pt x="1067753" y="1378268"/>
                      <a:pt x="1065848" y="1377315"/>
                      <a:pt x="1062990" y="1377315"/>
                    </a:cubicBezTo>
                    <a:cubicBezTo>
                      <a:pt x="1019175" y="1375410"/>
                      <a:pt x="1019175" y="1375410"/>
                      <a:pt x="1019175" y="1329690"/>
                    </a:cubicBezTo>
                    <a:cubicBezTo>
                      <a:pt x="1019175" y="1299210"/>
                      <a:pt x="1017270" y="1269683"/>
                      <a:pt x="1020128" y="1239203"/>
                    </a:cubicBezTo>
                    <a:cubicBezTo>
                      <a:pt x="1021080" y="1223963"/>
                      <a:pt x="1013460" y="1221105"/>
                      <a:pt x="1002983" y="1219200"/>
                    </a:cubicBezTo>
                    <a:cubicBezTo>
                      <a:pt x="999173" y="1218248"/>
                      <a:pt x="995363" y="1218248"/>
                      <a:pt x="990600" y="1218248"/>
                    </a:cubicBezTo>
                    <a:cubicBezTo>
                      <a:pt x="941070" y="1218248"/>
                      <a:pt x="943928" y="1223010"/>
                      <a:pt x="944880" y="1168718"/>
                    </a:cubicBezTo>
                    <a:cubicBezTo>
                      <a:pt x="946785" y="1110615"/>
                      <a:pt x="926783" y="1065848"/>
                      <a:pt x="870585" y="1042035"/>
                    </a:cubicBezTo>
                    <a:cubicBezTo>
                      <a:pt x="845820" y="1031558"/>
                      <a:pt x="858203" y="1009650"/>
                      <a:pt x="858203" y="992505"/>
                    </a:cubicBezTo>
                    <a:close/>
                    <a:moveTo>
                      <a:pt x="680085" y="1354455"/>
                    </a:moveTo>
                    <a:cubicBezTo>
                      <a:pt x="680085" y="1335405"/>
                      <a:pt x="688658" y="1331595"/>
                      <a:pt x="704850" y="1331595"/>
                    </a:cubicBezTo>
                    <a:cubicBezTo>
                      <a:pt x="722948" y="1331595"/>
                      <a:pt x="726758" y="1339215"/>
                      <a:pt x="726758" y="1355408"/>
                    </a:cubicBezTo>
                    <a:cubicBezTo>
                      <a:pt x="725805" y="1402080"/>
                      <a:pt x="726758" y="1449705"/>
                      <a:pt x="726758" y="1496378"/>
                    </a:cubicBezTo>
                    <a:cubicBezTo>
                      <a:pt x="726758" y="1542098"/>
                      <a:pt x="725805" y="1586865"/>
                      <a:pt x="726758" y="1632585"/>
                    </a:cubicBezTo>
                    <a:cubicBezTo>
                      <a:pt x="726758" y="1650683"/>
                      <a:pt x="721043" y="1657350"/>
                      <a:pt x="702945" y="1657350"/>
                    </a:cubicBezTo>
                    <a:cubicBezTo>
                      <a:pt x="684848" y="1657350"/>
                      <a:pt x="679133" y="1649730"/>
                      <a:pt x="679133" y="1632585"/>
                    </a:cubicBezTo>
                    <a:cubicBezTo>
                      <a:pt x="681038" y="1540193"/>
                      <a:pt x="681038" y="1446848"/>
                      <a:pt x="680085" y="1354455"/>
                    </a:cubicBezTo>
                    <a:close/>
                  </a:path>
                </a:pathLst>
              </a:custGeom>
              <a:solidFill>
                <a:schemeClr val="accent2"/>
              </a:solidFill>
              <a:ln w="9525" cap="flat">
                <a:noFill/>
                <a:prstDash val="solid"/>
                <a:miter/>
              </a:ln>
            </p:spPr>
            <p:txBody>
              <a:bodyPr rtlCol="0" anchor="ctr"/>
              <a:lstStyle/>
              <a:p>
                <a:endParaRPr lang="en-US">
                  <a:solidFill>
                    <a:schemeClr val="tx1">
                      <a:lumMod val="90000"/>
                      <a:lumOff val="10000"/>
                    </a:schemeClr>
                  </a:solidFill>
                </a:endParaRPr>
              </a:p>
            </p:txBody>
          </p:sp>
          <p:sp>
            <p:nvSpPr>
              <p:cNvPr id="8" name="Graphic 2">
                <a:extLst>
                  <a:ext uri="{FF2B5EF4-FFF2-40B4-BE49-F238E27FC236}">
                    <a16:creationId xmlns:a16="http://schemas.microsoft.com/office/drawing/2014/main" id="{9C2FBACD-8AFE-4A90-BB8F-97522F768825}"/>
                  </a:ext>
                </a:extLst>
              </p:cNvPr>
              <p:cNvSpPr/>
              <p:nvPr/>
            </p:nvSpPr>
            <p:spPr>
              <a:xfrm>
                <a:off x="5974559" y="3668955"/>
                <a:ext cx="1151248" cy="592614"/>
              </a:xfrm>
              <a:custGeom>
                <a:avLst/>
                <a:gdLst>
                  <a:gd name="connsiteX0" fmla="*/ 3102221 w 3100024"/>
                  <a:gd name="connsiteY0" fmla="*/ 1598853 h 1595761"/>
                  <a:gd name="connsiteX1" fmla="*/ 3101855 w 3100024"/>
                  <a:gd name="connsiteY1" fmla="*/ 1545051 h 1595761"/>
                  <a:gd name="connsiteX2" fmla="*/ 3102221 w 3100024"/>
                  <a:gd name="connsiteY2" fmla="*/ 1539561 h 1595761"/>
                  <a:gd name="connsiteX3" fmla="*/ 3102221 w 3100024"/>
                  <a:gd name="connsiteY3" fmla="*/ 1195886 h 1595761"/>
                  <a:gd name="connsiteX4" fmla="*/ 3102221 w 3100024"/>
                  <a:gd name="connsiteY4" fmla="*/ 1191494 h 1595761"/>
                  <a:gd name="connsiteX5" fmla="*/ 3095633 w 3100024"/>
                  <a:gd name="connsiteY5" fmla="*/ 1184906 h 1595761"/>
                  <a:gd name="connsiteX6" fmla="*/ 3079895 w 3100024"/>
                  <a:gd name="connsiteY6" fmla="*/ 1184540 h 1595761"/>
                  <a:gd name="connsiteX7" fmla="*/ 3079895 w 3100024"/>
                  <a:gd name="connsiteY7" fmla="*/ 1184540 h 1595761"/>
                  <a:gd name="connsiteX8" fmla="*/ 3079529 w 3100024"/>
                  <a:gd name="connsiteY8" fmla="*/ 1106582 h 1595761"/>
                  <a:gd name="connsiteX9" fmla="*/ 3061229 w 3100024"/>
                  <a:gd name="connsiteY9" fmla="*/ 1084256 h 1595761"/>
                  <a:gd name="connsiteX10" fmla="*/ 3055007 w 3100024"/>
                  <a:gd name="connsiteY10" fmla="*/ 1081694 h 1595761"/>
                  <a:gd name="connsiteX11" fmla="*/ 3055007 w 3100024"/>
                  <a:gd name="connsiteY11" fmla="*/ 1081694 h 1595761"/>
                  <a:gd name="connsiteX12" fmla="*/ 3038537 w 3100024"/>
                  <a:gd name="connsiteY12" fmla="*/ 1036310 h 1595761"/>
                  <a:gd name="connsiteX13" fmla="*/ 2773553 w 3100024"/>
                  <a:gd name="connsiteY13" fmla="*/ 846356 h 1595761"/>
                  <a:gd name="connsiteX14" fmla="*/ 2650210 w 3100024"/>
                  <a:gd name="connsiteY14" fmla="*/ 856970 h 1595761"/>
                  <a:gd name="connsiteX15" fmla="*/ 2643988 w 3100024"/>
                  <a:gd name="connsiteY15" fmla="*/ 852578 h 1595761"/>
                  <a:gd name="connsiteX16" fmla="*/ 2643988 w 3100024"/>
                  <a:gd name="connsiteY16" fmla="*/ 842330 h 1595761"/>
                  <a:gd name="connsiteX17" fmla="*/ 2643988 w 3100024"/>
                  <a:gd name="connsiteY17" fmla="*/ 505243 h 1595761"/>
                  <a:gd name="connsiteX18" fmla="*/ 2555782 w 3100024"/>
                  <a:gd name="connsiteY18" fmla="*/ 420697 h 1595761"/>
                  <a:gd name="connsiteX19" fmla="*/ 2555782 w 3100024"/>
                  <a:gd name="connsiteY19" fmla="*/ 420697 h 1595761"/>
                  <a:gd name="connsiteX20" fmla="*/ 2540044 w 3100024"/>
                  <a:gd name="connsiteY20" fmla="*/ 421063 h 1595761"/>
                  <a:gd name="connsiteX21" fmla="*/ 2465380 w 3100024"/>
                  <a:gd name="connsiteY21" fmla="*/ 509269 h 1595761"/>
                  <a:gd name="connsiteX22" fmla="*/ 2465380 w 3100024"/>
                  <a:gd name="connsiteY22" fmla="*/ 602599 h 1595761"/>
                  <a:gd name="connsiteX23" fmla="*/ 2465380 w 3100024"/>
                  <a:gd name="connsiteY23" fmla="*/ 981410 h 1595761"/>
                  <a:gd name="connsiteX24" fmla="*/ 2459524 w 3100024"/>
                  <a:gd name="connsiteY24" fmla="*/ 1002638 h 1595761"/>
                  <a:gd name="connsiteX25" fmla="*/ 2436100 w 3100024"/>
                  <a:gd name="connsiteY25" fmla="*/ 1049852 h 1595761"/>
                  <a:gd name="connsiteX26" fmla="*/ 2432440 w 3100024"/>
                  <a:gd name="connsiteY26" fmla="*/ 1037042 h 1595761"/>
                  <a:gd name="connsiteX27" fmla="*/ 2432440 w 3100024"/>
                  <a:gd name="connsiteY27" fmla="*/ 780842 h 1595761"/>
                  <a:gd name="connsiteX28" fmla="*/ 2432440 w 3100024"/>
                  <a:gd name="connsiteY28" fmla="*/ 505609 h 1595761"/>
                  <a:gd name="connsiteX29" fmla="*/ 2344234 w 3100024"/>
                  <a:gd name="connsiteY29" fmla="*/ 421063 h 1595761"/>
                  <a:gd name="connsiteX30" fmla="*/ 2344234 w 3100024"/>
                  <a:gd name="connsiteY30" fmla="*/ 421063 h 1595761"/>
                  <a:gd name="connsiteX31" fmla="*/ 2254198 w 3100024"/>
                  <a:gd name="connsiteY31" fmla="*/ 499387 h 1595761"/>
                  <a:gd name="connsiteX32" fmla="*/ 2253466 w 3100024"/>
                  <a:gd name="connsiteY32" fmla="*/ 505975 h 1595761"/>
                  <a:gd name="connsiteX33" fmla="*/ 2253466 w 3100024"/>
                  <a:gd name="connsiteY33" fmla="*/ 867584 h 1595761"/>
                  <a:gd name="connsiteX34" fmla="*/ 2253832 w 3100024"/>
                  <a:gd name="connsiteY34" fmla="*/ 867950 h 1595761"/>
                  <a:gd name="connsiteX35" fmla="*/ 2252368 w 3100024"/>
                  <a:gd name="connsiteY35" fmla="*/ 867950 h 1595761"/>
                  <a:gd name="connsiteX36" fmla="*/ 2252368 w 3100024"/>
                  <a:gd name="connsiteY36" fmla="*/ 867950 h 1595761"/>
                  <a:gd name="connsiteX37" fmla="*/ 2252734 w 3100024"/>
                  <a:gd name="connsiteY37" fmla="*/ 852212 h 1595761"/>
                  <a:gd name="connsiteX38" fmla="*/ 2252734 w 3100024"/>
                  <a:gd name="connsiteY38" fmla="*/ 515125 h 1595761"/>
                  <a:gd name="connsiteX39" fmla="*/ 2252368 w 3100024"/>
                  <a:gd name="connsiteY39" fmla="*/ 499387 h 1595761"/>
                  <a:gd name="connsiteX40" fmla="*/ 2250538 w 3100024"/>
                  <a:gd name="connsiteY40" fmla="*/ 512563 h 1595761"/>
                  <a:gd name="connsiteX41" fmla="*/ 2250538 w 3100024"/>
                  <a:gd name="connsiteY41" fmla="*/ 639565 h 1595761"/>
                  <a:gd name="connsiteX42" fmla="*/ 2250538 w 3100024"/>
                  <a:gd name="connsiteY42" fmla="*/ 855506 h 1595761"/>
                  <a:gd name="connsiteX43" fmla="*/ 2241022 w 3100024"/>
                  <a:gd name="connsiteY43" fmla="*/ 866486 h 1595761"/>
                  <a:gd name="connsiteX44" fmla="*/ 2051799 w 3100024"/>
                  <a:gd name="connsiteY44" fmla="*/ 866486 h 1595761"/>
                  <a:gd name="connsiteX45" fmla="*/ 2042649 w 3100024"/>
                  <a:gd name="connsiteY45" fmla="*/ 857336 h 1595761"/>
                  <a:gd name="connsiteX46" fmla="*/ 2042649 w 3100024"/>
                  <a:gd name="connsiteY46" fmla="*/ 729236 h 1595761"/>
                  <a:gd name="connsiteX47" fmla="*/ 2047773 w 3100024"/>
                  <a:gd name="connsiteY47" fmla="*/ 719354 h 1595761"/>
                  <a:gd name="connsiteX48" fmla="*/ 2047773 w 3100024"/>
                  <a:gd name="connsiteY48" fmla="*/ 707276 h 1595761"/>
                  <a:gd name="connsiteX49" fmla="*/ 2042649 w 3100024"/>
                  <a:gd name="connsiteY49" fmla="*/ 698492 h 1595761"/>
                  <a:gd name="connsiteX50" fmla="*/ 2042649 w 3100024"/>
                  <a:gd name="connsiteY50" fmla="*/ 668114 h 1595761"/>
                  <a:gd name="connsiteX51" fmla="*/ 2042649 w 3100024"/>
                  <a:gd name="connsiteY51" fmla="*/ 609553 h 1595761"/>
                  <a:gd name="connsiteX52" fmla="*/ 2048505 w 3100024"/>
                  <a:gd name="connsiteY52" fmla="*/ 600403 h 1595761"/>
                  <a:gd name="connsiteX53" fmla="*/ 2048139 w 3100024"/>
                  <a:gd name="connsiteY53" fmla="*/ 589789 h 1595761"/>
                  <a:gd name="connsiteX54" fmla="*/ 2043015 w 3100024"/>
                  <a:gd name="connsiteY54" fmla="*/ 581371 h 1595761"/>
                  <a:gd name="connsiteX55" fmla="*/ 2043015 w 3100024"/>
                  <a:gd name="connsiteY55" fmla="*/ 555385 h 1595761"/>
                  <a:gd name="connsiteX56" fmla="*/ 2043015 w 3100024"/>
                  <a:gd name="connsiteY56" fmla="*/ 492433 h 1595761"/>
                  <a:gd name="connsiteX57" fmla="*/ 2048871 w 3100024"/>
                  <a:gd name="connsiteY57" fmla="*/ 483283 h 1595761"/>
                  <a:gd name="connsiteX58" fmla="*/ 2049237 w 3100024"/>
                  <a:gd name="connsiteY58" fmla="*/ 471937 h 1595761"/>
                  <a:gd name="connsiteX59" fmla="*/ 2043015 w 3100024"/>
                  <a:gd name="connsiteY59" fmla="*/ 459127 h 1595761"/>
                  <a:gd name="connsiteX60" fmla="*/ 2043015 w 3100024"/>
                  <a:gd name="connsiteY60" fmla="*/ 378241 h 1595761"/>
                  <a:gd name="connsiteX61" fmla="*/ 2049237 w 3100024"/>
                  <a:gd name="connsiteY61" fmla="*/ 365431 h 1595761"/>
                  <a:gd name="connsiteX62" fmla="*/ 2049237 w 3100024"/>
                  <a:gd name="connsiteY62" fmla="*/ 354085 h 1595761"/>
                  <a:gd name="connsiteX63" fmla="*/ 2043381 w 3100024"/>
                  <a:gd name="connsiteY63" fmla="*/ 343837 h 1595761"/>
                  <a:gd name="connsiteX64" fmla="*/ 2043381 w 3100024"/>
                  <a:gd name="connsiteY64" fmla="*/ 286375 h 1595761"/>
                  <a:gd name="connsiteX65" fmla="*/ 2043381 w 3100024"/>
                  <a:gd name="connsiteY65" fmla="*/ 254899 h 1595761"/>
                  <a:gd name="connsiteX66" fmla="*/ 2047407 w 3100024"/>
                  <a:gd name="connsiteY66" fmla="*/ 247579 h 1595761"/>
                  <a:gd name="connsiteX67" fmla="*/ 2048139 w 3100024"/>
                  <a:gd name="connsiteY67" fmla="*/ 234769 h 1595761"/>
                  <a:gd name="connsiteX68" fmla="*/ 2043381 w 3100024"/>
                  <a:gd name="connsiteY68" fmla="*/ 225985 h 1595761"/>
                  <a:gd name="connsiteX69" fmla="*/ 2043381 w 3100024"/>
                  <a:gd name="connsiteY69" fmla="*/ 138145 h 1595761"/>
                  <a:gd name="connsiteX70" fmla="*/ 2047773 w 3100024"/>
                  <a:gd name="connsiteY70" fmla="*/ 130093 h 1595761"/>
                  <a:gd name="connsiteX71" fmla="*/ 2048139 w 3100024"/>
                  <a:gd name="connsiteY71" fmla="*/ 117649 h 1595761"/>
                  <a:gd name="connsiteX72" fmla="*/ 2043381 w 3100024"/>
                  <a:gd name="connsiteY72" fmla="*/ 109963 h 1595761"/>
                  <a:gd name="connsiteX73" fmla="*/ 2043381 w 3100024"/>
                  <a:gd name="connsiteY73" fmla="*/ 18829 h 1595761"/>
                  <a:gd name="connsiteX74" fmla="*/ 2048505 w 3100024"/>
                  <a:gd name="connsiteY74" fmla="*/ 11509 h 1595761"/>
                  <a:gd name="connsiteX75" fmla="*/ 2052531 w 3100024"/>
                  <a:gd name="connsiteY75" fmla="*/ 4921 h 1595761"/>
                  <a:gd name="connsiteX76" fmla="*/ 2044845 w 3100024"/>
                  <a:gd name="connsiteY76" fmla="*/ 163 h 1595761"/>
                  <a:gd name="connsiteX77" fmla="*/ 2040087 w 3100024"/>
                  <a:gd name="connsiteY77" fmla="*/ 163 h 1595761"/>
                  <a:gd name="connsiteX78" fmla="*/ 1905033 w 3100024"/>
                  <a:gd name="connsiteY78" fmla="*/ 163 h 1595761"/>
                  <a:gd name="connsiteX79" fmla="*/ 1898079 w 3100024"/>
                  <a:gd name="connsiteY79" fmla="*/ 529 h 1595761"/>
                  <a:gd name="connsiteX80" fmla="*/ 1892589 w 3100024"/>
                  <a:gd name="connsiteY80" fmla="*/ 5287 h 1595761"/>
                  <a:gd name="connsiteX81" fmla="*/ 1896615 w 3100024"/>
                  <a:gd name="connsiteY81" fmla="*/ 11143 h 1595761"/>
                  <a:gd name="connsiteX82" fmla="*/ 1903935 w 3100024"/>
                  <a:gd name="connsiteY82" fmla="*/ 14071 h 1595761"/>
                  <a:gd name="connsiteX83" fmla="*/ 1903935 w 3100024"/>
                  <a:gd name="connsiteY83" fmla="*/ 117283 h 1595761"/>
                  <a:gd name="connsiteX84" fmla="*/ 1900641 w 3100024"/>
                  <a:gd name="connsiteY84" fmla="*/ 117283 h 1595761"/>
                  <a:gd name="connsiteX85" fmla="*/ 1892589 w 3100024"/>
                  <a:gd name="connsiteY85" fmla="*/ 123871 h 1595761"/>
                  <a:gd name="connsiteX86" fmla="*/ 1900641 w 3100024"/>
                  <a:gd name="connsiteY86" fmla="*/ 130459 h 1595761"/>
                  <a:gd name="connsiteX87" fmla="*/ 1903935 w 3100024"/>
                  <a:gd name="connsiteY87" fmla="*/ 130459 h 1595761"/>
                  <a:gd name="connsiteX88" fmla="*/ 1903935 w 3100024"/>
                  <a:gd name="connsiteY88" fmla="*/ 130459 h 1595761"/>
                  <a:gd name="connsiteX89" fmla="*/ 1903935 w 3100024"/>
                  <a:gd name="connsiteY89" fmla="*/ 234037 h 1595761"/>
                  <a:gd name="connsiteX90" fmla="*/ 1903935 w 3100024"/>
                  <a:gd name="connsiteY90" fmla="*/ 234037 h 1595761"/>
                  <a:gd name="connsiteX91" fmla="*/ 1892589 w 3100024"/>
                  <a:gd name="connsiteY91" fmla="*/ 242455 h 1595761"/>
                  <a:gd name="connsiteX92" fmla="*/ 1903569 w 3100024"/>
                  <a:gd name="connsiteY92" fmla="*/ 247579 h 1595761"/>
                  <a:gd name="connsiteX93" fmla="*/ 1903569 w 3100024"/>
                  <a:gd name="connsiteY93" fmla="*/ 353353 h 1595761"/>
                  <a:gd name="connsiteX94" fmla="*/ 1903569 w 3100024"/>
                  <a:gd name="connsiteY94" fmla="*/ 353353 h 1595761"/>
                  <a:gd name="connsiteX95" fmla="*/ 1892589 w 3100024"/>
                  <a:gd name="connsiteY95" fmla="*/ 358477 h 1595761"/>
                  <a:gd name="connsiteX96" fmla="*/ 1902471 w 3100024"/>
                  <a:gd name="connsiteY96" fmla="*/ 366895 h 1595761"/>
                  <a:gd name="connsiteX97" fmla="*/ 1903569 w 3100024"/>
                  <a:gd name="connsiteY97" fmla="*/ 366895 h 1595761"/>
                  <a:gd name="connsiteX98" fmla="*/ 1903569 w 3100024"/>
                  <a:gd name="connsiteY98" fmla="*/ 470473 h 1595761"/>
                  <a:gd name="connsiteX99" fmla="*/ 1897713 w 3100024"/>
                  <a:gd name="connsiteY99" fmla="*/ 470839 h 1595761"/>
                  <a:gd name="connsiteX100" fmla="*/ 1891857 w 3100024"/>
                  <a:gd name="connsiteY100" fmla="*/ 477793 h 1595761"/>
                  <a:gd name="connsiteX101" fmla="*/ 1897347 w 3100024"/>
                  <a:gd name="connsiteY101" fmla="*/ 484015 h 1595761"/>
                  <a:gd name="connsiteX102" fmla="*/ 1903203 w 3100024"/>
                  <a:gd name="connsiteY102" fmla="*/ 484381 h 1595761"/>
                  <a:gd name="connsiteX103" fmla="*/ 1903203 w 3100024"/>
                  <a:gd name="connsiteY103" fmla="*/ 590155 h 1595761"/>
                  <a:gd name="connsiteX104" fmla="*/ 1903203 w 3100024"/>
                  <a:gd name="connsiteY104" fmla="*/ 590155 h 1595761"/>
                  <a:gd name="connsiteX105" fmla="*/ 1901007 w 3100024"/>
                  <a:gd name="connsiteY105" fmla="*/ 590155 h 1595761"/>
                  <a:gd name="connsiteX106" fmla="*/ 1892589 w 3100024"/>
                  <a:gd name="connsiteY106" fmla="*/ 596377 h 1595761"/>
                  <a:gd name="connsiteX107" fmla="*/ 1901007 w 3100024"/>
                  <a:gd name="connsiteY107" fmla="*/ 601501 h 1595761"/>
                  <a:gd name="connsiteX108" fmla="*/ 1903203 w 3100024"/>
                  <a:gd name="connsiteY108" fmla="*/ 601501 h 1595761"/>
                  <a:gd name="connsiteX109" fmla="*/ 1903203 w 3100024"/>
                  <a:gd name="connsiteY109" fmla="*/ 707276 h 1595761"/>
                  <a:gd name="connsiteX110" fmla="*/ 1903203 w 3100024"/>
                  <a:gd name="connsiteY110" fmla="*/ 707276 h 1595761"/>
                  <a:gd name="connsiteX111" fmla="*/ 1898445 w 3100024"/>
                  <a:gd name="connsiteY111" fmla="*/ 707276 h 1595761"/>
                  <a:gd name="connsiteX112" fmla="*/ 1891857 w 3100024"/>
                  <a:gd name="connsiteY112" fmla="*/ 713498 h 1595761"/>
                  <a:gd name="connsiteX113" fmla="*/ 1898811 w 3100024"/>
                  <a:gd name="connsiteY113" fmla="*/ 720452 h 1595761"/>
                  <a:gd name="connsiteX114" fmla="*/ 1903569 w 3100024"/>
                  <a:gd name="connsiteY114" fmla="*/ 720452 h 1595761"/>
                  <a:gd name="connsiteX115" fmla="*/ 1903569 w 3100024"/>
                  <a:gd name="connsiteY115" fmla="*/ 794384 h 1595761"/>
                  <a:gd name="connsiteX116" fmla="*/ 1903203 w 3100024"/>
                  <a:gd name="connsiteY116" fmla="*/ 868316 h 1595761"/>
                  <a:gd name="connsiteX117" fmla="*/ 1774371 w 3100024"/>
                  <a:gd name="connsiteY117" fmla="*/ 868682 h 1595761"/>
                  <a:gd name="connsiteX118" fmla="*/ 1730817 w 3100024"/>
                  <a:gd name="connsiteY118" fmla="*/ 868316 h 1595761"/>
                  <a:gd name="connsiteX119" fmla="*/ 1730817 w 3100024"/>
                  <a:gd name="connsiteY119" fmla="*/ 720452 h 1595761"/>
                  <a:gd name="connsiteX120" fmla="*/ 1736673 w 3100024"/>
                  <a:gd name="connsiteY120" fmla="*/ 720086 h 1595761"/>
                  <a:gd name="connsiteX121" fmla="*/ 1742163 w 3100024"/>
                  <a:gd name="connsiteY121" fmla="*/ 714230 h 1595761"/>
                  <a:gd name="connsiteX122" fmla="*/ 1736673 w 3100024"/>
                  <a:gd name="connsiteY122" fmla="*/ 707276 h 1595761"/>
                  <a:gd name="connsiteX123" fmla="*/ 1730817 w 3100024"/>
                  <a:gd name="connsiteY123" fmla="*/ 706910 h 1595761"/>
                  <a:gd name="connsiteX124" fmla="*/ 1730817 w 3100024"/>
                  <a:gd name="connsiteY124" fmla="*/ 603331 h 1595761"/>
                  <a:gd name="connsiteX125" fmla="*/ 1730817 w 3100024"/>
                  <a:gd name="connsiteY125" fmla="*/ 603331 h 1595761"/>
                  <a:gd name="connsiteX126" fmla="*/ 1737405 w 3100024"/>
                  <a:gd name="connsiteY126" fmla="*/ 601135 h 1595761"/>
                  <a:gd name="connsiteX127" fmla="*/ 1742163 w 3100024"/>
                  <a:gd name="connsiteY127" fmla="*/ 596011 h 1595761"/>
                  <a:gd name="connsiteX128" fmla="*/ 1737771 w 3100024"/>
                  <a:gd name="connsiteY128" fmla="*/ 590155 h 1595761"/>
                  <a:gd name="connsiteX129" fmla="*/ 1730817 w 3100024"/>
                  <a:gd name="connsiteY129" fmla="*/ 589789 h 1595761"/>
                  <a:gd name="connsiteX130" fmla="*/ 1730817 w 3100024"/>
                  <a:gd name="connsiteY130" fmla="*/ 484015 h 1595761"/>
                  <a:gd name="connsiteX131" fmla="*/ 1736673 w 3100024"/>
                  <a:gd name="connsiteY131" fmla="*/ 483649 h 1595761"/>
                  <a:gd name="connsiteX132" fmla="*/ 1742163 w 3100024"/>
                  <a:gd name="connsiteY132" fmla="*/ 477793 h 1595761"/>
                  <a:gd name="connsiteX133" fmla="*/ 1736673 w 3100024"/>
                  <a:gd name="connsiteY133" fmla="*/ 470839 h 1595761"/>
                  <a:gd name="connsiteX134" fmla="*/ 1730817 w 3100024"/>
                  <a:gd name="connsiteY134" fmla="*/ 470473 h 1595761"/>
                  <a:gd name="connsiteX135" fmla="*/ 1730817 w 3100024"/>
                  <a:gd name="connsiteY135" fmla="*/ 366895 h 1595761"/>
                  <a:gd name="connsiteX136" fmla="*/ 1730451 w 3100024"/>
                  <a:gd name="connsiteY136" fmla="*/ 366895 h 1595761"/>
                  <a:gd name="connsiteX137" fmla="*/ 1730451 w 3100024"/>
                  <a:gd name="connsiteY137" fmla="*/ 366895 h 1595761"/>
                  <a:gd name="connsiteX138" fmla="*/ 1730451 w 3100024"/>
                  <a:gd name="connsiteY138" fmla="*/ 366895 h 1595761"/>
                  <a:gd name="connsiteX139" fmla="*/ 1730451 w 3100024"/>
                  <a:gd name="connsiteY139" fmla="*/ 366529 h 1595761"/>
                  <a:gd name="connsiteX140" fmla="*/ 1730817 w 3100024"/>
                  <a:gd name="connsiteY140" fmla="*/ 366529 h 1595761"/>
                  <a:gd name="connsiteX141" fmla="*/ 1736673 w 3100024"/>
                  <a:gd name="connsiteY141" fmla="*/ 366163 h 1595761"/>
                  <a:gd name="connsiteX142" fmla="*/ 1742163 w 3100024"/>
                  <a:gd name="connsiteY142" fmla="*/ 359209 h 1595761"/>
                  <a:gd name="connsiteX143" fmla="*/ 1736673 w 3100024"/>
                  <a:gd name="connsiteY143" fmla="*/ 353353 h 1595761"/>
                  <a:gd name="connsiteX144" fmla="*/ 1730817 w 3100024"/>
                  <a:gd name="connsiteY144" fmla="*/ 352987 h 1595761"/>
                  <a:gd name="connsiteX145" fmla="*/ 1730817 w 3100024"/>
                  <a:gd name="connsiteY145" fmla="*/ 247213 h 1595761"/>
                  <a:gd name="connsiteX146" fmla="*/ 1730817 w 3100024"/>
                  <a:gd name="connsiteY146" fmla="*/ 247213 h 1595761"/>
                  <a:gd name="connsiteX147" fmla="*/ 1736673 w 3100024"/>
                  <a:gd name="connsiteY147" fmla="*/ 247213 h 1595761"/>
                  <a:gd name="connsiteX148" fmla="*/ 1742163 w 3100024"/>
                  <a:gd name="connsiteY148" fmla="*/ 241357 h 1595761"/>
                  <a:gd name="connsiteX149" fmla="*/ 1736673 w 3100024"/>
                  <a:gd name="connsiteY149" fmla="*/ 234403 h 1595761"/>
                  <a:gd name="connsiteX150" fmla="*/ 1730817 w 3100024"/>
                  <a:gd name="connsiteY150" fmla="*/ 234037 h 1595761"/>
                  <a:gd name="connsiteX151" fmla="*/ 1730817 w 3100024"/>
                  <a:gd name="connsiteY151" fmla="*/ 130459 h 1595761"/>
                  <a:gd name="connsiteX152" fmla="*/ 1736673 w 3100024"/>
                  <a:gd name="connsiteY152" fmla="*/ 130093 h 1595761"/>
                  <a:gd name="connsiteX153" fmla="*/ 1742163 w 3100024"/>
                  <a:gd name="connsiteY153" fmla="*/ 123139 h 1595761"/>
                  <a:gd name="connsiteX154" fmla="*/ 1736673 w 3100024"/>
                  <a:gd name="connsiteY154" fmla="*/ 117283 h 1595761"/>
                  <a:gd name="connsiteX155" fmla="*/ 1730817 w 3100024"/>
                  <a:gd name="connsiteY155" fmla="*/ 116917 h 1595761"/>
                  <a:gd name="connsiteX156" fmla="*/ 1730817 w 3100024"/>
                  <a:gd name="connsiteY156" fmla="*/ 13339 h 1595761"/>
                  <a:gd name="connsiteX157" fmla="*/ 1731183 w 3100024"/>
                  <a:gd name="connsiteY157" fmla="*/ 11143 h 1595761"/>
                  <a:gd name="connsiteX158" fmla="*/ 1731183 w 3100024"/>
                  <a:gd name="connsiteY158" fmla="*/ 11143 h 1595761"/>
                  <a:gd name="connsiteX159" fmla="*/ 1735941 w 3100024"/>
                  <a:gd name="connsiteY159" fmla="*/ 11143 h 1595761"/>
                  <a:gd name="connsiteX160" fmla="*/ 1742529 w 3100024"/>
                  <a:gd name="connsiteY160" fmla="*/ 6751 h 1595761"/>
                  <a:gd name="connsiteX161" fmla="*/ 1736307 w 3100024"/>
                  <a:gd name="connsiteY161" fmla="*/ 163 h 1595761"/>
                  <a:gd name="connsiteX162" fmla="*/ 1728255 w 3100024"/>
                  <a:gd name="connsiteY162" fmla="*/ 163 h 1595761"/>
                  <a:gd name="connsiteX163" fmla="*/ 1597959 w 3100024"/>
                  <a:gd name="connsiteY163" fmla="*/ 163 h 1595761"/>
                  <a:gd name="connsiteX164" fmla="*/ 1591005 w 3100024"/>
                  <a:gd name="connsiteY164" fmla="*/ 163 h 1595761"/>
                  <a:gd name="connsiteX165" fmla="*/ 1584051 w 3100024"/>
                  <a:gd name="connsiteY165" fmla="*/ 4555 h 1595761"/>
                  <a:gd name="connsiteX166" fmla="*/ 1587711 w 3100024"/>
                  <a:gd name="connsiteY166" fmla="*/ 11509 h 1595761"/>
                  <a:gd name="connsiteX167" fmla="*/ 1592835 w 3100024"/>
                  <a:gd name="connsiteY167" fmla="*/ 19195 h 1595761"/>
                  <a:gd name="connsiteX168" fmla="*/ 1592835 w 3100024"/>
                  <a:gd name="connsiteY168" fmla="*/ 110329 h 1595761"/>
                  <a:gd name="connsiteX169" fmla="*/ 1588443 w 3100024"/>
                  <a:gd name="connsiteY169" fmla="*/ 117283 h 1595761"/>
                  <a:gd name="connsiteX170" fmla="*/ 1587711 w 3100024"/>
                  <a:gd name="connsiteY170" fmla="*/ 129727 h 1595761"/>
                  <a:gd name="connsiteX171" fmla="*/ 1592469 w 3100024"/>
                  <a:gd name="connsiteY171" fmla="*/ 138511 h 1595761"/>
                  <a:gd name="connsiteX172" fmla="*/ 1592469 w 3100024"/>
                  <a:gd name="connsiteY172" fmla="*/ 226351 h 1595761"/>
                  <a:gd name="connsiteX173" fmla="*/ 1588077 w 3100024"/>
                  <a:gd name="connsiteY173" fmla="*/ 234403 h 1595761"/>
                  <a:gd name="connsiteX174" fmla="*/ 1587711 w 3100024"/>
                  <a:gd name="connsiteY174" fmla="*/ 246847 h 1595761"/>
                  <a:gd name="connsiteX175" fmla="*/ 1592469 w 3100024"/>
                  <a:gd name="connsiteY175" fmla="*/ 254533 h 1595761"/>
                  <a:gd name="connsiteX176" fmla="*/ 1592469 w 3100024"/>
                  <a:gd name="connsiteY176" fmla="*/ 345667 h 1595761"/>
                  <a:gd name="connsiteX177" fmla="*/ 1587711 w 3100024"/>
                  <a:gd name="connsiteY177" fmla="*/ 353353 h 1595761"/>
                  <a:gd name="connsiteX178" fmla="*/ 1586979 w 3100024"/>
                  <a:gd name="connsiteY178" fmla="*/ 365431 h 1595761"/>
                  <a:gd name="connsiteX179" fmla="*/ 1592469 w 3100024"/>
                  <a:gd name="connsiteY179" fmla="*/ 374947 h 1595761"/>
                  <a:gd name="connsiteX180" fmla="*/ 1592469 w 3100024"/>
                  <a:gd name="connsiteY180" fmla="*/ 461323 h 1595761"/>
                  <a:gd name="connsiteX181" fmla="*/ 1587711 w 3100024"/>
                  <a:gd name="connsiteY181" fmla="*/ 470107 h 1595761"/>
                  <a:gd name="connsiteX182" fmla="*/ 1587345 w 3100024"/>
                  <a:gd name="connsiteY182" fmla="*/ 482185 h 1595761"/>
                  <a:gd name="connsiteX183" fmla="*/ 1592835 w 3100024"/>
                  <a:gd name="connsiteY183" fmla="*/ 492067 h 1595761"/>
                  <a:gd name="connsiteX184" fmla="*/ 1592835 w 3100024"/>
                  <a:gd name="connsiteY184" fmla="*/ 579907 h 1595761"/>
                  <a:gd name="connsiteX185" fmla="*/ 1587711 w 3100024"/>
                  <a:gd name="connsiteY185" fmla="*/ 589789 h 1595761"/>
                  <a:gd name="connsiteX186" fmla="*/ 1587711 w 3100024"/>
                  <a:gd name="connsiteY186" fmla="*/ 600403 h 1595761"/>
                  <a:gd name="connsiteX187" fmla="*/ 1592835 w 3100024"/>
                  <a:gd name="connsiteY187" fmla="*/ 608455 h 1595761"/>
                  <a:gd name="connsiteX188" fmla="*/ 1592835 w 3100024"/>
                  <a:gd name="connsiteY188" fmla="*/ 699590 h 1595761"/>
                  <a:gd name="connsiteX189" fmla="*/ 1588443 w 3100024"/>
                  <a:gd name="connsiteY189" fmla="*/ 706544 h 1595761"/>
                  <a:gd name="connsiteX190" fmla="*/ 1587711 w 3100024"/>
                  <a:gd name="connsiteY190" fmla="*/ 718988 h 1595761"/>
                  <a:gd name="connsiteX191" fmla="*/ 1592469 w 3100024"/>
                  <a:gd name="connsiteY191" fmla="*/ 727772 h 1595761"/>
                  <a:gd name="connsiteX192" fmla="*/ 1592469 w 3100024"/>
                  <a:gd name="connsiteY192" fmla="*/ 856970 h 1595761"/>
                  <a:gd name="connsiteX193" fmla="*/ 1583319 w 3100024"/>
                  <a:gd name="connsiteY193" fmla="*/ 865754 h 1595761"/>
                  <a:gd name="connsiteX194" fmla="*/ 1377992 w 3100024"/>
                  <a:gd name="connsiteY194" fmla="*/ 865754 h 1595761"/>
                  <a:gd name="connsiteX195" fmla="*/ 1368842 w 3100024"/>
                  <a:gd name="connsiteY195" fmla="*/ 855872 h 1595761"/>
                  <a:gd name="connsiteX196" fmla="*/ 1368842 w 3100024"/>
                  <a:gd name="connsiteY196" fmla="*/ 813050 h 1595761"/>
                  <a:gd name="connsiteX197" fmla="*/ 1366646 w 3100024"/>
                  <a:gd name="connsiteY197" fmla="*/ 802802 h 1595761"/>
                  <a:gd name="connsiteX198" fmla="*/ 1353836 w 3100024"/>
                  <a:gd name="connsiteY198" fmla="*/ 802436 h 1595761"/>
                  <a:gd name="connsiteX199" fmla="*/ 1225736 w 3100024"/>
                  <a:gd name="connsiteY199" fmla="*/ 802436 h 1595761"/>
                  <a:gd name="connsiteX200" fmla="*/ 1216220 w 3100024"/>
                  <a:gd name="connsiteY200" fmla="*/ 793286 h 1595761"/>
                  <a:gd name="connsiteX201" fmla="*/ 1216220 w 3100024"/>
                  <a:gd name="connsiteY201" fmla="*/ 756320 h 1595761"/>
                  <a:gd name="connsiteX202" fmla="*/ 1214390 w 3100024"/>
                  <a:gd name="connsiteY202" fmla="*/ 749366 h 1595761"/>
                  <a:gd name="connsiteX203" fmla="*/ 1207436 w 3100024"/>
                  <a:gd name="connsiteY203" fmla="*/ 749732 h 1595761"/>
                  <a:gd name="connsiteX204" fmla="*/ 1075310 w 3100024"/>
                  <a:gd name="connsiteY204" fmla="*/ 774254 h 1595761"/>
                  <a:gd name="connsiteX205" fmla="*/ 944282 w 3100024"/>
                  <a:gd name="connsiteY205" fmla="*/ 798776 h 1595761"/>
                  <a:gd name="connsiteX206" fmla="*/ 936962 w 3100024"/>
                  <a:gd name="connsiteY206" fmla="*/ 800606 h 1595761"/>
                  <a:gd name="connsiteX207" fmla="*/ 936962 w 3100024"/>
                  <a:gd name="connsiteY207" fmla="*/ 800606 h 1595761"/>
                  <a:gd name="connsiteX208" fmla="*/ 935132 w 3100024"/>
                  <a:gd name="connsiteY208" fmla="*/ 800972 h 1595761"/>
                  <a:gd name="connsiteX209" fmla="*/ 923419 w 3100024"/>
                  <a:gd name="connsiteY209" fmla="*/ 800606 h 1595761"/>
                  <a:gd name="connsiteX210" fmla="*/ 923419 w 3100024"/>
                  <a:gd name="connsiteY210" fmla="*/ 758150 h 1595761"/>
                  <a:gd name="connsiteX211" fmla="*/ 921224 w 3100024"/>
                  <a:gd name="connsiteY211" fmla="*/ 749366 h 1595761"/>
                  <a:gd name="connsiteX212" fmla="*/ 913172 w 3100024"/>
                  <a:gd name="connsiteY212" fmla="*/ 750098 h 1595761"/>
                  <a:gd name="connsiteX213" fmla="*/ 734563 w 3100024"/>
                  <a:gd name="connsiteY213" fmla="*/ 783038 h 1595761"/>
                  <a:gd name="connsiteX214" fmla="*/ 653311 w 3100024"/>
                  <a:gd name="connsiteY214" fmla="*/ 798410 h 1595761"/>
                  <a:gd name="connsiteX215" fmla="*/ 643795 w 3100024"/>
                  <a:gd name="connsiteY215" fmla="*/ 800240 h 1595761"/>
                  <a:gd name="connsiteX216" fmla="*/ 643795 w 3100024"/>
                  <a:gd name="connsiteY216" fmla="*/ 800240 h 1595761"/>
                  <a:gd name="connsiteX217" fmla="*/ 641965 w 3100024"/>
                  <a:gd name="connsiteY217" fmla="*/ 800606 h 1595761"/>
                  <a:gd name="connsiteX218" fmla="*/ 630253 w 3100024"/>
                  <a:gd name="connsiteY218" fmla="*/ 800240 h 1595761"/>
                  <a:gd name="connsiteX219" fmla="*/ 630253 w 3100024"/>
                  <a:gd name="connsiteY219" fmla="*/ 749000 h 1595761"/>
                  <a:gd name="connsiteX220" fmla="*/ 620005 w 3100024"/>
                  <a:gd name="connsiteY220" fmla="*/ 749732 h 1595761"/>
                  <a:gd name="connsiteX221" fmla="*/ 454939 w 3100024"/>
                  <a:gd name="connsiteY221" fmla="*/ 780476 h 1595761"/>
                  <a:gd name="connsiteX222" fmla="*/ 360145 w 3100024"/>
                  <a:gd name="connsiteY222" fmla="*/ 798410 h 1595761"/>
                  <a:gd name="connsiteX223" fmla="*/ 360145 w 3100024"/>
                  <a:gd name="connsiteY223" fmla="*/ 798410 h 1595761"/>
                  <a:gd name="connsiteX224" fmla="*/ 360145 w 3100024"/>
                  <a:gd name="connsiteY224" fmla="*/ 798410 h 1595761"/>
                  <a:gd name="connsiteX225" fmla="*/ 350629 w 3100024"/>
                  <a:gd name="connsiteY225" fmla="*/ 800240 h 1595761"/>
                  <a:gd name="connsiteX226" fmla="*/ 348799 w 3100024"/>
                  <a:gd name="connsiteY226" fmla="*/ 800606 h 1595761"/>
                  <a:gd name="connsiteX227" fmla="*/ 296094 w 3100024"/>
                  <a:gd name="connsiteY227" fmla="*/ 802436 h 1595761"/>
                  <a:gd name="connsiteX228" fmla="*/ 58926 w 3100024"/>
                  <a:gd name="connsiteY228" fmla="*/ 802436 h 1595761"/>
                  <a:gd name="connsiteX229" fmla="*/ 46482 w 3100024"/>
                  <a:gd name="connsiteY229" fmla="*/ 802802 h 1595761"/>
                  <a:gd name="connsiteX230" fmla="*/ 46482 w 3100024"/>
                  <a:gd name="connsiteY230" fmla="*/ 802802 h 1595761"/>
                  <a:gd name="connsiteX231" fmla="*/ 44286 w 3100024"/>
                  <a:gd name="connsiteY231" fmla="*/ 814514 h 1595761"/>
                  <a:gd name="connsiteX232" fmla="*/ 44286 w 3100024"/>
                  <a:gd name="connsiteY232" fmla="*/ 898694 h 1595761"/>
                  <a:gd name="connsiteX233" fmla="*/ 34404 w 3100024"/>
                  <a:gd name="connsiteY233" fmla="*/ 908210 h 1595761"/>
                  <a:gd name="connsiteX234" fmla="*/ 0 w 3100024"/>
                  <a:gd name="connsiteY234" fmla="*/ 908210 h 1595761"/>
                  <a:gd name="connsiteX235" fmla="*/ 0 w 3100024"/>
                  <a:gd name="connsiteY235" fmla="*/ 1598487 h 1595761"/>
                  <a:gd name="connsiteX236" fmla="*/ 3102221 w 3100024"/>
                  <a:gd name="connsiteY236" fmla="*/ 1598487 h 1595761"/>
                  <a:gd name="connsiteX237" fmla="*/ 2760011 w 3100024"/>
                  <a:gd name="connsiteY237" fmla="*/ 1545051 h 1595761"/>
                  <a:gd name="connsiteX238" fmla="*/ 2760011 w 3100024"/>
                  <a:gd name="connsiteY238" fmla="*/ 1545051 h 1595761"/>
                  <a:gd name="connsiteX239" fmla="*/ 2760011 w 3100024"/>
                  <a:gd name="connsiteY239" fmla="*/ 1545051 h 1595761"/>
                  <a:gd name="connsiteX240" fmla="*/ 2760011 w 3100024"/>
                  <a:gd name="connsiteY240" fmla="*/ 1545051 h 1595761"/>
                  <a:gd name="connsiteX241" fmla="*/ 1593567 w 3100024"/>
                  <a:gd name="connsiteY241" fmla="*/ 868316 h 1595761"/>
                  <a:gd name="connsiteX242" fmla="*/ 1594299 w 3100024"/>
                  <a:gd name="connsiteY242" fmla="*/ 868316 h 1595761"/>
                  <a:gd name="connsiteX243" fmla="*/ 1593933 w 3100024"/>
                  <a:gd name="connsiteY243" fmla="*/ 867950 h 1595761"/>
                  <a:gd name="connsiteX244" fmla="*/ 1593933 w 3100024"/>
                  <a:gd name="connsiteY244" fmla="*/ 867950 h 1595761"/>
                  <a:gd name="connsiteX245" fmla="*/ 1593933 w 3100024"/>
                  <a:gd name="connsiteY245" fmla="*/ 867950 h 1595761"/>
                  <a:gd name="connsiteX246" fmla="*/ 1594665 w 3100024"/>
                  <a:gd name="connsiteY246" fmla="*/ 867950 h 1595761"/>
                  <a:gd name="connsiteX247" fmla="*/ 1594299 w 3100024"/>
                  <a:gd name="connsiteY247" fmla="*/ 868316 h 1595761"/>
                  <a:gd name="connsiteX248" fmla="*/ 1593567 w 3100024"/>
                  <a:gd name="connsiteY248" fmla="*/ 869048 h 1595761"/>
                  <a:gd name="connsiteX249" fmla="*/ 1593567 w 3100024"/>
                  <a:gd name="connsiteY249" fmla="*/ 868316 h 159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3100024" h="1595761">
                    <a:moveTo>
                      <a:pt x="3102221" y="1598853"/>
                    </a:moveTo>
                    <a:cubicBezTo>
                      <a:pt x="3102221" y="1580919"/>
                      <a:pt x="3101855" y="1562985"/>
                      <a:pt x="3101855" y="1545051"/>
                    </a:cubicBezTo>
                    <a:cubicBezTo>
                      <a:pt x="3101855" y="1543221"/>
                      <a:pt x="3102221" y="1541391"/>
                      <a:pt x="3102221" y="1539561"/>
                    </a:cubicBezTo>
                    <a:cubicBezTo>
                      <a:pt x="3102221" y="1425002"/>
                      <a:pt x="3102221" y="1310444"/>
                      <a:pt x="3102221" y="1195886"/>
                    </a:cubicBezTo>
                    <a:cubicBezTo>
                      <a:pt x="3102221" y="1194422"/>
                      <a:pt x="3102221" y="1192958"/>
                      <a:pt x="3102221" y="1191494"/>
                    </a:cubicBezTo>
                    <a:cubicBezTo>
                      <a:pt x="3102587" y="1186736"/>
                      <a:pt x="3100025" y="1184906"/>
                      <a:pt x="3095633" y="1184906"/>
                    </a:cubicBezTo>
                    <a:cubicBezTo>
                      <a:pt x="3090509" y="1184906"/>
                      <a:pt x="3085019" y="1184906"/>
                      <a:pt x="3079895" y="1184540"/>
                    </a:cubicBezTo>
                    <a:cubicBezTo>
                      <a:pt x="3079895" y="1184540"/>
                      <a:pt x="3079895" y="1184540"/>
                      <a:pt x="3079895" y="1184540"/>
                    </a:cubicBezTo>
                    <a:cubicBezTo>
                      <a:pt x="3079895" y="1158554"/>
                      <a:pt x="3079895" y="1132568"/>
                      <a:pt x="3079529" y="1106582"/>
                    </a:cubicBezTo>
                    <a:cubicBezTo>
                      <a:pt x="3079529" y="1093040"/>
                      <a:pt x="3074405" y="1087184"/>
                      <a:pt x="3061229" y="1084256"/>
                    </a:cubicBezTo>
                    <a:cubicBezTo>
                      <a:pt x="3059033" y="1083890"/>
                      <a:pt x="3057203" y="1082792"/>
                      <a:pt x="3055007" y="1081694"/>
                    </a:cubicBezTo>
                    <a:cubicBezTo>
                      <a:pt x="3055007" y="1081694"/>
                      <a:pt x="3055007" y="1081694"/>
                      <a:pt x="3055007" y="1081694"/>
                    </a:cubicBezTo>
                    <a:cubicBezTo>
                      <a:pt x="3051713" y="1065956"/>
                      <a:pt x="3045491" y="1050950"/>
                      <a:pt x="3038537" y="1036310"/>
                    </a:cubicBezTo>
                    <a:cubicBezTo>
                      <a:pt x="2984369" y="925412"/>
                      <a:pt x="2895797" y="861728"/>
                      <a:pt x="2773553" y="846356"/>
                    </a:cubicBezTo>
                    <a:cubicBezTo>
                      <a:pt x="2732194" y="841232"/>
                      <a:pt x="2690471" y="844526"/>
                      <a:pt x="2650210" y="856970"/>
                    </a:cubicBezTo>
                    <a:cubicBezTo>
                      <a:pt x="2647282" y="856970"/>
                      <a:pt x="2643988" y="856604"/>
                      <a:pt x="2643988" y="852578"/>
                    </a:cubicBezTo>
                    <a:cubicBezTo>
                      <a:pt x="2643988" y="849284"/>
                      <a:pt x="2643988" y="845990"/>
                      <a:pt x="2643988" y="842330"/>
                    </a:cubicBezTo>
                    <a:cubicBezTo>
                      <a:pt x="2643988" y="729968"/>
                      <a:pt x="2643622" y="617605"/>
                      <a:pt x="2643988" y="505243"/>
                    </a:cubicBezTo>
                    <a:cubicBezTo>
                      <a:pt x="2643988" y="462055"/>
                      <a:pt x="2603728" y="418501"/>
                      <a:pt x="2555782" y="420697"/>
                    </a:cubicBezTo>
                    <a:cubicBezTo>
                      <a:pt x="2555782" y="420697"/>
                      <a:pt x="2555782" y="420697"/>
                      <a:pt x="2555782" y="420697"/>
                    </a:cubicBezTo>
                    <a:cubicBezTo>
                      <a:pt x="2550658" y="419965"/>
                      <a:pt x="2545168" y="419965"/>
                      <a:pt x="2540044" y="421063"/>
                    </a:cubicBezTo>
                    <a:cubicBezTo>
                      <a:pt x="2491732" y="430213"/>
                      <a:pt x="2464282" y="471205"/>
                      <a:pt x="2465380" y="509269"/>
                    </a:cubicBezTo>
                    <a:cubicBezTo>
                      <a:pt x="2466112" y="540379"/>
                      <a:pt x="2465380" y="571489"/>
                      <a:pt x="2465380" y="602599"/>
                    </a:cubicBezTo>
                    <a:cubicBezTo>
                      <a:pt x="2465380" y="728870"/>
                      <a:pt x="2465380" y="855140"/>
                      <a:pt x="2465380" y="981410"/>
                    </a:cubicBezTo>
                    <a:cubicBezTo>
                      <a:pt x="2465380" y="989096"/>
                      <a:pt x="2463916" y="995684"/>
                      <a:pt x="2459524" y="1002638"/>
                    </a:cubicBezTo>
                    <a:cubicBezTo>
                      <a:pt x="2450374" y="1017644"/>
                      <a:pt x="2441956" y="1033016"/>
                      <a:pt x="2436100" y="1049852"/>
                    </a:cubicBezTo>
                    <a:cubicBezTo>
                      <a:pt x="2429878" y="1046924"/>
                      <a:pt x="2432440" y="1041434"/>
                      <a:pt x="2432440" y="1037042"/>
                    </a:cubicBezTo>
                    <a:cubicBezTo>
                      <a:pt x="2432440" y="951764"/>
                      <a:pt x="2432440" y="866120"/>
                      <a:pt x="2432440" y="780842"/>
                    </a:cubicBezTo>
                    <a:cubicBezTo>
                      <a:pt x="2432440" y="688976"/>
                      <a:pt x="2432074" y="597109"/>
                      <a:pt x="2432440" y="505609"/>
                    </a:cubicBezTo>
                    <a:cubicBezTo>
                      <a:pt x="2432806" y="461323"/>
                      <a:pt x="2390350" y="418135"/>
                      <a:pt x="2344234" y="421063"/>
                    </a:cubicBezTo>
                    <a:cubicBezTo>
                      <a:pt x="2344234" y="421063"/>
                      <a:pt x="2344234" y="421063"/>
                      <a:pt x="2344234" y="421063"/>
                    </a:cubicBezTo>
                    <a:cubicBezTo>
                      <a:pt x="2308732" y="417403"/>
                      <a:pt x="2260054" y="446683"/>
                      <a:pt x="2254198" y="499387"/>
                    </a:cubicBezTo>
                    <a:cubicBezTo>
                      <a:pt x="2253100" y="501583"/>
                      <a:pt x="2253466" y="503779"/>
                      <a:pt x="2253466" y="505975"/>
                    </a:cubicBezTo>
                    <a:cubicBezTo>
                      <a:pt x="2253466" y="626390"/>
                      <a:pt x="2253466" y="747170"/>
                      <a:pt x="2253466" y="867584"/>
                    </a:cubicBezTo>
                    <a:cubicBezTo>
                      <a:pt x="2253466" y="867584"/>
                      <a:pt x="2253832" y="867950"/>
                      <a:pt x="2253832" y="867950"/>
                    </a:cubicBezTo>
                    <a:cubicBezTo>
                      <a:pt x="2253466" y="867950"/>
                      <a:pt x="2252734" y="867950"/>
                      <a:pt x="2252368" y="867950"/>
                    </a:cubicBezTo>
                    <a:lnTo>
                      <a:pt x="2252368" y="867950"/>
                    </a:lnTo>
                    <a:cubicBezTo>
                      <a:pt x="2252368" y="862826"/>
                      <a:pt x="2252734" y="857336"/>
                      <a:pt x="2252734" y="852212"/>
                    </a:cubicBezTo>
                    <a:cubicBezTo>
                      <a:pt x="2252734" y="739850"/>
                      <a:pt x="2252734" y="627487"/>
                      <a:pt x="2252734" y="515125"/>
                    </a:cubicBezTo>
                    <a:cubicBezTo>
                      <a:pt x="2252734" y="510001"/>
                      <a:pt x="2252734" y="504511"/>
                      <a:pt x="2252368" y="499387"/>
                    </a:cubicBezTo>
                    <a:cubicBezTo>
                      <a:pt x="2249074" y="503413"/>
                      <a:pt x="2250538" y="508171"/>
                      <a:pt x="2250538" y="512563"/>
                    </a:cubicBezTo>
                    <a:cubicBezTo>
                      <a:pt x="2250538" y="555019"/>
                      <a:pt x="2250538" y="597109"/>
                      <a:pt x="2250538" y="639565"/>
                    </a:cubicBezTo>
                    <a:cubicBezTo>
                      <a:pt x="2250538" y="711668"/>
                      <a:pt x="2250538" y="783404"/>
                      <a:pt x="2250538" y="855506"/>
                    </a:cubicBezTo>
                    <a:cubicBezTo>
                      <a:pt x="2250538" y="866120"/>
                      <a:pt x="2250538" y="866486"/>
                      <a:pt x="2241022" y="866486"/>
                    </a:cubicBezTo>
                    <a:cubicBezTo>
                      <a:pt x="2178070" y="866486"/>
                      <a:pt x="2114752" y="866486"/>
                      <a:pt x="2051799" y="866486"/>
                    </a:cubicBezTo>
                    <a:cubicBezTo>
                      <a:pt x="2043015" y="866486"/>
                      <a:pt x="2042649" y="866120"/>
                      <a:pt x="2042649" y="857336"/>
                    </a:cubicBezTo>
                    <a:cubicBezTo>
                      <a:pt x="2042649" y="814514"/>
                      <a:pt x="2042649" y="772058"/>
                      <a:pt x="2042649" y="729236"/>
                    </a:cubicBezTo>
                    <a:cubicBezTo>
                      <a:pt x="2042649" y="725210"/>
                      <a:pt x="2042649" y="721916"/>
                      <a:pt x="2047773" y="719354"/>
                    </a:cubicBezTo>
                    <a:cubicBezTo>
                      <a:pt x="2053995" y="716426"/>
                      <a:pt x="2053629" y="710570"/>
                      <a:pt x="2047773" y="707276"/>
                    </a:cubicBezTo>
                    <a:cubicBezTo>
                      <a:pt x="2043381" y="705080"/>
                      <a:pt x="2042649" y="702518"/>
                      <a:pt x="2042649" y="698492"/>
                    </a:cubicBezTo>
                    <a:cubicBezTo>
                      <a:pt x="2042649" y="688244"/>
                      <a:pt x="2042649" y="678362"/>
                      <a:pt x="2042649" y="668114"/>
                    </a:cubicBezTo>
                    <a:cubicBezTo>
                      <a:pt x="2042649" y="648715"/>
                      <a:pt x="2042649" y="629317"/>
                      <a:pt x="2042649" y="609553"/>
                    </a:cubicBezTo>
                    <a:cubicBezTo>
                      <a:pt x="2042649" y="605161"/>
                      <a:pt x="2042649" y="601867"/>
                      <a:pt x="2048505" y="600403"/>
                    </a:cubicBezTo>
                    <a:cubicBezTo>
                      <a:pt x="2053995" y="598573"/>
                      <a:pt x="2053629" y="591985"/>
                      <a:pt x="2048139" y="589789"/>
                    </a:cubicBezTo>
                    <a:cubicBezTo>
                      <a:pt x="2043015" y="587959"/>
                      <a:pt x="2043015" y="585031"/>
                      <a:pt x="2043015" y="581371"/>
                    </a:cubicBezTo>
                    <a:cubicBezTo>
                      <a:pt x="2043015" y="572587"/>
                      <a:pt x="2043015" y="564169"/>
                      <a:pt x="2043015" y="555385"/>
                    </a:cubicBezTo>
                    <a:cubicBezTo>
                      <a:pt x="2043015" y="534523"/>
                      <a:pt x="2043015" y="513295"/>
                      <a:pt x="2043015" y="492433"/>
                    </a:cubicBezTo>
                    <a:cubicBezTo>
                      <a:pt x="2043015" y="488041"/>
                      <a:pt x="2043015" y="484747"/>
                      <a:pt x="2048871" y="483283"/>
                    </a:cubicBezTo>
                    <a:cubicBezTo>
                      <a:pt x="2053995" y="481819"/>
                      <a:pt x="2054361" y="473767"/>
                      <a:pt x="2049237" y="471937"/>
                    </a:cubicBezTo>
                    <a:cubicBezTo>
                      <a:pt x="2042283" y="469009"/>
                      <a:pt x="2043015" y="464251"/>
                      <a:pt x="2043015" y="459127"/>
                    </a:cubicBezTo>
                    <a:cubicBezTo>
                      <a:pt x="2043015" y="432043"/>
                      <a:pt x="2043015" y="405325"/>
                      <a:pt x="2043015" y="378241"/>
                    </a:cubicBezTo>
                    <a:cubicBezTo>
                      <a:pt x="2043015" y="373117"/>
                      <a:pt x="2041917" y="368359"/>
                      <a:pt x="2049237" y="365431"/>
                    </a:cubicBezTo>
                    <a:cubicBezTo>
                      <a:pt x="2054361" y="363601"/>
                      <a:pt x="2053995" y="355183"/>
                      <a:pt x="2049237" y="354085"/>
                    </a:cubicBezTo>
                    <a:cubicBezTo>
                      <a:pt x="2042649" y="352255"/>
                      <a:pt x="2043381" y="348229"/>
                      <a:pt x="2043381" y="343837"/>
                    </a:cubicBezTo>
                    <a:cubicBezTo>
                      <a:pt x="2043381" y="324805"/>
                      <a:pt x="2043381" y="305773"/>
                      <a:pt x="2043381" y="286375"/>
                    </a:cubicBezTo>
                    <a:cubicBezTo>
                      <a:pt x="2043381" y="275761"/>
                      <a:pt x="2043381" y="265513"/>
                      <a:pt x="2043381" y="254899"/>
                    </a:cubicBezTo>
                    <a:cubicBezTo>
                      <a:pt x="2043381" y="251971"/>
                      <a:pt x="2043747" y="249409"/>
                      <a:pt x="2047407" y="247579"/>
                    </a:cubicBezTo>
                    <a:cubicBezTo>
                      <a:pt x="2054727" y="243919"/>
                      <a:pt x="2055093" y="238429"/>
                      <a:pt x="2048139" y="234769"/>
                    </a:cubicBezTo>
                    <a:cubicBezTo>
                      <a:pt x="2043747" y="232573"/>
                      <a:pt x="2043381" y="229645"/>
                      <a:pt x="2043381" y="225985"/>
                    </a:cubicBezTo>
                    <a:cubicBezTo>
                      <a:pt x="2043381" y="196705"/>
                      <a:pt x="2043381" y="167425"/>
                      <a:pt x="2043381" y="138145"/>
                    </a:cubicBezTo>
                    <a:cubicBezTo>
                      <a:pt x="2043381" y="134851"/>
                      <a:pt x="2043747" y="132289"/>
                      <a:pt x="2047773" y="130093"/>
                    </a:cubicBezTo>
                    <a:cubicBezTo>
                      <a:pt x="2054727" y="126433"/>
                      <a:pt x="2054727" y="121309"/>
                      <a:pt x="2048139" y="117649"/>
                    </a:cubicBezTo>
                    <a:cubicBezTo>
                      <a:pt x="2044479" y="115453"/>
                      <a:pt x="2043381" y="113623"/>
                      <a:pt x="2043381" y="109963"/>
                    </a:cubicBezTo>
                    <a:cubicBezTo>
                      <a:pt x="2043381" y="79585"/>
                      <a:pt x="2043381" y="49207"/>
                      <a:pt x="2043381" y="18829"/>
                    </a:cubicBezTo>
                    <a:cubicBezTo>
                      <a:pt x="2043381" y="15169"/>
                      <a:pt x="2043747" y="12241"/>
                      <a:pt x="2048505" y="11509"/>
                    </a:cubicBezTo>
                    <a:cubicBezTo>
                      <a:pt x="2052531" y="11143"/>
                      <a:pt x="2052897" y="7849"/>
                      <a:pt x="2052531" y="4921"/>
                    </a:cubicBezTo>
                    <a:cubicBezTo>
                      <a:pt x="2051067" y="529"/>
                      <a:pt x="2047773" y="163"/>
                      <a:pt x="2044845" y="163"/>
                    </a:cubicBezTo>
                    <a:cubicBezTo>
                      <a:pt x="2043381" y="163"/>
                      <a:pt x="2041917" y="163"/>
                      <a:pt x="2040087" y="163"/>
                    </a:cubicBezTo>
                    <a:cubicBezTo>
                      <a:pt x="1995069" y="163"/>
                      <a:pt x="1950051" y="163"/>
                      <a:pt x="1905033" y="163"/>
                    </a:cubicBezTo>
                    <a:cubicBezTo>
                      <a:pt x="1902837" y="163"/>
                      <a:pt x="1900275" y="163"/>
                      <a:pt x="1898079" y="529"/>
                    </a:cubicBezTo>
                    <a:cubicBezTo>
                      <a:pt x="1895151" y="895"/>
                      <a:pt x="1892955" y="2359"/>
                      <a:pt x="1892589" y="5287"/>
                    </a:cubicBezTo>
                    <a:cubicBezTo>
                      <a:pt x="1892223" y="8215"/>
                      <a:pt x="1893687" y="10411"/>
                      <a:pt x="1896615" y="11143"/>
                    </a:cubicBezTo>
                    <a:cubicBezTo>
                      <a:pt x="1899177" y="11875"/>
                      <a:pt x="1902105" y="11509"/>
                      <a:pt x="1903935" y="14071"/>
                    </a:cubicBezTo>
                    <a:cubicBezTo>
                      <a:pt x="1903935" y="48475"/>
                      <a:pt x="1903935" y="82879"/>
                      <a:pt x="1903935" y="117283"/>
                    </a:cubicBezTo>
                    <a:cubicBezTo>
                      <a:pt x="1902837" y="117283"/>
                      <a:pt x="1901739" y="117283"/>
                      <a:pt x="1900641" y="117283"/>
                    </a:cubicBezTo>
                    <a:cubicBezTo>
                      <a:pt x="1895883" y="117283"/>
                      <a:pt x="1892589" y="118747"/>
                      <a:pt x="1892589" y="123871"/>
                    </a:cubicBezTo>
                    <a:cubicBezTo>
                      <a:pt x="1892589" y="128995"/>
                      <a:pt x="1896249" y="130459"/>
                      <a:pt x="1900641" y="130459"/>
                    </a:cubicBezTo>
                    <a:cubicBezTo>
                      <a:pt x="1901739" y="130459"/>
                      <a:pt x="1902837" y="130459"/>
                      <a:pt x="1903935" y="130459"/>
                    </a:cubicBezTo>
                    <a:cubicBezTo>
                      <a:pt x="1903935" y="130459"/>
                      <a:pt x="1903935" y="130459"/>
                      <a:pt x="1903935" y="130459"/>
                    </a:cubicBezTo>
                    <a:cubicBezTo>
                      <a:pt x="1903935" y="164863"/>
                      <a:pt x="1903935" y="199267"/>
                      <a:pt x="1903935" y="234037"/>
                    </a:cubicBezTo>
                    <a:lnTo>
                      <a:pt x="1903935" y="234037"/>
                    </a:lnTo>
                    <a:cubicBezTo>
                      <a:pt x="1895883" y="235501"/>
                      <a:pt x="1891857" y="238429"/>
                      <a:pt x="1892589" y="242455"/>
                    </a:cubicBezTo>
                    <a:cubicBezTo>
                      <a:pt x="1893687" y="248677"/>
                      <a:pt x="1899177" y="247579"/>
                      <a:pt x="1903569" y="247579"/>
                    </a:cubicBezTo>
                    <a:cubicBezTo>
                      <a:pt x="1903569" y="282715"/>
                      <a:pt x="1903569" y="317851"/>
                      <a:pt x="1903569" y="353353"/>
                    </a:cubicBezTo>
                    <a:cubicBezTo>
                      <a:pt x="1903569" y="353353"/>
                      <a:pt x="1903569" y="353353"/>
                      <a:pt x="1903569" y="353353"/>
                    </a:cubicBezTo>
                    <a:cubicBezTo>
                      <a:pt x="1899177" y="353719"/>
                      <a:pt x="1892955" y="352255"/>
                      <a:pt x="1892589" y="358477"/>
                    </a:cubicBezTo>
                    <a:cubicBezTo>
                      <a:pt x="1892223" y="364333"/>
                      <a:pt x="1896981" y="366529"/>
                      <a:pt x="1902471" y="366895"/>
                    </a:cubicBezTo>
                    <a:cubicBezTo>
                      <a:pt x="1902837" y="366895"/>
                      <a:pt x="1903203" y="366895"/>
                      <a:pt x="1903569" y="366895"/>
                    </a:cubicBezTo>
                    <a:cubicBezTo>
                      <a:pt x="1903569" y="401299"/>
                      <a:pt x="1903569" y="435703"/>
                      <a:pt x="1903569" y="470473"/>
                    </a:cubicBezTo>
                    <a:cubicBezTo>
                      <a:pt x="1901739" y="470473"/>
                      <a:pt x="1899909" y="470473"/>
                      <a:pt x="1897713" y="470839"/>
                    </a:cubicBezTo>
                    <a:cubicBezTo>
                      <a:pt x="1893687" y="471571"/>
                      <a:pt x="1891857" y="473767"/>
                      <a:pt x="1891857" y="477793"/>
                    </a:cubicBezTo>
                    <a:cubicBezTo>
                      <a:pt x="1891857" y="481087"/>
                      <a:pt x="1893687" y="483283"/>
                      <a:pt x="1897347" y="484015"/>
                    </a:cubicBezTo>
                    <a:cubicBezTo>
                      <a:pt x="1899177" y="484381"/>
                      <a:pt x="1901007" y="484015"/>
                      <a:pt x="1903203" y="484381"/>
                    </a:cubicBezTo>
                    <a:cubicBezTo>
                      <a:pt x="1903203" y="519517"/>
                      <a:pt x="1903203" y="554653"/>
                      <a:pt x="1903203" y="590155"/>
                    </a:cubicBezTo>
                    <a:cubicBezTo>
                      <a:pt x="1903203" y="590155"/>
                      <a:pt x="1903203" y="590155"/>
                      <a:pt x="1903203" y="590155"/>
                    </a:cubicBezTo>
                    <a:cubicBezTo>
                      <a:pt x="1902471" y="590155"/>
                      <a:pt x="1901739" y="590155"/>
                      <a:pt x="1901007" y="590155"/>
                    </a:cubicBezTo>
                    <a:cubicBezTo>
                      <a:pt x="1896615" y="590155"/>
                      <a:pt x="1891857" y="590521"/>
                      <a:pt x="1892589" y="596377"/>
                    </a:cubicBezTo>
                    <a:cubicBezTo>
                      <a:pt x="1892955" y="601135"/>
                      <a:pt x="1896981" y="601501"/>
                      <a:pt x="1901007" y="601501"/>
                    </a:cubicBezTo>
                    <a:cubicBezTo>
                      <a:pt x="1901739" y="601501"/>
                      <a:pt x="1902471" y="601501"/>
                      <a:pt x="1903203" y="601501"/>
                    </a:cubicBezTo>
                    <a:cubicBezTo>
                      <a:pt x="1903203" y="636637"/>
                      <a:pt x="1903203" y="671774"/>
                      <a:pt x="1903203" y="707276"/>
                    </a:cubicBezTo>
                    <a:cubicBezTo>
                      <a:pt x="1903203" y="707276"/>
                      <a:pt x="1903203" y="707276"/>
                      <a:pt x="1903203" y="707276"/>
                    </a:cubicBezTo>
                    <a:cubicBezTo>
                      <a:pt x="1901739" y="707276"/>
                      <a:pt x="1900275" y="707276"/>
                      <a:pt x="1898445" y="707276"/>
                    </a:cubicBezTo>
                    <a:cubicBezTo>
                      <a:pt x="1894419" y="707642"/>
                      <a:pt x="1891857" y="709472"/>
                      <a:pt x="1891857" y="713498"/>
                    </a:cubicBezTo>
                    <a:cubicBezTo>
                      <a:pt x="1891857" y="717890"/>
                      <a:pt x="1894419" y="720452"/>
                      <a:pt x="1898811" y="720452"/>
                    </a:cubicBezTo>
                    <a:cubicBezTo>
                      <a:pt x="1900275" y="720452"/>
                      <a:pt x="1901739" y="720452"/>
                      <a:pt x="1903569" y="720452"/>
                    </a:cubicBezTo>
                    <a:cubicBezTo>
                      <a:pt x="1903569" y="744974"/>
                      <a:pt x="1903569" y="769862"/>
                      <a:pt x="1903569" y="794384"/>
                    </a:cubicBezTo>
                    <a:cubicBezTo>
                      <a:pt x="1903569" y="818906"/>
                      <a:pt x="1903203" y="843794"/>
                      <a:pt x="1903203" y="868316"/>
                    </a:cubicBezTo>
                    <a:cubicBezTo>
                      <a:pt x="1860381" y="868316"/>
                      <a:pt x="1817193" y="868682"/>
                      <a:pt x="1774371" y="868682"/>
                    </a:cubicBezTo>
                    <a:cubicBezTo>
                      <a:pt x="1759731" y="868682"/>
                      <a:pt x="1745091" y="868316"/>
                      <a:pt x="1730817" y="868316"/>
                    </a:cubicBezTo>
                    <a:cubicBezTo>
                      <a:pt x="1730817" y="818906"/>
                      <a:pt x="1730817" y="769496"/>
                      <a:pt x="1730817" y="720452"/>
                    </a:cubicBezTo>
                    <a:cubicBezTo>
                      <a:pt x="1732647" y="720452"/>
                      <a:pt x="1734477" y="720452"/>
                      <a:pt x="1736673" y="720086"/>
                    </a:cubicBezTo>
                    <a:cubicBezTo>
                      <a:pt x="1740333" y="719720"/>
                      <a:pt x="1742163" y="717524"/>
                      <a:pt x="1742163" y="714230"/>
                    </a:cubicBezTo>
                    <a:cubicBezTo>
                      <a:pt x="1742529" y="710204"/>
                      <a:pt x="1740699" y="707642"/>
                      <a:pt x="1736673" y="707276"/>
                    </a:cubicBezTo>
                    <a:cubicBezTo>
                      <a:pt x="1734843" y="706910"/>
                      <a:pt x="1733013" y="707276"/>
                      <a:pt x="1730817" y="706910"/>
                    </a:cubicBezTo>
                    <a:cubicBezTo>
                      <a:pt x="1730817" y="672506"/>
                      <a:pt x="1730817" y="638102"/>
                      <a:pt x="1730817" y="603331"/>
                    </a:cubicBezTo>
                    <a:cubicBezTo>
                      <a:pt x="1730817" y="603331"/>
                      <a:pt x="1730817" y="603331"/>
                      <a:pt x="1730817" y="603331"/>
                    </a:cubicBezTo>
                    <a:cubicBezTo>
                      <a:pt x="1733013" y="602599"/>
                      <a:pt x="1735209" y="601501"/>
                      <a:pt x="1737405" y="601135"/>
                    </a:cubicBezTo>
                    <a:cubicBezTo>
                      <a:pt x="1740699" y="600769"/>
                      <a:pt x="1742163" y="599305"/>
                      <a:pt x="1742163" y="596011"/>
                    </a:cubicBezTo>
                    <a:cubicBezTo>
                      <a:pt x="1742163" y="593083"/>
                      <a:pt x="1740699" y="590887"/>
                      <a:pt x="1737771" y="590155"/>
                    </a:cubicBezTo>
                    <a:cubicBezTo>
                      <a:pt x="1735575" y="589789"/>
                      <a:pt x="1733379" y="589789"/>
                      <a:pt x="1730817" y="589789"/>
                    </a:cubicBezTo>
                    <a:cubicBezTo>
                      <a:pt x="1730817" y="554653"/>
                      <a:pt x="1730817" y="519517"/>
                      <a:pt x="1730817" y="484015"/>
                    </a:cubicBezTo>
                    <a:cubicBezTo>
                      <a:pt x="1732647" y="484015"/>
                      <a:pt x="1734477" y="484015"/>
                      <a:pt x="1736673" y="483649"/>
                    </a:cubicBezTo>
                    <a:cubicBezTo>
                      <a:pt x="1740333" y="483283"/>
                      <a:pt x="1742163" y="481087"/>
                      <a:pt x="1742163" y="477793"/>
                    </a:cubicBezTo>
                    <a:cubicBezTo>
                      <a:pt x="1742529" y="474133"/>
                      <a:pt x="1740699" y="471205"/>
                      <a:pt x="1736673" y="470839"/>
                    </a:cubicBezTo>
                    <a:cubicBezTo>
                      <a:pt x="1734843" y="470473"/>
                      <a:pt x="1733013" y="470839"/>
                      <a:pt x="1730817" y="470473"/>
                    </a:cubicBezTo>
                    <a:cubicBezTo>
                      <a:pt x="1730817" y="436069"/>
                      <a:pt x="1730817" y="401665"/>
                      <a:pt x="1730817" y="366895"/>
                    </a:cubicBezTo>
                    <a:lnTo>
                      <a:pt x="1730451" y="366895"/>
                    </a:lnTo>
                    <a:cubicBezTo>
                      <a:pt x="1730451" y="366895"/>
                      <a:pt x="1730451" y="366895"/>
                      <a:pt x="1730451" y="366895"/>
                    </a:cubicBezTo>
                    <a:cubicBezTo>
                      <a:pt x="1730451" y="366895"/>
                      <a:pt x="1730451" y="366895"/>
                      <a:pt x="1730451" y="366895"/>
                    </a:cubicBezTo>
                    <a:cubicBezTo>
                      <a:pt x="1730451" y="366895"/>
                      <a:pt x="1730451" y="366895"/>
                      <a:pt x="1730451" y="366529"/>
                    </a:cubicBezTo>
                    <a:cubicBezTo>
                      <a:pt x="1730451" y="366529"/>
                      <a:pt x="1730451" y="366529"/>
                      <a:pt x="1730817" y="366529"/>
                    </a:cubicBezTo>
                    <a:cubicBezTo>
                      <a:pt x="1732647" y="366529"/>
                      <a:pt x="1734477" y="366529"/>
                      <a:pt x="1736673" y="366163"/>
                    </a:cubicBezTo>
                    <a:cubicBezTo>
                      <a:pt x="1740699" y="365431"/>
                      <a:pt x="1742529" y="362869"/>
                      <a:pt x="1742163" y="359209"/>
                    </a:cubicBezTo>
                    <a:cubicBezTo>
                      <a:pt x="1742163" y="355915"/>
                      <a:pt x="1739967" y="353719"/>
                      <a:pt x="1736673" y="353353"/>
                    </a:cubicBezTo>
                    <a:cubicBezTo>
                      <a:pt x="1734843" y="352987"/>
                      <a:pt x="1733013" y="353353"/>
                      <a:pt x="1730817" y="352987"/>
                    </a:cubicBezTo>
                    <a:cubicBezTo>
                      <a:pt x="1730817" y="317851"/>
                      <a:pt x="1730817" y="282715"/>
                      <a:pt x="1730817" y="247213"/>
                    </a:cubicBezTo>
                    <a:lnTo>
                      <a:pt x="1730817" y="247213"/>
                    </a:lnTo>
                    <a:cubicBezTo>
                      <a:pt x="1732647" y="247213"/>
                      <a:pt x="1734477" y="247213"/>
                      <a:pt x="1736673" y="247213"/>
                    </a:cubicBezTo>
                    <a:cubicBezTo>
                      <a:pt x="1740333" y="246847"/>
                      <a:pt x="1742163" y="244651"/>
                      <a:pt x="1742163" y="241357"/>
                    </a:cubicBezTo>
                    <a:cubicBezTo>
                      <a:pt x="1742163" y="237331"/>
                      <a:pt x="1740699" y="234769"/>
                      <a:pt x="1736673" y="234403"/>
                    </a:cubicBezTo>
                    <a:cubicBezTo>
                      <a:pt x="1734843" y="234037"/>
                      <a:pt x="1733013" y="234037"/>
                      <a:pt x="1730817" y="234037"/>
                    </a:cubicBezTo>
                    <a:cubicBezTo>
                      <a:pt x="1730817" y="199633"/>
                      <a:pt x="1730817" y="165229"/>
                      <a:pt x="1730817" y="130459"/>
                    </a:cubicBezTo>
                    <a:cubicBezTo>
                      <a:pt x="1732647" y="130459"/>
                      <a:pt x="1734477" y="130459"/>
                      <a:pt x="1736673" y="130093"/>
                    </a:cubicBezTo>
                    <a:cubicBezTo>
                      <a:pt x="1740699" y="129361"/>
                      <a:pt x="1742529" y="126799"/>
                      <a:pt x="1742163" y="123139"/>
                    </a:cubicBezTo>
                    <a:cubicBezTo>
                      <a:pt x="1742163" y="119845"/>
                      <a:pt x="1739967" y="117649"/>
                      <a:pt x="1736673" y="117283"/>
                    </a:cubicBezTo>
                    <a:cubicBezTo>
                      <a:pt x="1734843" y="116917"/>
                      <a:pt x="1733013" y="117283"/>
                      <a:pt x="1730817" y="116917"/>
                    </a:cubicBezTo>
                    <a:cubicBezTo>
                      <a:pt x="1730817" y="82513"/>
                      <a:pt x="1730817" y="48109"/>
                      <a:pt x="1730817" y="13339"/>
                    </a:cubicBezTo>
                    <a:cubicBezTo>
                      <a:pt x="1730817" y="12607"/>
                      <a:pt x="1731183" y="11875"/>
                      <a:pt x="1731183" y="11143"/>
                    </a:cubicBezTo>
                    <a:cubicBezTo>
                      <a:pt x="1731183" y="11143"/>
                      <a:pt x="1731183" y="11143"/>
                      <a:pt x="1731183" y="11143"/>
                    </a:cubicBezTo>
                    <a:cubicBezTo>
                      <a:pt x="1732647" y="11143"/>
                      <a:pt x="1734111" y="11143"/>
                      <a:pt x="1735941" y="11143"/>
                    </a:cubicBezTo>
                    <a:cubicBezTo>
                      <a:pt x="1739235" y="11143"/>
                      <a:pt x="1742163" y="10777"/>
                      <a:pt x="1742529" y="6751"/>
                    </a:cubicBezTo>
                    <a:cubicBezTo>
                      <a:pt x="1742529" y="2725"/>
                      <a:pt x="1740699" y="529"/>
                      <a:pt x="1736307" y="163"/>
                    </a:cubicBezTo>
                    <a:cubicBezTo>
                      <a:pt x="1733745" y="-203"/>
                      <a:pt x="1730817" y="163"/>
                      <a:pt x="1728255" y="163"/>
                    </a:cubicBezTo>
                    <a:cubicBezTo>
                      <a:pt x="1684701" y="163"/>
                      <a:pt x="1641147" y="163"/>
                      <a:pt x="1597959" y="163"/>
                    </a:cubicBezTo>
                    <a:cubicBezTo>
                      <a:pt x="1595763" y="163"/>
                      <a:pt x="1593201" y="163"/>
                      <a:pt x="1591005" y="163"/>
                    </a:cubicBezTo>
                    <a:cubicBezTo>
                      <a:pt x="1587711" y="163"/>
                      <a:pt x="1584783" y="1261"/>
                      <a:pt x="1584051" y="4555"/>
                    </a:cubicBezTo>
                    <a:cubicBezTo>
                      <a:pt x="1583319" y="7849"/>
                      <a:pt x="1584051" y="10411"/>
                      <a:pt x="1587711" y="11509"/>
                    </a:cubicBezTo>
                    <a:cubicBezTo>
                      <a:pt x="1591737" y="12607"/>
                      <a:pt x="1592835" y="15535"/>
                      <a:pt x="1592835" y="19195"/>
                    </a:cubicBezTo>
                    <a:cubicBezTo>
                      <a:pt x="1592835" y="49573"/>
                      <a:pt x="1592835" y="79951"/>
                      <a:pt x="1592835" y="110329"/>
                    </a:cubicBezTo>
                    <a:cubicBezTo>
                      <a:pt x="1592835" y="113623"/>
                      <a:pt x="1591737" y="115453"/>
                      <a:pt x="1588443" y="117283"/>
                    </a:cubicBezTo>
                    <a:cubicBezTo>
                      <a:pt x="1581489" y="121309"/>
                      <a:pt x="1581123" y="126433"/>
                      <a:pt x="1587711" y="129727"/>
                    </a:cubicBezTo>
                    <a:cubicBezTo>
                      <a:pt x="1592103" y="131923"/>
                      <a:pt x="1592469" y="134851"/>
                      <a:pt x="1592469" y="138511"/>
                    </a:cubicBezTo>
                    <a:cubicBezTo>
                      <a:pt x="1592469" y="167791"/>
                      <a:pt x="1592469" y="197071"/>
                      <a:pt x="1592469" y="226351"/>
                    </a:cubicBezTo>
                    <a:cubicBezTo>
                      <a:pt x="1592469" y="229645"/>
                      <a:pt x="1592103" y="232207"/>
                      <a:pt x="1588077" y="234403"/>
                    </a:cubicBezTo>
                    <a:cubicBezTo>
                      <a:pt x="1581123" y="238063"/>
                      <a:pt x="1581123" y="243187"/>
                      <a:pt x="1587711" y="246847"/>
                    </a:cubicBezTo>
                    <a:cubicBezTo>
                      <a:pt x="1591371" y="249043"/>
                      <a:pt x="1592469" y="250873"/>
                      <a:pt x="1592469" y="254533"/>
                    </a:cubicBezTo>
                    <a:cubicBezTo>
                      <a:pt x="1592469" y="284911"/>
                      <a:pt x="1592469" y="315289"/>
                      <a:pt x="1592469" y="345667"/>
                    </a:cubicBezTo>
                    <a:cubicBezTo>
                      <a:pt x="1592469" y="349327"/>
                      <a:pt x="1591737" y="351523"/>
                      <a:pt x="1587711" y="353353"/>
                    </a:cubicBezTo>
                    <a:cubicBezTo>
                      <a:pt x="1581489" y="356647"/>
                      <a:pt x="1581123" y="362503"/>
                      <a:pt x="1586979" y="365431"/>
                    </a:cubicBezTo>
                    <a:cubicBezTo>
                      <a:pt x="1591737" y="367993"/>
                      <a:pt x="1592469" y="370921"/>
                      <a:pt x="1592469" y="374947"/>
                    </a:cubicBezTo>
                    <a:cubicBezTo>
                      <a:pt x="1592469" y="403861"/>
                      <a:pt x="1592469" y="432775"/>
                      <a:pt x="1592469" y="461323"/>
                    </a:cubicBezTo>
                    <a:cubicBezTo>
                      <a:pt x="1592469" y="464983"/>
                      <a:pt x="1592103" y="467911"/>
                      <a:pt x="1587711" y="470107"/>
                    </a:cubicBezTo>
                    <a:cubicBezTo>
                      <a:pt x="1581489" y="473035"/>
                      <a:pt x="1581123" y="479257"/>
                      <a:pt x="1587345" y="482185"/>
                    </a:cubicBezTo>
                    <a:cubicBezTo>
                      <a:pt x="1592469" y="484747"/>
                      <a:pt x="1592835" y="487675"/>
                      <a:pt x="1592835" y="492067"/>
                    </a:cubicBezTo>
                    <a:cubicBezTo>
                      <a:pt x="1592835" y="521347"/>
                      <a:pt x="1592835" y="550627"/>
                      <a:pt x="1592835" y="579907"/>
                    </a:cubicBezTo>
                    <a:cubicBezTo>
                      <a:pt x="1592835" y="583933"/>
                      <a:pt x="1592835" y="587227"/>
                      <a:pt x="1587711" y="589789"/>
                    </a:cubicBezTo>
                    <a:cubicBezTo>
                      <a:pt x="1581855" y="592717"/>
                      <a:pt x="1581855" y="597109"/>
                      <a:pt x="1587711" y="600403"/>
                    </a:cubicBezTo>
                    <a:cubicBezTo>
                      <a:pt x="1591005" y="602233"/>
                      <a:pt x="1592835" y="604429"/>
                      <a:pt x="1592835" y="608455"/>
                    </a:cubicBezTo>
                    <a:cubicBezTo>
                      <a:pt x="1592835" y="638833"/>
                      <a:pt x="1592835" y="669212"/>
                      <a:pt x="1592835" y="699590"/>
                    </a:cubicBezTo>
                    <a:cubicBezTo>
                      <a:pt x="1592835" y="702884"/>
                      <a:pt x="1591737" y="704714"/>
                      <a:pt x="1588443" y="706544"/>
                    </a:cubicBezTo>
                    <a:cubicBezTo>
                      <a:pt x="1581489" y="710570"/>
                      <a:pt x="1581123" y="715694"/>
                      <a:pt x="1587711" y="718988"/>
                    </a:cubicBezTo>
                    <a:cubicBezTo>
                      <a:pt x="1592103" y="721184"/>
                      <a:pt x="1592469" y="724112"/>
                      <a:pt x="1592469" y="727772"/>
                    </a:cubicBezTo>
                    <a:cubicBezTo>
                      <a:pt x="1592469" y="770960"/>
                      <a:pt x="1592469" y="813782"/>
                      <a:pt x="1592469" y="856970"/>
                    </a:cubicBezTo>
                    <a:cubicBezTo>
                      <a:pt x="1592469" y="865388"/>
                      <a:pt x="1592103" y="865754"/>
                      <a:pt x="1583319" y="865754"/>
                    </a:cubicBezTo>
                    <a:cubicBezTo>
                      <a:pt x="1514877" y="865754"/>
                      <a:pt x="1446434" y="865754"/>
                      <a:pt x="1377992" y="865754"/>
                    </a:cubicBezTo>
                    <a:cubicBezTo>
                      <a:pt x="1368842" y="865754"/>
                      <a:pt x="1368842" y="865388"/>
                      <a:pt x="1368842" y="855872"/>
                    </a:cubicBezTo>
                    <a:cubicBezTo>
                      <a:pt x="1368842" y="841598"/>
                      <a:pt x="1368842" y="827324"/>
                      <a:pt x="1368842" y="813050"/>
                    </a:cubicBezTo>
                    <a:cubicBezTo>
                      <a:pt x="1368842" y="809390"/>
                      <a:pt x="1370306" y="805364"/>
                      <a:pt x="1366646" y="802802"/>
                    </a:cubicBezTo>
                    <a:cubicBezTo>
                      <a:pt x="1362254" y="802802"/>
                      <a:pt x="1358228" y="802436"/>
                      <a:pt x="1353836" y="802436"/>
                    </a:cubicBezTo>
                    <a:cubicBezTo>
                      <a:pt x="1311014" y="802436"/>
                      <a:pt x="1268558" y="802436"/>
                      <a:pt x="1225736" y="802436"/>
                    </a:cubicBezTo>
                    <a:cubicBezTo>
                      <a:pt x="1216220" y="802436"/>
                      <a:pt x="1216220" y="802436"/>
                      <a:pt x="1216220" y="793286"/>
                    </a:cubicBezTo>
                    <a:cubicBezTo>
                      <a:pt x="1216220" y="780842"/>
                      <a:pt x="1216220" y="768398"/>
                      <a:pt x="1216220" y="756320"/>
                    </a:cubicBezTo>
                    <a:cubicBezTo>
                      <a:pt x="1216220" y="754124"/>
                      <a:pt x="1217684" y="750830"/>
                      <a:pt x="1214390" y="749366"/>
                    </a:cubicBezTo>
                    <a:cubicBezTo>
                      <a:pt x="1212194" y="748634"/>
                      <a:pt x="1209998" y="749000"/>
                      <a:pt x="1207436" y="749732"/>
                    </a:cubicBezTo>
                    <a:cubicBezTo>
                      <a:pt x="1163516" y="757784"/>
                      <a:pt x="1119230" y="765836"/>
                      <a:pt x="1075310" y="774254"/>
                    </a:cubicBezTo>
                    <a:cubicBezTo>
                      <a:pt x="1031756" y="782306"/>
                      <a:pt x="987836" y="790724"/>
                      <a:pt x="944282" y="798776"/>
                    </a:cubicBezTo>
                    <a:cubicBezTo>
                      <a:pt x="941720" y="798410"/>
                      <a:pt x="939158" y="798410"/>
                      <a:pt x="936962" y="800606"/>
                    </a:cubicBezTo>
                    <a:cubicBezTo>
                      <a:pt x="936962" y="800606"/>
                      <a:pt x="936962" y="800606"/>
                      <a:pt x="936962" y="800606"/>
                    </a:cubicBezTo>
                    <a:cubicBezTo>
                      <a:pt x="936230" y="800240"/>
                      <a:pt x="935498" y="800606"/>
                      <a:pt x="935132" y="800972"/>
                    </a:cubicBezTo>
                    <a:cubicBezTo>
                      <a:pt x="931472" y="799874"/>
                      <a:pt x="927812" y="802436"/>
                      <a:pt x="923419" y="800606"/>
                    </a:cubicBezTo>
                    <a:cubicBezTo>
                      <a:pt x="923419" y="786332"/>
                      <a:pt x="923419" y="772424"/>
                      <a:pt x="923419" y="758150"/>
                    </a:cubicBezTo>
                    <a:cubicBezTo>
                      <a:pt x="923419" y="755222"/>
                      <a:pt x="925249" y="751562"/>
                      <a:pt x="921224" y="749366"/>
                    </a:cubicBezTo>
                    <a:cubicBezTo>
                      <a:pt x="918662" y="749732"/>
                      <a:pt x="915734" y="749732"/>
                      <a:pt x="913172" y="750098"/>
                    </a:cubicBezTo>
                    <a:cubicBezTo>
                      <a:pt x="853513" y="761078"/>
                      <a:pt x="794221" y="772058"/>
                      <a:pt x="734563" y="783038"/>
                    </a:cubicBezTo>
                    <a:cubicBezTo>
                      <a:pt x="707479" y="788162"/>
                      <a:pt x="680395" y="793286"/>
                      <a:pt x="653311" y="798410"/>
                    </a:cubicBezTo>
                    <a:cubicBezTo>
                      <a:pt x="650017" y="798044"/>
                      <a:pt x="646723" y="798044"/>
                      <a:pt x="643795" y="800240"/>
                    </a:cubicBezTo>
                    <a:cubicBezTo>
                      <a:pt x="643795" y="800240"/>
                      <a:pt x="643795" y="800240"/>
                      <a:pt x="643795" y="800240"/>
                    </a:cubicBezTo>
                    <a:cubicBezTo>
                      <a:pt x="643063" y="799874"/>
                      <a:pt x="642331" y="800240"/>
                      <a:pt x="641965" y="800606"/>
                    </a:cubicBezTo>
                    <a:cubicBezTo>
                      <a:pt x="638305" y="799508"/>
                      <a:pt x="634279" y="802070"/>
                      <a:pt x="630253" y="800240"/>
                    </a:cubicBezTo>
                    <a:cubicBezTo>
                      <a:pt x="630253" y="783038"/>
                      <a:pt x="630253" y="765836"/>
                      <a:pt x="630253" y="749000"/>
                    </a:cubicBezTo>
                    <a:cubicBezTo>
                      <a:pt x="625861" y="748268"/>
                      <a:pt x="622933" y="749000"/>
                      <a:pt x="620005" y="749732"/>
                    </a:cubicBezTo>
                    <a:cubicBezTo>
                      <a:pt x="565105" y="759980"/>
                      <a:pt x="509839" y="770228"/>
                      <a:pt x="454939" y="780476"/>
                    </a:cubicBezTo>
                    <a:cubicBezTo>
                      <a:pt x="423097" y="786332"/>
                      <a:pt x="391621" y="792554"/>
                      <a:pt x="360145" y="798410"/>
                    </a:cubicBezTo>
                    <a:cubicBezTo>
                      <a:pt x="360145" y="798410"/>
                      <a:pt x="360145" y="798410"/>
                      <a:pt x="360145" y="798410"/>
                    </a:cubicBezTo>
                    <a:cubicBezTo>
                      <a:pt x="360145" y="798410"/>
                      <a:pt x="360145" y="798410"/>
                      <a:pt x="360145" y="798410"/>
                    </a:cubicBezTo>
                    <a:cubicBezTo>
                      <a:pt x="356851" y="798044"/>
                      <a:pt x="353557" y="798410"/>
                      <a:pt x="350629" y="800240"/>
                    </a:cubicBezTo>
                    <a:cubicBezTo>
                      <a:pt x="349897" y="799874"/>
                      <a:pt x="349165" y="800240"/>
                      <a:pt x="348799" y="800606"/>
                    </a:cubicBezTo>
                    <a:cubicBezTo>
                      <a:pt x="331231" y="803168"/>
                      <a:pt x="313663" y="802436"/>
                      <a:pt x="296094" y="802436"/>
                    </a:cubicBezTo>
                    <a:cubicBezTo>
                      <a:pt x="217038" y="802436"/>
                      <a:pt x="137982" y="802436"/>
                      <a:pt x="58926" y="802436"/>
                    </a:cubicBezTo>
                    <a:cubicBezTo>
                      <a:pt x="54900" y="802436"/>
                      <a:pt x="50508" y="802802"/>
                      <a:pt x="46482" y="802802"/>
                    </a:cubicBezTo>
                    <a:lnTo>
                      <a:pt x="46482" y="802802"/>
                    </a:lnTo>
                    <a:cubicBezTo>
                      <a:pt x="42456" y="806096"/>
                      <a:pt x="44286" y="810488"/>
                      <a:pt x="44286" y="814514"/>
                    </a:cubicBezTo>
                    <a:cubicBezTo>
                      <a:pt x="44286" y="842696"/>
                      <a:pt x="44286" y="870878"/>
                      <a:pt x="44286" y="898694"/>
                    </a:cubicBezTo>
                    <a:cubicBezTo>
                      <a:pt x="44286" y="907844"/>
                      <a:pt x="43920" y="908210"/>
                      <a:pt x="34404" y="908210"/>
                    </a:cubicBezTo>
                    <a:cubicBezTo>
                      <a:pt x="23058" y="908210"/>
                      <a:pt x="11346" y="908210"/>
                      <a:pt x="0" y="908210"/>
                    </a:cubicBezTo>
                    <a:lnTo>
                      <a:pt x="0" y="1598487"/>
                    </a:lnTo>
                    <a:lnTo>
                      <a:pt x="3102221" y="1598487"/>
                    </a:lnTo>
                    <a:close/>
                    <a:moveTo>
                      <a:pt x="2760011" y="1545051"/>
                    </a:moveTo>
                    <a:cubicBezTo>
                      <a:pt x="2760011" y="1545051"/>
                      <a:pt x="2760011" y="1545051"/>
                      <a:pt x="2760011" y="1545051"/>
                    </a:cubicBezTo>
                    <a:cubicBezTo>
                      <a:pt x="2760011" y="1545051"/>
                      <a:pt x="2760011" y="1545051"/>
                      <a:pt x="2760011" y="1545051"/>
                    </a:cubicBezTo>
                    <a:cubicBezTo>
                      <a:pt x="2760011" y="1545051"/>
                      <a:pt x="2760011" y="1545051"/>
                      <a:pt x="2760011" y="1545051"/>
                    </a:cubicBezTo>
                    <a:close/>
                    <a:moveTo>
                      <a:pt x="1593567" y="868316"/>
                    </a:moveTo>
                    <a:cubicBezTo>
                      <a:pt x="1593933" y="868316"/>
                      <a:pt x="1593933" y="868316"/>
                      <a:pt x="1594299" y="868316"/>
                    </a:cubicBezTo>
                    <a:lnTo>
                      <a:pt x="1593933" y="867950"/>
                    </a:lnTo>
                    <a:lnTo>
                      <a:pt x="1593933" y="867950"/>
                    </a:lnTo>
                    <a:cubicBezTo>
                      <a:pt x="1593933" y="867950"/>
                      <a:pt x="1593933" y="867950"/>
                      <a:pt x="1593933" y="867950"/>
                    </a:cubicBezTo>
                    <a:cubicBezTo>
                      <a:pt x="1594299" y="867950"/>
                      <a:pt x="1594299" y="867950"/>
                      <a:pt x="1594665" y="867950"/>
                    </a:cubicBezTo>
                    <a:cubicBezTo>
                      <a:pt x="1594665" y="867950"/>
                      <a:pt x="1594299" y="868316"/>
                      <a:pt x="1594299" y="868316"/>
                    </a:cubicBezTo>
                    <a:cubicBezTo>
                      <a:pt x="1593933" y="868682"/>
                      <a:pt x="1593567" y="868682"/>
                      <a:pt x="1593567" y="869048"/>
                    </a:cubicBezTo>
                    <a:cubicBezTo>
                      <a:pt x="1593201" y="869048"/>
                      <a:pt x="1593567" y="868682"/>
                      <a:pt x="1593567" y="868316"/>
                    </a:cubicBezTo>
                    <a:close/>
                  </a:path>
                </a:pathLst>
              </a:custGeom>
              <a:solidFill>
                <a:schemeClr val="accent2"/>
              </a:solidFill>
              <a:ln w="3651" cap="flat">
                <a:noFill/>
                <a:prstDash val="solid"/>
                <a:miter/>
              </a:ln>
            </p:spPr>
            <p:txBody>
              <a:bodyPr rtlCol="0" anchor="ctr"/>
              <a:lstStyle/>
              <a:p>
                <a:endParaRPr lang="en-US">
                  <a:solidFill>
                    <a:schemeClr val="tx1">
                      <a:lumMod val="90000"/>
                      <a:lumOff val="10000"/>
                    </a:schemeClr>
                  </a:solidFill>
                </a:endParaRPr>
              </a:p>
            </p:txBody>
          </p:sp>
        </p:grpSp>
        <p:grpSp>
          <p:nvGrpSpPr>
            <p:cNvPr id="11" name="Group 10">
              <a:extLst>
                <a:ext uri="{FF2B5EF4-FFF2-40B4-BE49-F238E27FC236}">
                  <a16:creationId xmlns:a16="http://schemas.microsoft.com/office/drawing/2014/main" id="{1600BCF9-C137-4E42-A02C-5503B75C479C}"/>
                </a:ext>
              </a:extLst>
            </p:cNvPr>
            <p:cNvGrpSpPr/>
            <p:nvPr/>
          </p:nvGrpSpPr>
          <p:grpSpPr>
            <a:xfrm>
              <a:off x="4675383" y="2450053"/>
              <a:ext cx="2765034" cy="398656"/>
              <a:chOff x="4675383" y="2450053"/>
              <a:chExt cx="2765034" cy="398656"/>
            </a:xfrm>
          </p:grpSpPr>
          <p:sp>
            <p:nvSpPr>
              <p:cNvPr id="5" name="Rectangle 4">
                <a:extLst>
                  <a:ext uri="{FF2B5EF4-FFF2-40B4-BE49-F238E27FC236}">
                    <a16:creationId xmlns:a16="http://schemas.microsoft.com/office/drawing/2014/main" id="{08D36541-1EF5-4F88-9B7E-CAA79D9913BF}"/>
                  </a:ext>
                </a:extLst>
              </p:cNvPr>
              <p:cNvSpPr/>
              <p:nvPr/>
            </p:nvSpPr>
            <p:spPr>
              <a:xfrm>
                <a:off x="4675383" y="2450053"/>
                <a:ext cx="2765034" cy="3986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10" name="TextBox 9">
                <a:extLst>
                  <a:ext uri="{FF2B5EF4-FFF2-40B4-BE49-F238E27FC236}">
                    <a16:creationId xmlns:a16="http://schemas.microsoft.com/office/drawing/2014/main" id="{09039DB2-6197-443D-A161-D90EDF23277D}"/>
                  </a:ext>
                </a:extLst>
              </p:cNvPr>
              <p:cNvSpPr txBox="1"/>
              <p:nvPr/>
            </p:nvSpPr>
            <p:spPr>
              <a:xfrm>
                <a:off x="5035692" y="2510882"/>
                <a:ext cx="2044417" cy="276999"/>
              </a:xfrm>
              <a:prstGeom prst="rect">
                <a:avLst/>
              </a:prstGeom>
              <a:noFill/>
            </p:spPr>
            <p:txBody>
              <a:bodyPr wrap="square" lIns="0" rIns="0" rtlCol="0">
                <a:spAutoFit/>
              </a:bodyPr>
              <a:lstStyle/>
              <a:p>
                <a:pPr algn="ctr"/>
                <a:r>
                  <a:rPr lang="en-US" altLang="ko-KR" sz="1200" b="1" dirty="0">
                    <a:solidFill>
                      <a:schemeClr val="bg1"/>
                    </a:solidFill>
                    <a:cs typeface="Calibri" pitchFamily="34" charset="0"/>
                  </a:rPr>
                  <a:t>PowerPoint Presentation</a:t>
                </a:r>
                <a:endParaRPr lang="ko-KR" altLang="en-US" sz="1200" b="1" dirty="0">
                  <a:solidFill>
                    <a:schemeClr val="bg1"/>
                  </a:solidFill>
                  <a:cs typeface="Calibri" pitchFamily="34" charset="0"/>
                </a:endParaRPr>
              </a:p>
            </p:txBody>
          </p:sp>
        </p:grpSp>
      </p:grpSp>
      <p:grpSp>
        <p:nvGrpSpPr>
          <p:cNvPr id="65" name="Group 64">
            <a:extLst>
              <a:ext uri="{FF2B5EF4-FFF2-40B4-BE49-F238E27FC236}">
                <a16:creationId xmlns:a16="http://schemas.microsoft.com/office/drawing/2014/main" id="{9B5FBD71-1962-4322-83C1-2854A8BA373B}"/>
              </a:ext>
            </a:extLst>
          </p:cNvPr>
          <p:cNvGrpSpPr/>
          <p:nvPr/>
        </p:nvGrpSpPr>
        <p:grpSpPr>
          <a:xfrm>
            <a:off x="4683650" y="2627680"/>
            <a:ext cx="2765034" cy="1037631"/>
            <a:chOff x="4673073" y="3079098"/>
            <a:chExt cx="2765034" cy="1037631"/>
          </a:xfrm>
        </p:grpSpPr>
        <p:sp>
          <p:nvSpPr>
            <p:cNvPr id="15" name="자유형: 도형 52">
              <a:extLst>
                <a:ext uri="{FF2B5EF4-FFF2-40B4-BE49-F238E27FC236}">
                  <a16:creationId xmlns:a16="http://schemas.microsoft.com/office/drawing/2014/main" id="{496740AC-020D-4F5F-AA70-97A8EE0271B0}"/>
                </a:ext>
              </a:extLst>
            </p:cNvPr>
            <p:cNvSpPr/>
            <p:nvPr/>
          </p:nvSpPr>
          <p:spPr>
            <a:xfrm>
              <a:off x="4701250" y="3079098"/>
              <a:ext cx="2708679" cy="856645"/>
            </a:xfrm>
            <a:custGeom>
              <a:avLst/>
              <a:gdLst>
                <a:gd name="connsiteX0" fmla="*/ 160109 w 3195788"/>
                <a:gd name="connsiteY0" fmla="*/ 0 h 1160647"/>
                <a:gd name="connsiteX1" fmla="*/ 162135 w 3195788"/>
                <a:gd name="connsiteY1" fmla="*/ 246443 h 1160647"/>
                <a:gd name="connsiteX2" fmla="*/ 200642 w 3195788"/>
                <a:gd name="connsiteY2" fmla="*/ 326429 h 1160647"/>
                <a:gd name="connsiteX3" fmla="*/ 202669 w 3195788"/>
                <a:gd name="connsiteY3" fmla="*/ 326429 h 1160647"/>
                <a:gd name="connsiteX4" fmla="*/ 216856 w 3195788"/>
                <a:gd name="connsiteY4" fmla="*/ 326429 h 1160647"/>
                <a:gd name="connsiteX5" fmla="*/ 216856 w 3195788"/>
                <a:gd name="connsiteY5" fmla="*/ 350208 h 1160647"/>
                <a:gd name="connsiteX6" fmla="*/ 217363 w 3195788"/>
                <a:gd name="connsiteY6" fmla="*/ 351019 h 1160647"/>
                <a:gd name="connsiteX7" fmla="*/ 220909 w 3195788"/>
                <a:gd name="connsiteY7" fmla="*/ 356694 h 1160647"/>
                <a:gd name="connsiteX8" fmla="*/ 220909 w 3195788"/>
                <a:gd name="connsiteY8" fmla="*/ 471268 h 1160647"/>
                <a:gd name="connsiteX9" fmla="*/ 223189 w 3195788"/>
                <a:gd name="connsiteY9" fmla="*/ 471268 h 1160647"/>
                <a:gd name="connsiteX10" fmla="*/ 239150 w 3195788"/>
                <a:gd name="connsiteY10" fmla="*/ 471268 h 1160647"/>
                <a:gd name="connsiteX11" fmla="*/ 239150 w 3195788"/>
                <a:gd name="connsiteY11" fmla="*/ 611783 h 1160647"/>
                <a:gd name="connsiteX12" fmla="*/ 240670 w 3195788"/>
                <a:gd name="connsiteY12" fmla="*/ 611513 h 1160647"/>
                <a:gd name="connsiteX13" fmla="*/ 251310 w 3195788"/>
                <a:gd name="connsiteY13" fmla="*/ 609622 h 1160647"/>
                <a:gd name="connsiteX14" fmla="*/ 249283 w 3195788"/>
                <a:gd name="connsiteY14" fmla="*/ 698254 h 1160647"/>
                <a:gd name="connsiteX15" fmla="*/ 250803 w 3195788"/>
                <a:gd name="connsiteY15" fmla="*/ 698525 h 1160647"/>
                <a:gd name="connsiteX16" fmla="*/ 261443 w 3195788"/>
                <a:gd name="connsiteY16" fmla="*/ 700416 h 1160647"/>
                <a:gd name="connsiteX17" fmla="*/ 261696 w 3195788"/>
                <a:gd name="connsiteY17" fmla="*/ 701227 h 1160647"/>
                <a:gd name="connsiteX18" fmla="*/ 263470 w 3195788"/>
                <a:gd name="connsiteY18" fmla="*/ 706902 h 1160647"/>
                <a:gd name="connsiteX19" fmla="*/ 264230 w 3195788"/>
                <a:gd name="connsiteY19" fmla="*/ 704470 h 1160647"/>
                <a:gd name="connsiteX20" fmla="*/ 269550 w 3195788"/>
                <a:gd name="connsiteY20" fmla="*/ 687446 h 1160647"/>
                <a:gd name="connsiteX21" fmla="*/ 271323 w 3195788"/>
                <a:gd name="connsiteY21" fmla="*/ 687446 h 1160647"/>
                <a:gd name="connsiteX22" fmla="*/ 283737 w 3195788"/>
                <a:gd name="connsiteY22" fmla="*/ 687446 h 1160647"/>
                <a:gd name="connsiteX23" fmla="*/ 283737 w 3195788"/>
                <a:gd name="connsiteY23" fmla="*/ 719872 h 1160647"/>
                <a:gd name="connsiteX24" fmla="*/ 284750 w 3195788"/>
                <a:gd name="connsiteY24" fmla="*/ 720413 h 1160647"/>
                <a:gd name="connsiteX25" fmla="*/ 291844 w 3195788"/>
                <a:gd name="connsiteY25" fmla="*/ 724196 h 1160647"/>
                <a:gd name="connsiteX26" fmla="*/ 291844 w 3195788"/>
                <a:gd name="connsiteY26" fmla="*/ 725547 h 1160647"/>
                <a:gd name="connsiteX27" fmla="*/ 291844 w 3195788"/>
                <a:gd name="connsiteY27" fmla="*/ 735005 h 1160647"/>
                <a:gd name="connsiteX28" fmla="*/ 336431 w 3195788"/>
                <a:gd name="connsiteY28" fmla="*/ 735005 h 1160647"/>
                <a:gd name="connsiteX29" fmla="*/ 336431 w 3195788"/>
                <a:gd name="connsiteY29" fmla="*/ 736086 h 1160647"/>
                <a:gd name="connsiteX30" fmla="*/ 336431 w 3195788"/>
                <a:gd name="connsiteY30" fmla="*/ 743652 h 1160647"/>
                <a:gd name="connsiteX31" fmla="*/ 338457 w 3195788"/>
                <a:gd name="connsiteY31" fmla="*/ 743652 h 1160647"/>
                <a:gd name="connsiteX32" fmla="*/ 352644 w 3195788"/>
                <a:gd name="connsiteY32" fmla="*/ 743652 h 1160647"/>
                <a:gd name="connsiteX33" fmla="*/ 352644 w 3195788"/>
                <a:gd name="connsiteY33" fmla="*/ 713387 h 1160647"/>
                <a:gd name="connsiteX34" fmla="*/ 397231 w 3195788"/>
                <a:gd name="connsiteY34" fmla="*/ 713387 h 1160647"/>
                <a:gd name="connsiteX35" fmla="*/ 397231 w 3195788"/>
                <a:gd name="connsiteY35" fmla="*/ 712036 h 1160647"/>
                <a:gd name="connsiteX36" fmla="*/ 397231 w 3195788"/>
                <a:gd name="connsiteY36" fmla="*/ 702578 h 1160647"/>
                <a:gd name="connsiteX37" fmla="*/ 398245 w 3195788"/>
                <a:gd name="connsiteY37" fmla="*/ 702578 h 1160647"/>
                <a:gd name="connsiteX38" fmla="*/ 405338 w 3195788"/>
                <a:gd name="connsiteY38" fmla="*/ 702578 h 1160647"/>
                <a:gd name="connsiteX39" fmla="*/ 405338 w 3195788"/>
                <a:gd name="connsiteY39" fmla="*/ 700687 h 1160647"/>
                <a:gd name="connsiteX40" fmla="*/ 405338 w 3195788"/>
                <a:gd name="connsiteY40" fmla="*/ 687446 h 1160647"/>
                <a:gd name="connsiteX41" fmla="*/ 406098 w 3195788"/>
                <a:gd name="connsiteY41" fmla="*/ 687446 h 1160647"/>
                <a:gd name="connsiteX42" fmla="*/ 411418 w 3195788"/>
                <a:gd name="connsiteY42" fmla="*/ 687446 h 1160647"/>
                <a:gd name="connsiteX43" fmla="*/ 411418 w 3195788"/>
                <a:gd name="connsiteY43" fmla="*/ 686365 h 1160647"/>
                <a:gd name="connsiteX44" fmla="*/ 411418 w 3195788"/>
                <a:gd name="connsiteY44" fmla="*/ 678798 h 1160647"/>
                <a:gd name="connsiteX45" fmla="*/ 413445 w 3195788"/>
                <a:gd name="connsiteY45" fmla="*/ 678798 h 1160647"/>
                <a:gd name="connsiteX46" fmla="*/ 427632 w 3195788"/>
                <a:gd name="connsiteY46" fmla="*/ 678798 h 1160647"/>
                <a:gd name="connsiteX47" fmla="*/ 427632 w 3195788"/>
                <a:gd name="connsiteY47" fmla="*/ 679879 h 1160647"/>
                <a:gd name="connsiteX48" fmla="*/ 427632 w 3195788"/>
                <a:gd name="connsiteY48" fmla="*/ 687446 h 1160647"/>
                <a:gd name="connsiteX49" fmla="*/ 449925 w 3195788"/>
                <a:gd name="connsiteY49" fmla="*/ 687446 h 1160647"/>
                <a:gd name="connsiteX50" fmla="*/ 449925 w 3195788"/>
                <a:gd name="connsiteY50" fmla="*/ 685554 h 1160647"/>
                <a:gd name="connsiteX51" fmla="*/ 449925 w 3195788"/>
                <a:gd name="connsiteY51" fmla="*/ 672313 h 1160647"/>
                <a:gd name="connsiteX52" fmla="*/ 451699 w 3195788"/>
                <a:gd name="connsiteY52" fmla="*/ 672313 h 1160647"/>
                <a:gd name="connsiteX53" fmla="*/ 464112 w 3195788"/>
                <a:gd name="connsiteY53" fmla="*/ 672313 h 1160647"/>
                <a:gd name="connsiteX54" fmla="*/ 464112 w 3195788"/>
                <a:gd name="connsiteY54" fmla="*/ 696093 h 1160647"/>
                <a:gd name="connsiteX55" fmla="*/ 465126 w 3195788"/>
                <a:gd name="connsiteY55" fmla="*/ 696093 h 1160647"/>
                <a:gd name="connsiteX56" fmla="*/ 472219 w 3195788"/>
                <a:gd name="connsiteY56" fmla="*/ 696093 h 1160647"/>
                <a:gd name="connsiteX57" fmla="*/ 472219 w 3195788"/>
                <a:gd name="connsiteY57" fmla="*/ 695012 h 1160647"/>
                <a:gd name="connsiteX58" fmla="*/ 472219 w 3195788"/>
                <a:gd name="connsiteY58" fmla="*/ 687446 h 1160647"/>
                <a:gd name="connsiteX59" fmla="*/ 473992 w 3195788"/>
                <a:gd name="connsiteY59" fmla="*/ 687446 h 1160647"/>
                <a:gd name="connsiteX60" fmla="*/ 486406 w 3195788"/>
                <a:gd name="connsiteY60" fmla="*/ 687446 h 1160647"/>
                <a:gd name="connsiteX61" fmla="*/ 486406 w 3195788"/>
                <a:gd name="connsiteY61" fmla="*/ 713387 h 1160647"/>
                <a:gd name="connsiteX62" fmla="*/ 488433 w 3195788"/>
                <a:gd name="connsiteY62" fmla="*/ 713387 h 1160647"/>
                <a:gd name="connsiteX63" fmla="*/ 502619 w 3195788"/>
                <a:gd name="connsiteY63" fmla="*/ 713387 h 1160647"/>
                <a:gd name="connsiteX64" fmla="*/ 502619 w 3195788"/>
                <a:gd name="connsiteY64" fmla="*/ 715008 h 1160647"/>
                <a:gd name="connsiteX65" fmla="*/ 502619 w 3195788"/>
                <a:gd name="connsiteY65" fmla="*/ 726358 h 1160647"/>
                <a:gd name="connsiteX66" fmla="*/ 503379 w 3195788"/>
                <a:gd name="connsiteY66" fmla="*/ 726358 h 1160647"/>
                <a:gd name="connsiteX67" fmla="*/ 508700 w 3195788"/>
                <a:gd name="connsiteY67" fmla="*/ 726358 h 1160647"/>
                <a:gd name="connsiteX68" fmla="*/ 508700 w 3195788"/>
                <a:gd name="connsiteY68" fmla="*/ 725547 h 1160647"/>
                <a:gd name="connsiteX69" fmla="*/ 508700 w 3195788"/>
                <a:gd name="connsiteY69" fmla="*/ 719872 h 1160647"/>
                <a:gd name="connsiteX70" fmla="*/ 539100 w 3195788"/>
                <a:gd name="connsiteY70" fmla="*/ 719872 h 1160647"/>
                <a:gd name="connsiteX71" fmla="*/ 539100 w 3195788"/>
                <a:gd name="connsiteY71" fmla="*/ 743652 h 1160647"/>
                <a:gd name="connsiteX72" fmla="*/ 540113 w 3195788"/>
                <a:gd name="connsiteY72" fmla="*/ 743652 h 1160647"/>
                <a:gd name="connsiteX73" fmla="*/ 547207 w 3195788"/>
                <a:gd name="connsiteY73" fmla="*/ 743652 h 1160647"/>
                <a:gd name="connsiteX74" fmla="*/ 547207 w 3195788"/>
                <a:gd name="connsiteY74" fmla="*/ 744733 h 1160647"/>
                <a:gd name="connsiteX75" fmla="*/ 547207 w 3195788"/>
                <a:gd name="connsiteY75" fmla="*/ 752299 h 1160647"/>
                <a:gd name="connsiteX76" fmla="*/ 547967 w 3195788"/>
                <a:gd name="connsiteY76" fmla="*/ 752299 h 1160647"/>
                <a:gd name="connsiteX77" fmla="*/ 553287 w 3195788"/>
                <a:gd name="connsiteY77" fmla="*/ 752299 h 1160647"/>
                <a:gd name="connsiteX78" fmla="*/ 553287 w 3195788"/>
                <a:gd name="connsiteY78" fmla="*/ 750137 h 1160647"/>
                <a:gd name="connsiteX79" fmla="*/ 553287 w 3195788"/>
                <a:gd name="connsiteY79" fmla="*/ 735005 h 1160647"/>
                <a:gd name="connsiteX80" fmla="*/ 554300 w 3195788"/>
                <a:gd name="connsiteY80" fmla="*/ 735005 h 1160647"/>
                <a:gd name="connsiteX81" fmla="*/ 561394 w 3195788"/>
                <a:gd name="connsiteY81" fmla="*/ 735005 h 1160647"/>
                <a:gd name="connsiteX82" fmla="*/ 561394 w 3195788"/>
                <a:gd name="connsiteY82" fmla="*/ 736086 h 1160647"/>
                <a:gd name="connsiteX83" fmla="*/ 561394 w 3195788"/>
                <a:gd name="connsiteY83" fmla="*/ 743652 h 1160647"/>
                <a:gd name="connsiteX84" fmla="*/ 566714 w 3195788"/>
                <a:gd name="connsiteY84" fmla="*/ 741659 h 1160647"/>
                <a:gd name="connsiteX85" fmla="*/ 567474 w 3195788"/>
                <a:gd name="connsiteY85" fmla="*/ 740679 h 1160647"/>
                <a:gd name="connsiteX86" fmla="*/ 567474 w 3195788"/>
                <a:gd name="connsiteY86" fmla="*/ 735005 h 1160647"/>
                <a:gd name="connsiteX87" fmla="*/ 605981 w 3195788"/>
                <a:gd name="connsiteY87" fmla="*/ 735005 h 1160647"/>
                <a:gd name="connsiteX88" fmla="*/ 605981 w 3195788"/>
                <a:gd name="connsiteY88" fmla="*/ 758784 h 1160647"/>
                <a:gd name="connsiteX89" fmla="*/ 608007 w 3195788"/>
                <a:gd name="connsiteY89" fmla="*/ 758784 h 1160647"/>
                <a:gd name="connsiteX90" fmla="*/ 622194 w 3195788"/>
                <a:gd name="connsiteY90" fmla="*/ 758784 h 1160647"/>
                <a:gd name="connsiteX91" fmla="*/ 622194 w 3195788"/>
                <a:gd name="connsiteY91" fmla="*/ 759865 h 1160647"/>
                <a:gd name="connsiteX92" fmla="*/ 622194 w 3195788"/>
                <a:gd name="connsiteY92" fmla="*/ 767431 h 1160647"/>
                <a:gd name="connsiteX93" fmla="*/ 623968 w 3195788"/>
                <a:gd name="connsiteY93" fmla="*/ 767431 h 1160647"/>
                <a:gd name="connsiteX94" fmla="*/ 636381 w 3195788"/>
                <a:gd name="connsiteY94" fmla="*/ 767431 h 1160647"/>
                <a:gd name="connsiteX95" fmla="*/ 636381 w 3195788"/>
                <a:gd name="connsiteY95" fmla="*/ 743652 h 1160647"/>
                <a:gd name="connsiteX96" fmla="*/ 637394 w 3195788"/>
                <a:gd name="connsiteY96" fmla="*/ 743652 h 1160647"/>
                <a:gd name="connsiteX97" fmla="*/ 644488 w 3195788"/>
                <a:gd name="connsiteY97" fmla="*/ 743652 h 1160647"/>
                <a:gd name="connsiteX98" fmla="*/ 644488 w 3195788"/>
                <a:gd name="connsiteY98" fmla="*/ 711225 h 1160647"/>
                <a:gd name="connsiteX99" fmla="*/ 645501 w 3195788"/>
                <a:gd name="connsiteY99" fmla="*/ 711225 h 1160647"/>
                <a:gd name="connsiteX100" fmla="*/ 652595 w 3195788"/>
                <a:gd name="connsiteY100" fmla="*/ 711225 h 1160647"/>
                <a:gd name="connsiteX101" fmla="*/ 652595 w 3195788"/>
                <a:gd name="connsiteY101" fmla="*/ 709334 h 1160647"/>
                <a:gd name="connsiteX102" fmla="*/ 652595 w 3195788"/>
                <a:gd name="connsiteY102" fmla="*/ 696093 h 1160647"/>
                <a:gd name="connsiteX103" fmla="*/ 651328 w 3195788"/>
                <a:gd name="connsiteY103" fmla="*/ 694471 h 1160647"/>
                <a:gd name="connsiteX104" fmla="*/ 656648 w 3195788"/>
                <a:gd name="connsiteY104" fmla="*/ 683122 h 1160647"/>
                <a:gd name="connsiteX105" fmla="*/ 664755 w 3195788"/>
                <a:gd name="connsiteY105" fmla="*/ 711225 h 1160647"/>
                <a:gd name="connsiteX106" fmla="*/ 665515 w 3195788"/>
                <a:gd name="connsiteY106" fmla="*/ 711225 h 1160647"/>
                <a:gd name="connsiteX107" fmla="*/ 670835 w 3195788"/>
                <a:gd name="connsiteY107" fmla="*/ 711225 h 1160647"/>
                <a:gd name="connsiteX108" fmla="*/ 670835 w 3195788"/>
                <a:gd name="connsiteY108" fmla="*/ 605298 h 1160647"/>
                <a:gd name="connsiteX109" fmla="*/ 672355 w 3195788"/>
                <a:gd name="connsiteY109" fmla="*/ 605298 h 1160647"/>
                <a:gd name="connsiteX110" fmla="*/ 682995 w 3195788"/>
                <a:gd name="connsiteY110" fmla="*/ 605298 h 1160647"/>
                <a:gd name="connsiteX111" fmla="*/ 682995 w 3195788"/>
                <a:gd name="connsiteY111" fmla="*/ 557739 h 1160647"/>
                <a:gd name="connsiteX112" fmla="*/ 709342 w 3195788"/>
                <a:gd name="connsiteY112" fmla="*/ 557739 h 1160647"/>
                <a:gd name="connsiteX113" fmla="*/ 709342 w 3195788"/>
                <a:gd name="connsiteY113" fmla="*/ 536121 h 1160647"/>
                <a:gd name="connsiteX114" fmla="*/ 743796 w 3195788"/>
                <a:gd name="connsiteY114" fmla="*/ 536121 h 1160647"/>
                <a:gd name="connsiteX115" fmla="*/ 743796 w 3195788"/>
                <a:gd name="connsiteY115" fmla="*/ 538553 h 1160647"/>
                <a:gd name="connsiteX116" fmla="*/ 743796 w 3195788"/>
                <a:gd name="connsiteY116" fmla="*/ 555577 h 1160647"/>
                <a:gd name="connsiteX117" fmla="*/ 746076 w 3195788"/>
                <a:gd name="connsiteY117" fmla="*/ 555577 h 1160647"/>
                <a:gd name="connsiteX118" fmla="*/ 762036 w 3195788"/>
                <a:gd name="connsiteY118" fmla="*/ 555577 h 1160647"/>
                <a:gd name="connsiteX119" fmla="*/ 762036 w 3195788"/>
                <a:gd name="connsiteY119" fmla="*/ 603136 h 1160647"/>
                <a:gd name="connsiteX120" fmla="*/ 763049 w 3195788"/>
                <a:gd name="connsiteY120" fmla="*/ 603136 h 1160647"/>
                <a:gd name="connsiteX121" fmla="*/ 770143 w 3195788"/>
                <a:gd name="connsiteY121" fmla="*/ 603136 h 1160647"/>
                <a:gd name="connsiteX122" fmla="*/ 784330 w 3195788"/>
                <a:gd name="connsiteY122" fmla="*/ 607460 h 1160647"/>
                <a:gd name="connsiteX123" fmla="*/ 784330 w 3195788"/>
                <a:gd name="connsiteY123" fmla="*/ 646372 h 1160647"/>
                <a:gd name="connsiteX124" fmla="*/ 785343 w 3195788"/>
                <a:gd name="connsiteY124" fmla="*/ 646372 h 1160647"/>
                <a:gd name="connsiteX125" fmla="*/ 792436 w 3195788"/>
                <a:gd name="connsiteY125" fmla="*/ 646372 h 1160647"/>
                <a:gd name="connsiteX126" fmla="*/ 792436 w 3195788"/>
                <a:gd name="connsiteY126" fmla="*/ 647993 h 1160647"/>
                <a:gd name="connsiteX127" fmla="*/ 792436 w 3195788"/>
                <a:gd name="connsiteY127" fmla="*/ 659342 h 1160647"/>
                <a:gd name="connsiteX128" fmla="*/ 794463 w 3195788"/>
                <a:gd name="connsiteY128" fmla="*/ 659342 h 1160647"/>
                <a:gd name="connsiteX129" fmla="*/ 808650 w 3195788"/>
                <a:gd name="connsiteY129" fmla="*/ 659342 h 1160647"/>
                <a:gd name="connsiteX130" fmla="*/ 814730 w 3195788"/>
                <a:gd name="connsiteY130" fmla="*/ 665828 h 1160647"/>
                <a:gd name="connsiteX131" fmla="*/ 814730 w 3195788"/>
                <a:gd name="connsiteY131" fmla="*/ 687446 h 1160647"/>
                <a:gd name="connsiteX132" fmla="*/ 817010 w 3195788"/>
                <a:gd name="connsiteY132" fmla="*/ 687446 h 1160647"/>
                <a:gd name="connsiteX133" fmla="*/ 832970 w 3195788"/>
                <a:gd name="connsiteY133" fmla="*/ 687446 h 1160647"/>
                <a:gd name="connsiteX134" fmla="*/ 832970 w 3195788"/>
                <a:gd name="connsiteY134" fmla="*/ 688526 h 1160647"/>
                <a:gd name="connsiteX135" fmla="*/ 832970 w 3195788"/>
                <a:gd name="connsiteY135" fmla="*/ 696093 h 1160647"/>
                <a:gd name="connsiteX136" fmla="*/ 834237 w 3195788"/>
                <a:gd name="connsiteY136" fmla="*/ 696093 h 1160647"/>
                <a:gd name="connsiteX137" fmla="*/ 843104 w 3195788"/>
                <a:gd name="connsiteY137" fmla="*/ 696093 h 1160647"/>
                <a:gd name="connsiteX138" fmla="*/ 843104 w 3195788"/>
                <a:gd name="connsiteY138" fmla="*/ 698254 h 1160647"/>
                <a:gd name="connsiteX139" fmla="*/ 843104 w 3195788"/>
                <a:gd name="connsiteY139" fmla="*/ 713387 h 1160647"/>
                <a:gd name="connsiteX140" fmla="*/ 847157 w 3195788"/>
                <a:gd name="connsiteY140" fmla="*/ 711495 h 1160647"/>
                <a:gd name="connsiteX141" fmla="*/ 847157 w 3195788"/>
                <a:gd name="connsiteY141" fmla="*/ 698254 h 1160647"/>
                <a:gd name="connsiteX142" fmla="*/ 848170 w 3195788"/>
                <a:gd name="connsiteY142" fmla="*/ 698254 h 1160647"/>
                <a:gd name="connsiteX143" fmla="*/ 855264 w 3195788"/>
                <a:gd name="connsiteY143" fmla="*/ 698254 h 1160647"/>
                <a:gd name="connsiteX144" fmla="*/ 855264 w 3195788"/>
                <a:gd name="connsiteY144" fmla="*/ 699876 h 1160647"/>
                <a:gd name="connsiteX145" fmla="*/ 855264 w 3195788"/>
                <a:gd name="connsiteY145" fmla="*/ 711225 h 1160647"/>
                <a:gd name="connsiteX146" fmla="*/ 856024 w 3195788"/>
                <a:gd name="connsiteY146" fmla="*/ 711225 h 1160647"/>
                <a:gd name="connsiteX147" fmla="*/ 861344 w 3195788"/>
                <a:gd name="connsiteY147" fmla="*/ 711225 h 1160647"/>
                <a:gd name="connsiteX148" fmla="*/ 909984 w 3195788"/>
                <a:gd name="connsiteY148" fmla="*/ 706902 h 1160647"/>
                <a:gd name="connsiteX149" fmla="*/ 909984 w 3195788"/>
                <a:gd name="connsiteY149" fmla="*/ 708253 h 1160647"/>
                <a:gd name="connsiteX150" fmla="*/ 909984 w 3195788"/>
                <a:gd name="connsiteY150" fmla="*/ 717710 h 1160647"/>
                <a:gd name="connsiteX151" fmla="*/ 910744 w 3195788"/>
                <a:gd name="connsiteY151" fmla="*/ 717710 h 1160647"/>
                <a:gd name="connsiteX152" fmla="*/ 916065 w 3195788"/>
                <a:gd name="connsiteY152" fmla="*/ 717710 h 1160647"/>
                <a:gd name="connsiteX153" fmla="*/ 916065 w 3195788"/>
                <a:gd name="connsiteY153" fmla="*/ 719872 h 1160647"/>
                <a:gd name="connsiteX154" fmla="*/ 916065 w 3195788"/>
                <a:gd name="connsiteY154" fmla="*/ 735005 h 1160647"/>
                <a:gd name="connsiteX155" fmla="*/ 918091 w 3195788"/>
                <a:gd name="connsiteY155" fmla="*/ 733654 h 1160647"/>
                <a:gd name="connsiteX156" fmla="*/ 932278 w 3195788"/>
                <a:gd name="connsiteY156" fmla="*/ 724196 h 1160647"/>
                <a:gd name="connsiteX157" fmla="*/ 938358 w 3195788"/>
                <a:gd name="connsiteY157" fmla="*/ 683122 h 1160647"/>
                <a:gd name="connsiteX158" fmla="*/ 939118 w 3195788"/>
                <a:gd name="connsiteY158" fmla="*/ 682852 h 1160647"/>
                <a:gd name="connsiteX159" fmla="*/ 944438 w 3195788"/>
                <a:gd name="connsiteY159" fmla="*/ 680960 h 1160647"/>
                <a:gd name="connsiteX160" fmla="*/ 946465 w 3195788"/>
                <a:gd name="connsiteY160" fmla="*/ 611783 h 1160647"/>
                <a:gd name="connsiteX161" fmla="*/ 948492 w 3195788"/>
                <a:gd name="connsiteY161" fmla="*/ 680960 h 1160647"/>
                <a:gd name="connsiteX162" fmla="*/ 949252 w 3195788"/>
                <a:gd name="connsiteY162" fmla="*/ 681230 h 1160647"/>
                <a:gd name="connsiteX163" fmla="*/ 954572 w 3195788"/>
                <a:gd name="connsiteY163" fmla="*/ 683122 h 1160647"/>
                <a:gd name="connsiteX164" fmla="*/ 954572 w 3195788"/>
                <a:gd name="connsiteY164" fmla="*/ 596651 h 1160647"/>
                <a:gd name="connsiteX165" fmla="*/ 958625 w 3195788"/>
                <a:gd name="connsiteY165" fmla="*/ 564224 h 1160647"/>
                <a:gd name="connsiteX166" fmla="*/ 997132 w 3195788"/>
                <a:gd name="connsiteY166" fmla="*/ 564224 h 1160647"/>
                <a:gd name="connsiteX167" fmla="*/ 997132 w 3195788"/>
                <a:gd name="connsiteY167" fmla="*/ 596651 h 1160647"/>
                <a:gd name="connsiteX168" fmla="*/ 997892 w 3195788"/>
                <a:gd name="connsiteY168" fmla="*/ 596651 h 1160647"/>
                <a:gd name="connsiteX169" fmla="*/ 1003212 w 3195788"/>
                <a:gd name="connsiteY169" fmla="*/ 596651 h 1160647"/>
                <a:gd name="connsiteX170" fmla="*/ 1003212 w 3195788"/>
                <a:gd name="connsiteY170" fmla="*/ 514503 h 1160647"/>
                <a:gd name="connsiteX171" fmla="*/ 1004986 w 3195788"/>
                <a:gd name="connsiteY171" fmla="*/ 514503 h 1160647"/>
                <a:gd name="connsiteX172" fmla="*/ 1017399 w 3195788"/>
                <a:gd name="connsiteY172" fmla="*/ 514503 h 1160647"/>
                <a:gd name="connsiteX173" fmla="*/ 1017399 w 3195788"/>
                <a:gd name="connsiteY173" fmla="*/ 512612 h 1160647"/>
                <a:gd name="connsiteX174" fmla="*/ 1017399 w 3195788"/>
                <a:gd name="connsiteY174" fmla="*/ 499371 h 1160647"/>
                <a:gd name="connsiteX175" fmla="*/ 1039693 w 3195788"/>
                <a:gd name="connsiteY175" fmla="*/ 499371 h 1160647"/>
                <a:gd name="connsiteX176" fmla="*/ 1039693 w 3195788"/>
                <a:gd name="connsiteY176" fmla="*/ 498290 h 1160647"/>
                <a:gd name="connsiteX177" fmla="*/ 1039693 w 3195788"/>
                <a:gd name="connsiteY177" fmla="*/ 490724 h 1160647"/>
                <a:gd name="connsiteX178" fmla="*/ 1041466 w 3195788"/>
                <a:gd name="connsiteY178" fmla="*/ 490724 h 1160647"/>
                <a:gd name="connsiteX179" fmla="*/ 1053880 w 3195788"/>
                <a:gd name="connsiteY179" fmla="*/ 490724 h 1160647"/>
                <a:gd name="connsiteX180" fmla="*/ 1053880 w 3195788"/>
                <a:gd name="connsiteY180" fmla="*/ 491805 h 1160647"/>
                <a:gd name="connsiteX181" fmla="*/ 1053880 w 3195788"/>
                <a:gd name="connsiteY181" fmla="*/ 499371 h 1160647"/>
                <a:gd name="connsiteX182" fmla="*/ 1054640 w 3195788"/>
                <a:gd name="connsiteY182" fmla="*/ 499371 h 1160647"/>
                <a:gd name="connsiteX183" fmla="*/ 1059960 w 3195788"/>
                <a:gd name="connsiteY183" fmla="*/ 499371 h 1160647"/>
                <a:gd name="connsiteX184" fmla="*/ 1070093 w 3195788"/>
                <a:gd name="connsiteY184" fmla="*/ 495047 h 1160647"/>
                <a:gd name="connsiteX185" fmla="*/ 1074146 w 3195788"/>
                <a:gd name="connsiteY185" fmla="*/ 498290 h 1160647"/>
                <a:gd name="connsiteX186" fmla="*/ 1074146 w 3195788"/>
                <a:gd name="connsiteY186" fmla="*/ 490724 h 1160647"/>
                <a:gd name="connsiteX187" fmla="*/ 1076426 w 3195788"/>
                <a:gd name="connsiteY187" fmla="*/ 490724 h 1160647"/>
                <a:gd name="connsiteX188" fmla="*/ 1092387 w 3195788"/>
                <a:gd name="connsiteY188" fmla="*/ 490724 h 1160647"/>
                <a:gd name="connsiteX189" fmla="*/ 1092387 w 3195788"/>
                <a:gd name="connsiteY189" fmla="*/ 491805 h 1160647"/>
                <a:gd name="connsiteX190" fmla="*/ 1092387 w 3195788"/>
                <a:gd name="connsiteY190" fmla="*/ 499371 h 1160647"/>
                <a:gd name="connsiteX191" fmla="*/ 1122787 w 3195788"/>
                <a:gd name="connsiteY191" fmla="*/ 499371 h 1160647"/>
                <a:gd name="connsiteX192" fmla="*/ 1122787 w 3195788"/>
                <a:gd name="connsiteY192" fmla="*/ 500992 h 1160647"/>
                <a:gd name="connsiteX193" fmla="*/ 1122787 w 3195788"/>
                <a:gd name="connsiteY193" fmla="*/ 512342 h 1160647"/>
                <a:gd name="connsiteX194" fmla="*/ 1149134 w 3195788"/>
                <a:gd name="connsiteY194" fmla="*/ 512342 h 1160647"/>
                <a:gd name="connsiteX195" fmla="*/ 1149134 w 3195788"/>
                <a:gd name="connsiteY195" fmla="*/ 542606 h 1160647"/>
                <a:gd name="connsiteX196" fmla="*/ 1149894 w 3195788"/>
                <a:gd name="connsiteY196" fmla="*/ 542606 h 1160647"/>
                <a:gd name="connsiteX197" fmla="*/ 1155214 w 3195788"/>
                <a:gd name="connsiteY197" fmla="*/ 542606 h 1160647"/>
                <a:gd name="connsiteX198" fmla="*/ 1155214 w 3195788"/>
                <a:gd name="connsiteY198" fmla="*/ 543687 h 1160647"/>
                <a:gd name="connsiteX199" fmla="*/ 1155214 w 3195788"/>
                <a:gd name="connsiteY199" fmla="*/ 551254 h 1160647"/>
                <a:gd name="connsiteX200" fmla="*/ 1159268 w 3195788"/>
                <a:gd name="connsiteY200" fmla="*/ 581518 h 1160647"/>
                <a:gd name="connsiteX201" fmla="*/ 1160028 w 3195788"/>
                <a:gd name="connsiteY201" fmla="*/ 581518 h 1160647"/>
                <a:gd name="connsiteX202" fmla="*/ 1165348 w 3195788"/>
                <a:gd name="connsiteY202" fmla="*/ 581518 h 1160647"/>
                <a:gd name="connsiteX203" fmla="*/ 1165348 w 3195788"/>
                <a:gd name="connsiteY203" fmla="*/ 582329 h 1160647"/>
                <a:gd name="connsiteX204" fmla="*/ 1165348 w 3195788"/>
                <a:gd name="connsiteY204" fmla="*/ 588004 h 1160647"/>
                <a:gd name="connsiteX205" fmla="*/ 1166361 w 3195788"/>
                <a:gd name="connsiteY205" fmla="*/ 588004 h 1160647"/>
                <a:gd name="connsiteX206" fmla="*/ 1173454 w 3195788"/>
                <a:gd name="connsiteY206" fmla="*/ 588004 h 1160647"/>
                <a:gd name="connsiteX207" fmla="*/ 1173454 w 3195788"/>
                <a:gd name="connsiteY207" fmla="*/ 618269 h 1160647"/>
                <a:gd name="connsiteX208" fmla="*/ 1175481 w 3195788"/>
                <a:gd name="connsiteY208" fmla="*/ 618269 h 1160647"/>
                <a:gd name="connsiteX209" fmla="*/ 1189668 w 3195788"/>
                <a:gd name="connsiteY209" fmla="*/ 618269 h 1160647"/>
                <a:gd name="connsiteX210" fmla="*/ 1189668 w 3195788"/>
                <a:gd name="connsiteY210" fmla="*/ 642048 h 1160647"/>
                <a:gd name="connsiteX211" fmla="*/ 1191695 w 3195788"/>
                <a:gd name="connsiteY211" fmla="*/ 643669 h 1160647"/>
                <a:gd name="connsiteX212" fmla="*/ 1191695 w 3195788"/>
                <a:gd name="connsiteY212" fmla="*/ 655019 h 1160647"/>
                <a:gd name="connsiteX213" fmla="*/ 1192455 w 3195788"/>
                <a:gd name="connsiteY213" fmla="*/ 655019 h 1160647"/>
                <a:gd name="connsiteX214" fmla="*/ 1197775 w 3195788"/>
                <a:gd name="connsiteY214" fmla="*/ 655019 h 1160647"/>
                <a:gd name="connsiteX215" fmla="*/ 1197775 w 3195788"/>
                <a:gd name="connsiteY215" fmla="*/ 678798 h 1160647"/>
                <a:gd name="connsiteX216" fmla="*/ 1199041 w 3195788"/>
                <a:gd name="connsiteY216" fmla="*/ 678798 h 1160647"/>
                <a:gd name="connsiteX217" fmla="*/ 1207908 w 3195788"/>
                <a:gd name="connsiteY217" fmla="*/ 678798 h 1160647"/>
                <a:gd name="connsiteX218" fmla="*/ 1209935 w 3195788"/>
                <a:gd name="connsiteY218" fmla="*/ 682852 h 1160647"/>
                <a:gd name="connsiteX219" fmla="*/ 1209935 w 3195788"/>
                <a:gd name="connsiteY219" fmla="*/ 696093 h 1160647"/>
                <a:gd name="connsiteX220" fmla="*/ 1211455 w 3195788"/>
                <a:gd name="connsiteY220" fmla="*/ 694201 h 1160647"/>
                <a:gd name="connsiteX221" fmla="*/ 1222095 w 3195788"/>
                <a:gd name="connsiteY221" fmla="*/ 680960 h 1160647"/>
                <a:gd name="connsiteX222" fmla="*/ 1250469 w 3195788"/>
                <a:gd name="connsiteY222" fmla="*/ 680960 h 1160647"/>
                <a:gd name="connsiteX223" fmla="*/ 1250469 w 3195788"/>
                <a:gd name="connsiteY223" fmla="*/ 767431 h 1160647"/>
                <a:gd name="connsiteX224" fmla="*/ 1251229 w 3195788"/>
                <a:gd name="connsiteY224" fmla="*/ 767431 h 1160647"/>
                <a:gd name="connsiteX225" fmla="*/ 1256549 w 3195788"/>
                <a:gd name="connsiteY225" fmla="*/ 767431 h 1160647"/>
                <a:gd name="connsiteX226" fmla="*/ 1257309 w 3195788"/>
                <a:gd name="connsiteY226" fmla="*/ 766080 h 1160647"/>
                <a:gd name="connsiteX227" fmla="*/ 1262629 w 3195788"/>
                <a:gd name="connsiteY227" fmla="*/ 756622 h 1160647"/>
                <a:gd name="connsiteX228" fmla="*/ 1262629 w 3195788"/>
                <a:gd name="connsiteY228" fmla="*/ 758514 h 1160647"/>
                <a:gd name="connsiteX229" fmla="*/ 1262629 w 3195788"/>
                <a:gd name="connsiteY229" fmla="*/ 771755 h 1160647"/>
                <a:gd name="connsiteX230" fmla="*/ 1266682 w 3195788"/>
                <a:gd name="connsiteY230" fmla="*/ 726358 h 1160647"/>
                <a:gd name="connsiteX231" fmla="*/ 1267442 w 3195788"/>
                <a:gd name="connsiteY231" fmla="*/ 726358 h 1160647"/>
                <a:gd name="connsiteX232" fmla="*/ 1272762 w 3195788"/>
                <a:gd name="connsiteY232" fmla="*/ 726358 h 1160647"/>
                <a:gd name="connsiteX233" fmla="*/ 1272762 w 3195788"/>
                <a:gd name="connsiteY233" fmla="*/ 661504 h 1160647"/>
                <a:gd name="connsiteX234" fmla="*/ 1273776 w 3195788"/>
                <a:gd name="connsiteY234" fmla="*/ 661504 h 1160647"/>
                <a:gd name="connsiteX235" fmla="*/ 1280869 w 3195788"/>
                <a:gd name="connsiteY235" fmla="*/ 661504 h 1160647"/>
                <a:gd name="connsiteX236" fmla="*/ 1293029 w 3195788"/>
                <a:gd name="connsiteY236" fmla="*/ 618269 h 1160647"/>
                <a:gd name="connsiteX237" fmla="*/ 1294296 w 3195788"/>
                <a:gd name="connsiteY237" fmla="*/ 618269 h 1160647"/>
                <a:gd name="connsiteX238" fmla="*/ 1303163 w 3195788"/>
                <a:gd name="connsiteY238" fmla="*/ 618269 h 1160647"/>
                <a:gd name="connsiteX239" fmla="*/ 1313296 w 3195788"/>
                <a:gd name="connsiteY239" fmla="*/ 661504 h 1160647"/>
                <a:gd name="connsiteX240" fmla="*/ 1314309 w 3195788"/>
                <a:gd name="connsiteY240" fmla="*/ 661504 h 1160647"/>
                <a:gd name="connsiteX241" fmla="*/ 1321403 w 3195788"/>
                <a:gd name="connsiteY241" fmla="*/ 661504 h 1160647"/>
                <a:gd name="connsiteX242" fmla="*/ 1321403 w 3195788"/>
                <a:gd name="connsiteY242" fmla="*/ 700416 h 1160647"/>
                <a:gd name="connsiteX243" fmla="*/ 1323176 w 3195788"/>
                <a:gd name="connsiteY243" fmla="*/ 700416 h 1160647"/>
                <a:gd name="connsiteX244" fmla="*/ 1335590 w 3195788"/>
                <a:gd name="connsiteY244" fmla="*/ 700416 h 1160647"/>
                <a:gd name="connsiteX245" fmla="*/ 1335590 w 3195788"/>
                <a:gd name="connsiteY245" fmla="*/ 702578 h 1160647"/>
                <a:gd name="connsiteX246" fmla="*/ 1335590 w 3195788"/>
                <a:gd name="connsiteY246" fmla="*/ 717710 h 1160647"/>
                <a:gd name="connsiteX247" fmla="*/ 1339643 w 3195788"/>
                <a:gd name="connsiteY247" fmla="*/ 715549 h 1160647"/>
                <a:gd name="connsiteX248" fmla="*/ 1339643 w 3195788"/>
                <a:gd name="connsiteY248" fmla="*/ 700416 h 1160647"/>
                <a:gd name="connsiteX249" fmla="*/ 1341163 w 3195788"/>
                <a:gd name="connsiteY249" fmla="*/ 700416 h 1160647"/>
                <a:gd name="connsiteX250" fmla="*/ 1351803 w 3195788"/>
                <a:gd name="connsiteY250" fmla="*/ 700416 h 1160647"/>
                <a:gd name="connsiteX251" fmla="*/ 1351803 w 3195788"/>
                <a:gd name="connsiteY251" fmla="*/ 702037 h 1160647"/>
                <a:gd name="connsiteX252" fmla="*/ 1351803 w 3195788"/>
                <a:gd name="connsiteY252" fmla="*/ 713387 h 1160647"/>
                <a:gd name="connsiteX253" fmla="*/ 1382204 w 3195788"/>
                <a:gd name="connsiteY253" fmla="*/ 713387 h 1160647"/>
                <a:gd name="connsiteX254" fmla="*/ 1382204 w 3195788"/>
                <a:gd name="connsiteY254" fmla="*/ 676637 h 1160647"/>
                <a:gd name="connsiteX255" fmla="*/ 1383470 w 3195788"/>
                <a:gd name="connsiteY255" fmla="*/ 676637 h 1160647"/>
                <a:gd name="connsiteX256" fmla="*/ 1392337 w 3195788"/>
                <a:gd name="connsiteY256" fmla="*/ 676637 h 1160647"/>
                <a:gd name="connsiteX257" fmla="*/ 1392337 w 3195788"/>
                <a:gd name="connsiteY257" fmla="*/ 698254 h 1160647"/>
                <a:gd name="connsiteX258" fmla="*/ 1394364 w 3195788"/>
                <a:gd name="connsiteY258" fmla="*/ 665828 h 1160647"/>
                <a:gd name="connsiteX259" fmla="*/ 1416657 w 3195788"/>
                <a:gd name="connsiteY259" fmla="*/ 665828 h 1160647"/>
                <a:gd name="connsiteX260" fmla="*/ 1416657 w 3195788"/>
                <a:gd name="connsiteY260" fmla="*/ 664206 h 1160647"/>
                <a:gd name="connsiteX261" fmla="*/ 1416657 w 3195788"/>
                <a:gd name="connsiteY261" fmla="*/ 652857 h 1160647"/>
                <a:gd name="connsiteX262" fmla="*/ 1417417 w 3195788"/>
                <a:gd name="connsiteY262" fmla="*/ 652857 h 1160647"/>
                <a:gd name="connsiteX263" fmla="*/ 1422737 w 3195788"/>
                <a:gd name="connsiteY263" fmla="*/ 652857 h 1160647"/>
                <a:gd name="connsiteX264" fmla="*/ 1422737 w 3195788"/>
                <a:gd name="connsiteY264" fmla="*/ 650966 h 1160647"/>
                <a:gd name="connsiteX265" fmla="*/ 1422737 w 3195788"/>
                <a:gd name="connsiteY265" fmla="*/ 637725 h 1160647"/>
                <a:gd name="connsiteX266" fmla="*/ 1426791 w 3195788"/>
                <a:gd name="connsiteY266" fmla="*/ 644210 h 1160647"/>
                <a:gd name="connsiteX267" fmla="*/ 1429071 w 3195788"/>
                <a:gd name="connsiteY267" fmla="*/ 644210 h 1160647"/>
                <a:gd name="connsiteX268" fmla="*/ 1445031 w 3195788"/>
                <a:gd name="connsiteY268" fmla="*/ 644210 h 1160647"/>
                <a:gd name="connsiteX269" fmla="*/ 1445031 w 3195788"/>
                <a:gd name="connsiteY269" fmla="*/ 643399 h 1160647"/>
                <a:gd name="connsiteX270" fmla="*/ 1445031 w 3195788"/>
                <a:gd name="connsiteY270" fmla="*/ 637725 h 1160647"/>
                <a:gd name="connsiteX271" fmla="*/ 1445791 w 3195788"/>
                <a:gd name="connsiteY271" fmla="*/ 637725 h 1160647"/>
                <a:gd name="connsiteX272" fmla="*/ 1451111 w 3195788"/>
                <a:gd name="connsiteY272" fmla="*/ 637725 h 1160647"/>
                <a:gd name="connsiteX273" fmla="*/ 1451111 w 3195788"/>
                <a:gd name="connsiteY273" fmla="*/ 639076 h 1160647"/>
                <a:gd name="connsiteX274" fmla="*/ 1451111 w 3195788"/>
                <a:gd name="connsiteY274" fmla="*/ 648534 h 1160647"/>
                <a:gd name="connsiteX275" fmla="*/ 1489618 w 3195788"/>
                <a:gd name="connsiteY275" fmla="*/ 648534 h 1160647"/>
                <a:gd name="connsiteX276" fmla="*/ 1489618 w 3195788"/>
                <a:gd name="connsiteY276" fmla="*/ 786887 h 1160647"/>
                <a:gd name="connsiteX277" fmla="*/ 1491138 w 3195788"/>
                <a:gd name="connsiteY277" fmla="*/ 786887 h 1160647"/>
                <a:gd name="connsiteX278" fmla="*/ 1501778 w 3195788"/>
                <a:gd name="connsiteY278" fmla="*/ 786887 h 1160647"/>
                <a:gd name="connsiteX279" fmla="*/ 1501778 w 3195788"/>
                <a:gd name="connsiteY279" fmla="*/ 773917 h 1160647"/>
                <a:gd name="connsiteX280" fmla="*/ 1505832 w 3195788"/>
                <a:gd name="connsiteY280" fmla="*/ 773917 h 1160647"/>
                <a:gd name="connsiteX281" fmla="*/ 1505832 w 3195788"/>
                <a:gd name="connsiteY281" fmla="*/ 786887 h 1160647"/>
                <a:gd name="connsiteX282" fmla="*/ 1536232 w 3195788"/>
                <a:gd name="connsiteY282" fmla="*/ 786887 h 1160647"/>
                <a:gd name="connsiteX283" fmla="*/ 1536232 w 3195788"/>
                <a:gd name="connsiteY283" fmla="*/ 756622 h 1160647"/>
                <a:gd name="connsiteX284" fmla="*/ 1548392 w 3195788"/>
                <a:gd name="connsiteY284" fmla="*/ 756622 h 1160647"/>
                <a:gd name="connsiteX285" fmla="*/ 1560552 w 3195788"/>
                <a:gd name="connsiteY285" fmla="*/ 754461 h 1160647"/>
                <a:gd name="connsiteX286" fmla="*/ 1564606 w 3195788"/>
                <a:gd name="connsiteY286" fmla="*/ 756622 h 1160647"/>
                <a:gd name="connsiteX287" fmla="*/ 1574739 w 3195788"/>
                <a:gd name="connsiteY287" fmla="*/ 756622 h 1160647"/>
                <a:gd name="connsiteX288" fmla="*/ 1574739 w 3195788"/>
                <a:gd name="connsiteY288" fmla="*/ 786887 h 1160647"/>
                <a:gd name="connsiteX289" fmla="*/ 1582846 w 3195788"/>
                <a:gd name="connsiteY289" fmla="*/ 786887 h 1160647"/>
                <a:gd name="connsiteX290" fmla="*/ 1582846 w 3195788"/>
                <a:gd name="connsiteY290" fmla="*/ 804182 h 1160647"/>
                <a:gd name="connsiteX291" fmla="*/ 1592182 w 3195788"/>
                <a:gd name="connsiteY291" fmla="*/ 805087 h 1160647"/>
                <a:gd name="connsiteX292" fmla="*/ 1605140 w 3195788"/>
                <a:gd name="connsiteY292" fmla="*/ 805087 h 1160647"/>
                <a:gd name="connsiteX293" fmla="*/ 1605140 w 3195788"/>
                <a:gd name="connsiteY293" fmla="*/ 789049 h 1160647"/>
                <a:gd name="connsiteX294" fmla="*/ 1673096 w 3195788"/>
                <a:gd name="connsiteY294" fmla="*/ 789049 h 1160647"/>
                <a:gd name="connsiteX295" fmla="*/ 1673096 w 3195788"/>
                <a:gd name="connsiteY295" fmla="*/ 703796 h 1160647"/>
                <a:gd name="connsiteX296" fmla="*/ 1745104 w 3195788"/>
                <a:gd name="connsiteY296" fmla="*/ 703796 h 1160647"/>
                <a:gd name="connsiteX297" fmla="*/ 1745104 w 3195788"/>
                <a:gd name="connsiteY297" fmla="*/ 782564 h 1160647"/>
                <a:gd name="connsiteX298" fmla="*/ 1747008 w 3195788"/>
                <a:gd name="connsiteY298" fmla="*/ 782564 h 1160647"/>
                <a:gd name="connsiteX299" fmla="*/ 1748250 w 3195788"/>
                <a:gd name="connsiteY299" fmla="*/ 805087 h 1160647"/>
                <a:gd name="connsiteX300" fmla="*/ 1757926 w 3195788"/>
                <a:gd name="connsiteY300" fmla="*/ 805087 h 1160647"/>
                <a:gd name="connsiteX301" fmla="*/ 1759168 w 3195788"/>
                <a:gd name="connsiteY301" fmla="*/ 782564 h 1160647"/>
                <a:gd name="connsiteX302" fmla="*/ 1765248 w 3195788"/>
                <a:gd name="connsiteY302" fmla="*/ 782564 h 1160647"/>
                <a:gd name="connsiteX303" fmla="*/ 1766490 w 3195788"/>
                <a:gd name="connsiteY303" fmla="*/ 805087 h 1160647"/>
                <a:gd name="connsiteX304" fmla="*/ 1817112 w 3195788"/>
                <a:gd name="connsiteY304" fmla="*/ 805087 h 1160647"/>
                <a:gd name="connsiteX305" fmla="*/ 1817112 w 3195788"/>
                <a:gd name="connsiteY305" fmla="*/ 642059 h 1160647"/>
                <a:gd name="connsiteX306" fmla="*/ 2014439 w 3195788"/>
                <a:gd name="connsiteY306" fmla="*/ 642059 h 1160647"/>
                <a:gd name="connsiteX307" fmla="*/ 2014439 w 3195788"/>
                <a:gd name="connsiteY307" fmla="*/ 805087 h 1160647"/>
                <a:gd name="connsiteX308" fmla="*/ 2033136 w 3195788"/>
                <a:gd name="connsiteY308" fmla="*/ 805087 h 1160647"/>
                <a:gd name="connsiteX309" fmla="*/ 2033136 w 3195788"/>
                <a:gd name="connsiteY309" fmla="*/ 722394 h 1160647"/>
                <a:gd name="connsiteX310" fmla="*/ 2128256 w 3195788"/>
                <a:gd name="connsiteY310" fmla="*/ 722394 h 1160647"/>
                <a:gd name="connsiteX311" fmla="*/ 2140186 w 3195788"/>
                <a:gd name="connsiteY311" fmla="*/ 404253 h 1160647"/>
                <a:gd name="connsiteX312" fmla="*/ 2128026 w 3195788"/>
                <a:gd name="connsiteY312" fmla="*/ 382635 h 1160647"/>
                <a:gd name="connsiteX313" fmla="*/ 2121946 w 3195788"/>
                <a:gd name="connsiteY313" fmla="*/ 378311 h 1160647"/>
                <a:gd name="connsiteX314" fmla="*/ 2130053 w 3195788"/>
                <a:gd name="connsiteY314" fmla="*/ 354532 h 1160647"/>
                <a:gd name="connsiteX315" fmla="*/ 2130053 w 3195788"/>
                <a:gd name="connsiteY315" fmla="*/ 337238 h 1160647"/>
                <a:gd name="connsiteX316" fmla="*/ 2144240 w 3195788"/>
                <a:gd name="connsiteY316" fmla="*/ 337238 h 1160647"/>
                <a:gd name="connsiteX317" fmla="*/ 2144240 w 3195788"/>
                <a:gd name="connsiteY317" fmla="*/ 315620 h 1160647"/>
                <a:gd name="connsiteX318" fmla="*/ 2146266 w 3195788"/>
                <a:gd name="connsiteY318" fmla="*/ 311296 h 1160647"/>
                <a:gd name="connsiteX319" fmla="*/ 2146266 w 3195788"/>
                <a:gd name="connsiteY319" fmla="*/ 233472 h 1160647"/>
                <a:gd name="connsiteX320" fmla="*/ 2144240 w 3195788"/>
                <a:gd name="connsiteY320" fmla="*/ 226987 h 1160647"/>
                <a:gd name="connsiteX321" fmla="*/ 2150320 w 3195788"/>
                <a:gd name="connsiteY321" fmla="*/ 220501 h 1160647"/>
                <a:gd name="connsiteX322" fmla="*/ 2150320 w 3195788"/>
                <a:gd name="connsiteY322" fmla="*/ 162133 h 1160647"/>
                <a:gd name="connsiteX323" fmla="*/ 2152346 w 3195788"/>
                <a:gd name="connsiteY323" fmla="*/ 157810 h 1160647"/>
                <a:gd name="connsiteX324" fmla="*/ 2152346 w 3195788"/>
                <a:gd name="connsiteY324" fmla="*/ 101604 h 1160647"/>
                <a:gd name="connsiteX325" fmla="*/ 2154373 w 3195788"/>
                <a:gd name="connsiteY325" fmla="*/ 82148 h 1160647"/>
                <a:gd name="connsiteX326" fmla="*/ 2158427 w 3195788"/>
                <a:gd name="connsiteY326" fmla="*/ 99442 h 1160647"/>
                <a:gd name="connsiteX327" fmla="*/ 2160453 w 3195788"/>
                <a:gd name="connsiteY327" fmla="*/ 157810 h 1160647"/>
                <a:gd name="connsiteX328" fmla="*/ 2162480 w 3195788"/>
                <a:gd name="connsiteY328" fmla="*/ 220501 h 1160647"/>
                <a:gd name="connsiteX329" fmla="*/ 2168560 w 3195788"/>
                <a:gd name="connsiteY329" fmla="*/ 226987 h 1160647"/>
                <a:gd name="connsiteX330" fmla="*/ 2166533 w 3195788"/>
                <a:gd name="connsiteY330" fmla="*/ 233472 h 1160647"/>
                <a:gd name="connsiteX331" fmla="*/ 2166533 w 3195788"/>
                <a:gd name="connsiteY331" fmla="*/ 311296 h 1160647"/>
                <a:gd name="connsiteX332" fmla="*/ 2168560 w 3195788"/>
                <a:gd name="connsiteY332" fmla="*/ 315620 h 1160647"/>
                <a:gd name="connsiteX333" fmla="*/ 2168560 w 3195788"/>
                <a:gd name="connsiteY333" fmla="*/ 337238 h 1160647"/>
                <a:gd name="connsiteX334" fmla="*/ 2182747 w 3195788"/>
                <a:gd name="connsiteY334" fmla="*/ 337238 h 1160647"/>
                <a:gd name="connsiteX335" fmla="*/ 2182747 w 3195788"/>
                <a:gd name="connsiteY335" fmla="*/ 354532 h 1160647"/>
                <a:gd name="connsiteX336" fmla="*/ 2190854 w 3195788"/>
                <a:gd name="connsiteY336" fmla="*/ 378311 h 1160647"/>
                <a:gd name="connsiteX337" fmla="*/ 2184774 w 3195788"/>
                <a:gd name="connsiteY337" fmla="*/ 382635 h 1160647"/>
                <a:gd name="connsiteX338" fmla="*/ 2172613 w 3195788"/>
                <a:gd name="connsiteY338" fmla="*/ 404253 h 1160647"/>
                <a:gd name="connsiteX339" fmla="*/ 2180720 w 3195788"/>
                <a:gd name="connsiteY339" fmla="*/ 657181 h 1160647"/>
                <a:gd name="connsiteX340" fmla="*/ 2245574 w 3195788"/>
                <a:gd name="connsiteY340" fmla="*/ 657181 h 1160647"/>
                <a:gd name="connsiteX341" fmla="*/ 2245574 w 3195788"/>
                <a:gd name="connsiteY341" fmla="*/ 732843 h 1160647"/>
                <a:gd name="connsiteX342" fmla="*/ 2253681 w 3195788"/>
                <a:gd name="connsiteY342" fmla="*/ 732843 h 1160647"/>
                <a:gd name="connsiteX343" fmla="*/ 2255708 w 3195788"/>
                <a:gd name="connsiteY343" fmla="*/ 726358 h 1160647"/>
                <a:gd name="connsiteX344" fmla="*/ 2261788 w 3195788"/>
                <a:gd name="connsiteY344" fmla="*/ 726358 h 1160647"/>
                <a:gd name="connsiteX345" fmla="*/ 2263815 w 3195788"/>
                <a:gd name="connsiteY345" fmla="*/ 735005 h 1160647"/>
                <a:gd name="connsiteX346" fmla="*/ 2275975 w 3195788"/>
                <a:gd name="connsiteY346" fmla="*/ 735005 h 1160647"/>
                <a:gd name="connsiteX347" fmla="*/ 2275975 w 3195788"/>
                <a:gd name="connsiteY347" fmla="*/ 728519 h 1160647"/>
                <a:gd name="connsiteX348" fmla="*/ 2298268 w 3195788"/>
                <a:gd name="connsiteY348" fmla="*/ 728519 h 1160647"/>
                <a:gd name="connsiteX349" fmla="*/ 2298268 w 3195788"/>
                <a:gd name="connsiteY349" fmla="*/ 735005 h 1160647"/>
                <a:gd name="connsiteX350" fmla="*/ 2318535 w 3195788"/>
                <a:gd name="connsiteY350" fmla="*/ 735005 h 1160647"/>
                <a:gd name="connsiteX351" fmla="*/ 2318535 w 3195788"/>
                <a:gd name="connsiteY351" fmla="*/ 780402 h 1160647"/>
                <a:gd name="connsiteX352" fmla="*/ 2332722 w 3195788"/>
                <a:gd name="connsiteY352" fmla="*/ 780402 h 1160647"/>
                <a:gd name="connsiteX353" fmla="*/ 2332722 w 3195788"/>
                <a:gd name="connsiteY353" fmla="*/ 767431 h 1160647"/>
                <a:gd name="connsiteX354" fmla="*/ 2348936 w 3195788"/>
                <a:gd name="connsiteY354" fmla="*/ 767431 h 1160647"/>
                <a:gd name="connsiteX355" fmla="*/ 2348936 w 3195788"/>
                <a:gd name="connsiteY355" fmla="*/ 588004 h 1160647"/>
                <a:gd name="connsiteX356" fmla="*/ 2355016 w 3195788"/>
                <a:gd name="connsiteY356" fmla="*/ 581518 h 1160647"/>
                <a:gd name="connsiteX357" fmla="*/ 2427977 w 3195788"/>
                <a:gd name="connsiteY357" fmla="*/ 581518 h 1160647"/>
                <a:gd name="connsiteX358" fmla="*/ 2427977 w 3195788"/>
                <a:gd name="connsiteY358" fmla="*/ 590166 h 1160647"/>
                <a:gd name="connsiteX359" fmla="*/ 2438110 w 3195788"/>
                <a:gd name="connsiteY359" fmla="*/ 590166 h 1160647"/>
                <a:gd name="connsiteX360" fmla="*/ 2438110 w 3195788"/>
                <a:gd name="connsiteY360" fmla="*/ 704740 h 1160647"/>
                <a:gd name="connsiteX361" fmla="*/ 2460404 w 3195788"/>
                <a:gd name="connsiteY361" fmla="*/ 704740 h 1160647"/>
                <a:gd name="connsiteX362" fmla="*/ 2460404 w 3195788"/>
                <a:gd name="connsiteY362" fmla="*/ 637725 h 1160647"/>
                <a:gd name="connsiteX363" fmla="*/ 2486751 w 3195788"/>
                <a:gd name="connsiteY363" fmla="*/ 637725 h 1160647"/>
                <a:gd name="connsiteX364" fmla="*/ 2490804 w 3195788"/>
                <a:gd name="connsiteY364" fmla="*/ 633401 h 1160647"/>
                <a:gd name="connsiteX365" fmla="*/ 2498911 w 3195788"/>
                <a:gd name="connsiteY365" fmla="*/ 633401 h 1160647"/>
                <a:gd name="connsiteX366" fmla="*/ 2502964 w 3195788"/>
                <a:gd name="connsiteY366" fmla="*/ 637725 h 1160647"/>
                <a:gd name="connsiteX367" fmla="*/ 2525258 w 3195788"/>
                <a:gd name="connsiteY367" fmla="*/ 637725 h 1160647"/>
                <a:gd name="connsiteX368" fmla="*/ 2525258 w 3195788"/>
                <a:gd name="connsiteY368" fmla="*/ 520989 h 1160647"/>
                <a:gd name="connsiteX369" fmla="*/ 2582005 w 3195788"/>
                <a:gd name="connsiteY369" fmla="*/ 510180 h 1160647"/>
                <a:gd name="connsiteX370" fmla="*/ 2582005 w 3195788"/>
                <a:gd name="connsiteY370" fmla="*/ 511261 h 1160647"/>
                <a:gd name="connsiteX371" fmla="*/ 2582005 w 3195788"/>
                <a:gd name="connsiteY371" fmla="*/ 518827 h 1160647"/>
                <a:gd name="connsiteX372" fmla="*/ 2608352 w 3195788"/>
                <a:gd name="connsiteY372" fmla="*/ 518827 h 1160647"/>
                <a:gd name="connsiteX373" fmla="*/ 2608352 w 3195788"/>
                <a:gd name="connsiteY373" fmla="*/ 773917 h 1160647"/>
                <a:gd name="connsiteX374" fmla="*/ 2630646 w 3195788"/>
                <a:gd name="connsiteY374" fmla="*/ 773917 h 1160647"/>
                <a:gd name="connsiteX375" fmla="*/ 2630646 w 3195788"/>
                <a:gd name="connsiteY375" fmla="*/ 769593 h 1160647"/>
                <a:gd name="connsiteX376" fmla="*/ 2642806 w 3195788"/>
                <a:gd name="connsiteY376" fmla="*/ 769593 h 1160647"/>
                <a:gd name="connsiteX377" fmla="*/ 2642806 w 3195788"/>
                <a:gd name="connsiteY377" fmla="*/ 773917 h 1160647"/>
                <a:gd name="connsiteX378" fmla="*/ 2667126 w 3195788"/>
                <a:gd name="connsiteY378" fmla="*/ 773917 h 1160647"/>
                <a:gd name="connsiteX379" fmla="*/ 2667126 w 3195788"/>
                <a:gd name="connsiteY379" fmla="*/ 760946 h 1160647"/>
                <a:gd name="connsiteX380" fmla="*/ 2695500 w 3195788"/>
                <a:gd name="connsiteY380" fmla="*/ 760946 h 1160647"/>
                <a:gd name="connsiteX381" fmla="*/ 2707660 w 3195788"/>
                <a:gd name="connsiteY381" fmla="*/ 756622 h 1160647"/>
                <a:gd name="connsiteX382" fmla="*/ 2727927 w 3195788"/>
                <a:gd name="connsiteY382" fmla="*/ 760946 h 1160647"/>
                <a:gd name="connsiteX383" fmla="*/ 2727927 w 3195788"/>
                <a:gd name="connsiteY383" fmla="*/ 743652 h 1160647"/>
                <a:gd name="connsiteX384" fmla="*/ 2736034 w 3195788"/>
                <a:gd name="connsiteY384" fmla="*/ 743652 h 1160647"/>
                <a:gd name="connsiteX385" fmla="*/ 2736034 w 3195788"/>
                <a:gd name="connsiteY385" fmla="*/ 730681 h 1160647"/>
                <a:gd name="connsiteX386" fmla="*/ 2792781 w 3195788"/>
                <a:gd name="connsiteY386" fmla="*/ 730681 h 1160647"/>
                <a:gd name="connsiteX387" fmla="*/ 2792781 w 3195788"/>
                <a:gd name="connsiteY387" fmla="*/ 700416 h 1160647"/>
                <a:gd name="connsiteX388" fmla="*/ 2811021 w 3195788"/>
                <a:gd name="connsiteY388" fmla="*/ 700416 h 1160647"/>
                <a:gd name="connsiteX389" fmla="*/ 2811021 w 3195788"/>
                <a:gd name="connsiteY389" fmla="*/ 693931 h 1160647"/>
                <a:gd name="connsiteX390" fmla="*/ 2823181 w 3195788"/>
                <a:gd name="connsiteY390" fmla="*/ 693931 h 1160647"/>
                <a:gd name="connsiteX391" fmla="*/ 2823181 w 3195788"/>
                <a:gd name="connsiteY391" fmla="*/ 700416 h 1160647"/>
                <a:gd name="connsiteX392" fmla="*/ 2839395 w 3195788"/>
                <a:gd name="connsiteY392" fmla="*/ 700416 h 1160647"/>
                <a:gd name="connsiteX393" fmla="*/ 2839395 w 3195788"/>
                <a:gd name="connsiteY393" fmla="*/ 750137 h 1160647"/>
                <a:gd name="connsiteX394" fmla="*/ 2871822 w 3195788"/>
                <a:gd name="connsiteY394" fmla="*/ 750137 h 1160647"/>
                <a:gd name="connsiteX395" fmla="*/ 2871822 w 3195788"/>
                <a:gd name="connsiteY395" fmla="*/ 724196 h 1160647"/>
                <a:gd name="connsiteX396" fmla="*/ 2910329 w 3195788"/>
                <a:gd name="connsiteY396" fmla="*/ 724196 h 1160647"/>
                <a:gd name="connsiteX397" fmla="*/ 2910329 w 3195788"/>
                <a:gd name="connsiteY397" fmla="*/ 693931 h 1160647"/>
                <a:gd name="connsiteX398" fmla="*/ 2958970 w 3195788"/>
                <a:gd name="connsiteY398" fmla="*/ 693931 h 1160647"/>
                <a:gd name="connsiteX399" fmla="*/ 2958970 w 3195788"/>
                <a:gd name="connsiteY399" fmla="*/ 805087 h 1160647"/>
                <a:gd name="connsiteX400" fmla="*/ 2958970 w 3195788"/>
                <a:gd name="connsiteY400" fmla="*/ 818866 h 1160647"/>
                <a:gd name="connsiteX401" fmla="*/ 2968113 w 3195788"/>
                <a:gd name="connsiteY401" fmla="*/ 818866 h 1160647"/>
                <a:gd name="connsiteX402" fmla="*/ 2968113 w 3195788"/>
                <a:gd name="connsiteY402" fmla="*/ 762555 h 1160647"/>
                <a:gd name="connsiteX403" fmla="*/ 2971450 w 3195788"/>
                <a:gd name="connsiteY403" fmla="*/ 756622 h 1160647"/>
                <a:gd name="connsiteX404" fmla="*/ 2971450 w 3195788"/>
                <a:gd name="connsiteY404" fmla="*/ 758514 h 1160647"/>
                <a:gd name="connsiteX405" fmla="*/ 2971450 w 3195788"/>
                <a:gd name="connsiteY405" fmla="*/ 771755 h 1160647"/>
                <a:gd name="connsiteX406" fmla="*/ 2975503 w 3195788"/>
                <a:gd name="connsiteY406" fmla="*/ 726358 h 1160647"/>
                <a:gd name="connsiteX407" fmla="*/ 2976263 w 3195788"/>
                <a:gd name="connsiteY407" fmla="*/ 726358 h 1160647"/>
                <a:gd name="connsiteX408" fmla="*/ 2981583 w 3195788"/>
                <a:gd name="connsiteY408" fmla="*/ 726358 h 1160647"/>
                <a:gd name="connsiteX409" fmla="*/ 2981583 w 3195788"/>
                <a:gd name="connsiteY409" fmla="*/ 661504 h 1160647"/>
                <a:gd name="connsiteX410" fmla="*/ 2982597 w 3195788"/>
                <a:gd name="connsiteY410" fmla="*/ 661504 h 1160647"/>
                <a:gd name="connsiteX411" fmla="*/ 2989690 w 3195788"/>
                <a:gd name="connsiteY411" fmla="*/ 661504 h 1160647"/>
                <a:gd name="connsiteX412" fmla="*/ 3001850 w 3195788"/>
                <a:gd name="connsiteY412" fmla="*/ 618269 h 1160647"/>
                <a:gd name="connsiteX413" fmla="*/ 3003117 w 3195788"/>
                <a:gd name="connsiteY413" fmla="*/ 618269 h 1160647"/>
                <a:gd name="connsiteX414" fmla="*/ 3011984 w 3195788"/>
                <a:gd name="connsiteY414" fmla="*/ 618269 h 1160647"/>
                <a:gd name="connsiteX415" fmla="*/ 3022117 w 3195788"/>
                <a:gd name="connsiteY415" fmla="*/ 661504 h 1160647"/>
                <a:gd name="connsiteX416" fmla="*/ 3023130 w 3195788"/>
                <a:gd name="connsiteY416" fmla="*/ 661504 h 1160647"/>
                <a:gd name="connsiteX417" fmla="*/ 3030224 w 3195788"/>
                <a:gd name="connsiteY417" fmla="*/ 661504 h 1160647"/>
                <a:gd name="connsiteX418" fmla="*/ 3030224 w 3195788"/>
                <a:gd name="connsiteY418" fmla="*/ 700416 h 1160647"/>
                <a:gd name="connsiteX419" fmla="*/ 3031997 w 3195788"/>
                <a:gd name="connsiteY419" fmla="*/ 700416 h 1160647"/>
                <a:gd name="connsiteX420" fmla="*/ 3044411 w 3195788"/>
                <a:gd name="connsiteY420" fmla="*/ 700416 h 1160647"/>
                <a:gd name="connsiteX421" fmla="*/ 3044411 w 3195788"/>
                <a:gd name="connsiteY421" fmla="*/ 702578 h 1160647"/>
                <a:gd name="connsiteX422" fmla="*/ 3044411 w 3195788"/>
                <a:gd name="connsiteY422" fmla="*/ 717710 h 1160647"/>
                <a:gd name="connsiteX423" fmla="*/ 3048464 w 3195788"/>
                <a:gd name="connsiteY423" fmla="*/ 715549 h 1160647"/>
                <a:gd name="connsiteX424" fmla="*/ 3048464 w 3195788"/>
                <a:gd name="connsiteY424" fmla="*/ 700416 h 1160647"/>
                <a:gd name="connsiteX425" fmla="*/ 3049984 w 3195788"/>
                <a:gd name="connsiteY425" fmla="*/ 700416 h 1160647"/>
                <a:gd name="connsiteX426" fmla="*/ 3060624 w 3195788"/>
                <a:gd name="connsiteY426" fmla="*/ 700416 h 1160647"/>
                <a:gd name="connsiteX427" fmla="*/ 3060624 w 3195788"/>
                <a:gd name="connsiteY427" fmla="*/ 702037 h 1160647"/>
                <a:gd name="connsiteX428" fmla="*/ 3060624 w 3195788"/>
                <a:gd name="connsiteY428" fmla="*/ 713387 h 1160647"/>
                <a:gd name="connsiteX429" fmla="*/ 3091025 w 3195788"/>
                <a:gd name="connsiteY429" fmla="*/ 713387 h 1160647"/>
                <a:gd name="connsiteX430" fmla="*/ 3091025 w 3195788"/>
                <a:gd name="connsiteY430" fmla="*/ 676637 h 1160647"/>
                <a:gd name="connsiteX431" fmla="*/ 3092291 w 3195788"/>
                <a:gd name="connsiteY431" fmla="*/ 676637 h 1160647"/>
                <a:gd name="connsiteX432" fmla="*/ 3101158 w 3195788"/>
                <a:gd name="connsiteY432" fmla="*/ 676637 h 1160647"/>
                <a:gd name="connsiteX433" fmla="*/ 3101158 w 3195788"/>
                <a:gd name="connsiteY433" fmla="*/ 698254 h 1160647"/>
                <a:gd name="connsiteX434" fmla="*/ 3103185 w 3195788"/>
                <a:gd name="connsiteY434" fmla="*/ 665828 h 1160647"/>
                <a:gd name="connsiteX435" fmla="*/ 3125478 w 3195788"/>
                <a:gd name="connsiteY435" fmla="*/ 665828 h 1160647"/>
                <a:gd name="connsiteX436" fmla="*/ 3125478 w 3195788"/>
                <a:gd name="connsiteY436" fmla="*/ 664206 h 1160647"/>
                <a:gd name="connsiteX437" fmla="*/ 3125478 w 3195788"/>
                <a:gd name="connsiteY437" fmla="*/ 652857 h 1160647"/>
                <a:gd name="connsiteX438" fmla="*/ 3126238 w 3195788"/>
                <a:gd name="connsiteY438" fmla="*/ 652857 h 1160647"/>
                <a:gd name="connsiteX439" fmla="*/ 3131558 w 3195788"/>
                <a:gd name="connsiteY439" fmla="*/ 652857 h 1160647"/>
                <a:gd name="connsiteX440" fmla="*/ 3131558 w 3195788"/>
                <a:gd name="connsiteY440" fmla="*/ 650966 h 1160647"/>
                <a:gd name="connsiteX441" fmla="*/ 3131558 w 3195788"/>
                <a:gd name="connsiteY441" fmla="*/ 637725 h 1160647"/>
                <a:gd name="connsiteX442" fmla="*/ 3135612 w 3195788"/>
                <a:gd name="connsiteY442" fmla="*/ 644210 h 1160647"/>
                <a:gd name="connsiteX443" fmla="*/ 3137892 w 3195788"/>
                <a:gd name="connsiteY443" fmla="*/ 644210 h 1160647"/>
                <a:gd name="connsiteX444" fmla="*/ 3153852 w 3195788"/>
                <a:gd name="connsiteY444" fmla="*/ 644210 h 1160647"/>
                <a:gd name="connsiteX445" fmla="*/ 3153852 w 3195788"/>
                <a:gd name="connsiteY445" fmla="*/ 643399 h 1160647"/>
                <a:gd name="connsiteX446" fmla="*/ 3153852 w 3195788"/>
                <a:gd name="connsiteY446" fmla="*/ 637725 h 1160647"/>
                <a:gd name="connsiteX447" fmla="*/ 3154612 w 3195788"/>
                <a:gd name="connsiteY447" fmla="*/ 637725 h 1160647"/>
                <a:gd name="connsiteX448" fmla="*/ 3159932 w 3195788"/>
                <a:gd name="connsiteY448" fmla="*/ 637725 h 1160647"/>
                <a:gd name="connsiteX449" fmla="*/ 3159932 w 3195788"/>
                <a:gd name="connsiteY449" fmla="*/ 639076 h 1160647"/>
                <a:gd name="connsiteX450" fmla="*/ 3159932 w 3195788"/>
                <a:gd name="connsiteY450" fmla="*/ 648534 h 1160647"/>
                <a:gd name="connsiteX451" fmla="*/ 3195788 w 3195788"/>
                <a:gd name="connsiteY451" fmla="*/ 648534 h 1160647"/>
                <a:gd name="connsiteX452" fmla="*/ 3195788 w 3195788"/>
                <a:gd name="connsiteY452" fmla="*/ 1159457 h 1160647"/>
                <a:gd name="connsiteX453" fmla="*/ 3031533 w 3195788"/>
                <a:gd name="connsiteY453" fmla="*/ 1159331 h 1160647"/>
                <a:gd name="connsiteX454" fmla="*/ 3031520 w 3195788"/>
                <a:gd name="connsiteY454" fmla="*/ 1160647 h 1160647"/>
                <a:gd name="connsiteX455" fmla="*/ 2054 w 3195788"/>
                <a:gd name="connsiteY455" fmla="*/ 1158314 h 1160647"/>
                <a:gd name="connsiteX456" fmla="*/ 0 w 3195788"/>
                <a:gd name="connsiteY456" fmla="*/ 724196 h 1160647"/>
                <a:gd name="connsiteX457" fmla="*/ 20267 w 3195788"/>
                <a:gd name="connsiteY457" fmla="*/ 724196 h 1160647"/>
                <a:gd name="connsiteX458" fmla="*/ 20774 w 3195788"/>
                <a:gd name="connsiteY458" fmla="*/ 723115 h 1160647"/>
                <a:gd name="connsiteX459" fmla="*/ 24320 w 3195788"/>
                <a:gd name="connsiteY459" fmla="*/ 715549 h 1160647"/>
                <a:gd name="connsiteX460" fmla="*/ 26094 w 3195788"/>
                <a:gd name="connsiteY460" fmla="*/ 715819 h 1160647"/>
                <a:gd name="connsiteX461" fmla="*/ 38507 w 3195788"/>
                <a:gd name="connsiteY461" fmla="*/ 717710 h 1160647"/>
                <a:gd name="connsiteX462" fmla="*/ 39014 w 3195788"/>
                <a:gd name="connsiteY462" fmla="*/ 719062 h 1160647"/>
                <a:gd name="connsiteX463" fmla="*/ 42560 w 3195788"/>
                <a:gd name="connsiteY463" fmla="*/ 728519 h 1160647"/>
                <a:gd name="connsiteX464" fmla="*/ 68907 w 3195788"/>
                <a:gd name="connsiteY464" fmla="*/ 730681 h 1160647"/>
                <a:gd name="connsiteX465" fmla="*/ 68907 w 3195788"/>
                <a:gd name="connsiteY465" fmla="*/ 607460 h 1160647"/>
                <a:gd name="connsiteX466" fmla="*/ 70934 w 3195788"/>
                <a:gd name="connsiteY466" fmla="*/ 607460 h 1160647"/>
                <a:gd name="connsiteX467" fmla="*/ 85121 w 3195788"/>
                <a:gd name="connsiteY467" fmla="*/ 607460 h 1160647"/>
                <a:gd name="connsiteX468" fmla="*/ 85121 w 3195788"/>
                <a:gd name="connsiteY468" fmla="*/ 471268 h 1160647"/>
                <a:gd name="connsiteX469" fmla="*/ 86894 w 3195788"/>
                <a:gd name="connsiteY469" fmla="*/ 471268 h 1160647"/>
                <a:gd name="connsiteX470" fmla="*/ 99308 w 3195788"/>
                <a:gd name="connsiteY470" fmla="*/ 471268 h 1160647"/>
                <a:gd name="connsiteX471" fmla="*/ 99308 w 3195788"/>
                <a:gd name="connsiteY471" fmla="*/ 356694 h 1160647"/>
                <a:gd name="connsiteX472" fmla="*/ 103361 w 3195788"/>
                <a:gd name="connsiteY472" fmla="*/ 328590 h 1160647"/>
                <a:gd name="connsiteX473" fmla="*/ 105388 w 3195788"/>
                <a:gd name="connsiteY473" fmla="*/ 328590 h 1160647"/>
                <a:gd name="connsiteX474" fmla="*/ 119575 w 3195788"/>
                <a:gd name="connsiteY474" fmla="*/ 328590 h 1160647"/>
                <a:gd name="connsiteX475" fmla="*/ 156055 w 3195788"/>
                <a:gd name="connsiteY475" fmla="*/ 246443 h 1160647"/>
                <a:gd name="connsiteX476" fmla="*/ 160109 w 3195788"/>
                <a:gd name="connsiteY476" fmla="*/ 0 h 116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3195788" h="1160647">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90000"/>
                    <a:lumOff val="10000"/>
                  </a:schemeClr>
                </a:solidFill>
              </a:endParaRPr>
            </a:p>
          </p:txBody>
        </p:sp>
        <p:grpSp>
          <p:nvGrpSpPr>
            <p:cNvPr id="12" name="Group 11">
              <a:extLst>
                <a:ext uri="{FF2B5EF4-FFF2-40B4-BE49-F238E27FC236}">
                  <a16:creationId xmlns:a16="http://schemas.microsoft.com/office/drawing/2014/main" id="{1828735A-4031-4411-A7C9-6EDCF9ECE5EF}"/>
                </a:ext>
              </a:extLst>
            </p:cNvPr>
            <p:cNvGrpSpPr/>
            <p:nvPr/>
          </p:nvGrpSpPr>
          <p:grpSpPr>
            <a:xfrm>
              <a:off x="4673073" y="3718073"/>
              <a:ext cx="2765034" cy="398656"/>
              <a:chOff x="4675383" y="2450053"/>
              <a:chExt cx="2765034" cy="398656"/>
            </a:xfrm>
          </p:grpSpPr>
          <p:sp>
            <p:nvSpPr>
              <p:cNvPr id="13" name="Rectangle 12">
                <a:extLst>
                  <a:ext uri="{FF2B5EF4-FFF2-40B4-BE49-F238E27FC236}">
                    <a16:creationId xmlns:a16="http://schemas.microsoft.com/office/drawing/2014/main" id="{7E3E3217-335C-41BF-A993-366AE2B9724D}"/>
                  </a:ext>
                </a:extLst>
              </p:cNvPr>
              <p:cNvSpPr/>
              <p:nvPr/>
            </p:nvSpPr>
            <p:spPr>
              <a:xfrm>
                <a:off x="4675383" y="2450053"/>
                <a:ext cx="2765034" cy="398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0000"/>
                      <a:lumOff val="10000"/>
                    </a:schemeClr>
                  </a:solidFill>
                </a:endParaRPr>
              </a:p>
            </p:txBody>
          </p:sp>
          <p:sp>
            <p:nvSpPr>
              <p:cNvPr id="14" name="TextBox 13">
                <a:extLst>
                  <a:ext uri="{FF2B5EF4-FFF2-40B4-BE49-F238E27FC236}">
                    <a16:creationId xmlns:a16="http://schemas.microsoft.com/office/drawing/2014/main" id="{9B7B7236-1FB5-49D4-8955-5BE844AD635D}"/>
                  </a:ext>
                </a:extLst>
              </p:cNvPr>
              <p:cNvSpPr txBox="1"/>
              <p:nvPr/>
            </p:nvSpPr>
            <p:spPr>
              <a:xfrm>
                <a:off x="5035692" y="2510882"/>
                <a:ext cx="2044417" cy="276999"/>
              </a:xfrm>
              <a:prstGeom prst="rect">
                <a:avLst/>
              </a:prstGeom>
              <a:noFill/>
            </p:spPr>
            <p:txBody>
              <a:bodyPr wrap="square" lIns="0" rIns="0" rtlCol="0">
                <a:spAutoFit/>
              </a:bodyPr>
              <a:lstStyle/>
              <a:p>
                <a:pPr algn="ctr"/>
                <a:r>
                  <a:rPr lang="en-US" altLang="ko-KR" sz="1200" b="1" dirty="0">
                    <a:solidFill>
                      <a:schemeClr val="bg1"/>
                    </a:solidFill>
                    <a:cs typeface="Calibri" pitchFamily="34" charset="0"/>
                  </a:rPr>
                  <a:t>PowerPoint Presentation</a:t>
                </a:r>
                <a:endParaRPr lang="ko-KR" altLang="en-US" sz="1200" b="1" dirty="0">
                  <a:solidFill>
                    <a:schemeClr val="bg1"/>
                  </a:solidFill>
                  <a:cs typeface="Calibri" pitchFamily="34" charset="0"/>
                </a:endParaRPr>
              </a:p>
            </p:txBody>
          </p:sp>
        </p:grpSp>
      </p:grpSp>
      <p:grpSp>
        <p:nvGrpSpPr>
          <p:cNvPr id="44" name="Group 43">
            <a:extLst>
              <a:ext uri="{FF2B5EF4-FFF2-40B4-BE49-F238E27FC236}">
                <a16:creationId xmlns:a16="http://schemas.microsoft.com/office/drawing/2014/main" id="{FD186734-8FE6-40DB-BE9E-C3F9FB40D610}"/>
              </a:ext>
            </a:extLst>
          </p:cNvPr>
          <p:cNvGrpSpPr/>
          <p:nvPr/>
        </p:nvGrpSpPr>
        <p:grpSpPr>
          <a:xfrm>
            <a:off x="4683650" y="3849958"/>
            <a:ext cx="2765034" cy="885274"/>
            <a:chOff x="4714910" y="4561945"/>
            <a:chExt cx="2765034" cy="885274"/>
          </a:xfrm>
        </p:grpSpPr>
        <p:grpSp>
          <p:nvGrpSpPr>
            <p:cNvPr id="16" name="Group 15">
              <a:extLst>
                <a:ext uri="{FF2B5EF4-FFF2-40B4-BE49-F238E27FC236}">
                  <a16:creationId xmlns:a16="http://schemas.microsoft.com/office/drawing/2014/main" id="{2AA81189-7964-4D3F-9A3F-A8518412183A}"/>
                </a:ext>
              </a:extLst>
            </p:cNvPr>
            <p:cNvGrpSpPr/>
            <p:nvPr/>
          </p:nvGrpSpPr>
          <p:grpSpPr>
            <a:xfrm>
              <a:off x="4714910" y="5048563"/>
              <a:ext cx="2765034" cy="398656"/>
              <a:chOff x="4675383" y="2450053"/>
              <a:chExt cx="2765034" cy="398656"/>
            </a:xfrm>
          </p:grpSpPr>
          <p:sp>
            <p:nvSpPr>
              <p:cNvPr id="17" name="Rectangle 16">
                <a:extLst>
                  <a:ext uri="{FF2B5EF4-FFF2-40B4-BE49-F238E27FC236}">
                    <a16:creationId xmlns:a16="http://schemas.microsoft.com/office/drawing/2014/main" id="{01851FCB-2646-4006-8DEE-0E01BC5B3517}"/>
                  </a:ext>
                </a:extLst>
              </p:cNvPr>
              <p:cNvSpPr/>
              <p:nvPr/>
            </p:nvSpPr>
            <p:spPr>
              <a:xfrm>
                <a:off x="4675383" y="2450053"/>
                <a:ext cx="2765034" cy="398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18" name="TextBox 17">
                <a:extLst>
                  <a:ext uri="{FF2B5EF4-FFF2-40B4-BE49-F238E27FC236}">
                    <a16:creationId xmlns:a16="http://schemas.microsoft.com/office/drawing/2014/main" id="{1EB3C2B4-D65B-43AD-8E3F-DC82DB60FAF4}"/>
                  </a:ext>
                </a:extLst>
              </p:cNvPr>
              <p:cNvSpPr txBox="1"/>
              <p:nvPr/>
            </p:nvSpPr>
            <p:spPr>
              <a:xfrm>
                <a:off x="5035692" y="2510882"/>
                <a:ext cx="2044417" cy="276999"/>
              </a:xfrm>
              <a:prstGeom prst="rect">
                <a:avLst/>
              </a:prstGeom>
              <a:noFill/>
            </p:spPr>
            <p:txBody>
              <a:bodyPr wrap="square" lIns="0" rIns="0" rtlCol="0">
                <a:spAutoFit/>
              </a:bodyPr>
              <a:lstStyle/>
              <a:p>
                <a:pPr algn="ctr"/>
                <a:r>
                  <a:rPr lang="en-US" altLang="ko-KR" sz="1200" b="1" dirty="0">
                    <a:solidFill>
                      <a:schemeClr val="bg1"/>
                    </a:solidFill>
                    <a:cs typeface="Calibri" pitchFamily="34" charset="0"/>
                  </a:rPr>
                  <a:t>PowerPoint Presentation</a:t>
                </a:r>
                <a:endParaRPr lang="ko-KR" altLang="en-US" sz="1200" b="1" dirty="0">
                  <a:solidFill>
                    <a:schemeClr val="bg1"/>
                  </a:solidFill>
                  <a:cs typeface="Calibri" pitchFamily="34" charset="0"/>
                </a:endParaRPr>
              </a:p>
            </p:txBody>
          </p:sp>
        </p:grpSp>
        <p:sp>
          <p:nvSpPr>
            <p:cNvPr id="23" name="Freeform: Shape 22">
              <a:extLst>
                <a:ext uri="{FF2B5EF4-FFF2-40B4-BE49-F238E27FC236}">
                  <a16:creationId xmlns:a16="http://schemas.microsoft.com/office/drawing/2014/main" id="{E62D6C2B-94A6-46B2-9A92-974F945D9AD7}"/>
                </a:ext>
              </a:extLst>
            </p:cNvPr>
            <p:cNvSpPr/>
            <p:nvPr/>
          </p:nvSpPr>
          <p:spPr>
            <a:xfrm>
              <a:off x="5518099" y="4574718"/>
              <a:ext cx="1184056" cy="561159"/>
            </a:xfrm>
            <a:custGeom>
              <a:avLst/>
              <a:gdLst>
                <a:gd name="connsiteX0" fmla="*/ 65108 w 3751838"/>
                <a:gd name="connsiteY0" fmla="*/ 1667305 h 1778106"/>
                <a:gd name="connsiteX1" fmla="*/ 693576 w 3751838"/>
                <a:gd name="connsiteY1" fmla="*/ 1667305 h 1778106"/>
                <a:gd name="connsiteX2" fmla="*/ 1337417 w 3751838"/>
                <a:gd name="connsiteY2" fmla="*/ 1667305 h 1778106"/>
                <a:gd name="connsiteX3" fmla="*/ 1381726 w 3751838"/>
                <a:gd name="connsiteY3" fmla="*/ 1712066 h 1778106"/>
                <a:gd name="connsiteX4" fmla="*/ 1315714 w 3751838"/>
                <a:gd name="connsiteY4" fmla="*/ 1777626 h 1778106"/>
                <a:gd name="connsiteX5" fmla="*/ 52900 w 3751838"/>
                <a:gd name="connsiteY5" fmla="*/ 1777174 h 1778106"/>
                <a:gd name="connsiteX6" fmla="*/ 4070 w 3751838"/>
                <a:gd name="connsiteY6" fmla="*/ 1728795 h 1778106"/>
                <a:gd name="connsiteX7" fmla="*/ 65108 w 3751838"/>
                <a:gd name="connsiteY7" fmla="*/ 1667305 h 1778106"/>
                <a:gd name="connsiteX8" fmla="*/ 2406717 w 3751838"/>
                <a:gd name="connsiteY8" fmla="*/ 1665949 h 1778106"/>
                <a:gd name="connsiteX9" fmla="*/ 2666694 w 3751838"/>
                <a:gd name="connsiteY9" fmla="*/ 1666401 h 1778106"/>
                <a:gd name="connsiteX10" fmla="*/ 3064574 w 3751838"/>
                <a:gd name="connsiteY10" fmla="*/ 1666401 h 1778106"/>
                <a:gd name="connsiteX11" fmla="*/ 3701632 w 3751838"/>
                <a:gd name="connsiteY11" fmla="*/ 1666401 h 1778106"/>
                <a:gd name="connsiteX12" fmla="*/ 3731021 w 3751838"/>
                <a:gd name="connsiteY12" fmla="*/ 1666853 h 1778106"/>
                <a:gd name="connsiteX13" fmla="*/ 3751819 w 3751838"/>
                <a:gd name="connsiteY13" fmla="*/ 1687651 h 1778106"/>
                <a:gd name="connsiteX14" fmla="*/ 3750915 w 3751838"/>
                <a:gd name="connsiteY14" fmla="*/ 1746429 h 1778106"/>
                <a:gd name="connsiteX15" fmla="*/ 3720622 w 3751838"/>
                <a:gd name="connsiteY15" fmla="*/ 1775818 h 1778106"/>
                <a:gd name="connsiteX16" fmla="*/ 3686712 w 3751838"/>
                <a:gd name="connsiteY16" fmla="*/ 1776722 h 1778106"/>
                <a:gd name="connsiteX17" fmla="*/ 2421637 w 3751838"/>
                <a:gd name="connsiteY17" fmla="*/ 1776722 h 1778106"/>
                <a:gd name="connsiteX18" fmla="*/ 2399031 w 3751838"/>
                <a:gd name="connsiteY18" fmla="*/ 1776270 h 1778106"/>
                <a:gd name="connsiteX19" fmla="*/ 2375971 w 3751838"/>
                <a:gd name="connsiteY19" fmla="*/ 1752307 h 1778106"/>
                <a:gd name="connsiteX20" fmla="*/ 2375519 w 3751838"/>
                <a:gd name="connsiteY20" fmla="*/ 1695790 h 1778106"/>
                <a:gd name="connsiteX21" fmla="*/ 2406717 w 3751838"/>
                <a:gd name="connsiteY21" fmla="*/ 1665949 h 1778106"/>
                <a:gd name="connsiteX22" fmla="*/ 1544495 w 3751838"/>
                <a:gd name="connsiteY22" fmla="*/ 1665496 h 1778106"/>
                <a:gd name="connsiteX23" fmla="*/ 1876362 w 3751838"/>
                <a:gd name="connsiteY23" fmla="*/ 1666400 h 1778106"/>
                <a:gd name="connsiteX24" fmla="*/ 2228575 w 3751838"/>
                <a:gd name="connsiteY24" fmla="*/ 1666400 h 1778106"/>
                <a:gd name="connsiteX25" fmla="*/ 2268363 w 3751838"/>
                <a:gd name="connsiteY25" fmla="*/ 1706188 h 1778106"/>
                <a:gd name="connsiteX26" fmla="*/ 2268363 w 3751838"/>
                <a:gd name="connsiteY26" fmla="*/ 1744620 h 1778106"/>
                <a:gd name="connsiteX27" fmla="*/ 2237166 w 3751838"/>
                <a:gd name="connsiteY27" fmla="*/ 1776721 h 1778106"/>
                <a:gd name="connsiteX28" fmla="*/ 2185170 w 3751838"/>
                <a:gd name="connsiteY28" fmla="*/ 1776721 h 1778106"/>
                <a:gd name="connsiteX29" fmla="*/ 1535000 w 3751838"/>
                <a:gd name="connsiteY29" fmla="*/ 1777174 h 1778106"/>
                <a:gd name="connsiteX30" fmla="*/ 1483004 w 3751838"/>
                <a:gd name="connsiteY30" fmla="*/ 1725178 h 1778106"/>
                <a:gd name="connsiteX31" fmla="*/ 1544495 w 3751838"/>
                <a:gd name="connsiteY31" fmla="*/ 1665496 h 1778106"/>
                <a:gd name="connsiteX32" fmla="*/ 1621357 w 3751838"/>
                <a:gd name="connsiteY32" fmla="*/ 1026629 h 1778106"/>
                <a:gd name="connsiteX33" fmla="*/ 1781413 w 3751838"/>
                <a:gd name="connsiteY33" fmla="*/ 1026629 h 1778106"/>
                <a:gd name="connsiteX34" fmla="*/ 1810350 w 3751838"/>
                <a:gd name="connsiteY34" fmla="*/ 1055113 h 1778106"/>
                <a:gd name="connsiteX35" fmla="*/ 1809898 w 3751838"/>
                <a:gd name="connsiteY35" fmla="*/ 1165434 h 1778106"/>
                <a:gd name="connsiteX36" fmla="*/ 1809898 w 3751838"/>
                <a:gd name="connsiteY36" fmla="*/ 1273495 h 1778106"/>
                <a:gd name="connsiteX37" fmla="*/ 1781865 w 3751838"/>
                <a:gd name="connsiteY37" fmla="*/ 1301979 h 1778106"/>
                <a:gd name="connsiteX38" fmla="*/ 1619549 w 3751838"/>
                <a:gd name="connsiteY38" fmla="*/ 1301979 h 1778106"/>
                <a:gd name="connsiteX39" fmla="*/ 1590612 w 3751838"/>
                <a:gd name="connsiteY39" fmla="*/ 1273495 h 1778106"/>
                <a:gd name="connsiteX40" fmla="*/ 1591064 w 3751838"/>
                <a:gd name="connsiteY40" fmla="*/ 1056922 h 1778106"/>
                <a:gd name="connsiteX41" fmla="*/ 1621357 w 3751838"/>
                <a:gd name="connsiteY41" fmla="*/ 1026629 h 1778106"/>
                <a:gd name="connsiteX42" fmla="*/ 2031897 w 3751838"/>
                <a:gd name="connsiteY42" fmla="*/ 1026177 h 1778106"/>
                <a:gd name="connsiteX43" fmla="*/ 2060833 w 3751838"/>
                <a:gd name="connsiteY43" fmla="*/ 1056470 h 1778106"/>
                <a:gd name="connsiteX44" fmla="*/ 2060833 w 3751838"/>
                <a:gd name="connsiteY44" fmla="*/ 1166791 h 1778106"/>
                <a:gd name="connsiteX45" fmla="*/ 2059929 w 3751838"/>
                <a:gd name="connsiteY45" fmla="*/ 1167695 h 1778106"/>
                <a:gd name="connsiteX46" fmla="*/ 2059929 w 3751838"/>
                <a:gd name="connsiteY46" fmla="*/ 1271235 h 1778106"/>
                <a:gd name="connsiteX47" fmla="*/ 2030992 w 3751838"/>
                <a:gd name="connsiteY47" fmla="*/ 1301980 h 1778106"/>
                <a:gd name="connsiteX48" fmla="*/ 1870936 w 3751838"/>
                <a:gd name="connsiteY48" fmla="*/ 1301980 h 1778106"/>
                <a:gd name="connsiteX49" fmla="*/ 1840191 w 3751838"/>
                <a:gd name="connsiteY49" fmla="*/ 1272139 h 1778106"/>
                <a:gd name="connsiteX50" fmla="*/ 1840191 w 3751838"/>
                <a:gd name="connsiteY50" fmla="*/ 1060087 h 1778106"/>
                <a:gd name="connsiteX51" fmla="*/ 1874101 w 3751838"/>
                <a:gd name="connsiteY51" fmla="*/ 1026629 h 1778106"/>
                <a:gd name="connsiteX52" fmla="*/ 2031897 w 3751838"/>
                <a:gd name="connsiteY52" fmla="*/ 1026177 h 1778106"/>
                <a:gd name="connsiteX53" fmla="*/ 2055860 w 3751838"/>
                <a:gd name="connsiteY53" fmla="*/ 998144 h 1778106"/>
                <a:gd name="connsiteX54" fmla="*/ 1823914 w 3751838"/>
                <a:gd name="connsiteY54" fmla="*/ 998596 h 1778106"/>
                <a:gd name="connsiteX55" fmla="*/ 1591065 w 3751838"/>
                <a:gd name="connsiteY55" fmla="*/ 998596 h 1778106"/>
                <a:gd name="connsiteX56" fmla="*/ 1557606 w 3751838"/>
                <a:gd name="connsiteY56" fmla="*/ 1029794 h 1778106"/>
                <a:gd name="connsiteX57" fmla="*/ 1557606 w 3751838"/>
                <a:gd name="connsiteY57" fmla="*/ 1296102 h 1778106"/>
                <a:gd name="connsiteX58" fmla="*/ 1590160 w 3751838"/>
                <a:gd name="connsiteY58" fmla="*/ 1328203 h 1778106"/>
                <a:gd name="connsiteX59" fmla="*/ 2057668 w 3751838"/>
                <a:gd name="connsiteY59" fmla="*/ 1328203 h 1778106"/>
                <a:gd name="connsiteX60" fmla="*/ 2090674 w 3751838"/>
                <a:gd name="connsiteY60" fmla="*/ 1294293 h 1778106"/>
                <a:gd name="connsiteX61" fmla="*/ 2090674 w 3751838"/>
                <a:gd name="connsiteY61" fmla="*/ 1032507 h 1778106"/>
                <a:gd name="connsiteX62" fmla="*/ 2055860 w 3751838"/>
                <a:gd name="connsiteY62" fmla="*/ 998144 h 1778106"/>
                <a:gd name="connsiteX63" fmla="*/ 2555470 w 3751838"/>
                <a:gd name="connsiteY63" fmla="*/ 942984 h 1778106"/>
                <a:gd name="connsiteX64" fmla="*/ 2717786 w 3751838"/>
                <a:gd name="connsiteY64" fmla="*/ 942984 h 1778106"/>
                <a:gd name="connsiteX65" fmla="*/ 2748984 w 3751838"/>
                <a:gd name="connsiteY65" fmla="*/ 974181 h 1778106"/>
                <a:gd name="connsiteX66" fmla="*/ 2749436 w 3751838"/>
                <a:gd name="connsiteY66" fmla="*/ 1082242 h 1778106"/>
                <a:gd name="connsiteX67" fmla="*/ 2749436 w 3751838"/>
                <a:gd name="connsiteY67" fmla="*/ 1185781 h 1778106"/>
                <a:gd name="connsiteX68" fmla="*/ 2718239 w 3751838"/>
                <a:gd name="connsiteY68" fmla="*/ 1217430 h 1778106"/>
                <a:gd name="connsiteX69" fmla="*/ 2553661 w 3751838"/>
                <a:gd name="connsiteY69" fmla="*/ 1217882 h 1778106"/>
                <a:gd name="connsiteX70" fmla="*/ 2526533 w 3751838"/>
                <a:gd name="connsiteY70" fmla="*/ 1190754 h 1778106"/>
                <a:gd name="connsiteX71" fmla="*/ 2526533 w 3751838"/>
                <a:gd name="connsiteY71" fmla="*/ 971921 h 1778106"/>
                <a:gd name="connsiteX72" fmla="*/ 2555470 w 3751838"/>
                <a:gd name="connsiteY72" fmla="*/ 942984 h 1778106"/>
                <a:gd name="connsiteX73" fmla="*/ 1019566 w 3751838"/>
                <a:gd name="connsiteY73" fmla="*/ 942079 h 1778106"/>
                <a:gd name="connsiteX74" fmla="*/ 1175552 w 3751838"/>
                <a:gd name="connsiteY74" fmla="*/ 942079 h 1778106"/>
                <a:gd name="connsiteX75" fmla="*/ 1208106 w 3751838"/>
                <a:gd name="connsiteY75" fmla="*/ 975989 h 1778106"/>
                <a:gd name="connsiteX76" fmla="*/ 1208106 w 3751838"/>
                <a:gd name="connsiteY76" fmla="*/ 1186232 h 1778106"/>
                <a:gd name="connsiteX77" fmla="*/ 1176457 w 3751838"/>
                <a:gd name="connsiteY77" fmla="*/ 1217429 h 1778106"/>
                <a:gd name="connsiteX78" fmla="*/ 1015949 w 3751838"/>
                <a:gd name="connsiteY78" fmla="*/ 1218786 h 1778106"/>
                <a:gd name="connsiteX79" fmla="*/ 987464 w 3751838"/>
                <a:gd name="connsiteY79" fmla="*/ 1189849 h 1778106"/>
                <a:gd name="connsiteX80" fmla="*/ 987916 w 3751838"/>
                <a:gd name="connsiteY80" fmla="*/ 1083597 h 1778106"/>
                <a:gd name="connsiteX81" fmla="*/ 987916 w 3751838"/>
                <a:gd name="connsiteY81" fmla="*/ 975085 h 1778106"/>
                <a:gd name="connsiteX82" fmla="*/ 1019566 w 3751838"/>
                <a:gd name="connsiteY82" fmla="*/ 942079 h 1778106"/>
                <a:gd name="connsiteX83" fmla="*/ 2938428 w 3751838"/>
                <a:gd name="connsiteY83" fmla="*/ 925803 h 1778106"/>
                <a:gd name="connsiteX84" fmla="*/ 3098936 w 3751838"/>
                <a:gd name="connsiteY84" fmla="*/ 927159 h 1778106"/>
                <a:gd name="connsiteX85" fmla="*/ 3131037 w 3751838"/>
                <a:gd name="connsiteY85" fmla="*/ 959261 h 1778106"/>
                <a:gd name="connsiteX86" fmla="*/ 3131037 w 3751838"/>
                <a:gd name="connsiteY86" fmla="*/ 1240941 h 1778106"/>
                <a:gd name="connsiteX87" fmla="*/ 3131037 w 3751838"/>
                <a:gd name="connsiteY87" fmla="*/ 1514483 h 1778106"/>
                <a:gd name="connsiteX88" fmla="*/ 3092154 w 3751838"/>
                <a:gd name="connsiteY88" fmla="*/ 1554271 h 1778106"/>
                <a:gd name="connsiteX89" fmla="*/ 2936167 w 3751838"/>
                <a:gd name="connsiteY89" fmla="*/ 1554271 h 1778106"/>
                <a:gd name="connsiteX90" fmla="*/ 2898640 w 3751838"/>
                <a:gd name="connsiteY90" fmla="*/ 1516744 h 1778106"/>
                <a:gd name="connsiteX91" fmla="*/ 2898640 w 3751838"/>
                <a:gd name="connsiteY91" fmla="*/ 965591 h 1778106"/>
                <a:gd name="connsiteX92" fmla="*/ 2938428 w 3751838"/>
                <a:gd name="connsiteY92" fmla="*/ 925803 h 1778106"/>
                <a:gd name="connsiteX93" fmla="*/ 617617 w 3751838"/>
                <a:gd name="connsiteY93" fmla="*/ 925802 h 1778106"/>
                <a:gd name="connsiteX94" fmla="*/ 771343 w 3751838"/>
                <a:gd name="connsiteY94" fmla="*/ 925802 h 1778106"/>
                <a:gd name="connsiteX95" fmla="*/ 808870 w 3751838"/>
                <a:gd name="connsiteY95" fmla="*/ 962877 h 1778106"/>
                <a:gd name="connsiteX96" fmla="*/ 808870 w 3751838"/>
                <a:gd name="connsiteY96" fmla="*/ 1518552 h 1778106"/>
                <a:gd name="connsiteX97" fmla="*/ 773152 w 3751838"/>
                <a:gd name="connsiteY97" fmla="*/ 1555175 h 1778106"/>
                <a:gd name="connsiteX98" fmla="*/ 614904 w 3751838"/>
                <a:gd name="connsiteY98" fmla="*/ 1555175 h 1778106"/>
                <a:gd name="connsiteX99" fmla="*/ 577377 w 3751838"/>
                <a:gd name="connsiteY99" fmla="*/ 1517648 h 1778106"/>
                <a:gd name="connsiteX100" fmla="*/ 577377 w 3751838"/>
                <a:gd name="connsiteY100" fmla="*/ 1239584 h 1778106"/>
                <a:gd name="connsiteX101" fmla="*/ 577377 w 3751838"/>
                <a:gd name="connsiteY101" fmla="*/ 966494 h 1778106"/>
                <a:gd name="connsiteX102" fmla="*/ 617617 w 3751838"/>
                <a:gd name="connsiteY102" fmla="*/ 925802 h 1778106"/>
                <a:gd name="connsiteX103" fmla="*/ 2531054 w 3751838"/>
                <a:gd name="connsiteY103" fmla="*/ 916308 h 1778106"/>
                <a:gd name="connsiteX104" fmla="*/ 2498500 w 3751838"/>
                <a:gd name="connsiteY104" fmla="*/ 950218 h 1778106"/>
                <a:gd name="connsiteX105" fmla="*/ 2498048 w 3751838"/>
                <a:gd name="connsiteY105" fmla="*/ 1080885 h 1778106"/>
                <a:gd name="connsiteX106" fmla="*/ 2498048 w 3751838"/>
                <a:gd name="connsiteY106" fmla="*/ 1216526 h 1778106"/>
                <a:gd name="connsiteX107" fmla="*/ 2525628 w 3751838"/>
                <a:gd name="connsiteY107" fmla="*/ 1246367 h 1778106"/>
                <a:gd name="connsiteX108" fmla="*/ 2748983 w 3751838"/>
                <a:gd name="connsiteY108" fmla="*/ 1246367 h 1778106"/>
                <a:gd name="connsiteX109" fmla="*/ 2778824 w 3751838"/>
                <a:gd name="connsiteY109" fmla="*/ 1215621 h 1778106"/>
                <a:gd name="connsiteX110" fmla="*/ 2778824 w 3751838"/>
                <a:gd name="connsiteY110" fmla="*/ 947053 h 1778106"/>
                <a:gd name="connsiteX111" fmla="*/ 2747627 w 3751838"/>
                <a:gd name="connsiteY111" fmla="*/ 916760 h 1778106"/>
                <a:gd name="connsiteX112" fmla="*/ 2531054 w 3751838"/>
                <a:gd name="connsiteY112" fmla="*/ 916308 h 1778106"/>
                <a:gd name="connsiteX113" fmla="*/ 996054 w 3751838"/>
                <a:gd name="connsiteY113" fmla="*/ 914047 h 1778106"/>
                <a:gd name="connsiteX114" fmla="*/ 959884 w 3751838"/>
                <a:gd name="connsiteY114" fmla="*/ 951574 h 1778106"/>
                <a:gd name="connsiteX115" fmla="*/ 959431 w 3751838"/>
                <a:gd name="connsiteY115" fmla="*/ 1207031 h 1778106"/>
                <a:gd name="connsiteX116" fmla="*/ 998767 w 3751838"/>
                <a:gd name="connsiteY116" fmla="*/ 1245462 h 1778106"/>
                <a:gd name="connsiteX117" fmla="*/ 1199967 w 3751838"/>
                <a:gd name="connsiteY117" fmla="*/ 1245462 h 1778106"/>
                <a:gd name="connsiteX118" fmla="*/ 1241564 w 3751838"/>
                <a:gd name="connsiteY118" fmla="*/ 1204318 h 1778106"/>
                <a:gd name="connsiteX119" fmla="*/ 1241112 w 3751838"/>
                <a:gd name="connsiteY119" fmla="*/ 1077720 h 1778106"/>
                <a:gd name="connsiteX120" fmla="*/ 1241112 w 3751838"/>
                <a:gd name="connsiteY120" fmla="*/ 951122 h 1778106"/>
                <a:gd name="connsiteX121" fmla="*/ 1204037 w 3751838"/>
                <a:gd name="connsiteY121" fmla="*/ 914047 h 1778106"/>
                <a:gd name="connsiteX122" fmla="*/ 996054 w 3751838"/>
                <a:gd name="connsiteY122" fmla="*/ 914047 h 1778106"/>
                <a:gd name="connsiteX123" fmla="*/ 736472 w 3751838"/>
                <a:gd name="connsiteY123" fmla="*/ 239517 h 1778106"/>
                <a:gd name="connsiteX124" fmla="*/ 771343 w 3751838"/>
                <a:gd name="connsiteY124" fmla="*/ 262520 h 1778106"/>
                <a:gd name="connsiteX125" fmla="*/ 1316166 w 3751838"/>
                <a:gd name="connsiteY125" fmla="*/ 797848 h 1778106"/>
                <a:gd name="connsiteX126" fmla="*/ 1363641 w 3751838"/>
                <a:gd name="connsiteY126" fmla="*/ 857078 h 1778106"/>
                <a:gd name="connsiteX127" fmla="*/ 1363641 w 3751838"/>
                <a:gd name="connsiteY127" fmla="*/ 1214265 h 1778106"/>
                <a:gd name="connsiteX128" fmla="*/ 1365449 w 3751838"/>
                <a:gd name="connsiteY128" fmla="*/ 1214717 h 1778106"/>
                <a:gd name="connsiteX129" fmla="*/ 1365449 w 3751838"/>
                <a:gd name="connsiteY129" fmla="*/ 1565122 h 1778106"/>
                <a:gd name="connsiteX130" fmla="*/ 1322496 w 3751838"/>
                <a:gd name="connsiteY130" fmla="*/ 1607622 h 1778106"/>
                <a:gd name="connsiteX131" fmla="*/ 881664 w 3751838"/>
                <a:gd name="connsiteY131" fmla="*/ 1606718 h 1778106"/>
                <a:gd name="connsiteX132" fmla="*/ 848658 w 3751838"/>
                <a:gd name="connsiteY132" fmla="*/ 1575069 h 1778106"/>
                <a:gd name="connsiteX133" fmla="*/ 825599 w 3751838"/>
                <a:gd name="connsiteY133" fmla="*/ 1481477 h 1778106"/>
                <a:gd name="connsiteX134" fmla="*/ 825599 w 3751838"/>
                <a:gd name="connsiteY134" fmla="*/ 944792 h 1778106"/>
                <a:gd name="connsiteX135" fmla="*/ 788072 w 3751838"/>
                <a:gd name="connsiteY135" fmla="*/ 907265 h 1778106"/>
                <a:gd name="connsiteX136" fmla="*/ 595915 w 3751838"/>
                <a:gd name="connsiteY136" fmla="*/ 905456 h 1778106"/>
                <a:gd name="connsiteX137" fmla="*/ 555222 w 3751838"/>
                <a:gd name="connsiteY137" fmla="*/ 946148 h 1778106"/>
                <a:gd name="connsiteX138" fmla="*/ 556127 w 3751838"/>
                <a:gd name="connsiteY138" fmla="*/ 1466104 h 1778106"/>
                <a:gd name="connsiteX139" fmla="*/ 538945 w 3751838"/>
                <a:gd name="connsiteY139" fmla="*/ 1566930 h 1778106"/>
                <a:gd name="connsiteX140" fmla="*/ 527190 w 3751838"/>
                <a:gd name="connsiteY140" fmla="*/ 1601293 h 1778106"/>
                <a:gd name="connsiteX141" fmla="*/ 483333 w 3751838"/>
                <a:gd name="connsiteY141" fmla="*/ 1605362 h 1778106"/>
                <a:gd name="connsiteX142" fmla="*/ 137449 w 3751838"/>
                <a:gd name="connsiteY142" fmla="*/ 1604910 h 1778106"/>
                <a:gd name="connsiteX143" fmla="*/ 108513 w 3751838"/>
                <a:gd name="connsiteY143" fmla="*/ 1592250 h 1778106"/>
                <a:gd name="connsiteX144" fmla="*/ 116651 w 3751838"/>
                <a:gd name="connsiteY144" fmla="*/ 1549749 h 1778106"/>
                <a:gd name="connsiteX145" fmla="*/ 135641 w 3751838"/>
                <a:gd name="connsiteY145" fmla="*/ 1504536 h 1778106"/>
                <a:gd name="connsiteX146" fmla="*/ 134736 w 3751838"/>
                <a:gd name="connsiteY146" fmla="*/ 867025 h 1778106"/>
                <a:gd name="connsiteX147" fmla="*/ 170003 w 3751838"/>
                <a:gd name="connsiteY147" fmla="*/ 782928 h 1778106"/>
                <a:gd name="connsiteX148" fmla="*/ 701262 w 3751838"/>
                <a:gd name="connsiteY148" fmla="*/ 262972 h 1778106"/>
                <a:gd name="connsiteX149" fmla="*/ 736472 w 3751838"/>
                <a:gd name="connsiteY149" fmla="*/ 239517 h 1778106"/>
                <a:gd name="connsiteX150" fmla="*/ 2967816 w 3751838"/>
                <a:gd name="connsiteY150" fmla="*/ 207982 h 1778106"/>
                <a:gd name="connsiteX151" fmla="*/ 2999466 w 3751838"/>
                <a:gd name="connsiteY151" fmla="*/ 227706 h 1778106"/>
                <a:gd name="connsiteX152" fmla="*/ 3565088 w 3751838"/>
                <a:gd name="connsiteY152" fmla="*/ 784284 h 1778106"/>
                <a:gd name="connsiteX153" fmla="*/ 3570513 w 3751838"/>
                <a:gd name="connsiteY153" fmla="*/ 1495945 h 1778106"/>
                <a:gd name="connsiteX154" fmla="*/ 3592668 w 3751838"/>
                <a:gd name="connsiteY154" fmla="*/ 1556079 h 1778106"/>
                <a:gd name="connsiteX155" fmla="*/ 3596737 w 3751838"/>
                <a:gd name="connsiteY155" fmla="*/ 1594963 h 1778106"/>
                <a:gd name="connsiteX156" fmla="*/ 3571418 w 3751838"/>
                <a:gd name="connsiteY156" fmla="*/ 1606266 h 1778106"/>
                <a:gd name="connsiteX157" fmla="*/ 3216491 w 3751838"/>
                <a:gd name="connsiteY157" fmla="*/ 1608075 h 1778106"/>
                <a:gd name="connsiteX158" fmla="*/ 3169017 w 3751838"/>
                <a:gd name="connsiteY158" fmla="*/ 1575973 h 1778106"/>
                <a:gd name="connsiteX159" fmla="*/ 3151384 w 3751838"/>
                <a:gd name="connsiteY159" fmla="*/ 1472434 h 1778106"/>
                <a:gd name="connsiteX160" fmla="*/ 3151836 w 3751838"/>
                <a:gd name="connsiteY160" fmla="*/ 950218 h 1778106"/>
                <a:gd name="connsiteX161" fmla="*/ 3109787 w 3751838"/>
                <a:gd name="connsiteY161" fmla="*/ 908169 h 1778106"/>
                <a:gd name="connsiteX162" fmla="*/ 2910848 w 3751838"/>
                <a:gd name="connsiteY162" fmla="*/ 908169 h 1778106"/>
                <a:gd name="connsiteX163" fmla="*/ 2879650 w 3751838"/>
                <a:gd name="connsiteY163" fmla="*/ 937558 h 1778106"/>
                <a:gd name="connsiteX164" fmla="*/ 2881459 w 3751838"/>
                <a:gd name="connsiteY164" fmla="*/ 1376129 h 1778106"/>
                <a:gd name="connsiteX165" fmla="*/ 2879198 w 3751838"/>
                <a:gd name="connsiteY165" fmla="*/ 1525334 h 1778106"/>
                <a:gd name="connsiteX166" fmla="*/ 2871060 w 3751838"/>
                <a:gd name="connsiteY166" fmla="*/ 1555627 h 1778106"/>
                <a:gd name="connsiteX167" fmla="*/ 2851618 w 3751838"/>
                <a:gd name="connsiteY167" fmla="*/ 1604458 h 1778106"/>
                <a:gd name="connsiteX168" fmla="*/ 2830820 w 3751838"/>
                <a:gd name="connsiteY168" fmla="*/ 1606266 h 1778106"/>
                <a:gd name="connsiteX169" fmla="*/ 2367381 w 3751838"/>
                <a:gd name="connsiteY169" fmla="*/ 1606719 h 1778106"/>
                <a:gd name="connsiteX170" fmla="*/ 2337088 w 3751838"/>
                <a:gd name="connsiteY170" fmla="*/ 1583660 h 1778106"/>
                <a:gd name="connsiteX171" fmla="*/ 2319907 w 3751838"/>
                <a:gd name="connsiteY171" fmla="*/ 1567383 h 1778106"/>
                <a:gd name="connsiteX172" fmla="*/ 2286449 w 3751838"/>
                <a:gd name="connsiteY172" fmla="*/ 1566026 h 1778106"/>
                <a:gd name="connsiteX173" fmla="*/ 1440956 w 3751838"/>
                <a:gd name="connsiteY173" fmla="*/ 1566026 h 1778106"/>
                <a:gd name="connsiteX174" fmla="*/ 1413827 w 3751838"/>
                <a:gd name="connsiteY174" fmla="*/ 1565574 h 1778106"/>
                <a:gd name="connsiteX175" fmla="*/ 1392577 w 3751838"/>
                <a:gd name="connsiteY175" fmla="*/ 1544776 h 1778106"/>
                <a:gd name="connsiteX176" fmla="*/ 1392125 w 3751838"/>
                <a:gd name="connsiteY176" fmla="*/ 1524430 h 1778106"/>
                <a:gd name="connsiteX177" fmla="*/ 1392125 w 3751838"/>
                <a:gd name="connsiteY177" fmla="*/ 859791 h 1778106"/>
                <a:gd name="connsiteX178" fmla="*/ 1436886 w 3751838"/>
                <a:gd name="connsiteY178" fmla="*/ 815934 h 1778106"/>
                <a:gd name="connsiteX179" fmla="*/ 2350200 w 3751838"/>
                <a:gd name="connsiteY179" fmla="*/ 815934 h 1778106"/>
                <a:gd name="connsiteX180" fmla="*/ 2375067 w 3751838"/>
                <a:gd name="connsiteY180" fmla="*/ 815482 h 1778106"/>
                <a:gd name="connsiteX181" fmla="*/ 2396770 w 3751838"/>
                <a:gd name="connsiteY181" fmla="*/ 795135 h 1778106"/>
                <a:gd name="connsiteX182" fmla="*/ 2435653 w 3751838"/>
                <a:gd name="connsiteY182" fmla="*/ 722342 h 1778106"/>
                <a:gd name="connsiteX183" fmla="*/ 2936167 w 3751838"/>
                <a:gd name="connsiteY183" fmla="*/ 228610 h 1778106"/>
                <a:gd name="connsiteX184" fmla="*/ 2967816 w 3751838"/>
                <a:gd name="connsiteY184" fmla="*/ 207982 h 1778106"/>
                <a:gd name="connsiteX185" fmla="*/ 2970078 w 3751838"/>
                <a:gd name="connsiteY185" fmla="*/ 0 h 1778106"/>
                <a:gd name="connsiteX186" fmla="*/ 2999014 w 3751838"/>
                <a:gd name="connsiteY186" fmla="*/ 20176 h 1778106"/>
                <a:gd name="connsiteX187" fmla="*/ 3701180 w 3751838"/>
                <a:gd name="connsiteY187" fmla="*/ 733193 h 1778106"/>
                <a:gd name="connsiteX188" fmla="*/ 3666818 w 3751838"/>
                <a:gd name="connsiteY188" fmla="*/ 739071 h 1778106"/>
                <a:gd name="connsiteX189" fmla="*/ 3588146 w 3751838"/>
                <a:gd name="connsiteY189" fmla="*/ 738619 h 1778106"/>
                <a:gd name="connsiteX190" fmla="*/ 3561470 w 3751838"/>
                <a:gd name="connsiteY190" fmla="*/ 724603 h 1778106"/>
                <a:gd name="connsiteX191" fmla="*/ 3002179 w 3751838"/>
                <a:gd name="connsiteY191" fmla="*/ 174354 h 1778106"/>
                <a:gd name="connsiteX192" fmla="*/ 2986806 w 3751838"/>
                <a:gd name="connsiteY192" fmla="*/ 161242 h 1778106"/>
                <a:gd name="connsiteX193" fmla="*/ 2953800 w 3751838"/>
                <a:gd name="connsiteY193" fmla="*/ 161694 h 1778106"/>
                <a:gd name="connsiteX194" fmla="*/ 2935263 w 3751838"/>
                <a:gd name="connsiteY194" fmla="*/ 177971 h 1778106"/>
                <a:gd name="connsiteX195" fmla="*/ 2431132 w 3751838"/>
                <a:gd name="connsiteY195" fmla="*/ 673512 h 1778106"/>
                <a:gd name="connsiteX196" fmla="*/ 2308151 w 3751838"/>
                <a:gd name="connsiteY196" fmla="*/ 725055 h 1778106"/>
                <a:gd name="connsiteX197" fmla="*/ 1344651 w 3751838"/>
                <a:gd name="connsiteY197" fmla="*/ 726864 h 1778106"/>
                <a:gd name="connsiteX198" fmla="*/ 1266883 w 3751838"/>
                <a:gd name="connsiteY198" fmla="*/ 693858 h 1778106"/>
                <a:gd name="connsiteX199" fmla="*/ 763205 w 3751838"/>
                <a:gd name="connsiteY199" fmla="*/ 196961 h 1778106"/>
                <a:gd name="connsiteX200" fmla="*/ 715730 w 3751838"/>
                <a:gd name="connsiteY200" fmla="*/ 197865 h 1778106"/>
                <a:gd name="connsiteX201" fmla="*/ 170003 w 3751838"/>
                <a:gd name="connsiteY201" fmla="*/ 735906 h 1778106"/>
                <a:gd name="connsiteX202" fmla="*/ 103991 w 3751838"/>
                <a:gd name="connsiteY202" fmla="*/ 772077 h 1778106"/>
                <a:gd name="connsiteX203" fmla="*/ 0 w 3751838"/>
                <a:gd name="connsiteY203" fmla="*/ 772077 h 1778106"/>
                <a:gd name="connsiteX204" fmla="*/ 710757 w 3751838"/>
                <a:gd name="connsiteY204" fmla="*/ 53182 h 1778106"/>
                <a:gd name="connsiteX205" fmla="*/ 768178 w 3751838"/>
                <a:gd name="connsiteY205" fmla="*/ 54538 h 1778106"/>
                <a:gd name="connsiteX206" fmla="*/ 1049406 w 3751838"/>
                <a:gd name="connsiteY206" fmla="*/ 334410 h 1778106"/>
                <a:gd name="connsiteX207" fmla="*/ 1057093 w 3751838"/>
                <a:gd name="connsiteY207" fmla="*/ 329889 h 1778106"/>
                <a:gd name="connsiteX208" fmla="*/ 1038103 w 3751838"/>
                <a:gd name="connsiteY208" fmla="*/ 291005 h 1778106"/>
                <a:gd name="connsiteX209" fmla="*/ 1030417 w 3751838"/>
                <a:gd name="connsiteY209" fmla="*/ 196961 h 1778106"/>
                <a:gd name="connsiteX210" fmla="*/ 1055736 w 3751838"/>
                <a:gd name="connsiteY210" fmla="*/ 185657 h 1778106"/>
                <a:gd name="connsiteX211" fmla="*/ 1180073 w 3751838"/>
                <a:gd name="connsiteY211" fmla="*/ 185657 h 1778106"/>
                <a:gd name="connsiteX212" fmla="*/ 1214436 w 3751838"/>
                <a:gd name="connsiteY212" fmla="*/ 217307 h 1778106"/>
                <a:gd name="connsiteX213" fmla="*/ 1190925 w 3751838"/>
                <a:gd name="connsiteY213" fmla="*/ 301404 h 1778106"/>
                <a:gd name="connsiteX214" fmla="*/ 1195446 w 3751838"/>
                <a:gd name="connsiteY214" fmla="*/ 409464 h 1778106"/>
                <a:gd name="connsiteX215" fmla="*/ 1213531 w 3751838"/>
                <a:gd name="connsiteY215" fmla="*/ 417151 h 1778106"/>
                <a:gd name="connsiteX216" fmla="*/ 2499404 w 3751838"/>
                <a:gd name="connsiteY216" fmla="*/ 419864 h 1778106"/>
                <a:gd name="connsiteX217" fmla="*/ 2526985 w 3751838"/>
                <a:gd name="connsiteY217" fmla="*/ 392735 h 1778106"/>
                <a:gd name="connsiteX218" fmla="*/ 2526532 w 3751838"/>
                <a:gd name="connsiteY218" fmla="*/ 293266 h 1778106"/>
                <a:gd name="connsiteX219" fmla="*/ 2512064 w 3751838"/>
                <a:gd name="connsiteY219" fmla="*/ 259356 h 1778106"/>
                <a:gd name="connsiteX220" fmla="*/ 2503022 w 3751838"/>
                <a:gd name="connsiteY220" fmla="*/ 168928 h 1778106"/>
                <a:gd name="connsiteX221" fmla="*/ 2533767 w 3751838"/>
                <a:gd name="connsiteY221" fmla="*/ 154008 h 1778106"/>
                <a:gd name="connsiteX222" fmla="*/ 2655843 w 3751838"/>
                <a:gd name="connsiteY222" fmla="*/ 154460 h 1778106"/>
                <a:gd name="connsiteX223" fmla="*/ 2682519 w 3751838"/>
                <a:gd name="connsiteY223" fmla="*/ 167572 h 1778106"/>
                <a:gd name="connsiteX224" fmla="*/ 2668955 w 3751838"/>
                <a:gd name="connsiteY224" fmla="*/ 263425 h 1778106"/>
                <a:gd name="connsiteX225" fmla="*/ 2660817 w 3751838"/>
                <a:gd name="connsiteY225" fmla="*/ 298691 h 1778106"/>
                <a:gd name="connsiteX226" fmla="*/ 2941141 w 3751838"/>
                <a:gd name="connsiteY226" fmla="*/ 20176 h 1778106"/>
                <a:gd name="connsiteX227" fmla="*/ 2970078 w 3751838"/>
                <a:gd name="connsiteY227" fmla="*/ 0 h 177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Lst>
              <a:rect l="l" t="t" r="r" b="b"/>
              <a:pathLst>
                <a:path w="3751838" h="1778106">
                  <a:moveTo>
                    <a:pt x="65108" y="1667305"/>
                  </a:moveTo>
                  <a:cubicBezTo>
                    <a:pt x="274899" y="1667305"/>
                    <a:pt x="484237" y="1667305"/>
                    <a:pt x="693576" y="1667305"/>
                  </a:cubicBezTo>
                  <a:cubicBezTo>
                    <a:pt x="908341" y="1667305"/>
                    <a:pt x="1122653" y="1667305"/>
                    <a:pt x="1337417" y="1667305"/>
                  </a:cubicBezTo>
                  <a:cubicBezTo>
                    <a:pt x="1379466" y="1667305"/>
                    <a:pt x="1381274" y="1669565"/>
                    <a:pt x="1381726" y="1712066"/>
                  </a:cubicBezTo>
                  <a:cubicBezTo>
                    <a:pt x="1382178" y="1788025"/>
                    <a:pt x="1383083" y="1777626"/>
                    <a:pt x="1315714" y="1777626"/>
                  </a:cubicBezTo>
                  <a:cubicBezTo>
                    <a:pt x="894776" y="1777626"/>
                    <a:pt x="473838" y="1777626"/>
                    <a:pt x="52900" y="1777174"/>
                  </a:cubicBezTo>
                  <a:cubicBezTo>
                    <a:pt x="4070" y="1777174"/>
                    <a:pt x="4070" y="1777174"/>
                    <a:pt x="4070" y="1728795"/>
                  </a:cubicBezTo>
                  <a:cubicBezTo>
                    <a:pt x="4522" y="1661427"/>
                    <a:pt x="-5877" y="1667305"/>
                    <a:pt x="65108" y="1667305"/>
                  </a:cubicBezTo>
                  <a:close/>
                  <a:moveTo>
                    <a:pt x="2406717" y="1665949"/>
                  </a:moveTo>
                  <a:cubicBezTo>
                    <a:pt x="2493527" y="1666853"/>
                    <a:pt x="2579885" y="1666401"/>
                    <a:pt x="2666694" y="1666401"/>
                  </a:cubicBezTo>
                  <a:cubicBezTo>
                    <a:pt x="2799622" y="1666401"/>
                    <a:pt x="2932098" y="1666401"/>
                    <a:pt x="3064574" y="1666401"/>
                  </a:cubicBezTo>
                  <a:cubicBezTo>
                    <a:pt x="3277077" y="1666401"/>
                    <a:pt x="3489129" y="1666401"/>
                    <a:pt x="3701632" y="1666401"/>
                  </a:cubicBezTo>
                  <a:cubicBezTo>
                    <a:pt x="3711579" y="1666401"/>
                    <a:pt x="3721074" y="1666853"/>
                    <a:pt x="3731021" y="1666853"/>
                  </a:cubicBezTo>
                  <a:cubicBezTo>
                    <a:pt x="3745037" y="1666853"/>
                    <a:pt x="3752271" y="1673635"/>
                    <a:pt x="3751819" y="1687651"/>
                  </a:cubicBezTo>
                  <a:cubicBezTo>
                    <a:pt x="3751819" y="1707093"/>
                    <a:pt x="3751819" y="1726987"/>
                    <a:pt x="3750915" y="1746429"/>
                  </a:cubicBezTo>
                  <a:cubicBezTo>
                    <a:pt x="3750011" y="1765418"/>
                    <a:pt x="3739160" y="1774913"/>
                    <a:pt x="3720622" y="1775818"/>
                  </a:cubicBezTo>
                  <a:cubicBezTo>
                    <a:pt x="3709319" y="1776270"/>
                    <a:pt x="3698015" y="1776722"/>
                    <a:pt x="3686712" y="1776722"/>
                  </a:cubicBezTo>
                  <a:cubicBezTo>
                    <a:pt x="3264870" y="1776722"/>
                    <a:pt x="2843027" y="1776722"/>
                    <a:pt x="2421637" y="1776722"/>
                  </a:cubicBezTo>
                  <a:cubicBezTo>
                    <a:pt x="2413951" y="1776722"/>
                    <a:pt x="2406717" y="1776270"/>
                    <a:pt x="2399031" y="1776270"/>
                  </a:cubicBezTo>
                  <a:cubicBezTo>
                    <a:pt x="2382753" y="1776270"/>
                    <a:pt x="2375971" y="1768131"/>
                    <a:pt x="2375971" y="1752307"/>
                  </a:cubicBezTo>
                  <a:cubicBezTo>
                    <a:pt x="2375971" y="1733317"/>
                    <a:pt x="2376424" y="1714779"/>
                    <a:pt x="2375519" y="1695790"/>
                  </a:cubicBezTo>
                  <a:cubicBezTo>
                    <a:pt x="2374615" y="1673183"/>
                    <a:pt x="2384562" y="1665497"/>
                    <a:pt x="2406717" y="1665949"/>
                  </a:cubicBezTo>
                  <a:close/>
                  <a:moveTo>
                    <a:pt x="1544495" y="1665496"/>
                  </a:moveTo>
                  <a:cubicBezTo>
                    <a:pt x="1655268" y="1666853"/>
                    <a:pt x="1766041" y="1665948"/>
                    <a:pt x="1876362" y="1666400"/>
                  </a:cubicBezTo>
                  <a:cubicBezTo>
                    <a:pt x="1993917" y="1666400"/>
                    <a:pt x="2111020" y="1666400"/>
                    <a:pt x="2228575" y="1666400"/>
                  </a:cubicBezTo>
                  <a:cubicBezTo>
                    <a:pt x="2265651" y="1666400"/>
                    <a:pt x="2267911" y="1669113"/>
                    <a:pt x="2268363" y="1706188"/>
                  </a:cubicBezTo>
                  <a:cubicBezTo>
                    <a:pt x="2268363" y="1718848"/>
                    <a:pt x="2268363" y="1731960"/>
                    <a:pt x="2268363" y="1744620"/>
                  </a:cubicBezTo>
                  <a:cubicBezTo>
                    <a:pt x="2267911" y="1771748"/>
                    <a:pt x="2263842" y="1776269"/>
                    <a:pt x="2237166" y="1776721"/>
                  </a:cubicBezTo>
                  <a:cubicBezTo>
                    <a:pt x="2219985" y="1777174"/>
                    <a:pt x="2202352" y="1776721"/>
                    <a:pt x="2185170" y="1776721"/>
                  </a:cubicBezTo>
                  <a:cubicBezTo>
                    <a:pt x="1968598" y="1776721"/>
                    <a:pt x="1751573" y="1777174"/>
                    <a:pt x="1535000" y="1777174"/>
                  </a:cubicBezTo>
                  <a:cubicBezTo>
                    <a:pt x="1489334" y="1777174"/>
                    <a:pt x="1483004" y="1770844"/>
                    <a:pt x="1483004" y="1725178"/>
                  </a:cubicBezTo>
                  <a:cubicBezTo>
                    <a:pt x="1483004" y="1663688"/>
                    <a:pt x="1483004" y="1665044"/>
                    <a:pt x="1544495" y="1665496"/>
                  </a:cubicBezTo>
                  <a:close/>
                  <a:moveTo>
                    <a:pt x="1621357" y="1026629"/>
                  </a:moveTo>
                  <a:cubicBezTo>
                    <a:pt x="1674709" y="1026629"/>
                    <a:pt x="1728061" y="1027081"/>
                    <a:pt x="1781413" y="1026629"/>
                  </a:cubicBezTo>
                  <a:cubicBezTo>
                    <a:pt x="1801307" y="1026629"/>
                    <a:pt x="1810350" y="1035220"/>
                    <a:pt x="1810350" y="1055113"/>
                  </a:cubicBezTo>
                  <a:cubicBezTo>
                    <a:pt x="1809446" y="1091736"/>
                    <a:pt x="1809898" y="1128812"/>
                    <a:pt x="1809898" y="1165434"/>
                  </a:cubicBezTo>
                  <a:cubicBezTo>
                    <a:pt x="1809898" y="1201605"/>
                    <a:pt x="1809446" y="1237776"/>
                    <a:pt x="1809898" y="1273495"/>
                  </a:cubicBezTo>
                  <a:cubicBezTo>
                    <a:pt x="1810350" y="1293389"/>
                    <a:pt x="1802212" y="1302432"/>
                    <a:pt x="1781865" y="1301979"/>
                  </a:cubicBezTo>
                  <a:cubicBezTo>
                    <a:pt x="1727609" y="1301527"/>
                    <a:pt x="1673805" y="1301527"/>
                    <a:pt x="1619549" y="1301979"/>
                  </a:cubicBezTo>
                  <a:cubicBezTo>
                    <a:pt x="1599655" y="1301979"/>
                    <a:pt x="1590612" y="1292937"/>
                    <a:pt x="1590612" y="1273495"/>
                  </a:cubicBezTo>
                  <a:cubicBezTo>
                    <a:pt x="1591064" y="1201153"/>
                    <a:pt x="1591064" y="1129264"/>
                    <a:pt x="1591064" y="1056922"/>
                  </a:cubicBezTo>
                  <a:cubicBezTo>
                    <a:pt x="1591064" y="1036124"/>
                    <a:pt x="1600559" y="1026629"/>
                    <a:pt x="1621357" y="1026629"/>
                  </a:cubicBezTo>
                  <a:close/>
                  <a:moveTo>
                    <a:pt x="2031897" y="1026177"/>
                  </a:moveTo>
                  <a:cubicBezTo>
                    <a:pt x="2053599" y="1025725"/>
                    <a:pt x="2061285" y="1036124"/>
                    <a:pt x="2060833" y="1056470"/>
                  </a:cubicBezTo>
                  <a:cubicBezTo>
                    <a:pt x="2060381" y="1093093"/>
                    <a:pt x="2060833" y="1130168"/>
                    <a:pt x="2060833" y="1166791"/>
                  </a:cubicBezTo>
                  <a:cubicBezTo>
                    <a:pt x="2060381" y="1167695"/>
                    <a:pt x="2059929" y="1167695"/>
                    <a:pt x="2059929" y="1167695"/>
                  </a:cubicBezTo>
                  <a:cubicBezTo>
                    <a:pt x="2059929" y="1202058"/>
                    <a:pt x="2059929" y="1236872"/>
                    <a:pt x="2059929" y="1271235"/>
                  </a:cubicBezTo>
                  <a:cubicBezTo>
                    <a:pt x="2059929" y="1297458"/>
                    <a:pt x="2056312" y="1301980"/>
                    <a:pt x="2030992" y="1301980"/>
                  </a:cubicBezTo>
                  <a:cubicBezTo>
                    <a:pt x="1977640" y="1301980"/>
                    <a:pt x="1924288" y="1301980"/>
                    <a:pt x="1870936" y="1301980"/>
                  </a:cubicBezTo>
                  <a:cubicBezTo>
                    <a:pt x="1845165" y="1301980"/>
                    <a:pt x="1840191" y="1297458"/>
                    <a:pt x="1840191" y="1272139"/>
                  </a:cubicBezTo>
                  <a:cubicBezTo>
                    <a:pt x="1840191" y="1201606"/>
                    <a:pt x="1840191" y="1130620"/>
                    <a:pt x="1840191" y="1060087"/>
                  </a:cubicBezTo>
                  <a:cubicBezTo>
                    <a:pt x="1840191" y="1033863"/>
                    <a:pt x="1847425" y="1026629"/>
                    <a:pt x="1874101" y="1026629"/>
                  </a:cubicBezTo>
                  <a:cubicBezTo>
                    <a:pt x="1926549" y="1026177"/>
                    <a:pt x="1979449" y="1027081"/>
                    <a:pt x="2031897" y="1026177"/>
                  </a:cubicBezTo>
                  <a:close/>
                  <a:moveTo>
                    <a:pt x="2055860" y="998144"/>
                  </a:moveTo>
                  <a:cubicBezTo>
                    <a:pt x="1978997" y="998596"/>
                    <a:pt x="1901229" y="998596"/>
                    <a:pt x="1823914" y="998596"/>
                  </a:cubicBezTo>
                  <a:cubicBezTo>
                    <a:pt x="1746147" y="998596"/>
                    <a:pt x="1668832" y="998596"/>
                    <a:pt x="1591065" y="998596"/>
                  </a:cubicBezTo>
                  <a:cubicBezTo>
                    <a:pt x="1564388" y="998596"/>
                    <a:pt x="1558059" y="1004926"/>
                    <a:pt x="1557606" y="1029794"/>
                  </a:cubicBezTo>
                  <a:cubicBezTo>
                    <a:pt x="1557154" y="1118412"/>
                    <a:pt x="1557154" y="1207483"/>
                    <a:pt x="1557606" y="1296102"/>
                  </a:cubicBezTo>
                  <a:cubicBezTo>
                    <a:pt x="1557606" y="1321873"/>
                    <a:pt x="1564388" y="1328203"/>
                    <a:pt x="1590160" y="1328203"/>
                  </a:cubicBezTo>
                  <a:cubicBezTo>
                    <a:pt x="1746147" y="1328203"/>
                    <a:pt x="1901682" y="1328203"/>
                    <a:pt x="2057668" y="1328203"/>
                  </a:cubicBezTo>
                  <a:cubicBezTo>
                    <a:pt x="2084344" y="1328203"/>
                    <a:pt x="2090674" y="1321873"/>
                    <a:pt x="2090674" y="1294293"/>
                  </a:cubicBezTo>
                  <a:cubicBezTo>
                    <a:pt x="2090674" y="1207031"/>
                    <a:pt x="2091126" y="1119769"/>
                    <a:pt x="2090674" y="1032507"/>
                  </a:cubicBezTo>
                  <a:cubicBezTo>
                    <a:pt x="2090674" y="1004022"/>
                    <a:pt x="2084796" y="998596"/>
                    <a:pt x="2055860" y="998144"/>
                  </a:cubicBezTo>
                  <a:close/>
                  <a:moveTo>
                    <a:pt x="2555470" y="942984"/>
                  </a:moveTo>
                  <a:cubicBezTo>
                    <a:pt x="2609726" y="942984"/>
                    <a:pt x="2663530" y="942984"/>
                    <a:pt x="2717786" y="942984"/>
                  </a:cubicBezTo>
                  <a:cubicBezTo>
                    <a:pt x="2739037" y="942984"/>
                    <a:pt x="2749436" y="952027"/>
                    <a:pt x="2748984" y="974181"/>
                  </a:cubicBezTo>
                  <a:cubicBezTo>
                    <a:pt x="2748984" y="1009900"/>
                    <a:pt x="2749436" y="1046071"/>
                    <a:pt x="2749436" y="1082242"/>
                  </a:cubicBezTo>
                  <a:cubicBezTo>
                    <a:pt x="2749436" y="1116604"/>
                    <a:pt x="2749888" y="1151418"/>
                    <a:pt x="2749436" y="1185781"/>
                  </a:cubicBezTo>
                  <a:cubicBezTo>
                    <a:pt x="2748984" y="1210196"/>
                    <a:pt x="2742654" y="1216978"/>
                    <a:pt x="2718239" y="1217430"/>
                  </a:cubicBezTo>
                  <a:cubicBezTo>
                    <a:pt x="2663530" y="1217882"/>
                    <a:pt x="2608370" y="1217430"/>
                    <a:pt x="2553661" y="1217882"/>
                  </a:cubicBezTo>
                  <a:cubicBezTo>
                    <a:pt x="2534219" y="1217882"/>
                    <a:pt x="2526533" y="1209292"/>
                    <a:pt x="2526533" y="1190754"/>
                  </a:cubicBezTo>
                  <a:cubicBezTo>
                    <a:pt x="2526985" y="1117960"/>
                    <a:pt x="2526985" y="1044714"/>
                    <a:pt x="2526533" y="971921"/>
                  </a:cubicBezTo>
                  <a:cubicBezTo>
                    <a:pt x="2526533" y="952027"/>
                    <a:pt x="2536028" y="942984"/>
                    <a:pt x="2555470" y="942984"/>
                  </a:cubicBezTo>
                  <a:close/>
                  <a:moveTo>
                    <a:pt x="1019566" y="942079"/>
                  </a:moveTo>
                  <a:cubicBezTo>
                    <a:pt x="1071561" y="941627"/>
                    <a:pt x="1123557" y="941627"/>
                    <a:pt x="1175552" y="942079"/>
                  </a:cubicBezTo>
                  <a:cubicBezTo>
                    <a:pt x="1203133" y="942079"/>
                    <a:pt x="1208106" y="947957"/>
                    <a:pt x="1208106" y="975989"/>
                  </a:cubicBezTo>
                  <a:cubicBezTo>
                    <a:pt x="1208106" y="1046070"/>
                    <a:pt x="1208106" y="1116151"/>
                    <a:pt x="1208106" y="1186232"/>
                  </a:cubicBezTo>
                  <a:cubicBezTo>
                    <a:pt x="1208106" y="1213812"/>
                    <a:pt x="1204489" y="1216977"/>
                    <a:pt x="1176457" y="1217429"/>
                  </a:cubicBezTo>
                  <a:cubicBezTo>
                    <a:pt x="1123105" y="1217882"/>
                    <a:pt x="1069301" y="1217429"/>
                    <a:pt x="1015949" y="1218786"/>
                  </a:cubicBezTo>
                  <a:cubicBezTo>
                    <a:pt x="993794" y="1219238"/>
                    <a:pt x="986560" y="1211552"/>
                    <a:pt x="987464" y="1189849"/>
                  </a:cubicBezTo>
                  <a:cubicBezTo>
                    <a:pt x="988821" y="1154583"/>
                    <a:pt x="987916" y="1119316"/>
                    <a:pt x="987916" y="1083597"/>
                  </a:cubicBezTo>
                  <a:cubicBezTo>
                    <a:pt x="987916" y="1047427"/>
                    <a:pt x="987916" y="1011256"/>
                    <a:pt x="987916" y="975085"/>
                  </a:cubicBezTo>
                  <a:cubicBezTo>
                    <a:pt x="987916" y="948409"/>
                    <a:pt x="993794" y="942531"/>
                    <a:pt x="1019566" y="942079"/>
                  </a:cubicBezTo>
                  <a:close/>
                  <a:moveTo>
                    <a:pt x="2938428" y="925803"/>
                  </a:moveTo>
                  <a:cubicBezTo>
                    <a:pt x="2991780" y="926255"/>
                    <a:pt x="3045584" y="926255"/>
                    <a:pt x="3098936" y="927159"/>
                  </a:cubicBezTo>
                  <a:cubicBezTo>
                    <a:pt x="3125612" y="927612"/>
                    <a:pt x="3130585" y="932585"/>
                    <a:pt x="3131037" y="959261"/>
                  </a:cubicBezTo>
                  <a:cubicBezTo>
                    <a:pt x="3131490" y="1052853"/>
                    <a:pt x="3131037" y="1146897"/>
                    <a:pt x="3131037" y="1240941"/>
                  </a:cubicBezTo>
                  <a:cubicBezTo>
                    <a:pt x="3131037" y="1332273"/>
                    <a:pt x="3131037" y="1423152"/>
                    <a:pt x="3131037" y="1514483"/>
                  </a:cubicBezTo>
                  <a:cubicBezTo>
                    <a:pt x="3131037" y="1548846"/>
                    <a:pt x="3125612" y="1554271"/>
                    <a:pt x="3092154" y="1554271"/>
                  </a:cubicBezTo>
                  <a:cubicBezTo>
                    <a:pt x="3040158" y="1554271"/>
                    <a:pt x="2988163" y="1554271"/>
                    <a:pt x="2936167" y="1554271"/>
                  </a:cubicBezTo>
                  <a:cubicBezTo>
                    <a:pt x="2906326" y="1554271"/>
                    <a:pt x="2898640" y="1547037"/>
                    <a:pt x="2898640" y="1516744"/>
                  </a:cubicBezTo>
                  <a:cubicBezTo>
                    <a:pt x="2898640" y="1333177"/>
                    <a:pt x="2898640" y="1149158"/>
                    <a:pt x="2898640" y="965591"/>
                  </a:cubicBezTo>
                  <a:cubicBezTo>
                    <a:pt x="2898640" y="933037"/>
                    <a:pt x="2906326" y="925803"/>
                    <a:pt x="2938428" y="925803"/>
                  </a:cubicBezTo>
                  <a:close/>
                  <a:moveTo>
                    <a:pt x="617617" y="925802"/>
                  </a:moveTo>
                  <a:cubicBezTo>
                    <a:pt x="668708" y="925802"/>
                    <a:pt x="719800" y="925802"/>
                    <a:pt x="771343" y="925802"/>
                  </a:cubicBezTo>
                  <a:cubicBezTo>
                    <a:pt x="801636" y="925802"/>
                    <a:pt x="808870" y="932584"/>
                    <a:pt x="808870" y="962877"/>
                  </a:cubicBezTo>
                  <a:cubicBezTo>
                    <a:pt x="808870" y="1148253"/>
                    <a:pt x="808870" y="1333176"/>
                    <a:pt x="808870" y="1518552"/>
                  </a:cubicBezTo>
                  <a:cubicBezTo>
                    <a:pt x="808870" y="1547488"/>
                    <a:pt x="801184" y="1555175"/>
                    <a:pt x="773152" y="1555175"/>
                  </a:cubicBezTo>
                  <a:cubicBezTo>
                    <a:pt x="720252" y="1555175"/>
                    <a:pt x="667804" y="1555175"/>
                    <a:pt x="614904" y="1555175"/>
                  </a:cubicBezTo>
                  <a:cubicBezTo>
                    <a:pt x="585063" y="1555175"/>
                    <a:pt x="577377" y="1547488"/>
                    <a:pt x="577377" y="1517648"/>
                  </a:cubicBezTo>
                  <a:cubicBezTo>
                    <a:pt x="577377" y="1424508"/>
                    <a:pt x="577377" y="1331820"/>
                    <a:pt x="577377" y="1239584"/>
                  </a:cubicBezTo>
                  <a:cubicBezTo>
                    <a:pt x="577377" y="1148705"/>
                    <a:pt x="577377" y="1057374"/>
                    <a:pt x="577377" y="966494"/>
                  </a:cubicBezTo>
                  <a:cubicBezTo>
                    <a:pt x="577377" y="931228"/>
                    <a:pt x="583255" y="925350"/>
                    <a:pt x="617617" y="925802"/>
                  </a:cubicBezTo>
                  <a:close/>
                  <a:moveTo>
                    <a:pt x="2531054" y="916308"/>
                  </a:moveTo>
                  <a:cubicBezTo>
                    <a:pt x="2503474" y="916308"/>
                    <a:pt x="2498500" y="921281"/>
                    <a:pt x="2498500" y="950218"/>
                  </a:cubicBezTo>
                  <a:cubicBezTo>
                    <a:pt x="2498048" y="993623"/>
                    <a:pt x="2498048" y="1037480"/>
                    <a:pt x="2498048" y="1080885"/>
                  </a:cubicBezTo>
                  <a:cubicBezTo>
                    <a:pt x="2498048" y="1126099"/>
                    <a:pt x="2498500" y="1171312"/>
                    <a:pt x="2498048" y="1216526"/>
                  </a:cubicBezTo>
                  <a:cubicBezTo>
                    <a:pt x="2498048" y="1235515"/>
                    <a:pt x="2505282" y="1246367"/>
                    <a:pt x="2525628" y="1246367"/>
                  </a:cubicBezTo>
                  <a:cubicBezTo>
                    <a:pt x="2600231" y="1246367"/>
                    <a:pt x="2674833" y="1246367"/>
                    <a:pt x="2748983" y="1246367"/>
                  </a:cubicBezTo>
                  <a:cubicBezTo>
                    <a:pt x="2769782" y="1246367"/>
                    <a:pt x="2778824" y="1236420"/>
                    <a:pt x="2778824" y="1215621"/>
                  </a:cubicBezTo>
                  <a:cubicBezTo>
                    <a:pt x="2778824" y="1126099"/>
                    <a:pt x="2778824" y="1036576"/>
                    <a:pt x="2778824" y="947053"/>
                  </a:cubicBezTo>
                  <a:cubicBezTo>
                    <a:pt x="2778824" y="922638"/>
                    <a:pt x="2772042" y="916760"/>
                    <a:pt x="2747627" y="916760"/>
                  </a:cubicBezTo>
                  <a:cubicBezTo>
                    <a:pt x="2675285" y="916308"/>
                    <a:pt x="2602944" y="916308"/>
                    <a:pt x="2531054" y="916308"/>
                  </a:cubicBezTo>
                  <a:close/>
                  <a:moveTo>
                    <a:pt x="996054" y="914047"/>
                  </a:moveTo>
                  <a:cubicBezTo>
                    <a:pt x="965309" y="914047"/>
                    <a:pt x="959884" y="919472"/>
                    <a:pt x="959884" y="951574"/>
                  </a:cubicBezTo>
                  <a:cubicBezTo>
                    <a:pt x="959431" y="1036575"/>
                    <a:pt x="959431" y="1121577"/>
                    <a:pt x="959431" y="1207031"/>
                  </a:cubicBezTo>
                  <a:cubicBezTo>
                    <a:pt x="959431" y="1237776"/>
                    <a:pt x="967118" y="1245462"/>
                    <a:pt x="998767" y="1245462"/>
                  </a:cubicBezTo>
                  <a:cubicBezTo>
                    <a:pt x="1065683" y="1245462"/>
                    <a:pt x="1132599" y="1245462"/>
                    <a:pt x="1199967" y="1245462"/>
                  </a:cubicBezTo>
                  <a:cubicBezTo>
                    <a:pt x="1233878" y="1245462"/>
                    <a:pt x="1241112" y="1237776"/>
                    <a:pt x="1241564" y="1204318"/>
                  </a:cubicBezTo>
                  <a:cubicBezTo>
                    <a:pt x="1241112" y="1162269"/>
                    <a:pt x="1241112" y="1119768"/>
                    <a:pt x="1241112" y="1077720"/>
                  </a:cubicBezTo>
                  <a:cubicBezTo>
                    <a:pt x="1241112" y="1035671"/>
                    <a:pt x="1241112" y="993170"/>
                    <a:pt x="1241112" y="951122"/>
                  </a:cubicBezTo>
                  <a:cubicBezTo>
                    <a:pt x="1241112" y="919925"/>
                    <a:pt x="1235686" y="914499"/>
                    <a:pt x="1204037" y="914047"/>
                  </a:cubicBezTo>
                  <a:cubicBezTo>
                    <a:pt x="1134860" y="914047"/>
                    <a:pt x="1065683" y="914047"/>
                    <a:pt x="996054" y="914047"/>
                  </a:cubicBezTo>
                  <a:close/>
                  <a:moveTo>
                    <a:pt x="736472" y="239517"/>
                  </a:moveTo>
                  <a:cubicBezTo>
                    <a:pt x="746024" y="239461"/>
                    <a:pt x="755519" y="247147"/>
                    <a:pt x="771343" y="262520"/>
                  </a:cubicBezTo>
                  <a:cubicBezTo>
                    <a:pt x="953102" y="441113"/>
                    <a:pt x="1134408" y="619255"/>
                    <a:pt x="1316166" y="797848"/>
                  </a:cubicBezTo>
                  <a:cubicBezTo>
                    <a:pt x="1360023" y="843062"/>
                    <a:pt x="1364093" y="832210"/>
                    <a:pt x="1363641" y="857078"/>
                  </a:cubicBezTo>
                  <a:cubicBezTo>
                    <a:pt x="1363188" y="975989"/>
                    <a:pt x="1363641" y="1095353"/>
                    <a:pt x="1363641" y="1214265"/>
                  </a:cubicBezTo>
                  <a:cubicBezTo>
                    <a:pt x="1364997" y="1214717"/>
                    <a:pt x="1364997" y="1214717"/>
                    <a:pt x="1365449" y="1214717"/>
                  </a:cubicBezTo>
                  <a:cubicBezTo>
                    <a:pt x="1365449" y="1331368"/>
                    <a:pt x="1365449" y="1448471"/>
                    <a:pt x="1365449" y="1565122"/>
                  </a:cubicBezTo>
                  <a:cubicBezTo>
                    <a:pt x="1365449" y="1603101"/>
                    <a:pt x="1360928" y="1608075"/>
                    <a:pt x="1322496" y="1607622"/>
                  </a:cubicBezTo>
                  <a:cubicBezTo>
                    <a:pt x="1175552" y="1607170"/>
                    <a:pt x="1028608" y="1607170"/>
                    <a:pt x="881664" y="1606718"/>
                  </a:cubicBezTo>
                  <a:cubicBezTo>
                    <a:pt x="851823" y="1606718"/>
                    <a:pt x="851371" y="1605814"/>
                    <a:pt x="848658" y="1575069"/>
                  </a:cubicBezTo>
                  <a:cubicBezTo>
                    <a:pt x="848206" y="1554723"/>
                    <a:pt x="826956" y="1535733"/>
                    <a:pt x="825599" y="1481477"/>
                  </a:cubicBezTo>
                  <a:cubicBezTo>
                    <a:pt x="826051" y="1290676"/>
                    <a:pt x="826051" y="1135141"/>
                    <a:pt x="825599" y="944792"/>
                  </a:cubicBezTo>
                  <a:cubicBezTo>
                    <a:pt x="825599" y="910430"/>
                    <a:pt x="822434" y="907717"/>
                    <a:pt x="788072" y="907265"/>
                  </a:cubicBezTo>
                  <a:cubicBezTo>
                    <a:pt x="723869" y="906813"/>
                    <a:pt x="660118" y="905908"/>
                    <a:pt x="595915" y="905456"/>
                  </a:cubicBezTo>
                  <a:cubicBezTo>
                    <a:pt x="562004" y="905004"/>
                    <a:pt x="555222" y="911786"/>
                    <a:pt x="555222" y="946148"/>
                  </a:cubicBezTo>
                  <a:cubicBezTo>
                    <a:pt x="555222" y="1119316"/>
                    <a:pt x="555222" y="1292484"/>
                    <a:pt x="556127" y="1466104"/>
                  </a:cubicBezTo>
                  <a:cubicBezTo>
                    <a:pt x="556127" y="1500919"/>
                    <a:pt x="556579" y="1535281"/>
                    <a:pt x="538945" y="1566930"/>
                  </a:cubicBezTo>
                  <a:cubicBezTo>
                    <a:pt x="533068" y="1577782"/>
                    <a:pt x="534876" y="1596771"/>
                    <a:pt x="527190" y="1601293"/>
                  </a:cubicBezTo>
                  <a:cubicBezTo>
                    <a:pt x="515434" y="1607622"/>
                    <a:pt x="498253" y="1605362"/>
                    <a:pt x="483333" y="1605362"/>
                  </a:cubicBezTo>
                  <a:cubicBezTo>
                    <a:pt x="368038" y="1605814"/>
                    <a:pt x="252744" y="1605814"/>
                    <a:pt x="137449" y="1604910"/>
                  </a:cubicBezTo>
                  <a:cubicBezTo>
                    <a:pt x="127502" y="1604910"/>
                    <a:pt x="112130" y="1599484"/>
                    <a:pt x="108513" y="1592250"/>
                  </a:cubicBezTo>
                  <a:cubicBezTo>
                    <a:pt x="101731" y="1578686"/>
                    <a:pt x="99922" y="1560148"/>
                    <a:pt x="116651" y="1549749"/>
                  </a:cubicBezTo>
                  <a:cubicBezTo>
                    <a:pt x="133832" y="1538446"/>
                    <a:pt x="135641" y="1522621"/>
                    <a:pt x="135641" y="1504536"/>
                  </a:cubicBezTo>
                  <a:cubicBezTo>
                    <a:pt x="135189" y="1292032"/>
                    <a:pt x="135641" y="1079528"/>
                    <a:pt x="134736" y="867025"/>
                  </a:cubicBezTo>
                  <a:cubicBezTo>
                    <a:pt x="136545" y="804178"/>
                    <a:pt x="128859" y="826785"/>
                    <a:pt x="170003" y="782928"/>
                  </a:cubicBezTo>
                  <a:cubicBezTo>
                    <a:pt x="347692" y="609760"/>
                    <a:pt x="524477" y="436140"/>
                    <a:pt x="701262" y="262972"/>
                  </a:cubicBezTo>
                  <a:cubicBezTo>
                    <a:pt x="717313" y="247373"/>
                    <a:pt x="726921" y="239574"/>
                    <a:pt x="736472" y="239517"/>
                  </a:cubicBezTo>
                  <a:close/>
                  <a:moveTo>
                    <a:pt x="2967816" y="207982"/>
                  </a:moveTo>
                  <a:cubicBezTo>
                    <a:pt x="2976746" y="207812"/>
                    <a:pt x="2985676" y="214368"/>
                    <a:pt x="2999466" y="227706"/>
                  </a:cubicBezTo>
                  <a:cubicBezTo>
                    <a:pt x="3177155" y="401778"/>
                    <a:pt x="3387398" y="610664"/>
                    <a:pt x="3565088" y="784284"/>
                  </a:cubicBezTo>
                  <a:cubicBezTo>
                    <a:pt x="3571418" y="985485"/>
                    <a:pt x="3570965" y="1254053"/>
                    <a:pt x="3570513" y="1495945"/>
                  </a:cubicBezTo>
                  <a:cubicBezTo>
                    <a:pt x="3570513" y="1519004"/>
                    <a:pt x="3571418" y="1539350"/>
                    <a:pt x="3592668" y="1556079"/>
                  </a:cubicBezTo>
                  <a:cubicBezTo>
                    <a:pt x="3600354" y="1561957"/>
                    <a:pt x="3599450" y="1582303"/>
                    <a:pt x="3596737" y="1594963"/>
                  </a:cubicBezTo>
                  <a:cubicBezTo>
                    <a:pt x="3595381" y="1600389"/>
                    <a:pt x="3580008" y="1606266"/>
                    <a:pt x="3571418" y="1606266"/>
                  </a:cubicBezTo>
                  <a:cubicBezTo>
                    <a:pt x="3452958" y="1607171"/>
                    <a:pt x="3334951" y="1606719"/>
                    <a:pt x="3216491" y="1608075"/>
                  </a:cubicBezTo>
                  <a:cubicBezTo>
                    <a:pt x="3191624" y="1608527"/>
                    <a:pt x="3174443" y="1599484"/>
                    <a:pt x="3169017" y="1575973"/>
                  </a:cubicBezTo>
                  <a:cubicBezTo>
                    <a:pt x="3161331" y="1541611"/>
                    <a:pt x="3151384" y="1506797"/>
                    <a:pt x="3151384" y="1472434"/>
                  </a:cubicBezTo>
                  <a:cubicBezTo>
                    <a:pt x="3150027" y="1298362"/>
                    <a:pt x="3151384" y="1124290"/>
                    <a:pt x="3151836" y="950218"/>
                  </a:cubicBezTo>
                  <a:cubicBezTo>
                    <a:pt x="3151836" y="909978"/>
                    <a:pt x="3150027" y="908169"/>
                    <a:pt x="3109787" y="908169"/>
                  </a:cubicBezTo>
                  <a:cubicBezTo>
                    <a:pt x="3043323" y="908169"/>
                    <a:pt x="2977312" y="908169"/>
                    <a:pt x="2910848" y="908169"/>
                  </a:cubicBezTo>
                  <a:cubicBezTo>
                    <a:pt x="2884172" y="908169"/>
                    <a:pt x="2879650" y="912239"/>
                    <a:pt x="2879650" y="937558"/>
                  </a:cubicBezTo>
                  <a:cubicBezTo>
                    <a:pt x="2880102" y="1083598"/>
                    <a:pt x="2881007" y="1230090"/>
                    <a:pt x="2881459" y="1376129"/>
                  </a:cubicBezTo>
                  <a:cubicBezTo>
                    <a:pt x="2881459" y="1425864"/>
                    <a:pt x="2881007" y="1475599"/>
                    <a:pt x="2879198" y="1525334"/>
                  </a:cubicBezTo>
                  <a:cubicBezTo>
                    <a:pt x="2878746" y="1535281"/>
                    <a:pt x="2874677" y="1545680"/>
                    <a:pt x="2871060" y="1555627"/>
                  </a:cubicBezTo>
                  <a:cubicBezTo>
                    <a:pt x="2865634" y="1571000"/>
                    <a:pt x="2859304" y="1585920"/>
                    <a:pt x="2851618" y="1604458"/>
                  </a:cubicBezTo>
                  <a:cubicBezTo>
                    <a:pt x="2846645" y="1604910"/>
                    <a:pt x="2838958" y="1606266"/>
                    <a:pt x="2830820" y="1606266"/>
                  </a:cubicBezTo>
                  <a:cubicBezTo>
                    <a:pt x="2676189" y="1606266"/>
                    <a:pt x="2522011" y="1606266"/>
                    <a:pt x="2367381" y="1606719"/>
                  </a:cubicBezTo>
                  <a:cubicBezTo>
                    <a:pt x="2350652" y="1606719"/>
                    <a:pt x="2337992" y="1605362"/>
                    <a:pt x="2337088" y="1583660"/>
                  </a:cubicBezTo>
                  <a:cubicBezTo>
                    <a:pt x="2336636" y="1577782"/>
                    <a:pt x="2326689" y="1569191"/>
                    <a:pt x="2319907" y="1567383"/>
                  </a:cubicBezTo>
                  <a:cubicBezTo>
                    <a:pt x="2309508" y="1564218"/>
                    <a:pt x="2297300" y="1566026"/>
                    <a:pt x="2286449" y="1566026"/>
                  </a:cubicBezTo>
                  <a:cubicBezTo>
                    <a:pt x="2004768" y="1566026"/>
                    <a:pt x="1722636" y="1566026"/>
                    <a:pt x="1440956" y="1566026"/>
                  </a:cubicBezTo>
                  <a:cubicBezTo>
                    <a:pt x="1431913" y="1566026"/>
                    <a:pt x="1422870" y="1565574"/>
                    <a:pt x="1413827" y="1565574"/>
                  </a:cubicBezTo>
                  <a:cubicBezTo>
                    <a:pt x="1399811" y="1565574"/>
                    <a:pt x="1393029" y="1558340"/>
                    <a:pt x="1392577" y="1544776"/>
                  </a:cubicBezTo>
                  <a:cubicBezTo>
                    <a:pt x="1392577" y="1537994"/>
                    <a:pt x="1392125" y="1531212"/>
                    <a:pt x="1392125" y="1524430"/>
                  </a:cubicBezTo>
                  <a:cubicBezTo>
                    <a:pt x="1392125" y="1302884"/>
                    <a:pt x="1392125" y="1081337"/>
                    <a:pt x="1392125" y="859791"/>
                  </a:cubicBezTo>
                  <a:cubicBezTo>
                    <a:pt x="1392125" y="817290"/>
                    <a:pt x="1393481" y="815934"/>
                    <a:pt x="1436886" y="815934"/>
                  </a:cubicBezTo>
                  <a:cubicBezTo>
                    <a:pt x="1741174" y="815934"/>
                    <a:pt x="2045913" y="815934"/>
                    <a:pt x="2350200" y="815934"/>
                  </a:cubicBezTo>
                  <a:cubicBezTo>
                    <a:pt x="2358338" y="815934"/>
                    <a:pt x="2366929" y="815482"/>
                    <a:pt x="2375067" y="815482"/>
                  </a:cubicBezTo>
                  <a:cubicBezTo>
                    <a:pt x="2388631" y="815482"/>
                    <a:pt x="2397222" y="808700"/>
                    <a:pt x="2396770" y="795135"/>
                  </a:cubicBezTo>
                  <a:cubicBezTo>
                    <a:pt x="2398126" y="743140"/>
                    <a:pt x="2400387" y="754443"/>
                    <a:pt x="2435653" y="722342"/>
                  </a:cubicBezTo>
                  <a:cubicBezTo>
                    <a:pt x="2602944" y="558217"/>
                    <a:pt x="2769329" y="393187"/>
                    <a:pt x="2936167" y="228610"/>
                  </a:cubicBezTo>
                  <a:cubicBezTo>
                    <a:pt x="2949957" y="215046"/>
                    <a:pt x="2958887" y="208151"/>
                    <a:pt x="2967816" y="207982"/>
                  </a:cubicBezTo>
                  <a:close/>
                  <a:moveTo>
                    <a:pt x="2970078" y="0"/>
                  </a:moveTo>
                  <a:cubicBezTo>
                    <a:pt x="2977877" y="-57"/>
                    <a:pt x="2985676" y="6612"/>
                    <a:pt x="2999014" y="20176"/>
                  </a:cubicBezTo>
                  <a:cubicBezTo>
                    <a:pt x="3224178" y="245791"/>
                    <a:pt x="3694850" y="723699"/>
                    <a:pt x="3701180" y="733193"/>
                  </a:cubicBezTo>
                  <a:cubicBezTo>
                    <a:pt x="3689877" y="735454"/>
                    <a:pt x="3678122" y="738619"/>
                    <a:pt x="3666818" y="739071"/>
                  </a:cubicBezTo>
                  <a:cubicBezTo>
                    <a:pt x="3640594" y="739975"/>
                    <a:pt x="3613918" y="740428"/>
                    <a:pt x="3588146" y="738619"/>
                  </a:cubicBezTo>
                  <a:cubicBezTo>
                    <a:pt x="3578651" y="738167"/>
                    <a:pt x="3568252" y="731385"/>
                    <a:pt x="3561470" y="724603"/>
                  </a:cubicBezTo>
                  <a:cubicBezTo>
                    <a:pt x="3374286" y="541488"/>
                    <a:pt x="3188459" y="357469"/>
                    <a:pt x="3002179" y="174354"/>
                  </a:cubicBezTo>
                  <a:cubicBezTo>
                    <a:pt x="2997205" y="169381"/>
                    <a:pt x="2992684" y="162599"/>
                    <a:pt x="2986806" y="161242"/>
                  </a:cubicBezTo>
                  <a:cubicBezTo>
                    <a:pt x="2975955" y="158981"/>
                    <a:pt x="2964200" y="158529"/>
                    <a:pt x="2953800" y="161694"/>
                  </a:cubicBezTo>
                  <a:cubicBezTo>
                    <a:pt x="2946566" y="163503"/>
                    <a:pt x="2941141" y="172093"/>
                    <a:pt x="2935263" y="177971"/>
                  </a:cubicBezTo>
                  <a:cubicBezTo>
                    <a:pt x="2777016" y="333054"/>
                    <a:pt x="2439270" y="662660"/>
                    <a:pt x="2431132" y="673512"/>
                  </a:cubicBezTo>
                  <a:cubicBezTo>
                    <a:pt x="2402195" y="711943"/>
                    <a:pt x="2355173" y="725055"/>
                    <a:pt x="2308151" y="725055"/>
                  </a:cubicBezTo>
                  <a:cubicBezTo>
                    <a:pt x="1983970" y="725055"/>
                    <a:pt x="1668379" y="725507"/>
                    <a:pt x="1344651" y="726864"/>
                  </a:cubicBezTo>
                  <a:cubicBezTo>
                    <a:pt x="1312549" y="726864"/>
                    <a:pt x="1289038" y="716464"/>
                    <a:pt x="1266883" y="693858"/>
                  </a:cubicBezTo>
                  <a:cubicBezTo>
                    <a:pt x="1099593" y="527924"/>
                    <a:pt x="931399" y="362442"/>
                    <a:pt x="763205" y="196961"/>
                  </a:cubicBezTo>
                  <a:cubicBezTo>
                    <a:pt x="744215" y="177971"/>
                    <a:pt x="735624" y="178423"/>
                    <a:pt x="715730" y="197865"/>
                  </a:cubicBezTo>
                  <a:cubicBezTo>
                    <a:pt x="533520" y="376911"/>
                    <a:pt x="351309" y="555956"/>
                    <a:pt x="170003" y="735906"/>
                  </a:cubicBezTo>
                  <a:cubicBezTo>
                    <a:pt x="131571" y="768912"/>
                    <a:pt x="138806" y="773886"/>
                    <a:pt x="103991" y="772077"/>
                  </a:cubicBezTo>
                  <a:cubicBezTo>
                    <a:pt x="78219" y="771173"/>
                    <a:pt x="31649" y="772077"/>
                    <a:pt x="0" y="772077"/>
                  </a:cubicBezTo>
                  <a:cubicBezTo>
                    <a:pt x="7686" y="760774"/>
                    <a:pt x="479263" y="284223"/>
                    <a:pt x="710757" y="53182"/>
                  </a:cubicBezTo>
                  <a:cubicBezTo>
                    <a:pt x="735624" y="28314"/>
                    <a:pt x="741954" y="28766"/>
                    <a:pt x="768178" y="54538"/>
                  </a:cubicBezTo>
                  <a:cubicBezTo>
                    <a:pt x="854988" y="141348"/>
                    <a:pt x="1042172" y="328080"/>
                    <a:pt x="1049406" y="334410"/>
                  </a:cubicBezTo>
                  <a:cubicBezTo>
                    <a:pt x="1052119" y="333054"/>
                    <a:pt x="1054380" y="331245"/>
                    <a:pt x="1057093" y="329889"/>
                  </a:cubicBezTo>
                  <a:cubicBezTo>
                    <a:pt x="1059805" y="307734"/>
                    <a:pt x="1051667" y="293718"/>
                    <a:pt x="1038103" y="291005"/>
                  </a:cubicBezTo>
                  <a:cubicBezTo>
                    <a:pt x="1017305" y="286484"/>
                    <a:pt x="1011879" y="220020"/>
                    <a:pt x="1030417" y="196961"/>
                  </a:cubicBezTo>
                  <a:cubicBezTo>
                    <a:pt x="1035842" y="190631"/>
                    <a:pt x="1047145" y="185657"/>
                    <a:pt x="1055736" y="185657"/>
                  </a:cubicBezTo>
                  <a:cubicBezTo>
                    <a:pt x="1097333" y="184753"/>
                    <a:pt x="1138477" y="185205"/>
                    <a:pt x="1180073" y="185657"/>
                  </a:cubicBezTo>
                  <a:cubicBezTo>
                    <a:pt x="1200419" y="185657"/>
                    <a:pt x="1212627" y="196509"/>
                    <a:pt x="1214436" y="217307"/>
                  </a:cubicBezTo>
                  <a:cubicBezTo>
                    <a:pt x="1217148" y="248052"/>
                    <a:pt x="1221670" y="278797"/>
                    <a:pt x="1190925" y="301404"/>
                  </a:cubicBezTo>
                  <a:cubicBezTo>
                    <a:pt x="1177813" y="311351"/>
                    <a:pt x="1182334" y="398161"/>
                    <a:pt x="1195446" y="409464"/>
                  </a:cubicBezTo>
                  <a:cubicBezTo>
                    <a:pt x="1200419" y="413534"/>
                    <a:pt x="1207201" y="416246"/>
                    <a:pt x="1213531" y="417151"/>
                  </a:cubicBezTo>
                  <a:cubicBezTo>
                    <a:pt x="1227095" y="418959"/>
                    <a:pt x="2493527" y="419864"/>
                    <a:pt x="2499404" y="419864"/>
                  </a:cubicBezTo>
                  <a:cubicBezTo>
                    <a:pt x="2517942" y="420316"/>
                    <a:pt x="2527437" y="412177"/>
                    <a:pt x="2526985" y="392735"/>
                  </a:cubicBezTo>
                  <a:cubicBezTo>
                    <a:pt x="2526532" y="359730"/>
                    <a:pt x="2528341" y="326272"/>
                    <a:pt x="2526532" y="293266"/>
                  </a:cubicBezTo>
                  <a:cubicBezTo>
                    <a:pt x="2526080" y="281510"/>
                    <a:pt x="2519750" y="268398"/>
                    <a:pt x="2512064" y="259356"/>
                  </a:cubicBezTo>
                  <a:cubicBezTo>
                    <a:pt x="2495787" y="239914"/>
                    <a:pt x="2487197" y="187466"/>
                    <a:pt x="2503022" y="168928"/>
                  </a:cubicBezTo>
                  <a:cubicBezTo>
                    <a:pt x="2509804" y="160790"/>
                    <a:pt x="2522915" y="154460"/>
                    <a:pt x="2533767" y="154008"/>
                  </a:cubicBezTo>
                  <a:cubicBezTo>
                    <a:pt x="2574459" y="152652"/>
                    <a:pt x="2615151" y="153104"/>
                    <a:pt x="2655843" y="154460"/>
                  </a:cubicBezTo>
                  <a:cubicBezTo>
                    <a:pt x="2665338" y="154912"/>
                    <a:pt x="2677094" y="160338"/>
                    <a:pt x="2682519" y="167572"/>
                  </a:cubicBezTo>
                  <a:cubicBezTo>
                    <a:pt x="2698344" y="187466"/>
                    <a:pt x="2689753" y="248504"/>
                    <a:pt x="2668955" y="263425"/>
                  </a:cubicBezTo>
                  <a:cubicBezTo>
                    <a:pt x="2655391" y="273372"/>
                    <a:pt x="2651774" y="283319"/>
                    <a:pt x="2660817" y="298691"/>
                  </a:cubicBezTo>
                  <a:cubicBezTo>
                    <a:pt x="2665338" y="294622"/>
                    <a:pt x="2852522" y="109247"/>
                    <a:pt x="2941141" y="20176"/>
                  </a:cubicBezTo>
                  <a:cubicBezTo>
                    <a:pt x="2954479" y="6838"/>
                    <a:pt x="2962278" y="56"/>
                    <a:pt x="2970078" y="0"/>
                  </a:cubicBezTo>
                  <a:close/>
                </a:path>
              </a:pathLst>
            </a:custGeom>
            <a:solidFill>
              <a:schemeClr val="accent2"/>
            </a:solidFill>
            <a:ln w="4516" cap="flat">
              <a:noFill/>
              <a:prstDash val="solid"/>
              <a:miter/>
            </a:ln>
          </p:spPr>
          <p:txBody>
            <a:bodyPr rtlCol="0" anchor="ctr"/>
            <a:lstStyle/>
            <a:p>
              <a:endParaRPr lang="en-US" dirty="0">
                <a:solidFill>
                  <a:schemeClr val="tx1">
                    <a:lumMod val="90000"/>
                    <a:lumOff val="10000"/>
                  </a:schemeClr>
                </a:solidFill>
              </a:endParaRPr>
            </a:p>
          </p:txBody>
        </p:sp>
        <p:grpSp>
          <p:nvGrpSpPr>
            <p:cNvPr id="24" name="Group 23">
              <a:extLst>
                <a:ext uri="{FF2B5EF4-FFF2-40B4-BE49-F238E27FC236}">
                  <a16:creationId xmlns:a16="http://schemas.microsoft.com/office/drawing/2014/main" id="{5FCB87AB-CA8A-481A-9D60-BCD4C9BA3E39}"/>
                </a:ext>
              </a:extLst>
            </p:cNvPr>
            <p:cNvGrpSpPr/>
            <p:nvPr/>
          </p:nvGrpSpPr>
          <p:grpSpPr>
            <a:xfrm>
              <a:off x="6738070" y="4561945"/>
              <a:ext cx="612531" cy="497111"/>
              <a:chOff x="2002422" y="1255190"/>
              <a:chExt cx="6189146" cy="5022917"/>
            </a:xfrm>
            <a:solidFill>
              <a:schemeClr val="accent2"/>
            </a:solidFill>
          </p:grpSpPr>
          <p:grpSp>
            <p:nvGrpSpPr>
              <p:cNvPr id="25" name="Group 24">
                <a:extLst>
                  <a:ext uri="{FF2B5EF4-FFF2-40B4-BE49-F238E27FC236}">
                    <a16:creationId xmlns:a16="http://schemas.microsoft.com/office/drawing/2014/main" id="{A9455531-9241-405F-B6CB-F72AF3DF28FC}"/>
                  </a:ext>
                </a:extLst>
              </p:cNvPr>
              <p:cNvGrpSpPr/>
              <p:nvPr/>
            </p:nvGrpSpPr>
            <p:grpSpPr>
              <a:xfrm>
                <a:off x="4066220" y="1255190"/>
                <a:ext cx="2502860" cy="4993119"/>
                <a:chOff x="4066220" y="1255190"/>
                <a:chExt cx="2502860" cy="4993119"/>
              </a:xfrm>
              <a:grpFill/>
            </p:grpSpPr>
            <p:sp>
              <p:nvSpPr>
                <p:cNvPr id="32" name="Freeform: Shape 31">
                  <a:extLst>
                    <a:ext uri="{FF2B5EF4-FFF2-40B4-BE49-F238E27FC236}">
                      <a16:creationId xmlns:a16="http://schemas.microsoft.com/office/drawing/2014/main" id="{7F1C935D-CCC0-4C88-8E88-EA44E41C9C40}"/>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sp>
              <p:nvSpPr>
                <p:cNvPr id="33" name="Freeform: Shape 32">
                  <a:extLst>
                    <a:ext uri="{FF2B5EF4-FFF2-40B4-BE49-F238E27FC236}">
                      <a16:creationId xmlns:a16="http://schemas.microsoft.com/office/drawing/2014/main" id="{FBBA1ECD-556E-4A85-ADC0-41F57998573C}"/>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grpSp>
          <p:grpSp>
            <p:nvGrpSpPr>
              <p:cNvPr id="26" name="Group 25">
                <a:extLst>
                  <a:ext uri="{FF2B5EF4-FFF2-40B4-BE49-F238E27FC236}">
                    <a16:creationId xmlns:a16="http://schemas.microsoft.com/office/drawing/2014/main" id="{164E5AAA-BBE9-4672-A0F7-C4F34977CAE9}"/>
                  </a:ext>
                </a:extLst>
              </p:cNvPr>
              <p:cNvGrpSpPr/>
              <p:nvPr/>
            </p:nvGrpSpPr>
            <p:grpSpPr>
              <a:xfrm>
                <a:off x="7007595" y="3916121"/>
                <a:ext cx="1183973" cy="2361986"/>
                <a:chOff x="4066220" y="1255190"/>
                <a:chExt cx="2502860" cy="4993119"/>
              </a:xfrm>
              <a:grpFill/>
            </p:grpSpPr>
            <p:sp>
              <p:nvSpPr>
                <p:cNvPr id="30" name="Freeform: Shape 29">
                  <a:extLst>
                    <a:ext uri="{FF2B5EF4-FFF2-40B4-BE49-F238E27FC236}">
                      <a16:creationId xmlns:a16="http://schemas.microsoft.com/office/drawing/2014/main" id="{58E52184-3D02-4622-9D7F-2F416FAACE27}"/>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sp>
              <p:nvSpPr>
                <p:cNvPr id="31" name="Freeform: Shape 30">
                  <a:extLst>
                    <a:ext uri="{FF2B5EF4-FFF2-40B4-BE49-F238E27FC236}">
                      <a16:creationId xmlns:a16="http://schemas.microsoft.com/office/drawing/2014/main" id="{075A9A33-EA00-4FF0-A3D9-9C3FE705910D}"/>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grpSp>
          <p:grpSp>
            <p:nvGrpSpPr>
              <p:cNvPr id="27" name="Group 26">
                <a:extLst>
                  <a:ext uri="{FF2B5EF4-FFF2-40B4-BE49-F238E27FC236}">
                    <a16:creationId xmlns:a16="http://schemas.microsoft.com/office/drawing/2014/main" id="{83983328-F983-4A87-A150-C38F48163BC8}"/>
                  </a:ext>
                </a:extLst>
              </p:cNvPr>
              <p:cNvGrpSpPr/>
              <p:nvPr/>
            </p:nvGrpSpPr>
            <p:grpSpPr>
              <a:xfrm>
                <a:off x="2002422" y="2928902"/>
                <a:ext cx="1678828" cy="3349205"/>
                <a:chOff x="4066220" y="1255190"/>
                <a:chExt cx="2502860" cy="4993119"/>
              </a:xfrm>
              <a:grpFill/>
            </p:grpSpPr>
            <p:sp>
              <p:nvSpPr>
                <p:cNvPr id="28" name="Freeform: Shape 27">
                  <a:extLst>
                    <a:ext uri="{FF2B5EF4-FFF2-40B4-BE49-F238E27FC236}">
                      <a16:creationId xmlns:a16="http://schemas.microsoft.com/office/drawing/2014/main" id="{614A5832-CC74-4169-8F02-E728224829A1}"/>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sp>
              <p:nvSpPr>
                <p:cNvPr id="29" name="Freeform: Shape 28">
                  <a:extLst>
                    <a:ext uri="{FF2B5EF4-FFF2-40B4-BE49-F238E27FC236}">
                      <a16:creationId xmlns:a16="http://schemas.microsoft.com/office/drawing/2014/main" id="{0C66C2F0-E4EB-40A2-821F-A2FEA1B356D1}"/>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grpSp>
        </p:grpSp>
        <p:grpSp>
          <p:nvGrpSpPr>
            <p:cNvPr id="34" name="Group 33">
              <a:extLst>
                <a:ext uri="{FF2B5EF4-FFF2-40B4-BE49-F238E27FC236}">
                  <a16:creationId xmlns:a16="http://schemas.microsoft.com/office/drawing/2014/main" id="{0BC0453E-0E65-40B5-A937-5933CF85F170}"/>
                </a:ext>
              </a:extLst>
            </p:cNvPr>
            <p:cNvGrpSpPr/>
            <p:nvPr/>
          </p:nvGrpSpPr>
          <p:grpSpPr>
            <a:xfrm>
              <a:off x="4869653" y="4581925"/>
              <a:ext cx="612531" cy="497111"/>
              <a:chOff x="2002422" y="1255190"/>
              <a:chExt cx="6189146" cy="5022917"/>
            </a:xfrm>
            <a:solidFill>
              <a:schemeClr val="accent2"/>
            </a:solidFill>
          </p:grpSpPr>
          <p:grpSp>
            <p:nvGrpSpPr>
              <p:cNvPr id="35" name="Group 34">
                <a:extLst>
                  <a:ext uri="{FF2B5EF4-FFF2-40B4-BE49-F238E27FC236}">
                    <a16:creationId xmlns:a16="http://schemas.microsoft.com/office/drawing/2014/main" id="{A3FD401E-69E4-472E-BEC7-9BC0EA3237EA}"/>
                  </a:ext>
                </a:extLst>
              </p:cNvPr>
              <p:cNvGrpSpPr/>
              <p:nvPr/>
            </p:nvGrpSpPr>
            <p:grpSpPr>
              <a:xfrm>
                <a:off x="4066220" y="1255190"/>
                <a:ext cx="2502860" cy="4993119"/>
                <a:chOff x="4066220" y="1255190"/>
                <a:chExt cx="2502860" cy="4993119"/>
              </a:xfrm>
              <a:grpFill/>
            </p:grpSpPr>
            <p:sp>
              <p:nvSpPr>
                <p:cNvPr id="42" name="Freeform: Shape 41">
                  <a:extLst>
                    <a:ext uri="{FF2B5EF4-FFF2-40B4-BE49-F238E27FC236}">
                      <a16:creationId xmlns:a16="http://schemas.microsoft.com/office/drawing/2014/main" id="{B4617B03-4DFB-45CB-BF65-2754EF19550C}"/>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sp>
              <p:nvSpPr>
                <p:cNvPr id="43" name="Freeform: Shape 42">
                  <a:extLst>
                    <a:ext uri="{FF2B5EF4-FFF2-40B4-BE49-F238E27FC236}">
                      <a16:creationId xmlns:a16="http://schemas.microsoft.com/office/drawing/2014/main" id="{40B0527B-3401-4B7B-99FC-03196DB7FAEF}"/>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grpSp>
          <p:grpSp>
            <p:nvGrpSpPr>
              <p:cNvPr id="36" name="Group 35">
                <a:extLst>
                  <a:ext uri="{FF2B5EF4-FFF2-40B4-BE49-F238E27FC236}">
                    <a16:creationId xmlns:a16="http://schemas.microsoft.com/office/drawing/2014/main" id="{9279EEDA-A65D-419F-930C-88DD4A7852B5}"/>
                  </a:ext>
                </a:extLst>
              </p:cNvPr>
              <p:cNvGrpSpPr/>
              <p:nvPr/>
            </p:nvGrpSpPr>
            <p:grpSpPr>
              <a:xfrm>
                <a:off x="7007595" y="3916121"/>
                <a:ext cx="1183973" cy="2361986"/>
                <a:chOff x="4066220" y="1255190"/>
                <a:chExt cx="2502860" cy="4993119"/>
              </a:xfrm>
              <a:grpFill/>
            </p:grpSpPr>
            <p:sp>
              <p:nvSpPr>
                <p:cNvPr id="40" name="Freeform: Shape 39">
                  <a:extLst>
                    <a:ext uri="{FF2B5EF4-FFF2-40B4-BE49-F238E27FC236}">
                      <a16:creationId xmlns:a16="http://schemas.microsoft.com/office/drawing/2014/main" id="{CD43569C-205F-4FA6-83FF-AEF6ADBEA026}"/>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sp>
              <p:nvSpPr>
                <p:cNvPr id="41" name="Freeform: Shape 40">
                  <a:extLst>
                    <a:ext uri="{FF2B5EF4-FFF2-40B4-BE49-F238E27FC236}">
                      <a16:creationId xmlns:a16="http://schemas.microsoft.com/office/drawing/2014/main" id="{2A3583AC-5965-411F-A099-778DC1DC42FF}"/>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grpSp>
          <p:grpSp>
            <p:nvGrpSpPr>
              <p:cNvPr id="37" name="Group 36">
                <a:extLst>
                  <a:ext uri="{FF2B5EF4-FFF2-40B4-BE49-F238E27FC236}">
                    <a16:creationId xmlns:a16="http://schemas.microsoft.com/office/drawing/2014/main" id="{AD3BCFE3-9D7B-461A-8E96-AE61AEA43A1B}"/>
                  </a:ext>
                </a:extLst>
              </p:cNvPr>
              <p:cNvGrpSpPr/>
              <p:nvPr/>
            </p:nvGrpSpPr>
            <p:grpSpPr>
              <a:xfrm>
                <a:off x="2002422" y="2928902"/>
                <a:ext cx="1678828" cy="3349205"/>
                <a:chOff x="4066220" y="1255190"/>
                <a:chExt cx="2502860" cy="4993119"/>
              </a:xfrm>
              <a:grpFill/>
            </p:grpSpPr>
            <p:sp>
              <p:nvSpPr>
                <p:cNvPr id="38" name="Freeform: Shape 37">
                  <a:extLst>
                    <a:ext uri="{FF2B5EF4-FFF2-40B4-BE49-F238E27FC236}">
                      <a16:creationId xmlns:a16="http://schemas.microsoft.com/office/drawing/2014/main" id="{72E0BD0F-A364-40D2-9B01-1E70BA5BC07D}"/>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sp>
              <p:nvSpPr>
                <p:cNvPr id="39" name="Freeform: Shape 38">
                  <a:extLst>
                    <a:ext uri="{FF2B5EF4-FFF2-40B4-BE49-F238E27FC236}">
                      <a16:creationId xmlns:a16="http://schemas.microsoft.com/office/drawing/2014/main" id="{023F9D91-8322-4A95-8C11-3FF411FC60D7}"/>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grpFill/>
                <a:ln w="8081" cap="flat">
                  <a:noFill/>
                  <a:prstDash val="solid"/>
                  <a:miter/>
                </a:ln>
              </p:spPr>
              <p:txBody>
                <a:bodyPr rtlCol="0" anchor="ctr"/>
                <a:lstStyle/>
                <a:p>
                  <a:endParaRPr lang="en-US">
                    <a:solidFill>
                      <a:schemeClr val="tx1">
                        <a:lumMod val="90000"/>
                        <a:lumOff val="10000"/>
                      </a:schemeClr>
                    </a:solidFill>
                  </a:endParaRPr>
                </a:p>
              </p:txBody>
            </p:sp>
          </p:grpSp>
        </p:grpSp>
      </p:grpSp>
      <p:sp>
        <p:nvSpPr>
          <p:cNvPr id="68" name="Isosceles Triangle 67">
            <a:extLst>
              <a:ext uri="{FF2B5EF4-FFF2-40B4-BE49-F238E27FC236}">
                <a16:creationId xmlns:a16="http://schemas.microsoft.com/office/drawing/2014/main" id="{DF5DF910-E94A-4AC9-9C02-D772010090E8}"/>
              </a:ext>
            </a:extLst>
          </p:cNvPr>
          <p:cNvSpPr/>
          <p:nvPr/>
        </p:nvSpPr>
        <p:spPr>
          <a:xfrm>
            <a:off x="887481" y="1424399"/>
            <a:ext cx="2895995" cy="88437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51D19B7-4FE6-41AE-A1C5-0E61D4E149C3}"/>
              </a:ext>
            </a:extLst>
          </p:cNvPr>
          <p:cNvSpPr txBox="1"/>
          <p:nvPr/>
        </p:nvSpPr>
        <p:spPr>
          <a:xfrm>
            <a:off x="1030374" y="2456312"/>
            <a:ext cx="3283552" cy="289310"/>
          </a:xfrm>
          <a:prstGeom prst="rect">
            <a:avLst/>
          </a:prstGeom>
          <a:noFill/>
        </p:spPr>
        <p:txBody>
          <a:bodyPr wrap="square" rtlCol="0" anchor="ctr">
            <a:spAutoFit/>
          </a:bodyPr>
          <a:lstStyle/>
          <a:p>
            <a:pPr>
              <a:lnSpc>
                <a:spcPct val="80000"/>
              </a:lnSpc>
            </a:pPr>
            <a:r>
              <a:rPr lang="en-US" altLang="ko-KR" sz="1600" dirty="0">
                <a:solidFill>
                  <a:schemeClr val="tx1">
                    <a:lumMod val="90000"/>
                    <a:lumOff val="10000"/>
                  </a:schemeClr>
                </a:solidFill>
                <a:cs typeface="Arial" pitchFamily="34" charset="0"/>
              </a:rPr>
              <a:t>Simple Portfolio Presentation</a:t>
            </a:r>
          </a:p>
        </p:txBody>
      </p:sp>
      <p:sp>
        <p:nvSpPr>
          <p:cNvPr id="47" name="TextBox 46">
            <a:extLst>
              <a:ext uri="{FF2B5EF4-FFF2-40B4-BE49-F238E27FC236}">
                <a16:creationId xmlns:a16="http://schemas.microsoft.com/office/drawing/2014/main" id="{2803D808-FBE7-49D9-A638-F122D34F5F09}"/>
              </a:ext>
            </a:extLst>
          </p:cNvPr>
          <p:cNvSpPr txBox="1"/>
          <p:nvPr/>
        </p:nvSpPr>
        <p:spPr>
          <a:xfrm>
            <a:off x="1030374" y="2777472"/>
            <a:ext cx="3283552" cy="289310"/>
          </a:xfrm>
          <a:prstGeom prst="rect">
            <a:avLst/>
          </a:prstGeom>
          <a:noFill/>
        </p:spPr>
        <p:txBody>
          <a:bodyPr wrap="square" rtlCol="0" anchor="ctr">
            <a:spAutoFit/>
          </a:bodyPr>
          <a:lstStyle/>
          <a:p>
            <a:pPr>
              <a:lnSpc>
                <a:spcPct val="80000"/>
              </a:lnSpc>
            </a:pPr>
            <a:r>
              <a:rPr lang="en-US" altLang="ko-KR" sz="1600" dirty="0">
                <a:solidFill>
                  <a:schemeClr val="tx1">
                    <a:lumMod val="90000"/>
                    <a:lumOff val="10000"/>
                  </a:schemeClr>
                </a:solidFill>
                <a:cs typeface="Arial" pitchFamily="34" charset="0"/>
              </a:rPr>
              <a:t>Presentation</a:t>
            </a:r>
          </a:p>
        </p:txBody>
      </p:sp>
      <p:sp>
        <p:nvSpPr>
          <p:cNvPr id="48" name="TextBox 47">
            <a:extLst>
              <a:ext uri="{FF2B5EF4-FFF2-40B4-BE49-F238E27FC236}">
                <a16:creationId xmlns:a16="http://schemas.microsoft.com/office/drawing/2014/main" id="{80E087ED-42D6-4A24-B802-3DDB370E90E1}"/>
              </a:ext>
            </a:extLst>
          </p:cNvPr>
          <p:cNvSpPr txBox="1"/>
          <p:nvPr/>
        </p:nvSpPr>
        <p:spPr>
          <a:xfrm>
            <a:off x="1030374" y="3740952"/>
            <a:ext cx="3283552" cy="289310"/>
          </a:xfrm>
          <a:prstGeom prst="rect">
            <a:avLst/>
          </a:prstGeom>
          <a:noFill/>
        </p:spPr>
        <p:txBody>
          <a:bodyPr wrap="square" rtlCol="0" anchor="ctr">
            <a:spAutoFit/>
          </a:bodyPr>
          <a:lstStyle/>
          <a:p>
            <a:pPr>
              <a:lnSpc>
                <a:spcPct val="80000"/>
              </a:lnSpc>
            </a:pPr>
            <a:r>
              <a:rPr lang="en-US" altLang="ko-KR" sz="1600" dirty="0">
                <a:solidFill>
                  <a:schemeClr val="tx1">
                    <a:lumMod val="90000"/>
                    <a:lumOff val="10000"/>
                  </a:schemeClr>
                </a:solidFill>
                <a:cs typeface="Arial" pitchFamily="34" charset="0"/>
              </a:rPr>
              <a:t>Portfolio Presentation</a:t>
            </a:r>
          </a:p>
        </p:txBody>
      </p:sp>
      <p:sp>
        <p:nvSpPr>
          <p:cNvPr id="49" name="TextBox 48">
            <a:extLst>
              <a:ext uri="{FF2B5EF4-FFF2-40B4-BE49-F238E27FC236}">
                <a16:creationId xmlns:a16="http://schemas.microsoft.com/office/drawing/2014/main" id="{1E142D11-AFEE-4D44-999B-E29887564FE0}"/>
              </a:ext>
            </a:extLst>
          </p:cNvPr>
          <p:cNvSpPr txBox="1"/>
          <p:nvPr/>
        </p:nvSpPr>
        <p:spPr>
          <a:xfrm>
            <a:off x="1030374" y="3419792"/>
            <a:ext cx="3283552" cy="289310"/>
          </a:xfrm>
          <a:prstGeom prst="rect">
            <a:avLst/>
          </a:prstGeom>
          <a:noFill/>
        </p:spPr>
        <p:txBody>
          <a:bodyPr wrap="square" rtlCol="0" anchor="ctr">
            <a:spAutoFit/>
          </a:bodyPr>
          <a:lstStyle/>
          <a:p>
            <a:pPr>
              <a:lnSpc>
                <a:spcPct val="80000"/>
              </a:lnSpc>
            </a:pPr>
            <a:r>
              <a:rPr lang="en-US" altLang="ko-KR" sz="1600" dirty="0">
                <a:solidFill>
                  <a:schemeClr val="tx1">
                    <a:lumMod val="90000"/>
                    <a:lumOff val="10000"/>
                  </a:schemeClr>
                </a:solidFill>
                <a:cs typeface="Arial" pitchFamily="34" charset="0"/>
              </a:rPr>
              <a:t>Simple Portfolio</a:t>
            </a:r>
          </a:p>
        </p:txBody>
      </p:sp>
      <p:sp>
        <p:nvSpPr>
          <p:cNvPr id="50" name="TextBox 49">
            <a:extLst>
              <a:ext uri="{FF2B5EF4-FFF2-40B4-BE49-F238E27FC236}">
                <a16:creationId xmlns:a16="http://schemas.microsoft.com/office/drawing/2014/main" id="{BC711B5D-C541-4159-A2AD-291B10E38F1D}"/>
              </a:ext>
            </a:extLst>
          </p:cNvPr>
          <p:cNvSpPr txBox="1"/>
          <p:nvPr/>
        </p:nvSpPr>
        <p:spPr>
          <a:xfrm>
            <a:off x="1030374" y="3098632"/>
            <a:ext cx="3283552" cy="289310"/>
          </a:xfrm>
          <a:prstGeom prst="rect">
            <a:avLst/>
          </a:prstGeom>
          <a:noFill/>
        </p:spPr>
        <p:txBody>
          <a:bodyPr wrap="square" rtlCol="0" anchor="ctr">
            <a:spAutoFit/>
          </a:bodyPr>
          <a:lstStyle/>
          <a:p>
            <a:pPr>
              <a:lnSpc>
                <a:spcPct val="80000"/>
              </a:lnSpc>
            </a:pPr>
            <a:r>
              <a:rPr lang="en-US" altLang="ko-KR" sz="1600" dirty="0">
                <a:solidFill>
                  <a:schemeClr val="tx1">
                    <a:lumMod val="90000"/>
                    <a:lumOff val="10000"/>
                  </a:schemeClr>
                </a:solidFill>
                <a:cs typeface="Arial" pitchFamily="34" charset="0"/>
              </a:rPr>
              <a:t>Portfolio</a:t>
            </a:r>
          </a:p>
        </p:txBody>
      </p:sp>
      <p:sp>
        <p:nvSpPr>
          <p:cNvPr id="51" name="TextBox 50">
            <a:extLst>
              <a:ext uri="{FF2B5EF4-FFF2-40B4-BE49-F238E27FC236}">
                <a16:creationId xmlns:a16="http://schemas.microsoft.com/office/drawing/2014/main" id="{E64A9771-F9CB-458C-A1B7-4D750A6571EF}"/>
              </a:ext>
            </a:extLst>
          </p:cNvPr>
          <p:cNvSpPr txBox="1"/>
          <p:nvPr/>
        </p:nvSpPr>
        <p:spPr>
          <a:xfrm>
            <a:off x="1030374" y="4062112"/>
            <a:ext cx="3283552" cy="289310"/>
          </a:xfrm>
          <a:prstGeom prst="rect">
            <a:avLst/>
          </a:prstGeom>
          <a:noFill/>
        </p:spPr>
        <p:txBody>
          <a:bodyPr wrap="square" rtlCol="0" anchor="ctr">
            <a:spAutoFit/>
          </a:bodyPr>
          <a:lstStyle/>
          <a:p>
            <a:pPr>
              <a:lnSpc>
                <a:spcPct val="80000"/>
              </a:lnSpc>
            </a:pPr>
            <a:r>
              <a:rPr lang="en-US" altLang="ko-KR" sz="1600" dirty="0">
                <a:solidFill>
                  <a:schemeClr val="tx1">
                    <a:lumMod val="90000"/>
                    <a:lumOff val="10000"/>
                  </a:schemeClr>
                </a:solidFill>
                <a:cs typeface="Arial" pitchFamily="34" charset="0"/>
              </a:rPr>
              <a:t>Presentation</a:t>
            </a:r>
          </a:p>
        </p:txBody>
      </p:sp>
      <p:sp>
        <p:nvSpPr>
          <p:cNvPr id="52" name="TextBox 51">
            <a:extLst>
              <a:ext uri="{FF2B5EF4-FFF2-40B4-BE49-F238E27FC236}">
                <a16:creationId xmlns:a16="http://schemas.microsoft.com/office/drawing/2014/main" id="{F32CE893-6AA7-4CE0-8AD1-71B735C5FD99}"/>
              </a:ext>
            </a:extLst>
          </p:cNvPr>
          <p:cNvSpPr txBox="1"/>
          <p:nvPr/>
        </p:nvSpPr>
        <p:spPr>
          <a:xfrm>
            <a:off x="1030374" y="4704431"/>
            <a:ext cx="3283552" cy="289310"/>
          </a:xfrm>
          <a:prstGeom prst="rect">
            <a:avLst/>
          </a:prstGeom>
          <a:noFill/>
        </p:spPr>
        <p:txBody>
          <a:bodyPr wrap="square" rtlCol="0" anchor="ctr">
            <a:spAutoFit/>
          </a:bodyPr>
          <a:lstStyle/>
          <a:p>
            <a:pPr>
              <a:lnSpc>
                <a:spcPct val="80000"/>
              </a:lnSpc>
            </a:pPr>
            <a:r>
              <a:rPr lang="en-US" altLang="ko-KR" sz="1600" dirty="0">
                <a:solidFill>
                  <a:schemeClr val="tx1">
                    <a:lumMod val="90000"/>
                    <a:lumOff val="10000"/>
                  </a:schemeClr>
                </a:solidFill>
                <a:cs typeface="Arial" pitchFamily="34" charset="0"/>
              </a:rPr>
              <a:t>Simple Portfolio</a:t>
            </a:r>
          </a:p>
        </p:txBody>
      </p:sp>
      <p:sp>
        <p:nvSpPr>
          <p:cNvPr id="53" name="TextBox 52">
            <a:extLst>
              <a:ext uri="{FF2B5EF4-FFF2-40B4-BE49-F238E27FC236}">
                <a16:creationId xmlns:a16="http://schemas.microsoft.com/office/drawing/2014/main" id="{8FE75E7C-10E8-48B0-9366-AF565E5D9122}"/>
              </a:ext>
            </a:extLst>
          </p:cNvPr>
          <p:cNvSpPr txBox="1"/>
          <p:nvPr/>
        </p:nvSpPr>
        <p:spPr>
          <a:xfrm>
            <a:off x="1030374" y="4383272"/>
            <a:ext cx="3283552" cy="289310"/>
          </a:xfrm>
          <a:prstGeom prst="rect">
            <a:avLst/>
          </a:prstGeom>
          <a:noFill/>
        </p:spPr>
        <p:txBody>
          <a:bodyPr wrap="square" rtlCol="0" anchor="ctr">
            <a:spAutoFit/>
          </a:bodyPr>
          <a:lstStyle/>
          <a:p>
            <a:pPr>
              <a:lnSpc>
                <a:spcPct val="80000"/>
              </a:lnSpc>
            </a:pPr>
            <a:r>
              <a:rPr lang="en-US" altLang="ko-KR" sz="1600" dirty="0">
                <a:solidFill>
                  <a:schemeClr val="tx1">
                    <a:lumMod val="90000"/>
                    <a:lumOff val="10000"/>
                  </a:schemeClr>
                </a:solidFill>
                <a:cs typeface="Arial" pitchFamily="34" charset="0"/>
              </a:rPr>
              <a:t>Portfolio Presentation</a:t>
            </a:r>
          </a:p>
        </p:txBody>
      </p:sp>
      <p:grpSp>
        <p:nvGrpSpPr>
          <p:cNvPr id="92" name="Group 91">
            <a:extLst>
              <a:ext uri="{FF2B5EF4-FFF2-40B4-BE49-F238E27FC236}">
                <a16:creationId xmlns:a16="http://schemas.microsoft.com/office/drawing/2014/main" id="{51D63B69-E437-47D7-AAB7-0442B1DA20A4}"/>
              </a:ext>
            </a:extLst>
          </p:cNvPr>
          <p:cNvGrpSpPr/>
          <p:nvPr/>
        </p:nvGrpSpPr>
        <p:grpSpPr>
          <a:xfrm>
            <a:off x="905977" y="2543817"/>
            <a:ext cx="114300" cy="2362419"/>
            <a:chOff x="905977" y="2332809"/>
            <a:chExt cx="114300" cy="2362419"/>
          </a:xfrm>
        </p:grpSpPr>
        <p:sp>
          <p:nvSpPr>
            <p:cNvPr id="54" name="Oval 53">
              <a:extLst>
                <a:ext uri="{FF2B5EF4-FFF2-40B4-BE49-F238E27FC236}">
                  <a16:creationId xmlns:a16="http://schemas.microsoft.com/office/drawing/2014/main" id="{A20E8EE2-35CD-468C-903F-8A07C494FF56}"/>
                </a:ext>
              </a:extLst>
            </p:cNvPr>
            <p:cNvSpPr/>
            <p:nvPr/>
          </p:nvSpPr>
          <p:spPr>
            <a:xfrm>
              <a:off x="905977" y="2332809"/>
              <a:ext cx="114300" cy="114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55" name="Oval 54">
              <a:extLst>
                <a:ext uri="{FF2B5EF4-FFF2-40B4-BE49-F238E27FC236}">
                  <a16:creationId xmlns:a16="http://schemas.microsoft.com/office/drawing/2014/main" id="{807076D6-89E2-49AA-93ED-37DCF3F4569A}"/>
                </a:ext>
              </a:extLst>
            </p:cNvPr>
            <p:cNvSpPr/>
            <p:nvPr/>
          </p:nvSpPr>
          <p:spPr>
            <a:xfrm>
              <a:off x="905977" y="2653969"/>
              <a:ext cx="114300" cy="114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56" name="Oval 55">
              <a:extLst>
                <a:ext uri="{FF2B5EF4-FFF2-40B4-BE49-F238E27FC236}">
                  <a16:creationId xmlns:a16="http://schemas.microsoft.com/office/drawing/2014/main" id="{6C18D054-40E7-46A0-97F4-04FAE2759174}"/>
                </a:ext>
              </a:extLst>
            </p:cNvPr>
            <p:cNvSpPr/>
            <p:nvPr/>
          </p:nvSpPr>
          <p:spPr>
            <a:xfrm>
              <a:off x="905977" y="2975129"/>
              <a:ext cx="114300" cy="114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57" name="Oval 56">
              <a:extLst>
                <a:ext uri="{FF2B5EF4-FFF2-40B4-BE49-F238E27FC236}">
                  <a16:creationId xmlns:a16="http://schemas.microsoft.com/office/drawing/2014/main" id="{F3A2C550-FAC0-4FAF-86F7-4FEAA05B973E}"/>
                </a:ext>
              </a:extLst>
            </p:cNvPr>
            <p:cNvSpPr/>
            <p:nvPr/>
          </p:nvSpPr>
          <p:spPr>
            <a:xfrm>
              <a:off x="905977" y="3296289"/>
              <a:ext cx="114300" cy="114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58" name="Oval 57">
              <a:extLst>
                <a:ext uri="{FF2B5EF4-FFF2-40B4-BE49-F238E27FC236}">
                  <a16:creationId xmlns:a16="http://schemas.microsoft.com/office/drawing/2014/main" id="{C56E0CC2-4E86-4B12-9868-3931A1A8A5E2}"/>
                </a:ext>
              </a:extLst>
            </p:cNvPr>
            <p:cNvSpPr/>
            <p:nvPr/>
          </p:nvSpPr>
          <p:spPr>
            <a:xfrm>
              <a:off x="905977" y="3617449"/>
              <a:ext cx="114300" cy="114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59" name="Oval 58">
              <a:extLst>
                <a:ext uri="{FF2B5EF4-FFF2-40B4-BE49-F238E27FC236}">
                  <a16:creationId xmlns:a16="http://schemas.microsoft.com/office/drawing/2014/main" id="{6A5DF51C-E894-412F-989C-F89D195D40F1}"/>
                </a:ext>
              </a:extLst>
            </p:cNvPr>
            <p:cNvSpPr/>
            <p:nvPr/>
          </p:nvSpPr>
          <p:spPr>
            <a:xfrm>
              <a:off x="905977" y="3938609"/>
              <a:ext cx="114300" cy="114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60" name="Oval 59">
              <a:extLst>
                <a:ext uri="{FF2B5EF4-FFF2-40B4-BE49-F238E27FC236}">
                  <a16:creationId xmlns:a16="http://schemas.microsoft.com/office/drawing/2014/main" id="{66DB8C72-F78F-41E7-8044-DE9B87BBFEDB}"/>
                </a:ext>
              </a:extLst>
            </p:cNvPr>
            <p:cNvSpPr/>
            <p:nvPr/>
          </p:nvSpPr>
          <p:spPr>
            <a:xfrm>
              <a:off x="905977" y="4259769"/>
              <a:ext cx="114300" cy="114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61" name="Oval 60">
              <a:extLst>
                <a:ext uri="{FF2B5EF4-FFF2-40B4-BE49-F238E27FC236}">
                  <a16:creationId xmlns:a16="http://schemas.microsoft.com/office/drawing/2014/main" id="{DC29FFB2-0F95-41B2-B553-983040C4F604}"/>
                </a:ext>
              </a:extLst>
            </p:cNvPr>
            <p:cNvSpPr/>
            <p:nvPr/>
          </p:nvSpPr>
          <p:spPr>
            <a:xfrm>
              <a:off x="905977" y="4580928"/>
              <a:ext cx="114300" cy="114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grpSp>
      <p:sp>
        <p:nvSpPr>
          <p:cNvPr id="67" name="TextBox 66">
            <a:extLst>
              <a:ext uri="{FF2B5EF4-FFF2-40B4-BE49-F238E27FC236}">
                <a16:creationId xmlns:a16="http://schemas.microsoft.com/office/drawing/2014/main" id="{AA40A0ED-10A7-40D0-B2B4-517D4E72F461}"/>
              </a:ext>
            </a:extLst>
          </p:cNvPr>
          <p:cNvSpPr txBox="1"/>
          <p:nvPr/>
        </p:nvSpPr>
        <p:spPr>
          <a:xfrm>
            <a:off x="1659743" y="1913130"/>
            <a:ext cx="1351470" cy="289310"/>
          </a:xfrm>
          <a:prstGeom prst="rect">
            <a:avLst/>
          </a:prstGeom>
          <a:noFill/>
        </p:spPr>
        <p:txBody>
          <a:bodyPr wrap="square" rtlCol="0" anchor="ctr">
            <a:spAutoFit/>
          </a:bodyPr>
          <a:lstStyle/>
          <a:p>
            <a:pPr>
              <a:lnSpc>
                <a:spcPct val="80000"/>
              </a:lnSpc>
            </a:pPr>
            <a:r>
              <a:rPr lang="en-US" altLang="ko-KR" sz="1600" dirty="0">
                <a:solidFill>
                  <a:schemeClr val="bg1"/>
                </a:solidFill>
                <a:cs typeface="Arial" pitchFamily="34" charset="0"/>
              </a:rPr>
              <a:t>Presentation</a:t>
            </a:r>
          </a:p>
        </p:txBody>
      </p:sp>
      <p:sp>
        <p:nvSpPr>
          <p:cNvPr id="71" name="Isosceles Triangle 70">
            <a:extLst>
              <a:ext uri="{FF2B5EF4-FFF2-40B4-BE49-F238E27FC236}">
                <a16:creationId xmlns:a16="http://schemas.microsoft.com/office/drawing/2014/main" id="{A10F95A5-FF83-4B68-AD77-129C4E17AA32}"/>
              </a:ext>
            </a:extLst>
          </p:cNvPr>
          <p:cNvSpPr/>
          <p:nvPr/>
        </p:nvSpPr>
        <p:spPr>
          <a:xfrm flipH="1">
            <a:off x="8408524" y="1424399"/>
            <a:ext cx="2895995" cy="8843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1A82D09-C608-4911-8B8D-CEDA5EE7B950}"/>
              </a:ext>
            </a:extLst>
          </p:cNvPr>
          <p:cNvSpPr txBox="1"/>
          <p:nvPr/>
        </p:nvSpPr>
        <p:spPr>
          <a:xfrm flipH="1">
            <a:off x="7878074" y="2456312"/>
            <a:ext cx="3283552" cy="289310"/>
          </a:xfrm>
          <a:prstGeom prst="rect">
            <a:avLst/>
          </a:prstGeom>
          <a:noFill/>
        </p:spPr>
        <p:txBody>
          <a:bodyPr wrap="square" rtlCol="0" anchor="ctr">
            <a:spAutoFit/>
          </a:bodyPr>
          <a:lstStyle/>
          <a:p>
            <a:pPr algn="r">
              <a:lnSpc>
                <a:spcPct val="80000"/>
              </a:lnSpc>
            </a:pPr>
            <a:r>
              <a:rPr lang="en-US" altLang="ko-KR" sz="1600" dirty="0">
                <a:solidFill>
                  <a:schemeClr val="tx1">
                    <a:lumMod val="90000"/>
                    <a:lumOff val="10000"/>
                  </a:schemeClr>
                </a:solidFill>
                <a:cs typeface="Arial" pitchFamily="34" charset="0"/>
              </a:rPr>
              <a:t>Simple Portfolio Presentation</a:t>
            </a:r>
          </a:p>
        </p:txBody>
      </p:sp>
      <p:sp>
        <p:nvSpPr>
          <p:cNvPr id="75" name="TextBox 74">
            <a:extLst>
              <a:ext uri="{FF2B5EF4-FFF2-40B4-BE49-F238E27FC236}">
                <a16:creationId xmlns:a16="http://schemas.microsoft.com/office/drawing/2014/main" id="{055DB561-ABB0-47AA-8A6C-F50487DCFDB2}"/>
              </a:ext>
            </a:extLst>
          </p:cNvPr>
          <p:cNvSpPr txBox="1"/>
          <p:nvPr/>
        </p:nvSpPr>
        <p:spPr>
          <a:xfrm flipH="1">
            <a:off x="7878074" y="2777472"/>
            <a:ext cx="3283552" cy="289310"/>
          </a:xfrm>
          <a:prstGeom prst="rect">
            <a:avLst/>
          </a:prstGeom>
          <a:noFill/>
        </p:spPr>
        <p:txBody>
          <a:bodyPr wrap="square" rtlCol="0" anchor="ctr">
            <a:spAutoFit/>
          </a:bodyPr>
          <a:lstStyle/>
          <a:p>
            <a:pPr algn="r">
              <a:lnSpc>
                <a:spcPct val="80000"/>
              </a:lnSpc>
            </a:pPr>
            <a:r>
              <a:rPr lang="en-US" altLang="ko-KR" sz="1600" dirty="0">
                <a:solidFill>
                  <a:schemeClr val="tx1">
                    <a:lumMod val="90000"/>
                    <a:lumOff val="10000"/>
                  </a:schemeClr>
                </a:solidFill>
                <a:cs typeface="Arial" pitchFamily="34" charset="0"/>
              </a:rPr>
              <a:t>Presentation</a:t>
            </a:r>
          </a:p>
        </p:txBody>
      </p:sp>
      <p:sp>
        <p:nvSpPr>
          <p:cNvPr id="76" name="TextBox 75">
            <a:extLst>
              <a:ext uri="{FF2B5EF4-FFF2-40B4-BE49-F238E27FC236}">
                <a16:creationId xmlns:a16="http://schemas.microsoft.com/office/drawing/2014/main" id="{D935DEA7-4088-44CD-883F-1DB3F8259861}"/>
              </a:ext>
            </a:extLst>
          </p:cNvPr>
          <p:cNvSpPr txBox="1"/>
          <p:nvPr/>
        </p:nvSpPr>
        <p:spPr>
          <a:xfrm flipH="1">
            <a:off x="7878074" y="3740952"/>
            <a:ext cx="3283552" cy="289310"/>
          </a:xfrm>
          <a:prstGeom prst="rect">
            <a:avLst/>
          </a:prstGeom>
          <a:noFill/>
        </p:spPr>
        <p:txBody>
          <a:bodyPr wrap="square" rtlCol="0" anchor="ctr">
            <a:spAutoFit/>
          </a:bodyPr>
          <a:lstStyle/>
          <a:p>
            <a:pPr algn="r">
              <a:lnSpc>
                <a:spcPct val="80000"/>
              </a:lnSpc>
            </a:pPr>
            <a:r>
              <a:rPr lang="en-US" altLang="ko-KR" sz="1600" dirty="0">
                <a:solidFill>
                  <a:schemeClr val="tx1">
                    <a:lumMod val="90000"/>
                    <a:lumOff val="10000"/>
                  </a:schemeClr>
                </a:solidFill>
                <a:cs typeface="Arial" pitchFamily="34" charset="0"/>
              </a:rPr>
              <a:t>Portfolio Presentation</a:t>
            </a:r>
          </a:p>
        </p:txBody>
      </p:sp>
      <p:sp>
        <p:nvSpPr>
          <p:cNvPr id="77" name="TextBox 76">
            <a:extLst>
              <a:ext uri="{FF2B5EF4-FFF2-40B4-BE49-F238E27FC236}">
                <a16:creationId xmlns:a16="http://schemas.microsoft.com/office/drawing/2014/main" id="{5527670E-5086-4436-A867-6615B7D7C3A2}"/>
              </a:ext>
            </a:extLst>
          </p:cNvPr>
          <p:cNvSpPr txBox="1"/>
          <p:nvPr/>
        </p:nvSpPr>
        <p:spPr>
          <a:xfrm flipH="1">
            <a:off x="7878074" y="3419792"/>
            <a:ext cx="3283552" cy="289310"/>
          </a:xfrm>
          <a:prstGeom prst="rect">
            <a:avLst/>
          </a:prstGeom>
          <a:noFill/>
        </p:spPr>
        <p:txBody>
          <a:bodyPr wrap="square" rtlCol="0" anchor="ctr">
            <a:spAutoFit/>
          </a:bodyPr>
          <a:lstStyle/>
          <a:p>
            <a:pPr algn="r">
              <a:lnSpc>
                <a:spcPct val="80000"/>
              </a:lnSpc>
            </a:pPr>
            <a:r>
              <a:rPr lang="en-US" altLang="ko-KR" sz="1600" dirty="0">
                <a:solidFill>
                  <a:schemeClr val="tx1">
                    <a:lumMod val="90000"/>
                    <a:lumOff val="10000"/>
                  </a:schemeClr>
                </a:solidFill>
                <a:cs typeface="Arial" pitchFamily="34" charset="0"/>
              </a:rPr>
              <a:t>Simple Portfolio</a:t>
            </a:r>
          </a:p>
        </p:txBody>
      </p:sp>
      <p:sp>
        <p:nvSpPr>
          <p:cNvPr id="78" name="TextBox 77">
            <a:extLst>
              <a:ext uri="{FF2B5EF4-FFF2-40B4-BE49-F238E27FC236}">
                <a16:creationId xmlns:a16="http://schemas.microsoft.com/office/drawing/2014/main" id="{94B3800A-B1F3-47F7-A005-0A893ED9606A}"/>
              </a:ext>
            </a:extLst>
          </p:cNvPr>
          <p:cNvSpPr txBox="1"/>
          <p:nvPr/>
        </p:nvSpPr>
        <p:spPr>
          <a:xfrm flipH="1">
            <a:off x="7878074" y="3098632"/>
            <a:ext cx="3283552" cy="289310"/>
          </a:xfrm>
          <a:prstGeom prst="rect">
            <a:avLst/>
          </a:prstGeom>
          <a:noFill/>
        </p:spPr>
        <p:txBody>
          <a:bodyPr wrap="square" rtlCol="0" anchor="ctr">
            <a:spAutoFit/>
          </a:bodyPr>
          <a:lstStyle/>
          <a:p>
            <a:pPr algn="r">
              <a:lnSpc>
                <a:spcPct val="80000"/>
              </a:lnSpc>
            </a:pPr>
            <a:r>
              <a:rPr lang="en-US" altLang="ko-KR" sz="1600" dirty="0">
                <a:solidFill>
                  <a:schemeClr val="tx1">
                    <a:lumMod val="90000"/>
                    <a:lumOff val="10000"/>
                  </a:schemeClr>
                </a:solidFill>
                <a:cs typeface="Arial" pitchFamily="34" charset="0"/>
              </a:rPr>
              <a:t>Portfolio</a:t>
            </a:r>
          </a:p>
        </p:txBody>
      </p:sp>
      <p:sp>
        <p:nvSpPr>
          <p:cNvPr id="79" name="TextBox 78">
            <a:extLst>
              <a:ext uri="{FF2B5EF4-FFF2-40B4-BE49-F238E27FC236}">
                <a16:creationId xmlns:a16="http://schemas.microsoft.com/office/drawing/2014/main" id="{7BB17476-BC6D-4EA8-A7E6-CFCD2836CF55}"/>
              </a:ext>
            </a:extLst>
          </p:cNvPr>
          <p:cNvSpPr txBox="1"/>
          <p:nvPr/>
        </p:nvSpPr>
        <p:spPr>
          <a:xfrm flipH="1">
            <a:off x="7878074" y="4062112"/>
            <a:ext cx="3283552" cy="289310"/>
          </a:xfrm>
          <a:prstGeom prst="rect">
            <a:avLst/>
          </a:prstGeom>
          <a:noFill/>
        </p:spPr>
        <p:txBody>
          <a:bodyPr wrap="square" rtlCol="0" anchor="ctr">
            <a:spAutoFit/>
          </a:bodyPr>
          <a:lstStyle/>
          <a:p>
            <a:pPr algn="r">
              <a:lnSpc>
                <a:spcPct val="80000"/>
              </a:lnSpc>
            </a:pPr>
            <a:r>
              <a:rPr lang="en-US" altLang="ko-KR" sz="1600" dirty="0">
                <a:solidFill>
                  <a:schemeClr val="tx1">
                    <a:lumMod val="90000"/>
                    <a:lumOff val="10000"/>
                  </a:schemeClr>
                </a:solidFill>
                <a:cs typeface="Arial" pitchFamily="34" charset="0"/>
              </a:rPr>
              <a:t>Presentation</a:t>
            </a:r>
          </a:p>
        </p:txBody>
      </p:sp>
      <p:sp>
        <p:nvSpPr>
          <p:cNvPr id="80" name="TextBox 79">
            <a:extLst>
              <a:ext uri="{FF2B5EF4-FFF2-40B4-BE49-F238E27FC236}">
                <a16:creationId xmlns:a16="http://schemas.microsoft.com/office/drawing/2014/main" id="{46976E8C-7068-49E6-BD67-05D65E9D5E24}"/>
              </a:ext>
            </a:extLst>
          </p:cNvPr>
          <p:cNvSpPr txBox="1"/>
          <p:nvPr/>
        </p:nvSpPr>
        <p:spPr>
          <a:xfrm flipH="1">
            <a:off x="7878074" y="4704431"/>
            <a:ext cx="3283552" cy="289310"/>
          </a:xfrm>
          <a:prstGeom prst="rect">
            <a:avLst/>
          </a:prstGeom>
          <a:noFill/>
        </p:spPr>
        <p:txBody>
          <a:bodyPr wrap="square" rtlCol="0" anchor="ctr">
            <a:spAutoFit/>
          </a:bodyPr>
          <a:lstStyle/>
          <a:p>
            <a:pPr algn="r">
              <a:lnSpc>
                <a:spcPct val="80000"/>
              </a:lnSpc>
            </a:pPr>
            <a:r>
              <a:rPr lang="en-US" altLang="ko-KR" sz="1600" dirty="0">
                <a:solidFill>
                  <a:schemeClr val="tx1">
                    <a:lumMod val="90000"/>
                    <a:lumOff val="10000"/>
                  </a:schemeClr>
                </a:solidFill>
                <a:cs typeface="Arial" pitchFamily="34" charset="0"/>
              </a:rPr>
              <a:t>Simple Portfolio</a:t>
            </a:r>
          </a:p>
        </p:txBody>
      </p:sp>
      <p:sp>
        <p:nvSpPr>
          <p:cNvPr id="81" name="TextBox 80">
            <a:extLst>
              <a:ext uri="{FF2B5EF4-FFF2-40B4-BE49-F238E27FC236}">
                <a16:creationId xmlns:a16="http://schemas.microsoft.com/office/drawing/2014/main" id="{8D8F3999-322B-4B1D-9F80-2E49418B1E96}"/>
              </a:ext>
            </a:extLst>
          </p:cNvPr>
          <p:cNvSpPr txBox="1"/>
          <p:nvPr/>
        </p:nvSpPr>
        <p:spPr>
          <a:xfrm flipH="1">
            <a:off x="7878074" y="4383272"/>
            <a:ext cx="3283552" cy="289310"/>
          </a:xfrm>
          <a:prstGeom prst="rect">
            <a:avLst/>
          </a:prstGeom>
          <a:noFill/>
        </p:spPr>
        <p:txBody>
          <a:bodyPr wrap="square" rtlCol="0" anchor="ctr">
            <a:spAutoFit/>
          </a:bodyPr>
          <a:lstStyle/>
          <a:p>
            <a:pPr algn="r">
              <a:lnSpc>
                <a:spcPct val="80000"/>
              </a:lnSpc>
            </a:pPr>
            <a:r>
              <a:rPr lang="en-US" altLang="ko-KR" sz="1600" dirty="0">
                <a:solidFill>
                  <a:schemeClr val="tx1">
                    <a:lumMod val="90000"/>
                    <a:lumOff val="10000"/>
                  </a:schemeClr>
                </a:solidFill>
                <a:cs typeface="Arial" pitchFamily="34" charset="0"/>
              </a:rPr>
              <a:t>Portfolio Presentation</a:t>
            </a:r>
          </a:p>
        </p:txBody>
      </p:sp>
      <p:grpSp>
        <p:nvGrpSpPr>
          <p:cNvPr id="91" name="Group 90">
            <a:extLst>
              <a:ext uri="{FF2B5EF4-FFF2-40B4-BE49-F238E27FC236}">
                <a16:creationId xmlns:a16="http://schemas.microsoft.com/office/drawing/2014/main" id="{036A4814-CD58-4183-B708-DE9E7F9E6C26}"/>
              </a:ext>
            </a:extLst>
          </p:cNvPr>
          <p:cNvGrpSpPr/>
          <p:nvPr/>
        </p:nvGrpSpPr>
        <p:grpSpPr>
          <a:xfrm>
            <a:off x="11171723" y="2543817"/>
            <a:ext cx="114300" cy="2362419"/>
            <a:chOff x="11171723" y="2332809"/>
            <a:chExt cx="114300" cy="2362419"/>
          </a:xfrm>
        </p:grpSpPr>
        <p:sp>
          <p:nvSpPr>
            <p:cNvPr id="82" name="Oval 81">
              <a:extLst>
                <a:ext uri="{FF2B5EF4-FFF2-40B4-BE49-F238E27FC236}">
                  <a16:creationId xmlns:a16="http://schemas.microsoft.com/office/drawing/2014/main" id="{47F9B636-F1B3-4E80-AC0C-068B3B80E339}"/>
                </a:ext>
              </a:extLst>
            </p:cNvPr>
            <p:cNvSpPr/>
            <p:nvPr/>
          </p:nvSpPr>
          <p:spPr>
            <a:xfrm flipH="1">
              <a:off x="11171723" y="2332809"/>
              <a:ext cx="114300" cy="114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83" name="Oval 82">
              <a:extLst>
                <a:ext uri="{FF2B5EF4-FFF2-40B4-BE49-F238E27FC236}">
                  <a16:creationId xmlns:a16="http://schemas.microsoft.com/office/drawing/2014/main" id="{809795CC-63A5-47AE-9794-0299FA9C7A05}"/>
                </a:ext>
              </a:extLst>
            </p:cNvPr>
            <p:cNvSpPr/>
            <p:nvPr/>
          </p:nvSpPr>
          <p:spPr>
            <a:xfrm flipH="1">
              <a:off x="11171723" y="2653969"/>
              <a:ext cx="114300" cy="114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84" name="Oval 83">
              <a:extLst>
                <a:ext uri="{FF2B5EF4-FFF2-40B4-BE49-F238E27FC236}">
                  <a16:creationId xmlns:a16="http://schemas.microsoft.com/office/drawing/2014/main" id="{6A3C5D99-76A6-40C4-BB40-1CACD9E260CC}"/>
                </a:ext>
              </a:extLst>
            </p:cNvPr>
            <p:cNvSpPr/>
            <p:nvPr/>
          </p:nvSpPr>
          <p:spPr>
            <a:xfrm flipH="1">
              <a:off x="11171723" y="2975129"/>
              <a:ext cx="114300" cy="114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85" name="Oval 84">
              <a:extLst>
                <a:ext uri="{FF2B5EF4-FFF2-40B4-BE49-F238E27FC236}">
                  <a16:creationId xmlns:a16="http://schemas.microsoft.com/office/drawing/2014/main" id="{BD286CB6-0E35-447D-98F8-849BBE772989}"/>
                </a:ext>
              </a:extLst>
            </p:cNvPr>
            <p:cNvSpPr/>
            <p:nvPr/>
          </p:nvSpPr>
          <p:spPr>
            <a:xfrm flipH="1">
              <a:off x="11171723" y="3296289"/>
              <a:ext cx="114300" cy="114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86" name="Oval 85">
              <a:extLst>
                <a:ext uri="{FF2B5EF4-FFF2-40B4-BE49-F238E27FC236}">
                  <a16:creationId xmlns:a16="http://schemas.microsoft.com/office/drawing/2014/main" id="{505B767B-13BC-4B6D-8D5A-97A0D8D2DC05}"/>
                </a:ext>
              </a:extLst>
            </p:cNvPr>
            <p:cNvSpPr/>
            <p:nvPr/>
          </p:nvSpPr>
          <p:spPr>
            <a:xfrm flipH="1">
              <a:off x="11171723" y="3617449"/>
              <a:ext cx="114300" cy="114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87" name="Oval 86">
              <a:extLst>
                <a:ext uri="{FF2B5EF4-FFF2-40B4-BE49-F238E27FC236}">
                  <a16:creationId xmlns:a16="http://schemas.microsoft.com/office/drawing/2014/main" id="{1D990BB1-B721-464B-8D9A-1F325E3E8571}"/>
                </a:ext>
              </a:extLst>
            </p:cNvPr>
            <p:cNvSpPr/>
            <p:nvPr/>
          </p:nvSpPr>
          <p:spPr>
            <a:xfrm flipH="1">
              <a:off x="11171723" y="3938609"/>
              <a:ext cx="114300" cy="114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88" name="Oval 87">
              <a:extLst>
                <a:ext uri="{FF2B5EF4-FFF2-40B4-BE49-F238E27FC236}">
                  <a16:creationId xmlns:a16="http://schemas.microsoft.com/office/drawing/2014/main" id="{984F360B-B05D-45F0-8B3C-B9532C3D63AD}"/>
                </a:ext>
              </a:extLst>
            </p:cNvPr>
            <p:cNvSpPr/>
            <p:nvPr/>
          </p:nvSpPr>
          <p:spPr>
            <a:xfrm flipH="1">
              <a:off x="11171723" y="4259769"/>
              <a:ext cx="114300" cy="114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sp>
          <p:nvSpPr>
            <p:cNvPr id="89" name="Oval 88">
              <a:extLst>
                <a:ext uri="{FF2B5EF4-FFF2-40B4-BE49-F238E27FC236}">
                  <a16:creationId xmlns:a16="http://schemas.microsoft.com/office/drawing/2014/main" id="{09861944-0DB1-4DC9-9366-F61201AD3AC3}"/>
                </a:ext>
              </a:extLst>
            </p:cNvPr>
            <p:cNvSpPr/>
            <p:nvPr/>
          </p:nvSpPr>
          <p:spPr>
            <a:xfrm flipH="1">
              <a:off x="11171723" y="4580928"/>
              <a:ext cx="114300" cy="114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0000"/>
                    <a:lumOff val="10000"/>
                  </a:schemeClr>
                </a:solidFill>
              </a:endParaRPr>
            </a:p>
          </p:txBody>
        </p:sp>
      </p:grpSp>
      <p:sp>
        <p:nvSpPr>
          <p:cNvPr id="73" name="TextBox 72">
            <a:extLst>
              <a:ext uri="{FF2B5EF4-FFF2-40B4-BE49-F238E27FC236}">
                <a16:creationId xmlns:a16="http://schemas.microsoft.com/office/drawing/2014/main" id="{140A0F84-E392-44C8-8B3C-62BE772EDC3D}"/>
              </a:ext>
            </a:extLst>
          </p:cNvPr>
          <p:cNvSpPr txBox="1"/>
          <p:nvPr/>
        </p:nvSpPr>
        <p:spPr>
          <a:xfrm flipH="1">
            <a:off x="9180786" y="1913130"/>
            <a:ext cx="1351470" cy="289310"/>
          </a:xfrm>
          <a:prstGeom prst="rect">
            <a:avLst/>
          </a:prstGeom>
          <a:noFill/>
        </p:spPr>
        <p:txBody>
          <a:bodyPr wrap="square" rtlCol="0" anchor="ctr">
            <a:spAutoFit/>
          </a:bodyPr>
          <a:lstStyle/>
          <a:p>
            <a:pPr>
              <a:lnSpc>
                <a:spcPct val="80000"/>
              </a:lnSpc>
            </a:pPr>
            <a:r>
              <a:rPr lang="en-US" altLang="ko-KR" sz="1600" dirty="0">
                <a:solidFill>
                  <a:schemeClr val="bg1"/>
                </a:solidFill>
                <a:cs typeface="Arial" pitchFamily="34" charset="0"/>
              </a:rPr>
              <a:t>Presentation</a:t>
            </a:r>
          </a:p>
        </p:txBody>
      </p:sp>
      <p:grpSp>
        <p:nvGrpSpPr>
          <p:cNvPr id="109" name="Group 108">
            <a:extLst>
              <a:ext uri="{FF2B5EF4-FFF2-40B4-BE49-F238E27FC236}">
                <a16:creationId xmlns:a16="http://schemas.microsoft.com/office/drawing/2014/main" id="{A25F65B9-0BFE-4624-839D-1CF12861D312}"/>
              </a:ext>
            </a:extLst>
          </p:cNvPr>
          <p:cNvGrpSpPr/>
          <p:nvPr/>
        </p:nvGrpSpPr>
        <p:grpSpPr>
          <a:xfrm>
            <a:off x="1130525" y="5209077"/>
            <a:ext cx="2409906" cy="1199602"/>
            <a:chOff x="1020277" y="5238875"/>
            <a:chExt cx="2409906" cy="1199602"/>
          </a:xfrm>
        </p:grpSpPr>
        <p:sp>
          <p:nvSpPr>
            <p:cNvPr id="95" name="TextBox 94">
              <a:extLst>
                <a:ext uri="{FF2B5EF4-FFF2-40B4-BE49-F238E27FC236}">
                  <a16:creationId xmlns:a16="http://schemas.microsoft.com/office/drawing/2014/main" id="{AFD1E74E-502E-4415-9ED4-7954A5AAA446}"/>
                </a:ext>
              </a:extLst>
            </p:cNvPr>
            <p:cNvSpPr txBox="1"/>
            <p:nvPr/>
          </p:nvSpPr>
          <p:spPr>
            <a:xfrm>
              <a:off x="1020279" y="5607480"/>
              <a:ext cx="2409904" cy="830997"/>
            </a:xfrm>
            <a:prstGeom prst="rect">
              <a:avLst/>
            </a:prstGeom>
            <a:noFill/>
          </p:spPr>
          <p:txBody>
            <a:bodyPr wrap="square" rtlCol="0">
              <a:spAutoFit/>
            </a:bodyPr>
            <a:lstStyle/>
            <a:p>
              <a:pPr algn="ctr"/>
              <a:r>
                <a:rPr lang="en-US" altLang="ko-KR" sz="1200" dirty="0">
                  <a:solidFill>
                    <a:schemeClr val="tx1">
                      <a:lumMod val="90000"/>
                      <a:lumOff val="10000"/>
                    </a:schemeClr>
                  </a:solidFill>
                  <a:cs typeface="Arial" pitchFamily="34" charset="0"/>
                </a:rPr>
                <a:t>You can simply impress your audience and add a unique zing and appeal to your Presentations. </a:t>
              </a:r>
            </a:p>
          </p:txBody>
        </p:sp>
        <p:sp>
          <p:nvSpPr>
            <p:cNvPr id="96" name="TextBox 95">
              <a:extLst>
                <a:ext uri="{FF2B5EF4-FFF2-40B4-BE49-F238E27FC236}">
                  <a16:creationId xmlns:a16="http://schemas.microsoft.com/office/drawing/2014/main" id="{994AB328-E0F1-4DBD-947B-A26BD05EA3C3}"/>
                </a:ext>
              </a:extLst>
            </p:cNvPr>
            <p:cNvSpPr txBox="1"/>
            <p:nvPr/>
          </p:nvSpPr>
          <p:spPr>
            <a:xfrm>
              <a:off x="1020277" y="5238875"/>
              <a:ext cx="2409905" cy="307777"/>
            </a:xfrm>
            <a:prstGeom prst="rect">
              <a:avLst/>
            </a:prstGeom>
            <a:solidFill>
              <a:schemeClr val="accent2"/>
            </a:solidFill>
          </p:spPr>
          <p:txBody>
            <a:bodyPr wrap="square" rtlCol="0">
              <a:spAutoFit/>
            </a:bodyPr>
            <a:lstStyle/>
            <a:p>
              <a:pPr algn="ctr"/>
              <a:r>
                <a:rPr lang="en-US" altLang="ko-KR" sz="1400" b="1" dirty="0">
                  <a:solidFill>
                    <a:schemeClr val="bg1"/>
                  </a:solidFill>
                  <a:cs typeface="Arial" pitchFamily="34" charset="0"/>
                </a:rPr>
                <a:t>Modern  PowerPoint</a:t>
              </a:r>
              <a:endParaRPr lang="ko-KR" altLang="en-US" sz="1400" b="1" dirty="0">
                <a:solidFill>
                  <a:schemeClr val="bg1"/>
                </a:solidFill>
                <a:cs typeface="Arial" pitchFamily="34" charset="0"/>
              </a:endParaRPr>
            </a:p>
          </p:txBody>
        </p:sp>
      </p:grpSp>
      <p:grpSp>
        <p:nvGrpSpPr>
          <p:cNvPr id="108" name="Group 107">
            <a:extLst>
              <a:ext uri="{FF2B5EF4-FFF2-40B4-BE49-F238E27FC236}">
                <a16:creationId xmlns:a16="http://schemas.microsoft.com/office/drawing/2014/main" id="{084B779A-1119-4FE6-82BD-83E6D0D05850}"/>
              </a:ext>
            </a:extLst>
          </p:cNvPr>
          <p:cNvGrpSpPr/>
          <p:nvPr/>
        </p:nvGrpSpPr>
        <p:grpSpPr>
          <a:xfrm>
            <a:off x="4861214" y="5209077"/>
            <a:ext cx="2409906" cy="1199602"/>
            <a:chOff x="4755787" y="5209077"/>
            <a:chExt cx="2409906" cy="1199602"/>
          </a:xfrm>
        </p:grpSpPr>
        <p:sp>
          <p:nvSpPr>
            <p:cNvPr id="103" name="TextBox 102">
              <a:extLst>
                <a:ext uri="{FF2B5EF4-FFF2-40B4-BE49-F238E27FC236}">
                  <a16:creationId xmlns:a16="http://schemas.microsoft.com/office/drawing/2014/main" id="{2B5B6837-1E0D-4662-8DBD-B435DBFF5496}"/>
                </a:ext>
              </a:extLst>
            </p:cNvPr>
            <p:cNvSpPr txBox="1"/>
            <p:nvPr/>
          </p:nvSpPr>
          <p:spPr>
            <a:xfrm>
              <a:off x="4755789" y="5577682"/>
              <a:ext cx="2409904" cy="830997"/>
            </a:xfrm>
            <a:prstGeom prst="rect">
              <a:avLst/>
            </a:prstGeom>
            <a:noFill/>
          </p:spPr>
          <p:txBody>
            <a:bodyPr wrap="square" rtlCol="0">
              <a:spAutoFit/>
            </a:bodyPr>
            <a:lstStyle/>
            <a:p>
              <a:pPr algn="ctr"/>
              <a:r>
                <a:rPr lang="en-US" altLang="ko-KR" sz="1200" dirty="0">
                  <a:solidFill>
                    <a:schemeClr val="tx1">
                      <a:lumMod val="90000"/>
                      <a:lumOff val="10000"/>
                    </a:schemeClr>
                  </a:solidFill>
                  <a:cs typeface="Arial" pitchFamily="34" charset="0"/>
                </a:rPr>
                <a:t>You can simply impress your audience and add a unique zing and appeal to your Presentations. </a:t>
              </a:r>
            </a:p>
          </p:txBody>
        </p:sp>
        <p:sp>
          <p:nvSpPr>
            <p:cNvPr id="104" name="TextBox 103">
              <a:extLst>
                <a:ext uri="{FF2B5EF4-FFF2-40B4-BE49-F238E27FC236}">
                  <a16:creationId xmlns:a16="http://schemas.microsoft.com/office/drawing/2014/main" id="{99016ED2-20F1-48A0-BE7B-85A43FC801BC}"/>
                </a:ext>
              </a:extLst>
            </p:cNvPr>
            <p:cNvSpPr txBox="1"/>
            <p:nvPr/>
          </p:nvSpPr>
          <p:spPr>
            <a:xfrm>
              <a:off x="4755787" y="5209077"/>
              <a:ext cx="2409905" cy="307777"/>
            </a:xfrm>
            <a:prstGeom prst="rect">
              <a:avLst/>
            </a:prstGeom>
            <a:solidFill>
              <a:schemeClr val="accent1"/>
            </a:solidFill>
          </p:spPr>
          <p:txBody>
            <a:bodyPr wrap="square" rtlCol="0">
              <a:spAutoFit/>
            </a:bodyPr>
            <a:lstStyle/>
            <a:p>
              <a:pPr algn="ctr"/>
              <a:r>
                <a:rPr lang="en-US" altLang="ko-KR" sz="1400" b="1" dirty="0">
                  <a:solidFill>
                    <a:schemeClr val="bg1"/>
                  </a:solidFill>
                  <a:cs typeface="Arial" pitchFamily="34" charset="0"/>
                </a:rPr>
                <a:t>Modern  PowerPoint</a:t>
              </a:r>
              <a:endParaRPr lang="ko-KR" altLang="en-US" sz="1400" b="1" dirty="0">
                <a:solidFill>
                  <a:schemeClr val="bg1"/>
                </a:solidFill>
                <a:cs typeface="Arial" pitchFamily="34" charset="0"/>
              </a:endParaRPr>
            </a:p>
          </p:txBody>
        </p:sp>
      </p:grpSp>
      <p:grpSp>
        <p:nvGrpSpPr>
          <p:cNvPr id="107" name="Group 106">
            <a:extLst>
              <a:ext uri="{FF2B5EF4-FFF2-40B4-BE49-F238E27FC236}">
                <a16:creationId xmlns:a16="http://schemas.microsoft.com/office/drawing/2014/main" id="{1100A6E8-3FE0-4D2B-A795-82F36A139E5B}"/>
              </a:ext>
            </a:extLst>
          </p:cNvPr>
          <p:cNvGrpSpPr/>
          <p:nvPr/>
        </p:nvGrpSpPr>
        <p:grpSpPr>
          <a:xfrm>
            <a:off x="8651568" y="5209077"/>
            <a:ext cx="2409906" cy="1199602"/>
            <a:chOff x="8649559" y="5203870"/>
            <a:chExt cx="2409906" cy="1199602"/>
          </a:xfrm>
        </p:grpSpPr>
        <p:sp>
          <p:nvSpPr>
            <p:cNvPr id="105" name="TextBox 104">
              <a:extLst>
                <a:ext uri="{FF2B5EF4-FFF2-40B4-BE49-F238E27FC236}">
                  <a16:creationId xmlns:a16="http://schemas.microsoft.com/office/drawing/2014/main" id="{6EA29987-0EF2-4B7E-9440-0269EB80205A}"/>
                </a:ext>
              </a:extLst>
            </p:cNvPr>
            <p:cNvSpPr txBox="1"/>
            <p:nvPr/>
          </p:nvSpPr>
          <p:spPr>
            <a:xfrm>
              <a:off x="8649561" y="5572475"/>
              <a:ext cx="2409904" cy="830997"/>
            </a:xfrm>
            <a:prstGeom prst="rect">
              <a:avLst/>
            </a:prstGeom>
            <a:noFill/>
          </p:spPr>
          <p:txBody>
            <a:bodyPr wrap="square" rtlCol="0">
              <a:spAutoFit/>
            </a:bodyPr>
            <a:lstStyle/>
            <a:p>
              <a:pPr algn="ctr"/>
              <a:r>
                <a:rPr lang="en-US" altLang="ko-KR" sz="1200" dirty="0">
                  <a:solidFill>
                    <a:schemeClr val="tx1">
                      <a:lumMod val="90000"/>
                      <a:lumOff val="10000"/>
                    </a:schemeClr>
                  </a:solidFill>
                  <a:cs typeface="Arial" pitchFamily="34" charset="0"/>
                </a:rPr>
                <a:t>You can simply impress your audience and add a unique zing and appeal to your Presentations. </a:t>
              </a:r>
            </a:p>
          </p:txBody>
        </p:sp>
        <p:sp>
          <p:nvSpPr>
            <p:cNvPr id="106" name="TextBox 105">
              <a:extLst>
                <a:ext uri="{FF2B5EF4-FFF2-40B4-BE49-F238E27FC236}">
                  <a16:creationId xmlns:a16="http://schemas.microsoft.com/office/drawing/2014/main" id="{A2C88094-82CE-41B8-B92B-42121A4CCD3E}"/>
                </a:ext>
              </a:extLst>
            </p:cNvPr>
            <p:cNvSpPr txBox="1"/>
            <p:nvPr/>
          </p:nvSpPr>
          <p:spPr>
            <a:xfrm>
              <a:off x="8649559" y="5203870"/>
              <a:ext cx="2409905" cy="307777"/>
            </a:xfrm>
            <a:prstGeom prst="rect">
              <a:avLst/>
            </a:prstGeom>
            <a:solidFill>
              <a:schemeClr val="accent2"/>
            </a:solidFill>
          </p:spPr>
          <p:txBody>
            <a:bodyPr wrap="square" rtlCol="0">
              <a:spAutoFit/>
            </a:bodyPr>
            <a:lstStyle/>
            <a:p>
              <a:pPr algn="ctr"/>
              <a:r>
                <a:rPr lang="en-US" altLang="ko-KR" sz="1400" b="1" dirty="0">
                  <a:solidFill>
                    <a:schemeClr val="bg1"/>
                  </a:solidFill>
                  <a:cs typeface="Arial" pitchFamily="34" charset="0"/>
                </a:rPr>
                <a:t>Modern  PowerPoint</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4085847740"/>
      </p:ext>
    </p:extLst>
  </p:cSld>
  <p:clrMapOvr>
    <a:masterClrMapping/>
  </p:clrMapOvr>
</p:sld>
</file>

<file path=ppt/theme/theme1.xml><?xml version="1.0" encoding="utf-8"?>
<a:theme xmlns:a="http://schemas.openxmlformats.org/drawingml/2006/main" name="Cover and End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108">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4976</TotalTime>
  <Words>5050</Words>
  <Application>Microsoft Office PowerPoint</Application>
  <PresentationFormat>Widescreen</PresentationFormat>
  <Paragraphs>542</Paragraphs>
  <Slides>43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43</vt:i4>
      </vt:variant>
    </vt:vector>
  </HeadingPairs>
  <TitlesOfParts>
    <vt:vector size="53" baseType="lpstr">
      <vt:lpstr>Arial Unicode MS</vt:lpstr>
      <vt:lpstr>FZShuTi</vt:lpstr>
      <vt:lpstr>맑은 고딕</vt:lpstr>
      <vt:lpstr>Arial</vt:lpstr>
      <vt:lpstr>Brush Script Std</vt:lpstr>
      <vt:lpstr>Calibri</vt:lpstr>
      <vt:lpstr>Calibri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Johnny Cage</cp:lastModifiedBy>
  <cp:revision>61</cp:revision>
  <dcterms:created xsi:type="dcterms:W3CDTF">2020-01-20T05:08:25Z</dcterms:created>
  <dcterms:modified xsi:type="dcterms:W3CDTF">2021-03-19T11:38:56Z</dcterms:modified>
</cp:coreProperties>
</file>