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073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48072" y="300379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8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65607" y="4441056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3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5" y="229998"/>
            <a:ext cx="1453097" cy="7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2021-03-19T11:38:15Z</dcterms:modified>
</cp:coreProperties>
</file>