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5536" y="4227934"/>
            <a:ext cx="4176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95536" y="3363838"/>
            <a:ext cx="41764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324544" y="4628044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https</a:t>
            </a:r>
            <a:r>
              <a:rPr lang="en-US" altLang="ko-KR" sz="1200" dirty="0">
                <a:cs typeface="Arial" pitchFamily="34" charset="0"/>
                <a:hlinkClick r:id="rId3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54" y="195487"/>
            <a:ext cx="147328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23</cp:revision>
  <dcterms:created xsi:type="dcterms:W3CDTF">2014-04-01T16:27:38Z</dcterms:created>
  <dcterms:modified xsi:type="dcterms:W3CDTF">2021-03-19T11:51:33Z</dcterms:modified>
</cp:coreProperties>
</file>