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4657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70979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4235"/>
            <a:ext cx="1291705" cy="631332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68144" y="180823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268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20</cp:revision>
  <dcterms:created xsi:type="dcterms:W3CDTF">2014-04-01T16:27:38Z</dcterms:created>
  <dcterms:modified xsi:type="dcterms:W3CDTF">2021-03-19T11:50:21Z</dcterms:modified>
</cp:coreProperties>
</file>