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46"/>
  </p:notesMasterIdLst>
  <p:handoutMasterIdLst>
    <p:handoutMasterId r:id="rId47"/>
  </p:handoutMasterIdLst>
  <p:sldIdLst>
    <p:sldId id="271" r:id="rId4"/>
    <p:sldId id="262" r:id="rId5"/>
    <p:sldId id="261" r:id="rId6"/>
    <p:sldId id="268" r:id="rId7"/>
    <p:sldId id="307" r:id="rId8"/>
    <p:sldId id="314" r:id="rId9"/>
    <p:sldId id="276" r:id="rId10"/>
    <p:sldId id="284" r:id="rId11"/>
    <p:sldId id="322" r:id="rId12"/>
    <p:sldId id="281" r:id="rId13"/>
    <p:sldId id="311" r:id="rId14"/>
    <p:sldId id="287" r:id="rId15"/>
    <p:sldId id="321" r:id="rId16"/>
    <p:sldId id="310" r:id="rId17"/>
    <p:sldId id="278" r:id="rId18"/>
    <p:sldId id="323" r:id="rId19"/>
    <p:sldId id="285" r:id="rId20"/>
    <p:sldId id="324" r:id="rId21"/>
    <p:sldId id="327" r:id="rId22"/>
    <p:sldId id="325" r:id="rId23"/>
    <p:sldId id="326" r:id="rId24"/>
    <p:sldId id="264" r:id="rId25"/>
    <p:sldId id="289" r:id="rId26"/>
    <p:sldId id="319" r:id="rId27"/>
    <p:sldId id="283" r:id="rId28"/>
    <p:sldId id="320" r:id="rId29"/>
    <p:sldId id="279" r:id="rId30"/>
    <p:sldId id="282" r:id="rId31"/>
    <p:sldId id="286" r:id="rId32"/>
    <p:sldId id="316" r:id="rId33"/>
    <p:sldId id="280" r:id="rId34"/>
    <p:sldId id="315" r:id="rId35"/>
    <p:sldId id="288" r:id="rId36"/>
    <p:sldId id="317" r:id="rId37"/>
    <p:sldId id="309" r:id="rId38"/>
    <p:sldId id="265" r:id="rId39"/>
    <p:sldId id="277" r:id="rId40"/>
    <p:sldId id="318" r:id="rId41"/>
    <p:sldId id="308" r:id="rId42"/>
    <p:sldId id="266" r:id="rId43"/>
    <p:sldId id="272" r:id="rId44"/>
    <p:sldId id="260" r:id="rId45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4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61" autoAdjust="0"/>
    <p:restoredTop sz="96196" autoAdjust="0"/>
  </p:normalViewPr>
  <p:slideViewPr>
    <p:cSldViewPr snapToGrid="0">
      <p:cViewPr varScale="1">
        <p:scale>
          <a:sx n="39" d="100"/>
          <a:sy n="39" d="100"/>
        </p:scale>
        <p:origin x="216" y="48"/>
      </p:cViewPr>
      <p:guideLst>
        <p:guide orient="horz" pos="264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02626081521203E-2"/>
          <c:y val="1.8843674426077067E-2"/>
          <c:w val="0.92984998507314165"/>
          <c:h val="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AFD740"/>
            </a:solidFill>
          </c:spPr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2712-47B8-A4CB-F8A15BA911BA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2712-47B8-A4CB-F8A15BA911BA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712-47B8-A4CB-F8A15BA911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02626081521203E-2"/>
          <c:y val="1.8843674426077067E-2"/>
          <c:w val="0.92984998507314165"/>
          <c:h val="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AFD740"/>
            </a:solidFill>
          </c:spPr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8ACA-4CFB-9BD3-5A0FB8ED734F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8ACA-4CFB-9BD3-5A0FB8ED734F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ACA-4CFB-9BD3-5A0FB8ED73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02626081521203E-2"/>
          <c:y val="1.8843674426077067E-2"/>
          <c:w val="0.92984998507314165"/>
          <c:h val="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AFD740"/>
            </a:solidFill>
          </c:spPr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04D0-4E34-9248-92930C323F3D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04D0-4E34-9248-92930C323F3D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4D0-4E34-9248-92930C323F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D75A0A4-518F-48D4-84F1-3DC45E255FC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0BD4FD-FB6F-481F-B069-F42B98D8B3E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B75742-7AAE-47DE-B133-CD0BB1D90670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453BBD-785B-4BC4-AC52-D1D1BA4FA5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CE4043-0CA1-4854-9D91-B4E994F73A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2F20B6-6FF5-45E0-A3EA-F826548D3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118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BAFEC3-B050-45E0-A459-0A4277F7B1C2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13EE3B-20DA-4DBD-9D99-4E96D3BF5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50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13EE3B-20DA-4DBD-9D99-4E96D3BF51B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72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BE8C512-D044-417F-88C3-87EA35A37A75}"/>
              </a:ext>
            </a:extLst>
          </p:cNvPr>
          <p:cNvGrpSpPr/>
          <p:nvPr userDrawn="1"/>
        </p:nvGrpSpPr>
        <p:grpSpPr>
          <a:xfrm>
            <a:off x="5230606" y="1239951"/>
            <a:ext cx="1730789" cy="244549"/>
            <a:chOff x="435935" y="648585"/>
            <a:chExt cx="1730789" cy="24454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B32F71F-C37B-40DB-AC1C-FAE4A97E435F}"/>
                </a:ext>
              </a:extLst>
            </p:cNvPr>
            <p:cNvSpPr/>
            <p:nvPr/>
          </p:nvSpPr>
          <p:spPr>
            <a:xfrm>
              <a:off x="435935" y="648585"/>
              <a:ext cx="244549" cy="24454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172B89D-B1FF-4A2B-9A0B-7523468280B8}"/>
                </a:ext>
              </a:extLst>
            </p:cNvPr>
            <p:cNvSpPr/>
            <p:nvPr/>
          </p:nvSpPr>
          <p:spPr>
            <a:xfrm>
              <a:off x="733183" y="648585"/>
              <a:ext cx="244549" cy="2445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56C641A-8172-4B9C-81FC-825F522B8293}"/>
                </a:ext>
              </a:extLst>
            </p:cNvPr>
            <p:cNvSpPr/>
            <p:nvPr/>
          </p:nvSpPr>
          <p:spPr>
            <a:xfrm>
              <a:off x="1030431" y="648585"/>
              <a:ext cx="244549" cy="24454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AA96E59-0D3F-4A9F-8539-41D89B47EBC7}"/>
                </a:ext>
              </a:extLst>
            </p:cNvPr>
            <p:cNvSpPr/>
            <p:nvPr/>
          </p:nvSpPr>
          <p:spPr>
            <a:xfrm>
              <a:off x="1327679" y="648585"/>
              <a:ext cx="244549" cy="24454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B579CB6-2852-4EB9-AACE-21B5F38AFFDE}"/>
                </a:ext>
              </a:extLst>
            </p:cNvPr>
            <p:cNvSpPr/>
            <p:nvPr/>
          </p:nvSpPr>
          <p:spPr>
            <a:xfrm>
              <a:off x="1624927" y="648585"/>
              <a:ext cx="244549" cy="24454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1DF976F-1C48-4F1C-9A1C-DB5336449A41}"/>
                </a:ext>
              </a:extLst>
            </p:cNvPr>
            <p:cNvSpPr/>
            <p:nvPr/>
          </p:nvSpPr>
          <p:spPr>
            <a:xfrm>
              <a:off x="1922175" y="648585"/>
              <a:ext cx="244549" cy="24454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2057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F80806DE-2C79-4003-BF1D-4EFCF94F9363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76291" y="1261455"/>
            <a:ext cx="4334608" cy="433509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Block Arc 2">
            <a:extLst>
              <a:ext uri="{FF2B5EF4-FFF2-40B4-BE49-F238E27FC236}">
                <a16:creationId xmlns:a16="http://schemas.microsoft.com/office/drawing/2014/main" id="{C574AA1B-BBA5-4FCC-9508-18A72947EC62}"/>
              </a:ext>
            </a:extLst>
          </p:cNvPr>
          <p:cNvSpPr/>
          <p:nvPr userDrawn="1"/>
        </p:nvSpPr>
        <p:spPr>
          <a:xfrm>
            <a:off x="5972907" y="558312"/>
            <a:ext cx="5741377" cy="5741377"/>
          </a:xfrm>
          <a:prstGeom prst="blockArc">
            <a:avLst>
              <a:gd name="adj1" fmla="val 12381833"/>
              <a:gd name="adj2" fmla="val 9279677"/>
              <a:gd name="adj3" fmla="val 9208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207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F80806DE-2C79-4003-BF1D-4EFCF94F9363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2915949" y="0"/>
            <a:ext cx="4334608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52244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F80806DE-2C79-4003-BF1D-4EFCF94F9363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6741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AB5EE6D-C3ED-45F9-A665-6FD680D4957E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5606908" y="1091076"/>
            <a:ext cx="6585092" cy="5766924"/>
          </a:xfrm>
          <a:custGeom>
            <a:avLst/>
            <a:gdLst>
              <a:gd name="connsiteX0" fmla="*/ 4201780 w 6585092"/>
              <a:gd name="connsiteY0" fmla="*/ 0 h 5766924"/>
              <a:gd name="connsiteX1" fmla="*/ 6551035 w 6585092"/>
              <a:gd name="connsiteY1" fmla="*/ 717678 h 5766924"/>
              <a:gd name="connsiteX2" fmla="*/ 6585092 w 6585092"/>
              <a:gd name="connsiteY2" fmla="*/ 741899 h 5766924"/>
              <a:gd name="connsiteX3" fmla="*/ 6585092 w 6585092"/>
              <a:gd name="connsiteY3" fmla="*/ 5766924 h 5766924"/>
              <a:gd name="connsiteX4" fmla="*/ 304204 w 6585092"/>
              <a:gd name="connsiteY4" fmla="*/ 5766924 h 5766924"/>
              <a:gd name="connsiteX5" fmla="*/ 188904 w 6585092"/>
              <a:gd name="connsiteY5" fmla="*/ 5451867 h 5766924"/>
              <a:gd name="connsiteX6" fmla="*/ 0 w 6585092"/>
              <a:gd name="connsiteY6" fmla="*/ 4202247 h 5766924"/>
              <a:gd name="connsiteX7" fmla="*/ 4201780 w 6585092"/>
              <a:gd name="connsiteY7" fmla="*/ 0 h 576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85092" h="5766924">
                <a:moveTo>
                  <a:pt x="4201780" y="0"/>
                </a:moveTo>
                <a:cubicBezTo>
                  <a:pt x="5071997" y="0"/>
                  <a:pt x="5880427" y="264574"/>
                  <a:pt x="6551035" y="717678"/>
                </a:cubicBezTo>
                <a:lnTo>
                  <a:pt x="6585092" y="741899"/>
                </a:lnTo>
                <a:lnTo>
                  <a:pt x="6585092" y="5766924"/>
                </a:lnTo>
                <a:lnTo>
                  <a:pt x="304204" y="5766924"/>
                </a:lnTo>
                <a:lnTo>
                  <a:pt x="188904" y="5451867"/>
                </a:lnTo>
                <a:cubicBezTo>
                  <a:pt x="66136" y="5057113"/>
                  <a:pt x="0" y="4637404"/>
                  <a:pt x="0" y="4202247"/>
                </a:cubicBezTo>
                <a:cubicBezTo>
                  <a:pt x="0" y="1881410"/>
                  <a:pt x="1881201" y="0"/>
                  <a:pt x="42017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3428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0">
            <a:extLst>
              <a:ext uri="{FF2B5EF4-FFF2-40B4-BE49-F238E27FC236}">
                <a16:creationId xmlns:a16="http://schemas.microsoft.com/office/drawing/2014/main" id="{BF03EB36-F8DB-4213-8EE1-9A5D29D92A5D}"/>
              </a:ext>
            </a:extLst>
          </p:cNvPr>
          <p:cNvSpPr/>
          <p:nvPr userDrawn="1"/>
        </p:nvSpPr>
        <p:spPr>
          <a:xfrm>
            <a:off x="7657923" y="96654"/>
            <a:ext cx="4534077" cy="6761346"/>
          </a:xfrm>
          <a:custGeom>
            <a:avLst/>
            <a:gdLst>
              <a:gd name="connsiteX0" fmla="*/ 1723219 w 4534077"/>
              <a:gd name="connsiteY0" fmla="*/ 0 h 6761346"/>
              <a:gd name="connsiteX1" fmla="*/ 4534077 w 4534077"/>
              <a:gd name="connsiteY1" fmla="*/ 0 h 6761346"/>
              <a:gd name="connsiteX2" fmla="*/ 4534077 w 4534077"/>
              <a:gd name="connsiteY2" fmla="*/ 1295823 h 6761346"/>
              <a:gd name="connsiteX3" fmla="*/ 4480264 w 4534077"/>
              <a:gd name="connsiteY3" fmla="*/ 1298541 h 6761346"/>
              <a:gd name="connsiteX4" fmla="*/ 2360823 w 4534077"/>
              <a:gd name="connsiteY4" fmla="*/ 3647174 h 6761346"/>
              <a:gd name="connsiteX5" fmla="*/ 4480264 w 4534077"/>
              <a:gd name="connsiteY5" fmla="*/ 5995808 h 6761346"/>
              <a:gd name="connsiteX6" fmla="*/ 4534077 w 4534077"/>
              <a:gd name="connsiteY6" fmla="*/ 5998525 h 6761346"/>
              <a:gd name="connsiteX7" fmla="*/ 4534077 w 4534077"/>
              <a:gd name="connsiteY7" fmla="*/ 6761346 h 6761346"/>
              <a:gd name="connsiteX8" fmla="*/ 1173253 w 4534077"/>
              <a:gd name="connsiteY8" fmla="*/ 6761346 h 6761346"/>
              <a:gd name="connsiteX9" fmla="*/ 1046818 w 4534077"/>
              <a:gd name="connsiteY9" fmla="*/ 6612154 h 6761346"/>
              <a:gd name="connsiteX10" fmla="*/ 0 w 4534077"/>
              <a:gd name="connsiteY10" fmla="*/ 3647174 h 6761346"/>
              <a:gd name="connsiteX11" fmla="*/ 1718241 w 4534077"/>
              <a:gd name="connsiteY11" fmla="*/ 3723 h 6761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534077" h="6761346">
                <a:moveTo>
                  <a:pt x="1723219" y="0"/>
                </a:moveTo>
                <a:lnTo>
                  <a:pt x="4534077" y="0"/>
                </a:lnTo>
                <a:lnTo>
                  <a:pt x="4534077" y="1295823"/>
                </a:lnTo>
                <a:lnTo>
                  <a:pt x="4480264" y="1298541"/>
                </a:lnTo>
                <a:cubicBezTo>
                  <a:pt x="3289805" y="1419438"/>
                  <a:pt x="2360823" y="2424819"/>
                  <a:pt x="2360823" y="3647174"/>
                </a:cubicBezTo>
                <a:cubicBezTo>
                  <a:pt x="2360823" y="4869531"/>
                  <a:pt x="3289805" y="5874910"/>
                  <a:pt x="4480264" y="5995808"/>
                </a:cubicBezTo>
                <a:lnTo>
                  <a:pt x="4534077" y="5998525"/>
                </a:lnTo>
                <a:lnTo>
                  <a:pt x="4534077" y="6761346"/>
                </a:lnTo>
                <a:lnTo>
                  <a:pt x="1173253" y="6761346"/>
                </a:lnTo>
                <a:lnTo>
                  <a:pt x="1046818" y="6612154"/>
                </a:lnTo>
                <a:cubicBezTo>
                  <a:pt x="392079" y="5801680"/>
                  <a:pt x="0" y="4770215"/>
                  <a:pt x="0" y="3647174"/>
                </a:cubicBezTo>
                <a:cubicBezTo>
                  <a:pt x="0" y="2180347"/>
                  <a:pt x="668868" y="869743"/>
                  <a:pt x="1718241" y="3723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: 도형 10">
            <a:extLst>
              <a:ext uri="{FF2B5EF4-FFF2-40B4-BE49-F238E27FC236}">
                <a16:creationId xmlns:a16="http://schemas.microsoft.com/office/drawing/2014/main" id="{19EE2DE6-3399-4B06-A339-C450004E0318}"/>
              </a:ext>
            </a:extLst>
          </p:cNvPr>
          <p:cNvSpPr/>
          <p:nvPr userDrawn="1"/>
        </p:nvSpPr>
        <p:spPr>
          <a:xfrm>
            <a:off x="0" y="1584376"/>
            <a:ext cx="2070840" cy="4141680"/>
          </a:xfrm>
          <a:custGeom>
            <a:avLst/>
            <a:gdLst>
              <a:gd name="connsiteX0" fmla="*/ 0 w 2070840"/>
              <a:gd name="connsiteY0" fmla="*/ 0 h 4141680"/>
              <a:gd name="connsiteX1" fmla="*/ 2070840 w 2070840"/>
              <a:gd name="connsiteY1" fmla="*/ 2070840 h 4141680"/>
              <a:gd name="connsiteX2" fmla="*/ 0 w 2070840"/>
              <a:gd name="connsiteY2" fmla="*/ 4141680 h 414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0840" h="4141680">
                <a:moveTo>
                  <a:pt x="0" y="0"/>
                </a:moveTo>
                <a:cubicBezTo>
                  <a:pt x="1143693" y="0"/>
                  <a:pt x="2070840" y="927147"/>
                  <a:pt x="2070840" y="2070840"/>
                </a:cubicBezTo>
                <a:cubicBezTo>
                  <a:pt x="2070840" y="3214533"/>
                  <a:pt x="1143693" y="4141680"/>
                  <a:pt x="0" y="414168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그림 개체 틀 7">
            <a:extLst>
              <a:ext uri="{FF2B5EF4-FFF2-40B4-BE49-F238E27FC236}">
                <a16:creationId xmlns:a16="http://schemas.microsoft.com/office/drawing/2014/main" id="{68880C8A-F236-42FC-BA91-6613B49080B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752806" y="0"/>
            <a:ext cx="4439195" cy="6858000"/>
          </a:xfrm>
          <a:custGeom>
            <a:avLst/>
            <a:gdLst>
              <a:gd name="connsiteX0" fmla="*/ 1620135 w 4439195"/>
              <a:gd name="connsiteY0" fmla="*/ 0 h 6858000"/>
              <a:gd name="connsiteX1" fmla="*/ 4439195 w 4439195"/>
              <a:gd name="connsiteY1" fmla="*/ 0 h 6858000"/>
              <a:gd name="connsiteX2" fmla="*/ 4439195 w 4439195"/>
              <a:gd name="connsiteY2" fmla="*/ 1209402 h 6858000"/>
              <a:gd name="connsiteX3" fmla="*/ 2219598 w 4439195"/>
              <a:gd name="connsiteY3" fmla="*/ 3428999 h 6858000"/>
              <a:gd name="connsiteX4" fmla="*/ 4439195 w 4439195"/>
              <a:gd name="connsiteY4" fmla="*/ 5648596 h 6858000"/>
              <a:gd name="connsiteX5" fmla="*/ 4439195 w 4439195"/>
              <a:gd name="connsiteY5" fmla="*/ 6858000 h 6858000"/>
              <a:gd name="connsiteX6" fmla="*/ 1620138 w 4439195"/>
              <a:gd name="connsiteY6" fmla="*/ 6858000 h 6858000"/>
              <a:gd name="connsiteX7" fmla="*/ 1615455 w 4439195"/>
              <a:gd name="connsiteY7" fmla="*/ 6854498 h 6858000"/>
              <a:gd name="connsiteX8" fmla="*/ 0 w 4439195"/>
              <a:gd name="connsiteY8" fmla="*/ 3428999 h 6858000"/>
              <a:gd name="connsiteX9" fmla="*/ 1615455 w 4439195"/>
              <a:gd name="connsiteY9" fmla="*/ 35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39195" h="6858000">
                <a:moveTo>
                  <a:pt x="1620135" y="0"/>
                </a:moveTo>
                <a:lnTo>
                  <a:pt x="4439195" y="0"/>
                </a:lnTo>
                <a:lnTo>
                  <a:pt x="4439195" y="1209402"/>
                </a:lnTo>
                <a:cubicBezTo>
                  <a:pt x="3213345" y="1209402"/>
                  <a:pt x="2219598" y="2203149"/>
                  <a:pt x="2219598" y="3428999"/>
                </a:cubicBezTo>
                <a:cubicBezTo>
                  <a:pt x="2219598" y="4654849"/>
                  <a:pt x="3213345" y="5648596"/>
                  <a:pt x="4439195" y="5648596"/>
                </a:cubicBezTo>
                <a:lnTo>
                  <a:pt x="4439195" y="6858000"/>
                </a:lnTo>
                <a:lnTo>
                  <a:pt x="1620138" y="6858000"/>
                </a:lnTo>
                <a:lnTo>
                  <a:pt x="1615455" y="6854498"/>
                </a:lnTo>
                <a:cubicBezTo>
                  <a:pt x="628856" y="6040284"/>
                  <a:pt x="0" y="4808080"/>
                  <a:pt x="0" y="3428999"/>
                </a:cubicBezTo>
                <a:cubicBezTo>
                  <a:pt x="0" y="2049918"/>
                  <a:pt x="628856" y="817714"/>
                  <a:pt x="1615455" y="350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5FF9DD3D-5695-43A7-816D-0EDB135232E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1414808"/>
            <a:ext cx="2014192" cy="4028384"/>
          </a:xfrm>
          <a:custGeom>
            <a:avLst/>
            <a:gdLst>
              <a:gd name="connsiteX0" fmla="*/ 0 w 2014192"/>
              <a:gd name="connsiteY0" fmla="*/ 0 h 4028384"/>
              <a:gd name="connsiteX1" fmla="*/ 2014192 w 2014192"/>
              <a:gd name="connsiteY1" fmla="*/ 2014192 h 4028384"/>
              <a:gd name="connsiteX2" fmla="*/ 0 w 2014192"/>
              <a:gd name="connsiteY2" fmla="*/ 4028384 h 4028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4192" h="4028384">
                <a:moveTo>
                  <a:pt x="0" y="0"/>
                </a:moveTo>
                <a:cubicBezTo>
                  <a:pt x="1112408" y="0"/>
                  <a:pt x="2014192" y="901784"/>
                  <a:pt x="2014192" y="2014192"/>
                </a:cubicBezTo>
                <a:cubicBezTo>
                  <a:pt x="2014192" y="3126600"/>
                  <a:pt x="1112408" y="4028384"/>
                  <a:pt x="0" y="402838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6173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6139D37-AEA2-4790-915D-16B5E32B1A16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539394" y="190071"/>
            <a:ext cx="11113212" cy="4304871"/>
          </a:xfrm>
          <a:custGeom>
            <a:avLst/>
            <a:gdLst>
              <a:gd name="connsiteX0" fmla="*/ 9955665 w 11113212"/>
              <a:gd name="connsiteY0" fmla="*/ 462337 h 4304871"/>
              <a:gd name="connsiteX1" fmla="*/ 10087637 w 11113212"/>
              <a:gd name="connsiteY1" fmla="*/ 488981 h 4304871"/>
              <a:gd name="connsiteX2" fmla="*/ 10131010 w 11113212"/>
              <a:gd name="connsiteY2" fmla="*/ 512523 h 4304871"/>
              <a:gd name="connsiteX3" fmla="*/ 10131010 w 11113212"/>
              <a:gd name="connsiteY3" fmla="*/ 2083238 h 4304871"/>
              <a:gd name="connsiteX4" fmla="*/ 10279949 w 11113212"/>
              <a:gd name="connsiteY4" fmla="*/ 2307934 h 4304871"/>
              <a:gd name="connsiteX5" fmla="*/ 10294712 w 11113212"/>
              <a:gd name="connsiteY5" fmla="*/ 2312517 h 4304871"/>
              <a:gd name="connsiteX6" fmla="*/ 10294712 w 11113212"/>
              <a:gd name="connsiteY6" fmla="*/ 3965824 h 4304871"/>
              <a:gd name="connsiteX7" fmla="*/ 9955665 w 11113212"/>
              <a:gd name="connsiteY7" fmla="*/ 4304871 h 4304871"/>
              <a:gd name="connsiteX8" fmla="*/ 9616618 w 11113212"/>
              <a:gd name="connsiteY8" fmla="*/ 3965824 h 4304871"/>
              <a:gd name="connsiteX9" fmla="*/ 9616618 w 11113212"/>
              <a:gd name="connsiteY9" fmla="*/ 2323644 h 4304871"/>
              <a:gd name="connsiteX10" fmla="*/ 9631498 w 11113212"/>
              <a:gd name="connsiteY10" fmla="*/ 2322144 h 4304871"/>
              <a:gd name="connsiteX11" fmla="*/ 9826212 w 11113212"/>
              <a:gd name="connsiteY11" fmla="*/ 2083238 h 4304871"/>
              <a:gd name="connsiteX12" fmla="*/ 9826212 w 11113212"/>
              <a:gd name="connsiteY12" fmla="*/ 488199 h 4304871"/>
              <a:gd name="connsiteX13" fmla="*/ 9887335 w 11113212"/>
              <a:gd name="connsiteY13" fmla="*/ 469225 h 4304871"/>
              <a:gd name="connsiteX14" fmla="*/ 9955665 w 11113212"/>
              <a:gd name="connsiteY14" fmla="*/ 462337 h 4304871"/>
              <a:gd name="connsiteX15" fmla="*/ 3544585 w 11113212"/>
              <a:gd name="connsiteY15" fmla="*/ 462337 h 4304871"/>
              <a:gd name="connsiteX16" fmla="*/ 3676558 w 11113212"/>
              <a:gd name="connsiteY16" fmla="*/ 488981 h 4304871"/>
              <a:gd name="connsiteX17" fmla="*/ 3710992 w 11113212"/>
              <a:gd name="connsiteY17" fmla="*/ 507672 h 4304871"/>
              <a:gd name="connsiteX18" fmla="*/ 3710992 w 11113212"/>
              <a:gd name="connsiteY18" fmla="*/ 2083238 h 4304871"/>
              <a:gd name="connsiteX19" fmla="*/ 3859931 w 11113212"/>
              <a:gd name="connsiteY19" fmla="*/ 2307934 h 4304871"/>
              <a:gd name="connsiteX20" fmla="*/ 3883633 w 11113212"/>
              <a:gd name="connsiteY20" fmla="*/ 2315292 h 4304871"/>
              <a:gd name="connsiteX21" fmla="*/ 3883633 w 11113212"/>
              <a:gd name="connsiteY21" fmla="*/ 3965824 h 4304871"/>
              <a:gd name="connsiteX22" fmla="*/ 3544585 w 11113212"/>
              <a:gd name="connsiteY22" fmla="*/ 4304871 h 4304871"/>
              <a:gd name="connsiteX23" fmla="*/ 3205539 w 11113212"/>
              <a:gd name="connsiteY23" fmla="*/ 3965824 h 4304871"/>
              <a:gd name="connsiteX24" fmla="*/ 3205539 w 11113212"/>
              <a:gd name="connsiteY24" fmla="*/ 2319548 h 4304871"/>
              <a:gd name="connsiteX25" fmla="*/ 3242953 w 11113212"/>
              <a:gd name="connsiteY25" fmla="*/ 2307934 h 4304871"/>
              <a:gd name="connsiteX26" fmla="*/ 3391891 w 11113212"/>
              <a:gd name="connsiteY26" fmla="*/ 2083238 h 4304871"/>
              <a:gd name="connsiteX27" fmla="*/ 3391891 w 11113212"/>
              <a:gd name="connsiteY27" fmla="*/ 500229 h 4304871"/>
              <a:gd name="connsiteX28" fmla="*/ 3412613 w 11113212"/>
              <a:gd name="connsiteY28" fmla="*/ 488981 h 4304871"/>
              <a:gd name="connsiteX29" fmla="*/ 3544585 w 11113212"/>
              <a:gd name="connsiteY29" fmla="*/ 462337 h 4304871"/>
              <a:gd name="connsiteX30" fmla="*/ 1941817 w 11113212"/>
              <a:gd name="connsiteY30" fmla="*/ 462337 h 4304871"/>
              <a:gd name="connsiteX31" fmla="*/ 2280864 w 11113212"/>
              <a:gd name="connsiteY31" fmla="*/ 801384 h 4304871"/>
              <a:gd name="connsiteX32" fmla="*/ 2280864 w 11113212"/>
              <a:gd name="connsiteY32" fmla="*/ 3965824 h 4304871"/>
              <a:gd name="connsiteX33" fmla="*/ 1941817 w 11113212"/>
              <a:gd name="connsiteY33" fmla="*/ 4304871 h 4304871"/>
              <a:gd name="connsiteX34" fmla="*/ 1602770 w 11113212"/>
              <a:gd name="connsiteY34" fmla="*/ 3965824 h 4304871"/>
              <a:gd name="connsiteX35" fmla="*/ 1602770 w 11113212"/>
              <a:gd name="connsiteY35" fmla="*/ 2320080 h 4304871"/>
              <a:gd name="connsiteX36" fmla="*/ 1641898 w 11113212"/>
              <a:gd name="connsiteY36" fmla="*/ 2307934 h 4304871"/>
              <a:gd name="connsiteX37" fmla="*/ 1790837 w 11113212"/>
              <a:gd name="connsiteY37" fmla="*/ 2083238 h 4304871"/>
              <a:gd name="connsiteX38" fmla="*/ 1790837 w 11113212"/>
              <a:gd name="connsiteY38" fmla="*/ 499298 h 4304871"/>
              <a:gd name="connsiteX39" fmla="*/ 1809845 w 11113212"/>
              <a:gd name="connsiteY39" fmla="*/ 488981 h 4304871"/>
              <a:gd name="connsiteX40" fmla="*/ 1941817 w 11113212"/>
              <a:gd name="connsiteY40" fmla="*/ 462337 h 4304871"/>
              <a:gd name="connsiteX41" fmla="*/ 339047 w 11113212"/>
              <a:gd name="connsiteY41" fmla="*/ 462337 h 4304871"/>
              <a:gd name="connsiteX42" fmla="*/ 471019 w 11113212"/>
              <a:gd name="connsiteY42" fmla="*/ 488981 h 4304871"/>
              <a:gd name="connsiteX43" fmla="*/ 503443 w 11113212"/>
              <a:gd name="connsiteY43" fmla="*/ 506580 h 4304871"/>
              <a:gd name="connsiteX44" fmla="*/ 503443 w 11113212"/>
              <a:gd name="connsiteY44" fmla="*/ 2083238 h 4304871"/>
              <a:gd name="connsiteX45" fmla="*/ 652382 w 11113212"/>
              <a:gd name="connsiteY45" fmla="*/ 2307934 h 4304871"/>
              <a:gd name="connsiteX46" fmla="*/ 678093 w 11113212"/>
              <a:gd name="connsiteY46" fmla="*/ 2315916 h 4304871"/>
              <a:gd name="connsiteX47" fmla="*/ 678093 w 11113212"/>
              <a:gd name="connsiteY47" fmla="*/ 3965824 h 4304871"/>
              <a:gd name="connsiteX48" fmla="*/ 339047 w 11113212"/>
              <a:gd name="connsiteY48" fmla="*/ 4304871 h 4304871"/>
              <a:gd name="connsiteX49" fmla="*/ 0 w 11113212"/>
              <a:gd name="connsiteY49" fmla="*/ 3965824 h 4304871"/>
              <a:gd name="connsiteX50" fmla="*/ 0 w 11113212"/>
              <a:gd name="connsiteY50" fmla="*/ 801384 h 4304871"/>
              <a:gd name="connsiteX51" fmla="*/ 339047 w 11113212"/>
              <a:gd name="connsiteY51" fmla="*/ 462337 h 4304871"/>
              <a:gd name="connsiteX52" fmla="*/ 8352895 w 11113212"/>
              <a:gd name="connsiteY52" fmla="*/ 462336 h 4304871"/>
              <a:gd name="connsiteX53" fmla="*/ 8484867 w 11113212"/>
              <a:gd name="connsiteY53" fmla="*/ 488980 h 4304871"/>
              <a:gd name="connsiteX54" fmla="*/ 8507997 w 11113212"/>
              <a:gd name="connsiteY54" fmla="*/ 501535 h 4304871"/>
              <a:gd name="connsiteX55" fmla="*/ 8507997 w 11113212"/>
              <a:gd name="connsiteY55" fmla="*/ 2083238 h 4304871"/>
              <a:gd name="connsiteX56" fmla="*/ 8656936 w 11113212"/>
              <a:gd name="connsiteY56" fmla="*/ 2307934 h 4304871"/>
              <a:gd name="connsiteX57" fmla="*/ 8691942 w 11113212"/>
              <a:gd name="connsiteY57" fmla="*/ 2318801 h 4304871"/>
              <a:gd name="connsiteX58" fmla="*/ 8691942 w 11113212"/>
              <a:gd name="connsiteY58" fmla="*/ 3965824 h 4304871"/>
              <a:gd name="connsiteX59" fmla="*/ 8352895 w 11113212"/>
              <a:gd name="connsiteY59" fmla="*/ 4304871 h 4304871"/>
              <a:gd name="connsiteX60" fmla="*/ 8013848 w 11113212"/>
              <a:gd name="connsiteY60" fmla="*/ 3965824 h 4304871"/>
              <a:gd name="connsiteX61" fmla="*/ 8013848 w 11113212"/>
              <a:gd name="connsiteY61" fmla="*/ 801383 h 4304871"/>
              <a:gd name="connsiteX62" fmla="*/ 8352895 w 11113212"/>
              <a:gd name="connsiteY62" fmla="*/ 462336 h 4304871"/>
              <a:gd name="connsiteX63" fmla="*/ 6750125 w 11113212"/>
              <a:gd name="connsiteY63" fmla="*/ 462336 h 4304871"/>
              <a:gd name="connsiteX64" fmla="*/ 6939689 w 11113212"/>
              <a:gd name="connsiteY64" fmla="*/ 520240 h 4304871"/>
              <a:gd name="connsiteX65" fmla="*/ 6951615 w 11113212"/>
              <a:gd name="connsiteY65" fmla="*/ 530080 h 4304871"/>
              <a:gd name="connsiteX66" fmla="*/ 6951615 w 11113212"/>
              <a:gd name="connsiteY66" fmla="*/ 2083238 h 4304871"/>
              <a:gd name="connsiteX67" fmla="*/ 7059131 w 11113212"/>
              <a:gd name="connsiteY67" fmla="*/ 2285451 h 4304871"/>
              <a:gd name="connsiteX68" fmla="*/ 7089172 w 11113212"/>
              <a:gd name="connsiteY68" fmla="*/ 2301757 h 4304871"/>
              <a:gd name="connsiteX69" fmla="*/ 7089172 w 11113212"/>
              <a:gd name="connsiteY69" fmla="*/ 3965824 h 4304871"/>
              <a:gd name="connsiteX70" fmla="*/ 6750125 w 11113212"/>
              <a:gd name="connsiteY70" fmla="*/ 4304871 h 4304871"/>
              <a:gd name="connsiteX71" fmla="*/ 6411078 w 11113212"/>
              <a:gd name="connsiteY71" fmla="*/ 3965824 h 4304871"/>
              <a:gd name="connsiteX72" fmla="*/ 6411078 w 11113212"/>
              <a:gd name="connsiteY72" fmla="*/ 2316362 h 4304871"/>
              <a:gd name="connsiteX73" fmla="*/ 6438228 w 11113212"/>
              <a:gd name="connsiteY73" fmla="*/ 2307934 h 4304871"/>
              <a:gd name="connsiteX74" fmla="*/ 6587166 w 11113212"/>
              <a:gd name="connsiteY74" fmla="*/ 2083238 h 4304871"/>
              <a:gd name="connsiteX75" fmla="*/ 6587166 w 11113212"/>
              <a:gd name="connsiteY75" fmla="*/ 505799 h 4304871"/>
              <a:gd name="connsiteX76" fmla="*/ 6618153 w 11113212"/>
              <a:gd name="connsiteY76" fmla="*/ 488980 h 4304871"/>
              <a:gd name="connsiteX77" fmla="*/ 6750125 w 11113212"/>
              <a:gd name="connsiteY77" fmla="*/ 462336 h 4304871"/>
              <a:gd name="connsiteX78" fmla="*/ 5147355 w 11113212"/>
              <a:gd name="connsiteY78" fmla="*/ 462336 h 4304871"/>
              <a:gd name="connsiteX79" fmla="*/ 5486402 w 11113212"/>
              <a:gd name="connsiteY79" fmla="*/ 801383 h 4304871"/>
              <a:gd name="connsiteX80" fmla="*/ 5486402 w 11113212"/>
              <a:gd name="connsiteY80" fmla="*/ 3965824 h 4304871"/>
              <a:gd name="connsiteX81" fmla="*/ 5147355 w 11113212"/>
              <a:gd name="connsiteY81" fmla="*/ 4304871 h 4304871"/>
              <a:gd name="connsiteX82" fmla="*/ 4808308 w 11113212"/>
              <a:gd name="connsiteY82" fmla="*/ 3965824 h 4304871"/>
              <a:gd name="connsiteX83" fmla="*/ 4808308 w 11113212"/>
              <a:gd name="connsiteY83" fmla="*/ 2321194 h 4304871"/>
              <a:gd name="connsiteX84" fmla="*/ 4851024 w 11113212"/>
              <a:gd name="connsiteY84" fmla="*/ 2307934 h 4304871"/>
              <a:gd name="connsiteX85" fmla="*/ 4999962 w 11113212"/>
              <a:gd name="connsiteY85" fmla="*/ 2083238 h 4304871"/>
              <a:gd name="connsiteX86" fmla="*/ 4999962 w 11113212"/>
              <a:gd name="connsiteY86" fmla="*/ 497350 h 4304871"/>
              <a:gd name="connsiteX87" fmla="*/ 5015383 w 11113212"/>
              <a:gd name="connsiteY87" fmla="*/ 488980 h 4304871"/>
              <a:gd name="connsiteX88" fmla="*/ 5147355 w 11113212"/>
              <a:gd name="connsiteY88" fmla="*/ 462336 h 4304871"/>
              <a:gd name="connsiteX89" fmla="*/ 2743202 w 11113212"/>
              <a:gd name="connsiteY89" fmla="*/ 61647 h 4304871"/>
              <a:gd name="connsiteX90" fmla="*/ 2875174 w 11113212"/>
              <a:gd name="connsiteY90" fmla="*/ 88291 h 4304871"/>
              <a:gd name="connsiteX91" fmla="*/ 2904172 w 11113212"/>
              <a:gd name="connsiteY91" fmla="*/ 104031 h 4304871"/>
              <a:gd name="connsiteX92" fmla="*/ 2904172 w 11113212"/>
              <a:gd name="connsiteY92" fmla="*/ 2083238 h 4304871"/>
              <a:gd name="connsiteX93" fmla="*/ 3053111 w 11113212"/>
              <a:gd name="connsiteY93" fmla="*/ 2307934 h 4304871"/>
              <a:gd name="connsiteX94" fmla="*/ 3082249 w 11113212"/>
              <a:gd name="connsiteY94" fmla="*/ 2316980 h 4304871"/>
              <a:gd name="connsiteX95" fmla="*/ 3082249 w 11113212"/>
              <a:gd name="connsiteY95" fmla="*/ 3565134 h 4304871"/>
              <a:gd name="connsiteX96" fmla="*/ 2743202 w 11113212"/>
              <a:gd name="connsiteY96" fmla="*/ 3904181 h 4304871"/>
              <a:gd name="connsiteX97" fmla="*/ 2404155 w 11113212"/>
              <a:gd name="connsiteY97" fmla="*/ 3565134 h 4304871"/>
              <a:gd name="connsiteX98" fmla="*/ 2404155 w 11113212"/>
              <a:gd name="connsiteY98" fmla="*/ 400694 h 4304871"/>
              <a:gd name="connsiteX99" fmla="*/ 2743202 w 11113212"/>
              <a:gd name="connsiteY99" fmla="*/ 61647 h 4304871"/>
              <a:gd name="connsiteX100" fmla="*/ 1140432 w 11113212"/>
              <a:gd name="connsiteY100" fmla="*/ 61647 h 4304871"/>
              <a:gd name="connsiteX101" fmla="*/ 1272404 w 11113212"/>
              <a:gd name="connsiteY101" fmla="*/ 88291 h 4304871"/>
              <a:gd name="connsiteX102" fmla="*/ 1303116 w 11113212"/>
              <a:gd name="connsiteY102" fmla="*/ 104961 h 4304871"/>
              <a:gd name="connsiteX103" fmla="*/ 1303116 w 11113212"/>
              <a:gd name="connsiteY103" fmla="*/ 2083238 h 4304871"/>
              <a:gd name="connsiteX104" fmla="*/ 1452055 w 11113212"/>
              <a:gd name="connsiteY104" fmla="*/ 2307934 h 4304871"/>
              <a:gd name="connsiteX105" fmla="*/ 1479479 w 11113212"/>
              <a:gd name="connsiteY105" fmla="*/ 2316447 h 4304871"/>
              <a:gd name="connsiteX106" fmla="*/ 1479479 w 11113212"/>
              <a:gd name="connsiteY106" fmla="*/ 3565134 h 4304871"/>
              <a:gd name="connsiteX107" fmla="*/ 1140432 w 11113212"/>
              <a:gd name="connsiteY107" fmla="*/ 3904181 h 4304871"/>
              <a:gd name="connsiteX108" fmla="*/ 801384 w 11113212"/>
              <a:gd name="connsiteY108" fmla="*/ 3565134 h 4304871"/>
              <a:gd name="connsiteX109" fmla="*/ 801384 w 11113212"/>
              <a:gd name="connsiteY109" fmla="*/ 2320612 h 4304871"/>
              <a:gd name="connsiteX110" fmla="*/ 842225 w 11113212"/>
              <a:gd name="connsiteY110" fmla="*/ 2307934 h 4304871"/>
              <a:gd name="connsiteX111" fmla="*/ 991163 w 11113212"/>
              <a:gd name="connsiteY111" fmla="*/ 2083238 h 4304871"/>
              <a:gd name="connsiteX112" fmla="*/ 991163 w 11113212"/>
              <a:gd name="connsiteY112" fmla="*/ 97679 h 4304871"/>
              <a:gd name="connsiteX113" fmla="*/ 1008460 w 11113212"/>
              <a:gd name="connsiteY113" fmla="*/ 88291 h 4304871"/>
              <a:gd name="connsiteX114" fmla="*/ 1140432 w 11113212"/>
              <a:gd name="connsiteY114" fmla="*/ 61647 h 4304871"/>
              <a:gd name="connsiteX115" fmla="*/ 9154280 w 11113212"/>
              <a:gd name="connsiteY115" fmla="*/ 61646 h 4304871"/>
              <a:gd name="connsiteX116" fmla="*/ 9286252 w 11113212"/>
              <a:gd name="connsiteY116" fmla="*/ 88290 h 4304871"/>
              <a:gd name="connsiteX117" fmla="*/ 9338492 w 11113212"/>
              <a:gd name="connsiteY117" fmla="*/ 116645 h 4304871"/>
              <a:gd name="connsiteX118" fmla="*/ 9338492 w 11113212"/>
              <a:gd name="connsiteY118" fmla="*/ 2083238 h 4304871"/>
              <a:gd name="connsiteX119" fmla="*/ 9487431 w 11113212"/>
              <a:gd name="connsiteY119" fmla="*/ 2307934 h 4304871"/>
              <a:gd name="connsiteX120" fmla="*/ 9493327 w 11113212"/>
              <a:gd name="connsiteY120" fmla="*/ 2309765 h 4304871"/>
              <a:gd name="connsiteX121" fmla="*/ 9493327 w 11113212"/>
              <a:gd name="connsiteY121" fmla="*/ 3565134 h 4304871"/>
              <a:gd name="connsiteX122" fmla="*/ 9154280 w 11113212"/>
              <a:gd name="connsiteY122" fmla="*/ 3904181 h 4304871"/>
              <a:gd name="connsiteX123" fmla="*/ 8815233 w 11113212"/>
              <a:gd name="connsiteY123" fmla="*/ 3565134 h 4304871"/>
              <a:gd name="connsiteX124" fmla="*/ 8815233 w 11113212"/>
              <a:gd name="connsiteY124" fmla="*/ 2317727 h 4304871"/>
              <a:gd name="connsiteX125" fmla="*/ 8846778 w 11113212"/>
              <a:gd name="connsiteY125" fmla="*/ 2307934 h 4304871"/>
              <a:gd name="connsiteX126" fmla="*/ 8995717 w 11113212"/>
              <a:gd name="connsiteY126" fmla="*/ 2083238 h 4304871"/>
              <a:gd name="connsiteX127" fmla="*/ 8995717 w 11113212"/>
              <a:gd name="connsiteY127" fmla="*/ 102723 h 4304871"/>
              <a:gd name="connsiteX128" fmla="*/ 9022308 w 11113212"/>
              <a:gd name="connsiteY128" fmla="*/ 88290 h 4304871"/>
              <a:gd name="connsiteX129" fmla="*/ 9154280 w 11113212"/>
              <a:gd name="connsiteY129" fmla="*/ 61646 h 4304871"/>
              <a:gd name="connsiteX130" fmla="*/ 7551510 w 11113212"/>
              <a:gd name="connsiteY130" fmla="*/ 61646 h 4304871"/>
              <a:gd name="connsiteX131" fmla="*/ 7890557 w 11113212"/>
              <a:gd name="connsiteY131" fmla="*/ 400693 h 4304871"/>
              <a:gd name="connsiteX132" fmla="*/ 7890557 w 11113212"/>
              <a:gd name="connsiteY132" fmla="*/ 3565134 h 4304871"/>
              <a:gd name="connsiteX133" fmla="*/ 7551510 w 11113212"/>
              <a:gd name="connsiteY133" fmla="*/ 3904181 h 4304871"/>
              <a:gd name="connsiteX134" fmla="*/ 7212463 w 11113212"/>
              <a:gd name="connsiteY134" fmla="*/ 3565134 h 4304871"/>
              <a:gd name="connsiteX135" fmla="*/ 7212463 w 11113212"/>
              <a:gd name="connsiteY135" fmla="*/ 2325386 h 4304871"/>
              <a:gd name="connsiteX136" fmla="*/ 7244621 w 11113212"/>
              <a:gd name="connsiteY136" fmla="*/ 2322144 h 4304871"/>
              <a:gd name="connsiteX137" fmla="*/ 7439335 w 11113212"/>
              <a:gd name="connsiteY137" fmla="*/ 2083238 h 4304871"/>
              <a:gd name="connsiteX138" fmla="*/ 7439335 w 11113212"/>
              <a:gd name="connsiteY138" fmla="*/ 82145 h 4304871"/>
              <a:gd name="connsiteX139" fmla="*/ 7483180 w 11113212"/>
              <a:gd name="connsiteY139" fmla="*/ 68534 h 4304871"/>
              <a:gd name="connsiteX140" fmla="*/ 7551510 w 11113212"/>
              <a:gd name="connsiteY140" fmla="*/ 61646 h 4304871"/>
              <a:gd name="connsiteX141" fmla="*/ 5948740 w 11113212"/>
              <a:gd name="connsiteY141" fmla="*/ 61646 h 4304871"/>
              <a:gd name="connsiteX142" fmla="*/ 6080712 w 11113212"/>
              <a:gd name="connsiteY142" fmla="*/ 88290 h 4304871"/>
              <a:gd name="connsiteX143" fmla="*/ 6099446 w 11113212"/>
              <a:gd name="connsiteY143" fmla="*/ 98459 h 4304871"/>
              <a:gd name="connsiteX144" fmla="*/ 6099446 w 11113212"/>
              <a:gd name="connsiteY144" fmla="*/ 2083238 h 4304871"/>
              <a:gd name="connsiteX145" fmla="*/ 6248385 w 11113212"/>
              <a:gd name="connsiteY145" fmla="*/ 2307934 h 4304871"/>
              <a:gd name="connsiteX146" fmla="*/ 6287787 w 11113212"/>
              <a:gd name="connsiteY146" fmla="*/ 2320166 h 4304871"/>
              <a:gd name="connsiteX147" fmla="*/ 6287787 w 11113212"/>
              <a:gd name="connsiteY147" fmla="*/ 3565134 h 4304871"/>
              <a:gd name="connsiteX148" fmla="*/ 5948740 w 11113212"/>
              <a:gd name="connsiteY148" fmla="*/ 3904181 h 4304871"/>
              <a:gd name="connsiteX149" fmla="*/ 5609693 w 11113212"/>
              <a:gd name="connsiteY149" fmla="*/ 3565134 h 4304871"/>
              <a:gd name="connsiteX150" fmla="*/ 5609693 w 11113212"/>
              <a:gd name="connsiteY150" fmla="*/ 400693 h 4304871"/>
              <a:gd name="connsiteX151" fmla="*/ 5948740 w 11113212"/>
              <a:gd name="connsiteY151" fmla="*/ 61646 h 4304871"/>
              <a:gd name="connsiteX152" fmla="*/ 4345970 w 11113212"/>
              <a:gd name="connsiteY152" fmla="*/ 61646 h 4304871"/>
              <a:gd name="connsiteX153" fmla="*/ 4477943 w 11113212"/>
              <a:gd name="connsiteY153" fmla="*/ 88290 h 4304871"/>
              <a:gd name="connsiteX154" fmla="*/ 4512242 w 11113212"/>
              <a:gd name="connsiteY154" fmla="*/ 106908 h 4304871"/>
              <a:gd name="connsiteX155" fmla="*/ 4512242 w 11113212"/>
              <a:gd name="connsiteY155" fmla="*/ 2083238 h 4304871"/>
              <a:gd name="connsiteX156" fmla="*/ 4661181 w 11113212"/>
              <a:gd name="connsiteY156" fmla="*/ 2307934 h 4304871"/>
              <a:gd name="connsiteX157" fmla="*/ 4685017 w 11113212"/>
              <a:gd name="connsiteY157" fmla="*/ 2315334 h 4304871"/>
              <a:gd name="connsiteX158" fmla="*/ 4685017 w 11113212"/>
              <a:gd name="connsiteY158" fmla="*/ 3565134 h 4304871"/>
              <a:gd name="connsiteX159" fmla="*/ 4345970 w 11113212"/>
              <a:gd name="connsiteY159" fmla="*/ 3904181 h 4304871"/>
              <a:gd name="connsiteX160" fmla="*/ 4006923 w 11113212"/>
              <a:gd name="connsiteY160" fmla="*/ 3565134 h 4304871"/>
              <a:gd name="connsiteX161" fmla="*/ 4006923 w 11113212"/>
              <a:gd name="connsiteY161" fmla="*/ 2321236 h 4304871"/>
              <a:gd name="connsiteX162" fmla="*/ 4049774 w 11113212"/>
              <a:gd name="connsiteY162" fmla="*/ 2307934 h 4304871"/>
              <a:gd name="connsiteX163" fmla="*/ 4198712 w 11113212"/>
              <a:gd name="connsiteY163" fmla="*/ 2083238 h 4304871"/>
              <a:gd name="connsiteX164" fmla="*/ 4198712 w 11113212"/>
              <a:gd name="connsiteY164" fmla="*/ 96587 h 4304871"/>
              <a:gd name="connsiteX165" fmla="*/ 4213998 w 11113212"/>
              <a:gd name="connsiteY165" fmla="*/ 88290 h 4304871"/>
              <a:gd name="connsiteX166" fmla="*/ 4345970 w 11113212"/>
              <a:gd name="connsiteY166" fmla="*/ 61646 h 4304871"/>
              <a:gd name="connsiteX167" fmla="*/ 10774166 w 11113212"/>
              <a:gd name="connsiteY167" fmla="*/ 0 h 4304871"/>
              <a:gd name="connsiteX168" fmla="*/ 11113212 w 11113212"/>
              <a:gd name="connsiteY168" fmla="*/ 339046 h 4304871"/>
              <a:gd name="connsiteX169" fmla="*/ 11113212 w 11113212"/>
              <a:gd name="connsiteY169" fmla="*/ 3578343 h 4304871"/>
              <a:gd name="connsiteX170" fmla="*/ 10774166 w 11113212"/>
              <a:gd name="connsiteY170" fmla="*/ 3917389 h 4304871"/>
              <a:gd name="connsiteX171" fmla="*/ 10435120 w 11113212"/>
              <a:gd name="connsiteY171" fmla="*/ 3578343 h 4304871"/>
              <a:gd name="connsiteX172" fmla="*/ 10435120 w 11113212"/>
              <a:gd name="connsiteY172" fmla="*/ 2318697 h 4304871"/>
              <a:gd name="connsiteX173" fmla="*/ 10469791 w 11113212"/>
              <a:gd name="connsiteY173" fmla="*/ 2307934 h 4304871"/>
              <a:gd name="connsiteX174" fmla="*/ 10618730 w 11113212"/>
              <a:gd name="connsiteY174" fmla="*/ 2083238 h 4304871"/>
              <a:gd name="connsiteX175" fmla="*/ 10618730 w 11113212"/>
              <a:gd name="connsiteY175" fmla="*/ 39380 h 4304871"/>
              <a:gd name="connsiteX176" fmla="*/ 10642194 w 11113212"/>
              <a:gd name="connsiteY176" fmla="*/ 26644 h 4304871"/>
              <a:gd name="connsiteX177" fmla="*/ 10774166 w 11113212"/>
              <a:gd name="connsiteY177" fmla="*/ 0 h 4304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</a:cxnLst>
            <a:rect l="l" t="t" r="r" b="b"/>
            <a:pathLst>
              <a:path w="11113212" h="4304871">
                <a:moveTo>
                  <a:pt x="9955665" y="462337"/>
                </a:moveTo>
                <a:cubicBezTo>
                  <a:pt x="10002477" y="462337"/>
                  <a:pt x="10047074" y="471824"/>
                  <a:pt x="10087637" y="488981"/>
                </a:cubicBezTo>
                <a:lnTo>
                  <a:pt x="10131010" y="512523"/>
                </a:lnTo>
                <a:lnTo>
                  <a:pt x="10131010" y="2083238"/>
                </a:lnTo>
                <a:cubicBezTo>
                  <a:pt x="10131010" y="2184248"/>
                  <a:pt x="10192424" y="2270914"/>
                  <a:pt x="10279949" y="2307934"/>
                </a:cubicBezTo>
                <a:lnTo>
                  <a:pt x="10294712" y="2312517"/>
                </a:lnTo>
                <a:lnTo>
                  <a:pt x="10294712" y="3965824"/>
                </a:lnTo>
                <a:cubicBezTo>
                  <a:pt x="10294712" y="4153074"/>
                  <a:pt x="10142915" y="4304871"/>
                  <a:pt x="9955665" y="4304871"/>
                </a:cubicBezTo>
                <a:cubicBezTo>
                  <a:pt x="9768415" y="4304871"/>
                  <a:pt x="9616618" y="4153074"/>
                  <a:pt x="9616618" y="3965824"/>
                </a:cubicBezTo>
                <a:lnTo>
                  <a:pt x="9616618" y="2323644"/>
                </a:lnTo>
                <a:lnTo>
                  <a:pt x="9631498" y="2322144"/>
                </a:lnTo>
                <a:cubicBezTo>
                  <a:pt x="9742621" y="2299405"/>
                  <a:pt x="9826212" y="2201083"/>
                  <a:pt x="9826212" y="2083238"/>
                </a:cubicBezTo>
                <a:lnTo>
                  <a:pt x="9826212" y="488199"/>
                </a:lnTo>
                <a:lnTo>
                  <a:pt x="9887335" y="469225"/>
                </a:lnTo>
                <a:cubicBezTo>
                  <a:pt x="9909406" y="464709"/>
                  <a:pt x="9932259" y="462337"/>
                  <a:pt x="9955665" y="462337"/>
                </a:cubicBezTo>
                <a:close/>
                <a:moveTo>
                  <a:pt x="3544585" y="462337"/>
                </a:moveTo>
                <a:cubicBezTo>
                  <a:pt x="3591398" y="462337"/>
                  <a:pt x="3635995" y="471824"/>
                  <a:pt x="3676558" y="488981"/>
                </a:cubicBezTo>
                <a:lnTo>
                  <a:pt x="3710992" y="507672"/>
                </a:lnTo>
                <a:lnTo>
                  <a:pt x="3710992" y="2083238"/>
                </a:lnTo>
                <a:cubicBezTo>
                  <a:pt x="3710992" y="2184248"/>
                  <a:pt x="3772406" y="2270914"/>
                  <a:pt x="3859931" y="2307934"/>
                </a:cubicBezTo>
                <a:lnTo>
                  <a:pt x="3883633" y="2315292"/>
                </a:lnTo>
                <a:lnTo>
                  <a:pt x="3883633" y="3965824"/>
                </a:lnTo>
                <a:cubicBezTo>
                  <a:pt x="3883633" y="4153074"/>
                  <a:pt x="3731835" y="4304871"/>
                  <a:pt x="3544585" y="4304871"/>
                </a:cubicBezTo>
                <a:cubicBezTo>
                  <a:pt x="3357335" y="4304871"/>
                  <a:pt x="3205539" y="4153074"/>
                  <a:pt x="3205539" y="3965824"/>
                </a:cubicBezTo>
                <a:lnTo>
                  <a:pt x="3205539" y="2319548"/>
                </a:lnTo>
                <a:lnTo>
                  <a:pt x="3242953" y="2307934"/>
                </a:lnTo>
                <a:cubicBezTo>
                  <a:pt x="3330478" y="2270914"/>
                  <a:pt x="3391891" y="2184248"/>
                  <a:pt x="3391891" y="2083238"/>
                </a:cubicBezTo>
                <a:lnTo>
                  <a:pt x="3391891" y="500229"/>
                </a:lnTo>
                <a:lnTo>
                  <a:pt x="3412613" y="488981"/>
                </a:lnTo>
                <a:cubicBezTo>
                  <a:pt x="3453176" y="471824"/>
                  <a:pt x="3497773" y="462337"/>
                  <a:pt x="3544585" y="462337"/>
                </a:cubicBezTo>
                <a:close/>
                <a:moveTo>
                  <a:pt x="1941817" y="462337"/>
                </a:moveTo>
                <a:cubicBezTo>
                  <a:pt x="2129067" y="462337"/>
                  <a:pt x="2280864" y="614134"/>
                  <a:pt x="2280864" y="801384"/>
                </a:cubicBezTo>
                <a:lnTo>
                  <a:pt x="2280864" y="3965824"/>
                </a:lnTo>
                <a:cubicBezTo>
                  <a:pt x="2280864" y="4153074"/>
                  <a:pt x="2129067" y="4304871"/>
                  <a:pt x="1941817" y="4304871"/>
                </a:cubicBezTo>
                <a:cubicBezTo>
                  <a:pt x="1754567" y="4304871"/>
                  <a:pt x="1602770" y="4153074"/>
                  <a:pt x="1602770" y="3965824"/>
                </a:cubicBezTo>
                <a:lnTo>
                  <a:pt x="1602770" y="2320080"/>
                </a:lnTo>
                <a:lnTo>
                  <a:pt x="1641898" y="2307934"/>
                </a:lnTo>
                <a:cubicBezTo>
                  <a:pt x="1729423" y="2270914"/>
                  <a:pt x="1790837" y="2184248"/>
                  <a:pt x="1790837" y="2083238"/>
                </a:cubicBezTo>
                <a:lnTo>
                  <a:pt x="1790837" y="499298"/>
                </a:lnTo>
                <a:lnTo>
                  <a:pt x="1809845" y="488981"/>
                </a:lnTo>
                <a:cubicBezTo>
                  <a:pt x="1850408" y="471824"/>
                  <a:pt x="1895005" y="462337"/>
                  <a:pt x="1941817" y="462337"/>
                </a:cubicBezTo>
                <a:close/>
                <a:moveTo>
                  <a:pt x="339047" y="462337"/>
                </a:moveTo>
                <a:cubicBezTo>
                  <a:pt x="385860" y="462337"/>
                  <a:pt x="430456" y="471824"/>
                  <a:pt x="471019" y="488981"/>
                </a:cubicBezTo>
                <a:lnTo>
                  <a:pt x="503443" y="506580"/>
                </a:lnTo>
                <a:lnTo>
                  <a:pt x="503443" y="2083238"/>
                </a:lnTo>
                <a:cubicBezTo>
                  <a:pt x="503443" y="2184248"/>
                  <a:pt x="564857" y="2270914"/>
                  <a:pt x="652382" y="2307934"/>
                </a:cubicBezTo>
                <a:lnTo>
                  <a:pt x="678093" y="2315916"/>
                </a:lnTo>
                <a:lnTo>
                  <a:pt x="678093" y="3965824"/>
                </a:lnTo>
                <a:cubicBezTo>
                  <a:pt x="678093" y="4153074"/>
                  <a:pt x="526297" y="4304871"/>
                  <a:pt x="339047" y="4304871"/>
                </a:cubicBezTo>
                <a:cubicBezTo>
                  <a:pt x="151797" y="4304871"/>
                  <a:pt x="0" y="4153074"/>
                  <a:pt x="0" y="3965824"/>
                </a:cubicBezTo>
                <a:lnTo>
                  <a:pt x="0" y="801384"/>
                </a:lnTo>
                <a:cubicBezTo>
                  <a:pt x="0" y="614134"/>
                  <a:pt x="151797" y="462337"/>
                  <a:pt x="339047" y="462337"/>
                </a:cubicBezTo>
                <a:close/>
                <a:moveTo>
                  <a:pt x="8352895" y="462336"/>
                </a:moveTo>
                <a:cubicBezTo>
                  <a:pt x="8399707" y="462336"/>
                  <a:pt x="8444304" y="471823"/>
                  <a:pt x="8484867" y="488980"/>
                </a:cubicBezTo>
                <a:lnTo>
                  <a:pt x="8507997" y="501535"/>
                </a:lnTo>
                <a:lnTo>
                  <a:pt x="8507997" y="2083238"/>
                </a:lnTo>
                <a:cubicBezTo>
                  <a:pt x="8507997" y="2184248"/>
                  <a:pt x="8569411" y="2270914"/>
                  <a:pt x="8656936" y="2307934"/>
                </a:cubicBezTo>
                <a:lnTo>
                  <a:pt x="8691942" y="2318801"/>
                </a:lnTo>
                <a:lnTo>
                  <a:pt x="8691942" y="3965824"/>
                </a:lnTo>
                <a:cubicBezTo>
                  <a:pt x="8691942" y="4153074"/>
                  <a:pt x="8540145" y="4304871"/>
                  <a:pt x="8352895" y="4304871"/>
                </a:cubicBezTo>
                <a:cubicBezTo>
                  <a:pt x="8165645" y="4304871"/>
                  <a:pt x="8013848" y="4153074"/>
                  <a:pt x="8013848" y="3965824"/>
                </a:cubicBezTo>
                <a:lnTo>
                  <a:pt x="8013848" y="801383"/>
                </a:lnTo>
                <a:cubicBezTo>
                  <a:pt x="8013848" y="614133"/>
                  <a:pt x="8165645" y="462336"/>
                  <a:pt x="8352895" y="462336"/>
                </a:cubicBezTo>
                <a:close/>
                <a:moveTo>
                  <a:pt x="6750125" y="462336"/>
                </a:moveTo>
                <a:cubicBezTo>
                  <a:pt x="6820344" y="462336"/>
                  <a:pt x="6885577" y="483683"/>
                  <a:pt x="6939689" y="520240"/>
                </a:cubicBezTo>
                <a:lnTo>
                  <a:pt x="6951615" y="530080"/>
                </a:lnTo>
                <a:lnTo>
                  <a:pt x="6951615" y="2083238"/>
                </a:lnTo>
                <a:cubicBezTo>
                  <a:pt x="6951615" y="2167413"/>
                  <a:pt x="6994264" y="2241627"/>
                  <a:pt x="7059131" y="2285451"/>
                </a:cubicBezTo>
                <a:lnTo>
                  <a:pt x="7089172" y="2301757"/>
                </a:lnTo>
                <a:lnTo>
                  <a:pt x="7089172" y="3965824"/>
                </a:lnTo>
                <a:cubicBezTo>
                  <a:pt x="7089172" y="4153074"/>
                  <a:pt x="6937375" y="4304871"/>
                  <a:pt x="6750125" y="4304871"/>
                </a:cubicBezTo>
                <a:cubicBezTo>
                  <a:pt x="6562875" y="4304871"/>
                  <a:pt x="6411078" y="4153074"/>
                  <a:pt x="6411078" y="3965824"/>
                </a:cubicBezTo>
                <a:lnTo>
                  <a:pt x="6411078" y="2316362"/>
                </a:lnTo>
                <a:lnTo>
                  <a:pt x="6438228" y="2307934"/>
                </a:lnTo>
                <a:cubicBezTo>
                  <a:pt x="6525752" y="2270914"/>
                  <a:pt x="6587166" y="2184248"/>
                  <a:pt x="6587166" y="2083238"/>
                </a:cubicBezTo>
                <a:lnTo>
                  <a:pt x="6587166" y="505799"/>
                </a:lnTo>
                <a:lnTo>
                  <a:pt x="6618153" y="488980"/>
                </a:lnTo>
                <a:cubicBezTo>
                  <a:pt x="6658716" y="471823"/>
                  <a:pt x="6703313" y="462336"/>
                  <a:pt x="6750125" y="462336"/>
                </a:cubicBezTo>
                <a:close/>
                <a:moveTo>
                  <a:pt x="5147355" y="462336"/>
                </a:moveTo>
                <a:cubicBezTo>
                  <a:pt x="5334605" y="462336"/>
                  <a:pt x="5486402" y="614133"/>
                  <a:pt x="5486402" y="801383"/>
                </a:cubicBezTo>
                <a:lnTo>
                  <a:pt x="5486402" y="3965824"/>
                </a:lnTo>
                <a:cubicBezTo>
                  <a:pt x="5486402" y="4153074"/>
                  <a:pt x="5334605" y="4304871"/>
                  <a:pt x="5147355" y="4304871"/>
                </a:cubicBezTo>
                <a:cubicBezTo>
                  <a:pt x="4960105" y="4304871"/>
                  <a:pt x="4808308" y="4153074"/>
                  <a:pt x="4808308" y="3965824"/>
                </a:cubicBezTo>
                <a:lnTo>
                  <a:pt x="4808308" y="2321194"/>
                </a:lnTo>
                <a:lnTo>
                  <a:pt x="4851024" y="2307934"/>
                </a:lnTo>
                <a:cubicBezTo>
                  <a:pt x="4938549" y="2270914"/>
                  <a:pt x="4999962" y="2184248"/>
                  <a:pt x="4999962" y="2083238"/>
                </a:cubicBezTo>
                <a:lnTo>
                  <a:pt x="4999962" y="497350"/>
                </a:lnTo>
                <a:lnTo>
                  <a:pt x="5015383" y="488980"/>
                </a:lnTo>
                <a:cubicBezTo>
                  <a:pt x="5055946" y="471823"/>
                  <a:pt x="5100543" y="462336"/>
                  <a:pt x="5147355" y="462336"/>
                </a:cubicBezTo>
                <a:close/>
                <a:moveTo>
                  <a:pt x="2743202" y="61647"/>
                </a:moveTo>
                <a:cubicBezTo>
                  <a:pt x="2790015" y="61647"/>
                  <a:pt x="2834611" y="71134"/>
                  <a:pt x="2875174" y="88291"/>
                </a:cubicBezTo>
                <a:lnTo>
                  <a:pt x="2904172" y="104031"/>
                </a:lnTo>
                <a:lnTo>
                  <a:pt x="2904172" y="2083238"/>
                </a:lnTo>
                <a:cubicBezTo>
                  <a:pt x="2904172" y="2184248"/>
                  <a:pt x="2965586" y="2270914"/>
                  <a:pt x="3053111" y="2307934"/>
                </a:cubicBezTo>
                <a:lnTo>
                  <a:pt x="3082249" y="2316980"/>
                </a:lnTo>
                <a:lnTo>
                  <a:pt x="3082249" y="3565134"/>
                </a:lnTo>
                <a:cubicBezTo>
                  <a:pt x="3082249" y="3752384"/>
                  <a:pt x="2930452" y="3904181"/>
                  <a:pt x="2743202" y="3904181"/>
                </a:cubicBezTo>
                <a:cubicBezTo>
                  <a:pt x="2555952" y="3904181"/>
                  <a:pt x="2404155" y="3752384"/>
                  <a:pt x="2404155" y="3565134"/>
                </a:cubicBezTo>
                <a:lnTo>
                  <a:pt x="2404155" y="400694"/>
                </a:lnTo>
                <a:cubicBezTo>
                  <a:pt x="2404155" y="213444"/>
                  <a:pt x="2555952" y="61647"/>
                  <a:pt x="2743202" y="61647"/>
                </a:cubicBezTo>
                <a:close/>
                <a:moveTo>
                  <a:pt x="1140432" y="61647"/>
                </a:moveTo>
                <a:cubicBezTo>
                  <a:pt x="1187245" y="61647"/>
                  <a:pt x="1231842" y="71134"/>
                  <a:pt x="1272404" y="88291"/>
                </a:cubicBezTo>
                <a:lnTo>
                  <a:pt x="1303116" y="104961"/>
                </a:lnTo>
                <a:lnTo>
                  <a:pt x="1303116" y="2083238"/>
                </a:lnTo>
                <a:cubicBezTo>
                  <a:pt x="1303116" y="2184248"/>
                  <a:pt x="1364531" y="2270914"/>
                  <a:pt x="1452055" y="2307934"/>
                </a:cubicBezTo>
                <a:lnTo>
                  <a:pt x="1479479" y="2316447"/>
                </a:lnTo>
                <a:lnTo>
                  <a:pt x="1479479" y="3565134"/>
                </a:lnTo>
                <a:cubicBezTo>
                  <a:pt x="1479479" y="3752384"/>
                  <a:pt x="1327682" y="3904181"/>
                  <a:pt x="1140432" y="3904181"/>
                </a:cubicBezTo>
                <a:cubicBezTo>
                  <a:pt x="953182" y="3904181"/>
                  <a:pt x="801384" y="3752384"/>
                  <a:pt x="801384" y="3565134"/>
                </a:cubicBezTo>
                <a:lnTo>
                  <a:pt x="801384" y="2320612"/>
                </a:lnTo>
                <a:lnTo>
                  <a:pt x="842225" y="2307934"/>
                </a:lnTo>
                <a:cubicBezTo>
                  <a:pt x="929750" y="2270914"/>
                  <a:pt x="991163" y="2184248"/>
                  <a:pt x="991163" y="2083238"/>
                </a:cubicBezTo>
                <a:lnTo>
                  <a:pt x="991163" y="97679"/>
                </a:lnTo>
                <a:lnTo>
                  <a:pt x="1008460" y="88291"/>
                </a:lnTo>
                <a:cubicBezTo>
                  <a:pt x="1049023" y="71134"/>
                  <a:pt x="1093620" y="61647"/>
                  <a:pt x="1140432" y="61647"/>
                </a:cubicBezTo>
                <a:close/>
                <a:moveTo>
                  <a:pt x="9154280" y="61646"/>
                </a:moveTo>
                <a:cubicBezTo>
                  <a:pt x="9201093" y="61646"/>
                  <a:pt x="9245689" y="71133"/>
                  <a:pt x="9286252" y="88290"/>
                </a:cubicBezTo>
                <a:lnTo>
                  <a:pt x="9338492" y="116645"/>
                </a:lnTo>
                <a:lnTo>
                  <a:pt x="9338492" y="2083238"/>
                </a:lnTo>
                <a:cubicBezTo>
                  <a:pt x="9338492" y="2184248"/>
                  <a:pt x="9399906" y="2270914"/>
                  <a:pt x="9487431" y="2307934"/>
                </a:cubicBezTo>
                <a:lnTo>
                  <a:pt x="9493327" y="2309765"/>
                </a:lnTo>
                <a:lnTo>
                  <a:pt x="9493327" y="3565134"/>
                </a:lnTo>
                <a:cubicBezTo>
                  <a:pt x="9493327" y="3752384"/>
                  <a:pt x="9341530" y="3904181"/>
                  <a:pt x="9154280" y="3904181"/>
                </a:cubicBezTo>
                <a:cubicBezTo>
                  <a:pt x="8967030" y="3904181"/>
                  <a:pt x="8815233" y="3752384"/>
                  <a:pt x="8815233" y="3565134"/>
                </a:cubicBezTo>
                <a:lnTo>
                  <a:pt x="8815233" y="2317727"/>
                </a:lnTo>
                <a:lnTo>
                  <a:pt x="8846778" y="2307934"/>
                </a:lnTo>
                <a:cubicBezTo>
                  <a:pt x="8934303" y="2270914"/>
                  <a:pt x="8995717" y="2184248"/>
                  <a:pt x="8995717" y="2083238"/>
                </a:cubicBezTo>
                <a:lnTo>
                  <a:pt x="8995717" y="102723"/>
                </a:lnTo>
                <a:lnTo>
                  <a:pt x="9022308" y="88290"/>
                </a:lnTo>
                <a:cubicBezTo>
                  <a:pt x="9062871" y="71133"/>
                  <a:pt x="9107468" y="61646"/>
                  <a:pt x="9154280" y="61646"/>
                </a:cubicBezTo>
                <a:close/>
                <a:moveTo>
                  <a:pt x="7551510" y="61646"/>
                </a:moveTo>
                <a:cubicBezTo>
                  <a:pt x="7738760" y="61646"/>
                  <a:pt x="7890557" y="213443"/>
                  <a:pt x="7890557" y="400693"/>
                </a:cubicBezTo>
                <a:lnTo>
                  <a:pt x="7890557" y="3565134"/>
                </a:lnTo>
                <a:cubicBezTo>
                  <a:pt x="7890557" y="3752384"/>
                  <a:pt x="7738760" y="3904181"/>
                  <a:pt x="7551510" y="3904181"/>
                </a:cubicBezTo>
                <a:cubicBezTo>
                  <a:pt x="7364260" y="3904181"/>
                  <a:pt x="7212463" y="3752384"/>
                  <a:pt x="7212463" y="3565134"/>
                </a:cubicBezTo>
                <a:lnTo>
                  <a:pt x="7212463" y="2325386"/>
                </a:lnTo>
                <a:lnTo>
                  <a:pt x="7244621" y="2322144"/>
                </a:lnTo>
                <a:cubicBezTo>
                  <a:pt x="7355744" y="2299405"/>
                  <a:pt x="7439335" y="2201083"/>
                  <a:pt x="7439335" y="2083238"/>
                </a:cubicBezTo>
                <a:lnTo>
                  <a:pt x="7439335" y="82145"/>
                </a:lnTo>
                <a:lnTo>
                  <a:pt x="7483180" y="68534"/>
                </a:lnTo>
                <a:cubicBezTo>
                  <a:pt x="7505251" y="64018"/>
                  <a:pt x="7528104" y="61646"/>
                  <a:pt x="7551510" y="61646"/>
                </a:cubicBezTo>
                <a:close/>
                <a:moveTo>
                  <a:pt x="5948740" y="61646"/>
                </a:moveTo>
                <a:cubicBezTo>
                  <a:pt x="5995553" y="61646"/>
                  <a:pt x="6040149" y="71133"/>
                  <a:pt x="6080712" y="88290"/>
                </a:cubicBezTo>
                <a:lnTo>
                  <a:pt x="6099446" y="98459"/>
                </a:lnTo>
                <a:lnTo>
                  <a:pt x="6099446" y="2083238"/>
                </a:lnTo>
                <a:cubicBezTo>
                  <a:pt x="6099446" y="2184248"/>
                  <a:pt x="6160860" y="2270914"/>
                  <a:pt x="6248385" y="2307934"/>
                </a:cubicBezTo>
                <a:lnTo>
                  <a:pt x="6287787" y="2320166"/>
                </a:lnTo>
                <a:lnTo>
                  <a:pt x="6287787" y="3565134"/>
                </a:lnTo>
                <a:cubicBezTo>
                  <a:pt x="6287787" y="3752384"/>
                  <a:pt x="6135990" y="3904181"/>
                  <a:pt x="5948740" y="3904181"/>
                </a:cubicBezTo>
                <a:cubicBezTo>
                  <a:pt x="5761490" y="3904181"/>
                  <a:pt x="5609693" y="3752384"/>
                  <a:pt x="5609693" y="3565134"/>
                </a:cubicBezTo>
                <a:lnTo>
                  <a:pt x="5609693" y="400693"/>
                </a:lnTo>
                <a:cubicBezTo>
                  <a:pt x="5609693" y="213443"/>
                  <a:pt x="5761490" y="61646"/>
                  <a:pt x="5948740" y="61646"/>
                </a:cubicBezTo>
                <a:close/>
                <a:moveTo>
                  <a:pt x="4345970" y="61646"/>
                </a:moveTo>
                <a:cubicBezTo>
                  <a:pt x="4392783" y="61646"/>
                  <a:pt x="4437380" y="71133"/>
                  <a:pt x="4477943" y="88290"/>
                </a:cubicBezTo>
                <a:lnTo>
                  <a:pt x="4512242" y="106908"/>
                </a:lnTo>
                <a:lnTo>
                  <a:pt x="4512242" y="2083238"/>
                </a:lnTo>
                <a:cubicBezTo>
                  <a:pt x="4512242" y="2184248"/>
                  <a:pt x="4573656" y="2270914"/>
                  <a:pt x="4661181" y="2307934"/>
                </a:cubicBezTo>
                <a:lnTo>
                  <a:pt x="4685017" y="2315334"/>
                </a:lnTo>
                <a:lnTo>
                  <a:pt x="4685017" y="3565134"/>
                </a:lnTo>
                <a:cubicBezTo>
                  <a:pt x="4685017" y="3752384"/>
                  <a:pt x="4533220" y="3904181"/>
                  <a:pt x="4345970" y="3904181"/>
                </a:cubicBezTo>
                <a:cubicBezTo>
                  <a:pt x="4158720" y="3904181"/>
                  <a:pt x="4006923" y="3752384"/>
                  <a:pt x="4006923" y="3565134"/>
                </a:cubicBezTo>
                <a:lnTo>
                  <a:pt x="4006923" y="2321236"/>
                </a:lnTo>
                <a:lnTo>
                  <a:pt x="4049774" y="2307934"/>
                </a:lnTo>
                <a:cubicBezTo>
                  <a:pt x="4137299" y="2270914"/>
                  <a:pt x="4198712" y="2184248"/>
                  <a:pt x="4198712" y="2083238"/>
                </a:cubicBezTo>
                <a:lnTo>
                  <a:pt x="4198712" y="96587"/>
                </a:lnTo>
                <a:lnTo>
                  <a:pt x="4213998" y="88290"/>
                </a:lnTo>
                <a:cubicBezTo>
                  <a:pt x="4254561" y="71133"/>
                  <a:pt x="4299158" y="61646"/>
                  <a:pt x="4345970" y="61646"/>
                </a:cubicBezTo>
                <a:close/>
                <a:moveTo>
                  <a:pt x="10774166" y="0"/>
                </a:moveTo>
                <a:cubicBezTo>
                  <a:pt x="10961416" y="0"/>
                  <a:pt x="11113212" y="151796"/>
                  <a:pt x="11113212" y="339046"/>
                </a:cubicBezTo>
                <a:lnTo>
                  <a:pt x="11113212" y="3578343"/>
                </a:lnTo>
                <a:cubicBezTo>
                  <a:pt x="11113212" y="3765593"/>
                  <a:pt x="10961416" y="3917389"/>
                  <a:pt x="10774166" y="3917389"/>
                </a:cubicBezTo>
                <a:cubicBezTo>
                  <a:pt x="10586916" y="3917389"/>
                  <a:pt x="10435120" y="3765593"/>
                  <a:pt x="10435120" y="3578343"/>
                </a:cubicBezTo>
                <a:lnTo>
                  <a:pt x="10435120" y="2318697"/>
                </a:lnTo>
                <a:lnTo>
                  <a:pt x="10469791" y="2307934"/>
                </a:lnTo>
                <a:cubicBezTo>
                  <a:pt x="10557316" y="2270914"/>
                  <a:pt x="10618730" y="2184248"/>
                  <a:pt x="10618730" y="2083238"/>
                </a:cubicBezTo>
                <a:lnTo>
                  <a:pt x="10618730" y="39380"/>
                </a:lnTo>
                <a:lnTo>
                  <a:pt x="10642194" y="26644"/>
                </a:lnTo>
                <a:cubicBezTo>
                  <a:pt x="10682757" y="9487"/>
                  <a:pt x="10727354" y="0"/>
                  <a:pt x="1077416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77908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 AND CONTENTS LAYOUT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/>
          <p:cNvSpPr>
            <a:spLocks noGrp="1"/>
          </p:cNvSpPr>
          <p:nvPr userDrawn="1">
            <p:ph type="pic" sz="quarter" idx="42" hasCustomPrompt="1"/>
          </p:nvPr>
        </p:nvSpPr>
        <p:spPr>
          <a:xfrm>
            <a:off x="1096182" y="2133617"/>
            <a:ext cx="1967385" cy="196760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 userDrawn="1">
            <p:ph type="pic" sz="quarter" idx="43" hasCustomPrompt="1"/>
          </p:nvPr>
        </p:nvSpPr>
        <p:spPr>
          <a:xfrm>
            <a:off x="5090284" y="2133617"/>
            <a:ext cx="1967385" cy="196760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1" name="Picture Placeholder 2"/>
          <p:cNvSpPr>
            <a:spLocks noGrp="1"/>
          </p:cNvSpPr>
          <p:nvPr userDrawn="1">
            <p:ph type="pic" sz="quarter" idx="44" hasCustomPrompt="1"/>
          </p:nvPr>
        </p:nvSpPr>
        <p:spPr>
          <a:xfrm>
            <a:off x="9084387" y="2133617"/>
            <a:ext cx="1967385" cy="196760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6591E65B-11A0-4407-849C-2F021C33A4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503083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00E14F5-2334-4D60-AFA5-9F11AB56AF64}"/>
              </a:ext>
            </a:extLst>
          </p:cNvPr>
          <p:cNvGrpSpPr/>
          <p:nvPr userDrawn="1"/>
        </p:nvGrpSpPr>
        <p:grpSpPr>
          <a:xfrm>
            <a:off x="-21266" y="0"/>
            <a:ext cx="12213265" cy="6858000"/>
            <a:chOff x="-21265" y="0"/>
            <a:chExt cx="2384822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C100DCC-09D3-45B7-8A47-A4E27E2D5041}"/>
                </a:ext>
              </a:extLst>
            </p:cNvPr>
            <p:cNvSpPr/>
            <p:nvPr/>
          </p:nvSpPr>
          <p:spPr>
            <a:xfrm>
              <a:off x="-21265" y="0"/>
              <a:ext cx="40172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98BFEFE-2C49-4B0A-BE50-6F18F8FEE6B6}"/>
                </a:ext>
              </a:extLst>
            </p:cNvPr>
            <p:cNvSpPr/>
            <p:nvPr/>
          </p:nvSpPr>
          <p:spPr>
            <a:xfrm>
              <a:off x="376964" y="0"/>
              <a:ext cx="397568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0B80587-358B-4058-9949-A1BA7FD5B90F}"/>
                </a:ext>
              </a:extLst>
            </p:cNvPr>
            <p:cNvSpPr/>
            <p:nvPr/>
          </p:nvSpPr>
          <p:spPr>
            <a:xfrm>
              <a:off x="774347" y="0"/>
              <a:ext cx="397568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98014BC-AEE7-48F5-9330-8BD21B7FBE20}"/>
                </a:ext>
              </a:extLst>
            </p:cNvPr>
            <p:cNvSpPr/>
            <p:nvPr/>
          </p:nvSpPr>
          <p:spPr>
            <a:xfrm>
              <a:off x="1171267" y="0"/>
              <a:ext cx="397568" cy="685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F232F65-D250-4A01-A831-1BA6C410A7C4}"/>
                </a:ext>
              </a:extLst>
            </p:cNvPr>
            <p:cNvSpPr/>
            <p:nvPr/>
          </p:nvSpPr>
          <p:spPr>
            <a:xfrm>
              <a:off x="1568422" y="0"/>
              <a:ext cx="397568" cy="685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E0CF55A-0474-4740-BB4C-57A935CBC010}"/>
                </a:ext>
              </a:extLst>
            </p:cNvPr>
            <p:cNvSpPr/>
            <p:nvPr/>
          </p:nvSpPr>
          <p:spPr>
            <a:xfrm>
              <a:off x="1965989" y="0"/>
              <a:ext cx="397568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31193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원형: 비어 있음 1">
            <a:extLst>
              <a:ext uri="{FF2B5EF4-FFF2-40B4-BE49-F238E27FC236}">
                <a16:creationId xmlns:a16="http://schemas.microsoft.com/office/drawing/2014/main" id="{43510F96-4E4D-4F6A-818D-E299E831CC01}"/>
              </a:ext>
            </a:extLst>
          </p:cNvPr>
          <p:cNvSpPr/>
          <p:nvPr userDrawn="1"/>
        </p:nvSpPr>
        <p:spPr>
          <a:xfrm>
            <a:off x="6392164" y="1281975"/>
            <a:ext cx="4759542" cy="4759542"/>
          </a:xfrm>
          <a:prstGeom prst="donut">
            <a:avLst>
              <a:gd name="adj" fmla="val 185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586A9378-5329-4795-BD81-E4B63FD478E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030709" y="1366318"/>
            <a:ext cx="1822409" cy="2586876"/>
          </a:xfrm>
          <a:custGeom>
            <a:avLst/>
            <a:gdLst>
              <a:gd name="connsiteX0" fmla="*/ 863642 w 1822409"/>
              <a:gd name="connsiteY0" fmla="*/ 0 h 2586876"/>
              <a:gd name="connsiteX1" fmla="*/ 1706307 w 1822409"/>
              <a:gd name="connsiteY1" fmla="*/ 2577164 h 2586876"/>
              <a:gd name="connsiteX2" fmla="*/ 0 w 1822409"/>
              <a:gd name="connsiteY2" fmla="*/ 2586876 h 258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2409" h="2586876">
                <a:moveTo>
                  <a:pt x="863642" y="0"/>
                </a:moveTo>
                <a:cubicBezTo>
                  <a:pt x="1679882" y="581132"/>
                  <a:pt x="2021522" y="1626487"/>
                  <a:pt x="1706307" y="2577164"/>
                </a:cubicBezTo>
                <a:lnTo>
                  <a:pt x="0" y="25868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417FB495-1718-4B12-A0EC-D01DB876E6E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118317" y="932349"/>
            <a:ext cx="2719605" cy="2144179"/>
          </a:xfrm>
          <a:custGeom>
            <a:avLst/>
            <a:gdLst>
              <a:gd name="connsiteX0" fmla="*/ 1401769 w 2719605"/>
              <a:gd name="connsiteY0" fmla="*/ 1 h 2144179"/>
              <a:gd name="connsiteX1" fmla="*/ 2719605 w 2719605"/>
              <a:gd name="connsiteY1" fmla="*/ 421978 h 2144179"/>
              <a:gd name="connsiteX2" fmla="*/ 2144640 w 2719605"/>
              <a:gd name="connsiteY2" fmla="*/ 2144179 h 2144179"/>
              <a:gd name="connsiteX3" fmla="*/ 2136701 w 2719605"/>
              <a:gd name="connsiteY3" fmla="*/ 2144179 h 2144179"/>
              <a:gd name="connsiteX4" fmla="*/ 0 w 2719605"/>
              <a:gd name="connsiteY4" fmla="*/ 480476 h 2144179"/>
              <a:gd name="connsiteX5" fmla="*/ 1401769 w 2719605"/>
              <a:gd name="connsiteY5" fmla="*/ 1 h 2144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19605" h="2144179">
                <a:moveTo>
                  <a:pt x="1401769" y="1"/>
                </a:moveTo>
                <a:cubicBezTo>
                  <a:pt x="1863929" y="178"/>
                  <a:pt x="2326036" y="140289"/>
                  <a:pt x="2719605" y="421978"/>
                </a:cubicBezTo>
                <a:lnTo>
                  <a:pt x="2144640" y="2144179"/>
                </a:lnTo>
                <a:lnTo>
                  <a:pt x="2136701" y="2144179"/>
                </a:lnTo>
                <a:lnTo>
                  <a:pt x="0" y="480476"/>
                </a:lnTo>
                <a:cubicBezTo>
                  <a:pt x="412291" y="159962"/>
                  <a:pt x="907061" y="-188"/>
                  <a:pt x="1401769" y="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4FE3062D-0FB9-425A-A589-68F4CEA8D72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112013" y="4022252"/>
            <a:ext cx="2626805" cy="1570156"/>
          </a:xfrm>
          <a:custGeom>
            <a:avLst/>
            <a:gdLst>
              <a:gd name="connsiteX0" fmla="*/ 462339 w 2626805"/>
              <a:gd name="connsiteY0" fmla="*/ 1569148 h 1570156"/>
              <a:gd name="connsiteX1" fmla="*/ 483227 w 2626805"/>
              <a:gd name="connsiteY1" fmla="*/ 1569612 h 1570156"/>
              <a:gd name="connsiteX2" fmla="*/ 471294 w 2626805"/>
              <a:gd name="connsiteY2" fmla="*/ 1570156 h 1570156"/>
              <a:gd name="connsiteX3" fmla="*/ 462562 w 2626805"/>
              <a:gd name="connsiteY3" fmla="*/ 1569858 h 1570156"/>
              <a:gd name="connsiteX4" fmla="*/ 2626805 w 2626805"/>
              <a:gd name="connsiteY4" fmla="*/ 0 h 1570156"/>
              <a:gd name="connsiteX5" fmla="*/ 495284 w 2626805"/>
              <a:gd name="connsiteY5" fmla="*/ 1569062 h 1570156"/>
              <a:gd name="connsiteX6" fmla="*/ 0 w 2626805"/>
              <a:gd name="connsiteY6" fmla="*/ 14951 h 157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26805" h="1570156">
                <a:moveTo>
                  <a:pt x="462339" y="1569148"/>
                </a:moveTo>
                <a:lnTo>
                  <a:pt x="483227" y="1569612"/>
                </a:lnTo>
                <a:cubicBezTo>
                  <a:pt x="479254" y="1570099"/>
                  <a:pt x="475275" y="1570133"/>
                  <a:pt x="471294" y="1570156"/>
                </a:cubicBezTo>
                <a:lnTo>
                  <a:pt x="462562" y="1569858"/>
                </a:lnTo>
                <a:close/>
                <a:moveTo>
                  <a:pt x="2626805" y="0"/>
                </a:moveTo>
                <a:cubicBezTo>
                  <a:pt x="2323053" y="924730"/>
                  <a:pt x="1466758" y="1554229"/>
                  <a:pt x="495284" y="1569062"/>
                </a:cubicBezTo>
                <a:lnTo>
                  <a:pt x="0" y="149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C4C57A6F-87E6-418B-8AAD-B2B59AF316B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392163" y="3145586"/>
            <a:ext cx="2195336" cy="2446823"/>
          </a:xfrm>
          <a:custGeom>
            <a:avLst/>
            <a:gdLst>
              <a:gd name="connsiteX0" fmla="*/ 1374390 w 2195336"/>
              <a:gd name="connsiteY0" fmla="*/ 0 h 2446823"/>
              <a:gd name="connsiteX1" fmla="*/ 2151590 w 2195336"/>
              <a:gd name="connsiteY1" fmla="*/ 2438716 h 2446823"/>
              <a:gd name="connsiteX2" fmla="*/ 2195126 w 2195336"/>
              <a:gd name="connsiteY2" fmla="*/ 2439683 h 2446823"/>
              <a:gd name="connsiteX3" fmla="*/ 2195336 w 2195336"/>
              <a:gd name="connsiteY3" fmla="*/ 2440337 h 2446823"/>
              <a:gd name="connsiteX4" fmla="*/ 2192990 w 2195336"/>
              <a:gd name="connsiteY4" fmla="*/ 2440444 h 2446823"/>
              <a:gd name="connsiteX5" fmla="*/ 2151693 w 2195336"/>
              <a:gd name="connsiteY5" fmla="*/ 2439035 h 2446823"/>
              <a:gd name="connsiteX6" fmla="*/ 2154077 w 2195336"/>
              <a:gd name="connsiteY6" fmla="*/ 2446517 h 2446823"/>
              <a:gd name="connsiteX7" fmla="*/ 0 w 2195336"/>
              <a:gd name="connsiteY7" fmla="*/ 1016322 h 2446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5336" h="2446823">
                <a:moveTo>
                  <a:pt x="1374390" y="0"/>
                </a:moveTo>
                <a:lnTo>
                  <a:pt x="2151590" y="2438716"/>
                </a:lnTo>
                <a:lnTo>
                  <a:pt x="2195126" y="2439683"/>
                </a:lnTo>
                <a:lnTo>
                  <a:pt x="2195336" y="2440337"/>
                </a:lnTo>
                <a:lnTo>
                  <a:pt x="2192990" y="2440444"/>
                </a:lnTo>
                <a:lnTo>
                  <a:pt x="2151693" y="2439035"/>
                </a:lnTo>
                <a:lnTo>
                  <a:pt x="2154077" y="2446517"/>
                </a:lnTo>
                <a:cubicBezTo>
                  <a:pt x="1203619" y="2462028"/>
                  <a:pt x="349619" y="1887845"/>
                  <a:pt x="0" y="101632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88484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69A33E93-B9ED-4712-8DE3-75AF5150D05A}"/>
              </a:ext>
            </a:extLst>
          </p:cNvPr>
          <p:cNvSpPr/>
          <p:nvPr userDrawn="1"/>
        </p:nvSpPr>
        <p:spPr>
          <a:xfrm>
            <a:off x="-1" y="0"/>
            <a:ext cx="2166871" cy="6858000"/>
          </a:xfrm>
          <a:custGeom>
            <a:avLst/>
            <a:gdLst>
              <a:gd name="connsiteX0" fmla="*/ 0 w 1992061"/>
              <a:gd name="connsiteY0" fmla="*/ 0 h 6821592"/>
              <a:gd name="connsiteX1" fmla="*/ 1992061 w 1992061"/>
              <a:gd name="connsiteY1" fmla="*/ 6821592 h 6821592"/>
              <a:gd name="connsiteX2" fmla="*/ 0 w 1992061"/>
              <a:gd name="connsiteY2" fmla="*/ 6821592 h 6821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2061" h="6821592">
                <a:moveTo>
                  <a:pt x="0" y="0"/>
                </a:moveTo>
                <a:lnTo>
                  <a:pt x="1992061" y="6821592"/>
                </a:lnTo>
                <a:lnTo>
                  <a:pt x="0" y="682159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F30B281-62CA-4A4E-9668-4FEA2E0821F9}"/>
              </a:ext>
            </a:extLst>
          </p:cNvPr>
          <p:cNvSpPr/>
          <p:nvPr userDrawn="1"/>
        </p:nvSpPr>
        <p:spPr>
          <a:xfrm flipH="1" flipV="1">
            <a:off x="10028520" y="0"/>
            <a:ext cx="2166871" cy="6858000"/>
          </a:xfrm>
          <a:custGeom>
            <a:avLst/>
            <a:gdLst>
              <a:gd name="connsiteX0" fmla="*/ 0 w 1992061"/>
              <a:gd name="connsiteY0" fmla="*/ 0 h 6821592"/>
              <a:gd name="connsiteX1" fmla="*/ 1992061 w 1992061"/>
              <a:gd name="connsiteY1" fmla="*/ 6821592 h 6821592"/>
              <a:gd name="connsiteX2" fmla="*/ 0 w 1992061"/>
              <a:gd name="connsiteY2" fmla="*/ 6821592 h 6821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2061" h="6821592">
                <a:moveTo>
                  <a:pt x="0" y="0"/>
                </a:moveTo>
                <a:lnTo>
                  <a:pt x="1992061" y="6821592"/>
                </a:lnTo>
                <a:lnTo>
                  <a:pt x="0" y="682159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7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971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7189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9953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8100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41" r:id="rId2"/>
    <p:sldLayoutId id="2147483737" r:id="rId3"/>
    <p:sldLayoutId id="2147483739" r:id="rId4"/>
    <p:sldLayoutId id="2147483740" r:id="rId5"/>
    <p:sldLayoutId id="2147483742" r:id="rId6"/>
    <p:sldLayoutId id="2147483743" r:id="rId7"/>
    <p:sldLayoutId id="2147483736" r:id="rId8"/>
    <p:sldLayoutId id="2147483732" r:id="rId9"/>
    <p:sldLayoutId id="2147483738" r:id="rId10"/>
    <p:sldLayoutId id="2147483744" r:id="rId11"/>
    <p:sldLayoutId id="2147483746" r:id="rId12"/>
    <p:sldLayoutId id="2147483749" r:id="rId13"/>
    <p:sldLayoutId id="2147483752" r:id="rId14"/>
    <p:sldLayoutId id="2147483753" r:id="rId15"/>
    <p:sldLayoutId id="2147483748" r:id="rId16"/>
    <p:sldLayoutId id="2147483745" r:id="rId17"/>
    <p:sldLayoutId id="2147483750" r:id="rId18"/>
    <p:sldLayoutId id="2147483751" r:id="rId19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11" Type="http://schemas.openxmlformats.org/officeDocument/2006/relationships/hyperlink" Target="https://t.me/ppt_help" TargetMode="External"/><Relationship Id="rId10" Type="http://schemas.openxmlformats.org/officeDocument/2006/relationships/hyperlink" Target="http://www.free-powerpoint-templates-design.com/" TargetMode="External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1.xml"/><Relationship Id="rId4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sv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svg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D3C133-D51A-4152-AD63-D90DF8415884}"/>
              </a:ext>
            </a:extLst>
          </p:cNvPr>
          <p:cNvSpPr txBox="1"/>
          <p:nvPr/>
        </p:nvSpPr>
        <p:spPr>
          <a:xfrm>
            <a:off x="0" y="4861897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Free PPT Templates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292919-8AB9-4E0A-A6FB-A2106F6BEA79}"/>
              </a:ext>
            </a:extLst>
          </p:cNvPr>
          <p:cNvSpPr txBox="1"/>
          <p:nvPr/>
        </p:nvSpPr>
        <p:spPr>
          <a:xfrm>
            <a:off x="0" y="5700503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 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EF8B404-EC12-4839-A9EA-496BF2E4D5AA}"/>
              </a:ext>
            </a:extLst>
          </p:cNvPr>
          <p:cNvGrpSpPr/>
          <p:nvPr/>
        </p:nvGrpSpPr>
        <p:grpSpPr>
          <a:xfrm>
            <a:off x="96972" y="3329166"/>
            <a:ext cx="12012789" cy="1378106"/>
            <a:chOff x="96972" y="3329166"/>
            <a:chExt cx="12012789" cy="1378106"/>
          </a:xfrm>
          <a:solidFill>
            <a:schemeClr val="bg1">
              <a:alpha val="90000"/>
            </a:schemeClr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B4BFC14-695A-4562-866B-C60EA9D6398E}"/>
                </a:ext>
              </a:extLst>
            </p:cNvPr>
            <p:cNvSpPr/>
            <p:nvPr/>
          </p:nvSpPr>
          <p:spPr>
            <a:xfrm>
              <a:off x="96972" y="3457933"/>
              <a:ext cx="5982915" cy="1120573"/>
            </a:xfrm>
            <a:custGeom>
              <a:avLst/>
              <a:gdLst>
                <a:gd name="connsiteX0" fmla="*/ 5655946 w 7915276"/>
                <a:gd name="connsiteY0" fmla="*/ 914400 h 1920240"/>
                <a:gd name="connsiteX1" fmla="*/ 5697856 w 7915276"/>
                <a:gd name="connsiteY1" fmla="*/ 914400 h 1920240"/>
                <a:gd name="connsiteX2" fmla="*/ 5743576 w 7915276"/>
                <a:gd name="connsiteY2" fmla="*/ 960120 h 1920240"/>
                <a:gd name="connsiteX3" fmla="*/ 5697856 w 7915276"/>
                <a:gd name="connsiteY3" fmla="*/ 1005840 h 1920240"/>
                <a:gd name="connsiteX4" fmla="*/ 5655946 w 7915276"/>
                <a:gd name="connsiteY4" fmla="*/ 1005840 h 1920240"/>
                <a:gd name="connsiteX5" fmla="*/ 5610226 w 7915276"/>
                <a:gd name="connsiteY5" fmla="*/ 960120 h 1920240"/>
                <a:gd name="connsiteX6" fmla="*/ 5655946 w 7915276"/>
                <a:gd name="connsiteY6" fmla="*/ 914400 h 1920240"/>
                <a:gd name="connsiteX7" fmla="*/ 1514477 w 7915276"/>
                <a:gd name="connsiteY7" fmla="*/ 868680 h 1920240"/>
                <a:gd name="connsiteX8" fmla="*/ 1581151 w 7915276"/>
                <a:gd name="connsiteY8" fmla="*/ 935355 h 1920240"/>
                <a:gd name="connsiteX9" fmla="*/ 1581151 w 7915276"/>
                <a:gd name="connsiteY9" fmla="*/ 984885 h 1920240"/>
                <a:gd name="connsiteX10" fmla="*/ 1514477 w 7915276"/>
                <a:gd name="connsiteY10" fmla="*/ 1051560 h 1920240"/>
                <a:gd name="connsiteX11" fmla="*/ 1447801 w 7915276"/>
                <a:gd name="connsiteY11" fmla="*/ 984885 h 1920240"/>
                <a:gd name="connsiteX12" fmla="*/ 1447801 w 7915276"/>
                <a:gd name="connsiteY12" fmla="*/ 935355 h 1920240"/>
                <a:gd name="connsiteX13" fmla="*/ 1514477 w 7915276"/>
                <a:gd name="connsiteY13" fmla="*/ 868680 h 1920240"/>
                <a:gd name="connsiteX14" fmla="*/ 1695451 w 7915276"/>
                <a:gd name="connsiteY14" fmla="*/ 822960 h 1920240"/>
                <a:gd name="connsiteX15" fmla="*/ 1762126 w 7915276"/>
                <a:gd name="connsiteY15" fmla="*/ 889635 h 1920240"/>
                <a:gd name="connsiteX16" fmla="*/ 1762126 w 7915276"/>
                <a:gd name="connsiteY16" fmla="*/ 1030605 h 1920240"/>
                <a:gd name="connsiteX17" fmla="*/ 1695451 w 7915276"/>
                <a:gd name="connsiteY17" fmla="*/ 1097280 h 1920240"/>
                <a:gd name="connsiteX18" fmla="*/ 1628777 w 7915276"/>
                <a:gd name="connsiteY18" fmla="*/ 1030605 h 1920240"/>
                <a:gd name="connsiteX19" fmla="*/ 1628777 w 7915276"/>
                <a:gd name="connsiteY19" fmla="*/ 889635 h 1920240"/>
                <a:gd name="connsiteX20" fmla="*/ 1695451 w 7915276"/>
                <a:gd name="connsiteY20" fmla="*/ 822960 h 1920240"/>
                <a:gd name="connsiteX21" fmla="*/ 1152526 w 7915276"/>
                <a:gd name="connsiteY21" fmla="*/ 822960 h 1920240"/>
                <a:gd name="connsiteX22" fmla="*/ 1219202 w 7915276"/>
                <a:gd name="connsiteY22" fmla="*/ 889635 h 1920240"/>
                <a:gd name="connsiteX23" fmla="*/ 1219202 w 7915276"/>
                <a:gd name="connsiteY23" fmla="*/ 1030605 h 1920240"/>
                <a:gd name="connsiteX24" fmla="*/ 1152526 w 7915276"/>
                <a:gd name="connsiteY24" fmla="*/ 1097280 h 1920240"/>
                <a:gd name="connsiteX25" fmla="*/ 1085851 w 7915276"/>
                <a:gd name="connsiteY25" fmla="*/ 1030605 h 1920240"/>
                <a:gd name="connsiteX26" fmla="*/ 1085851 w 7915276"/>
                <a:gd name="connsiteY26" fmla="*/ 889635 h 1920240"/>
                <a:gd name="connsiteX27" fmla="*/ 1152526 w 7915276"/>
                <a:gd name="connsiteY27" fmla="*/ 822960 h 1920240"/>
                <a:gd name="connsiteX28" fmla="*/ 7848601 w 7915276"/>
                <a:gd name="connsiteY28" fmla="*/ 777240 h 1920240"/>
                <a:gd name="connsiteX29" fmla="*/ 7915276 w 7915276"/>
                <a:gd name="connsiteY29" fmla="*/ 843915 h 1920240"/>
                <a:gd name="connsiteX30" fmla="*/ 7915276 w 7915276"/>
                <a:gd name="connsiteY30" fmla="*/ 1076325 h 1920240"/>
                <a:gd name="connsiteX31" fmla="*/ 7848601 w 7915276"/>
                <a:gd name="connsiteY31" fmla="*/ 1143000 h 1920240"/>
                <a:gd name="connsiteX32" fmla="*/ 7781926 w 7915276"/>
                <a:gd name="connsiteY32" fmla="*/ 1076325 h 1920240"/>
                <a:gd name="connsiteX33" fmla="*/ 7781926 w 7915276"/>
                <a:gd name="connsiteY33" fmla="*/ 843915 h 1920240"/>
                <a:gd name="connsiteX34" fmla="*/ 7848601 w 7915276"/>
                <a:gd name="connsiteY34" fmla="*/ 777240 h 1920240"/>
                <a:gd name="connsiteX35" fmla="*/ 1876426 w 7915276"/>
                <a:gd name="connsiteY35" fmla="*/ 777240 h 1920240"/>
                <a:gd name="connsiteX36" fmla="*/ 1943101 w 7915276"/>
                <a:gd name="connsiteY36" fmla="*/ 843915 h 1920240"/>
                <a:gd name="connsiteX37" fmla="*/ 1943101 w 7915276"/>
                <a:gd name="connsiteY37" fmla="*/ 1076325 h 1920240"/>
                <a:gd name="connsiteX38" fmla="*/ 1876426 w 7915276"/>
                <a:gd name="connsiteY38" fmla="*/ 1143000 h 1920240"/>
                <a:gd name="connsiteX39" fmla="*/ 1809751 w 7915276"/>
                <a:gd name="connsiteY39" fmla="*/ 1076325 h 1920240"/>
                <a:gd name="connsiteX40" fmla="*/ 1809751 w 7915276"/>
                <a:gd name="connsiteY40" fmla="*/ 843915 h 1920240"/>
                <a:gd name="connsiteX41" fmla="*/ 1876426 w 7915276"/>
                <a:gd name="connsiteY41" fmla="*/ 777240 h 1920240"/>
                <a:gd name="connsiteX42" fmla="*/ 1333501 w 7915276"/>
                <a:gd name="connsiteY42" fmla="*/ 777240 h 1920240"/>
                <a:gd name="connsiteX43" fmla="*/ 1400176 w 7915276"/>
                <a:gd name="connsiteY43" fmla="*/ 843915 h 1920240"/>
                <a:gd name="connsiteX44" fmla="*/ 1400176 w 7915276"/>
                <a:gd name="connsiteY44" fmla="*/ 1076325 h 1920240"/>
                <a:gd name="connsiteX45" fmla="*/ 1333501 w 7915276"/>
                <a:gd name="connsiteY45" fmla="*/ 1143000 h 1920240"/>
                <a:gd name="connsiteX46" fmla="*/ 1266826 w 7915276"/>
                <a:gd name="connsiteY46" fmla="*/ 1076325 h 1920240"/>
                <a:gd name="connsiteX47" fmla="*/ 1266826 w 7915276"/>
                <a:gd name="connsiteY47" fmla="*/ 843915 h 1920240"/>
                <a:gd name="connsiteX48" fmla="*/ 1333501 w 7915276"/>
                <a:gd name="connsiteY48" fmla="*/ 777240 h 1920240"/>
                <a:gd name="connsiteX49" fmla="*/ 7305676 w 7915276"/>
                <a:gd name="connsiteY49" fmla="*/ 731520 h 1920240"/>
                <a:gd name="connsiteX50" fmla="*/ 7372351 w 7915276"/>
                <a:gd name="connsiteY50" fmla="*/ 798195 h 1920240"/>
                <a:gd name="connsiteX51" fmla="*/ 7372351 w 7915276"/>
                <a:gd name="connsiteY51" fmla="*/ 1122045 h 1920240"/>
                <a:gd name="connsiteX52" fmla="*/ 7305676 w 7915276"/>
                <a:gd name="connsiteY52" fmla="*/ 1188720 h 1920240"/>
                <a:gd name="connsiteX53" fmla="*/ 7239001 w 7915276"/>
                <a:gd name="connsiteY53" fmla="*/ 1122045 h 1920240"/>
                <a:gd name="connsiteX54" fmla="*/ 7239001 w 7915276"/>
                <a:gd name="connsiteY54" fmla="*/ 798195 h 1920240"/>
                <a:gd name="connsiteX55" fmla="*/ 7305676 w 7915276"/>
                <a:gd name="connsiteY55" fmla="*/ 731520 h 1920240"/>
                <a:gd name="connsiteX56" fmla="*/ 5314951 w 7915276"/>
                <a:gd name="connsiteY56" fmla="*/ 731520 h 1920240"/>
                <a:gd name="connsiteX57" fmla="*/ 5381626 w 7915276"/>
                <a:gd name="connsiteY57" fmla="*/ 798195 h 1920240"/>
                <a:gd name="connsiteX58" fmla="*/ 5381626 w 7915276"/>
                <a:gd name="connsiteY58" fmla="*/ 1122045 h 1920240"/>
                <a:gd name="connsiteX59" fmla="*/ 5314951 w 7915276"/>
                <a:gd name="connsiteY59" fmla="*/ 1188720 h 1920240"/>
                <a:gd name="connsiteX60" fmla="*/ 5248276 w 7915276"/>
                <a:gd name="connsiteY60" fmla="*/ 1122045 h 1920240"/>
                <a:gd name="connsiteX61" fmla="*/ 5248276 w 7915276"/>
                <a:gd name="connsiteY61" fmla="*/ 798195 h 1920240"/>
                <a:gd name="connsiteX62" fmla="*/ 5314951 w 7915276"/>
                <a:gd name="connsiteY62" fmla="*/ 731520 h 1920240"/>
                <a:gd name="connsiteX63" fmla="*/ 2057401 w 7915276"/>
                <a:gd name="connsiteY63" fmla="*/ 731520 h 1920240"/>
                <a:gd name="connsiteX64" fmla="*/ 2124076 w 7915276"/>
                <a:gd name="connsiteY64" fmla="*/ 798195 h 1920240"/>
                <a:gd name="connsiteX65" fmla="*/ 2124076 w 7915276"/>
                <a:gd name="connsiteY65" fmla="*/ 1122045 h 1920240"/>
                <a:gd name="connsiteX66" fmla="*/ 2057401 w 7915276"/>
                <a:gd name="connsiteY66" fmla="*/ 1188720 h 1920240"/>
                <a:gd name="connsiteX67" fmla="*/ 1990726 w 7915276"/>
                <a:gd name="connsiteY67" fmla="*/ 1122045 h 1920240"/>
                <a:gd name="connsiteX68" fmla="*/ 1990726 w 7915276"/>
                <a:gd name="connsiteY68" fmla="*/ 798195 h 1920240"/>
                <a:gd name="connsiteX69" fmla="*/ 2057401 w 7915276"/>
                <a:gd name="connsiteY69" fmla="*/ 731520 h 1920240"/>
                <a:gd name="connsiteX70" fmla="*/ 971551 w 7915276"/>
                <a:gd name="connsiteY70" fmla="*/ 731520 h 1920240"/>
                <a:gd name="connsiteX71" fmla="*/ 1038226 w 7915276"/>
                <a:gd name="connsiteY71" fmla="*/ 798195 h 1920240"/>
                <a:gd name="connsiteX72" fmla="*/ 1038226 w 7915276"/>
                <a:gd name="connsiteY72" fmla="*/ 1122045 h 1920240"/>
                <a:gd name="connsiteX73" fmla="*/ 971551 w 7915276"/>
                <a:gd name="connsiteY73" fmla="*/ 1188720 h 1920240"/>
                <a:gd name="connsiteX74" fmla="*/ 904876 w 7915276"/>
                <a:gd name="connsiteY74" fmla="*/ 1122045 h 1920240"/>
                <a:gd name="connsiteX75" fmla="*/ 904876 w 7915276"/>
                <a:gd name="connsiteY75" fmla="*/ 798195 h 1920240"/>
                <a:gd name="connsiteX76" fmla="*/ 971551 w 7915276"/>
                <a:gd name="connsiteY76" fmla="*/ 731520 h 1920240"/>
                <a:gd name="connsiteX77" fmla="*/ 5857876 w 7915276"/>
                <a:gd name="connsiteY77" fmla="*/ 685800 h 1920240"/>
                <a:gd name="connsiteX78" fmla="*/ 5924551 w 7915276"/>
                <a:gd name="connsiteY78" fmla="*/ 752475 h 1920240"/>
                <a:gd name="connsiteX79" fmla="*/ 5924551 w 7915276"/>
                <a:gd name="connsiteY79" fmla="*/ 1167765 h 1920240"/>
                <a:gd name="connsiteX80" fmla="*/ 5857876 w 7915276"/>
                <a:gd name="connsiteY80" fmla="*/ 1234440 h 1920240"/>
                <a:gd name="connsiteX81" fmla="*/ 5791201 w 7915276"/>
                <a:gd name="connsiteY81" fmla="*/ 1167765 h 1920240"/>
                <a:gd name="connsiteX82" fmla="*/ 5791201 w 7915276"/>
                <a:gd name="connsiteY82" fmla="*/ 752475 h 1920240"/>
                <a:gd name="connsiteX83" fmla="*/ 5857876 w 7915276"/>
                <a:gd name="connsiteY83" fmla="*/ 685800 h 1920240"/>
                <a:gd name="connsiteX84" fmla="*/ 5495926 w 7915276"/>
                <a:gd name="connsiteY84" fmla="*/ 685800 h 1920240"/>
                <a:gd name="connsiteX85" fmla="*/ 5562601 w 7915276"/>
                <a:gd name="connsiteY85" fmla="*/ 752475 h 1920240"/>
                <a:gd name="connsiteX86" fmla="*/ 5562601 w 7915276"/>
                <a:gd name="connsiteY86" fmla="*/ 1167765 h 1920240"/>
                <a:gd name="connsiteX87" fmla="*/ 5495926 w 7915276"/>
                <a:gd name="connsiteY87" fmla="*/ 1234440 h 1920240"/>
                <a:gd name="connsiteX88" fmla="*/ 5429251 w 7915276"/>
                <a:gd name="connsiteY88" fmla="*/ 1167765 h 1920240"/>
                <a:gd name="connsiteX89" fmla="*/ 5429251 w 7915276"/>
                <a:gd name="connsiteY89" fmla="*/ 752475 h 1920240"/>
                <a:gd name="connsiteX90" fmla="*/ 5495926 w 7915276"/>
                <a:gd name="connsiteY90" fmla="*/ 685800 h 1920240"/>
                <a:gd name="connsiteX91" fmla="*/ 2238376 w 7915276"/>
                <a:gd name="connsiteY91" fmla="*/ 685800 h 1920240"/>
                <a:gd name="connsiteX92" fmla="*/ 2305051 w 7915276"/>
                <a:gd name="connsiteY92" fmla="*/ 752475 h 1920240"/>
                <a:gd name="connsiteX93" fmla="*/ 2305051 w 7915276"/>
                <a:gd name="connsiteY93" fmla="*/ 1167765 h 1920240"/>
                <a:gd name="connsiteX94" fmla="*/ 2238376 w 7915276"/>
                <a:gd name="connsiteY94" fmla="*/ 1234440 h 1920240"/>
                <a:gd name="connsiteX95" fmla="*/ 2171701 w 7915276"/>
                <a:gd name="connsiteY95" fmla="*/ 1167765 h 1920240"/>
                <a:gd name="connsiteX96" fmla="*/ 2171701 w 7915276"/>
                <a:gd name="connsiteY96" fmla="*/ 752475 h 1920240"/>
                <a:gd name="connsiteX97" fmla="*/ 2238376 w 7915276"/>
                <a:gd name="connsiteY97" fmla="*/ 685800 h 1920240"/>
                <a:gd name="connsiteX98" fmla="*/ 609602 w 7915276"/>
                <a:gd name="connsiteY98" fmla="*/ 679356 h 1920240"/>
                <a:gd name="connsiteX99" fmla="*/ 676276 w 7915276"/>
                <a:gd name="connsiteY99" fmla="*/ 746031 h 1920240"/>
                <a:gd name="connsiteX100" fmla="*/ 676275 w 7915276"/>
                <a:gd name="connsiteY100" fmla="*/ 1174211 h 1920240"/>
                <a:gd name="connsiteX101" fmla="*/ 609600 w 7915276"/>
                <a:gd name="connsiteY101" fmla="*/ 1240886 h 1920240"/>
                <a:gd name="connsiteX102" fmla="*/ 609602 w 7915276"/>
                <a:gd name="connsiteY102" fmla="*/ 1240885 h 1920240"/>
                <a:gd name="connsiteX103" fmla="*/ 542926 w 7915276"/>
                <a:gd name="connsiteY103" fmla="*/ 1174210 h 1920240"/>
                <a:gd name="connsiteX104" fmla="*/ 542926 w 7915276"/>
                <a:gd name="connsiteY104" fmla="*/ 746031 h 1920240"/>
                <a:gd name="connsiteX105" fmla="*/ 609602 w 7915276"/>
                <a:gd name="connsiteY105" fmla="*/ 679356 h 1920240"/>
                <a:gd name="connsiteX106" fmla="*/ 6943726 w 7915276"/>
                <a:gd name="connsiteY106" fmla="*/ 640080 h 1920240"/>
                <a:gd name="connsiteX107" fmla="*/ 7010401 w 7915276"/>
                <a:gd name="connsiteY107" fmla="*/ 706755 h 1920240"/>
                <a:gd name="connsiteX108" fmla="*/ 7010401 w 7915276"/>
                <a:gd name="connsiteY108" fmla="*/ 1213485 h 1920240"/>
                <a:gd name="connsiteX109" fmla="*/ 6943726 w 7915276"/>
                <a:gd name="connsiteY109" fmla="*/ 1280160 h 1920240"/>
                <a:gd name="connsiteX110" fmla="*/ 6877051 w 7915276"/>
                <a:gd name="connsiteY110" fmla="*/ 1213485 h 1920240"/>
                <a:gd name="connsiteX111" fmla="*/ 6877051 w 7915276"/>
                <a:gd name="connsiteY111" fmla="*/ 706755 h 1920240"/>
                <a:gd name="connsiteX112" fmla="*/ 6943726 w 7915276"/>
                <a:gd name="connsiteY112" fmla="*/ 640080 h 1920240"/>
                <a:gd name="connsiteX113" fmla="*/ 5133976 w 7915276"/>
                <a:gd name="connsiteY113" fmla="*/ 640080 h 1920240"/>
                <a:gd name="connsiteX114" fmla="*/ 5200651 w 7915276"/>
                <a:gd name="connsiteY114" fmla="*/ 706755 h 1920240"/>
                <a:gd name="connsiteX115" fmla="*/ 5200651 w 7915276"/>
                <a:gd name="connsiteY115" fmla="*/ 1213485 h 1920240"/>
                <a:gd name="connsiteX116" fmla="*/ 5133976 w 7915276"/>
                <a:gd name="connsiteY116" fmla="*/ 1280160 h 1920240"/>
                <a:gd name="connsiteX117" fmla="*/ 5067301 w 7915276"/>
                <a:gd name="connsiteY117" fmla="*/ 1213485 h 1920240"/>
                <a:gd name="connsiteX118" fmla="*/ 5067301 w 7915276"/>
                <a:gd name="connsiteY118" fmla="*/ 706755 h 1920240"/>
                <a:gd name="connsiteX119" fmla="*/ 5133976 w 7915276"/>
                <a:gd name="connsiteY119" fmla="*/ 640080 h 1920240"/>
                <a:gd name="connsiteX120" fmla="*/ 790576 w 7915276"/>
                <a:gd name="connsiteY120" fmla="*/ 640080 h 1920240"/>
                <a:gd name="connsiteX121" fmla="*/ 857251 w 7915276"/>
                <a:gd name="connsiteY121" fmla="*/ 706755 h 1920240"/>
                <a:gd name="connsiteX122" fmla="*/ 857251 w 7915276"/>
                <a:gd name="connsiteY122" fmla="*/ 1213485 h 1920240"/>
                <a:gd name="connsiteX123" fmla="*/ 790576 w 7915276"/>
                <a:gd name="connsiteY123" fmla="*/ 1280160 h 1920240"/>
                <a:gd name="connsiteX124" fmla="*/ 723902 w 7915276"/>
                <a:gd name="connsiteY124" fmla="*/ 1213485 h 1920240"/>
                <a:gd name="connsiteX125" fmla="*/ 723902 w 7915276"/>
                <a:gd name="connsiteY125" fmla="*/ 706755 h 1920240"/>
                <a:gd name="connsiteX126" fmla="*/ 790576 w 7915276"/>
                <a:gd name="connsiteY126" fmla="*/ 640080 h 1920240"/>
                <a:gd name="connsiteX127" fmla="*/ 7486651 w 7915276"/>
                <a:gd name="connsiteY127" fmla="*/ 548640 h 1920240"/>
                <a:gd name="connsiteX128" fmla="*/ 7553326 w 7915276"/>
                <a:gd name="connsiteY128" fmla="*/ 615315 h 1920240"/>
                <a:gd name="connsiteX129" fmla="*/ 7553326 w 7915276"/>
                <a:gd name="connsiteY129" fmla="*/ 1304925 h 1920240"/>
                <a:gd name="connsiteX130" fmla="*/ 7486651 w 7915276"/>
                <a:gd name="connsiteY130" fmla="*/ 1371600 h 1920240"/>
                <a:gd name="connsiteX131" fmla="*/ 7419976 w 7915276"/>
                <a:gd name="connsiteY131" fmla="*/ 1304925 h 1920240"/>
                <a:gd name="connsiteX132" fmla="*/ 7419976 w 7915276"/>
                <a:gd name="connsiteY132" fmla="*/ 615315 h 1920240"/>
                <a:gd name="connsiteX133" fmla="*/ 7486651 w 7915276"/>
                <a:gd name="connsiteY133" fmla="*/ 548640 h 1920240"/>
                <a:gd name="connsiteX134" fmla="*/ 2419351 w 7915276"/>
                <a:gd name="connsiteY134" fmla="*/ 548640 h 1920240"/>
                <a:gd name="connsiteX135" fmla="*/ 2486026 w 7915276"/>
                <a:gd name="connsiteY135" fmla="*/ 615315 h 1920240"/>
                <a:gd name="connsiteX136" fmla="*/ 2486026 w 7915276"/>
                <a:gd name="connsiteY136" fmla="*/ 1304925 h 1920240"/>
                <a:gd name="connsiteX137" fmla="*/ 2419351 w 7915276"/>
                <a:gd name="connsiteY137" fmla="*/ 1371600 h 1920240"/>
                <a:gd name="connsiteX138" fmla="*/ 2352676 w 7915276"/>
                <a:gd name="connsiteY138" fmla="*/ 1304925 h 1920240"/>
                <a:gd name="connsiteX139" fmla="*/ 2352676 w 7915276"/>
                <a:gd name="connsiteY139" fmla="*/ 615315 h 1920240"/>
                <a:gd name="connsiteX140" fmla="*/ 2419351 w 7915276"/>
                <a:gd name="connsiteY140" fmla="*/ 548640 h 1920240"/>
                <a:gd name="connsiteX141" fmla="*/ 66676 w 7915276"/>
                <a:gd name="connsiteY141" fmla="*/ 546281 h 1920240"/>
                <a:gd name="connsiteX142" fmla="*/ 133352 w 7915276"/>
                <a:gd name="connsiteY142" fmla="*/ 612957 h 1920240"/>
                <a:gd name="connsiteX143" fmla="*/ 133351 w 7915276"/>
                <a:gd name="connsiteY143" fmla="*/ 1307284 h 1920240"/>
                <a:gd name="connsiteX144" fmla="*/ 66676 w 7915276"/>
                <a:gd name="connsiteY144" fmla="*/ 1373960 h 1920240"/>
                <a:gd name="connsiteX145" fmla="*/ 66676 w 7915276"/>
                <a:gd name="connsiteY145" fmla="*/ 1373959 h 1920240"/>
                <a:gd name="connsiteX146" fmla="*/ 0 w 7915276"/>
                <a:gd name="connsiteY146" fmla="*/ 1307283 h 1920240"/>
                <a:gd name="connsiteX147" fmla="*/ 0 w 7915276"/>
                <a:gd name="connsiteY147" fmla="*/ 612957 h 1920240"/>
                <a:gd name="connsiteX148" fmla="*/ 66676 w 7915276"/>
                <a:gd name="connsiteY148" fmla="*/ 546281 h 1920240"/>
                <a:gd name="connsiteX149" fmla="*/ 6038851 w 7915276"/>
                <a:gd name="connsiteY149" fmla="*/ 502920 h 1920240"/>
                <a:gd name="connsiteX150" fmla="*/ 6105526 w 7915276"/>
                <a:gd name="connsiteY150" fmla="*/ 569595 h 1920240"/>
                <a:gd name="connsiteX151" fmla="*/ 6105526 w 7915276"/>
                <a:gd name="connsiteY151" fmla="*/ 1350645 h 1920240"/>
                <a:gd name="connsiteX152" fmla="*/ 6038851 w 7915276"/>
                <a:gd name="connsiteY152" fmla="*/ 1417320 h 1920240"/>
                <a:gd name="connsiteX153" fmla="*/ 5972176 w 7915276"/>
                <a:gd name="connsiteY153" fmla="*/ 1350645 h 1920240"/>
                <a:gd name="connsiteX154" fmla="*/ 5972176 w 7915276"/>
                <a:gd name="connsiteY154" fmla="*/ 569595 h 1920240"/>
                <a:gd name="connsiteX155" fmla="*/ 6038851 w 7915276"/>
                <a:gd name="connsiteY155" fmla="*/ 502920 h 1920240"/>
                <a:gd name="connsiteX156" fmla="*/ 4591051 w 7915276"/>
                <a:gd name="connsiteY156" fmla="*/ 502920 h 1920240"/>
                <a:gd name="connsiteX157" fmla="*/ 4657726 w 7915276"/>
                <a:gd name="connsiteY157" fmla="*/ 569595 h 1920240"/>
                <a:gd name="connsiteX158" fmla="*/ 4657726 w 7915276"/>
                <a:gd name="connsiteY158" fmla="*/ 1350645 h 1920240"/>
                <a:gd name="connsiteX159" fmla="*/ 4591051 w 7915276"/>
                <a:gd name="connsiteY159" fmla="*/ 1417320 h 1920240"/>
                <a:gd name="connsiteX160" fmla="*/ 4524376 w 7915276"/>
                <a:gd name="connsiteY160" fmla="*/ 1350645 h 1920240"/>
                <a:gd name="connsiteX161" fmla="*/ 4524376 w 7915276"/>
                <a:gd name="connsiteY161" fmla="*/ 569595 h 1920240"/>
                <a:gd name="connsiteX162" fmla="*/ 4591051 w 7915276"/>
                <a:gd name="connsiteY162" fmla="*/ 502920 h 1920240"/>
                <a:gd name="connsiteX163" fmla="*/ 4410076 w 7915276"/>
                <a:gd name="connsiteY163" fmla="*/ 502920 h 1920240"/>
                <a:gd name="connsiteX164" fmla="*/ 4476751 w 7915276"/>
                <a:gd name="connsiteY164" fmla="*/ 569595 h 1920240"/>
                <a:gd name="connsiteX165" fmla="*/ 4476751 w 7915276"/>
                <a:gd name="connsiteY165" fmla="*/ 1350645 h 1920240"/>
                <a:gd name="connsiteX166" fmla="*/ 4410076 w 7915276"/>
                <a:gd name="connsiteY166" fmla="*/ 1417320 h 1920240"/>
                <a:gd name="connsiteX167" fmla="*/ 4343401 w 7915276"/>
                <a:gd name="connsiteY167" fmla="*/ 1350645 h 1920240"/>
                <a:gd name="connsiteX168" fmla="*/ 4343401 w 7915276"/>
                <a:gd name="connsiteY168" fmla="*/ 569595 h 1920240"/>
                <a:gd name="connsiteX169" fmla="*/ 4410076 w 7915276"/>
                <a:gd name="connsiteY169" fmla="*/ 502920 h 1920240"/>
                <a:gd name="connsiteX170" fmla="*/ 4953001 w 7915276"/>
                <a:gd name="connsiteY170" fmla="*/ 457200 h 1920240"/>
                <a:gd name="connsiteX171" fmla="*/ 5019676 w 7915276"/>
                <a:gd name="connsiteY171" fmla="*/ 523875 h 1920240"/>
                <a:gd name="connsiteX172" fmla="*/ 5019676 w 7915276"/>
                <a:gd name="connsiteY172" fmla="*/ 1396365 h 1920240"/>
                <a:gd name="connsiteX173" fmla="*/ 4953001 w 7915276"/>
                <a:gd name="connsiteY173" fmla="*/ 1463040 h 1920240"/>
                <a:gd name="connsiteX174" fmla="*/ 4886326 w 7915276"/>
                <a:gd name="connsiteY174" fmla="*/ 1396365 h 1920240"/>
                <a:gd name="connsiteX175" fmla="*/ 4886326 w 7915276"/>
                <a:gd name="connsiteY175" fmla="*/ 523875 h 1920240"/>
                <a:gd name="connsiteX176" fmla="*/ 4953001 w 7915276"/>
                <a:gd name="connsiteY176" fmla="*/ 457200 h 1920240"/>
                <a:gd name="connsiteX177" fmla="*/ 3686176 w 7915276"/>
                <a:gd name="connsiteY177" fmla="*/ 457200 h 1920240"/>
                <a:gd name="connsiteX178" fmla="*/ 3752851 w 7915276"/>
                <a:gd name="connsiteY178" fmla="*/ 523875 h 1920240"/>
                <a:gd name="connsiteX179" fmla="*/ 3752851 w 7915276"/>
                <a:gd name="connsiteY179" fmla="*/ 1396365 h 1920240"/>
                <a:gd name="connsiteX180" fmla="*/ 3686176 w 7915276"/>
                <a:gd name="connsiteY180" fmla="*/ 1463040 h 1920240"/>
                <a:gd name="connsiteX181" fmla="*/ 3619501 w 7915276"/>
                <a:gd name="connsiteY181" fmla="*/ 1396365 h 1920240"/>
                <a:gd name="connsiteX182" fmla="*/ 3619501 w 7915276"/>
                <a:gd name="connsiteY182" fmla="*/ 523875 h 1920240"/>
                <a:gd name="connsiteX183" fmla="*/ 3686176 w 7915276"/>
                <a:gd name="connsiteY183" fmla="*/ 457200 h 1920240"/>
                <a:gd name="connsiteX184" fmla="*/ 428626 w 7915276"/>
                <a:gd name="connsiteY184" fmla="*/ 427993 h 1920240"/>
                <a:gd name="connsiteX185" fmla="*/ 495302 w 7915276"/>
                <a:gd name="connsiteY185" fmla="*/ 494668 h 1920240"/>
                <a:gd name="connsiteX186" fmla="*/ 495300 w 7915276"/>
                <a:gd name="connsiteY186" fmla="*/ 1425574 h 1920240"/>
                <a:gd name="connsiteX187" fmla="*/ 428625 w 7915276"/>
                <a:gd name="connsiteY187" fmla="*/ 1492249 h 1920240"/>
                <a:gd name="connsiteX188" fmla="*/ 428626 w 7915276"/>
                <a:gd name="connsiteY188" fmla="*/ 1492248 h 1920240"/>
                <a:gd name="connsiteX189" fmla="*/ 361951 w 7915276"/>
                <a:gd name="connsiteY189" fmla="*/ 1425573 h 1920240"/>
                <a:gd name="connsiteX190" fmla="*/ 361951 w 7915276"/>
                <a:gd name="connsiteY190" fmla="*/ 494668 h 1920240"/>
                <a:gd name="connsiteX191" fmla="*/ 428626 w 7915276"/>
                <a:gd name="connsiteY191" fmla="*/ 427993 h 1920240"/>
                <a:gd name="connsiteX192" fmla="*/ 7124701 w 7915276"/>
                <a:gd name="connsiteY192" fmla="*/ 411480 h 1920240"/>
                <a:gd name="connsiteX193" fmla="*/ 7191376 w 7915276"/>
                <a:gd name="connsiteY193" fmla="*/ 478155 h 1920240"/>
                <a:gd name="connsiteX194" fmla="*/ 7191376 w 7915276"/>
                <a:gd name="connsiteY194" fmla="*/ 1442085 h 1920240"/>
                <a:gd name="connsiteX195" fmla="*/ 7124701 w 7915276"/>
                <a:gd name="connsiteY195" fmla="*/ 1508760 h 1920240"/>
                <a:gd name="connsiteX196" fmla="*/ 7058026 w 7915276"/>
                <a:gd name="connsiteY196" fmla="*/ 1442085 h 1920240"/>
                <a:gd name="connsiteX197" fmla="*/ 7058026 w 7915276"/>
                <a:gd name="connsiteY197" fmla="*/ 478155 h 1920240"/>
                <a:gd name="connsiteX198" fmla="*/ 7124701 w 7915276"/>
                <a:gd name="connsiteY198" fmla="*/ 411480 h 1920240"/>
                <a:gd name="connsiteX199" fmla="*/ 7667626 w 7915276"/>
                <a:gd name="connsiteY199" fmla="*/ 365760 h 1920240"/>
                <a:gd name="connsiteX200" fmla="*/ 7734301 w 7915276"/>
                <a:gd name="connsiteY200" fmla="*/ 432435 h 1920240"/>
                <a:gd name="connsiteX201" fmla="*/ 7734301 w 7915276"/>
                <a:gd name="connsiteY201" fmla="*/ 1487805 h 1920240"/>
                <a:gd name="connsiteX202" fmla="*/ 7667626 w 7915276"/>
                <a:gd name="connsiteY202" fmla="*/ 1554480 h 1920240"/>
                <a:gd name="connsiteX203" fmla="*/ 7600951 w 7915276"/>
                <a:gd name="connsiteY203" fmla="*/ 1487805 h 1920240"/>
                <a:gd name="connsiteX204" fmla="*/ 7600951 w 7915276"/>
                <a:gd name="connsiteY204" fmla="*/ 432435 h 1920240"/>
                <a:gd name="connsiteX205" fmla="*/ 7667626 w 7915276"/>
                <a:gd name="connsiteY205" fmla="*/ 365760 h 1920240"/>
                <a:gd name="connsiteX206" fmla="*/ 6219826 w 7915276"/>
                <a:gd name="connsiteY206" fmla="*/ 365760 h 1920240"/>
                <a:gd name="connsiteX207" fmla="*/ 6286501 w 7915276"/>
                <a:gd name="connsiteY207" fmla="*/ 432435 h 1920240"/>
                <a:gd name="connsiteX208" fmla="*/ 6286501 w 7915276"/>
                <a:gd name="connsiteY208" fmla="*/ 1487805 h 1920240"/>
                <a:gd name="connsiteX209" fmla="*/ 6219826 w 7915276"/>
                <a:gd name="connsiteY209" fmla="*/ 1554480 h 1920240"/>
                <a:gd name="connsiteX210" fmla="*/ 6153151 w 7915276"/>
                <a:gd name="connsiteY210" fmla="*/ 1487805 h 1920240"/>
                <a:gd name="connsiteX211" fmla="*/ 6153151 w 7915276"/>
                <a:gd name="connsiteY211" fmla="*/ 432435 h 1920240"/>
                <a:gd name="connsiteX212" fmla="*/ 6219826 w 7915276"/>
                <a:gd name="connsiteY212" fmla="*/ 365760 h 1920240"/>
                <a:gd name="connsiteX213" fmla="*/ 4229101 w 7915276"/>
                <a:gd name="connsiteY213" fmla="*/ 365760 h 1920240"/>
                <a:gd name="connsiteX214" fmla="*/ 4295776 w 7915276"/>
                <a:gd name="connsiteY214" fmla="*/ 432435 h 1920240"/>
                <a:gd name="connsiteX215" fmla="*/ 4295776 w 7915276"/>
                <a:gd name="connsiteY215" fmla="*/ 1487805 h 1920240"/>
                <a:gd name="connsiteX216" fmla="*/ 4229101 w 7915276"/>
                <a:gd name="connsiteY216" fmla="*/ 1554480 h 1920240"/>
                <a:gd name="connsiteX217" fmla="*/ 4162426 w 7915276"/>
                <a:gd name="connsiteY217" fmla="*/ 1487805 h 1920240"/>
                <a:gd name="connsiteX218" fmla="*/ 4162426 w 7915276"/>
                <a:gd name="connsiteY218" fmla="*/ 432435 h 1920240"/>
                <a:gd name="connsiteX219" fmla="*/ 4229101 w 7915276"/>
                <a:gd name="connsiteY219" fmla="*/ 365760 h 1920240"/>
                <a:gd name="connsiteX220" fmla="*/ 3324226 w 7915276"/>
                <a:gd name="connsiteY220" fmla="*/ 365760 h 1920240"/>
                <a:gd name="connsiteX221" fmla="*/ 3390901 w 7915276"/>
                <a:gd name="connsiteY221" fmla="*/ 432435 h 1920240"/>
                <a:gd name="connsiteX222" fmla="*/ 3390901 w 7915276"/>
                <a:gd name="connsiteY222" fmla="*/ 1487805 h 1920240"/>
                <a:gd name="connsiteX223" fmla="*/ 3324226 w 7915276"/>
                <a:gd name="connsiteY223" fmla="*/ 1554480 h 1920240"/>
                <a:gd name="connsiteX224" fmla="*/ 3257551 w 7915276"/>
                <a:gd name="connsiteY224" fmla="*/ 1487805 h 1920240"/>
                <a:gd name="connsiteX225" fmla="*/ 3257551 w 7915276"/>
                <a:gd name="connsiteY225" fmla="*/ 432435 h 1920240"/>
                <a:gd name="connsiteX226" fmla="*/ 3324226 w 7915276"/>
                <a:gd name="connsiteY226" fmla="*/ 365760 h 1920240"/>
                <a:gd name="connsiteX227" fmla="*/ 2600326 w 7915276"/>
                <a:gd name="connsiteY227" fmla="*/ 320040 h 1920240"/>
                <a:gd name="connsiteX228" fmla="*/ 2667001 w 7915276"/>
                <a:gd name="connsiteY228" fmla="*/ 386715 h 1920240"/>
                <a:gd name="connsiteX229" fmla="*/ 2667001 w 7915276"/>
                <a:gd name="connsiteY229" fmla="*/ 1533525 h 1920240"/>
                <a:gd name="connsiteX230" fmla="*/ 2600326 w 7915276"/>
                <a:gd name="connsiteY230" fmla="*/ 1600200 h 1920240"/>
                <a:gd name="connsiteX231" fmla="*/ 2533651 w 7915276"/>
                <a:gd name="connsiteY231" fmla="*/ 1533525 h 1920240"/>
                <a:gd name="connsiteX232" fmla="*/ 2533651 w 7915276"/>
                <a:gd name="connsiteY232" fmla="*/ 386715 h 1920240"/>
                <a:gd name="connsiteX233" fmla="*/ 2600326 w 7915276"/>
                <a:gd name="connsiteY233" fmla="*/ 320040 h 1920240"/>
                <a:gd name="connsiteX234" fmla="*/ 6762751 w 7915276"/>
                <a:gd name="connsiteY234" fmla="*/ 274320 h 1920240"/>
                <a:gd name="connsiteX235" fmla="*/ 6829426 w 7915276"/>
                <a:gd name="connsiteY235" fmla="*/ 340995 h 1920240"/>
                <a:gd name="connsiteX236" fmla="*/ 6829426 w 7915276"/>
                <a:gd name="connsiteY236" fmla="*/ 1579245 h 1920240"/>
                <a:gd name="connsiteX237" fmla="*/ 6762751 w 7915276"/>
                <a:gd name="connsiteY237" fmla="*/ 1645920 h 1920240"/>
                <a:gd name="connsiteX238" fmla="*/ 6696076 w 7915276"/>
                <a:gd name="connsiteY238" fmla="*/ 1579245 h 1920240"/>
                <a:gd name="connsiteX239" fmla="*/ 6696076 w 7915276"/>
                <a:gd name="connsiteY239" fmla="*/ 340995 h 1920240"/>
                <a:gd name="connsiteX240" fmla="*/ 6762751 w 7915276"/>
                <a:gd name="connsiteY240" fmla="*/ 274320 h 1920240"/>
                <a:gd name="connsiteX241" fmla="*/ 4772026 w 7915276"/>
                <a:gd name="connsiteY241" fmla="*/ 243458 h 1920240"/>
                <a:gd name="connsiteX242" fmla="*/ 4838701 w 7915276"/>
                <a:gd name="connsiteY242" fmla="*/ 310133 h 1920240"/>
                <a:gd name="connsiteX243" fmla="*/ 4838701 w 7915276"/>
                <a:gd name="connsiteY243" fmla="*/ 1610108 h 1920240"/>
                <a:gd name="connsiteX244" fmla="*/ 4772026 w 7915276"/>
                <a:gd name="connsiteY244" fmla="*/ 1676783 h 1920240"/>
                <a:gd name="connsiteX245" fmla="*/ 4705351 w 7915276"/>
                <a:gd name="connsiteY245" fmla="*/ 1610108 h 1920240"/>
                <a:gd name="connsiteX246" fmla="*/ 4705351 w 7915276"/>
                <a:gd name="connsiteY246" fmla="*/ 310133 h 1920240"/>
                <a:gd name="connsiteX247" fmla="*/ 4772026 w 7915276"/>
                <a:gd name="connsiteY247" fmla="*/ 243458 h 1920240"/>
                <a:gd name="connsiteX248" fmla="*/ 3143251 w 7915276"/>
                <a:gd name="connsiteY248" fmla="*/ 243458 h 1920240"/>
                <a:gd name="connsiteX249" fmla="*/ 3209926 w 7915276"/>
                <a:gd name="connsiteY249" fmla="*/ 310133 h 1920240"/>
                <a:gd name="connsiteX250" fmla="*/ 3209926 w 7915276"/>
                <a:gd name="connsiteY250" fmla="*/ 1610108 h 1920240"/>
                <a:gd name="connsiteX251" fmla="*/ 3143251 w 7915276"/>
                <a:gd name="connsiteY251" fmla="*/ 1676783 h 1920240"/>
                <a:gd name="connsiteX252" fmla="*/ 3076576 w 7915276"/>
                <a:gd name="connsiteY252" fmla="*/ 1610108 h 1920240"/>
                <a:gd name="connsiteX253" fmla="*/ 3076576 w 7915276"/>
                <a:gd name="connsiteY253" fmla="*/ 310133 h 1920240"/>
                <a:gd name="connsiteX254" fmla="*/ 3143251 w 7915276"/>
                <a:gd name="connsiteY254" fmla="*/ 243458 h 1920240"/>
                <a:gd name="connsiteX255" fmla="*/ 247651 w 7915276"/>
                <a:gd name="connsiteY255" fmla="*/ 243458 h 1920240"/>
                <a:gd name="connsiteX256" fmla="*/ 314326 w 7915276"/>
                <a:gd name="connsiteY256" fmla="*/ 310133 h 1920240"/>
                <a:gd name="connsiteX257" fmla="*/ 314326 w 7915276"/>
                <a:gd name="connsiteY257" fmla="*/ 1610108 h 1920240"/>
                <a:gd name="connsiteX258" fmla="*/ 247651 w 7915276"/>
                <a:gd name="connsiteY258" fmla="*/ 1676783 h 1920240"/>
                <a:gd name="connsiteX259" fmla="*/ 180976 w 7915276"/>
                <a:gd name="connsiteY259" fmla="*/ 1610108 h 1920240"/>
                <a:gd name="connsiteX260" fmla="*/ 180976 w 7915276"/>
                <a:gd name="connsiteY260" fmla="*/ 310133 h 1920240"/>
                <a:gd name="connsiteX261" fmla="*/ 247651 w 7915276"/>
                <a:gd name="connsiteY261" fmla="*/ 243458 h 1920240"/>
                <a:gd name="connsiteX262" fmla="*/ 6581776 w 7915276"/>
                <a:gd name="connsiteY262" fmla="*/ 182880 h 1920240"/>
                <a:gd name="connsiteX263" fmla="*/ 6648451 w 7915276"/>
                <a:gd name="connsiteY263" fmla="*/ 249555 h 1920240"/>
                <a:gd name="connsiteX264" fmla="*/ 6648451 w 7915276"/>
                <a:gd name="connsiteY264" fmla="*/ 1670685 h 1920240"/>
                <a:gd name="connsiteX265" fmla="*/ 6581776 w 7915276"/>
                <a:gd name="connsiteY265" fmla="*/ 1737360 h 1920240"/>
                <a:gd name="connsiteX266" fmla="*/ 6515101 w 7915276"/>
                <a:gd name="connsiteY266" fmla="*/ 1670685 h 1920240"/>
                <a:gd name="connsiteX267" fmla="*/ 6515101 w 7915276"/>
                <a:gd name="connsiteY267" fmla="*/ 249555 h 1920240"/>
                <a:gd name="connsiteX268" fmla="*/ 6581776 w 7915276"/>
                <a:gd name="connsiteY268" fmla="*/ 182880 h 1920240"/>
                <a:gd name="connsiteX269" fmla="*/ 3505201 w 7915276"/>
                <a:gd name="connsiteY269" fmla="*/ 182880 h 1920240"/>
                <a:gd name="connsiteX270" fmla="*/ 3571876 w 7915276"/>
                <a:gd name="connsiteY270" fmla="*/ 249555 h 1920240"/>
                <a:gd name="connsiteX271" fmla="*/ 3571876 w 7915276"/>
                <a:gd name="connsiteY271" fmla="*/ 1670685 h 1920240"/>
                <a:gd name="connsiteX272" fmla="*/ 3505201 w 7915276"/>
                <a:gd name="connsiteY272" fmla="*/ 1737360 h 1920240"/>
                <a:gd name="connsiteX273" fmla="*/ 3438526 w 7915276"/>
                <a:gd name="connsiteY273" fmla="*/ 1670685 h 1920240"/>
                <a:gd name="connsiteX274" fmla="*/ 3438526 w 7915276"/>
                <a:gd name="connsiteY274" fmla="*/ 249555 h 1920240"/>
                <a:gd name="connsiteX275" fmla="*/ 3505201 w 7915276"/>
                <a:gd name="connsiteY275" fmla="*/ 182880 h 1920240"/>
                <a:gd name="connsiteX276" fmla="*/ 4048126 w 7915276"/>
                <a:gd name="connsiteY276" fmla="*/ 137160 h 1920240"/>
                <a:gd name="connsiteX277" fmla="*/ 4114801 w 7915276"/>
                <a:gd name="connsiteY277" fmla="*/ 203835 h 1920240"/>
                <a:gd name="connsiteX278" fmla="*/ 4114801 w 7915276"/>
                <a:gd name="connsiteY278" fmla="*/ 1716405 h 1920240"/>
                <a:gd name="connsiteX279" fmla="*/ 4048126 w 7915276"/>
                <a:gd name="connsiteY279" fmla="*/ 1783080 h 1920240"/>
                <a:gd name="connsiteX280" fmla="*/ 3981451 w 7915276"/>
                <a:gd name="connsiteY280" fmla="*/ 1716405 h 1920240"/>
                <a:gd name="connsiteX281" fmla="*/ 3981451 w 7915276"/>
                <a:gd name="connsiteY281" fmla="*/ 203835 h 1920240"/>
                <a:gd name="connsiteX282" fmla="*/ 4048126 w 7915276"/>
                <a:gd name="connsiteY282" fmla="*/ 137160 h 1920240"/>
                <a:gd name="connsiteX283" fmla="*/ 2962276 w 7915276"/>
                <a:gd name="connsiteY283" fmla="*/ 137160 h 1920240"/>
                <a:gd name="connsiteX284" fmla="*/ 3028951 w 7915276"/>
                <a:gd name="connsiteY284" fmla="*/ 203835 h 1920240"/>
                <a:gd name="connsiteX285" fmla="*/ 3028951 w 7915276"/>
                <a:gd name="connsiteY285" fmla="*/ 1716405 h 1920240"/>
                <a:gd name="connsiteX286" fmla="*/ 2962276 w 7915276"/>
                <a:gd name="connsiteY286" fmla="*/ 1783080 h 1920240"/>
                <a:gd name="connsiteX287" fmla="*/ 2895601 w 7915276"/>
                <a:gd name="connsiteY287" fmla="*/ 1716405 h 1920240"/>
                <a:gd name="connsiteX288" fmla="*/ 2895601 w 7915276"/>
                <a:gd name="connsiteY288" fmla="*/ 203835 h 1920240"/>
                <a:gd name="connsiteX289" fmla="*/ 2962276 w 7915276"/>
                <a:gd name="connsiteY289" fmla="*/ 137160 h 1920240"/>
                <a:gd name="connsiteX290" fmla="*/ 2781301 w 7915276"/>
                <a:gd name="connsiteY290" fmla="*/ 91440 h 1920240"/>
                <a:gd name="connsiteX291" fmla="*/ 2847976 w 7915276"/>
                <a:gd name="connsiteY291" fmla="*/ 158115 h 1920240"/>
                <a:gd name="connsiteX292" fmla="*/ 2847976 w 7915276"/>
                <a:gd name="connsiteY292" fmla="*/ 1762125 h 1920240"/>
                <a:gd name="connsiteX293" fmla="*/ 2781301 w 7915276"/>
                <a:gd name="connsiteY293" fmla="*/ 1828800 h 1920240"/>
                <a:gd name="connsiteX294" fmla="*/ 2714626 w 7915276"/>
                <a:gd name="connsiteY294" fmla="*/ 1762125 h 1920240"/>
                <a:gd name="connsiteX295" fmla="*/ 2714626 w 7915276"/>
                <a:gd name="connsiteY295" fmla="*/ 158115 h 1920240"/>
                <a:gd name="connsiteX296" fmla="*/ 2781301 w 7915276"/>
                <a:gd name="connsiteY296" fmla="*/ 91440 h 1920240"/>
                <a:gd name="connsiteX297" fmla="*/ 6400801 w 7915276"/>
                <a:gd name="connsiteY297" fmla="*/ 0 h 1920240"/>
                <a:gd name="connsiteX298" fmla="*/ 6467476 w 7915276"/>
                <a:gd name="connsiteY298" fmla="*/ 66675 h 1920240"/>
                <a:gd name="connsiteX299" fmla="*/ 6467476 w 7915276"/>
                <a:gd name="connsiteY299" fmla="*/ 1853565 h 1920240"/>
                <a:gd name="connsiteX300" fmla="*/ 6400801 w 7915276"/>
                <a:gd name="connsiteY300" fmla="*/ 1920240 h 1920240"/>
                <a:gd name="connsiteX301" fmla="*/ 6334126 w 7915276"/>
                <a:gd name="connsiteY301" fmla="*/ 1853565 h 1920240"/>
                <a:gd name="connsiteX302" fmla="*/ 6334126 w 7915276"/>
                <a:gd name="connsiteY302" fmla="*/ 66675 h 1920240"/>
                <a:gd name="connsiteX303" fmla="*/ 6400801 w 7915276"/>
                <a:gd name="connsiteY303" fmla="*/ 0 h 1920240"/>
                <a:gd name="connsiteX304" fmla="*/ 3867151 w 7915276"/>
                <a:gd name="connsiteY304" fmla="*/ 0 h 1920240"/>
                <a:gd name="connsiteX305" fmla="*/ 3933826 w 7915276"/>
                <a:gd name="connsiteY305" fmla="*/ 66675 h 1920240"/>
                <a:gd name="connsiteX306" fmla="*/ 3933826 w 7915276"/>
                <a:gd name="connsiteY306" fmla="*/ 1853565 h 1920240"/>
                <a:gd name="connsiteX307" fmla="*/ 3867151 w 7915276"/>
                <a:gd name="connsiteY307" fmla="*/ 1920240 h 1920240"/>
                <a:gd name="connsiteX308" fmla="*/ 3800476 w 7915276"/>
                <a:gd name="connsiteY308" fmla="*/ 1853565 h 1920240"/>
                <a:gd name="connsiteX309" fmla="*/ 3800476 w 7915276"/>
                <a:gd name="connsiteY309" fmla="*/ 66675 h 1920240"/>
                <a:gd name="connsiteX310" fmla="*/ 3867151 w 7915276"/>
                <a:gd name="connsiteY310" fmla="*/ 0 h 192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</a:cxnLst>
              <a:rect l="l" t="t" r="r" b="b"/>
              <a:pathLst>
                <a:path w="7915276" h="1920240">
                  <a:moveTo>
                    <a:pt x="5655946" y="914400"/>
                  </a:moveTo>
                  <a:lnTo>
                    <a:pt x="5697856" y="914400"/>
                  </a:lnTo>
                  <a:cubicBezTo>
                    <a:pt x="5723106" y="914400"/>
                    <a:pt x="5743576" y="934870"/>
                    <a:pt x="5743576" y="960120"/>
                  </a:cubicBezTo>
                  <a:cubicBezTo>
                    <a:pt x="5743576" y="985370"/>
                    <a:pt x="5723106" y="1005840"/>
                    <a:pt x="5697856" y="1005840"/>
                  </a:cubicBezTo>
                  <a:lnTo>
                    <a:pt x="5655946" y="1005840"/>
                  </a:lnTo>
                  <a:cubicBezTo>
                    <a:pt x="5630696" y="1005840"/>
                    <a:pt x="5610226" y="985370"/>
                    <a:pt x="5610226" y="960120"/>
                  </a:cubicBezTo>
                  <a:cubicBezTo>
                    <a:pt x="5610226" y="934870"/>
                    <a:pt x="5630696" y="914400"/>
                    <a:pt x="5655946" y="914400"/>
                  </a:cubicBezTo>
                  <a:close/>
                  <a:moveTo>
                    <a:pt x="1514477" y="868680"/>
                  </a:moveTo>
                  <a:cubicBezTo>
                    <a:pt x="1551300" y="868680"/>
                    <a:pt x="1581151" y="898531"/>
                    <a:pt x="1581151" y="935355"/>
                  </a:cubicBezTo>
                  <a:lnTo>
                    <a:pt x="1581151" y="984885"/>
                  </a:lnTo>
                  <a:cubicBezTo>
                    <a:pt x="1581151" y="1021709"/>
                    <a:pt x="1551300" y="1051560"/>
                    <a:pt x="1514477" y="1051560"/>
                  </a:cubicBezTo>
                  <a:cubicBezTo>
                    <a:pt x="1477652" y="1051560"/>
                    <a:pt x="1447801" y="1021709"/>
                    <a:pt x="1447801" y="984885"/>
                  </a:cubicBezTo>
                  <a:lnTo>
                    <a:pt x="1447801" y="935355"/>
                  </a:lnTo>
                  <a:cubicBezTo>
                    <a:pt x="1447801" y="898531"/>
                    <a:pt x="1477652" y="868680"/>
                    <a:pt x="1514477" y="868680"/>
                  </a:cubicBezTo>
                  <a:close/>
                  <a:moveTo>
                    <a:pt x="1695451" y="822960"/>
                  </a:moveTo>
                  <a:cubicBezTo>
                    <a:pt x="1732275" y="822960"/>
                    <a:pt x="1762126" y="852811"/>
                    <a:pt x="1762126" y="889635"/>
                  </a:cubicBezTo>
                  <a:lnTo>
                    <a:pt x="1762126" y="1030605"/>
                  </a:lnTo>
                  <a:cubicBezTo>
                    <a:pt x="1762126" y="1067429"/>
                    <a:pt x="1732275" y="1097280"/>
                    <a:pt x="1695451" y="1097280"/>
                  </a:cubicBezTo>
                  <a:cubicBezTo>
                    <a:pt x="1658627" y="1097280"/>
                    <a:pt x="1628777" y="1067429"/>
                    <a:pt x="1628777" y="1030605"/>
                  </a:cubicBezTo>
                  <a:lnTo>
                    <a:pt x="1628777" y="889635"/>
                  </a:lnTo>
                  <a:cubicBezTo>
                    <a:pt x="1628777" y="852811"/>
                    <a:pt x="1658627" y="822960"/>
                    <a:pt x="1695451" y="822960"/>
                  </a:cubicBezTo>
                  <a:close/>
                  <a:moveTo>
                    <a:pt x="1152526" y="822960"/>
                  </a:moveTo>
                  <a:cubicBezTo>
                    <a:pt x="1189350" y="822960"/>
                    <a:pt x="1219202" y="852811"/>
                    <a:pt x="1219202" y="889635"/>
                  </a:cubicBezTo>
                  <a:lnTo>
                    <a:pt x="1219202" y="1030605"/>
                  </a:lnTo>
                  <a:cubicBezTo>
                    <a:pt x="1219202" y="1067429"/>
                    <a:pt x="1189350" y="1097280"/>
                    <a:pt x="1152526" y="1097280"/>
                  </a:cubicBezTo>
                  <a:cubicBezTo>
                    <a:pt x="1115702" y="1097280"/>
                    <a:pt x="1085851" y="1067429"/>
                    <a:pt x="1085851" y="1030605"/>
                  </a:cubicBezTo>
                  <a:lnTo>
                    <a:pt x="1085851" y="889635"/>
                  </a:lnTo>
                  <a:cubicBezTo>
                    <a:pt x="1085851" y="852811"/>
                    <a:pt x="1115702" y="822960"/>
                    <a:pt x="1152526" y="822960"/>
                  </a:cubicBezTo>
                  <a:close/>
                  <a:moveTo>
                    <a:pt x="7848601" y="777240"/>
                  </a:moveTo>
                  <a:cubicBezTo>
                    <a:pt x="7885425" y="777240"/>
                    <a:pt x="7915276" y="807091"/>
                    <a:pt x="7915276" y="843915"/>
                  </a:cubicBezTo>
                  <a:lnTo>
                    <a:pt x="7915276" y="1076325"/>
                  </a:lnTo>
                  <a:cubicBezTo>
                    <a:pt x="7915276" y="1113149"/>
                    <a:pt x="7885425" y="1143000"/>
                    <a:pt x="7848601" y="1143000"/>
                  </a:cubicBezTo>
                  <a:cubicBezTo>
                    <a:pt x="7811777" y="1143000"/>
                    <a:pt x="7781926" y="1113149"/>
                    <a:pt x="7781926" y="1076325"/>
                  </a:cubicBezTo>
                  <a:lnTo>
                    <a:pt x="7781926" y="843915"/>
                  </a:lnTo>
                  <a:cubicBezTo>
                    <a:pt x="7781926" y="807091"/>
                    <a:pt x="7811777" y="777240"/>
                    <a:pt x="7848601" y="777240"/>
                  </a:cubicBezTo>
                  <a:close/>
                  <a:moveTo>
                    <a:pt x="1876426" y="777240"/>
                  </a:moveTo>
                  <a:cubicBezTo>
                    <a:pt x="1913250" y="777240"/>
                    <a:pt x="1943101" y="807091"/>
                    <a:pt x="1943101" y="843915"/>
                  </a:cubicBezTo>
                  <a:lnTo>
                    <a:pt x="1943101" y="1076325"/>
                  </a:lnTo>
                  <a:cubicBezTo>
                    <a:pt x="1943101" y="1113149"/>
                    <a:pt x="1913250" y="1143000"/>
                    <a:pt x="1876426" y="1143000"/>
                  </a:cubicBezTo>
                  <a:cubicBezTo>
                    <a:pt x="1839603" y="1143000"/>
                    <a:pt x="1809751" y="1113149"/>
                    <a:pt x="1809751" y="1076325"/>
                  </a:cubicBezTo>
                  <a:lnTo>
                    <a:pt x="1809751" y="843915"/>
                  </a:lnTo>
                  <a:cubicBezTo>
                    <a:pt x="1809751" y="807091"/>
                    <a:pt x="1839603" y="777240"/>
                    <a:pt x="1876426" y="777240"/>
                  </a:cubicBezTo>
                  <a:close/>
                  <a:moveTo>
                    <a:pt x="1333501" y="777240"/>
                  </a:moveTo>
                  <a:cubicBezTo>
                    <a:pt x="1370325" y="777240"/>
                    <a:pt x="1400176" y="807091"/>
                    <a:pt x="1400176" y="843915"/>
                  </a:cubicBezTo>
                  <a:lnTo>
                    <a:pt x="1400176" y="1076325"/>
                  </a:lnTo>
                  <a:cubicBezTo>
                    <a:pt x="1400176" y="1113149"/>
                    <a:pt x="1370325" y="1143000"/>
                    <a:pt x="1333501" y="1143000"/>
                  </a:cubicBezTo>
                  <a:cubicBezTo>
                    <a:pt x="1296677" y="1143000"/>
                    <a:pt x="1266826" y="1113149"/>
                    <a:pt x="1266826" y="1076325"/>
                  </a:cubicBezTo>
                  <a:lnTo>
                    <a:pt x="1266826" y="843915"/>
                  </a:lnTo>
                  <a:cubicBezTo>
                    <a:pt x="1266826" y="807091"/>
                    <a:pt x="1296677" y="777240"/>
                    <a:pt x="1333501" y="777240"/>
                  </a:cubicBezTo>
                  <a:close/>
                  <a:moveTo>
                    <a:pt x="7305676" y="731520"/>
                  </a:moveTo>
                  <a:cubicBezTo>
                    <a:pt x="7342500" y="731520"/>
                    <a:pt x="7372351" y="761371"/>
                    <a:pt x="7372351" y="798195"/>
                  </a:cubicBezTo>
                  <a:lnTo>
                    <a:pt x="7372351" y="1122045"/>
                  </a:lnTo>
                  <a:cubicBezTo>
                    <a:pt x="7372351" y="1158869"/>
                    <a:pt x="7342500" y="1188720"/>
                    <a:pt x="7305676" y="1188720"/>
                  </a:cubicBezTo>
                  <a:cubicBezTo>
                    <a:pt x="7268852" y="1188720"/>
                    <a:pt x="7239001" y="1158869"/>
                    <a:pt x="7239001" y="1122045"/>
                  </a:cubicBezTo>
                  <a:lnTo>
                    <a:pt x="7239001" y="798195"/>
                  </a:lnTo>
                  <a:cubicBezTo>
                    <a:pt x="7239001" y="761371"/>
                    <a:pt x="7268852" y="731520"/>
                    <a:pt x="7305676" y="731520"/>
                  </a:cubicBezTo>
                  <a:close/>
                  <a:moveTo>
                    <a:pt x="5314951" y="731520"/>
                  </a:moveTo>
                  <a:cubicBezTo>
                    <a:pt x="5351775" y="731520"/>
                    <a:pt x="5381626" y="761371"/>
                    <a:pt x="5381626" y="798195"/>
                  </a:cubicBezTo>
                  <a:lnTo>
                    <a:pt x="5381626" y="1122045"/>
                  </a:lnTo>
                  <a:cubicBezTo>
                    <a:pt x="5381626" y="1158869"/>
                    <a:pt x="5351775" y="1188720"/>
                    <a:pt x="5314951" y="1188720"/>
                  </a:cubicBezTo>
                  <a:cubicBezTo>
                    <a:pt x="5278127" y="1188720"/>
                    <a:pt x="5248276" y="1158869"/>
                    <a:pt x="5248276" y="1122045"/>
                  </a:cubicBezTo>
                  <a:lnTo>
                    <a:pt x="5248276" y="798195"/>
                  </a:lnTo>
                  <a:cubicBezTo>
                    <a:pt x="5248276" y="761371"/>
                    <a:pt x="5278127" y="731520"/>
                    <a:pt x="5314951" y="731520"/>
                  </a:cubicBezTo>
                  <a:close/>
                  <a:moveTo>
                    <a:pt x="2057401" y="731520"/>
                  </a:moveTo>
                  <a:cubicBezTo>
                    <a:pt x="2094225" y="731520"/>
                    <a:pt x="2124076" y="761371"/>
                    <a:pt x="2124076" y="798195"/>
                  </a:cubicBezTo>
                  <a:lnTo>
                    <a:pt x="2124076" y="1122045"/>
                  </a:lnTo>
                  <a:cubicBezTo>
                    <a:pt x="2124076" y="1158869"/>
                    <a:pt x="2094225" y="1188720"/>
                    <a:pt x="2057401" y="1188720"/>
                  </a:cubicBezTo>
                  <a:cubicBezTo>
                    <a:pt x="2020577" y="1188720"/>
                    <a:pt x="1990726" y="1158869"/>
                    <a:pt x="1990726" y="1122045"/>
                  </a:cubicBezTo>
                  <a:lnTo>
                    <a:pt x="1990726" y="798195"/>
                  </a:lnTo>
                  <a:cubicBezTo>
                    <a:pt x="1990726" y="761371"/>
                    <a:pt x="2020577" y="731520"/>
                    <a:pt x="2057401" y="731520"/>
                  </a:cubicBezTo>
                  <a:close/>
                  <a:moveTo>
                    <a:pt x="971551" y="731520"/>
                  </a:moveTo>
                  <a:cubicBezTo>
                    <a:pt x="1008376" y="731520"/>
                    <a:pt x="1038226" y="761371"/>
                    <a:pt x="1038226" y="798195"/>
                  </a:cubicBezTo>
                  <a:lnTo>
                    <a:pt x="1038226" y="1122045"/>
                  </a:lnTo>
                  <a:cubicBezTo>
                    <a:pt x="1038226" y="1158869"/>
                    <a:pt x="1008376" y="1188720"/>
                    <a:pt x="971551" y="1188720"/>
                  </a:cubicBezTo>
                  <a:cubicBezTo>
                    <a:pt x="934728" y="1188720"/>
                    <a:pt x="904876" y="1158869"/>
                    <a:pt x="904876" y="1122045"/>
                  </a:cubicBezTo>
                  <a:lnTo>
                    <a:pt x="904876" y="798195"/>
                  </a:lnTo>
                  <a:cubicBezTo>
                    <a:pt x="904876" y="761371"/>
                    <a:pt x="934728" y="731520"/>
                    <a:pt x="971551" y="731520"/>
                  </a:cubicBezTo>
                  <a:close/>
                  <a:moveTo>
                    <a:pt x="5857876" y="685800"/>
                  </a:moveTo>
                  <a:cubicBezTo>
                    <a:pt x="5894700" y="685800"/>
                    <a:pt x="5924551" y="715651"/>
                    <a:pt x="5924551" y="752475"/>
                  </a:cubicBezTo>
                  <a:lnTo>
                    <a:pt x="5924551" y="1167765"/>
                  </a:lnTo>
                  <a:cubicBezTo>
                    <a:pt x="5924551" y="1204589"/>
                    <a:pt x="5894700" y="1234440"/>
                    <a:pt x="5857876" y="1234440"/>
                  </a:cubicBezTo>
                  <a:cubicBezTo>
                    <a:pt x="5821052" y="1234440"/>
                    <a:pt x="5791201" y="1204589"/>
                    <a:pt x="5791201" y="1167765"/>
                  </a:cubicBezTo>
                  <a:lnTo>
                    <a:pt x="5791201" y="752475"/>
                  </a:lnTo>
                  <a:cubicBezTo>
                    <a:pt x="5791201" y="715651"/>
                    <a:pt x="5821052" y="685800"/>
                    <a:pt x="5857876" y="685800"/>
                  </a:cubicBezTo>
                  <a:close/>
                  <a:moveTo>
                    <a:pt x="5495926" y="685800"/>
                  </a:moveTo>
                  <a:cubicBezTo>
                    <a:pt x="5532750" y="685800"/>
                    <a:pt x="5562601" y="715651"/>
                    <a:pt x="5562601" y="752475"/>
                  </a:cubicBezTo>
                  <a:lnTo>
                    <a:pt x="5562601" y="1167765"/>
                  </a:lnTo>
                  <a:cubicBezTo>
                    <a:pt x="5562601" y="1204589"/>
                    <a:pt x="5532750" y="1234440"/>
                    <a:pt x="5495926" y="1234440"/>
                  </a:cubicBezTo>
                  <a:cubicBezTo>
                    <a:pt x="5459102" y="1234440"/>
                    <a:pt x="5429251" y="1204589"/>
                    <a:pt x="5429251" y="1167765"/>
                  </a:cubicBezTo>
                  <a:lnTo>
                    <a:pt x="5429251" y="752475"/>
                  </a:lnTo>
                  <a:cubicBezTo>
                    <a:pt x="5429251" y="715651"/>
                    <a:pt x="5459102" y="685800"/>
                    <a:pt x="5495926" y="685800"/>
                  </a:cubicBezTo>
                  <a:close/>
                  <a:moveTo>
                    <a:pt x="2238376" y="685800"/>
                  </a:moveTo>
                  <a:cubicBezTo>
                    <a:pt x="2275200" y="685800"/>
                    <a:pt x="2305051" y="715651"/>
                    <a:pt x="2305051" y="752475"/>
                  </a:cubicBezTo>
                  <a:lnTo>
                    <a:pt x="2305051" y="1167765"/>
                  </a:lnTo>
                  <a:cubicBezTo>
                    <a:pt x="2305051" y="1204589"/>
                    <a:pt x="2275200" y="1234440"/>
                    <a:pt x="2238376" y="1234440"/>
                  </a:cubicBezTo>
                  <a:cubicBezTo>
                    <a:pt x="2201552" y="1234440"/>
                    <a:pt x="2171701" y="1204589"/>
                    <a:pt x="2171701" y="1167765"/>
                  </a:cubicBezTo>
                  <a:lnTo>
                    <a:pt x="2171701" y="752475"/>
                  </a:lnTo>
                  <a:cubicBezTo>
                    <a:pt x="2171701" y="715651"/>
                    <a:pt x="2201552" y="685800"/>
                    <a:pt x="2238376" y="685800"/>
                  </a:cubicBezTo>
                  <a:close/>
                  <a:moveTo>
                    <a:pt x="609602" y="679356"/>
                  </a:moveTo>
                  <a:cubicBezTo>
                    <a:pt x="646425" y="679356"/>
                    <a:pt x="676276" y="709207"/>
                    <a:pt x="676276" y="746031"/>
                  </a:cubicBezTo>
                  <a:cubicBezTo>
                    <a:pt x="676276" y="888758"/>
                    <a:pt x="676275" y="1031484"/>
                    <a:pt x="676275" y="1174211"/>
                  </a:cubicBezTo>
                  <a:cubicBezTo>
                    <a:pt x="676275" y="1211035"/>
                    <a:pt x="646424" y="1240886"/>
                    <a:pt x="609600" y="1240886"/>
                  </a:cubicBezTo>
                  <a:lnTo>
                    <a:pt x="609602" y="1240885"/>
                  </a:lnTo>
                  <a:cubicBezTo>
                    <a:pt x="572777" y="1240885"/>
                    <a:pt x="542926" y="1211034"/>
                    <a:pt x="542926" y="1174210"/>
                  </a:cubicBezTo>
                  <a:lnTo>
                    <a:pt x="542926" y="746031"/>
                  </a:lnTo>
                  <a:cubicBezTo>
                    <a:pt x="542926" y="709207"/>
                    <a:pt x="572777" y="679356"/>
                    <a:pt x="609602" y="679356"/>
                  </a:cubicBezTo>
                  <a:close/>
                  <a:moveTo>
                    <a:pt x="6943726" y="640080"/>
                  </a:moveTo>
                  <a:cubicBezTo>
                    <a:pt x="6980550" y="640080"/>
                    <a:pt x="7010401" y="669931"/>
                    <a:pt x="7010401" y="706755"/>
                  </a:cubicBezTo>
                  <a:lnTo>
                    <a:pt x="7010401" y="1213485"/>
                  </a:lnTo>
                  <a:cubicBezTo>
                    <a:pt x="7010401" y="1250309"/>
                    <a:pt x="6980550" y="1280160"/>
                    <a:pt x="6943726" y="1280160"/>
                  </a:cubicBezTo>
                  <a:cubicBezTo>
                    <a:pt x="6906902" y="1280160"/>
                    <a:pt x="6877051" y="1250309"/>
                    <a:pt x="6877051" y="1213485"/>
                  </a:cubicBezTo>
                  <a:lnTo>
                    <a:pt x="6877051" y="706755"/>
                  </a:lnTo>
                  <a:cubicBezTo>
                    <a:pt x="6877051" y="669931"/>
                    <a:pt x="6906902" y="640080"/>
                    <a:pt x="6943726" y="640080"/>
                  </a:cubicBezTo>
                  <a:close/>
                  <a:moveTo>
                    <a:pt x="5133976" y="640080"/>
                  </a:moveTo>
                  <a:cubicBezTo>
                    <a:pt x="5170800" y="640080"/>
                    <a:pt x="5200651" y="669931"/>
                    <a:pt x="5200651" y="706755"/>
                  </a:cubicBezTo>
                  <a:lnTo>
                    <a:pt x="5200651" y="1213485"/>
                  </a:lnTo>
                  <a:cubicBezTo>
                    <a:pt x="5200651" y="1250309"/>
                    <a:pt x="5170800" y="1280160"/>
                    <a:pt x="5133976" y="1280160"/>
                  </a:cubicBezTo>
                  <a:cubicBezTo>
                    <a:pt x="5097152" y="1280160"/>
                    <a:pt x="5067301" y="1250309"/>
                    <a:pt x="5067301" y="1213485"/>
                  </a:cubicBezTo>
                  <a:lnTo>
                    <a:pt x="5067301" y="706755"/>
                  </a:lnTo>
                  <a:cubicBezTo>
                    <a:pt x="5067301" y="669931"/>
                    <a:pt x="5097152" y="640080"/>
                    <a:pt x="5133976" y="640080"/>
                  </a:cubicBezTo>
                  <a:close/>
                  <a:moveTo>
                    <a:pt x="790576" y="640080"/>
                  </a:moveTo>
                  <a:cubicBezTo>
                    <a:pt x="827400" y="640080"/>
                    <a:pt x="857251" y="669931"/>
                    <a:pt x="857251" y="706755"/>
                  </a:cubicBezTo>
                  <a:lnTo>
                    <a:pt x="857251" y="1213485"/>
                  </a:lnTo>
                  <a:cubicBezTo>
                    <a:pt x="857251" y="1250309"/>
                    <a:pt x="827400" y="1280160"/>
                    <a:pt x="790576" y="1280160"/>
                  </a:cubicBezTo>
                  <a:cubicBezTo>
                    <a:pt x="753752" y="1280160"/>
                    <a:pt x="723902" y="1250309"/>
                    <a:pt x="723902" y="1213485"/>
                  </a:cubicBezTo>
                  <a:lnTo>
                    <a:pt x="723902" y="706755"/>
                  </a:lnTo>
                  <a:cubicBezTo>
                    <a:pt x="723902" y="669931"/>
                    <a:pt x="753752" y="640080"/>
                    <a:pt x="790576" y="640080"/>
                  </a:cubicBezTo>
                  <a:close/>
                  <a:moveTo>
                    <a:pt x="7486651" y="548640"/>
                  </a:moveTo>
                  <a:cubicBezTo>
                    <a:pt x="7523475" y="548640"/>
                    <a:pt x="7553326" y="578491"/>
                    <a:pt x="7553326" y="615315"/>
                  </a:cubicBezTo>
                  <a:lnTo>
                    <a:pt x="7553326" y="1304925"/>
                  </a:lnTo>
                  <a:cubicBezTo>
                    <a:pt x="7553326" y="1341749"/>
                    <a:pt x="7523475" y="1371600"/>
                    <a:pt x="7486651" y="1371600"/>
                  </a:cubicBezTo>
                  <a:cubicBezTo>
                    <a:pt x="7449827" y="1371600"/>
                    <a:pt x="7419976" y="1341749"/>
                    <a:pt x="7419976" y="1304925"/>
                  </a:cubicBezTo>
                  <a:lnTo>
                    <a:pt x="7419976" y="615315"/>
                  </a:lnTo>
                  <a:cubicBezTo>
                    <a:pt x="7419976" y="578491"/>
                    <a:pt x="7449827" y="548640"/>
                    <a:pt x="7486651" y="548640"/>
                  </a:cubicBezTo>
                  <a:close/>
                  <a:moveTo>
                    <a:pt x="2419351" y="548640"/>
                  </a:moveTo>
                  <a:cubicBezTo>
                    <a:pt x="2456175" y="548640"/>
                    <a:pt x="2486026" y="578491"/>
                    <a:pt x="2486026" y="615315"/>
                  </a:cubicBezTo>
                  <a:lnTo>
                    <a:pt x="2486026" y="1304925"/>
                  </a:lnTo>
                  <a:cubicBezTo>
                    <a:pt x="2486026" y="1341749"/>
                    <a:pt x="2456175" y="1371600"/>
                    <a:pt x="2419351" y="1371600"/>
                  </a:cubicBezTo>
                  <a:cubicBezTo>
                    <a:pt x="2382527" y="1371600"/>
                    <a:pt x="2352676" y="1341749"/>
                    <a:pt x="2352676" y="1304925"/>
                  </a:cubicBezTo>
                  <a:lnTo>
                    <a:pt x="2352676" y="615315"/>
                  </a:lnTo>
                  <a:cubicBezTo>
                    <a:pt x="2352676" y="578491"/>
                    <a:pt x="2382527" y="548640"/>
                    <a:pt x="2419351" y="548640"/>
                  </a:cubicBezTo>
                  <a:close/>
                  <a:moveTo>
                    <a:pt x="66676" y="546281"/>
                  </a:moveTo>
                  <a:cubicBezTo>
                    <a:pt x="103501" y="546281"/>
                    <a:pt x="133352" y="576133"/>
                    <a:pt x="133352" y="612957"/>
                  </a:cubicBezTo>
                  <a:cubicBezTo>
                    <a:pt x="133352" y="844399"/>
                    <a:pt x="133351" y="1075842"/>
                    <a:pt x="133351" y="1307284"/>
                  </a:cubicBezTo>
                  <a:cubicBezTo>
                    <a:pt x="133351" y="1344108"/>
                    <a:pt x="103499" y="1373960"/>
                    <a:pt x="66676" y="1373960"/>
                  </a:cubicBezTo>
                  <a:lnTo>
                    <a:pt x="66676" y="1373959"/>
                  </a:lnTo>
                  <a:cubicBezTo>
                    <a:pt x="29853" y="1373959"/>
                    <a:pt x="0" y="1344107"/>
                    <a:pt x="0" y="1307283"/>
                  </a:cubicBezTo>
                  <a:lnTo>
                    <a:pt x="0" y="612957"/>
                  </a:lnTo>
                  <a:cubicBezTo>
                    <a:pt x="0" y="576133"/>
                    <a:pt x="29853" y="546281"/>
                    <a:pt x="66676" y="546281"/>
                  </a:cubicBezTo>
                  <a:close/>
                  <a:moveTo>
                    <a:pt x="6038851" y="502920"/>
                  </a:moveTo>
                  <a:cubicBezTo>
                    <a:pt x="6075675" y="502920"/>
                    <a:pt x="6105526" y="532771"/>
                    <a:pt x="6105526" y="569595"/>
                  </a:cubicBezTo>
                  <a:lnTo>
                    <a:pt x="6105526" y="1350645"/>
                  </a:lnTo>
                  <a:cubicBezTo>
                    <a:pt x="6105526" y="1387469"/>
                    <a:pt x="6075675" y="1417320"/>
                    <a:pt x="6038851" y="1417320"/>
                  </a:cubicBezTo>
                  <a:cubicBezTo>
                    <a:pt x="6002027" y="1417320"/>
                    <a:pt x="5972176" y="1387469"/>
                    <a:pt x="5972176" y="1350645"/>
                  </a:cubicBezTo>
                  <a:lnTo>
                    <a:pt x="5972176" y="569595"/>
                  </a:lnTo>
                  <a:cubicBezTo>
                    <a:pt x="5972176" y="532771"/>
                    <a:pt x="6002027" y="502920"/>
                    <a:pt x="6038851" y="502920"/>
                  </a:cubicBezTo>
                  <a:close/>
                  <a:moveTo>
                    <a:pt x="4591051" y="502920"/>
                  </a:moveTo>
                  <a:cubicBezTo>
                    <a:pt x="4627875" y="502920"/>
                    <a:pt x="4657726" y="532771"/>
                    <a:pt x="4657726" y="569595"/>
                  </a:cubicBezTo>
                  <a:lnTo>
                    <a:pt x="4657726" y="1350645"/>
                  </a:lnTo>
                  <a:cubicBezTo>
                    <a:pt x="4657726" y="1387469"/>
                    <a:pt x="4627875" y="1417320"/>
                    <a:pt x="4591051" y="1417320"/>
                  </a:cubicBezTo>
                  <a:cubicBezTo>
                    <a:pt x="4554227" y="1417320"/>
                    <a:pt x="4524376" y="1387469"/>
                    <a:pt x="4524376" y="1350645"/>
                  </a:cubicBezTo>
                  <a:lnTo>
                    <a:pt x="4524376" y="569595"/>
                  </a:lnTo>
                  <a:cubicBezTo>
                    <a:pt x="4524376" y="532771"/>
                    <a:pt x="4554227" y="502920"/>
                    <a:pt x="4591051" y="502920"/>
                  </a:cubicBezTo>
                  <a:close/>
                  <a:moveTo>
                    <a:pt x="4410076" y="502920"/>
                  </a:moveTo>
                  <a:cubicBezTo>
                    <a:pt x="4446900" y="502920"/>
                    <a:pt x="4476751" y="532771"/>
                    <a:pt x="4476751" y="569595"/>
                  </a:cubicBezTo>
                  <a:lnTo>
                    <a:pt x="4476751" y="1350645"/>
                  </a:lnTo>
                  <a:cubicBezTo>
                    <a:pt x="4476751" y="1387469"/>
                    <a:pt x="4446900" y="1417320"/>
                    <a:pt x="4410076" y="1417320"/>
                  </a:cubicBezTo>
                  <a:cubicBezTo>
                    <a:pt x="4373252" y="1417320"/>
                    <a:pt x="4343401" y="1387469"/>
                    <a:pt x="4343401" y="1350645"/>
                  </a:cubicBezTo>
                  <a:lnTo>
                    <a:pt x="4343401" y="569595"/>
                  </a:lnTo>
                  <a:cubicBezTo>
                    <a:pt x="4343401" y="532771"/>
                    <a:pt x="4373252" y="502920"/>
                    <a:pt x="4410076" y="502920"/>
                  </a:cubicBezTo>
                  <a:close/>
                  <a:moveTo>
                    <a:pt x="4953001" y="457200"/>
                  </a:moveTo>
                  <a:cubicBezTo>
                    <a:pt x="4989825" y="457200"/>
                    <a:pt x="5019676" y="487051"/>
                    <a:pt x="5019676" y="523875"/>
                  </a:cubicBezTo>
                  <a:lnTo>
                    <a:pt x="5019676" y="1396365"/>
                  </a:lnTo>
                  <a:cubicBezTo>
                    <a:pt x="5019676" y="1433189"/>
                    <a:pt x="4989825" y="1463040"/>
                    <a:pt x="4953001" y="1463040"/>
                  </a:cubicBezTo>
                  <a:cubicBezTo>
                    <a:pt x="4916177" y="1463040"/>
                    <a:pt x="4886326" y="1433189"/>
                    <a:pt x="4886326" y="1396365"/>
                  </a:cubicBezTo>
                  <a:lnTo>
                    <a:pt x="4886326" y="523875"/>
                  </a:lnTo>
                  <a:cubicBezTo>
                    <a:pt x="4886326" y="487051"/>
                    <a:pt x="4916177" y="457200"/>
                    <a:pt x="4953001" y="457200"/>
                  </a:cubicBezTo>
                  <a:close/>
                  <a:moveTo>
                    <a:pt x="3686176" y="457200"/>
                  </a:moveTo>
                  <a:cubicBezTo>
                    <a:pt x="3723000" y="457200"/>
                    <a:pt x="3752851" y="487051"/>
                    <a:pt x="3752851" y="523875"/>
                  </a:cubicBezTo>
                  <a:lnTo>
                    <a:pt x="3752851" y="1396365"/>
                  </a:lnTo>
                  <a:cubicBezTo>
                    <a:pt x="3752851" y="1433189"/>
                    <a:pt x="3723000" y="1463040"/>
                    <a:pt x="3686176" y="1463040"/>
                  </a:cubicBezTo>
                  <a:cubicBezTo>
                    <a:pt x="3649352" y="1463040"/>
                    <a:pt x="3619501" y="1433189"/>
                    <a:pt x="3619501" y="1396365"/>
                  </a:cubicBezTo>
                  <a:lnTo>
                    <a:pt x="3619501" y="523875"/>
                  </a:lnTo>
                  <a:cubicBezTo>
                    <a:pt x="3619501" y="487051"/>
                    <a:pt x="3649352" y="457200"/>
                    <a:pt x="3686176" y="457200"/>
                  </a:cubicBezTo>
                  <a:close/>
                  <a:moveTo>
                    <a:pt x="428626" y="427993"/>
                  </a:moveTo>
                  <a:cubicBezTo>
                    <a:pt x="465450" y="427993"/>
                    <a:pt x="495302" y="457844"/>
                    <a:pt x="495302" y="494668"/>
                  </a:cubicBezTo>
                  <a:cubicBezTo>
                    <a:pt x="495302" y="804970"/>
                    <a:pt x="495300" y="1115272"/>
                    <a:pt x="495300" y="1425574"/>
                  </a:cubicBezTo>
                  <a:cubicBezTo>
                    <a:pt x="495300" y="1462398"/>
                    <a:pt x="465449" y="1492249"/>
                    <a:pt x="428625" y="1492249"/>
                  </a:cubicBezTo>
                  <a:lnTo>
                    <a:pt x="428626" y="1492248"/>
                  </a:lnTo>
                  <a:cubicBezTo>
                    <a:pt x="391802" y="1492248"/>
                    <a:pt x="361951" y="1462397"/>
                    <a:pt x="361951" y="1425573"/>
                  </a:cubicBezTo>
                  <a:lnTo>
                    <a:pt x="361951" y="494668"/>
                  </a:lnTo>
                  <a:cubicBezTo>
                    <a:pt x="361951" y="457844"/>
                    <a:pt x="391802" y="427993"/>
                    <a:pt x="428626" y="427993"/>
                  </a:cubicBezTo>
                  <a:close/>
                  <a:moveTo>
                    <a:pt x="7124701" y="411480"/>
                  </a:moveTo>
                  <a:cubicBezTo>
                    <a:pt x="7161525" y="411480"/>
                    <a:pt x="7191376" y="441331"/>
                    <a:pt x="7191376" y="478155"/>
                  </a:cubicBezTo>
                  <a:lnTo>
                    <a:pt x="7191376" y="1442085"/>
                  </a:lnTo>
                  <a:cubicBezTo>
                    <a:pt x="7191376" y="1478909"/>
                    <a:pt x="7161525" y="1508760"/>
                    <a:pt x="7124701" y="1508760"/>
                  </a:cubicBezTo>
                  <a:cubicBezTo>
                    <a:pt x="7087877" y="1508760"/>
                    <a:pt x="7058026" y="1478909"/>
                    <a:pt x="7058026" y="1442085"/>
                  </a:cubicBezTo>
                  <a:lnTo>
                    <a:pt x="7058026" y="478155"/>
                  </a:lnTo>
                  <a:cubicBezTo>
                    <a:pt x="7058026" y="441331"/>
                    <a:pt x="7087877" y="411480"/>
                    <a:pt x="7124701" y="411480"/>
                  </a:cubicBezTo>
                  <a:close/>
                  <a:moveTo>
                    <a:pt x="7667626" y="365760"/>
                  </a:moveTo>
                  <a:cubicBezTo>
                    <a:pt x="7704450" y="365760"/>
                    <a:pt x="7734301" y="395611"/>
                    <a:pt x="7734301" y="432435"/>
                  </a:cubicBezTo>
                  <a:lnTo>
                    <a:pt x="7734301" y="1487805"/>
                  </a:lnTo>
                  <a:cubicBezTo>
                    <a:pt x="7734301" y="1524629"/>
                    <a:pt x="7704450" y="1554480"/>
                    <a:pt x="7667626" y="1554480"/>
                  </a:cubicBezTo>
                  <a:cubicBezTo>
                    <a:pt x="7630802" y="1554480"/>
                    <a:pt x="7600951" y="1524629"/>
                    <a:pt x="7600951" y="1487805"/>
                  </a:cubicBezTo>
                  <a:lnTo>
                    <a:pt x="7600951" y="432435"/>
                  </a:lnTo>
                  <a:cubicBezTo>
                    <a:pt x="7600951" y="395611"/>
                    <a:pt x="7630802" y="365760"/>
                    <a:pt x="7667626" y="365760"/>
                  </a:cubicBezTo>
                  <a:close/>
                  <a:moveTo>
                    <a:pt x="6219826" y="365760"/>
                  </a:moveTo>
                  <a:cubicBezTo>
                    <a:pt x="6256650" y="365760"/>
                    <a:pt x="6286501" y="395611"/>
                    <a:pt x="6286501" y="432435"/>
                  </a:cubicBezTo>
                  <a:lnTo>
                    <a:pt x="6286501" y="1487805"/>
                  </a:lnTo>
                  <a:cubicBezTo>
                    <a:pt x="6286501" y="1524629"/>
                    <a:pt x="6256650" y="1554480"/>
                    <a:pt x="6219826" y="1554480"/>
                  </a:cubicBezTo>
                  <a:cubicBezTo>
                    <a:pt x="6183002" y="1554480"/>
                    <a:pt x="6153151" y="1524629"/>
                    <a:pt x="6153151" y="1487805"/>
                  </a:cubicBezTo>
                  <a:lnTo>
                    <a:pt x="6153151" y="432435"/>
                  </a:lnTo>
                  <a:cubicBezTo>
                    <a:pt x="6153151" y="395611"/>
                    <a:pt x="6183002" y="365760"/>
                    <a:pt x="6219826" y="365760"/>
                  </a:cubicBezTo>
                  <a:close/>
                  <a:moveTo>
                    <a:pt x="4229101" y="365760"/>
                  </a:moveTo>
                  <a:cubicBezTo>
                    <a:pt x="4265925" y="365760"/>
                    <a:pt x="4295776" y="395611"/>
                    <a:pt x="4295776" y="432435"/>
                  </a:cubicBezTo>
                  <a:lnTo>
                    <a:pt x="4295776" y="1487805"/>
                  </a:lnTo>
                  <a:cubicBezTo>
                    <a:pt x="4295776" y="1524629"/>
                    <a:pt x="4265925" y="1554480"/>
                    <a:pt x="4229101" y="1554480"/>
                  </a:cubicBezTo>
                  <a:cubicBezTo>
                    <a:pt x="4192277" y="1554480"/>
                    <a:pt x="4162426" y="1524629"/>
                    <a:pt x="4162426" y="1487805"/>
                  </a:cubicBezTo>
                  <a:lnTo>
                    <a:pt x="4162426" y="432435"/>
                  </a:lnTo>
                  <a:cubicBezTo>
                    <a:pt x="4162426" y="395611"/>
                    <a:pt x="4192277" y="365760"/>
                    <a:pt x="4229101" y="365760"/>
                  </a:cubicBezTo>
                  <a:close/>
                  <a:moveTo>
                    <a:pt x="3324226" y="365760"/>
                  </a:moveTo>
                  <a:cubicBezTo>
                    <a:pt x="3361050" y="365760"/>
                    <a:pt x="3390901" y="395611"/>
                    <a:pt x="3390901" y="432435"/>
                  </a:cubicBezTo>
                  <a:lnTo>
                    <a:pt x="3390901" y="1487805"/>
                  </a:lnTo>
                  <a:cubicBezTo>
                    <a:pt x="3390901" y="1524629"/>
                    <a:pt x="3361050" y="1554480"/>
                    <a:pt x="3324226" y="1554480"/>
                  </a:cubicBezTo>
                  <a:cubicBezTo>
                    <a:pt x="3287402" y="1554480"/>
                    <a:pt x="3257551" y="1524629"/>
                    <a:pt x="3257551" y="1487805"/>
                  </a:cubicBezTo>
                  <a:lnTo>
                    <a:pt x="3257551" y="432435"/>
                  </a:lnTo>
                  <a:cubicBezTo>
                    <a:pt x="3257551" y="395611"/>
                    <a:pt x="3287402" y="365760"/>
                    <a:pt x="3324226" y="365760"/>
                  </a:cubicBezTo>
                  <a:close/>
                  <a:moveTo>
                    <a:pt x="2600326" y="320040"/>
                  </a:moveTo>
                  <a:cubicBezTo>
                    <a:pt x="2637150" y="320040"/>
                    <a:pt x="2667001" y="349891"/>
                    <a:pt x="2667001" y="386715"/>
                  </a:cubicBezTo>
                  <a:lnTo>
                    <a:pt x="2667001" y="1533525"/>
                  </a:lnTo>
                  <a:cubicBezTo>
                    <a:pt x="2667001" y="1570349"/>
                    <a:pt x="2637150" y="1600200"/>
                    <a:pt x="2600326" y="1600200"/>
                  </a:cubicBezTo>
                  <a:cubicBezTo>
                    <a:pt x="2563502" y="1600200"/>
                    <a:pt x="2533651" y="1570349"/>
                    <a:pt x="2533651" y="1533525"/>
                  </a:cubicBezTo>
                  <a:lnTo>
                    <a:pt x="2533651" y="386715"/>
                  </a:lnTo>
                  <a:cubicBezTo>
                    <a:pt x="2533651" y="349891"/>
                    <a:pt x="2563502" y="320040"/>
                    <a:pt x="2600326" y="320040"/>
                  </a:cubicBezTo>
                  <a:close/>
                  <a:moveTo>
                    <a:pt x="6762751" y="274320"/>
                  </a:moveTo>
                  <a:cubicBezTo>
                    <a:pt x="6799575" y="274320"/>
                    <a:pt x="6829426" y="304171"/>
                    <a:pt x="6829426" y="340995"/>
                  </a:cubicBezTo>
                  <a:lnTo>
                    <a:pt x="6829426" y="1579245"/>
                  </a:lnTo>
                  <a:cubicBezTo>
                    <a:pt x="6829426" y="1616069"/>
                    <a:pt x="6799575" y="1645920"/>
                    <a:pt x="6762751" y="1645920"/>
                  </a:cubicBezTo>
                  <a:cubicBezTo>
                    <a:pt x="6725927" y="1645920"/>
                    <a:pt x="6696076" y="1616069"/>
                    <a:pt x="6696076" y="1579245"/>
                  </a:cubicBezTo>
                  <a:lnTo>
                    <a:pt x="6696076" y="340995"/>
                  </a:lnTo>
                  <a:cubicBezTo>
                    <a:pt x="6696076" y="304171"/>
                    <a:pt x="6725927" y="274320"/>
                    <a:pt x="6762751" y="274320"/>
                  </a:cubicBezTo>
                  <a:close/>
                  <a:moveTo>
                    <a:pt x="4772026" y="243458"/>
                  </a:moveTo>
                  <a:cubicBezTo>
                    <a:pt x="4808850" y="243458"/>
                    <a:pt x="4838701" y="273309"/>
                    <a:pt x="4838701" y="310133"/>
                  </a:cubicBezTo>
                  <a:lnTo>
                    <a:pt x="4838701" y="1610108"/>
                  </a:lnTo>
                  <a:cubicBezTo>
                    <a:pt x="4838701" y="1646932"/>
                    <a:pt x="4808850" y="1676783"/>
                    <a:pt x="4772026" y="1676783"/>
                  </a:cubicBezTo>
                  <a:cubicBezTo>
                    <a:pt x="4735202" y="1676783"/>
                    <a:pt x="4705351" y="1646932"/>
                    <a:pt x="4705351" y="1610108"/>
                  </a:cubicBezTo>
                  <a:lnTo>
                    <a:pt x="4705351" y="310133"/>
                  </a:lnTo>
                  <a:cubicBezTo>
                    <a:pt x="4705351" y="273309"/>
                    <a:pt x="4735202" y="243458"/>
                    <a:pt x="4772026" y="243458"/>
                  </a:cubicBezTo>
                  <a:close/>
                  <a:moveTo>
                    <a:pt x="3143251" y="243458"/>
                  </a:moveTo>
                  <a:cubicBezTo>
                    <a:pt x="3180075" y="243458"/>
                    <a:pt x="3209926" y="273309"/>
                    <a:pt x="3209926" y="310133"/>
                  </a:cubicBezTo>
                  <a:lnTo>
                    <a:pt x="3209926" y="1610108"/>
                  </a:lnTo>
                  <a:cubicBezTo>
                    <a:pt x="3209926" y="1646932"/>
                    <a:pt x="3180075" y="1676783"/>
                    <a:pt x="3143251" y="1676783"/>
                  </a:cubicBezTo>
                  <a:cubicBezTo>
                    <a:pt x="3106427" y="1676783"/>
                    <a:pt x="3076576" y="1646932"/>
                    <a:pt x="3076576" y="1610108"/>
                  </a:cubicBezTo>
                  <a:lnTo>
                    <a:pt x="3076576" y="310133"/>
                  </a:lnTo>
                  <a:cubicBezTo>
                    <a:pt x="3076576" y="273309"/>
                    <a:pt x="3106427" y="243458"/>
                    <a:pt x="3143251" y="243458"/>
                  </a:cubicBezTo>
                  <a:close/>
                  <a:moveTo>
                    <a:pt x="247651" y="243458"/>
                  </a:moveTo>
                  <a:cubicBezTo>
                    <a:pt x="284475" y="243458"/>
                    <a:pt x="314326" y="273309"/>
                    <a:pt x="314326" y="310133"/>
                  </a:cubicBezTo>
                  <a:lnTo>
                    <a:pt x="314326" y="1610108"/>
                  </a:lnTo>
                  <a:cubicBezTo>
                    <a:pt x="314326" y="1646932"/>
                    <a:pt x="284475" y="1676783"/>
                    <a:pt x="247651" y="1676783"/>
                  </a:cubicBezTo>
                  <a:cubicBezTo>
                    <a:pt x="210828" y="1676783"/>
                    <a:pt x="180976" y="1646932"/>
                    <a:pt x="180976" y="1610108"/>
                  </a:cubicBezTo>
                  <a:lnTo>
                    <a:pt x="180976" y="310133"/>
                  </a:lnTo>
                  <a:cubicBezTo>
                    <a:pt x="180976" y="273309"/>
                    <a:pt x="210828" y="243458"/>
                    <a:pt x="247651" y="243458"/>
                  </a:cubicBezTo>
                  <a:close/>
                  <a:moveTo>
                    <a:pt x="6581776" y="182880"/>
                  </a:moveTo>
                  <a:cubicBezTo>
                    <a:pt x="6618600" y="182880"/>
                    <a:pt x="6648451" y="212731"/>
                    <a:pt x="6648451" y="249555"/>
                  </a:cubicBezTo>
                  <a:lnTo>
                    <a:pt x="6648451" y="1670685"/>
                  </a:lnTo>
                  <a:cubicBezTo>
                    <a:pt x="6648451" y="1707509"/>
                    <a:pt x="6618600" y="1737360"/>
                    <a:pt x="6581776" y="1737360"/>
                  </a:cubicBezTo>
                  <a:cubicBezTo>
                    <a:pt x="6544952" y="1737360"/>
                    <a:pt x="6515101" y="1707509"/>
                    <a:pt x="6515101" y="1670685"/>
                  </a:cubicBezTo>
                  <a:lnTo>
                    <a:pt x="6515101" y="249555"/>
                  </a:lnTo>
                  <a:cubicBezTo>
                    <a:pt x="6515101" y="212731"/>
                    <a:pt x="6544952" y="182880"/>
                    <a:pt x="6581776" y="182880"/>
                  </a:cubicBezTo>
                  <a:close/>
                  <a:moveTo>
                    <a:pt x="3505201" y="182880"/>
                  </a:moveTo>
                  <a:cubicBezTo>
                    <a:pt x="3542025" y="182880"/>
                    <a:pt x="3571876" y="212731"/>
                    <a:pt x="3571876" y="249555"/>
                  </a:cubicBezTo>
                  <a:lnTo>
                    <a:pt x="3571876" y="1670685"/>
                  </a:lnTo>
                  <a:cubicBezTo>
                    <a:pt x="3571876" y="1707509"/>
                    <a:pt x="3542025" y="1737360"/>
                    <a:pt x="3505201" y="1737360"/>
                  </a:cubicBezTo>
                  <a:cubicBezTo>
                    <a:pt x="3468377" y="1737360"/>
                    <a:pt x="3438526" y="1707509"/>
                    <a:pt x="3438526" y="1670685"/>
                  </a:cubicBezTo>
                  <a:lnTo>
                    <a:pt x="3438526" y="249555"/>
                  </a:lnTo>
                  <a:cubicBezTo>
                    <a:pt x="3438526" y="212731"/>
                    <a:pt x="3468377" y="182880"/>
                    <a:pt x="3505201" y="182880"/>
                  </a:cubicBezTo>
                  <a:close/>
                  <a:moveTo>
                    <a:pt x="4048126" y="137160"/>
                  </a:moveTo>
                  <a:cubicBezTo>
                    <a:pt x="4084950" y="137160"/>
                    <a:pt x="4114801" y="167011"/>
                    <a:pt x="4114801" y="203835"/>
                  </a:cubicBezTo>
                  <a:lnTo>
                    <a:pt x="4114801" y="1716405"/>
                  </a:lnTo>
                  <a:cubicBezTo>
                    <a:pt x="4114801" y="1753229"/>
                    <a:pt x="4084950" y="1783080"/>
                    <a:pt x="4048126" y="1783080"/>
                  </a:cubicBezTo>
                  <a:cubicBezTo>
                    <a:pt x="4011302" y="1783080"/>
                    <a:pt x="3981451" y="1753229"/>
                    <a:pt x="3981451" y="1716405"/>
                  </a:cubicBezTo>
                  <a:lnTo>
                    <a:pt x="3981451" y="203835"/>
                  </a:lnTo>
                  <a:cubicBezTo>
                    <a:pt x="3981451" y="167011"/>
                    <a:pt x="4011302" y="137160"/>
                    <a:pt x="4048126" y="137160"/>
                  </a:cubicBezTo>
                  <a:close/>
                  <a:moveTo>
                    <a:pt x="2962276" y="137160"/>
                  </a:moveTo>
                  <a:cubicBezTo>
                    <a:pt x="2999100" y="137160"/>
                    <a:pt x="3028951" y="167011"/>
                    <a:pt x="3028951" y="203835"/>
                  </a:cubicBezTo>
                  <a:lnTo>
                    <a:pt x="3028951" y="1716405"/>
                  </a:lnTo>
                  <a:cubicBezTo>
                    <a:pt x="3028951" y="1753229"/>
                    <a:pt x="2999100" y="1783080"/>
                    <a:pt x="2962276" y="1783080"/>
                  </a:cubicBezTo>
                  <a:cubicBezTo>
                    <a:pt x="2925452" y="1783080"/>
                    <a:pt x="2895601" y="1753229"/>
                    <a:pt x="2895601" y="1716405"/>
                  </a:cubicBezTo>
                  <a:lnTo>
                    <a:pt x="2895601" y="203835"/>
                  </a:lnTo>
                  <a:cubicBezTo>
                    <a:pt x="2895601" y="167011"/>
                    <a:pt x="2925452" y="137160"/>
                    <a:pt x="2962276" y="137160"/>
                  </a:cubicBezTo>
                  <a:close/>
                  <a:moveTo>
                    <a:pt x="2781301" y="91440"/>
                  </a:moveTo>
                  <a:cubicBezTo>
                    <a:pt x="2818125" y="91440"/>
                    <a:pt x="2847976" y="121291"/>
                    <a:pt x="2847976" y="158115"/>
                  </a:cubicBezTo>
                  <a:lnTo>
                    <a:pt x="2847976" y="1762125"/>
                  </a:lnTo>
                  <a:cubicBezTo>
                    <a:pt x="2847976" y="1798949"/>
                    <a:pt x="2818125" y="1828800"/>
                    <a:pt x="2781301" y="1828800"/>
                  </a:cubicBezTo>
                  <a:cubicBezTo>
                    <a:pt x="2744477" y="1828800"/>
                    <a:pt x="2714626" y="1798949"/>
                    <a:pt x="2714626" y="1762125"/>
                  </a:cubicBezTo>
                  <a:lnTo>
                    <a:pt x="2714626" y="158115"/>
                  </a:lnTo>
                  <a:cubicBezTo>
                    <a:pt x="2714626" y="121291"/>
                    <a:pt x="2744477" y="91440"/>
                    <a:pt x="2781301" y="91440"/>
                  </a:cubicBezTo>
                  <a:close/>
                  <a:moveTo>
                    <a:pt x="6400801" y="0"/>
                  </a:moveTo>
                  <a:cubicBezTo>
                    <a:pt x="6437625" y="0"/>
                    <a:pt x="6467476" y="29851"/>
                    <a:pt x="6467476" y="66675"/>
                  </a:cubicBezTo>
                  <a:lnTo>
                    <a:pt x="6467476" y="1853565"/>
                  </a:lnTo>
                  <a:cubicBezTo>
                    <a:pt x="6467476" y="1890389"/>
                    <a:pt x="6437625" y="1920240"/>
                    <a:pt x="6400801" y="1920240"/>
                  </a:cubicBezTo>
                  <a:cubicBezTo>
                    <a:pt x="6363977" y="1920240"/>
                    <a:pt x="6334126" y="1890389"/>
                    <a:pt x="6334126" y="1853565"/>
                  </a:cubicBezTo>
                  <a:lnTo>
                    <a:pt x="6334126" y="66675"/>
                  </a:lnTo>
                  <a:cubicBezTo>
                    <a:pt x="6334126" y="29851"/>
                    <a:pt x="6363977" y="0"/>
                    <a:pt x="6400801" y="0"/>
                  </a:cubicBezTo>
                  <a:close/>
                  <a:moveTo>
                    <a:pt x="3867151" y="0"/>
                  </a:moveTo>
                  <a:cubicBezTo>
                    <a:pt x="3903975" y="0"/>
                    <a:pt x="3933826" y="29851"/>
                    <a:pt x="3933826" y="66675"/>
                  </a:cubicBezTo>
                  <a:lnTo>
                    <a:pt x="3933826" y="1853565"/>
                  </a:lnTo>
                  <a:cubicBezTo>
                    <a:pt x="3933826" y="1890389"/>
                    <a:pt x="3903975" y="1920240"/>
                    <a:pt x="3867151" y="1920240"/>
                  </a:cubicBezTo>
                  <a:cubicBezTo>
                    <a:pt x="3830327" y="1920240"/>
                    <a:pt x="3800476" y="1890389"/>
                    <a:pt x="3800476" y="1853565"/>
                  </a:cubicBezTo>
                  <a:lnTo>
                    <a:pt x="3800476" y="66675"/>
                  </a:lnTo>
                  <a:cubicBezTo>
                    <a:pt x="3800476" y="29851"/>
                    <a:pt x="3830327" y="0"/>
                    <a:pt x="386715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BEE043-A8AD-474F-8C07-9DAB377F0E94}"/>
                </a:ext>
              </a:extLst>
            </p:cNvPr>
            <p:cNvSpPr/>
            <p:nvPr/>
          </p:nvSpPr>
          <p:spPr>
            <a:xfrm flipH="1">
              <a:off x="6126846" y="3329166"/>
              <a:ext cx="5982915" cy="1378106"/>
            </a:xfrm>
            <a:custGeom>
              <a:avLst/>
              <a:gdLst>
                <a:gd name="connsiteX0" fmla="*/ 5655946 w 7915276"/>
                <a:gd name="connsiteY0" fmla="*/ 914400 h 1920240"/>
                <a:gd name="connsiteX1" fmla="*/ 5697856 w 7915276"/>
                <a:gd name="connsiteY1" fmla="*/ 914400 h 1920240"/>
                <a:gd name="connsiteX2" fmla="*/ 5743576 w 7915276"/>
                <a:gd name="connsiteY2" fmla="*/ 960120 h 1920240"/>
                <a:gd name="connsiteX3" fmla="*/ 5697856 w 7915276"/>
                <a:gd name="connsiteY3" fmla="*/ 1005840 h 1920240"/>
                <a:gd name="connsiteX4" fmla="*/ 5655946 w 7915276"/>
                <a:gd name="connsiteY4" fmla="*/ 1005840 h 1920240"/>
                <a:gd name="connsiteX5" fmla="*/ 5610226 w 7915276"/>
                <a:gd name="connsiteY5" fmla="*/ 960120 h 1920240"/>
                <a:gd name="connsiteX6" fmla="*/ 5655946 w 7915276"/>
                <a:gd name="connsiteY6" fmla="*/ 914400 h 1920240"/>
                <a:gd name="connsiteX7" fmla="*/ 1514477 w 7915276"/>
                <a:gd name="connsiteY7" fmla="*/ 868680 h 1920240"/>
                <a:gd name="connsiteX8" fmla="*/ 1581151 w 7915276"/>
                <a:gd name="connsiteY8" fmla="*/ 935355 h 1920240"/>
                <a:gd name="connsiteX9" fmla="*/ 1581151 w 7915276"/>
                <a:gd name="connsiteY9" fmla="*/ 984885 h 1920240"/>
                <a:gd name="connsiteX10" fmla="*/ 1514477 w 7915276"/>
                <a:gd name="connsiteY10" fmla="*/ 1051560 h 1920240"/>
                <a:gd name="connsiteX11" fmla="*/ 1447801 w 7915276"/>
                <a:gd name="connsiteY11" fmla="*/ 984885 h 1920240"/>
                <a:gd name="connsiteX12" fmla="*/ 1447801 w 7915276"/>
                <a:gd name="connsiteY12" fmla="*/ 935355 h 1920240"/>
                <a:gd name="connsiteX13" fmla="*/ 1514477 w 7915276"/>
                <a:gd name="connsiteY13" fmla="*/ 868680 h 1920240"/>
                <a:gd name="connsiteX14" fmla="*/ 1695451 w 7915276"/>
                <a:gd name="connsiteY14" fmla="*/ 822960 h 1920240"/>
                <a:gd name="connsiteX15" fmla="*/ 1762126 w 7915276"/>
                <a:gd name="connsiteY15" fmla="*/ 889635 h 1920240"/>
                <a:gd name="connsiteX16" fmla="*/ 1762126 w 7915276"/>
                <a:gd name="connsiteY16" fmla="*/ 1030605 h 1920240"/>
                <a:gd name="connsiteX17" fmla="*/ 1695451 w 7915276"/>
                <a:gd name="connsiteY17" fmla="*/ 1097280 h 1920240"/>
                <a:gd name="connsiteX18" fmla="*/ 1628777 w 7915276"/>
                <a:gd name="connsiteY18" fmla="*/ 1030605 h 1920240"/>
                <a:gd name="connsiteX19" fmla="*/ 1628777 w 7915276"/>
                <a:gd name="connsiteY19" fmla="*/ 889635 h 1920240"/>
                <a:gd name="connsiteX20" fmla="*/ 1695451 w 7915276"/>
                <a:gd name="connsiteY20" fmla="*/ 822960 h 1920240"/>
                <a:gd name="connsiteX21" fmla="*/ 1152526 w 7915276"/>
                <a:gd name="connsiteY21" fmla="*/ 822960 h 1920240"/>
                <a:gd name="connsiteX22" fmla="*/ 1219202 w 7915276"/>
                <a:gd name="connsiteY22" fmla="*/ 889635 h 1920240"/>
                <a:gd name="connsiteX23" fmla="*/ 1219202 w 7915276"/>
                <a:gd name="connsiteY23" fmla="*/ 1030605 h 1920240"/>
                <a:gd name="connsiteX24" fmla="*/ 1152526 w 7915276"/>
                <a:gd name="connsiteY24" fmla="*/ 1097280 h 1920240"/>
                <a:gd name="connsiteX25" fmla="*/ 1085851 w 7915276"/>
                <a:gd name="connsiteY25" fmla="*/ 1030605 h 1920240"/>
                <a:gd name="connsiteX26" fmla="*/ 1085851 w 7915276"/>
                <a:gd name="connsiteY26" fmla="*/ 889635 h 1920240"/>
                <a:gd name="connsiteX27" fmla="*/ 1152526 w 7915276"/>
                <a:gd name="connsiteY27" fmla="*/ 822960 h 1920240"/>
                <a:gd name="connsiteX28" fmla="*/ 7848601 w 7915276"/>
                <a:gd name="connsiteY28" fmla="*/ 777240 h 1920240"/>
                <a:gd name="connsiteX29" fmla="*/ 7915276 w 7915276"/>
                <a:gd name="connsiteY29" fmla="*/ 843915 h 1920240"/>
                <a:gd name="connsiteX30" fmla="*/ 7915276 w 7915276"/>
                <a:gd name="connsiteY30" fmla="*/ 1076325 h 1920240"/>
                <a:gd name="connsiteX31" fmla="*/ 7848601 w 7915276"/>
                <a:gd name="connsiteY31" fmla="*/ 1143000 h 1920240"/>
                <a:gd name="connsiteX32" fmla="*/ 7781926 w 7915276"/>
                <a:gd name="connsiteY32" fmla="*/ 1076325 h 1920240"/>
                <a:gd name="connsiteX33" fmla="*/ 7781926 w 7915276"/>
                <a:gd name="connsiteY33" fmla="*/ 843915 h 1920240"/>
                <a:gd name="connsiteX34" fmla="*/ 7848601 w 7915276"/>
                <a:gd name="connsiteY34" fmla="*/ 777240 h 1920240"/>
                <a:gd name="connsiteX35" fmla="*/ 1876426 w 7915276"/>
                <a:gd name="connsiteY35" fmla="*/ 777240 h 1920240"/>
                <a:gd name="connsiteX36" fmla="*/ 1943101 w 7915276"/>
                <a:gd name="connsiteY36" fmla="*/ 843915 h 1920240"/>
                <a:gd name="connsiteX37" fmla="*/ 1943101 w 7915276"/>
                <a:gd name="connsiteY37" fmla="*/ 1076325 h 1920240"/>
                <a:gd name="connsiteX38" fmla="*/ 1876426 w 7915276"/>
                <a:gd name="connsiteY38" fmla="*/ 1143000 h 1920240"/>
                <a:gd name="connsiteX39" fmla="*/ 1809751 w 7915276"/>
                <a:gd name="connsiteY39" fmla="*/ 1076325 h 1920240"/>
                <a:gd name="connsiteX40" fmla="*/ 1809751 w 7915276"/>
                <a:gd name="connsiteY40" fmla="*/ 843915 h 1920240"/>
                <a:gd name="connsiteX41" fmla="*/ 1876426 w 7915276"/>
                <a:gd name="connsiteY41" fmla="*/ 777240 h 1920240"/>
                <a:gd name="connsiteX42" fmla="*/ 1333501 w 7915276"/>
                <a:gd name="connsiteY42" fmla="*/ 777240 h 1920240"/>
                <a:gd name="connsiteX43" fmla="*/ 1400176 w 7915276"/>
                <a:gd name="connsiteY43" fmla="*/ 843915 h 1920240"/>
                <a:gd name="connsiteX44" fmla="*/ 1400176 w 7915276"/>
                <a:gd name="connsiteY44" fmla="*/ 1076325 h 1920240"/>
                <a:gd name="connsiteX45" fmla="*/ 1333501 w 7915276"/>
                <a:gd name="connsiteY45" fmla="*/ 1143000 h 1920240"/>
                <a:gd name="connsiteX46" fmla="*/ 1266826 w 7915276"/>
                <a:gd name="connsiteY46" fmla="*/ 1076325 h 1920240"/>
                <a:gd name="connsiteX47" fmla="*/ 1266826 w 7915276"/>
                <a:gd name="connsiteY47" fmla="*/ 843915 h 1920240"/>
                <a:gd name="connsiteX48" fmla="*/ 1333501 w 7915276"/>
                <a:gd name="connsiteY48" fmla="*/ 777240 h 1920240"/>
                <a:gd name="connsiteX49" fmla="*/ 7305676 w 7915276"/>
                <a:gd name="connsiteY49" fmla="*/ 731520 h 1920240"/>
                <a:gd name="connsiteX50" fmla="*/ 7372351 w 7915276"/>
                <a:gd name="connsiteY50" fmla="*/ 798195 h 1920240"/>
                <a:gd name="connsiteX51" fmla="*/ 7372351 w 7915276"/>
                <a:gd name="connsiteY51" fmla="*/ 1122045 h 1920240"/>
                <a:gd name="connsiteX52" fmla="*/ 7305676 w 7915276"/>
                <a:gd name="connsiteY52" fmla="*/ 1188720 h 1920240"/>
                <a:gd name="connsiteX53" fmla="*/ 7239001 w 7915276"/>
                <a:gd name="connsiteY53" fmla="*/ 1122045 h 1920240"/>
                <a:gd name="connsiteX54" fmla="*/ 7239001 w 7915276"/>
                <a:gd name="connsiteY54" fmla="*/ 798195 h 1920240"/>
                <a:gd name="connsiteX55" fmla="*/ 7305676 w 7915276"/>
                <a:gd name="connsiteY55" fmla="*/ 731520 h 1920240"/>
                <a:gd name="connsiteX56" fmla="*/ 5314951 w 7915276"/>
                <a:gd name="connsiteY56" fmla="*/ 731520 h 1920240"/>
                <a:gd name="connsiteX57" fmla="*/ 5381626 w 7915276"/>
                <a:gd name="connsiteY57" fmla="*/ 798195 h 1920240"/>
                <a:gd name="connsiteX58" fmla="*/ 5381626 w 7915276"/>
                <a:gd name="connsiteY58" fmla="*/ 1122045 h 1920240"/>
                <a:gd name="connsiteX59" fmla="*/ 5314951 w 7915276"/>
                <a:gd name="connsiteY59" fmla="*/ 1188720 h 1920240"/>
                <a:gd name="connsiteX60" fmla="*/ 5248276 w 7915276"/>
                <a:gd name="connsiteY60" fmla="*/ 1122045 h 1920240"/>
                <a:gd name="connsiteX61" fmla="*/ 5248276 w 7915276"/>
                <a:gd name="connsiteY61" fmla="*/ 798195 h 1920240"/>
                <a:gd name="connsiteX62" fmla="*/ 5314951 w 7915276"/>
                <a:gd name="connsiteY62" fmla="*/ 731520 h 1920240"/>
                <a:gd name="connsiteX63" fmla="*/ 2057401 w 7915276"/>
                <a:gd name="connsiteY63" fmla="*/ 731520 h 1920240"/>
                <a:gd name="connsiteX64" fmla="*/ 2124076 w 7915276"/>
                <a:gd name="connsiteY64" fmla="*/ 798195 h 1920240"/>
                <a:gd name="connsiteX65" fmla="*/ 2124076 w 7915276"/>
                <a:gd name="connsiteY65" fmla="*/ 1122045 h 1920240"/>
                <a:gd name="connsiteX66" fmla="*/ 2057401 w 7915276"/>
                <a:gd name="connsiteY66" fmla="*/ 1188720 h 1920240"/>
                <a:gd name="connsiteX67" fmla="*/ 1990726 w 7915276"/>
                <a:gd name="connsiteY67" fmla="*/ 1122045 h 1920240"/>
                <a:gd name="connsiteX68" fmla="*/ 1990726 w 7915276"/>
                <a:gd name="connsiteY68" fmla="*/ 798195 h 1920240"/>
                <a:gd name="connsiteX69" fmla="*/ 2057401 w 7915276"/>
                <a:gd name="connsiteY69" fmla="*/ 731520 h 1920240"/>
                <a:gd name="connsiteX70" fmla="*/ 971551 w 7915276"/>
                <a:gd name="connsiteY70" fmla="*/ 731520 h 1920240"/>
                <a:gd name="connsiteX71" fmla="*/ 1038226 w 7915276"/>
                <a:gd name="connsiteY71" fmla="*/ 798195 h 1920240"/>
                <a:gd name="connsiteX72" fmla="*/ 1038226 w 7915276"/>
                <a:gd name="connsiteY72" fmla="*/ 1122045 h 1920240"/>
                <a:gd name="connsiteX73" fmla="*/ 971551 w 7915276"/>
                <a:gd name="connsiteY73" fmla="*/ 1188720 h 1920240"/>
                <a:gd name="connsiteX74" fmla="*/ 904876 w 7915276"/>
                <a:gd name="connsiteY74" fmla="*/ 1122045 h 1920240"/>
                <a:gd name="connsiteX75" fmla="*/ 904876 w 7915276"/>
                <a:gd name="connsiteY75" fmla="*/ 798195 h 1920240"/>
                <a:gd name="connsiteX76" fmla="*/ 971551 w 7915276"/>
                <a:gd name="connsiteY76" fmla="*/ 731520 h 1920240"/>
                <a:gd name="connsiteX77" fmla="*/ 5857876 w 7915276"/>
                <a:gd name="connsiteY77" fmla="*/ 685800 h 1920240"/>
                <a:gd name="connsiteX78" fmla="*/ 5924551 w 7915276"/>
                <a:gd name="connsiteY78" fmla="*/ 752475 h 1920240"/>
                <a:gd name="connsiteX79" fmla="*/ 5924551 w 7915276"/>
                <a:gd name="connsiteY79" fmla="*/ 1167765 h 1920240"/>
                <a:gd name="connsiteX80" fmla="*/ 5857876 w 7915276"/>
                <a:gd name="connsiteY80" fmla="*/ 1234440 h 1920240"/>
                <a:gd name="connsiteX81" fmla="*/ 5791201 w 7915276"/>
                <a:gd name="connsiteY81" fmla="*/ 1167765 h 1920240"/>
                <a:gd name="connsiteX82" fmla="*/ 5791201 w 7915276"/>
                <a:gd name="connsiteY82" fmla="*/ 752475 h 1920240"/>
                <a:gd name="connsiteX83" fmla="*/ 5857876 w 7915276"/>
                <a:gd name="connsiteY83" fmla="*/ 685800 h 1920240"/>
                <a:gd name="connsiteX84" fmla="*/ 5495926 w 7915276"/>
                <a:gd name="connsiteY84" fmla="*/ 685800 h 1920240"/>
                <a:gd name="connsiteX85" fmla="*/ 5562601 w 7915276"/>
                <a:gd name="connsiteY85" fmla="*/ 752475 h 1920240"/>
                <a:gd name="connsiteX86" fmla="*/ 5562601 w 7915276"/>
                <a:gd name="connsiteY86" fmla="*/ 1167765 h 1920240"/>
                <a:gd name="connsiteX87" fmla="*/ 5495926 w 7915276"/>
                <a:gd name="connsiteY87" fmla="*/ 1234440 h 1920240"/>
                <a:gd name="connsiteX88" fmla="*/ 5429251 w 7915276"/>
                <a:gd name="connsiteY88" fmla="*/ 1167765 h 1920240"/>
                <a:gd name="connsiteX89" fmla="*/ 5429251 w 7915276"/>
                <a:gd name="connsiteY89" fmla="*/ 752475 h 1920240"/>
                <a:gd name="connsiteX90" fmla="*/ 5495926 w 7915276"/>
                <a:gd name="connsiteY90" fmla="*/ 685800 h 1920240"/>
                <a:gd name="connsiteX91" fmla="*/ 2238376 w 7915276"/>
                <a:gd name="connsiteY91" fmla="*/ 685800 h 1920240"/>
                <a:gd name="connsiteX92" fmla="*/ 2305051 w 7915276"/>
                <a:gd name="connsiteY92" fmla="*/ 752475 h 1920240"/>
                <a:gd name="connsiteX93" fmla="*/ 2305051 w 7915276"/>
                <a:gd name="connsiteY93" fmla="*/ 1167765 h 1920240"/>
                <a:gd name="connsiteX94" fmla="*/ 2238376 w 7915276"/>
                <a:gd name="connsiteY94" fmla="*/ 1234440 h 1920240"/>
                <a:gd name="connsiteX95" fmla="*/ 2171701 w 7915276"/>
                <a:gd name="connsiteY95" fmla="*/ 1167765 h 1920240"/>
                <a:gd name="connsiteX96" fmla="*/ 2171701 w 7915276"/>
                <a:gd name="connsiteY96" fmla="*/ 752475 h 1920240"/>
                <a:gd name="connsiteX97" fmla="*/ 2238376 w 7915276"/>
                <a:gd name="connsiteY97" fmla="*/ 685800 h 1920240"/>
                <a:gd name="connsiteX98" fmla="*/ 609602 w 7915276"/>
                <a:gd name="connsiteY98" fmla="*/ 679356 h 1920240"/>
                <a:gd name="connsiteX99" fmla="*/ 676276 w 7915276"/>
                <a:gd name="connsiteY99" fmla="*/ 746031 h 1920240"/>
                <a:gd name="connsiteX100" fmla="*/ 676275 w 7915276"/>
                <a:gd name="connsiteY100" fmla="*/ 1174211 h 1920240"/>
                <a:gd name="connsiteX101" fmla="*/ 609600 w 7915276"/>
                <a:gd name="connsiteY101" fmla="*/ 1240886 h 1920240"/>
                <a:gd name="connsiteX102" fmla="*/ 609602 w 7915276"/>
                <a:gd name="connsiteY102" fmla="*/ 1240885 h 1920240"/>
                <a:gd name="connsiteX103" fmla="*/ 542926 w 7915276"/>
                <a:gd name="connsiteY103" fmla="*/ 1174210 h 1920240"/>
                <a:gd name="connsiteX104" fmla="*/ 542926 w 7915276"/>
                <a:gd name="connsiteY104" fmla="*/ 746031 h 1920240"/>
                <a:gd name="connsiteX105" fmla="*/ 609602 w 7915276"/>
                <a:gd name="connsiteY105" fmla="*/ 679356 h 1920240"/>
                <a:gd name="connsiteX106" fmla="*/ 6943726 w 7915276"/>
                <a:gd name="connsiteY106" fmla="*/ 640080 h 1920240"/>
                <a:gd name="connsiteX107" fmla="*/ 7010401 w 7915276"/>
                <a:gd name="connsiteY107" fmla="*/ 706755 h 1920240"/>
                <a:gd name="connsiteX108" fmla="*/ 7010401 w 7915276"/>
                <a:gd name="connsiteY108" fmla="*/ 1213485 h 1920240"/>
                <a:gd name="connsiteX109" fmla="*/ 6943726 w 7915276"/>
                <a:gd name="connsiteY109" fmla="*/ 1280160 h 1920240"/>
                <a:gd name="connsiteX110" fmla="*/ 6877051 w 7915276"/>
                <a:gd name="connsiteY110" fmla="*/ 1213485 h 1920240"/>
                <a:gd name="connsiteX111" fmla="*/ 6877051 w 7915276"/>
                <a:gd name="connsiteY111" fmla="*/ 706755 h 1920240"/>
                <a:gd name="connsiteX112" fmla="*/ 6943726 w 7915276"/>
                <a:gd name="connsiteY112" fmla="*/ 640080 h 1920240"/>
                <a:gd name="connsiteX113" fmla="*/ 5133976 w 7915276"/>
                <a:gd name="connsiteY113" fmla="*/ 640080 h 1920240"/>
                <a:gd name="connsiteX114" fmla="*/ 5200651 w 7915276"/>
                <a:gd name="connsiteY114" fmla="*/ 706755 h 1920240"/>
                <a:gd name="connsiteX115" fmla="*/ 5200651 w 7915276"/>
                <a:gd name="connsiteY115" fmla="*/ 1213485 h 1920240"/>
                <a:gd name="connsiteX116" fmla="*/ 5133976 w 7915276"/>
                <a:gd name="connsiteY116" fmla="*/ 1280160 h 1920240"/>
                <a:gd name="connsiteX117" fmla="*/ 5067301 w 7915276"/>
                <a:gd name="connsiteY117" fmla="*/ 1213485 h 1920240"/>
                <a:gd name="connsiteX118" fmla="*/ 5067301 w 7915276"/>
                <a:gd name="connsiteY118" fmla="*/ 706755 h 1920240"/>
                <a:gd name="connsiteX119" fmla="*/ 5133976 w 7915276"/>
                <a:gd name="connsiteY119" fmla="*/ 640080 h 1920240"/>
                <a:gd name="connsiteX120" fmla="*/ 790576 w 7915276"/>
                <a:gd name="connsiteY120" fmla="*/ 640080 h 1920240"/>
                <a:gd name="connsiteX121" fmla="*/ 857251 w 7915276"/>
                <a:gd name="connsiteY121" fmla="*/ 706755 h 1920240"/>
                <a:gd name="connsiteX122" fmla="*/ 857251 w 7915276"/>
                <a:gd name="connsiteY122" fmla="*/ 1213485 h 1920240"/>
                <a:gd name="connsiteX123" fmla="*/ 790576 w 7915276"/>
                <a:gd name="connsiteY123" fmla="*/ 1280160 h 1920240"/>
                <a:gd name="connsiteX124" fmla="*/ 723902 w 7915276"/>
                <a:gd name="connsiteY124" fmla="*/ 1213485 h 1920240"/>
                <a:gd name="connsiteX125" fmla="*/ 723902 w 7915276"/>
                <a:gd name="connsiteY125" fmla="*/ 706755 h 1920240"/>
                <a:gd name="connsiteX126" fmla="*/ 790576 w 7915276"/>
                <a:gd name="connsiteY126" fmla="*/ 640080 h 1920240"/>
                <a:gd name="connsiteX127" fmla="*/ 7486651 w 7915276"/>
                <a:gd name="connsiteY127" fmla="*/ 548640 h 1920240"/>
                <a:gd name="connsiteX128" fmla="*/ 7553326 w 7915276"/>
                <a:gd name="connsiteY128" fmla="*/ 615315 h 1920240"/>
                <a:gd name="connsiteX129" fmla="*/ 7553326 w 7915276"/>
                <a:gd name="connsiteY129" fmla="*/ 1304925 h 1920240"/>
                <a:gd name="connsiteX130" fmla="*/ 7486651 w 7915276"/>
                <a:gd name="connsiteY130" fmla="*/ 1371600 h 1920240"/>
                <a:gd name="connsiteX131" fmla="*/ 7419976 w 7915276"/>
                <a:gd name="connsiteY131" fmla="*/ 1304925 h 1920240"/>
                <a:gd name="connsiteX132" fmla="*/ 7419976 w 7915276"/>
                <a:gd name="connsiteY132" fmla="*/ 615315 h 1920240"/>
                <a:gd name="connsiteX133" fmla="*/ 7486651 w 7915276"/>
                <a:gd name="connsiteY133" fmla="*/ 548640 h 1920240"/>
                <a:gd name="connsiteX134" fmla="*/ 2419351 w 7915276"/>
                <a:gd name="connsiteY134" fmla="*/ 548640 h 1920240"/>
                <a:gd name="connsiteX135" fmla="*/ 2486026 w 7915276"/>
                <a:gd name="connsiteY135" fmla="*/ 615315 h 1920240"/>
                <a:gd name="connsiteX136" fmla="*/ 2486026 w 7915276"/>
                <a:gd name="connsiteY136" fmla="*/ 1304925 h 1920240"/>
                <a:gd name="connsiteX137" fmla="*/ 2419351 w 7915276"/>
                <a:gd name="connsiteY137" fmla="*/ 1371600 h 1920240"/>
                <a:gd name="connsiteX138" fmla="*/ 2352676 w 7915276"/>
                <a:gd name="connsiteY138" fmla="*/ 1304925 h 1920240"/>
                <a:gd name="connsiteX139" fmla="*/ 2352676 w 7915276"/>
                <a:gd name="connsiteY139" fmla="*/ 615315 h 1920240"/>
                <a:gd name="connsiteX140" fmla="*/ 2419351 w 7915276"/>
                <a:gd name="connsiteY140" fmla="*/ 548640 h 1920240"/>
                <a:gd name="connsiteX141" fmla="*/ 66676 w 7915276"/>
                <a:gd name="connsiteY141" fmla="*/ 546281 h 1920240"/>
                <a:gd name="connsiteX142" fmla="*/ 133352 w 7915276"/>
                <a:gd name="connsiteY142" fmla="*/ 612957 h 1920240"/>
                <a:gd name="connsiteX143" fmla="*/ 133351 w 7915276"/>
                <a:gd name="connsiteY143" fmla="*/ 1307284 h 1920240"/>
                <a:gd name="connsiteX144" fmla="*/ 66676 w 7915276"/>
                <a:gd name="connsiteY144" fmla="*/ 1373960 h 1920240"/>
                <a:gd name="connsiteX145" fmla="*/ 66676 w 7915276"/>
                <a:gd name="connsiteY145" fmla="*/ 1373959 h 1920240"/>
                <a:gd name="connsiteX146" fmla="*/ 0 w 7915276"/>
                <a:gd name="connsiteY146" fmla="*/ 1307283 h 1920240"/>
                <a:gd name="connsiteX147" fmla="*/ 0 w 7915276"/>
                <a:gd name="connsiteY147" fmla="*/ 612957 h 1920240"/>
                <a:gd name="connsiteX148" fmla="*/ 66676 w 7915276"/>
                <a:gd name="connsiteY148" fmla="*/ 546281 h 1920240"/>
                <a:gd name="connsiteX149" fmla="*/ 6038851 w 7915276"/>
                <a:gd name="connsiteY149" fmla="*/ 502920 h 1920240"/>
                <a:gd name="connsiteX150" fmla="*/ 6105526 w 7915276"/>
                <a:gd name="connsiteY150" fmla="*/ 569595 h 1920240"/>
                <a:gd name="connsiteX151" fmla="*/ 6105526 w 7915276"/>
                <a:gd name="connsiteY151" fmla="*/ 1350645 h 1920240"/>
                <a:gd name="connsiteX152" fmla="*/ 6038851 w 7915276"/>
                <a:gd name="connsiteY152" fmla="*/ 1417320 h 1920240"/>
                <a:gd name="connsiteX153" fmla="*/ 5972176 w 7915276"/>
                <a:gd name="connsiteY153" fmla="*/ 1350645 h 1920240"/>
                <a:gd name="connsiteX154" fmla="*/ 5972176 w 7915276"/>
                <a:gd name="connsiteY154" fmla="*/ 569595 h 1920240"/>
                <a:gd name="connsiteX155" fmla="*/ 6038851 w 7915276"/>
                <a:gd name="connsiteY155" fmla="*/ 502920 h 1920240"/>
                <a:gd name="connsiteX156" fmla="*/ 4591051 w 7915276"/>
                <a:gd name="connsiteY156" fmla="*/ 502920 h 1920240"/>
                <a:gd name="connsiteX157" fmla="*/ 4657726 w 7915276"/>
                <a:gd name="connsiteY157" fmla="*/ 569595 h 1920240"/>
                <a:gd name="connsiteX158" fmla="*/ 4657726 w 7915276"/>
                <a:gd name="connsiteY158" fmla="*/ 1350645 h 1920240"/>
                <a:gd name="connsiteX159" fmla="*/ 4591051 w 7915276"/>
                <a:gd name="connsiteY159" fmla="*/ 1417320 h 1920240"/>
                <a:gd name="connsiteX160" fmla="*/ 4524376 w 7915276"/>
                <a:gd name="connsiteY160" fmla="*/ 1350645 h 1920240"/>
                <a:gd name="connsiteX161" fmla="*/ 4524376 w 7915276"/>
                <a:gd name="connsiteY161" fmla="*/ 569595 h 1920240"/>
                <a:gd name="connsiteX162" fmla="*/ 4591051 w 7915276"/>
                <a:gd name="connsiteY162" fmla="*/ 502920 h 1920240"/>
                <a:gd name="connsiteX163" fmla="*/ 4410076 w 7915276"/>
                <a:gd name="connsiteY163" fmla="*/ 502920 h 1920240"/>
                <a:gd name="connsiteX164" fmla="*/ 4476751 w 7915276"/>
                <a:gd name="connsiteY164" fmla="*/ 569595 h 1920240"/>
                <a:gd name="connsiteX165" fmla="*/ 4476751 w 7915276"/>
                <a:gd name="connsiteY165" fmla="*/ 1350645 h 1920240"/>
                <a:gd name="connsiteX166" fmla="*/ 4410076 w 7915276"/>
                <a:gd name="connsiteY166" fmla="*/ 1417320 h 1920240"/>
                <a:gd name="connsiteX167" fmla="*/ 4343401 w 7915276"/>
                <a:gd name="connsiteY167" fmla="*/ 1350645 h 1920240"/>
                <a:gd name="connsiteX168" fmla="*/ 4343401 w 7915276"/>
                <a:gd name="connsiteY168" fmla="*/ 569595 h 1920240"/>
                <a:gd name="connsiteX169" fmla="*/ 4410076 w 7915276"/>
                <a:gd name="connsiteY169" fmla="*/ 502920 h 1920240"/>
                <a:gd name="connsiteX170" fmla="*/ 4953001 w 7915276"/>
                <a:gd name="connsiteY170" fmla="*/ 457200 h 1920240"/>
                <a:gd name="connsiteX171" fmla="*/ 5019676 w 7915276"/>
                <a:gd name="connsiteY171" fmla="*/ 523875 h 1920240"/>
                <a:gd name="connsiteX172" fmla="*/ 5019676 w 7915276"/>
                <a:gd name="connsiteY172" fmla="*/ 1396365 h 1920240"/>
                <a:gd name="connsiteX173" fmla="*/ 4953001 w 7915276"/>
                <a:gd name="connsiteY173" fmla="*/ 1463040 h 1920240"/>
                <a:gd name="connsiteX174" fmla="*/ 4886326 w 7915276"/>
                <a:gd name="connsiteY174" fmla="*/ 1396365 h 1920240"/>
                <a:gd name="connsiteX175" fmla="*/ 4886326 w 7915276"/>
                <a:gd name="connsiteY175" fmla="*/ 523875 h 1920240"/>
                <a:gd name="connsiteX176" fmla="*/ 4953001 w 7915276"/>
                <a:gd name="connsiteY176" fmla="*/ 457200 h 1920240"/>
                <a:gd name="connsiteX177" fmla="*/ 3686176 w 7915276"/>
                <a:gd name="connsiteY177" fmla="*/ 457200 h 1920240"/>
                <a:gd name="connsiteX178" fmla="*/ 3752851 w 7915276"/>
                <a:gd name="connsiteY178" fmla="*/ 523875 h 1920240"/>
                <a:gd name="connsiteX179" fmla="*/ 3752851 w 7915276"/>
                <a:gd name="connsiteY179" fmla="*/ 1396365 h 1920240"/>
                <a:gd name="connsiteX180" fmla="*/ 3686176 w 7915276"/>
                <a:gd name="connsiteY180" fmla="*/ 1463040 h 1920240"/>
                <a:gd name="connsiteX181" fmla="*/ 3619501 w 7915276"/>
                <a:gd name="connsiteY181" fmla="*/ 1396365 h 1920240"/>
                <a:gd name="connsiteX182" fmla="*/ 3619501 w 7915276"/>
                <a:gd name="connsiteY182" fmla="*/ 523875 h 1920240"/>
                <a:gd name="connsiteX183" fmla="*/ 3686176 w 7915276"/>
                <a:gd name="connsiteY183" fmla="*/ 457200 h 1920240"/>
                <a:gd name="connsiteX184" fmla="*/ 428626 w 7915276"/>
                <a:gd name="connsiteY184" fmla="*/ 427993 h 1920240"/>
                <a:gd name="connsiteX185" fmla="*/ 495302 w 7915276"/>
                <a:gd name="connsiteY185" fmla="*/ 494668 h 1920240"/>
                <a:gd name="connsiteX186" fmla="*/ 495300 w 7915276"/>
                <a:gd name="connsiteY186" fmla="*/ 1425574 h 1920240"/>
                <a:gd name="connsiteX187" fmla="*/ 428625 w 7915276"/>
                <a:gd name="connsiteY187" fmla="*/ 1492249 h 1920240"/>
                <a:gd name="connsiteX188" fmla="*/ 428626 w 7915276"/>
                <a:gd name="connsiteY188" fmla="*/ 1492248 h 1920240"/>
                <a:gd name="connsiteX189" fmla="*/ 361951 w 7915276"/>
                <a:gd name="connsiteY189" fmla="*/ 1425573 h 1920240"/>
                <a:gd name="connsiteX190" fmla="*/ 361951 w 7915276"/>
                <a:gd name="connsiteY190" fmla="*/ 494668 h 1920240"/>
                <a:gd name="connsiteX191" fmla="*/ 428626 w 7915276"/>
                <a:gd name="connsiteY191" fmla="*/ 427993 h 1920240"/>
                <a:gd name="connsiteX192" fmla="*/ 7124701 w 7915276"/>
                <a:gd name="connsiteY192" fmla="*/ 411480 h 1920240"/>
                <a:gd name="connsiteX193" fmla="*/ 7191376 w 7915276"/>
                <a:gd name="connsiteY193" fmla="*/ 478155 h 1920240"/>
                <a:gd name="connsiteX194" fmla="*/ 7191376 w 7915276"/>
                <a:gd name="connsiteY194" fmla="*/ 1442085 h 1920240"/>
                <a:gd name="connsiteX195" fmla="*/ 7124701 w 7915276"/>
                <a:gd name="connsiteY195" fmla="*/ 1508760 h 1920240"/>
                <a:gd name="connsiteX196" fmla="*/ 7058026 w 7915276"/>
                <a:gd name="connsiteY196" fmla="*/ 1442085 h 1920240"/>
                <a:gd name="connsiteX197" fmla="*/ 7058026 w 7915276"/>
                <a:gd name="connsiteY197" fmla="*/ 478155 h 1920240"/>
                <a:gd name="connsiteX198" fmla="*/ 7124701 w 7915276"/>
                <a:gd name="connsiteY198" fmla="*/ 411480 h 1920240"/>
                <a:gd name="connsiteX199" fmla="*/ 7667626 w 7915276"/>
                <a:gd name="connsiteY199" fmla="*/ 365760 h 1920240"/>
                <a:gd name="connsiteX200" fmla="*/ 7734301 w 7915276"/>
                <a:gd name="connsiteY200" fmla="*/ 432435 h 1920240"/>
                <a:gd name="connsiteX201" fmla="*/ 7734301 w 7915276"/>
                <a:gd name="connsiteY201" fmla="*/ 1487805 h 1920240"/>
                <a:gd name="connsiteX202" fmla="*/ 7667626 w 7915276"/>
                <a:gd name="connsiteY202" fmla="*/ 1554480 h 1920240"/>
                <a:gd name="connsiteX203" fmla="*/ 7600951 w 7915276"/>
                <a:gd name="connsiteY203" fmla="*/ 1487805 h 1920240"/>
                <a:gd name="connsiteX204" fmla="*/ 7600951 w 7915276"/>
                <a:gd name="connsiteY204" fmla="*/ 432435 h 1920240"/>
                <a:gd name="connsiteX205" fmla="*/ 7667626 w 7915276"/>
                <a:gd name="connsiteY205" fmla="*/ 365760 h 1920240"/>
                <a:gd name="connsiteX206" fmla="*/ 6219826 w 7915276"/>
                <a:gd name="connsiteY206" fmla="*/ 365760 h 1920240"/>
                <a:gd name="connsiteX207" fmla="*/ 6286501 w 7915276"/>
                <a:gd name="connsiteY207" fmla="*/ 432435 h 1920240"/>
                <a:gd name="connsiteX208" fmla="*/ 6286501 w 7915276"/>
                <a:gd name="connsiteY208" fmla="*/ 1487805 h 1920240"/>
                <a:gd name="connsiteX209" fmla="*/ 6219826 w 7915276"/>
                <a:gd name="connsiteY209" fmla="*/ 1554480 h 1920240"/>
                <a:gd name="connsiteX210" fmla="*/ 6153151 w 7915276"/>
                <a:gd name="connsiteY210" fmla="*/ 1487805 h 1920240"/>
                <a:gd name="connsiteX211" fmla="*/ 6153151 w 7915276"/>
                <a:gd name="connsiteY211" fmla="*/ 432435 h 1920240"/>
                <a:gd name="connsiteX212" fmla="*/ 6219826 w 7915276"/>
                <a:gd name="connsiteY212" fmla="*/ 365760 h 1920240"/>
                <a:gd name="connsiteX213" fmla="*/ 4229101 w 7915276"/>
                <a:gd name="connsiteY213" fmla="*/ 365760 h 1920240"/>
                <a:gd name="connsiteX214" fmla="*/ 4295776 w 7915276"/>
                <a:gd name="connsiteY214" fmla="*/ 432435 h 1920240"/>
                <a:gd name="connsiteX215" fmla="*/ 4295776 w 7915276"/>
                <a:gd name="connsiteY215" fmla="*/ 1487805 h 1920240"/>
                <a:gd name="connsiteX216" fmla="*/ 4229101 w 7915276"/>
                <a:gd name="connsiteY216" fmla="*/ 1554480 h 1920240"/>
                <a:gd name="connsiteX217" fmla="*/ 4162426 w 7915276"/>
                <a:gd name="connsiteY217" fmla="*/ 1487805 h 1920240"/>
                <a:gd name="connsiteX218" fmla="*/ 4162426 w 7915276"/>
                <a:gd name="connsiteY218" fmla="*/ 432435 h 1920240"/>
                <a:gd name="connsiteX219" fmla="*/ 4229101 w 7915276"/>
                <a:gd name="connsiteY219" fmla="*/ 365760 h 1920240"/>
                <a:gd name="connsiteX220" fmla="*/ 3324226 w 7915276"/>
                <a:gd name="connsiteY220" fmla="*/ 365760 h 1920240"/>
                <a:gd name="connsiteX221" fmla="*/ 3390901 w 7915276"/>
                <a:gd name="connsiteY221" fmla="*/ 432435 h 1920240"/>
                <a:gd name="connsiteX222" fmla="*/ 3390901 w 7915276"/>
                <a:gd name="connsiteY222" fmla="*/ 1487805 h 1920240"/>
                <a:gd name="connsiteX223" fmla="*/ 3324226 w 7915276"/>
                <a:gd name="connsiteY223" fmla="*/ 1554480 h 1920240"/>
                <a:gd name="connsiteX224" fmla="*/ 3257551 w 7915276"/>
                <a:gd name="connsiteY224" fmla="*/ 1487805 h 1920240"/>
                <a:gd name="connsiteX225" fmla="*/ 3257551 w 7915276"/>
                <a:gd name="connsiteY225" fmla="*/ 432435 h 1920240"/>
                <a:gd name="connsiteX226" fmla="*/ 3324226 w 7915276"/>
                <a:gd name="connsiteY226" fmla="*/ 365760 h 1920240"/>
                <a:gd name="connsiteX227" fmla="*/ 2600326 w 7915276"/>
                <a:gd name="connsiteY227" fmla="*/ 320040 h 1920240"/>
                <a:gd name="connsiteX228" fmla="*/ 2667001 w 7915276"/>
                <a:gd name="connsiteY228" fmla="*/ 386715 h 1920240"/>
                <a:gd name="connsiteX229" fmla="*/ 2667001 w 7915276"/>
                <a:gd name="connsiteY229" fmla="*/ 1533525 h 1920240"/>
                <a:gd name="connsiteX230" fmla="*/ 2600326 w 7915276"/>
                <a:gd name="connsiteY230" fmla="*/ 1600200 h 1920240"/>
                <a:gd name="connsiteX231" fmla="*/ 2533651 w 7915276"/>
                <a:gd name="connsiteY231" fmla="*/ 1533525 h 1920240"/>
                <a:gd name="connsiteX232" fmla="*/ 2533651 w 7915276"/>
                <a:gd name="connsiteY232" fmla="*/ 386715 h 1920240"/>
                <a:gd name="connsiteX233" fmla="*/ 2600326 w 7915276"/>
                <a:gd name="connsiteY233" fmla="*/ 320040 h 1920240"/>
                <a:gd name="connsiteX234" fmla="*/ 6762751 w 7915276"/>
                <a:gd name="connsiteY234" fmla="*/ 274320 h 1920240"/>
                <a:gd name="connsiteX235" fmla="*/ 6829426 w 7915276"/>
                <a:gd name="connsiteY235" fmla="*/ 340995 h 1920240"/>
                <a:gd name="connsiteX236" fmla="*/ 6829426 w 7915276"/>
                <a:gd name="connsiteY236" fmla="*/ 1579245 h 1920240"/>
                <a:gd name="connsiteX237" fmla="*/ 6762751 w 7915276"/>
                <a:gd name="connsiteY237" fmla="*/ 1645920 h 1920240"/>
                <a:gd name="connsiteX238" fmla="*/ 6696076 w 7915276"/>
                <a:gd name="connsiteY238" fmla="*/ 1579245 h 1920240"/>
                <a:gd name="connsiteX239" fmla="*/ 6696076 w 7915276"/>
                <a:gd name="connsiteY239" fmla="*/ 340995 h 1920240"/>
                <a:gd name="connsiteX240" fmla="*/ 6762751 w 7915276"/>
                <a:gd name="connsiteY240" fmla="*/ 274320 h 1920240"/>
                <a:gd name="connsiteX241" fmla="*/ 4772026 w 7915276"/>
                <a:gd name="connsiteY241" fmla="*/ 243458 h 1920240"/>
                <a:gd name="connsiteX242" fmla="*/ 4838701 w 7915276"/>
                <a:gd name="connsiteY242" fmla="*/ 310133 h 1920240"/>
                <a:gd name="connsiteX243" fmla="*/ 4838701 w 7915276"/>
                <a:gd name="connsiteY243" fmla="*/ 1610108 h 1920240"/>
                <a:gd name="connsiteX244" fmla="*/ 4772026 w 7915276"/>
                <a:gd name="connsiteY244" fmla="*/ 1676783 h 1920240"/>
                <a:gd name="connsiteX245" fmla="*/ 4705351 w 7915276"/>
                <a:gd name="connsiteY245" fmla="*/ 1610108 h 1920240"/>
                <a:gd name="connsiteX246" fmla="*/ 4705351 w 7915276"/>
                <a:gd name="connsiteY246" fmla="*/ 310133 h 1920240"/>
                <a:gd name="connsiteX247" fmla="*/ 4772026 w 7915276"/>
                <a:gd name="connsiteY247" fmla="*/ 243458 h 1920240"/>
                <a:gd name="connsiteX248" fmla="*/ 3143251 w 7915276"/>
                <a:gd name="connsiteY248" fmla="*/ 243458 h 1920240"/>
                <a:gd name="connsiteX249" fmla="*/ 3209926 w 7915276"/>
                <a:gd name="connsiteY249" fmla="*/ 310133 h 1920240"/>
                <a:gd name="connsiteX250" fmla="*/ 3209926 w 7915276"/>
                <a:gd name="connsiteY250" fmla="*/ 1610108 h 1920240"/>
                <a:gd name="connsiteX251" fmla="*/ 3143251 w 7915276"/>
                <a:gd name="connsiteY251" fmla="*/ 1676783 h 1920240"/>
                <a:gd name="connsiteX252" fmla="*/ 3076576 w 7915276"/>
                <a:gd name="connsiteY252" fmla="*/ 1610108 h 1920240"/>
                <a:gd name="connsiteX253" fmla="*/ 3076576 w 7915276"/>
                <a:gd name="connsiteY253" fmla="*/ 310133 h 1920240"/>
                <a:gd name="connsiteX254" fmla="*/ 3143251 w 7915276"/>
                <a:gd name="connsiteY254" fmla="*/ 243458 h 1920240"/>
                <a:gd name="connsiteX255" fmla="*/ 247651 w 7915276"/>
                <a:gd name="connsiteY255" fmla="*/ 243458 h 1920240"/>
                <a:gd name="connsiteX256" fmla="*/ 314326 w 7915276"/>
                <a:gd name="connsiteY256" fmla="*/ 310133 h 1920240"/>
                <a:gd name="connsiteX257" fmla="*/ 314326 w 7915276"/>
                <a:gd name="connsiteY257" fmla="*/ 1610108 h 1920240"/>
                <a:gd name="connsiteX258" fmla="*/ 247651 w 7915276"/>
                <a:gd name="connsiteY258" fmla="*/ 1676783 h 1920240"/>
                <a:gd name="connsiteX259" fmla="*/ 180976 w 7915276"/>
                <a:gd name="connsiteY259" fmla="*/ 1610108 h 1920240"/>
                <a:gd name="connsiteX260" fmla="*/ 180976 w 7915276"/>
                <a:gd name="connsiteY260" fmla="*/ 310133 h 1920240"/>
                <a:gd name="connsiteX261" fmla="*/ 247651 w 7915276"/>
                <a:gd name="connsiteY261" fmla="*/ 243458 h 1920240"/>
                <a:gd name="connsiteX262" fmla="*/ 6581776 w 7915276"/>
                <a:gd name="connsiteY262" fmla="*/ 182880 h 1920240"/>
                <a:gd name="connsiteX263" fmla="*/ 6648451 w 7915276"/>
                <a:gd name="connsiteY263" fmla="*/ 249555 h 1920240"/>
                <a:gd name="connsiteX264" fmla="*/ 6648451 w 7915276"/>
                <a:gd name="connsiteY264" fmla="*/ 1670685 h 1920240"/>
                <a:gd name="connsiteX265" fmla="*/ 6581776 w 7915276"/>
                <a:gd name="connsiteY265" fmla="*/ 1737360 h 1920240"/>
                <a:gd name="connsiteX266" fmla="*/ 6515101 w 7915276"/>
                <a:gd name="connsiteY266" fmla="*/ 1670685 h 1920240"/>
                <a:gd name="connsiteX267" fmla="*/ 6515101 w 7915276"/>
                <a:gd name="connsiteY267" fmla="*/ 249555 h 1920240"/>
                <a:gd name="connsiteX268" fmla="*/ 6581776 w 7915276"/>
                <a:gd name="connsiteY268" fmla="*/ 182880 h 1920240"/>
                <a:gd name="connsiteX269" fmla="*/ 3505201 w 7915276"/>
                <a:gd name="connsiteY269" fmla="*/ 182880 h 1920240"/>
                <a:gd name="connsiteX270" fmla="*/ 3571876 w 7915276"/>
                <a:gd name="connsiteY270" fmla="*/ 249555 h 1920240"/>
                <a:gd name="connsiteX271" fmla="*/ 3571876 w 7915276"/>
                <a:gd name="connsiteY271" fmla="*/ 1670685 h 1920240"/>
                <a:gd name="connsiteX272" fmla="*/ 3505201 w 7915276"/>
                <a:gd name="connsiteY272" fmla="*/ 1737360 h 1920240"/>
                <a:gd name="connsiteX273" fmla="*/ 3438526 w 7915276"/>
                <a:gd name="connsiteY273" fmla="*/ 1670685 h 1920240"/>
                <a:gd name="connsiteX274" fmla="*/ 3438526 w 7915276"/>
                <a:gd name="connsiteY274" fmla="*/ 249555 h 1920240"/>
                <a:gd name="connsiteX275" fmla="*/ 3505201 w 7915276"/>
                <a:gd name="connsiteY275" fmla="*/ 182880 h 1920240"/>
                <a:gd name="connsiteX276" fmla="*/ 4048126 w 7915276"/>
                <a:gd name="connsiteY276" fmla="*/ 137160 h 1920240"/>
                <a:gd name="connsiteX277" fmla="*/ 4114801 w 7915276"/>
                <a:gd name="connsiteY277" fmla="*/ 203835 h 1920240"/>
                <a:gd name="connsiteX278" fmla="*/ 4114801 w 7915276"/>
                <a:gd name="connsiteY278" fmla="*/ 1716405 h 1920240"/>
                <a:gd name="connsiteX279" fmla="*/ 4048126 w 7915276"/>
                <a:gd name="connsiteY279" fmla="*/ 1783080 h 1920240"/>
                <a:gd name="connsiteX280" fmla="*/ 3981451 w 7915276"/>
                <a:gd name="connsiteY280" fmla="*/ 1716405 h 1920240"/>
                <a:gd name="connsiteX281" fmla="*/ 3981451 w 7915276"/>
                <a:gd name="connsiteY281" fmla="*/ 203835 h 1920240"/>
                <a:gd name="connsiteX282" fmla="*/ 4048126 w 7915276"/>
                <a:gd name="connsiteY282" fmla="*/ 137160 h 1920240"/>
                <a:gd name="connsiteX283" fmla="*/ 2962276 w 7915276"/>
                <a:gd name="connsiteY283" fmla="*/ 137160 h 1920240"/>
                <a:gd name="connsiteX284" fmla="*/ 3028951 w 7915276"/>
                <a:gd name="connsiteY284" fmla="*/ 203835 h 1920240"/>
                <a:gd name="connsiteX285" fmla="*/ 3028951 w 7915276"/>
                <a:gd name="connsiteY285" fmla="*/ 1716405 h 1920240"/>
                <a:gd name="connsiteX286" fmla="*/ 2962276 w 7915276"/>
                <a:gd name="connsiteY286" fmla="*/ 1783080 h 1920240"/>
                <a:gd name="connsiteX287" fmla="*/ 2895601 w 7915276"/>
                <a:gd name="connsiteY287" fmla="*/ 1716405 h 1920240"/>
                <a:gd name="connsiteX288" fmla="*/ 2895601 w 7915276"/>
                <a:gd name="connsiteY288" fmla="*/ 203835 h 1920240"/>
                <a:gd name="connsiteX289" fmla="*/ 2962276 w 7915276"/>
                <a:gd name="connsiteY289" fmla="*/ 137160 h 1920240"/>
                <a:gd name="connsiteX290" fmla="*/ 2781301 w 7915276"/>
                <a:gd name="connsiteY290" fmla="*/ 91440 h 1920240"/>
                <a:gd name="connsiteX291" fmla="*/ 2847976 w 7915276"/>
                <a:gd name="connsiteY291" fmla="*/ 158115 h 1920240"/>
                <a:gd name="connsiteX292" fmla="*/ 2847976 w 7915276"/>
                <a:gd name="connsiteY292" fmla="*/ 1762125 h 1920240"/>
                <a:gd name="connsiteX293" fmla="*/ 2781301 w 7915276"/>
                <a:gd name="connsiteY293" fmla="*/ 1828800 h 1920240"/>
                <a:gd name="connsiteX294" fmla="*/ 2714626 w 7915276"/>
                <a:gd name="connsiteY294" fmla="*/ 1762125 h 1920240"/>
                <a:gd name="connsiteX295" fmla="*/ 2714626 w 7915276"/>
                <a:gd name="connsiteY295" fmla="*/ 158115 h 1920240"/>
                <a:gd name="connsiteX296" fmla="*/ 2781301 w 7915276"/>
                <a:gd name="connsiteY296" fmla="*/ 91440 h 1920240"/>
                <a:gd name="connsiteX297" fmla="*/ 6400801 w 7915276"/>
                <a:gd name="connsiteY297" fmla="*/ 0 h 1920240"/>
                <a:gd name="connsiteX298" fmla="*/ 6467476 w 7915276"/>
                <a:gd name="connsiteY298" fmla="*/ 66675 h 1920240"/>
                <a:gd name="connsiteX299" fmla="*/ 6467476 w 7915276"/>
                <a:gd name="connsiteY299" fmla="*/ 1853565 h 1920240"/>
                <a:gd name="connsiteX300" fmla="*/ 6400801 w 7915276"/>
                <a:gd name="connsiteY300" fmla="*/ 1920240 h 1920240"/>
                <a:gd name="connsiteX301" fmla="*/ 6334126 w 7915276"/>
                <a:gd name="connsiteY301" fmla="*/ 1853565 h 1920240"/>
                <a:gd name="connsiteX302" fmla="*/ 6334126 w 7915276"/>
                <a:gd name="connsiteY302" fmla="*/ 66675 h 1920240"/>
                <a:gd name="connsiteX303" fmla="*/ 6400801 w 7915276"/>
                <a:gd name="connsiteY303" fmla="*/ 0 h 1920240"/>
                <a:gd name="connsiteX304" fmla="*/ 3867151 w 7915276"/>
                <a:gd name="connsiteY304" fmla="*/ 0 h 1920240"/>
                <a:gd name="connsiteX305" fmla="*/ 3933826 w 7915276"/>
                <a:gd name="connsiteY305" fmla="*/ 66675 h 1920240"/>
                <a:gd name="connsiteX306" fmla="*/ 3933826 w 7915276"/>
                <a:gd name="connsiteY306" fmla="*/ 1853565 h 1920240"/>
                <a:gd name="connsiteX307" fmla="*/ 3867151 w 7915276"/>
                <a:gd name="connsiteY307" fmla="*/ 1920240 h 1920240"/>
                <a:gd name="connsiteX308" fmla="*/ 3800476 w 7915276"/>
                <a:gd name="connsiteY308" fmla="*/ 1853565 h 1920240"/>
                <a:gd name="connsiteX309" fmla="*/ 3800476 w 7915276"/>
                <a:gd name="connsiteY309" fmla="*/ 66675 h 1920240"/>
                <a:gd name="connsiteX310" fmla="*/ 3867151 w 7915276"/>
                <a:gd name="connsiteY310" fmla="*/ 0 h 192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</a:cxnLst>
              <a:rect l="l" t="t" r="r" b="b"/>
              <a:pathLst>
                <a:path w="7915276" h="1920240">
                  <a:moveTo>
                    <a:pt x="5655946" y="914400"/>
                  </a:moveTo>
                  <a:lnTo>
                    <a:pt x="5697856" y="914400"/>
                  </a:lnTo>
                  <a:cubicBezTo>
                    <a:pt x="5723106" y="914400"/>
                    <a:pt x="5743576" y="934870"/>
                    <a:pt x="5743576" y="960120"/>
                  </a:cubicBezTo>
                  <a:cubicBezTo>
                    <a:pt x="5743576" y="985370"/>
                    <a:pt x="5723106" y="1005840"/>
                    <a:pt x="5697856" y="1005840"/>
                  </a:cubicBezTo>
                  <a:lnTo>
                    <a:pt x="5655946" y="1005840"/>
                  </a:lnTo>
                  <a:cubicBezTo>
                    <a:pt x="5630696" y="1005840"/>
                    <a:pt x="5610226" y="985370"/>
                    <a:pt x="5610226" y="960120"/>
                  </a:cubicBezTo>
                  <a:cubicBezTo>
                    <a:pt x="5610226" y="934870"/>
                    <a:pt x="5630696" y="914400"/>
                    <a:pt x="5655946" y="914400"/>
                  </a:cubicBezTo>
                  <a:close/>
                  <a:moveTo>
                    <a:pt x="1514477" y="868680"/>
                  </a:moveTo>
                  <a:cubicBezTo>
                    <a:pt x="1551300" y="868680"/>
                    <a:pt x="1581151" y="898531"/>
                    <a:pt x="1581151" y="935355"/>
                  </a:cubicBezTo>
                  <a:lnTo>
                    <a:pt x="1581151" y="984885"/>
                  </a:lnTo>
                  <a:cubicBezTo>
                    <a:pt x="1581151" y="1021709"/>
                    <a:pt x="1551300" y="1051560"/>
                    <a:pt x="1514477" y="1051560"/>
                  </a:cubicBezTo>
                  <a:cubicBezTo>
                    <a:pt x="1477652" y="1051560"/>
                    <a:pt x="1447801" y="1021709"/>
                    <a:pt x="1447801" y="984885"/>
                  </a:cubicBezTo>
                  <a:lnTo>
                    <a:pt x="1447801" y="935355"/>
                  </a:lnTo>
                  <a:cubicBezTo>
                    <a:pt x="1447801" y="898531"/>
                    <a:pt x="1477652" y="868680"/>
                    <a:pt x="1514477" y="868680"/>
                  </a:cubicBezTo>
                  <a:close/>
                  <a:moveTo>
                    <a:pt x="1695451" y="822960"/>
                  </a:moveTo>
                  <a:cubicBezTo>
                    <a:pt x="1732275" y="822960"/>
                    <a:pt x="1762126" y="852811"/>
                    <a:pt x="1762126" y="889635"/>
                  </a:cubicBezTo>
                  <a:lnTo>
                    <a:pt x="1762126" y="1030605"/>
                  </a:lnTo>
                  <a:cubicBezTo>
                    <a:pt x="1762126" y="1067429"/>
                    <a:pt x="1732275" y="1097280"/>
                    <a:pt x="1695451" y="1097280"/>
                  </a:cubicBezTo>
                  <a:cubicBezTo>
                    <a:pt x="1658627" y="1097280"/>
                    <a:pt x="1628777" y="1067429"/>
                    <a:pt x="1628777" y="1030605"/>
                  </a:cubicBezTo>
                  <a:lnTo>
                    <a:pt x="1628777" y="889635"/>
                  </a:lnTo>
                  <a:cubicBezTo>
                    <a:pt x="1628777" y="852811"/>
                    <a:pt x="1658627" y="822960"/>
                    <a:pt x="1695451" y="822960"/>
                  </a:cubicBezTo>
                  <a:close/>
                  <a:moveTo>
                    <a:pt x="1152526" y="822960"/>
                  </a:moveTo>
                  <a:cubicBezTo>
                    <a:pt x="1189350" y="822960"/>
                    <a:pt x="1219202" y="852811"/>
                    <a:pt x="1219202" y="889635"/>
                  </a:cubicBezTo>
                  <a:lnTo>
                    <a:pt x="1219202" y="1030605"/>
                  </a:lnTo>
                  <a:cubicBezTo>
                    <a:pt x="1219202" y="1067429"/>
                    <a:pt x="1189350" y="1097280"/>
                    <a:pt x="1152526" y="1097280"/>
                  </a:cubicBezTo>
                  <a:cubicBezTo>
                    <a:pt x="1115702" y="1097280"/>
                    <a:pt x="1085851" y="1067429"/>
                    <a:pt x="1085851" y="1030605"/>
                  </a:cubicBezTo>
                  <a:lnTo>
                    <a:pt x="1085851" y="889635"/>
                  </a:lnTo>
                  <a:cubicBezTo>
                    <a:pt x="1085851" y="852811"/>
                    <a:pt x="1115702" y="822960"/>
                    <a:pt x="1152526" y="822960"/>
                  </a:cubicBezTo>
                  <a:close/>
                  <a:moveTo>
                    <a:pt x="7848601" y="777240"/>
                  </a:moveTo>
                  <a:cubicBezTo>
                    <a:pt x="7885425" y="777240"/>
                    <a:pt x="7915276" y="807091"/>
                    <a:pt x="7915276" y="843915"/>
                  </a:cubicBezTo>
                  <a:lnTo>
                    <a:pt x="7915276" y="1076325"/>
                  </a:lnTo>
                  <a:cubicBezTo>
                    <a:pt x="7915276" y="1113149"/>
                    <a:pt x="7885425" y="1143000"/>
                    <a:pt x="7848601" y="1143000"/>
                  </a:cubicBezTo>
                  <a:cubicBezTo>
                    <a:pt x="7811777" y="1143000"/>
                    <a:pt x="7781926" y="1113149"/>
                    <a:pt x="7781926" y="1076325"/>
                  </a:cubicBezTo>
                  <a:lnTo>
                    <a:pt x="7781926" y="843915"/>
                  </a:lnTo>
                  <a:cubicBezTo>
                    <a:pt x="7781926" y="807091"/>
                    <a:pt x="7811777" y="777240"/>
                    <a:pt x="7848601" y="777240"/>
                  </a:cubicBezTo>
                  <a:close/>
                  <a:moveTo>
                    <a:pt x="1876426" y="777240"/>
                  </a:moveTo>
                  <a:cubicBezTo>
                    <a:pt x="1913250" y="777240"/>
                    <a:pt x="1943101" y="807091"/>
                    <a:pt x="1943101" y="843915"/>
                  </a:cubicBezTo>
                  <a:lnTo>
                    <a:pt x="1943101" y="1076325"/>
                  </a:lnTo>
                  <a:cubicBezTo>
                    <a:pt x="1943101" y="1113149"/>
                    <a:pt x="1913250" y="1143000"/>
                    <a:pt x="1876426" y="1143000"/>
                  </a:cubicBezTo>
                  <a:cubicBezTo>
                    <a:pt x="1839603" y="1143000"/>
                    <a:pt x="1809751" y="1113149"/>
                    <a:pt x="1809751" y="1076325"/>
                  </a:cubicBezTo>
                  <a:lnTo>
                    <a:pt x="1809751" y="843915"/>
                  </a:lnTo>
                  <a:cubicBezTo>
                    <a:pt x="1809751" y="807091"/>
                    <a:pt x="1839603" y="777240"/>
                    <a:pt x="1876426" y="777240"/>
                  </a:cubicBezTo>
                  <a:close/>
                  <a:moveTo>
                    <a:pt x="1333501" y="777240"/>
                  </a:moveTo>
                  <a:cubicBezTo>
                    <a:pt x="1370325" y="777240"/>
                    <a:pt x="1400176" y="807091"/>
                    <a:pt x="1400176" y="843915"/>
                  </a:cubicBezTo>
                  <a:lnTo>
                    <a:pt x="1400176" y="1076325"/>
                  </a:lnTo>
                  <a:cubicBezTo>
                    <a:pt x="1400176" y="1113149"/>
                    <a:pt x="1370325" y="1143000"/>
                    <a:pt x="1333501" y="1143000"/>
                  </a:cubicBezTo>
                  <a:cubicBezTo>
                    <a:pt x="1296677" y="1143000"/>
                    <a:pt x="1266826" y="1113149"/>
                    <a:pt x="1266826" y="1076325"/>
                  </a:cubicBezTo>
                  <a:lnTo>
                    <a:pt x="1266826" y="843915"/>
                  </a:lnTo>
                  <a:cubicBezTo>
                    <a:pt x="1266826" y="807091"/>
                    <a:pt x="1296677" y="777240"/>
                    <a:pt x="1333501" y="777240"/>
                  </a:cubicBezTo>
                  <a:close/>
                  <a:moveTo>
                    <a:pt x="7305676" y="731520"/>
                  </a:moveTo>
                  <a:cubicBezTo>
                    <a:pt x="7342500" y="731520"/>
                    <a:pt x="7372351" y="761371"/>
                    <a:pt x="7372351" y="798195"/>
                  </a:cubicBezTo>
                  <a:lnTo>
                    <a:pt x="7372351" y="1122045"/>
                  </a:lnTo>
                  <a:cubicBezTo>
                    <a:pt x="7372351" y="1158869"/>
                    <a:pt x="7342500" y="1188720"/>
                    <a:pt x="7305676" y="1188720"/>
                  </a:cubicBezTo>
                  <a:cubicBezTo>
                    <a:pt x="7268852" y="1188720"/>
                    <a:pt x="7239001" y="1158869"/>
                    <a:pt x="7239001" y="1122045"/>
                  </a:cubicBezTo>
                  <a:lnTo>
                    <a:pt x="7239001" y="798195"/>
                  </a:lnTo>
                  <a:cubicBezTo>
                    <a:pt x="7239001" y="761371"/>
                    <a:pt x="7268852" y="731520"/>
                    <a:pt x="7305676" y="731520"/>
                  </a:cubicBezTo>
                  <a:close/>
                  <a:moveTo>
                    <a:pt x="5314951" y="731520"/>
                  </a:moveTo>
                  <a:cubicBezTo>
                    <a:pt x="5351775" y="731520"/>
                    <a:pt x="5381626" y="761371"/>
                    <a:pt x="5381626" y="798195"/>
                  </a:cubicBezTo>
                  <a:lnTo>
                    <a:pt x="5381626" y="1122045"/>
                  </a:lnTo>
                  <a:cubicBezTo>
                    <a:pt x="5381626" y="1158869"/>
                    <a:pt x="5351775" y="1188720"/>
                    <a:pt x="5314951" y="1188720"/>
                  </a:cubicBezTo>
                  <a:cubicBezTo>
                    <a:pt x="5278127" y="1188720"/>
                    <a:pt x="5248276" y="1158869"/>
                    <a:pt x="5248276" y="1122045"/>
                  </a:cubicBezTo>
                  <a:lnTo>
                    <a:pt x="5248276" y="798195"/>
                  </a:lnTo>
                  <a:cubicBezTo>
                    <a:pt x="5248276" y="761371"/>
                    <a:pt x="5278127" y="731520"/>
                    <a:pt x="5314951" y="731520"/>
                  </a:cubicBezTo>
                  <a:close/>
                  <a:moveTo>
                    <a:pt x="2057401" y="731520"/>
                  </a:moveTo>
                  <a:cubicBezTo>
                    <a:pt x="2094225" y="731520"/>
                    <a:pt x="2124076" y="761371"/>
                    <a:pt x="2124076" y="798195"/>
                  </a:cubicBezTo>
                  <a:lnTo>
                    <a:pt x="2124076" y="1122045"/>
                  </a:lnTo>
                  <a:cubicBezTo>
                    <a:pt x="2124076" y="1158869"/>
                    <a:pt x="2094225" y="1188720"/>
                    <a:pt x="2057401" y="1188720"/>
                  </a:cubicBezTo>
                  <a:cubicBezTo>
                    <a:pt x="2020577" y="1188720"/>
                    <a:pt x="1990726" y="1158869"/>
                    <a:pt x="1990726" y="1122045"/>
                  </a:cubicBezTo>
                  <a:lnTo>
                    <a:pt x="1990726" y="798195"/>
                  </a:lnTo>
                  <a:cubicBezTo>
                    <a:pt x="1990726" y="761371"/>
                    <a:pt x="2020577" y="731520"/>
                    <a:pt x="2057401" y="731520"/>
                  </a:cubicBezTo>
                  <a:close/>
                  <a:moveTo>
                    <a:pt x="971551" y="731520"/>
                  </a:moveTo>
                  <a:cubicBezTo>
                    <a:pt x="1008376" y="731520"/>
                    <a:pt x="1038226" y="761371"/>
                    <a:pt x="1038226" y="798195"/>
                  </a:cubicBezTo>
                  <a:lnTo>
                    <a:pt x="1038226" y="1122045"/>
                  </a:lnTo>
                  <a:cubicBezTo>
                    <a:pt x="1038226" y="1158869"/>
                    <a:pt x="1008376" y="1188720"/>
                    <a:pt x="971551" y="1188720"/>
                  </a:cubicBezTo>
                  <a:cubicBezTo>
                    <a:pt x="934728" y="1188720"/>
                    <a:pt x="904876" y="1158869"/>
                    <a:pt x="904876" y="1122045"/>
                  </a:cubicBezTo>
                  <a:lnTo>
                    <a:pt x="904876" y="798195"/>
                  </a:lnTo>
                  <a:cubicBezTo>
                    <a:pt x="904876" y="761371"/>
                    <a:pt x="934728" y="731520"/>
                    <a:pt x="971551" y="731520"/>
                  </a:cubicBezTo>
                  <a:close/>
                  <a:moveTo>
                    <a:pt x="5857876" y="685800"/>
                  </a:moveTo>
                  <a:cubicBezTo>
                    <a:pt x="5894700" y="685800"/>
                    <a:pt x="5924551" y="715651"/>
                    <a:pt x="5924551" y="752475"/>
                  </a:cubicBezTo>
                  <a:lnTo>
                    <a:pt x="5924551" y="1167765"/>
                  </a:lnTo>
                  <a:cubicBezTo>
                    <a:pt x="5924551" y="1204589"/>
                    <a:pt x="5894700" y="1234440"/>
                    <a:pt x="5857876" y="1234440"/>
                  </a:cubicBezTo>
                  <a:cubicBezTo>
                    <a:pt x="5821052" y="1234440"/>
                    <a:pt x="5791201" y="1204589"/>
                    <a:pt x="5791201" y="1167765"/>
                  </a:cubicBezTo>
                  <a:lnTo>
                    <a:pt x="5791201" y="752475"/>
                  </a:lnTo>
                  <a:cubicBezTo>
                    <a:pt x="5791201" y="715651"/>
                    <a:pt x="5821052" y="685800"/>
                    <a:pt x="5857876" y="685800"/>
                  </a:cubicBezTo>
                  <a:close/>
                  <a:moveTo>
                    <a:pt x="5495926" y="685800"/>
                  </a:moveTo>
                  <a:cubicBezTo>
                    <a:pt x="5532750" y="685800"/>
                    <a:pt x="5562601" y="715651"/>
                    <a:pt x="5562601" y="752475"/>
                  </a:cubicBezTo>
                  <a:lnTo>
                    <a:pt x="5562601" y="1167765"/>
                  </a:lnTo>
                  <a:cubicBezTo>
                    <a:pt x="5562601" y="1204589"/>
                    <a:pt x="5532750" y="1234440"/>
                    <a:pt x="5495926" y="1234440"/>
                  </a:cubicBezTo>
                  <a:cubicBezTo>
                    <a:pt x="5459102" y="1234440"/>
                    <a:pt x="5429251" y="1204589"/>
                    <a:pt x="5429251" y="1167765"/>
                  </a:cubicBezTo>
                  <a:lnTo>
                    <a:pt x="5429251" y="752475"/>
                  </a:lnTo>
                  <a:cubicBezTo>
                    <a:pt x="5429251" y="715651"/>
                    <a:pt x="5459102" y="685800"/>
                    <a:pt x="5495926" y="685800"/>
                  </a:cubicBezTo>
                  <a:close/>
                  <a:moveTo>
                    <a:pt x="2238376" y="685800"/>
                  </a:moveTo>
                  <a:cubicBezTo>
                    <a:pt x="2275200" y="685800"/>
                    <a:pt x="2305051" y="715651"/>
                    <a:pt x="2305051" y="752475"/>
                  </a:cubicBezTo>
                  <a:lnTo>
                    <a:pt x="2305051" y="1167765"/>
                  </a:lnTo>
                  <a:cubicBezTo>
                    <a:pt x="2305051" y="1204589"/>
                    <a:pt x="2275200" y="1234440"/>
                    <a:pt x="2238376" y="1234440"/>
                  </a:cubicBezTo>
                  <a:cubicBezTo>
                    <a:pt x="2201552" y="1234440"/>
                    <a:pt x="2171701" y="1204589"/>
                    <a:pt x="2171701" y="1167765"/>
                  </a:cubicBezTo>
                  <a:lnTo>
                    <a:pt x="2171701" y="752475"/>
                  </a:lnTo>
                  <a:cubicBezTo>
                    <a:pt x="2171701" y="715651"/>
                    <a:pt x="2201552" y="685800"/>
                    <a:pt x="2238376" y="685800"/>
                  </a:cubicBezTo>
                  <a:close/>
                  <a:moveTo>
                    <a:pt x="609602" y="679356"/>
                  </a:moveTo>
                  <a:cubicBezTo>
                    <a:pt x="646425" y="679356"/>
                    <a:pt x="676276" y="709207"/>
                    <a:pt x="676276" y="746031"/>
                  </a:cubicBezTo>
                  <a:cubicBezTo>
                    <a:pt x="676276" y="888758"/>
                    <a:pt x="676275" y="1031484"/>
                    <a:pt x="676275" y="1174211"/>
                  </a:cubicBezTo>
                  <a:cubicBezTo>
                    <a:pt x="676275" y="1211035"/>
                    <a:pt x="646424" y="1240886"/>
                    <a:pt x="609600" y="1240886"/>
                  </a:cubicBezTo>
                  <a:lnTo>
                    <a:pt x="609602" y="1240885"/>
                  </a:lnTo>
                  <a:cubicBezTo>
                    <a:pt x="572777" y="1240885"/>
                    <a:pt x="542926" y="1211034"/>
                    <a:pt x="542926" y="1174210"/>
                  </a:cubicBezTo>
                  <a:lnTo>
                    <a:pt x="542926" y="746031"/>
                  </a:lnTo>
                  <a:cubicBezTo>
                    <a:pt x="542926" y="709207"/>
                    <a:pt x="572777" y="679356"/>
                    <a:pt x="609602" y="679356"/>
                  </a:cubicBezTo>
                  <a:close/>
                  <a:moveTo>
                    <a:pt x="6943726" y="640080"/>
                  </a:moveTo>
                  <a:cubicBezTo>
                    <a:pt x="6980550" y="640080"/>
                    <a:pt x="7010401" y="669931"/>
                    <a:pt x="7010401" y="706755"/>
                  </a:cubicBezTo>
                  <a:lnTo>
                    <a:pt x="7010401" y="1213485"/>
                  </a:lnTo>
                  <a:cubicBezTo>
                    <a:pt x="7010401" y="1250309"/>
                    <a:pt x="6980550" y="1280160"/>
                    <a:pt x="6943726" y="1280160"/>
                  </a:cubicBezTo>
                  <a:cubicBezTo>
                    <a:pt x="6906902" y="1280160"/>
                    <a:pt x="6877051" y="1250309"/>
                    <a:pt x="6877051" y="1213485"/>
                  </a:cubicBezTo>
                  <a:lnTo>
                    <a:pt x="6877051" y="706755"/>
                  </a:lnTo>
                  <a:cubicBezTo>
                    <a:pt x="6877051" y="669931"/>
                    <a:pt x="6906902" y="640080"/>
                    <a:pt x="6943726" y="640080"/>
                  </a:cubicBezTo>
                  <a:close/>
                  <a:moveTo>
                    <a:pt x="5133976" y="640080"/>
                  </a:moveTo>
                  <a:cubicBezTo>
                    <a:pt x="5170800" y="640080"/>
                    <a:pt x="5200651" y="669931"/>
                    <a:pt x="5200651" y="706755"/>
                  </a:cubicBezTo>
                  <a:lnTo>
                    <a:pt x="5200651" y="1213485"/>
                  </a:lnTo>
                  <a:cubicBezTo>
                    <a:pt x="5200651" y="1250309"/>
                    <a:pt x="5170800" y="1280160"/>
                    <a:pt x="5133976" y="1280160"/>
                  </a:cubicBezTo>
                  <a:cubicBezTo>
                    <a:pt x="5097152" y="1280160"/>
                    <a:pt x="5067301" y="1250309"/>
                    <a:pt x="5067301" y="1213485"/>
                  </a:cubicBezTo>
                  <a:lnTo>
                    <a:pt x="5067301" y="706755"/>
                  </a:lnTo>
                  <a:cubicBezTo>
                    <a:pt x="5067301" y="669931"/>
                    <a:pt x="5097152" y="640080"/>
                    <a:pt x="5133976" y="640080"/>
                  </a:cubicBezTo>
                  <a:close/>
                  <a:moveTo>
                    <a:pt x="790576" y="640080"/>
                  </a:moveTo>
                  <a:cubicBezTo>
                    <a:pt x="827400" y="640080"/>
                    <a:pt x="857251" y="669931"/>
                    <a:pt x="857251" y="706755"/>
                  </a:cubicBezTo>
                  <a:lnTo>
                    <a:pt x="857251" y="1213485"/>
                  </a:lnTo>
                  <a:cubicBezTo>
                    <a:pt x="857251" y="1250309"/>
                    <a:pt x="827400" y="1280160"/>
                    <a:pt x="790576" y="1280160"/>
                  </a:cubicBezTo>
                  <a:cubicBezTo>
                    <a:pt x="753752" y="1280160"/>
                    <a:pt x="723902" y="1250309"/>
                    <a:pt x="723902" y="1213485"/>
                  </a:cubicBezTo>
                  <a:lnTo>
                    <a:pt x="723902" y="706755"/>
                  </a:lnTo>
                  <a:cubicBezTo>
                    <a:pt x="723902" y="669931"/>
                    <a:pt x="753752" y="640080"/>
                    <a:pt x="790576" y="640080"/>
                  </a:cubicBezTo>
                  <a:close/>
                  <a:moveTo>
                    <a:pt x="7486651" y="548640"/>
                  </a:moveTo>
                  <a:cubicBezTo>
                    <a:pt x="7523475" y="548640"/>
                    <a:pt x="7553326" y="578491"/>
                    <a:pt x="7553326" y="615315"/>
                  </a:cubicBezTo>
                  <a:lnTo>
                    <a:pt x="7553326" y="1304925"/>
                  </a:lnTo>
                  <a:cubicBezTo>
                    <a:pt x="7553326" y="1341749"/>
                    <a:pt x="7523475" y="1371600"/>
                    <a:pt x="7486651" y="1371600"/>
                  </a:cubicBezTo>
                  <a:cubicBezTo>
                    <a:pt x="7449827" y="1371600"/>
                    <a:pt x="7419976" y="1341749"/>
                    <a:pt x="7419976" y="1304925"/>
                  </a:cubicBezTo>
                  <a:lnTo>
                    <a:pt x="7419976" y="615315"/>
                  </a:lnTo>
                  <a:cubicBezTo>
                    <a:pt x="7419976" y="578491"/>
                    <a:pt x="7449827" y="548640"/>
                    <a:pt x="7486651" y="548640"/>
                  </a:cubicBezTo>
                  <a:close/>
                  <a:moveTo>
                    <a:pt x="2419351" y="548640"/>
                  </a:moveTo>
                  <a:cubicBezTo>
                    <a:pt x="2456175" y="548640"/>
                    <a:pt x="2486026" y="578491"/>
                    <a:pt x="2486026" y="615315"/>
                  </a:cubicBezTo>
                  <a:lnTo>
                    <a:pt x="2486026" y="1304925"/>
                  </a:lnTo>
                  <a:cubicBezTo>
                    <a:pt x="2486026" y="1341749"/>
                    <a:pt x="2456175" y="1371600"/>
                    <a:pt x="2419351" y="1371600"/>
                  </a:cubicBezTo>
                  <a:cubicBezTo>
                    <a:pt x="2382527" y="1371600"/>
                    <a:pt x="2352676" y="1341749"/>
                    <a:pt x="2352676" y="1304925"/>
                  </a:cubicBezTo>
                  <a:lnTo>
                    <a:pt x="2352676" y="615315"/>
                  </a:lnTo>
                  <a:cubicBezTo>
                    <a:pt x="2352676" y="578491"/>
                    <a:pt x="2382527" y="548640"/>
                    <a:pt x="2419351" y="548640"/>
                  </a:cubicBezTo>
                  <a:close/>
                  <a:moveTo>
                    <a:pt x="66676" y="546281"/>
                  </a:moveTo>
                  <a:cubicBezTo>
                    <a:pt x="103501" y="546281"/>
                    <a:pt x="133352" y="576133"/>
                    <a:pt x="133352" y="612957"/>
                  </a:cubicBezTo>
                  <a:cubicBezTo>
                    <a:pt x="133352" y="844399"/>
                    <a:pt x="133351" y="1075842"/>
                    <a:pt x="133351" y="1307284"/>
                  </a:cubicBezTo>
                  <a:cubicBezTo>
                    <a:pt x="133351" y="1344108"/>
                    <a:pt x="103499" y="1373960"/>
                    <a:pt x="66676" y="1373960"/>
                  </a:cubicBezTo>
                  <a:lnTo>
                    <a:pt x="66676" y="1373959"/>
                  </a:lnTo>
                  <a:cubicBezTo>
                    <a:pt x="29853" y="1373959"/>
                    <a:pt x="0" y="1344107"/>
                    <a:pt x="0" y="1307283"/>
                  </a:cubicBezTo>
                  <a:lnTo>
                    <a:pt x="0" y="612957"/>
                  </a:lnTo>
                  <a:cubicBezTo>
                    <a:pt x="0" y="576133"/>
                    <a:pt x="29853" y="546281"/>
                    <a:pt x="66676" y="546281"/>
                  </a:cubicBezTo>
                  <a:close/>
                  <a:moveTo>
                    <a:pt x="6038851" y="502920"/>
                  </a:moveTo>
                  <a:cubicBezTo>
                    <a:pt x="6075675" y="502920"/>
                    <a:pt x="6105526" y="532771"/>
                    <a:pt x="6105526" y="569595"/>
                  </a:cubicBezTo>
                  <a:lnTo>
                    <a:pt x="6105526" y="1350645"/>
                  </a:lnTo>
                  <a:cubicBezTo>
                    <a:pt x="6105526" y="1387469"/>
                    <a:pt x="6075675" y="1417320"/>
                    <a:pt x="6038851" y="1417320"/>
                  </a:cubicBezTo>
                  <a:cubicBezTo>
                    <a:pt x="6002027" y="1417320"/>
                    <a:pt x="5972176" y="1387469"/>
                    <a:pt x="5972176" y="1350645"/>
                  </a:cubicBezTo>
                  <a:lnTo>
                    <a:pt x="5972176" y="569595"/>
                  </a:lnTo>
                  <a:cubicBezTo>
                    <a:pt x="5972176" y="532771"/>
                    <a:pt x="6002027" y="502920"/>
                    <a:pt x="6038851" y="502920"/>
                  </a:cubicBezTo>
                  <a:close/>
                  <a:moveTo>
                    <a:pt x="4591051" y="502920"/>
                  </a:moveTo>
                  <a:cubicBezTo>
                    <a:pt x="4627875" y="502920"/>
                    <a:pt x="4657726" y="532771"/>
                    <a:pt x="4657726" y="569595"/>
                  </a:cubicBezTo>
                  <a:lnTo>
                    <a:pt x="4657726" y="1350645"/>
                  </a:lnTo>
                  <a:cubicBezTo>
                    <a:pt x="4657726" y="1387469"/>
                    <a:pt x="4627875" y="1417320"/>
                    <a:pt x="4591051" y="1417320"/>
                  </a:cubicBezTo>
                  <a:cubicBezTo>
                    <a:pt x="4554227" y="1417320"/>
                    <a:pt x="4524376" y="1387469"/>
                    <a:pt x="4524376" y="1350645"/>
                  </a:cubicBezTo>
                  <a:lnTo>
                    <a:pt x="4524376" y="569595"/>
                  </a:lnTo>
                  <a:cubicBezTo>
                    <a:pt x="4524376" y="532771"/>
                    <a:pt x="4554227" y="502920"/>
                    <a:pt x="4591051" y="502920"/>
                  </a:cubicBezTo>
                  <a:close/>
                  <a:moveTo>
                    <a:pt x="4410076" y="502920"/>
                  </a:moveTo>
                  <a:cubicBezTo>
                    <a:pt x="4446900" y="502920"/>
                    <a:pt x="4476751" y="532771"/>
                    <a:pt x="4476751" y="569595"/>
                  </a:cubicBezTo>
                  <a:lnTo>
                    <a:pt x="4476751" y="1350645"/>
                  </a:lnTo>
                  <a:cubicBezTo>
                    <a:pt x="4476751" y="1387469"/>
                    <a:pt x="4446900" y="1417320"/>
                    <a:pt x="4410076" y="1417320"/>
                  </a:cubicBezTo>
                  <a:cubicBezTo>
                    <a:pt x="4373252" y="1417320"/>
                    <a:pt x="4343401" y="1387469"/>
                    <a:pt x="4343401" y="1350645"/>
                  </a:cubicBezTo>
                  <a:lnTo>
                    <a:pt x="4343401" y="569595"/>
                  </a:lnTo>
                  <a:cubicBezTo>
                    <a:pt x="4343401" y="532771"/>
                    <a:pt x="4373252" y="502920"/>
                    <a:pt x="4410076" y="502920"/>
                  </a:cubicBezTo>
                  <a:close/>
                  <a:moveTo>
                    <a:pt x="4953001" y="457200"/>
                  </a:moveTo>
                  <a:cubicBezTo>
                    <a:pt x="4989825" y="457200"/>
                    <a:pt x="5019676" y="487051"/>
                    <a:pt x="5019676" y="523875"/>
                  </a:cubicBezTo>
                  <a:lnTo>
                    <a:pt x="5019676" y="1396365"/>
                  </a:lnTo>
                  <a:cubicBezTo>
                    <a:pt x="5019676" y="1433189"/>
                    <a:pt x="4989825" y="1463040"/>
                    <a:pt x="4953001" y="1463040"/>
                  </a:cubicBezTo>
                  <a:cubicBezTo>
                    <a:pt x="4916177" y="1463040"/>
                    <a:pt x="4886326" y="1433189"/>
                    <a:pt x="4886326" y="1396365"/>
                  </a:cubicBezTo>
                  <a:lnTo>
                    <a:pt x="4886326" y="523875"/>
                  </a:lnTo>
                  <a:cubicBezTo>
                    <a:pt x="4886326" y="487051"/>
                    <a:pt x="4916177" y="457200"/>
                    <a:pt x="4953001" y="457200"/>
                  </a:cubicBezTo>
                  <a:close/>
                  <a:moveTo>
                    <a:pt x="3686176" y="457200"/>
                  </a:moveTo>
                  <a:cubicBezTo>
                    <a:pt x="3723000" y="457200"/>
                    <a:pt x="3752851" y="487051"/>
                    <a:pt x="3752851" y="523875"/>
                  </a:cubicBezTo>
                  <a:lnTo>
                    <a:pt x="3752851" y="1396365"/>
                  </a:lnTo>
                  <a:cubicBezTo>
                    <a:pt x="3752851" y="1433189"/>
                    <a:pt x="3723000" y="1463040"/>
                    <a:pt x="3686176" y="1463040"/>
                  </a:cubicBezTo>
                  <a:cubicBezTo>
                    <a:pt x="3649352" y="1463040"/>
                    <a:pt x="3619501" y="1433189"/>
                    <a:pt x="3619501" y="1396365"/>
                  </a:cubicBezTo>
                  <a:lnTo>
                    <a:pt x="3619501" y="523875"/>
                  </a:lnTo>
                  <a:cubicBezTo>
                    <a:pt x="3619501" y="487051"/>
                    <a:pt x="3649352" y="457200"/>
                    <a:pt x="3686176" y="457200"/>
                  </a:cubicBezTo>
                  <a:close/>
                  <a:moveTo>
                    <a:pt x="428626" y="427993"/>
                  </a:moveTo>
                  <a:cubicBezTo>
                    <a:pt x="465450" y="427993"/>
                    <a:pt x="495302" y="457844"/>
                    <a:pt x="495302" y="494668"/>
                  </a:cubicBezTo>
                  <a:cubicBezTo>
                    <a:pt x="495302" y="804970"/>
                    <a:pt x="495300" y="1115272"/>
                    <a:pt x="495300" y="1425574"/>
                  </a:cubicBezTo>
                  <a:cubicBezTo>
                    <a:pt x="495300" y="1462398"/>
                    <a:pt x="465449" y="1492249"/>
                    <a:pt x="428625" y="1492249"/>
                  </a:cubicBezTo>
                  <a:lnTo>
                    <a:pt x="428626" y="1492248"/>
                  </a:lnTo>
                  <a:cubicBezTo>
                    <a:pt x="391802" y="1492248"/>
                    <a:pt x="361951" y="1462397"/>
                    <a:pt x="361951" y="1425573"/>
                  </a:cubicBezTo>
                  <a:lnTo>
                    <a:pt x="361951" y="494668"/>
                  </a:lnTo>
                  <a:cubicBezTo>
                    <a:pt x="361951" y="457844"/>
                    <a:pt x="391802" y="427993"/>
                    <a:pt x="428626" y="427993"/>
                  </a:cubicBezTo>
                  <a:close/>
                  <a:moveTo>
                    <a:pt x="7124701" y="411480"/>
                  </a:moveTo>
                  <a:cubicBezTo>
                    <a:pt x="7161525" y="411480"/>
                    <a:pt x="7191376" y="441331"/>
                    <a:pt x="7191376" y="478155"/>
                  </a:cubicBezTo>
                  <a:lnTo>
                    <a:pt x="7191376" y="1442085"/>
                  </a:lnTo>
                  <a:cubicBezTo>
                    <a:pt x="7191376" y="1478909"/>
                    <a:pt x="7161525" y="1508760"/>
                    <a:pt x="7124701" y="1508760"/>
                  </a:cubicBezTo>
                  <a:cubicBezTo>
                    <a:pt x="7087877" y="1508760"/>
                    <a:pt x="7058026" y="1478909"/>
                    <a:pt x="7058026" y="1442085"/>
                  </a:cubicBezTo>
                  <a:lnTo>
                    <a:pt x="7058026" y="478155"/>
                  </a:lnTo>
                  <a:cubicBezTo>
                    <a:pt x="7058026" y="441331"/>
                    <a:pt x="7087877" y="411480"/>
                    <a:pt x="7124701" y="411480"/>
                  </a:cubicBezTo>
                  <a:close/>
                  <a:moveTo>
                    <a:pt x="7667626" y="365760"/>
                  </a:moveTo>
                  <a:cubicBezTo>
                    <a:pt x="7704450" y="365760"/>
                    <a:pt x="7734301" y="395611"/>
                    <a:pt x="7734301" y="432435"/>
                  </a:cubicBezTo>
                  <a:lnTo>
                    <a:pt x="7734301" y="1487805"/>
                  </a:lnTo>
                  <a:cubicBezTo>
                    <a:pt x="7734301" y="1524629"/>
                    <a:pt x="7704450" y="1554480"/>
                    <a:pt x="7667626" y="1554480"/>
                  </a:cubicBezTo>
                  <a:cubicBezTo>
                    <a:pt x="7630802" y="1554480"/>
                    <a:pt x="7600951" y="1524629"/>
                    <a:pt x="7600951" y="1487805"/>
                  </a:cubicBezTo>
                  <a:lnTo>
                    <a:pt x="7600951" y="432435"/>
                  </a:lnTo>
                  <a:cubicBezTo>
                    <a:pt x="7600951" y="395611"/>
                    <a:pt x="7630802" y="365760"/>
                    <a:pt x="7667626" y="365760"/>
                  </a:cubicBezTo>
                  <a:close/>
                  <a:moveTo>
                    <a:pt x="6219826" y="365760"/>
                  </a:moveTo>
                  <a:cubicBezTo>
                    <a:pt x="6256650" y="365760"/>
                    <a:pt x="6286501" y="395611"/>
                    <a:pt x="6286501" y="432435"/>
                  </a:cubicBezTo>
                  <a:lnTo>
                    <a:pt x="6286501" y="1487805"/>
                  </a:lnTo>
                  <a:cubicBezTo>
                    <a:pt x="6286501" y="1524629"/>
                    <a:pt x="6256650" y="1554480"/>
                    <a:pt x="6219826" y="1554480"/>
                  </a:cubicBezTo>
                  <a:cubicBezTo>
                    <a:pt x="6183002" y="1554480"/>
                    <a:pt x="6153151" y="1524629"/>
                    <a:pt x="6153151" y="1487805"/>
                  </a:cubicBezTo>
                  <a:lnTo>
                    <a:pt x="6153151" y="432435"/>
                  </a:lnTo>
                  <a:cubicBezTo>
                    <a:pt x="6153151" y="395611"/>
                    <a:pt x="6183002" y="365760"/>
                    <a:pt x="6219826" y="365760"/>
                  </a:cubicBezTo>
                  <a:close/>
                  <a:moveTo>
                    <a:pt x="4229101" y="365760"/>
                  </a:moveTo>
                  <a:cubicBezTo>
                    <a:pt x="4265925" y="365760"/>
                    <a:pt x="4295776" y="395611"/>
                    <a:pt x="4295776" y="432435"/>
                  </a:cubicBezTo>
                  <a:lnTo>
                    <a:pt x="4295776" y="1487805"/>
                  </a:lnTo>
                  <a:cubicBezTo>
                    <a:pt x="4295776" y="1524629"/>
                    <a:pt x="4265925" y="1554480"/>
                    <a:pt x="4229101" y="1554480"/>
                  </a:cubicBezTo>
                  <a:cubicBezTo>
                    <a:pt x="4192277" y="1554480"/>
                    <a:pt x="4162426" y="1524629"/>
                    <a:pt x="4162426" y="1487805"/>
                  </a:cubicBezTo>
                  <a:lnTo>
                    <a:pt x="4162426" y="432435"/>
                  </a:lnTo>
                  <a:cubicBezTo>
                    <a:pt x="4162426" y="395611"/>
                    <a:pt x="4192277" y="365760"/>
                    <a:pt x="4229101" y="365760"/>
                  </a:cubicBezTo>
                  <a:close/>
                  <a:moveTo>
                    <a:pt x="3324226" y="365760"/>
                  </a:moveTo>
                  <a:cubicBezTo>
                    <a:pt x="3361050" y="365760"/>
                    <a:pt x="3390901" y="395611"/>
                    <a:pt x="3390901" y="432435"/>
                  </a:cubicBezTo>
                  <a:lnTo>
                    <a:pt x="3390901" y="1487805"/>
                  </a:lnTo>
                  <a:cubicBezTo>
                    <a:pt x="3390901" y="1524629"/>
                    <a:pt x="3361050" y="1554480"/>
                    <a:pt x="3324226" y="1554480"/>
                  </a:cubicBezTo>
                  <a:cubicBezTo>
                    <a:pt x="3287402" y="1554480"/>
                    <a:pt x="3257551" y="1524629"/>
                    <a:pt x="3257551" y="1487805"/>
                  </a:cubicBezTo>
                  <a:lnTo>
                    <a:pt x="3257551" y="432435"/>
                  </a:lnTo>
                  <a:cubicBezTo>
                    <a:pt x="3257551" y="395611"/>
                    <a:pt x="3287402" y="365760"/>
                    <a:pt x="3324226" y="365760"/>
                  </a:cubicBezTo>
                  <a:close/>
                  <a:moveTo>
                    <a:pt x="2600326" y="320040"/>
                  </a:moveTo>
                  <a:cubicBezTo>
                    <a:pt x="2637150" y="320040"/>
                    <a:pt x="2667001" y="349891"/>
                    <a:pt x="2667001" y="386715"/>
                  </a:cubicBezTo>
                  <a:lnTo>
                    <a:pt x="2667001" y="1533525"/>
                  </a:lnTo>
                  <a:cubicBezTo>
                    <a:pt x="2667001" y="1570349"/>
                    <a:pt x="2637150" y="1600200"/>
                    <a:pt x="2600326" y="1600200"/>
                  </a:cubicBezTo>
                  <a:cubicBezTo>
                    <a:pt x="2563502" y="1600200"/>
                    <a:pt x="2533651" y="1570349"/>
                    <a:pt x="2533651" y="1533525"/>
                  </a:cubicBezTo>
                  <a:lnTo>
                    <a:pt x="2533651" y="386715"/>
                  </a:lnTo>
                  <a:cubicBezTo>
                    <a:pt x="2533651" y="349891"/>
                    <a:pt x="2563502" y="320040"/>
                    <a:pt x="2600326" y="320040"/>
                  </a:cubicBezTo>
                  <a:close/>
                  <a:moveTo>
                    <a:pt x="6762751" y="274320"/>
                  </a:moveTo>
                  <a:cubicBezTo>
                    <a:pt x="6799575" y="274320"/>
                    <a:pt x="6829426" y="304171"/>
                    <a:pt x="6829426" y="340995"/>
                  </a:cubicBezTo>
                  <a:lnTo>
                    <a:pt x="6829426" y="1579245"/>
                  </a:lnTo>
                  <a:cubicBezTo>
                    <a:pt x="6829426" y="1616069"/>
                    <a:pt x="6799575" y="1645920"/>
                    <a:pt x="6762751" y="1645920"/>
                  </a:cubicBezTo>
                  <a:cubicBezTo>
                    <a:pt x="6725927" y="1645920"/>
                    <a:pt x="6696076" y="1616069"/>
                    <a:pt x="6696076" y="1579245"/>
                  </a:cubicBezTo>
                  <a:lnTo>
                    <a:pt x="6696076" y="340995"/>
                  </a:lnTo>
                  <a:cubicBezTo>
                    <a:pt x="6696076" y="304171"/>
                    <a:pt x="6725927" y="274320"/>
                    <a:pt x="6762751" y="274320"/>
                  </a:cubicBezTo>
                  <a:close/>
                  <a:moveTo>
                    <a:pt x="4772026" y="243458"/>
                  </a:moveTo>
                  <a:cubicBezTo>
                    <a:pt x="4808850" y="243458"/>
                    <a:pt x="4838701" y="273309"/>
                    <a:pt x="4838701" y="310133"/>
                  </a:cubicBezTo>
                  <a:lnTo>
                    <a:pt x="4838701" y="1610108"/>
                  </a:lnTo>
                  <a:cubicBezTo>
                    <a:pt x="4838701" y="1646932"/>
                    <a:pt x="4808850" y="1676783"/>
                    <a:pt x="4772026" y="1676783"/>
                  </a:cubicBezTo>
                  <a:cubicBezTo>
                    <a:pt x="4735202" y="1676783"/>
                    <a:pt x="4705351" y="1646932"/>
                    <a:pt x="4705351" y="1610108"/>
                  </a:cubicBezTo>
                  <a:lnTo>
                    <a:pt x="4705351" y="310133"/>
                  </a:lnTo>
                  <a:cubicBezTo>
                    <a:pt x="4705351" y="273309"/>
                    <a:pt x="4735202" y="243458"/>
                    <a:pt x="4772026" y="243458"/>
                  </a:cubicBezTo>
                  <a:close/>
                  <a:moveTo>
                    <a:pt x="3143251" y="243458"/>
                  </a:moveTo>
                  <a:cubicBezTo>
                    <a:pt x="3180075" y="243458"/>
                    <a:pt x="3209926" y="273309"/>
                    <a:pt x="3209926" y="310133"/>
                  </a:cubicBezTo>
                  <a:lnTo>
                    <a:pt x="3209926" y="1610108"/>
                  </a:lnTo>
                  <a:cubicBezTo>
                    <a:pt x="3209926" y="1646932"/>
                    <a:pt x="3180075" y="1676783"/>
                    <a:pt x="3143251" y="1676783"/>
                  </a:cubicBezTo>
                  <a:cubicBezTo>
                    <a:pt x="3106427" y="1676783"/>
                    <a:pt x="3076576" y="1646932"/>
                    <a:pt x="3076576" y="1610108"/>
                  </a:cubicBezTo>
                  <a:lnTo>
                    <a:pt x="3076576" y="310133"/>
                  </a:lnTo>
                  <a:cubicBezTo>
                    <a:pt x="3076576" y="273309"/>
                    <a:pt x="3106427" y="243458"/>
                    <a:pt x="3143251" y="243458"/>
                  </a:cubicBezTo>
                  <a:close/>
                  <a:moveTo>
                    <a:pt x="247651" y="243458"/>
                  </a:moveTo>
                  <a:cubicBezTo>
                    <a:pt x="284475" y="243458"/>
                    <a:pt x="314326" y="273309"/>
                    <a:pt x="314326" y="310133"/>
                  </a:cubicBezTo>
                  <a:lnTo>
                    <a:pt x="314326" y="1610108"/>
                  </a:lnTo>
                  <a:cubicBezTo>
                    <a:pt x="314326" y="1646932"/>
                    <a:pt x="284475" y="1676783"/>
                    <a:pt x="247651" y="1676783"/>
                  </a:cubicBezTo>
                  <a:cubicBezTo>
                    <a:pt x="210828" y="1676783"/>
                    <a:pt x="180976" y="1646932"/>
                    <a:pt x="180976" y="1610108"/>
                  </a:cubicBezTo>
                  <a:lnTo>
                    <a:pt x="180976" y="310133"/>
                  </a:lnTo>
                  <a:cubicBezTo>
                    <a:pt x="180976" y="273309"/>
                    <a:pt x="210828" y="243458"/>
                    <a:pt x="247651" y="243458"/>
                  </a:cubicBezTo>
                  <a:close/>
                  <a:moveTo>
                    <a:pt x="6581776" y="182880"/>
                  </a:moveTo>
                  <a:cubicBezTo>
                    <a:pt x="6618600" y="182880"/>
                    <a:pt x="6648451" y="212731"/>
                    <a:pt x="6648451" y="249555"/>
                  </a:cubicBezTo>
                  <a:lnTo>
                    <a:pt x="6648451" y="1670685"/>
                  </a:lnTo>
                  <a:cubicBezTo>
                    <a:pt x="6648451" y="1707509"/>
                    <a:pt x="6618600" y="1737360"/>
                    <a:pt x="6581776" y="1737360"/>
                  </a:cubicBezTo>
                  <a:cubicBezTo>
                    <a:pt x="6544952" y="1737360"/>
                    <a:pt x="6515101" y="1707509"/>
                    <a:pt x="6515101" y="1670685"/>
                  </a:cubicBezTo>
                  <a:lnTo>
                    <a:pt x="6515101" y="249555"/>
                  </a:lnTo>
                  <a:cubicBezTo>
                    <a:pt x="6515101" y="212731"/>
                    <a:pt x="6544952" y="182880"/>
                    <a:pt x="6581776" y="182880"/>
                  </a:cubicBezTo>
                  <a:close/>
                  <a:moveTo>
                    <a:pt x="3505201" y="182880"/>
                  </a:moveTo>
                  <a:cubicBezTo>
                    <a:pt x="3542025" y="182880"/>
                    <a:pt x="3571876" y="212731"/>
                    <a:pt x="3571876" y="249555"/>
                  </a:cubicBezTo>
                  <a:lnTo>
                    <a:pt x="3571876" y="1670685"/>
                  </a:lnTo>
                  <a:cubicBezTo>
                    <a:pt x="3571876" y="1707509"/>
                    <a:pt x="3542025" y="1737360"/>
                    <a:pt x="3505201" y="1737360"/>
                  </a:cubicBezTo>
                  <a:cubicBezTo>
                    <a:pt x="3468377" y="1737360"/>
                    <a:pt x="3438526" y="1707509"/>
                    <a:pt x="3438526" y="1670685"/>
                  </a:cubicBezTo>
                  <a:lnTo>
                    <a:pt x="3438526" y="249555"/>
                  </a:lnTo>
                  <a:cubicBezTo>
                    <a:pt x="3438526" y="212731"/>
                    <a:pt x="3468377" y="182880"/>
                    <a:pt x="3505201" y="182880"/>
                  </a:cubicBezTo>
                  <a:close/>
                  <a:moveTo>
                    <a:pt x="4048126" y="137160"/>
                  </a:moveTo>
                  <a:cubicBezTo>
                    <a:pt x="4084950" y="137160"/>
                    <a:pt x="4114801" y="167011"/>
                    <a:pt x="4114801" y="203835"/>
                  </a:cubicBezTo>
                  <a:lnTo>
                    <a:pt x="4114801" y="1716405"/>
                  </a:lnTo>
                  <a:cubicBezTo>
                    <a:pt x="4114801" y="1753229"/>
                    <a:pt x="4084950" y="1783080"/>
                    <a:pt x="4048126" y="1783080"/>
                  </a:cubicBezTo>
                  <a:cubicBezTo>
                    <a:pt x="4011302" y="1783080"/>
                    <a:pt x="3981451" y="1753229"/>
                    <a:pt x="3981451" y="1716405"/>
                  </a:cubicBezTo>
                  <a:lnTo>
                    <a:pt x="3981451" y="203835"/>
                  </a:lnTo>
                  <a:cubicBezTo>
                    <a:pt x="3981451" y="167011"/>
                    <a:pt x="4011302" y="137160"/>
                    <a:pt x="4048126" y="137160"/>
                  </a:cubicBezTo>
                  <a:close/>
                  <a:moveTo>
                    <a:pt x="2962276" y="137160"/>
                  </a:moveTo>
                  <a:cubicBezTo>
                    <a:pt x="2999100" y="137160"/>
                    <a:pt x="3028951" y="167011"/>
                    <a:pt x="3028951" y="203835"/>
                  </a:cubicBezTo>
                  <a:lnTo>
                    <a:pt x="3028951" y="1716405"/>
                  </a:lnTo>
                  <a:cubicBezTo>
                    <a:pt x="3028951" y="1753229"/>
                    <a:pt x="2999100" y="1783080"/>
                    <a:pt x="2962276" y="1783080"/>
                  </a:cubicBezTo>
                  <a:cubicBezTo>
                    <a:pt x="2925452" y="1783080"/>
                    <a:pt x="2895601" y="1753229"/>
                    <a:pt x="2895601" y="1716405"/>
                  </a:cubicBezTo>
                  <a:lnTo>
                    <a:pt x="2895601" y="203835"/>
                  </a:lnTo>
                  <a:cubicBezTo>
                    <a:pt x="2895601" y="167011"/>
                    <a:pt x="2925452" y="137160"/>
                    <a:pt x="2962276" y="137160"/>
                  </a:cubicBezTo>
                  <a:close/>
                  <a:moveTo>
                    <a:pt x="2781301" y="91440"/>
                  </a:moveTo>
                  <a:cubicBezTo>
                    <a:pt x="2818125" y="91440"/>
                    <a:pt x="2847976" y="121291"/>
                    <a:pt x="2847976" y="158115"/>
                  </a:cubicBezTo>
                  <a:lnTo>
                    <a:pt x="2847976" y="1762125"/>
                  </a:lnTo>
                  <a:cubicBezTo>
                    <a:pt x="2847976" y="1798949"/>
                    <a:pt x="2818125" y="1828800"/>
                    <a:pt x="2781301" y="1828800"/>
                  </a:cubicBezTo>
                  <a:cubicBezTo>
                    <a:pt x="2744477" y="1828800"/>
                    <a:pt x="2714626" y="1798949"/>
                    <a:pt x="2714626" y="1762125"/>
                  </a:cubicBezTo>
                  <a:lnTo>
                    <a:pt x="2714626" y="158115"/>
                  </a:lnTo>
                  <a:cubicBezTo>
                    <a:pt x="2714626" y="121291"/>
                    <a:pt x="2744477" y="91440"/>
                    <a:pt x="2781301" y="91440"/>
                  </a:cubicBezTo>
                  <a:close/>
                  <a:moveTo>
                    <a:pt x="6400801" y="0"/>
                  </a:moveTo>
                  <a:cubicBezTo>
                    <a:pt x="6437625" y="0"/>
                    <a:pt x="6467476" y="29851"/>
                    <a:pt x="6467476" y="66675"/>
                  </a:cubicBezTo>
                  <a:lnTo>
                    <a:pt x="6467476" y="1853565"/>
                  </a:lnTo>
                  <a:cubicBezTo>
                    <a:pt x="6467476" y="1890389"/>
                    <a:pt x="6437625" y="1920240"/>
                    <a:pt x="6400801" y="1920240"/>
                  </a:cubicBezTo>
                  <a:cubicBezTo>
                    <a:pt x="6363977" y="1920240"/>
                    <a:pt x="6334126" y="1890389"/>
                    <a:pt x="6334126" y="1853565"/>
                  </a:cubicBezTo>
                  <a:lnTo>
                    <a:pt x="6334126" y="66675"/>
                  </a:lnTo>
                  <a:cubicBezTo>
                    <a:pt x="6334126" y="29851"/>
                    <a:pt x="6363977" y="0"/>
                    <a:pt x="6400801" y="0"/>
                  </a:cubicBezTo>
                  <a:close/>
                  <a:moveTo>
                    <a:pt x="3867151" y="0"/>
                  </a:moveTo>
                  <a:cubicBezTo>
                    <a:pt x="3903975" y="0"/>
                    <a:pt x="3933826" y="29851"/>
                    <a:pt x="3933826" y="66675"/>
                  </a:cubicBezTo>
                  <a:lnTo>
                    <a:pt x="3933826" y="1853565"/>
                  </a:lnTo>
                  <a:cubicBezTo>
                    <a:pt x="3933826" y="1890389"/>
                    <a:pt x="3903975" y="1920240"/>
                    <a:pt x="3867151" y="1920240"/>
                  </a:cubicBezTo>
                  <a:cubicBezTo>
                    <a:pt x="3830327" y="1920240"/>
                    <a:pt x="3800476" y="1890389"/>
                    <a:pt x="3800476" y="1853565"/>
                  </a:cubicBezTo>
                  <a:lnTo>
                    <a:pt x="3800476" y="66675"/>
                  </a:lnTo>
                  <a:cubicBezTo>
                    <a:pt x="3800476" y="29851"/>
                    <a:pt x="3830327" y="0"/>
                    <a:pt x="386715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73F44EA-C388-4C31-8ADD-2B4B3BCCA954}"/>
              </a:ext>
            </a:extLst>
          </p:cNvPr>
          <p:cNvSpPr/>
          <p:nvPr/>
        </p:nvSpPr>
        <p:spPr>
          <a:xfrm rot="2443466">
            <a:off x="10167893" y="666490"/>
            <a:ext cx="181059" cy="477688"/>
          </a:xfrm>
          <a:custGeom>
            <a:avLst/>
            <a:gdLst>
              <a:gd name="connsiteX0" fmla="*/ 445294 w 447675"/>
              <a:gd name="connsiteY0" fmla="*/ 999649 h 1181100"/>
              <a:gd name="connsiteX1" fmla="*/ 445294 w 447675"/>
              <a:gd name="connsiteY1" fmla="*/ 999649 h 1181100"/>
              <a:gd name="connsiteX2" fmla="*/ 445294 w 447675"/>
              <a:gd name="connsiteY2" fmla="*/ 999649 h 1181100"/>
              <a:gd name="connsiteX3" fmla="*/ 439579 w 447675"/>
              <a:gd name="connsiteY3" fmla="*/ 7144 h 1181100"/>
              <a:gd name="connsiteX4" fmla="*/ 386239 w 447675"/>
              <a:gd name="connsiteY4" fmla="*/ 7144 h 1181100"/>
              <a:gd name="connsiteX5" fmla="*/ 390049 w 447675"/>
              <a:gd name="connsiteY5" fmla="*/ 881539 h 1181100"/>
              <a:gd name="connsiteX6" fmla="*/ 229076 w 447675"/>
              <a:gd name="connsiteY6" fmla="*/ 820579 h 1181100"/>
              <a:gd name="connsiteX7" fmla="*/ 7144 w 447675"/>
              <a:gd name="connsiteY7" fmla="*/ 1008221 h 1181100"/>
              <a:gd name="connsiteX8" fmla="*/ 230029 w 447675"/>
              <a:gd name="connsiteY8" fmla="*/ 1174909 h 1181100"/>
              <a:gd name="connsiteX9" fmla="*/ 443389 w 447675"/>
              <a:gd name="connsiteY9" fmla="*/ 997744 h 1181100"/>
              <a:gd name="connsiteX10" fmla="*/ 445294 w 447675"/>
              <a:gd name="connsiteY10" fmla="*/ 997744 h 1181100"/>
              <a:gd name="connsiteX11" fmla="*/ 445294 w 447675"/>
              <a:gd name="connsiteY11" fmla="*/ 999649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7675" h="1181100">
                <a:moveTo>
                  <a:pt x="445294" y="999649"/>
                </a:moveTo>
                <a:cubicBezTo>
                  <a:pt x="445294" y="998696"/>
                  <a:pt x="445294" y="998696"/>
                  <a:pt x="445294" y="999649"/>
                </a:cubicBezTo>
                <a:cubicBezTo>
                  <a:pt x="445294" y="998696"/>
                  <a:pt x="445294" y="998696"/>
                  <a:pt x="445294" y="999649"/>
                </a:cubicBezTo>
                <a:lnTo>
                  <a:pt x="439579" y="7144"/>
                </a:lnTo>
                <a:lnTo>
                  <a:pt x="386239" y="7144"/>
                </a:lnTo>
                <a:lnTo>
                  <a:pt x="390049" y="881539"/>
                </a:lnTo>
                <a:cubicBezTo>
                  <a:pt x="350996" y="844391"/>
                  <a:pt x="293846" y="820579"/>
                  <a:pt x="229076" y="820579"/>
                </a:cubicBezTo>
                <a:cubicBezTo>
                  <a:pt x="111919" y="821531"/>
                  <a:pt x="7144" y="910114"/>
                  <a:pt x="7144" y="1008221"/>
                </a:cubicBezTo>
                <a:cubicBezTo>
                  <a:pt x="7144" y="1106329"/>
                  <a:pt x="111919" y="1174909"/>
                  <a:pt x="230029" y="1174909"/>
                </a:cubicBezTo>
                <a:cubicBezTo>
                  <a:pt x="347186" y="1174909"/>
                  <a:pt x="441484" y="1102519"/>
                  <a:pt x="443389" y="997744"/>
                </a:cubicBezTo>
                <a:lnTo>
                  <a:pt x="445294" y="997744"/>
                </a:lnTo>
                <a:lnTo>
                  <a:pt x="445294" y="999649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DC3C7A8-E688-4AB4-BDBE-6E1EC9E19705}"/>
              </a:ext>
            </a:extLst>
          </p:cNvPr>
          <p:cNvSpPr/>
          <p:nvPr/>
        </p:nvSpPr>
        <p:spPr>
          <a:xfrm rot="1966097">
            <a:off x="7255785" y="197661"/>
            <a:ext cx="177477" cy="468238"/>
          </a:xfrm>
          <a:custGeom>
            <a:avLst/>
            <a:gdLst>
              <a:gd name="connsiteX0" fmla="*/ 444341 w 447675"/>
              <a:gd name="connsiteY0" fmla="*/ 999649 h 1181100"/>
              <a:gd name="connsiteX1" fmla="*/ 444341 w 447675"/>
              <a:gd name="connsiteY1" fmla="*/ 999649 h 1181100"/>
              <a:gd name="connsiteX2" fmla="*/ 444341 w 447675"/>
              <a:gd name="connsiteY2" fmla="*/ 999649 h 1181100"/>
              <a:gd name="connsiteX3" fmla="*/ 440531 w 447675"/>
              <a:gd name="connsiteY3" fmla="*/ 7144 h 1181100"/>
              <a:gd name="connsiteX4" fmla="*/ 387191 w 447675"/>
              <a:gd name="connsiteY4" fmla="*/ 7144 h 1181100"/>
              <a:gd name="connsiteX5" fmla="*/ 391001 w 447675"/>
              <a:gd name="connsiteY5" fmla="*/ 881539 h 1181100"/>
              <a:gd name="connsiteX6" fmla="*/ 230029 w 447675"/>
              <a:gd name="connsiteY6" fmla="*/ 820579 h 1181100"/>
              <a:gd name="connsiteX7" fmla="*/ 7144 w 447675"/>
              <a:gd name="connsiteY7" fmla="*/ 1008221 h 1181100"/>
              <a:gd name="connsiteX8" fmla="*/ 230029 w 447675"/>
              <a:gd name="connsiteY8" fmla="*/ 1174909 h 1181100"/>
              <a:gd name="connsiteX9" fmla="*/ 443389 w 447675"/>
              <a:gd name="connsiteY9" fmla="*/ 997744 h 1181100"/>
              <a:gd name="connsiteX10" fmla="*/ 443389 w 447675"/>
              <a:gd name="connsiteY10" fmla="*/ 997744 h 1181100"/>
              <a:gd name="connsiteX11" fmla="*/ 443389 w 447675"/>
              <a:gd name="connsiteY11" fmla="*/ 999649 h 1181100"/>
              <a:gd name="connsiteX12" fmla="*/ 230981 w 447675"/>
              <a:gd name="connsiteY12" fmla="*/ 1119664 h 1181100"/>
              <a:gd name="connsiteX13" fmla="*/ 65246 w 447675"/>
              <a:gd name="connsiteY13" fmla="*/ 1008221 h 1181100"/>
              <a:gd name="connsiteX14" fmla="*/ 230981 w 447675"/>
              <a:gd name="connsiteY14" fmla="*/ 877729 h 1181100"/>
              <a:gd name="connsiteX15" fmla="*/ 387191 w 447675"/>
              <a:gd name="connsiteY15" fmla="*/ 998696 h 1181100"/>
              <a:gd name="connsiteX16" fmla="*/ 230981 w 447675"/>
              <a:gd name="connsiteY16" fmla="*/ 1119664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7675" h="1181100">
                <a:moveTo>
                  <a:pt x="444341" y="999649"/>
                </a:moveTo>
                <a:cubicBezTo>
                  <a:pt x="444341" y="998696"/>
                  <a:pt x="444341" y="998696"/>
                  <a:pt x="444341" y="999649"/>
                </a:cubicBezTo>
                <a:cubicBezTo>
                  <a:pt x="444341" y="998696"/>
                  <a:pt x="444341" y="998696"/>
                  <a:pt x="444341" y="999649"/>
                </a:cubicBezTo>
                <a:lnTo>
                  <a:pt x="440531" y="7144"/>
                </a:lnTo>
                <a:lnTo>
                  <a:pt x="387191" y="7144"/>
                </a:lnTo>
                <a:lnTo>
                  <a:pt x="391001" y="881539"/>
                </a:lnTo>
                <a:cubicBezTo>
                  <a:pt x="351949" y="844391"/>
                  <a:pt x="294799" y="820579"/>
                  <a:pt x="230029" y="820579"/>
                </a:cubicBezTo>
                <a:cubicBezTo>
                  <a:pt x="111918" y="820579"/>
                  <a:pt x="7144" y="910114"/>
                  <a:pt x="7144" y="1008221"/>
                </a:cubicBezTo>
                <a:cubicBezTo>
                  <a:pt x="7144" y="1106329"/>
                  <a:pt x="111918" y="1174909"/>
                  <a:pt x="230029" y="1174909"/>
                </a:cubicBezTo>
                <a:cubicBezTo>
                  <a:pt x="347186" y="1174909"/>
                  <a:pt x="441484" y="1102519"/>
                  <a:pt x="443389" y="997744"/>
                </a:cubicBezTo>
                <a:lnTo>
                  <a:pt x="443389" y="997744"/>
                </a:lnTo>
                <a:lnTo>
                  <a:pt x="443389" y="999649"/>
                </a:lnTo>
                <a:close/>
                <a:moveTo>
                  <a:pt x="230981" y="1119664"/>
                </a:moveTo>
                <a:cubicBezTo>
                  <a:pt x="145256" y="1119664"/>
                  <a:pt x="65246" y="1074896"/>
                  <a:pt x="65246" y="1008221"/>
                </a:cubicBezTo>
                <a:cubicBezTo>
                  <a:pt x="65246" y="941546"/>
                  <a:pt x="145256" y="877729"/>
                  <a:pt x="230981" y="877729"/>
                </a:cubicBezTo>
                <a:cubicBezTo>
                  <a:pt x="316706" y="877729"/>
                  <a:pt x="387191" y="932021"/>
                  <a:pt x="387191" y="998696"/>
                </a:cubicBezTo>
                <a:cubicBezTo>
                  <a:pt x="387191" y="1065371"/>
                  <a:pt x="316706" y="1119664"/>
                  <a:pt x="230981" y="1119664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CAE38C2-28E1-4E48-AD22-03D08CEE9C15}"/>
              </a:ext>
            </a:extLst>
          </p:cNvPr>
          <p:cNvSpPr/>
          <p:nvPr/>
        </p:nvSpPr>
        <p:spPr>
          <a:xfrm rot="19504256">
            <a:off x="10270929" y="58438"/>
            <a:ext cx="243906" cy="387748"/>
          </a:xfrm>
          <a:custGeom>
            <a:avLst/>
            <a:gdLst>
              <a:gd name="connsiteX0" fmla="*/ 629126 w 742950"/>
              <a:gd name="connsiteY0" fmla="*/ 297656 h 1181100"/>
              <a:gd name="connsiteX1" fmla="*/ 437674 w 742950"/>
              <a:gd name="connsiteY1" fmla="*/ 9049 h 1181100"/>
              <a:gd name="connsiteX2" fmla="*/ 437674 w 742950"/>
              <a:gd name="connsiteY2" fmla="*/ 7144 h 1181100"/>
              <a:gd name="connsiteX3" fmla="*/ 387191 w 742950"/>
              <a:gd name="connsiteY3" fmla="*/ 7144 h 1181100"/>
              <a:gd name="connsiteX4" fmla="*/ 391001 w 742950"/>
              <a:gd name="connsiteY4" fmla="*/ 881539 h 1181100"/>
              <a:gd name="connsiteX5" fmla="*/ 230029 w 742950"/>
              <a:gd name="connsiteY5" fmla="*/ 820579 h 1181100"/>
              <a:gd name="connsiteX6" fmla="*/ 7144 w 742950"/>
              <a:gd name="connsiteY6" fmla="*/ 1008221 h 1181100"/>
              <a:gd name="connsiteX7" fmla="*/ 230029 w 742950"/>
              <a:gd name="connsiteY7" fmla="*/ 1174909 h 1181100"/>
              <a:gd name="connsiteX8" fmla="*/ 443389 w 742950"/>
              <a:gd name="connsiteY8" fmla="*/ 997744 h 1181100"/>
              <a:gd name="connsiteX9" fmla="*/ 446246 w 742950"/>
              <a:gd name="connsiteY9" fmla="*/ 997744 h 1181100"/>
              <a:gd name="connsiteX10" fmla="*/ 446246 w 742950"/>
              <a:gd name="connsiteY10" fmla="*/ 999649 h 1181100"/>
              <a:gd name="connsiteX11" fmla="*/ 446246 w 742950"/>
              <a:gd name="connsiteY11" fmla="*/ 999649 h 1181100"/>
              <a:gd name="connsiteX12" fmla="*/ 446246 w 742950"/>
              <a:gd name="connsiteY12" fmla="*/ 999649 h 1181100"/>
              <a:gd name="connsiteX13" fmla="*/ 441484 w 742950"/>
              <a:gd name="connsiteY13" fmla="*/ 201454 h 1181100"/>
              <a:gd name="connsiteX14" fmla="*/ 604361 w 742950"/>
              <a:gd name="connsiteY14" fmla="*/ 351949 h 1181100"/>
              <a:gd name="connsiteX15" fmla="*/ 643414 w 742950"/>
              <a:gd name="connsiteY15" fmla="*/ 626269 h 1181100"/>
              <a:gd name="connsiteX16" fmla="*/ 629126 w 742950"/>
              <a:gd name="connsiteY16" fmla="*/ 297656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42950" h="1181100">
                <a:moveTo>
                  <a:pt x="629126" y="297656"/>
                </a:moveTo>
                <a:cubicBezTo>
                  <a:pt x="460534" y="185261"/>
                  <a:pt x="437674" y="10001"/>
                  <a:pt x="437674" y="9049"/>
                </a:cubicBezTo>
                <a:lnTo>
                  <a:pt x="437674" y="7144"/>
                </a:lnTo>
                <a:lnTo>
                  <a:pt x="387191" y="7144"/>
                </a:lnTo>
                <a:lnTo>
                  <a:pt x="391001" y="881539"/>
                </a:lnTo>
                <a:cubicBezTo>
                  <a:pt x="351949" y="844391"/>
                  <a:pt x="294799" y="820579"/>
                  <a:pt x="230029" y="820579"/>
                </a:cubicBezTo>
                <a:cubicBezTo>
                  <a:pt x="111919" y="820579"/>
                  <a:pt x="7144" y="910114"/>
                  <a:pt x="7144" y="1008221"/>
                </a:cubicBezTo>
                <a:cubicBezTo>
                  <a:pt x="7144" y="1106329"/>
                  <a:pt x="111919" y="1174909"/>
                  <a:pt x="230029" y="1174909"/>
                </a:cubicBezTo>
                <a:cubicBezTo>
                  <a:pt x="347186" y="1174909"/>
                  <a:pt x="441484" y="1102519"/>
                  <a:pt x="443389" y="997744"/>
                </a:cubicBezTo>
                <a:lnTo>
                  <a:pt x="446246" y="997744"/>
                </a:lnTo>
                <a:lnTo>
                  <a:pt x="446246" y="999649"/>
                </a:lnTo>
                <a:cubicBezTo>
                  <a:pt x="446246" y="999649"/>
                  <a:pt x="446246" y="999649"/>
                  <a:pt x="446246" y="999649"/>
                </a:cubicBezTo>
                <a:cubicBezTo>
                  <a:pt x="446246" y="999649"/>
                  <a:pt x="446246" y="999649"/>
                  <a:pt x="446246" y="999649"/>
                </a:cubicBezTo>
                <a:lnTo>
                  <a:pt x="441484" y="201454"/>
                </a:lnTo>
                <a:cubicBezTo>
                  <a:pt x="469106" y="244316"/>
                  <a:pt x="516731" y="286226"/>
                  <a:pt x="604361" y="351949"/>
                </a:cubicBezTo>
                <a:cubicBezTo>
                  <a:pt x="777716" y="481489"/>
                  <a:pt x="643414" y="626269"/>
                  <a:pt x="643414" y="626269"/>
                </a:cubicBezTo>
                <a:cubicBezTo>
                  <a:pt x="753904" y="571976"/>
                  <a:pt x="791051" y="406241"/>
                  <a:pt x="629126" y="29765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26A1554-646E-462C-95A3-C1124FEF7213}"/>
              </a:ext>
            </a:extLst>
          </p:cNvPr>
          <p:cNvSpPr/>
          <p:nvPr/>
        </p:nvSpPr>
        <p:spPr>
          <a:xfrm>
            <a:off x="7828081" y="1076994"/>
            <a:ext cx="300481" cy="477688"/>
          </a:xfrm>
          <a:custGeom>
            <a:avLst/>
            <a:gdLst>
              <a:gd name="connsiteX0" fmla="*/ 694849 w 742950"/>
              <a:gd name="connsiteY0" fmla="*/ 597694 h 1181100"/>
              <a:gd name="connsiteX1" fmla="*/ 631031 w 742950"/>
              <a:gd name="connsiteY1" fmla="*/ 297656 h 1181100"/>
              <a:gd name="connsiteX2" fmla="*/ 442436 w 742950"/>
              <a:gd name="connsiteY2" fmla="*/ 9049 h 1181100"/>
              <a:gd name="connsiteX3" fmla="*/ 442436 w 742950"/>
              <a:gd name="connsiteY3" fmla="*/ 7144 h 1181100"/>
              <a:gd name="connsiteX4" fmla="*/ 387191 w 742950"/>
              <a:gd name="connsiteY4" fmla="*/ 7144 h 1181100"/>
              <a:gd name="connsiteX5" fmla="*/ 391001 w 742950"/>
              <a:gd name="connsiteY5" fmla="*/ 881539 h 1181100"/>
              <a:gd name="connsiteX6" fmla="*/ 230029 w 742950"/>
              <a:gd name="connsiteY6" fmla="*/ 820579 h 1181100"/>
              <a:gd name="connsiteX7" fmla="*/ 7144 w 742950"/>
              <a:gd name="connsiteY7" fmla="*/ 1008221 h 1181100"/>
              <a:gd name="connsiteX8" fmla="*/ 230029 w 742950"/>
              <a:gd name="connsiteY8" fmla="*/ 1174909 h 1181100"/>
              <a:gd name="connsiteX9" fmla="*/ 443389 w 742950"/>
              <a:gd name="connsiteY9" fmla="*/ 997744 h 1181100"/>
              <a:gd name="connsiteX10" fmla="*/ 442436 w 742950"/>
              <a:gd name="connsiteY10" fmla="*/ 997744 h 1181100"/>
              <a:gd name="connsiteX11" fmla="*/ 442436 w 742950"/>
              <a:gd name="connsiteY11" fmla="*/ 999649 h 1181100"/>
              <a:gd name="connsiteX12" fmla="*/ 442436 w 742950"/>
              <a:gd name="connsiteY12" fmla="*/ 999649 h 1181100"/>
              <a:gd name="connsiteX13" fmla="*/ 442436 w 742950"/>
              <a:gd name="connsiteY13" fmla="*/ 999649 h 1181100"/>
              <a:gd name="connsiteX14" fmla="*/ 442436 w 742950"/>
              <a:gd name="connsiteY14" fmla="*/ 673894 h 1181100"/>
              <a:gd name="connsiteX15" fmla="*/ 604361 w 742950"/>
              <a:gd name="connsiteY15" fmla="*/ 821531 h 1181100"/>
              <a:gd name="connsiteX16" fmla="*/ 644367 w 742950"/>
              <a:gd name="connsiteY16" fmla="*/ 1095851 h 1181100"/>
              <a:gd name="connsiteX17" fmla="*/ 694849 w 742950"/>
              <a:gd name="connsiteY17" fmla="*/ 832961 h 1181100"/>
              <a:gd name="connsiteX18" fmla="*/ 694849 w 742950"/>
              <a:gd name="connsiteY18" fmla="*/ 597694 h 1181100"/>
              <a:gd name="connsiteX19" fmla="*/ 604361 w 742950"/>
              <a:gd name="connsiteY19" fmla="*/ 350996 h 1181100"/>
              <a:gd name="connsiteX20" fmla="*/ 680561 w 742950"/>
              <a:gd name="connsiteY20" fmla="*/ 583406 h 1181100"/>
              <a:gd name="connsiteX21" fmla="*/ 630079 w 742950"/>
              <a:gd name="connsiteY21" fmla="*/ 532924 h 1181100"/>
              <a:gd name="connsiteX22" fmla="*/ 441484 w 742950"/>
              <a:gd name="connsiteY22" fmla="*/ 269081 h 1181100"/>
              <a:gd name="connsiteX23" fmla="*/ 441484 w 742950"/>
              <a:gd name="connsiteY23" fmla="*/ 201454 h 1181100"/>
              <a:gd name="connsiteX24" fmla="*/ 604361 w 742950"/>
              <a:gd name="connsiteY24" fmla="*/ 350996 h 1181100"/>
              <a:gd name="connsiteX25" fmla="*/ 681514 w 742950"/>
              <a:gd name="connsiteY25" fmla="*/ 817721 h 1181100"/>
              <a:gd name="connsiteX26" fmla="*/ 631031 w 742950"/>
              <a:gd name="connsiteY26" fmla="*/ 767239 h 1181100"/>
              <a:gd name="connsiteX27" fmla="*/ 443389 w 742950"/>
              <a:gd name="connsiteY27" fmla="*/ 507206 h 1181100"/>
              <a:gd name="connsiteX28" fmla="*/ 443389 w 742950"/>
              <a:gd name="connsiteY28" fmla="*/ 435769 h 1181100"/>
              <a:gd name="connsiteX29" fmla="*/ 606267 w 742950"/>
              <a:gd name="connsiteY29" fmla="*/ 585311 h 1181100"/>
              <a:gd name="connsiteX30" fmla="*/ 681514 w 742950"/>
              <a:gd name="connsiteY30" fmla="*/ 817721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742950" h="1181100">
                <a:moveTo>
                  <a:pt x="694849" y="597694"/>
                </a:moveTo>
                <a:cubicBezTo>
                  <a:pt x="768192" y="530066"/>
                  <a:pt x="771049" y="391001"/>
                  <a:pt x="631031" y="297656"/>
                </a:cubicBezTo>
                <a:cubicBezTo>
                  <a:pt x="463391" y="185261"/>
                  <a:pt x="442436" y="10001"/>
                  <a:pt x="442436" y="9049"/>
                </a:cubicBezTo>
                <a:lnTo>
                  <a:pt x="442436" y="7144"/>
                </a:lnTo>
                <a:lnTo>
                  <a:pt x="387191" y="7144"/>
                </a:lnTo>
                <a:lnTo>
                  <a:pt x="391001" y="881539"/>
                </a:lnTo>
                <a:cubicBezTo>
                  <a:pt x="351949" y="844391"/>
                  <a:pt x="294799" y="820579"/>
                  <a:pt x="230029" y="820579"/>
                </a:cubicBezTo>
                <a:cubicBezTo>
                  <a:pt x="111919" y="820579"/>
                  <a:pt x="7144" y="910114"/>
                  <a:pt x="7144" y="1008221"/>
                </a:cubicBezTo>
                <a:cubicBezTo>
                  <a:pt x="7144" y="1106329"/>
                  <a:pt x="111919" y="1174909"/>
                  <a:pt x="230029" y="1174909"/>
                </a:cubicBezTo>
                <a:cubicBezTo>
                  <a:pt x="347186" y="1174909"/>
                  <a:pt x="441484" y="1102519"/>
                  <a:pt x="443389" y="997744"/>
                </a:cubicBezTo>
                <a:lnTo>
                  <a:pt x="442436" y="997744"/>
                </a:lnTo>
                <a:lnTo>
                  <a:pt x="442436" y="999649"/>
                </a:lnTo>
                <a:cubicBezTo>
                  <a:pt x="442436" y="999649"/>
                  <a:pt x="442436" y="999649"/>
                  <a:pt x="442436" y="999649"/>
                </a:cubicBezTo>
                <a:cubicBezTo>
                  <a:pt x="442436" y="999649"/>
                  <a:pt x="442436" y="999649"/>
                  <a:pt x="442436" y="999649"/>
                </a:cubicBezTo>
                <a:lnTo>
                  <a:pt x="442436" y="673894"/>
                </a:lnTo>
                <a:cubicBezTo>
                  <a:pt x="470059" y="716756"/>
                  <a:pt x="518636" y="757714"/>
                  <a:pt x="604361" y="821531"/>
                </a:cubicBezTo>
                <a:cubicBezTo>
                  <a:pt x="777717" y="951071"/>
                  <a:pt x="644367" y="1095851"/>
                  <a:pt x="644367" y="1095851"/>
                </a:cubicBezTo>
                <a:cubicBezTo>
                  <a:pt x="736759" y="1051084"/>
                  <a:pt x="781526" y="933926"/>
                  <a:pt x="694849" y="832961"/>
                </a:cubicBezTo>
                <a:cubicBezTo>
                  <a:pt x="754856" y="777716"/>
                  <a:pt x="767239" y="681514"/>
                  <a:pt x="694849" y="597694"/>
                </a:cubicBezTo>
                <a:close/>
                <a:moveTo>
                  <a:pt x="604361" y="350996"/>
                </a:moveTo>
                <a:cubicBezTo>
                  <a:pt x="718661" y="435769"/>
                  <a:pt x="704374" y="532924"/>
                  <a:pt x="680561" y="583406"/>
                </a:cubicBezTo>
                <a:cubicBezTo>
                  <a:pt x="666274" y="569119"/>
                  <a:pt x="649129" y="546259"/>
                  <a:pt x="630079" y="532924"/>
                </a:cubicBezTo>
                <a:cubicBezTo>
                  <a:pt x="479584" y="431959"/>
                  <a:pt x="446246" y="297656"/>
                  <a:pt x="441484" y="269081"/>
                </a:cubicBezTo>
                <a:lnTo>
                  <a:pt x="441484" y="201454"/>
                </a:lnTo>
                <a:cubicBezTo>
                  <a:pt x="468154" y="243364"/>
                  <a:pt x="516731" y="285274"/>
                  <a:pt x="604361" y="350996"/>
                </a:cubicBezTo>
                <a:close/>
                <a:moveTo>
                  <a:pt x="681514" y="817721"/>
                </a:moveTo>
                <a:cubicBezTo>
                  <a:pt x="667226" y="803434"/>
                  <a:pt x="650081" y="780574"/>
                  <a:pt x="631031" y="767239"/>
                </a:cubicBezTo>
                <a:cubicBezTo>
                  <a:pt x="487204" y="671036"/>
                  <a:pt x="450056" y="545306"/>
                  <a:pt x="443389" y="507206"/>
                </a:cubicBezTo>
                <a:lnTo>
                  <a:pt x="443389" y="435769"/>
                </a:lnTo>
                <a:cubicBezTo>
                  <a:pt x="471011" y="478631"/>
                  <a:pt x="519589" y="519589"/>
                  <a:pt x="606267" y="585311"/>
                </a:cubicBezTo>
                <a:cubicBezTo>
                  <a:pt x="718661" y="671036"/>
                  <a:pt x="704374" y="767239"/>
                  <a:pt x="681514" y="81772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594B11B-BBA9-4658-A3A2-84FA9ABC361F}"/>
              </a:ext>
            </a:extLst>
          </p:cNvPr>
          <p:cNvSpPr/>
          <p:nvPr/>
        </p:nvSpPr>
        <p:spPr>
          <a:xfrm rot="20494739">
            <a:off x="9622502" y="792837"/>
            <a:ext cx="300481" cy="477688"/>
          </a:xfrm>
          <a:custGeom>
            <a:avLst/>
            <a:gdLst>
              <a:gd name="connsiteX0" fmla="*/ 631031 w 742950"/>
              <a:gd name="connsiteY0" fmla="*/ 297656 h 1181100"/>
              <a:gd name="connsiteX1" fmla="*/ 442436 w 742950"/>
              <a:gd name="connsiteY1" fmla="*/ 9049 h 1181100"/>
              <a:gd name="connsiteX2" fmla="*/ 442436 w 742950"/>
              <a:gd name="connsiteY2" fmla="*/ 7144 h 1181100"/>
              <a:gd name="connsiteX3" fmla="*/ 387191 w 742950"/>
              <a:gd name="connsiteY3" fmla="*/ 7144 h 1181100"/>
              <a:gd name="connsiteX4" fmla="*/ 391001 w 742950"/>
              <a:gd name="connsiteY4" fmla="*/ 881539 h 1181100"/>
              <a:gd name="connsiteX5" fmla="*/ 230029 w 742950"/>
              <a:gd name="connsiteY5" fmla="*/ 820579 h 1181100"/>
              <a:gd name="connsiteX6" fmla="*/ 7144 w 742950"/>
              <a:gd name="connsiteY6" fmla="*/ 1008221 h 1181100"/>
              <a:gd name="connsiteX7" fmla="*/ 230029 w 742950"/>
              <a:gd name="connsiteY7" fmla="*/ 1174909 h 1181100"/>
              <a:gd name="connsiteX8" fmla="*/ 443389 w 742950"/>
              <a:gd name="connsiteY8" fmla="*/ 997744 h 1181100"/>
              <a:gd name="connsiteX9" fmla="*/ 442436 w 742950"/>
              <a:gd name="connsiteY9" fmla="*/ 997744 h 1181100"/>
              <a:gd name="connsiteX10" fmla="*/ 442436 w 742950"/>
              <a:gd name="connsiteY10" fmla="*/ 999649 h 1181100"/>
              <a:gd name="connsiteX11" fmla="*/ 442436 w 742950"/>
              <a:gd name="connsiteY11" fmla="*/ 999649 h 1181100"/>
              <a:gd name="connsiteX12" fmla="*/ 442436 w 742950"/>
              <a:gd name="connsiteY12" fmla="*/ 999649 h 1181100"/>
              <a:gd name="connsiteX13" fmla="*/ 441484 w 742950"/>
              <a:gd name="connsiteY13" fmla="*/ 437674 h 1181100"/>
              <a:gd name="connsiteX14" fmla="*/ 604361 w 742950"/>
              <a:gd name="connsiteY14" fmla="*/ 587216 h 1181100"/>
              <a:gd name="connsiteX15" fmla="*/ 644366 w 742950"/>
              <a:gd name="connsiteY15" fmla="*/ 861536 h 1181100"/>
              <a:gd name="connsiteX16" fmla="*/ 694849 w 742950"/>
              <a:gd name="connsiteY16" fmla="*/ 598646 h 1181100"/>
              <a:gd name="connsiteX17" fmla="*/ 631031 w 742950"/>
              <a:gd name="connsiteY17" fmla="*/ 297656 h 1181100"/>
              <a:gd name="connsiteX18" fmla="*/ 630079 w 742950"/>
              <a:gd name="connsiteY18" fmla="*/ 531971 h 1181100"/>
              <a:gd name="connsiteX19" fmla="*/ 441484 w 742950"/>
              <a:gd name="connsiteY19" fmla="*/ 268129 h 1181100"/>
              <a:gd name="connsiteX20" fmla="*/ 441484 w 742950"/>
              <a:gd name="connsiteY20" fmla="*/ 200501 h 1181100"/>
              <a:gd name="connsiteX21" fmla="*/ 605314 w 742950"/>
              <a:gd name="connsiteY21" fmla="*/ 350996 h 1181100"/>
              <a:gd name="connsiteX22" fmla="*/ 681514 w 742950"/>
              <a:gd name="connsiteY22" fmla="*/ 583406 h 1181100"/>
              <a:gd name="connsiteX23" fmla="*/ 630079 w 742950"/>
              <a:gd name="connsiteY23" fmla="*/ 531971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42950" h="1181100">
                <a:moveTo>
                  <a:pt x="631031" y="297656"/>
                </a:moveTo>
                <a:cubicBezTo>
                  <a:pt x="463391" y="185261"/>
                  <a:pt x="442436" y="10001"/>
                  <a:pt x="442436" y="9049"/>
                </a:cubicBezTo>
                <a:lnTo>
                  <a:pt x="442436" y="7144"/>
                </a:lnTo>
                <a:lnTo>
                  <a:pt x="387191" y="7144"/>
                </a:lnTo>
                <a:lnTo>
                  <a:pt x="391001" y="881539"/>
                </a:lnTo>
                <a:cubicBezTo>
                  <a:pt x="351949" y="844391"/>
                  <a:pt x="294799" y="820579"/>
                  <a:pt x="230029" y="820579"/>
                </a:cubicBezTo>
                <a:cubicBezTo>
                  <a:pt x="111919" y="820579"/>
                  <a:pt x="7144" y="910114"/>
                  <a:pt x="7144" y="1008221"/>
                </a:cubicBezTo>
                <a:cubicBezTo>
                  <a:pt x="7144" y="1106329"/>
                  <a:pt x="111919" y="1174909"/>
                  <a:pt x="230029" y="1174909"/>
                </a:cubicBezTo>
                <a:cubicBezTo>
                  <a:pt x="347186" y="1174909"/>
                  <a:pt x="441484" y="1102519"/>
                  <a:pt x="443389" y="997744"/>
                </a:cubicBezTo>
                <a:lnTo>
                  <a:pt x="442436" y="997744"/>
                </a:lnTo>
                <a:lnTo>
                  <a:pt x="442436" y="999649"/>
                </a:lnTo>
                <a:cubicBezTo>
                  <a:pt x="442436" y="999649"/>
                  <a:pt x="442436" y="999649"/>
                  <a:pt x="442436" y="999649"/>
                </a:cubicBezTo>
                <a:cubicBezTo>
                  <a:pt x="442436" y="999649"/>
                  <a:pt x="442436" y="999649"/>
                  <a:pt x="442436" y="999649"/>
                </a:cubicBezTo>
                <a:lnTo>
                  <a:pt x="441484" y="437674"/>
                </a:lnTo>
                <a:cubicBezTo>
                  <a:pt x="469106" y="480536"/>
                  <a:pt x="517684" y="521494"/>
                  <a:pt x="604361" y="587216"/>
                </a:cubicBezTo>
                <a:cubicBezTo>
                  <a:pt x="777716" y="716756"/>
                  <a:pt x="644366" y="861536"/>
                  <a:pt x="644366" y="861536"/>
                </a:cubicBezTo>
                <a:cubicBezTo>
                  <a:pt x="736759" y="816769"/>
                  <a:pt x="781526" y="699611"/>
                  <a:pt x="694849" y="598646"/>
                </a:cubicBezTo>
                <a:cubicBezTo>
                  <a:pt x="768191" y="530066"/>
                  <a:pt x="771049" y="391001"/>
                  <a:pt x="631031" y="297656"/>
                </a:cubicBezTo>
                <a:close/>
                <a:moveTo>
                  <a:pt x="630079" y="531971"/>
                </a:moveTo>
                <a:cubicBezTo>
                  <a:pt x="479584" y="431006"/>
                  <a:pt x="446246" y="296704"/>
                  <a:pt x="441484" y="268129"/>
                </a:cubicBezTo>
                <a:lnTo>
                  <a:pt x="441484" y="200501"/>
                </a:lnTo>
                <a:cubicBezTo>
                  <a:pt x="469106" y="243364"/>
                  <a:pt x="516731" y="285274"/>
                  <a:pt x="605314" y="350996"/>
                </a:cubicBezTo>
                <a:cubicBezTo>
                  <a:pt x="719614" y="435769"/>
                  <a:pt x="705326" y="532924"/>
                  <a:pt x="681514" y="583406"/>
                </a:cubicBezTo>
                <a:cubicBezTo>
                  <a:pt x="666274" y="569119"/>
                  <a:pt x="650081" y="545306"/>
                  <a:pt x="630079" y="53197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1CCF30C-198A-48C1-8BD1-4A7B310B04EB}"/>
              </a:ext>
            </a:extLst>
          </p:cNvPr>
          <p:cNvSpPr/>
          <p:nvPr/>
        </p:nvSpPr>
        <p:spPr>
          <a:xfrm>
            <a:off x="8731331" y="531391"/>
            <a:ext cx="181060" cy="154883"/>
          </a:xfrm>
          <a:custGeom>
            <a:avLst/>
            <a:gdLst>
              <a:gd name="connsiteX0" fmla="*/ 398622 w 790575"/>
              <a:gd name="connsiteY0" fmla="*/ 114776 h 676275"/>
              <a:gd name="connsiteX1" fmla="*/ 682466 w 790575"/>
              <a:gd name="connsiteY1" fmla="*/ 341471 h 676275"/>
              <a:gd name="connsiteX2" fmla="*/ 398622 w 790575"/>
              <a:gd name="connsiteY2" fmla="*/ 568166 h 676275"/>
              <a:gd name="connsiteX3" fmla="*/ 114776 w 790575"/>
              <a:gd name="connsiteY3" fmla="*/ 341471 h 676275"/>
              <a:gd name="connsiteX4" fmla="*/ 398622 w 790575"/>
              <a:gd name="connsiteY4" fmla="*/ 114776 h 676275"/>
              <a:gd name="connsiteX5" fmla="*/ 398622 w 790575"/>
              <a:gd name="connsiteY5" fmla="*/ 7144 h 676275"/>
              <a:gd name="connsiteX6" fmla="*/ 7144 w 790575"/>
              <a:gd name="connsiteY6" fmla="*/ 341471 h 676275"/>
              <a:gd name="connsiteX7" fmla="*/ 398622 w 790575"/>
              <a:gd name="connsiteY7" fmla="*/ 675799 h 676275"/>
              <a:gd name="connsiteX8" fmla="*/ 790099 w 790575"/>
              <a:gd name="connsiteY8" fmla="*/ 341471 h 676275"/>
              <a:gd name="connsiteX9" fmla="*/ 398622 w 790575"/>
              <a:gd name="connsiteY9" fmla="*/ 7144 h 676275"/>
              <a:gd name="connsiteX10" fmla="*/ 398622 w 790575"/>
              <a:gd name="connsiteY10" fmla="*/ 7144 h 67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0575" h="676275">
                <a:moveTo>
                  <a:pt x="398622" y="114776"/>
                </a:moveTo>
                <a:cubicBezTo>
                  <a:pt x="560547" y="114776"/>
                  <a:pt x="682466" y="216694"/>
                  <a:pt x="682466" y="341471"/>
                </a:cubicBezTo>
                <a:cubicBezTo>
                  <a:pt x="682466" y="466249"/>
                  <a:pt x="560547" y="568166"/>
                  <a:pt x="398622" y="568166"/>
                </a:cubicBezTo>
                <a:cubicBezTo>
                  <a:pt x="236697" y="568166"/>
                  <a:pt x="114776" y="466249"/>
                  <a:pt x="114776" y="341471"/>
                </a:cubicBezTo>
                <a:cubicBezTo>
                  <a:pt x="113824" y="216694"/>
                  <a:pt x="236697" y="114776"/>
                  <a:pt x="398622" y="114776"/>
                </a:cubicBezTo>
                <a:moveTo>
                  <a:pt x="398622" y="7144"/>
                </a:moveTo>
                <a:cubicBezTo>
                  <a:pt x="176689" y="7144"/>
                  <a:pt x="7144" y="156686"/>
                  <a:pt x="7144" y="341471"/>
                </a:cubicBezTo>
                <a:cubicBezTo>
                  <a:pt x="7144" y="526256"/>
                  <a:pt x="177641" y="675799"/>
                  <a:pt x="398622" y="675799"/>
                </a:cubicBezTo>
                <a:cubicBezTo>
                  <a:pt x="620554" y="675799"/>
                  <a:pt x="790099" y="526256"/>
                  <a:pt x="790099" y="341471"/>
                </a:cubicBezTo>
                <a:cubicBezTo>
                  <a:pt x="790099" y="156686"/>
                  <a:pt x="619601" y="7144"/>
                  <a:pt x="398622" y="7144"/>
                </a:cubicBezTo>
                <a:lnTo>
                  <a:pt x="398622" y="7144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CEA4F59-699D-464C-92B2-66F87F2DCEC6}"/>
              </a:ext>
            </a:extLst>
          </p:cNvPr>
          <p:cNvSpPr/>
          <p:nvPr/>
        </p:nvSpPr>
        <p:spPr>
          <a:xfrm>
            <a:off x="7012012" y="1177409"/>
            <a:ext cx="242798" cy="256042"/>
          </a:xfrm>
          <a:custGeom>
            <a:avLst/>
            <a:gdLst>
              <a:gd name="connsiteX0" fmla="*/ 1046321 w 1047750"/>
              <a:gd name="connsiteY0" fmla="*/ 419576 h 1104900"/>
              <a:gd name="connsiteX1" fmla="*/ 1046321 w 1047750"/>
              <a:gd name="connsiteY1" fmla="*/ 311944 h 1104900"/>
              <a:gd name="connsiteX2" fmla="*/ 759619 w 1047750"/>
              <a:gd name="connsiteY2" fmla="*/ 311944 h 1104900"/>
              <a:gd name="connsiteX3" fmla="*/ 759619 w 1047750"/>
              <a:gd name="connsiteY3" fmla="*/ 7144 h 1104900"/>
              <a:gd name="connsiteX4" fmla="*/ 651986 w 1047750"/>
              <a:gd name="connsiteY4" fmla="*/ 7144 h 1104900"/>
              <a:gd name="connsiteX5" fmla="*/ 651986 w 1047750"/>
              <a:gd name="connsiteY5" fmla="*/ 311944 h 1104900"/>
              <a:gd name="connsiteX6" fmla="*/ 383381 w 1047750"/>
              <a:gd name="connsiteY6" fmla="*/ 311944 h 1104900"/>
              <a:gd name="connsiteX7" fmla="*/ 383381 w 1047750"/>
              <a:gd name="connsiteY7" fmla="*/ 78581 h 1104900"/>
              <a:gd name="connsiteX8" fmla="*/ 275749 w 1047750"/>
              <a:gd name="connsiteY8" fmla="*/ 78581 h 1104900"/>
              <a:gd name="connsiteX9" fmla="*/ 275749 w 1047750"/>
              <a:gd name="connsiteY9" fmla="*/ 310991 h 1104900"/>
              <a:gd name="connsiteX10" fmla="*/ 7144 w 1047750"/>
              <a:gd name="connsiteY10" fmla="*/ 310991 h 1104900"/>
              <a:gd name="connsiteX11" fmla="*/ 7144 w 1047750"/>
              <a:gd name="connsiteY11" fmla="*/ 418624 h 1104900"/>
              <a:gd name="connsiteX12" fmla="*/ 275749 w 1047750"/>
              <a:gd name="connsiteY12" fmla="*/ 418624 h 1104900"/>
              <a:gd name="connsiteX13" fmla="*/ 275749 w 1047750"/>
              <a:gd name="connsiteY13" fmla="*/ 705326 h 1104900"/>
              <a:gd name="connsiteX14" fmla="*/ 7144 w 1047750"/>
              <a:gd name="connsiteY14" fmla="*/ 705326 h 1104900"/>
              <a:gd name="connsiteX15" fmla="*/ 7144 w 1047750"/>
              <a:gd name="connsiteY15" fmla="*/ 812959 h 1104900"/>
              <a:gd name="connsiteX16" fmla="*/ 275749 w 1047750"/>
              <a:gd name="connsiteY16" fmla="*/ 812959 h 1104900"/>
              <a:gd name="connsiteX17" fmla="*/ 275749 w 1047750"/>
              <a:gd name="connsiteY17" fmla="*/ 1099661 h 1104900"/>
              <a:gd name="connsiteX18" fmla="*/ 383381 w 1047750"/>
              <a:gd name="connsiteY18" fmla="*/ 1099661 h 1104900"/>
              <a:gd name="connsiteX19" fmla="*/ 383381 w 1047750"/>
              <a:gd name="connsiteY19" fmla="*/ 812959 h 1104900"/>
              <a:gd name="connsiteX20" fmla="*/ 651986 w 1047750"/>
              <a:gd name="connsiteY20" fmla="*/ 812959 h 1104900"/>
              <a:gd name="connsiteX21" fmla="*/ 651986 w 1047750"/>
              <a:gd name="connsiteY21" fmla="*/ 1028224 h 1104900"/>
              <a:gd name="connsiteX22" fmla="*/ 759619 w 1047750"/>
              <a:gd name="connsiteY22" fmla="*/ 1028224 h 1104900"/>
              <a:gd name="connsiteX23" fmla="*/ 759619 w 1047750"/>
              <a:gd name="connsiteY23" fmla="*/ 812959 h 1104900"/>
              <a:gd name="connsiteX24" fmla="*/ 1046321 w 1047750"/>
              <a:gd name="connsiteY24" fmla="*/ 812959 h 1104900"/>
              <a:gd name="connsiteX25" fmla="*/ 1046321 w 1047750"/>
              <a:gd name="connsiteY25" fmla="*/ 705326 h 1104900"/>
              <a:gd name="connsiteX26" fmla="*/ 759619 w 1047750"/>
              <a:gd name="connsiteY26" fmla="*/ 705326 h 1104900"/>
              <a:gd name="connsiteX27" fmla="*/ 759619 w 1047750"/>
              <a:gd name="connsiteY27" fmla="*/ 419576 h 1104900"/>
              <a:gd name="connsiteX28" fmla="*/ 1046321 w 1047750"/>
              <a:gd name="connsiteY28" fmla="*/ 419576 h 1104900"/>
              <a:gd name="connsiteX29" fmla="*/ 651986 w 1047750"/>
              <a:gd name="connsiteY29" fmla="*/ 705326 h 1104900"/>
              <a:gd name="connsiteX30" fmla="*/ 383381 w 1047750"/>
              <a:gd name="connsiteY30" fmla="*/ 705326 h 1104900"/>
              <a:gd name="connsiteX31" fmla="*/ 383381 w 1047750"/>
              <a:gd name="connsiteY31" fmla="*/ 419576 h 1104900"/>
              <a:gd name="connsiteX32" fmla="*/ 651986 w 1047750"/>
              <a:gd name="connsiteY32" fmla="*/ 419576 h 1104900"/>
              <a:gd name="connsiteX33" fmla="*/ 651986 w 1047750"/>
              <a:gd name="connsiteY33" fmla="*/ 705326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047750" h="1104900">
                <a:moveTo>
                  <a:pt x="1046321" y="419576"/>
                </a:moveTo>
                <a:lnTo>
                  <a:pt x="1046321" y="311944"/>
                </a:lnTo>
                <a:lnTo>
                  <a:pt x="759619" y="311944"/>
                </a:lnTo>
                <a:lnTo>
                  <a:pt x="759619" y="7144"/>
                </a:lnTo>
                <a:lnTo>
                  <a:pt x="651986" y="7144"/>
                </a:lnTo>
                <a:lnTo>
                  <a:pt x="651986" y="311944"/>
                </a:lnTo>
                <a:lnTo>
                  <a:pt x="383381" y="311944"/>
                </a:lnTo>
                <a:lnTo>
                  <a:pt x="383381" y="78581"/>
                </a:lnTo>
                <a:lnTo>
                  <a:pt x="275749" y="78581"/>
                </a:lnTo>
                <a:lnTo>
                  <a:pt x="275749" y="310991"/>
                </a:lnTo>
                <a:lnTo>
                  <a:pt x="7144" y="310991"/>
                </a:lnTo>
                <a:lnTo>
                  <a:pt x="7144" y="418624"/>
                </a:lnTo>
                <a:lnTo>
                  <a:pt x="275749" y="418624"/>
                </a:lnTo>
                <a:lnTo>
                  <a:pt x="275749" y="705326"/>
                </a:lnTo>
                <a:lnTo>
                  <a:pt x="7144" y="705326"/>
                </a:lnTo>
                <a:lnTo>
                  <a:pt x="7144" y="812959"/>
                </a:lnTo>
                <a:lnTo>
                  <a:pt x="275749" y="812959"/>
                </a:lnTo>
                <a:lnTo>
                  <a:pt x="275749" y="1099661"/>
                </a:lnTo>
                <a:lnTo>
                  <a:pt x="383381" y="1099661"/>
                </a:lnTo>
                <a:lnTo>
                  <a:pt x="383381" y="812959"/>
                </a:lnTo>
                <a:lnTo>
                  <a:pt x="651986" y="812959"/>
                </a:lnTo>
                <a:lnTo>
                  <a:pt x="651986" y="1028224"/>
                </a:lnTo>
                <a:lnTo>
                  <a:pt x="759619" y="1028224"/>
                </a:lnTo>
                <a:lnTo>
                  <a:pt x="759619" y="812959"/>
                </a:lnTo>
                <a:lnTo>
                  <a:pt x="1046321" y="812959"/>
                </a:lnTo>
                <a:lnTo>
                  <a:pt x="1046321" y="705326"/>
                </a:lnTo>
                <a:lnTo>
                  <a:pt x="759619" y="705326"/>
                </a:lnTo>
                <a:lnTo>
                  <a:pt x="759619" y="419576"/>
                </a:lnTo>
                <a:lnTo>
                  <a:pt x="1046321" y="419576"/>
                </a:lnTo>
                <a:close/>
                <a:moveTo>
                  <a:pt x="651986" y="705326"/>
                </a:moveTo>
                <a:lnTo>
                  <a:pt x="383381" y="705326"/>
                </a:lnTo>
                <a:lnTo>
                  <a:pt x="383381" y="419576"/>
                </a:lnTo>
                <a:lnTo>
                  <a:pt x="651986" y="419576"/>
                </a:lnTo>
                <a:lnTo>
                  <a:pt x="651986" y="7053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CB908B4-01BF-411E-A7AE-E3E7EAFCE4EE}"/>
              </a:ext>
            </a:extLst>
          </p:cNvPr>
          <p:cNvSpPr/>
          <p:nvPr/>
        </p:nvSpPr>
        <p:spPr>
          <a:xfrm rot="1970394">
            <a:off x="9837492" y="113468"/>
            <a:ext cx="327448" cy="527769"/>
          </a:xfrm>
          <a:custGeom>
            <a:avLst/>
            <a:gdLst>
              <a:gd name="connsiteX0" fmla="*/ 657701 w 809625"/>
              <a:gd name="connsiteY0" fmla="*/ 150019 h 1304925"/>
              <a:gd name="connsiteX1" fmla="*/ 392906 w 809625"/>
              <a:gd name="connsiteY1" fmla="*/ 322421 h 1304925"/>
              <a:gd name="connsiteX2" fmla="*/ 403384 w 809625"/>
              <a:gd name="connsiteY2" fmla="*/ 260509 h 1304925"/>
              <a:gd name="connsiteX3" fmla="*/ 205264 w 809625"/>
              <a:gd name="connsiteY3" fmla="*/ 62389 h 1304925"/>
              <a:gd name="connsiteX4" fmla="*/ 7144 w 809625"/>
              <a:gd name="connsiteY4" fmla="*/ 260509 h 1304925"/>
              <a:gd name="connsiteX5" fmla="*/ 8096 w 809625"/>
              <a:gd name="connsiteY5" fmla="*/ 282416 h 1304925"/>
              <a:gd name="connsiteX6" fmla="*/ 28099 w 809625"/>
              <a:gd name="connsiteY6" fmla="*/ 369094 h 1304925"/>
              <a:gd name="connsiteX7" fmla="*/ 251936 w 809625"/>
              <a:gd name="connsiteY7" fmla="*/ 466249 h 1304925"/>
              <a:gd name="connsiteX8" fmla="*/ 593884 w 809625"/>
              <a:gd name="connsiteY8" fmla="*/ 334804 h 1304925"/>
              <a:gd name="connsiteX9" fmla="*/ 353854 w 809625"/>
              <a:gd name="connsiteY9" fmla="*/ 1273016 h 1304925"/>
              <a:gd name="connsiteX10" fmla="*/ 457676 w 809625"/>
              <a:gd name="connsiteY10" fmla="*/ 1300639 h 1304925"/>
              <a:gd name="connsiteX11" fmla="*/ 804386 w 809625"/>
              <a:gd name="connsiteY11" fmla="*/ 7144 h 1304925"/>
              <a:gd name="connsiteX12" fmla="*/ 657701 w 809625"/>
              <a:gd name="connsiteY12" fmla="*/ 150019 h 130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09625" h="1304925">
                <a:moveTo>
                  <a:pt x="657701" y="150019"/>
                </a:moveTo>
                <a:cubicBezTo>
                  <a:pt x="656749" y="150971"/>
                  <a:pt x="568167" y="260509"/>
                  <a:pt x="392906" y="322421"/>
                </a:cubicBezTo>
                <a:cubicBezTo>
                  <a:pt x="399574" y="302419"/>
                  <a:pt x="403384" y="282416"/>
                  <a:pt x="403384" y="260509"/>
                </a:cubicBezTo>
                <a:cubicBezTo>
                  <a:pt x="403384" y="150971"/>
                  <a:pt x="314801" y="62389"/>
                  <a:pt x="205264" y="62389"/>
                </a:cubicBezTo>
                <a:cubicBezTo>
                  <a:pt x="95726" y="62389"/>
                  <a:pt x="7144" y="150971"/>
                  <a:pt x="7144" y="260509"/>
                </a:cubicBezTo>
                <a:cubicBezTo>
                  <a:pt x="7144" y="268129"/>
                  <a:pt x="8096" y="275749"/>
                  <a:pt x="8096" y="282416"/>
                </a:cubicBezTo>
                <a:cubicBezTo>
                  <a:pt x="8096" y="311944"/>
                  <a:pt x="14764" y="342424"/>
                  <a:pt x="28099" y="369094"/>
                </a:cubicBezTo>
                <a:cubicBezTo>
                  <a:pt x="46196" y="404336"/>
                  <a:pt x="104299" y="484346"/>
                  <a:pt x="251936" y="466249"/>
                </a:cubicBezTo>
                <a:cubicBezTo>
                  <a:pt x="403384" y="447199"/>
                  <a:pt x="507206" y="389096"/>
                  <a:pt x="593884" y="334804"/>
                </a:cubicBezTo>
                <a:lnTo>
                  <a:pt x="353854" y="1273016"/>
                </a:lnTo>
                <a:lnTo>
                  <a:pt x="457676" y="1300639"/>
                </a:lnTo>
                <a:lnTo>
                  <a:pt x="804386" y="7144"/>
                </a:lnTo>
                <a:lnTo>
                  <a:pt x="657701" y="150019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E4222AF-095C-480B-9D69-6A7C0B8ED5FA}"/>
              </a:ext>
            </a:extLst>
          </p:cNvPr>
          <p:cNvGrpSpPr/>
          <p:nvPr/>
        </p:nvGrpSpPr>
        <p:grpSpPr>
          <a:xfrm>
            <a:off x="8940009" y="881461"/>
            <a:ext cx="418861" cy="391065"/>
            <a:chOff x="3081888" y="3373426"/>
            <a:chExt cx="1571111" cy="1466850"/>
          </a:xfrm>
          <a:solidFill>
            <a:schemeClr val="bg1"/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BE10559-4614-4735-8118-684EDCB65E69}"/>
                </a:ext>
              </a:extLst>
            </p:cNvPr>
            <p:cNvSpPr/>
            <p:nvPr/>
          </p:nvSpPr>
          <p:spPr>
            <a:xfrm>
              <a:off x="4376774" y="3684380"/>
              <a:ext cx="276225" cy="276225"/>
            </a:xfrm>
            <a:custGeom>
              <a:avLst/>
              <a:gdLst>
                <a:gd name="connsiteX0" fmla="*/ 142399 w 276225"/>
                <a:gd name="connsiteY0" fmla="*/ 277654 h 276225"/>
                <a:gd name="connsiteX1" fmla="*/ 277654 w 276225"/>
                <a:gd name="connsiteY1" fmla="*/ 142399 h 276225"/>
                <a:gd name="connsiteX2" fmla="*/ 142399 w 276225"/>
                <a:gd name="connsiteY2" fmla="*/ 7144 h 276225"/>
                <a:gd name="connsiteX3" fmla="*/ 7144 w 276225"/>
                <a:gd name="connsiteY3" fmla="*/ 142399 h 276225"/>
                <a:gd name="connsiteX4" fmla="*/ 142399 w 276225"/>
                <a:gd name="connsiteY4" fmla="*/ 277654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6225" h="276225">
                  <a:moveTo>
                    <a:pt x="142399" y="277654"/>
                  </a:moveTo>
                  <a:cubicBezTo>
                    <a:pt x="216694" y="277654"/>
                    <a:pt x="277654" y="217646"/>
                    <a:pt x="277654" y="142399"/>
                  </a:cubicBezTo>
                  <a:cubicBezTo>
                    <a:pt x="277654" y="68104"/>
                    <a:pt x="217646" y="7144"/>
                    <a:pt x="142399" y="7144"/>
                  </a:cubicBezTo>
                  <a:cubicBezTo>
                    <a:pt x="67151" y="7144"/>
                    <a:pt x="7144" y="67151"/>
                    <a:pt x="7144" y="142399"/>
                  </a:cubicBezTo>
                  <a:cubicBezTo>
                    <a:pt x="8096" y="216694"/>
                    <a:pt x="68104" y="277654"/>
                    <a:pt x="142399" y="2776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4CB930-3BA7-4D5E-B357-2A87CAB9C26D}"/>
                </a:ext>
              </a:extLst>
            </p:cNvPr>
            <p:cNvSpPr/>
            <p:nvPr/>
          </p:nvSpPr>
          <p:spPr>
            <a:xfrm>
              <a:off x="4376774" y="4124435"/>
              <a:ext cx="276225" cy="276225"/>
            </a:xfrm>
            <a:custGeom>
              <a:avLst/>
              <a:gdLst>
                <a:gd name="connsiteX0" fmla="*/ 142399 w 276225"/>
                <a:gd name="connsiteY0" fmla="*/ 7144 h 276225"/>
                <a:gd name="connsiteX1" fmla="*/ 7144 w 276225"/>
                <a:gd name="connsiteY1" fmla="*/ 142399 h 276225"/>
                <a:gd name="connsiteX2" fmla="*/ 142399 w 276225"/>
                <a:gd name="connsiteY2" fmla="*/ 277654 h 276225"/>
                <a:gd name="connsiteX3" fmla="*/ 277654 w 276225"/>
                <a:gd name="connsiteY3" fmla="*/ 142399 h 276225"/>
                <a:gd name="connsiteX4" fmla="*/ 142399 w 276225"/>
                <a:gd name="connsiteY4" fmla="*/ 7144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6225" h="276225">
                  <a:moveTo>
                    <a:pt x="142399" y="7144"/>
                  </a:moveTo>
                  <a:cubicBezTo>
                    <a:pt x="68104" y="7144"/>
                    <a:pt x="7144" y="67151"/>
                    <a:pt x="7144" y="142399"/>
                  </a:cubicBezTo>
                  <a:cubicBezTo>
                    <a:pt x="7144" y="216694"/>
                    <a:pt x="67151" y="277654"/>
                    <a:pt x="142399" y="277654"/>
                  </a:cubicBezTo>
                  <a:cubicBezTo>
                    <a:pt x="217646" y="277654"/>
                    <a:pt x="277654" y="217646"/>
                    <a:pt x="277654" y="142399"/>
                  </a:cubicBezTo>
                  <a:cubicBezTo>
                    <a:pt x="277654" y="68104"/>
                    <a:pt x="217646" y="7144"/>
                    <a:pt x="14239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E1BB985B-7AE8-4E06-B3B4-F9686D65D3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3081888" y="3373426"/>
              <a:ext cx="1247775" cy="1466850"/>
            </a:xfrm>
            <a:prstGeom prst="rect">
              <a:avLst/>
            </a:prstGeom>
          </p:spPr>
        </p:pic>
      </p:grpSp>
      <p:pic>
        <p:nvPicPr>
          <p:cNvPr id="23" name="Graphic 22">
            <a:extLst>
              <a:ext uri="{FF2B5EF4-FFF2-40B4-BE49-F238E27FC236}">
                <a16:creationId xmlns:a16="http://schemas.microsoft.com/office/drawing/2014/main" id="{7A2F66CD-4DAF-4BFA-976B-C14C7ED7B3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7439326" y="487027"/>
            <a:ext cx="326562" cy="918968"/>
          </a:xfrm>
          <a:prstGeom prst="rect">
            <a:avLst/>
          </a:pr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EC726F2-FA29-47C2-9E64-CAA1CE26043E}"/>
              </a:ext>
            </a:extLst>
          </p:cNvPr>
          <p:cNvSpPr/>
          <p:nvPr/>
        </p:nvSpPr>
        <p:spPr>
          <a:xfrm>
            <a:off x="9428491" y="312464"/>
            <a:ext cx="181059" cy="462707"/>
          </a:xfrm>
          <a:custGeom>
            <a:avLst/>
            <a:gdLst>
              <a:gd name="connsiteX0" fmla="*/ 6304 w 457699"/>
              <a:gd name="connsiteY0" fmla="*/ 1169508 h 1169675"/>
              <a:gd name="connsiteX1" fmla="*/ 1681 w 457699"/>
              <a:gd name="connsiteY1" fmla="*/ 1164884 h 1169675"/>
              <a:gd name="connsiteX2" fmla="*/ 1681 w 457699"/>
              <a:gd name="connsiteY2" fmla="*/ 1134371 h 1169675"/>
              <a:gd name="connsiteX3" fmla="*/ 1681 w 457699"/>
              <a:gd name="connsiteY3" fmla="*/ 1115416 h 1169675"/>
              <a:gd name="connsiteX4" fmla="*/ 5842 w 457699"/>
              <a:gd name="connsiteY4" fmla="*/ 6304 h 1169675"/>
              <a:gd name="connsiteX5" fmla="*/ 10465 w 457699"/>
              <a:gd name="connsiteY5" fmla="*/ 1681 h 1169675"/>
              <a:gd name="connsiteX6" fmla="*/ 70567 w 457699"/>
              <a:gd name="connsiteY6" fmla="*/ 1681 h 1169675"/>
              <a:gd name="connsiteX7" fmla="*/ 75190 w 457699"/>
              <a:gd name="connsiteY7" fmla="*/ 6304 h 1169675"/>
              <a:gd name="connsiteX8" fmla="*/ 71492 w 457699"/>
              <a:gd name="connsiteY8" fmla="*/ 832012 h 1169675"/>
              <a:gd name="connsiteX9" fmla="*/ 131131 w 457699"/>
              <a:gd name="connsiteY9" fmla="*/ 774222 h 1169675"/>
              <a:gd name="connsiteX10" fmla="*/ 261969 w 457699"/>
              <a:gd name="connsiteY10" fmla="*/ 734924 h 1169675"/>
              <a:gd name="connsiteX11" fmla="*/ 444586 w 457699"/>
              <a:gd name="connsiteY11" fmla="*/ 844957 h 1169675"/>
              <a:gd name="connsiteX12" fmla="*/ 301266 w 457699"/>
              <a:gd name="connsiteY12" fmla="*/ 1140844 h 1169675"/>
              <a:gd name="connsiteX13" fmla="*/ 109402 w 457699"/>
              <a:gd name="connsiteY13" fmla="*/ 1169970 h 1169675"/>
              <a:gd name="connsiteX14" fmla="*/ 109402 w 457699"/>
              <a:gd name="connsiteY14" fmla="*/ 1169970 h 1169675"/>
              <a:gd name="connsiteX15" fmla="*/ 82125 w 457699"/>
              <a:gd name="connsiteY15" fmla="*/ 1169970 h 1169675"/>
              <a:gd name="connsiteX16" fmla="*/ 62708 w 457699"/>
              <a:gd name="connsiteY16" fmla="*/ 1169970 h 1169675"/>
              <a:gd name="connsiteX17" fmla="*/ 37742 w 457699"/>
              <a:gd name="connsiteY17" fmla="*/ 1170895 h 1169675"/>
              <a:gd name="connsiteX18" fmla="*/ 37280 w 457699"/>
              <a:gd name="connsiteY18" fmla="*/ 1170895 h 1169675"/>
              <a:gd name="connsiteX19" fmla="*/ 6304 w 457699"/>
              <a:gd name="connsiteY19" fmla="*/ 1169508 h 1169675"/>
              <a:gd name="connsiteX20" fmla="*/ 101543 w 457699"/>
              <a:gd name="connsiteY20" fmla="*/ 1098772 h 1169675"/>
              <a:gd name="connsiteX21" fmla="*/ 272602 w 457699"/>
              <a:gd name="connsiteY21" fmla="*/ 1074732 h 1169675"/>
              <a:gd name="connsiteX22" fmla="*/ 376625 w 457699"/>
              <a:gd name="connsiteY22" fmla="*/ 872697 h 1169675"/>
              <a:gd name="connsiteX23" fmla="*/ 262431 w 457699"/>
              <a:gd name="connsiteY23" fmla="*/ 808896 h 1169675"/>
              <a:gd name="connsiteX24" fmla="*/ 172740 w 457699"/>
              <a:gd name="connsiteY24" fmla="*/ 835711 h 1169675"/>
              <a:gd name="connsiteX25" fmla="*/ 76115 w 457699"/>
              <a:gd name="connsiteY25" fmla="*/ 1098772 h 1169675"/>
              <a:gd name="connsiteX26" fmla="*/ 81200 w 457699"/>
              <a:gd name="connsiteY26" fmla="*/ 1098772 h 1169675"/>
              <a:gd name="connsiteX27" fmla="*/ 101543 w 457699"/>
              <a:gd name="connsiteY27" fmla="*/ 1098772 h 1169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7699" h="1169675">
                <a:moveTo>
                  <a:pt x="6304" y="1169508"/>
                </a:moveTo>
                <a:lnTo>
                  <a:pt x="1681" y="1164884"/>
                </a:lnTo>
                <a:lnTo>
                  <a:pt x="1681" y="1134371"/>
                </a:lnTo>
                <a:cubicBezTo>
                  <a:pt x="1681" y="1127899"/>
                  <a:pt x="1681" y="1121888"/>
                  <a:pt x="1681" y="1115416"/>
                </a:cubicBezTo>
                <a:lnTo>
                  <a:pt x="5842" y="6304"/>
                </a:lnTo>
                <a:lnTo>
                  <a:pt x="10465" y="1681"/>
                </a:lnTo>
                <a:lnTo>
                  <a:pt x="70567" y="1681"/>
                </a:lnTo>
                <a:lnTo>
                  <a:pt x="75190" y="6304"/>
                </a:lnTo>
                <a:lnTo>
                  <a:pt x="71492" y="832012"/>
                </a:lnTo>
                <a:cubicBezTo>
                  <a:pt x="88135" y="808896"/>
                  <a:pt x="108015" y="789479"/>
                  <a:pt x="131131" y="774222"/>
                </a:cubicBezTo>
                <a:cubicBezTo>
                  <a:pt x="169504" y="748332"/>
                  <a:pt x="214812" y="734924"/>
                  <a:pt x="261969" y="734924"/>
                </a:cubicBezTo>
                <a:cubicBezTo>
                  <a:pt x="346111" y="734924"/>
                  <a:pt x="418234" y="778383"/>
                  <a:pt x="444586" y="844957"/>
                </a:cubicBezTo>
                <a:cubicBezTo>
                  <a:pt x="488044" y="953603"/>
                  <a:pt x="422394" y="1089063"/>
                  <a:pt x="301266" y="1140844"/>
                </a:cubicBezTo>
                <a:cubicBezTo>
                  <a:pt x="241164" y="1166734"/>
                  <a:pt x="167192" y="1169970"/>
                  <a:pt x="109402" y="1169970"/>
                </a:cubicBezTo>
                <a:cubicBezTo>
                  <a:pt x="109402" y="1169970"/>
                  <a:pt x="109402" y="1169970"/>
                  <a:pt x="109402" y="1169970"/>
                </a:cubicBezTo>
                <a:cubicBezTo>
                  <a:pt x="99693" y="1169970"/>
                  <a:pt x="90447" y="1169970"/>
                  <a:pt x="82125" y="1169970"/>
                </a:cubicBezTo>
                <a:cubicBezTo>
                  <a:pt x="75190" y="1169970"/>
                  <a:pt x="68718" y="1169970"/>
                  <a:pt x="62708" y="1169970"/>
                </a:cubicBezTo>
                <a:cubicBezTo>
                  <a:pt x="46989" y="1169970"/>
                  <a:pt x="37742" y="1170895"/>
                  <a:pt x="37742" y="1170895"/>
                </a:cubicBezTo>
                <a:lnTo>
                  <a:pt x="37280" y="1170895"/>
                </a:lnTo>
                <a:lnTo>
                  <a:pt x="6304" y="1169508"/>
                </a:lnTo>
                <a:close/>
                <a:moveTo>
                  <a:pt x="101543" y="1098772"/>
                </a:moveTo>
                <a:cubicBezTo>
                  <a:pt x="158408" y="1098772"/>
                  <a:pt x="223133" y="1095998"/>
                  <a:pt x="272602" y="1074732"/>
                </a:cubicBezTo>
                <a:cubicBezTo>
                  <a:pt x="356745" y="1038670"/>
                  <a:pt x="405289" y="944357"/>
                  <a:pt x="376625" y="872697"/>
                </a:cubicBezTo>
                <a:cubicBezTo>
                  <a:pt x="361368" y="833862"/>
                  <a:pt x="316060" y="808896"/>
                  <a:pt x="262431" y="808896"/>
                </a:cubicBezTo>
                <a:cubicBezTo>
                  <a:pt x="230068" y="808896"/>
                  <a:pt x="198168" y="818605"/>
                  <a:pt x="172740" y="835711"/>
                </a:cubicBezTo>
                <a:cubicBezTo>
                  <a:pt x="109864" y="877320"/>
                  <a:pt x="80276" y="958689"/>
                  <a:pt x="76115" y="1098772"/>
                </a:cubicBezTo>
                <a:cubicBezTo>
                  <a:pt x="77964" y="1098772"/>
                  <a:pt x="79351" y="1098772"/>
                  <a:pt x="81200" y="1098772"/>
                </a:cubicBezTo>
                <a:lnTo>
                  <a:pt x="101543" y="1098772"/>
                </a:lnTo>
                <a:close/>
              </a:path>
            </a:pathLst>
          </a:custGeom>
          <a:solidFill>
            <a:schemeClr val="bg1"/>
          </a:solidFill>
          <a:ln w="461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347CB3E-5E64-4C92-8FB6-C14B28BDBB38}"/>
              </a:ext>
            </a:extLst>
          </p:cNvPr>
          <p:cNvSpPr/>
          <p:nvPr/>
        </p:nvSpPr>
        <p:spPr>
          <a:xfrm>
            <a:off x="8430600" y="1157375"/>
            <a:ext cx="357318" cy="397307"/>
          </a:xfrm>
          <a:custGeom>
            <a:avLst/>
            <a:gdLst>
              <a:gd name="connsiteX0" fmla="*/ 788092 w 1280633"/>
              <a:gd name="connsiteY0" fmla="*/ 202791 h 1423953"/>
              <a:gd name="connsiteX1" fmla="*/ 1033123 w 1280633"/>
              <a:gd name="connsiteY1" fmla="*/ 1681 h 1423953"/>
              <a:gd name="connsiteX2" fmla="*/ 1283239 w 1280633"/>
              <a:gd name="connsiteY2" fmla="*/ 201404 h 1423953"/>
              <a:gd name="connsiteX3" fmla="*/ 1033123 w 1280633"/>
              <a:gd name="connsiteY3" fmla="*/ 410374 h 1423953"/>
              <a:gd name="connsiteX4" fmla="*/ 856515 w 1280633"/>
              <a:gd name="connsiteY4" fmla="*/ 347498 h 1423953"/>
              <a:gd name="connsiteX5" fmla="*/ 860676 w 1280633"/>
              <a:gd name="connsiteY5" fmla="*/ 1176443 h 1423953"/>
              <a:gd name="connsiteX6" fmla="*/ 862063 w 1280633"/>
              <a:gd name="connsiteY6" fmla="*/ 1306817 h 1423953"/>
              <a:gd name="connsiteX7" fmla="*/ 857902 w 1280633"/>
              <a:gd name="connsiteY7" fmla="*/ 1311441 h 1423953"/>
              <a:gd name="connsiteX8" fmla="*/ 12777 w 1280633"/>
              <a:gd name="connsiteY8" fmla="*/ 1425634 h 1423953"/>
              <a:gd name="connsiteX9" fmla="*/ 7691 w 1280633"/>
              <a:gd name="connsiteY9" fmla="*/ 1421011 h 1423953"/>
              <a:gd name="connsiteX10" fmla="*/ 7691 w 1280633"/>
              <a:gd name="connsiteY10" fmla="*/ 1401593 h 1423953"/>
              <a:gd name="connsiteX11" fmla="*/ 7691 w 1280633"/>
              <a:gd name="connsiteY11" fmla="*/ 1401593 h 1423953"/>
              <a:gd name="connsiteX12" fmla="*/ 1681 w 1280633"/>
              <a:gd name="connsiteY12" fmla="*/ 303115 h 1423953"/>
              <a:gd name="connsiteX13" fmla="*/ 249024 w 1280633"/>
              <a:gd name="connsiteY13" fmla="*/ 98306 h 1423953"/>
              <a:gd name="connsiteX14" fmla="*/ 499140 w 1280633"/>
              <a:gd name="connsiteY14" fmla="*/ 297105 h 1423953"/>
              <a:gd name="connsiteX15" fmla="*/ 249024 w 1280633"/>
              <a:gd name="connsiteY15" fmla="*/ 506999 h 1423953"/>
              <a:gd name="connsiteX16" fmla="*/ 72416 w 1280633"/>
              <a:gd name="connsiteY16" fmla="*/ 444124 h 1423953"/>
              <a:gd name="connsiteX17" fmla="*/ 76115 w 1280633"/>
              <a:gd name="connsiteY17" fmla="*/ 1280465 h 1423953"/>
              <a:gd name="connsiteX18" fmla="*/ 790866 w 1280633"/>
              <a:gd name="connsiteY18" fmla="*/ 1178292 h 1423953"/>
              <a:gd name="connsiteX19" fmla="*/ 786705 w 1280633"/>
              <a:gd name="connsiteY19" fmla="*/ 207414 h 1423953"/>
              <a:gd name="connsiteX20" fmla="*/ 788092 w 1280633"/>
              <a:gd name="connsiteY20" fmla="*/ 202791 h 142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80633" h="1423953">
                <a:moveTo>
                  <a:pt x="788092" y="202791"/>
                </a:moveTo>
                <a:cubicBezTo>
                  <a:pt x="791790" y="91834"/>
                  <a:pt x="901361" y="1681"/>
                  <a:pt x="1033123" y="1681"/>
                </a:cubicBezTo>
                <a:cubicBezTo>
                  <a:pt x="1168583" y="1681"/>
                  <a:pt x="1283239" y="88598"/>
                  <a:pt x="1283239" y="201404"/>
                </a:cubicBezTo>
                <a:cubicBezTo>
                  <a:pt x="1283239" y="314211"/>
                  <a:pt x="1168583" y="410374"/>
                  <a:pt x="1033123" y="410374"/>
                </a:cubicBezTo>
                <a:cubicBezTo>
                  <a:pt x="966548" y="410374"/>
                  <a:pt x="902748" y="387720"/>
                  <a:pt x="856515" y="347498"/>
                </a:cubicBezTo>
                <a:lnTo>
                  <a:pt x="860676" y="1176443"/>
                </a:lnTo>
                <a:lnTo>
                  <a:pt x="862063" y="1306817"/>
                </a:lnTo>
                <a:lnTo>
                  <a:pt x="857902" y="1311441"/>
                </a:lnTo>
                <a:lnTo>
                  <a:pt x="12777" y="1425634"/>
                </a:lnTo>
                <a:lnTo>
                  <a:pt x="7691" y="1421011"/>
                </a:lnTo>
                <a:lnTo>
                  <a:pt x="7691" y="1401593"/>
                </a:lnTo>
                <a:lnTo>
                  <a:pt x="7691" y="1401593"/>
                </a:lnTo>
                <a:lnTo>
                  <a:pt x="1681" y="303115"/>
                </a:lnTo>
                <a:cubicBezTo>
                  <a:pt x="5380" y="192158"/>
                  <a:pt x="116799" y="98306"/>
                  <a:pt x="249024" y="98306"/>
                </a:cubicBezTo>
                <a:cubicBezTo>
                  <a:pt x="384484" y="98306"/>
                  <a:pt x="499140" y="184761"/>
                  <a:pt x="499140" y="297105"/>
                </a:cubicBezTo>
                <a:cubicBezTo>
                  <a:pt x="499140" y="410374"/>
                  <a:pt x="384484" y="506999"/>
                  <a:pt x="249024" y="506999"/>
                </a:cubicBezTo>
                <a:cubicBezTo>
                  <a:pt x="182449" y="506999"/>
                  <a:pt x="118649" y="484346"/>
                  <a:pt x="72416" y="444124"/>
                </a:cubicBezTo>
                <a:lnTo>
                  <a:pt x="76115" y="1280465"/>
                </a:lnTo>
                <a:lnTo>
                  <a:pt x="790866" y="1178292"/>
                </a:lnTo>
                <a:lnTo>
                  <a:pt x="786705" y="207414"/>
                </a:lnTo>
                <a:lnTo>
                  <a:pt x="788092" y="202791"/>
                </a:lnTo>
                <a:close/>
              </a:path>
            </a:pathLst>
          </a:custGeom>
          <a:solidFill>
            <a:schemeClr val="bg1"/>
          </a:solidFill>
          <a:ln w="461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F5D028B-6404-4CC9-8377-CF7EA601E480}"/>
              </a:ext>
            </a:extLst>
          </p:cNvPr>
          <p:cNvSpPr/>
          <p:nvPr/>
        </p:nvSpPr>
        <p:spPr>
          <a:xfrm>
            <a:off x="8003921" y="437017"/>
            <a:ext cx="326562" cy="361802"/>
          </a:xfrm>
          <a:custGeom>
            <a:avLst/>
            <a:gdLst>
              <a:gd name="connsiteX0" fmla="*/ 1033123 w 1285256"/>
              <a:gd name="connsiteY0" fmla="*/ 1681 h 1423953"/>
              <a:gd name="connsiteX1" fmla="*/ 788092 w 1285256"/>
              <a:gd name="connsiteY1" fmla="*/ 202791 h 1423953"/>
              <a:gd name="connsiteX2" fmla="*/ 786705 w 1285256"/>
              <a:gd name="connsiteY2" fmla="*/ 207877 h 1423953"/>
              <a:gd name="connsiteX3" fmla="*/ 790403 w 1285256"/>
              <a:gd name="connsiteY3" fmla="*/ 1067334 h 1423953"/>
              <a:gd name="connsiteX4" fmla="*/ 75653 w 1285256"/>
              <a:gd name="connsiteY4" fmla="*/ 1170432 h 1423953"/>
              <a:gd name="connsiteX5" fmla="*/ 72416 w 1285256"/>
              <a:gd name="connsiteY5" fmla="*/ 444124 h 1423953"/>
              <a:gd name="connsiteX6" fmla="*/ 249024 w 1285256"/>
              <a:gd name="connsiteY6" fmla="*/ 506999 h 1423953"/>
              <a:gd name="connsiteX7" fmla="*/ 499140 w 1285256"/>
              <a:gd name="connsiteY7" fmla="*/ 297105 h 1423953"/>
              <a:gd name="connsiteX8" fmla="*/ 249024 w 1285256"/>
              <a:gd name="connsiteY8" fmla="*/ 98306 h 1423953"/>
              <a:gd name="connsiteX9" fmla="*/ 1681 w 1285256"/>
              <a:gd name="connsiteY9" fmla="*/ 303115 h 1423953"/>
              <a:gd name="connsiteX10" fmla="*/ 7691 w 1285256"/>
              <a:gd name="connsiteY10" fmla="*/ 1402056 h 1423953"/>
              <a:gd name="connsiteX11" fmla="*/ 7691 w 1285256"/>
              <a:gd name="connsiteY11" fmla="*/ 1402056 h 1423953"/>
              <a:gd name="connsiteX12" fmla="*/ 7691 w 1285256"/>
              <a:gd name="connsiteY12" fmla="*/ 1421473 h 1423953"/>
              <a:gd name="connsiteX13" fmla="*/ 12777 w 1285256"/>
              <a:gd name="connsiteY13" fmla="*/ 1426097 h 1423953"/>
              <a:gd name="connsiteX14" fmla="*/ 857902 w 1285256"/>
              <a:gd name="connsiteY14" fmla="*/ 1311903 h 1423953"/>
              <a:gd name="connsiteX15" fmla="*/ 862063 w 1285256"/>
              <a:gd name="connsiteY15" fmla="*/ 1307280 h 1423953"/>
              <a:gd name="connsiteX16" fmla="*/ 860676 w 1285256"/>
              <a:gd name="connsiteY16" fmla="*/ 1176905 h 1423953"/>
              <a:gd name="connsiteX17" fmla="*/ 856978 w 1285256"/>
              <a:gd name="connsiteY17" fmla="*/ 347960 h 1423953"/>
              <a:gd name="connsiteX18" fmla="*/ 1033585 w 1285256"/>
              <a:gd name="connsiteY18" fmla="*/ 410836 h 1423953"/>
              <a:gd name="connsiteX19" fmla="*/ 1283701 w 1285256"/>
              <a:gd name="connsiteY19" fmla="*/ 201867 h 1423953"/>
              <a:gd name="connsiteX20" fmla="*/ 1033123 w 1285256"/>
              <a:gd name="connsiteY20" fmla="*/ 1681 h 1423953"/>
              <a:gd name="connsiteX21" fmla="*/ 76115 w 1285256"/>
              <a:gd name="connsiteY21" fmla="*/ 1280927 h 1423953"/>
              <a:gd name="connsiteX22" fmla="*/ 76115 w 1285256"/>
              <a:gd name="connsiteY22" fmla="*/ 1231459 h 1423953"/>
              <a:gd name="connsiteX23" fmla="*/ 790866 w 1285256"/>
              <a:gd name="connsiteY23" fmla="*/ 1128361 h 1423953"/>
              <a:gd name="connsiteX24" fmla="*/ 790866 w 1285256"/>
              <a:gd name="connsiteY24" fmla="*/ 1178754 h 1423953"/>
              <a:gd name="connsiteX25" fmla="*/ 76115 w 1285256"/>
              <a:gd name="connsiteY25" fmla="*/ 1280927 h 142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85256" h="1423953">
                <a:moveTo>
                  <a:pt x="1033123" y="1681"/>
                </a:moveTo>
                <a:cubicBezTo>
                  <a:pt x="901361" y="1681"/>
                  <a:pt x="791790" y="91834"/>
                  <a:pt x="788092" y="202791"/>
                </a:cubicBezTo>
                <a:lnTo>
                  <a:pt x="786705" y="207877"/>
                </a:lnTo>
                <a:lnTo>
                  <a:pt x="790403" y="1067334"/>
                </a:lnTo>
                <a:lnTo>
                  <a:pt x="75653" y="1170432"/>
                </a:lnTo>
                <a:lnTo>
                  <a:pt x="72416" y="444124"/>
                </a:lnTo>
                <a:cubicBezTo>
                  <a:pt x="118649" y="483883"/>
                  <a:pt x="182449" y="506999"/>
                  <a:pt x="249024" y="506999"/>
                </a:cubicBezTo>
                <a:cubicBezTo>
                  <a:pt x="384484" y="506999"/>
                  <a:pt x="499140" y="410374"/>
                  <a:pt x="499140" y="297105"/>
                </a:cubicBezTo>
                <a:cubicBezTo>
                  <a:pt x="499140" y="184761"/>
                  <a:pt x="384484" y="98306"/>
                  <a:pt x="249024" y="98306"/>
                </a:cubicBezTo>
                <a:cubicBezTo>
                  <a:pt x="117262" y="98306"/>
                  <a:pt x="5380" y="191696"/>
                  <a:pt x="1681" y="303115"/>
                </a:cubicBezTo>
                <a:lnTo>
                  <a:pt x="7691" y="1402056"/>
                </a:lnTo>
                <a:lnTo>
                  <a:pt x="7691" y="1402056"/>
                </a:lnTo>
                <a:lnTo>
                  <a:pt x="7691" y="1421473"/>
                </a:lnTo>
                <a:lnTo>
                  <a:pt x="12777" y="1426097"/>
                </a:lnTo>
                <a:lnTo>
                  <a:pt x="857902" y="1311903"/>
                </a:lnTo>
                <a:lnTo>
                  <a:pt x="862063" y="1307280"/>
                </a:lnTo>
                <a:lnTo>
                  <a:pt x="860676" y="1176905"/>
                </a:lnTo>
                <a:lnTo>
                  <a:pt x="856978" y="347960"/>
                </a:lnTo>
                <a:cubicBezTo>
                  <a:pt x="903210" y="387720"/>
                  <a:pt x="966548" y="410836"/>
                  <a:pt x="1033585" y="410836"/>
                </a:cubicBezTo>
                <a:cubicBezTo>
                  <a:pt x="1169045" y="410836"/>
                  <a:pt x="1283701" y="314673"/>
                  <a:pt x="1283701" y="201867"/>
                </a:cubicBezTo>
                <a:cubicBezTo>
                  <a:pt x="1283239" y="88598"/>
                  <a:pt x="1168583" y="1681"/>
                  <a:pt x="1033123" y="1681"/>
                </a:cubicBezTo>
                <a:close/>
                <a:moveTo>
                  <a:pt x="76115" y="1280927"/>
                </a:moveTo>
                <a:lnTo>
                  <a:pt x="76115" y="1231459"/>
                </a:lnTo>
                <a:lnTo>
                  <a:pt x="790866" y="1128361"/>
                </a:lnTo>
                <a:lnTo>
                  <a:pt x="790866" y="1178754"/>
                </a:lnTo>
                <a:lnTo>
                  <a:pt x="76115" y="1280927"/>
                </a:lnTo>
                <a:close/>
              </a:path>
            </a:pathLst>
          </a:custGeom>
          <a:solidFill>
            <a:schemeClr val="bg1"/>
          </a:solidFill>
          <a:ln w="461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A9DD988-4087-48C9-BAD5-014C4352B32C}"/>
              </a:ext>
            </a:extLst>
          </p:cNvPr>
          <p:cNvSpPr/>
          <p:nvPr/>
        </p:nvSpPr>
        <p:spPr>
          <a:xfrm>
            <a:off x="10751425" y="267281"/>
            <a:ext cx="181582" cy="288669"/>
          </a:xfrm>
          <a:custGeom>
            <a:avLst/>
            <a:gdLst>
              <a:gd name="connsiteX0" fmla="*/ 694849 w 742950"/>
              <a:gd name="connsiteY0" fmla="*/ 597694 h 1181100"/>
              <a:gd name="connsiteX1" fmla="*/ 631031 w 742950"/>
              <a:gd name="connsiteY1" fmla="*/ 297656 h 1181100"/>
              <a:gd name="connsiteX2" fmla="*/ 442436 w 742950"/>
              <a:gd name="connsiteY2" fmla="*/ 9049 h 1181100"/>
              <a:gd name="connsiteX3" fmla="*/ 442436 w 742950"/>
              <a:gd name="connsiteY3" fmla="*/ 7144 h 1181100"/>
              <a:gd name="connsiteX4" fmla="*/ 387191 w 742950"/>
              <a:gd name="connsiteY4" fmla="*/ 7144 h 1181100"/>
              <a:gd name="connsiteX5" fmla="*/ 391001 w 742950"/>
              <a:gd name="connsiteY5" fmla="*/ 881539 h 1181100"/>
              <a:gd name="connsiteX6" fmla="*/ 230029 w 742950"/>
              <a:gd name="connsiteY6" fmla="*/ 820579 h 1181100"/>
              <a:gd name="connsiteX7" fmla="*/ 7144 w 742950"/>
              <a:gd name="connsiteY7" fmla="*/ 1008221 h 1181100"/>
              <a:gd name="connsiteX8" fmla="*/ 230029 w 742950"/>
              <a:gd name="connsiteY8" fmla="*/ 1174909 h 1181100"/>
              <a:gd name="connsiteX9" fmla="*/ 443389 w 742950"/>
              <a:gd name="connsiteY9" fmla="*/ 997744 h 1181100"/>
              <a:gd name="connsiteX10" fmla="*/ 442436 w 742950"/>
              <a:gd name="connsiteY10" fmla="*/ 997744 h 1181100"/>
              <a:gd name="connsiteX11" fmla="*/ 442436 w 742950"/>
              <a:gd name="connsiteY11" fmla="*/ 999649 h 1181100"/>
              <a:gd name="connsiteX12" fmla="*/ 442436 w 742950"/>
              <a:gd name="connsiteY12" fmla="*/ 999649 h 1181100"/>
              <a:gd name="connsiteX13" fmla="*/ 442436 w 742950"/>
              <a:gd name="connsiteY13" fmla="*/ 999649 h 1181100"/>
              <a:gd name="connsiteX14" fmla="*/ 442436 w 742950"/>
              <a:gd name="connsiteY14" fmla="*/ 673894 h 1181100"/>
              <a:gd name="connsiteX15" fmla="*/ 604361 w 742950"/>
              <a:gd name="connsiteY15" fmla="*/ 821531 h 1181100"/>
              <a:gd name="connsiteX16" fmla="*/ 644367 w 742950"/>
              <a:gd name="connsiteY16" fmla="*/ 1095851 h 1181100"/>
              <a:gd name="connsiteX17" fmla="*/ 694849 w 742950"/>
              <a:gd name="connsiteY17" fmla="*/ 832961 h 1181100"/>
              <a:gd name="connsiteX18" fmla="*/ 694849 w 742950"/>
              <a:gd name="connsiteY18" fmla="*/ 597694 h 1181100"/>
              <a:gd name="connsiteX19" fmla="*/ 604361 w 742950"/>
              <a:gd name="connsiteY19" fmla="*/ 350996 h 1181100"/>
              <a:gd name="connsiteX20" fmla="*/ 680561 w 742950"/>
              <a:gd name="connsiteY20" fmla="*/ 583406 h 1181100"/>
              <a:gd name="connsiteX21" fmla="*/ 630079 w 742950"/>
              <a:gd name="connsiteY21" fmla="*/ 532924 h 1181100"/>
              <a:gd name="connsiteX22" fmla="*/ 441484 w 742950"/>
              <a:gd name="connsiteY22" fmla="*/ 269081 h 1181100"/>
              <a:gd name="connsiteX23" fmla="*/ 441484 w 742950"/>
              <a:gd name="connsiteY23" fmla="*/ 201454 h 1181100"/>
              <a:gd name="connsiteX24" fmla="*/ 604361 w 742950"/>
              <a:gd name="connsiteY24" fmla="*/ 350996 h 1181100"/>
              <a:gd name="connsiteX25" fmla="*/ 681514 w 742950"/>
              <a:gd name="connsiteY25" fmla="*/ 817721 h 1181100"/>
              <a:gd name="connsiteX26" fmla="*/ 631031 w 742950"/>
              <a:gd name="connsiteY26" fmla="*/ 767239 h 1181100"/>
              <a:gd name="connsiteX27" fmla="*/ 443389 w 742950"/>
              <a:gd name="connsiteY27" fmla="*/ 507206 h 1181100"/>
              <a:gd name="connsiteX28" fmla="*/ 443389 w 742950"/>
              <a:gd name="connsiteY28" fmla="*/ 435769 h 1181100"/>
              <a:gd name="connsiteX29" fmla="*/ 606267 w 742950"/>
              <a:gd name="connsiteY29" fmla="*/ 585311 h 1181100"/>
              <a:gd name="connsiteX30" fmla="*/ 681514 w 742950"/>
              <a:gd name="connsiteY30" fmla="*/ 817721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742950" h="1181100">
                <a:moveTo>
                  <a:pt x="694849" y="597694"/>
                </a:moveTo>
                <a:cubicBezTo>
                  <a:pt x="768192" y="530066"/>
                  <a:pt x="771049" y="391001"/>
                  <a:pt x="631031" y="297656"/>
                </a:cubicBezTo>
                <a:cubicBezTo>
                  <a:pt x="463391" y="185261"/>
                  <a:pt x="442436" y="10001"/>
                  <a:pt x="442436" y="9049"/>
                </a:cubicBezTo>
                <a:lnTo>
                  <a:pt x="442436" y="7144"/>
                </a:lnTo>
                <a:lnTo>
                  <a:pt x="387191" y="7144"/>
                </a:lnTo>
                <a:lnTo>
                  <a:pt x="391001" y="881539"/>
                </a:lnTo>
                <a:cubicBezTo>
                  <a:pt x="351949" y="844391"/>
                  <a:pt x="294799" y="820579"/>
                  <a:pt x="230029" y="820579"/>
                </a:cubicBezTo>
                <a:cubicBezTo>
                  <a:pt x="111919" y="820579"/>
                  <a:pt x="7144" y="910114"/>
                  <a:pt x="7144" y="1008221"/>
                </a:cubicBezTo>
                <a:cubicBezTo>
                  <a:pt x="7144" y="1106329"/>
                  <a:pt x="111919" y="1174909"/>
                  <a:pt x="230029" y="1174909"/>
                </a:cubicBezTo>
                <a:cubicBezTo>
                  <a:pt x="347186" y="1174909"/>
                  <a:pt x="441484" y="1102519"/>
                  <a:pt x="443389" y="997744"/>
                </a:cubicBezTo>
                <a:lnTo>
                  <a:pt x="442436" y="997744"/>
                </a:lnTo>
                <a:lnTo>
                  <a:pt x="442436" y="999649"/>
                </a:lnTo>
                <a:cubicBezTo>
                  <a:pt x="442436" y="999649"/>
                  <a:pt x="442436" y="999649"/>
                  <a:pt x="442436" y="999649"/>
                </a:cubicBezTo>
                <a:cubicBezTo>
                  <a:pt x="442436" y="999649"/>
                  <a:pt x="442436" y="999649"/>
                  <a:pt x="442436" y="999649"/>
                </a:cubicBezTo>
                <a:lnTo>
                  <a:pt x="442436" y="673894"/>
                </a:lnTo>
                <a:cubicBezTo>
                  <a:pt x="470059" y="716756"/>
                  <a:pt x="518636" y="757714"/>
                  <a:pt x="604361" y="821531"/>
                </a:cubicBezTo>
                <a:cubicBezTo>
                  <a:pt x="777717" y="951071"/>
                  <a:pt x="644367" y="1095851"/>
                  <a:pt x="644367" y="1095851"/>
                </a:cubicBezTo>
                <a:cubicBezTo>
                  <a:pt x="736759" y="1051084"/>
                  <a:pt x="781526" y="933926"/>
                  <a:pt x="694849" y="832961"/>
                </a:cubicBezTo>
                <a:cubicBezTo>
                  <a:pt x="754856" y="777716"/>
                  <a:pt x="767239" y="681514"/>
                  <a:pt x="694849" y="597694"/>
                </a:cubicBezTo>
                <a:close/>
                <a:moveTo>
                  <a:pt x="604361" y="350996"/>
                </a:moveTo>
                <a:cubicBezTo>
                  <a:pt x="718661" y="435769"/>
                  <a:pt x="704374" y="532924"/>
                  <a:pt x="680561" y="583406"/>
                </a:cubicBezTo>
                <a:cubicBezTo>
                  <a:pt x="666274" y="569119"/>
                  <a:pt x="649129" y="546259"/>
                  <a:pt x="630079" y="532924"/>
                </a:cubicBezTo>
                <a:cubicBezTo>
                  <a:pt x="479584" y="431959"/>
                  <a:pt x="446246" y="297656"/>
                  <a:pt x="441484" y="269081"/>
                </a:cubicBezTo>
                <a:lnTo>
                  <a:pt x="441484" y="201454"/>
                </a:lnTo>
                <a:cubicBezTo>
                  <a:pt x="468154" y="243364"/>
                  <a:pt x="516731" y="285274"/>
                  <a:pt x="604361" y="350996"/>
                </a:cubicBezTo>
                <a:close/>
                <a:moveTo>
                  <a:pt x="681514" y="817721"/>
                </a:moveTo>
                <a:cubicBezTo>
                  <a:pt x="667226" y="803434"/>
                  <a:pt x="650081" y="780574"/>
                  <a:pt x="631031" y="767239"/>
                </a:cubicBezTo>
                <a:cubicBezTo>
                  <a:pt x="487204" y="671036"/>
                  <a:pt x="450056" y="545306"/>
                  <a:pt x="443389" y="507206"/>
                </a:cubicBezTo>
                <a:lnTo>
                  <a:pt x="443389" y="435769"/>
                </a:lnTo>
                <a:cubicBezTo>
                  <a:pt x="471011" y="478631"/>
                  <a:pt x="519589" y="519589"/>
                  <a:pt x="606267" y="585311"/>
                </a:cubicBezTo>
                <a:cubicBezTo>
                  <a:pt x="718661" y="671036"/>
                  <a:pt x="704374" y="767239"/>
                  <a:pt x="681514" y="81772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93DC7E2-3273-417B-8BF2-D56FED94A652}"/>
              </a:ext>
            </a:extLst>
          </p:cNvPr>
          <p:cNvSpPr/>
          <p:nvPr/>
        </p:nvSpPr>
        <p:spPr>
          <a:xfrm>
            <a:off x="11054717" y="634447"/>
            <a:ext cx="253120" cy="281447"/>
          </a:xfrm>
          <a:custGeom>
            <a:avLst/>
            <a:gdLst>
              <a:gd name="connsiteX0" fmla="*/ 788092 w 1280633"/>
              <a:gd name="connsiteY0" fmla="*/ 202791 h 1423953"/>
              <a:gd name="connsiteX1" fmla="*/ 1033123 w 1280633"/>
              <a:gd name="connsiteY1" fmla="*/ 1681 h 1423953"/>
              <a:gd name="connsiteX2" fmla="*/ 1283239 w 1280633"/>
              <a:gd name="connsiteY2" fmla="*/ 201404 h 1423953"/>
              <a:gd name="connsiteX3" fmla="*/ 1033123 w 1280633"/>
              <a:gd name="connsiteY3" fmla="*/ 410374 h 1423953"/>
              <a:gd name="connsiteX4" fmla="*/ 856515 w 1280633"/>
              <a:gd name="connsiteY4" fmla="*/ 347498 h 1423953"/>
              <a:gd name="connsiteX5" fmla="*/ 860676 w 1280633"/>
              <a:gd name="connsiteY5" fmla="*/ 1176443 h 1423953"/>
              <a:gd name="connsiteX6" fmla="*/ 862063 w 1280633"/>
              <a:gd name="connsiteY6" fmla="*/ 1306817 h 1423953"/>
              <a:gd name="connsiteX7" fmla="*/ 857902 w 1280633"/>
              <a:gd name="connsiteY7" fmla="*/ 1311441 h 1423953"/>
              <a:gd name="connsiteX8" fmla="*/ 12777 w 1280633"/>
              <a:gd name="connsiteY8" fmla="*/ 1425634 h 1423953"/>
              <a:gd name="connsiteX9" fmla="*/ 7691 w 1280633"/>
              <a:gd name="connsiteY9" fmla="*/ 1421011 h 1423953"/>
              <a:gd name="connsiteX10" fmla="*/ 7691 w 1280633"/>
              <a:gd name="connsiteY10" fmla="*/ 1401593 h 1423953"/>
              <a:gd name="connsiteX11" fmla="*/ 7691 w 1280633"/>
              <a:gd name="connsiteY11" fmla="*/ 1401593 h 1423953"/>
              <a:gd name="connsiteX12" fmla="*/ 1681 w 1280633"/>
              <a:gd name="connsiteY12" fmla="*/ 303115 h 1423953"/>
              <a:gd name="connsiteX13" fmla="*/ 249024 w 1280633"/>
              <a:gd name="connsiteY13" fmla="*/ 98306 h 1423953"/>
              <a:gd name="connsiteX14" fmla="*/ 499140 w 1280633"/>
              <a:gd name="connsiteY14" fmla="*/ 297105 h 1423953"/>
              <a:gd name="connsiteX15" fmla="*/ 249024 w 1280633"/>
              <a:gd name="connsiteY15" fmla="*/ 506999 h 1423953"/>
              <a:gd name="connsiteX16" fmla="*/ 72416 w 1280633"/>
              <a:gd name="connsiteY16" fmla="*/ 444124 h 1423953"/>
              <a:gd name="connsiteX17" fmla="*/ 76115 w 1280633"/>
              <a:gd name="connsiteY17" fmla="*/ 1280465 h 1423953"/>
              <a:gd name="connsiteX18" fmla="*/ 790866 w 1280633"/>
              <a:gd name="connsiteY18" fmla="*/ 1178292 h 1423953"/>
              <a:gd name="connsiteX19" fmla="*/ 786705 w 1280633"/>
              <a:gd name="connsiteY19" fmla="*/ 207414 h 1423953"/>
              <a:gd name="connsiteX20" fmla="*/ 788092 w 1280633"/>
              <a:gd name="connsiteY20" fmla="*/ 202791 h 142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80633" h="1423953">
                <a:moveTo>
                  <a:pt x="788092" y="202791"/>
                </a:moveTo>
                <a:cubicBezTo>
                  <a:pt x="791790" y="91834"/>
                  <a:pt x="901361" y="1681"/>
                  <a:pt x="1033123" y="1681"/>
                </a:cubicBezTo>
                <a:cubicBezTo>
                  <a:pt x="1168583" y="1681"/>
                  <a:pt x="1283239" y="88598"/>
                  <a:pt x="1283239" y="201404"/>
                </a:cubicBezTo>
                <a:cubicBezTo>
                  <a:pt x="1283239" y="314211"/>
                  <a:pt x="1168583" y="410374"/>
                  <a:pt x="1033123" y="410374"/>
                </a:cubicBezTo>
                <a:cubicBezTo>
                  <a:pt x="966548" y="410374"/>
                  <a:pt x="902748" y="387720"/>
                  <a:pt x="856515" y="347498"/>
                </a:cubicBezTo>
                <a:lnTo>
                  <a:pt x="860676" y="1176443"/>
                </a:lnTo>
                <a:lnTo>
                  <a:pt x="862063" y="1306817"/>
                </a:lnTo>
                <a:lnTo>
                  <a:pt x="857902" y="1311441"/>
                </a:lnTo>
                <a:lnTo>
                  <a:pt x="12777" y="1425634"/>
                </a:lnTo>
                <a:lnTo>
                  <a:pt x="7691" y="1421011"/>
                </a:lnTo>
                <a:lnTo>
                  <a:pt x="7691" y="1401593"/>
                </a:lnTo>
                <a:lnTo>
                  <a:pt x="7691" y="1401593"/>
                </a:lnTo>
                <a:lnTo>
                  <a:pt x="1681" y="303115"/>
                </a:lnTo>
                <a:cubicBezTo>
                  <a:pt x="5380" y="192158"/>
                  <a:pt x="116799" y="98306"/>
                  <a:pt x="249024" y="98306"/>
                </a:cubicBezTo>
                <a:cubicBezTo>
                  <a:pt x="384484" y="98306"/>
                  <a:pt x="499140" y="184761"/>
                  <a:pt x="499140" y="297105"/>
                </a:cubicBezTo>
                <a:cubicBezTo>
                  <a:pt x="499140" y="410374"/>
                  <a:pt x="384484" y="506999"/>
                  <a:pt x="249024" y="506999"/>
                </a:cubicBezTo>
                <a:cubicBezTo>
                  <a:pt x="182449" y="506999"/>
                  <a:pt x="118649" y="484346"/>
                  <a:pt x="72416" y="444124"/>
                </a:cubicBezTo>
                <a:lnTo>
                  <a:pt x="76115" y="1280465"/>
                </a:lnTo>
                <a:lnTo>
                  <a:pt x="790866" y="1178292"/>
                </a:lnTo>
                <a:lnTo>
                  <a:pt x="786705" y="207414"/>
                </a:lnTo>
                <a:lnTo>
                  <a:pt x="788092" y="202791"/>
                </a:lnTo>
                <a:close/>
              </a:path>
            </a:pathLst>
          </a:custGeom>
          <a:solidFill>
            <a:schemeClr val="bg1"/>
          </a:solidFill>
          <a:ln w="461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DE48D41-51E3-471F-B50B-0CDED1DD7EBF}"/>
              </a:ext>
            </a:extLst>
          </p:cNvPr>
          <p:cNvSpPr/>
          <p:nvPr/>
        </p:nvSpPr>
        <p:spPr>
          <a:xfrm rot="14875983">
            <a:off x="11251626" y="67657"/>
            <a:ext cx="225525" cy="249862"/>
          </a:xfrm>
          <a:custGeom>
            <a:avLst/>
            <a:gdLst>
              <a:gd name="connsiteX0" fmla="*/ 1033123 w 1285256"/>
              <a:gd name="connsiteY0" fmla="*/ 1681 h 1423953"/>
              <a:gd name="connsiteX1" fmla="*/ 788092 w 1285256"/>
              <a:gd name="connsiteY1" fmla="*/ 202791 h 1423953"/>
              <a:gd name="connsiteX2" fmla="*/ 786705 w 1285256"/>
              <a:gd name="connsiteY2" fmla="*/ 207877 h 1423953"/>
              <a:gd name="connsiteX3" fmla="*/ 790403 w 1285256"/>
              <a:gd name="connsiteY3" fmla="*/ 1067334 h 1423953"/>
              <a:gd name="connsiteX4" fmla="*/ 75653 w 1285256"/>
              <a:gd name="connsiteY4" fmla="*/ 1170432 h 1423953"/>
              <a:gd name="connsiteX5" fmla="*/ 72416 w 1285256"/>
              <a:gd name="connsiteY5" fmla="*/ 444124 h 1423953"/>
              <a:gd name="connsiteX6" fmla="*/ 249024 w 1285256"/>
              <a:gd name="connsiteY6" fmla="*/ 506999 h 1423953"/>
              <a:gd name="connsiteX7" fmla="*/ 499140 w 1285256"/>
              <a:gd name="connsiteY7" fmla="*/ 297105 h 1423953"/>
              <a:gd name="connsiteX8" fmla="*/ 249024 w 1285256"/>
              <a:gd name="connsiteY8" fmla="*/ 98306 h 1423953"/>
              <a:gd name="connsiteX9" fmla="*/ 1681 w 1285256"/>
              <a:gd name="connsiteY9" fmla="*/ 303115 h 1423953"/>
              <a:gd name="connsiteX10" fmla="*/ 7691 w 1285256"/>
              <a:gd name="connsiteY10" fmla="*/ 1402056 h 1423953"/>
              <a:gd name="connsiteX11" fmla="*/ 7691 w 1285256"/>
              <a:gd name="connsiteY11" fmla="*/ 1402056 h 1423953"/>
              <a:gd name="connsiteX12" fmla="*/ 7691 w 1285256"/>
              <a:gd name="connsiteY12" fmla="*/ 1421473 h 1423953"/>
              <a:gd name="connsiteX13" fmla="*/ 12777 w 1285256"/>
              <a:gd name="connsiteY13" fmla="*/ 1426097 h 1423953"/>
              <a:gd name="connsiteX14" fmla="*/ 857902 w 1285256"/>
              <a:gd name="connsiteY14" fmla="*/ 1311903 h 1423953"/>
              <a:gd name="connsiteX15" fmla="*/ 862063 w 1285256"/>
              <a:gd name="connsiteY15" fmla="*/ 1307280 h 1423953"/>
              <a:gd name="connsiteX16" fmla="*/ 860676 w 1285256"/>
              <a:gd name="connsiteY16" fmla="*/ 1176905 h 1423953"/>
              <a:gd name="connsiteX17" fmla="*/ 856978 w 1285256"/>
              <a:gd name="connsiteY17" fmla="*/ 347960 h 1423953"/>
              <a:gd name="connsiteX18" fmla="*/ 1033585 w 1285256"/>
              <a:gd name="connsiteY18" fmla="*/ 410836 h 1423953"/>
              <a:gd name="connsiteX19" fmla="*/ 1283701 w 1285256"/>
              <a:gd name="connsiteY19" fmla="*/ 201867 h 1423953"/>
              <a:gd name="connsiteX20" fmla="*/ 1033123 w 1285256"/>
              <a:gd name="connsiteY20" fmla="*/ 1681 h 1423953"/>
              <a:gd name="connsiteX21" fmla="*/ 76115 w 1285256"/>
              <a:gd name="connsiteY21" fmla="*/ 1280927 h 1423953"/>
              <a:gd name="connsiteX22" fmla="*/ 76115 w 1285256"/>
              <a:gd name="connsiteY22" fmla="*/ 1231459 h 1423953"/>
              <a:gd name="connsiteX23" fmla="*/ 790866 w 1285256"/>
              <a:gd name="connsiteY23" fmla="*/ 1128361 h 1423953"/>
              <a:gd name="connsiteX24" fmla="*/ 790866 w 1285256"/>
              <a:gd name="connsiteY24" fmla="*/ 1178754 h 1423953"/>
              <a:gd name="connsiteX25" fmla="*/ 76115 w 1285256"/>
              <a:gd name="connsiteY25" fmla="*/ 1280927 h 142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85256" h="1423953">
                <a:moveTo>
                  <a:pt x="1033123" y="1681"/>
                </a:moveTo>
                <a:cubicBezTo>
                  <a:pt x="901361" y="1681"/>
                  <a:pt x="791790" y="91834"/>
                  <a:pt x="788092" y="202791"/>
                </a:cubicBezTo>
                <a:lnTo>
                  <a:pt x="786705" y="207877"/>
                </a:lnTo>
                <a:lnTo>
                  <a:pt x="790403" y="1067334"/>
                </a:lnTo>
                <a:lnTo>
                  <a:pt x="75653" y="1170432"/>
                </a:lnTo>
                <a:lnTo>
                  <a:pt x="72416" y="444124"/>
                </a:lnTo>
                <a:cubicBezTo>
                  <a:pt x="118649" y="483883"/>
                  <a:pt x="182449" y="506999"/>
                  <a:pt x="249024" y="506999"/>
                </a:cubicBezTo>
                <a:cubicBezTo>
                  <a:pt x="384484" y="506999"/>
                  <a:pt x="499140" y="410374"/>
                  <a:pt x="499140" y="297105"/>
                </a:cubicBezTo>
                <a:cubicBezTo>
                  <a:pt x="499140" y="184761"/>
                  <a:pt x="384484" y="98306"/>
                  <a:pt x="249024" y="98306"/>
                </a:cubicBezTo>
                <a:cubicBezTo>
                  <a:pt x="117262" y="98306"/>
                  <a:pt x="5380" y="191696"/>
                  <a:pt x="1681" y="303115"/>
                </a:cubicBezTo>
                <a:lnTo>
                  <a:pt x="7691" y="1402056"/>
                </a:lnTo>
                <a:lnTo>
                  <a:pt x="7691" y="1402056"/>
                </a:lnTo>
                <a:lnTo>
                  <a:pt x="7691" y="1421473"/>
                </a:lnTo>
                <a:lnTo>
                  <a:pt x="12777" y="1426097"/>
                </a:lnTo>
                <a:lnTo>
                  <a:pt x="857902" y="1311903"/>
                </a:lnTo>
                <a:lnTo>
                  <a:pt x="862063" y="1307280"/>
                </a:lnTo>
                <a:lnTo>
                  <a:pt x="860676" y="1176905"/>
                </a:lnTo>
                <a:lnTo>
                  <a:pt x="856978" y="347960"/>
                </a:lnTo>
                <a:cubicBezTo>
                  <a:pt x="903210" y="387720"/>
                  <a:pt x="966548" y="410836"/>
                  <a:pt x="1033585" y="410836"/>
                </a:cubicBezTo>
                <a:cubicBezTo>
                  <a:pt x="1169045" y="410836"/>
                  <a:pt x="1283701" y="314673"/>
                  <a:pt x="1283701" y="201867"/>
                </a:cubicBezTo>
                <a:cubicBezTo>
                  <a:pt x="1283239" y="88598"/>
                  <a:pt x="1168583" y="1681"/>
                  <a:pt x="1033123" y="1681"/>
                </a:cubicBezTo>
                <a:close/>
                <a:moveTo>
                  <a:pt x="76115" y="1280927"/>
                </a:moveTo>
                <a:lnTo>
                  <a:pt x="76115" y="1231459"/>
                </a:lnTo>
                <a:lnTo>
                  <a:pt x="790866" y="1128361"/>
                </a:lnTo>
                <a:lnTo>
                  <a:pt x="790866" y="1178754"/>
                </a:lnTo>
                <a:lnTo>
                  <a:pt x="76115" y="1280927"/>
                </a:lnTo>
                <a:close/>
              </a:path>
            </a:pathLst>
          </a:custGeom>
          <a:solidFill>
            <a:schemeClr val="bg1"/>
          </a:solidFill>
          <a:ln w="461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1E335B8-FC7D-42F8-9F69-1E9CA7A8686F}"/>
              </a:ext>
            </a:extLst>
          </p:cNvPr>
          <p:cNvSpPr/>
          <p:nvPr/>
        </p:nvSpPr>
        <p:spPr>
          <a:xfrm rot="1246659">
            <a:off x="9818243" y="1309212"/>
            <a:ext cx="124694" cy="328981"/>
          </a:xfrm>
          <a:custGeom>
            <a:avLst/>
            <a:gdLst>
              <a:gd name="connsiteX0" fmla="*/ 444341 w 447675"/>
              <a:gd name="connsiteY0" fmla="*/ 999649 h 1181100"/>
              <a:gd name="connsiteX1" fmla="*/ 444341 w 447675"/>
              <a:gd name="connsiteY1" fmla="*/ 999649 h 1181100"/>
              <a:gd name="connsiteX2" fmla="*/ 444341 w 447675"/>
              <a:gd name="connsiteY2" fmla="*/ 999649 h 1181100"/>
              <a:gd name="connsiteX3" fmla="*/ 440531 w 447675"/>
              <a:gd name="connsiteY3" fmla="*/ 7144 h 1181100"/>
              <a:gd name="connsiteX4" fmla="*/ 387191 w 447675"/>
              <a:gd name="connsiteY4" fmla="*/ 7144 h 1181100"/>
              <a:gd name="connsiteX5" fmla="*/ 391001 w 447675"/>
              <a:gd name="connsiteY5" fmla="*/ 881539 h 1181100"/>
              <a:gd name="connsiteX6" fmla="*/ 230029 w 447675"/>
              <a:gd name="connsiteY6" fmla="*/ 820579 h 1181100"/>
              <a:gd name="connsiteX7" fmla="*/ 7144 w 447675"/>
              <a:gd name="connsiteY7" fmla="*/ 1008221 h 1181100"/>
              <a:gd name="connsiteX8" fmla="*/ 230029 w 447675"/>
              <a:gd name="connsiteY8" fmla="*/ 1174909 h 1181100"/>
              <a:gd name="connsiteX9" fmla="*/ 443389 w 447675"/>
              <a:gd name="connsiteY9" fmla="*/ 997744 h 1181100"/>
              <a:gd name="connsiteX10" fmla="*/ 443389 w 447675"/>
              <a:gd name="connsiteY10" fmla="*/ 997744 h 1181100"/>
              <a:gd name="connsiteX11" fmla="*/ 443389 w 447675"/>
              <a:gd name="connsiteY11" fmla="*/ 999649 h 1181100"/>
              <a:gd name="connsiteX12" fmla="*/ 230981 w 447675"/>
              <a:gd name="connsiteY12" fmla="*/ 1119664 h 1181100"/>
              <a:gd name="connsiteX13" fmla="*/ 65246 w 447675"/>
              <a:gd name="connsiteY13" fmla="*/ 1008221 h 1181100"/>
              <a:gd name="connsiteX14" fmla="*/ 230981 w 447675"/>
              <a:gd name="connsiteY14" fmla="*/ 877729 h 1181100"/>
              <a:gd name="connsiteX15" fmla="*/ 387191 w 447675"/>
              <a:gd name="connsiteY15" fmla="*/ 998696 h 1181100"/>
              <a:gd name="connsiteX16" fmla="*/ 230981 w 447675"/>
              <a:gd name="connsiteY16" fmla="*/ 1119664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7675" h="1181100">
                <a:moveTo>
                  <a:pt x="444341" y="999649"/>
                </a:moveTo>
                <a:cubicBezTo>
                  <a:pt x="444341" y="998696"/>
                  <a:pt x="444341" y="998696"/>
                  <a:pt x="444341" y="999649"/>
                </a:cubicBezTo>
                <a:cubicBezTo>
                  <a:pt x="444341" y="998696"/>
                  <a:pt x="444341" y="998696"/>
                  <a:pt x="444341" y="999649"/>
                </a:cubicBezTo>
                <a:lnTo>
                  <a:pt x="440531" y="7144"/>
                </a:lnTo>
                <a:lnTo>
                  <a:pt x="387191" y="7144"/>
                </a:lnTo>
                <a:lnTo>
                  <a:pt x="391001" y="881539"/>
                </a:lnTo>
                <a:cubicBezTo>
                  <a:pt x="351949" y="844391"/>
                  <a:pt x="294799" y="820579"/>
                  <a:pt x="230029" y="820579"/>
                </a:cubicBezTo>
                <a:cubicBezTo>
                  <a:pt x="111918" y="820579"/>
                  <a:pt x="7144" y="910114"/>
                  <a:pt x="7144" y="1008221"/>
                </a:cubicBezTo>
                <a:cubicBezTo>
                  <a:pt x="7144" y="1106329"/>
                  <a:pt x="111918" y="1174909"/>
                  <a:pt x="230029" y="1174909"/>
                </a:cubicBezTo>
                <a:cubicBezTo>
                  <a:pt x="347186" y="1174909"/>
                  <a:pt x="441484" y="1102519"/>
                  <a:pt x="443389" y="997744"/>
                </a:cubicBezTo>
                <a:lnTo>
                  <a:pt x="443389" y="997744"/>
                </a:lnTo>
                <a:lnTo>
                  <a:pt x="443389" y="999649"/>
                </a:lnTo>
                <a:close/>
                <a:moveTo>
                  <a:pt x="230981" y="1119664"/>
                </a:moveTo>
                <a:cubicBezTo>
                  <a:pt x="145256" y="1119664"/>
                  <a:pt x="65246" y="1074896"/>
                  <a:pt x="65246" y="1008221"/>
                </a:cubicBezTo>
                <a:cubicBezTo>
                  <a:pt x="65246" y="941546"/>
                  <a:pt x="145256" y="877729"/>
                  <a:pt x="230981" y="877729"/>
                </a:cubicBezTo>
                <a:cubicBezTo>
                  <a:pt x="316706" y="877729"/>
                  <a:pt x="387191" y="932021"/>
                  <a:pt x="387191" y="998696"/>
                </a:cubicBezTo>
                <a:cubicBezTo>
                  <a:pt x="387191" y="1065371"/>
                  <a:pt x="316706" y="1119664"/>
                  <a:pt x="230981" y="1119664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2BB9E73-4910-4E54-A017-885F069E91BE}"/>
              </a:ext>
            </a:extLst>
          </p:cNvPr>
          <p:cNvSpPr/>
          <p:nvPr/>
        </p:nvSpPr>
        <p:spPr>
          <a:xfrm rot="1759466">
            <a:off x="10707386" y="983535"/>
            <a:ext cx="243906" cy="387749"/>
          </a:xfrm>
          <a:custGeom>
            <a:avLst/>
            <a:gdLst>
              <a:gd name="connsiteX0" fmla="*/ 694849 w 742950"/>
              <a:gd name="connsiteY0" fmla="*/ 597694 h 1181100"/>
              <a:gd name="connsiteX1" fmla="*/ 631031 w 742950"/>
              <a:gd name="connsiteY1" fmla="*/ 297656 h 1181100"/>
              <a:gd name="connsiteX2" fmla="*/ 442436 w 742950"/>
              <a:gd name="connsiteY2" fmla="*/ 9049 h 1181100"/>
              <a:gd name="connsiteX3" fmla="*/ 442436 w 742950"/>
              <a:gd name="connsiteY3" fmla="*/ 7144 h 1181100"/>
              <a:gd name="connsiteX4" fmla="*/ 387191 w 742950"/>
              <a:gd name="connsiteY4" fmla="*/ 7144 h 1181100"/>
              <a:gd name="connsiteX5" fmla="*/ 391001 w 742950"/>
              <a:gd name="connsiteY5" fmla="*/ 881539 h 1181100"/>
              <a:gd name="connsiteX6" fmla="*/ 230029 w 742950"/>
              <a:gd name="connsiteY6" fmla="*/ 820579 h 1181100"/>
              <a:gd name="connsiteX7" fmla="*/ 7144 w 742950"/>
              <a:gd name="connsiteY7" fmla="*/ 1008221 h 1181100"/>
              <a:gd name="connsiteX8" fmla="*/ 230029 w 742950"/>
              <a:gd name="connsiteY8" fmla="*/ 1174909 h 1181100"/>
              <a:gd name="connsiteX9" fmla="*/ 443389 w 742950"/>
              <a:gd name="connsiteY9" fmla="*/ 997744 h 1181100"/>
              <a:gd name="connsiteX10" fmla="*/ 442436 w 742950"/>
              <a:gd name="connsiteY10" fmla="*/ 997744 h 1181100"/>
              <a:gd name="connsiteX11" fmla="*/ 442436 w 742950"/>
              <a:gd name="connsiteY11" fmla="*/ 999649 h 1181100"/>
              <a:gd name="connsiteX12" fmla="*/ 442436 w 742950"/>
              <a:gd name="connsiteY12" fmla="*/ 999649 h 1181100"/>
              <a:gd name="connsiteX13" fmla="*/ 442436 w 742950"/>
              <a:gd name="connsiteY13" fmla="*/ 999649 h 1181100"/>
              <a:gd name="connsiteX14" fmla="*/ 442436 w 742950"/>
              <a:gd name="connsiteY14" fmla="*/ 673894 h 1181100"/>
              <a:gd name="connsiteX15" fmla="*/ 604361 w 742950"/>
              <a:gd name="connsiteY15" fmla="*/ 821531 h 1181100"/>
              <a:gd name="connsiteX16" fmla="*/ 644367 w 742950"/>
              <a:gd name="connsiteY16" fmla="*/ 1095851 h 1181100"/>
              <a:gd name="connsiteX17" fmla="*/ 694849 w 742950"/>
              <a:gd name="connsiteY17" fmla="*/ 832961 h 1181100"/>
              <a:gd name="connsiteX18" fmla="*/ 694849 w 742950"/>
              <a:gd name="connsiteY18" fmla="*/ 597694 h 1181100"/>
              <a:gd name="connsiteX19" fmla="*/ 604361 w 742950"/>
              <a:gd name="connsiteY19" fmla="*/ 350996 h 1181100"/>
              <a:gd name="connsiteX20" fmla="*/ 680561 w 742950"/>
              <a:gd name="connsiteY20" fmla="*/ 583406 h 1181100"/>
              <a:gd name="connsiteX21" fmla="*/ 630079 w 742950"/>
              <a:gd name="connsiteY21" fmla="*/ 532924 h 1181100"/>
              <a:gd name="connsiteX22" fmla="*/ 441484 w 742950"/>
              <a:gd name="connsiteY22" fmla="*/ 269081 h 1181100"/>
              <a:gd name="connsiteX23" fmla="*/ 441484 w 742950"/>
              <a:gd name="connsiteY23" fmla="*/ 201454 h 1181100"/>
              <a:gd name="connsiteX24" fmla="*/ 604361 w 742950"/>
              <a:gd name="connsiteY24" fmla="*/ 350996 h 1181100"/>
              <a:gd name="connsiteX25" fmla="*/ 681514 w 742950"/>
              <a:gd name="connsiteY25" fmla="*/ 817721 h 1181100"/>
              <a:gd name="connsiteX26" fmla="*/ 631031 w 742950"/>
              <a:gd name="connsiteY26" fmla="*/ 767239 h 1181100"/>
              <a:gd name="connsiteX27" fmla="*/ 443389 w 742950"/>
              <a:gd name="connsiteY27" fmla="*/ 507206 h 1181100"/>
              <a:gd name="connsiteX28" fmla="*/ 443389 w 742950"/>
              <a:gd name="connsiteY28" fmla="*/ 435769 h 1181100"/>
              <a:gd name="connsiteX29" fmla="*/ 606267 w 742950"/>
              <a:gd name="connsiteY29" fmla="*/ 585311 h 1181100"/>
              <a:gd name="connsiteX30" fmla="*/ 681514 w 742950"/>
              <a:gd name="connsiteY30" fmla="*/ 817721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742950" h="1181100">
                <a:moveTo>
                  <a:pt x="694849" y="597694"/>
                </a:moveTo>
                <a:cubicBezTo>
                  <a:pt x="768192" y="530066"/>
                  <a:pt x="771049" y="391001"/>
                  <a:pt x="631031" y="297656"/>
                </a:cubicBezTo>
                <a:cubicBezTo>
                  <a:pt x="463391" y="185261"/>
                  <a:pt x="442436" y="10001"/>
                  <a:pt x="442436" y="9049"/>
                </a:cubicBezTo>
                <a:lnTo>
                  <a:pt x="442436" y="7144"/>
                </a:lnTo>
                <a:lnTo>
                  <a:pt x="387191" y="7144"/>
                </a:lnTo>
                <a:lnTo>
                  <a:pt x="391001" y="881539"/>
                </a:lnTo>
                <a:cubicBezTo>
                  <a:pt x="351949" y="844391"/>
                  <a:pt x="294799" y="820579"/>
                  <a:pt x="230029" y="820579"/>
                </a:cubicBezTo>
                <a:cubicBezTo>
                  <a:pt x="111919" y="820579"/>
                  <a:pt x="7144" y="910114"/>
                  <a:pt x="7144" y="1008221"/>
                </a:cubicBezTo>
                <a:cubicBezTo>
                  <a:pt x="7144" y="1106329"/>
                  <a:pt x="111919" y="1174909"/>
                  <a:pt x="230029" y="1174909"/>
                </a:cubicBezTo>
                <a:cubicBezTo>
                  <a:pt x="347186" y="1174909"/>
                  <a:pt x="441484" y="1102519"/>
                  <a:pt x="443389" y="997744"/>
                </a:cubicBezTo>
                <a:lnTo>
                  <a:pt x="442436" y="997744"/>
                </a:lnTo>
                <a:lnTo>
                  <a:pt x="442436" y="999649"/>
                </a:lnTo>
                <a:cubicBezTo>
                  <a:pt x="442436" y="999649"/>
                  <a:pt x="442436" y="999649"/>
                  <a:pt x="442436" y="999649"/>
                </a:cubicBezTo>
                <a:cubicBezTo>
                  <a:pt x="442436" y="999649"/>
                  <a:pt x="442436" y="999649"/>
                  <a:pt x="442436" y="999649"/>
                </a:cubicBezTo>
                <a:lnTo>
                  <a:pt x="442436" y="673894"/>
                </a:lnTo>
                <a:cubicBezTo>
                  <a:pt x="470059" y="716756"/>
                  <a:pt x="518636" y="757714"/>
                  <a:pt x="604361" y="821531"/>
                </a:cubicBezTo>
                <a:cubicBezTo>
                  <a:pt x="777717" y="951071"/>
                  <a:pt x="644367" y="1095851"/>
                  <a:pt x="644367" y="1095851"/>
                </a:cubicBezTo>
                <a:cubicBezTo>
                  <a:pt x="736759" y="1051084"/>
                  <a:pt x="781526" y="933926"/>
                  <a:pt x="694849" y="832961"/>
                </a:cubicBezTo>
                <a:cubicBezTo>
                  <a:pt x="754856" y="777716"/>
                  <a:pt x="767239" y="681514"/>
                  <a:pt x="694849" y="597694"/>
                </a:cubicBezTo>
                <a:close/>
                <a:moveTo>
                  <a:pt x="604361" y="350996"/>
                </a:moveTo>
                <a:cubicBezTo>
                  <a:pt x="718661" y="435769"/>
                  <a:pt x="704374" y="532924"/>
                  <a:pt x="680561" y="583406"/>
                </a:cubicBezTo>
                <a:cubicBezTo>
                  <a:pt x="666274" y="569119"/>
                  <a:pt x="649129" y="546259"/>
                  <a:pt x="630079" y="532924"/>
                </a:cubicBezTo>
                <a:cubicBezTo>
                  <a:pt x="479584" y="431959"/>
                  <a:pt x="446246" y="297656"/>
                  <a:pt x="441484" y="269081"/>
                </a:cubicBezTo>
                <a:lnTo>
                  <a:pt x="441484" y="201454"/>
                </a:lnTo>
                <a:cubicBezTo>
                  <a:pt x="468154" y="243364"/>
                  <a:pt x="516731" y="285274"/>
                  <a:pt x="604361" y="350996"/>
                </a:cubicBezTo>
                <a:close/>
                <a:moveTo>
                  <a:pt x="681514" y="817721"/>
                </a:moveTo>
                <a:cubicBezTo>
                  <a:pt x="667226" y="803434"/>
                  <a:pt x="650081" y="780574"/>
                  <a:pt x="631031" y="767239"/>
                </a:cubicBezTo>
                <a:cubicBezTo>
                  <a:pt x="487204" y="671036"/>
                  <a:pt x="450056" y="545306"/>
                  <a:pt x="443389" y="507206"/>
                </a:cubicBezTo>
                <a:lnTo>
                  <a:pt x="443389" y="435769"/>
                </a:lnTo>
                <a:cubicBezTo>
                  <a:pt x="471011" y="478631"/>
                  <a:pt x="519589" y="519589"/>
                  <a:pt x="606267" y="585311"/>
                </a:cubicBezTo>
                <a:cubicBezTo>
                  <a:pt x="718661" y="671036"/>
                  <a:pt x="704374" y="767239"/>
                  <a:pt x="681514" y="81772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5EA0B18-BC79-4B57-A4E7-D00C1CFE00CD}"/>
              </a:ext>
            </a:extLst>
          </p:cNvPr>
          <p:cNvSpPr/>
          <p:nvPr/>
        </p:nvSpPr>
        <p:spPr>
          <a:xfrm rot="1204998">
            <a:off x="11880033" y="80459"/>
            <a:ext cx="242798" cy="256042"/>
          </a:xfrm>
          <a:custGeom>
            <a:avLst/>
            <a:gdLst>
              <a:gd name="connsiteX0" fmla="*/ 1046321 w 1047750"/>
              <a:gd name="connsiteY0" fmla="*/ 419576 h 1104900"/>
              <a:gd name="connsiteX1" fmla="*/ 1046321 w 1047750"/>
              <a:gd name="connsiteY1" fmla="*/ 311944 h 1104900"/>
              <a:gd name="connsiteX2" fmla="*/ 759619 w 1047750"/>
              <a:gd name="connsiteY2" fmla="*/ 311944 h 1104900"/>
              <a:gd name="connsiteX3" fmla="*/ 759619 w 1047750"/>
              <a:gd name="connsiteY3" fmla="*/ 7144 h 1104900"/>
              <a:gd name="connsiteX4" fmla="*/ 651986 w 1047750"/>
              <a:gd name="connsiteY4" fmla="*/ 7144 h 1104900"/>
              <a:gd name="connsiteX5" fmla="*/ 651986 w 1047750"/>
              <a:gd name="connsiteY5" fmla="*/ 311944 h 1104900"/>
              <a:gd name="connsiteX6" fmla="*/ 383381 w 1047750"/>
              <a:gd name="connsiteY6" fmla="*/ 311944 h 1104900"/>
              <a:gd name="connsiteX7" fmla="*/ 383381 w 1047750"/>
              <a:gd name="connsiteY7" fmla="*/ 78581 h 1104900"/>
              <a:gd name="connsiteX8" fmla="*/ 275749 w 1047750"/>
              <a:gd name="connsiteY8" fmla="*/ 78581 h 1104900"/>
              <a:gd name="connsiteX9" fmla="*/ 275749 w 1047750"/>
              <a:gd name="connsiteY9" fmla="*/ 310991 h 1104900"/>
              <a:gd name="connsiteX10" fmla="*/ 7144 w 1047750"/>
              <a:gd name="connsiteY10" fmla="*/ 310991 h 1104900"/>
              <a:gd name="connsiteX11" fmla="*/ 7144 w 1047750"/>
              <a:gd name="connsiteY11" fmla="*/ 418624 h 1104900"/>
              <a:gd name="connsiteX12" fmla="*/ 275749 w 1047750"/>
              <a:gd name="connsiteY12" fmla="*/ 418624 h 1104900"/>
              <a:gd name="connsiteX13" fmla="*/ 275749 w 1047750"/>
              <a:gd name="connsiteY13" fmla="*/ 705326 h 1104900"/>
              <a:gd name="connsiteX14" fmla="*/ 7144 w 1047750"/>
              <a:gd name="connsiteY14" fmla="*/ 705326 h 1104900"/>
              <a:gd name="connsiteX15" fmla="*/ 7144 w 1047750"/>
              <a:gd name="connsiteY15" fmla="*/ 812959 h 1104900"/>
              <a:gd name="connsiteX16" fmla="*/ 275749 w 1047750"/>
              <a:gd name="connsiteY16" fmla="*/ 812959 h 1104900"/>
              <a:gd name="connsiteX17" fmla="*/ 275749 w 1047750"/>
              <a:gd name="connsiteY17" fmla="*/ 1099661 h 1104900"/>
              <a:gd name="connsiteX18" fmla="*/ 383381 w 1047750"/>
              <a:gd name="connsiteY18" fmla="*/ 1099661 h 1104900"/>
              <a:gd name="connsiteX19" fmla="*/ 383381 w 1047750"/>
              <a:gd name="connsiteY19" fmla="*/ 812959 h 1104900"/>
              <a:gd name="connsiteX20" fmla="*/ 651986 w 1047750"/>
              <a:gd name="connsiteY20" fmla="*/ 812959 h 1104900"/>
              <a:gd name="connsiteX21" fmla="*/ 651986 w 1047750"/>
              <a:gd name="connsiteY21" fmla="*/ 1028224 h 1104900"/>
              <a:gd name="connsiteX22" fmla="*/ 759619 w 1047750"/>
              <a:gd name="connsiteY22" fmla="*/ 1028224 h 1104900"/>
              <a:gd name="connsiteX23" fmla="*/ 759619 w 1047750"/>
              <a:gd name="connsiteY23" fmla="*/ 812959 h 1104900"/>
              <a:gd name="connsiteX24" fmla="*/ 1046321 w 1047750"/>
              <a:gd name="connsiteY24" fmla="*/ 812959 h 1104900"/>
              <a:gd name="connsiteX25" fmla="*/ 1046321 w 1047750"/>
              <a:gd name="connsiteY25" fmla="*/ 705326 h 1104900"/>
              <a:gd name="connsiteX26" fmla="*/ 759619 w 1047750"/>
              <a:gd name="connsiteY26" fmla="*/ 705326 h 1104900"/>
              <a:gd name="connsiteX27" fmla="*/ 759619 w 1047750"/>
              <a:gd name="connsiteY27" fmla="*/ 419576 h 1104900"/>
              <a:gd name="connsiteX28" fmla="*/ 1046321 w 1047750"/>
              <a:gd name="connsiteY28" fmla="*/ 419576 h 1104900"/>
              <a:gd name="connsiteX29" fmla="*/ 651986 w 1047750"/>
              <a:gd name="connsiteY29" fmla="*/ 705326 h 1104900"/>
              <a:gd name="connsiteX30" fmla="*/ 383381 w 1047750"/>
              <a:gd name="connsiteY30" fmla="*/ 705326 h 1104900"/>
              <a:gd name="connsiteX31" fmla="*/ 383381 w 1047750"/>
              <a:gd name="connsiteY31" fmla="*/ 419576 h 1104900"/>
              <a:gd name="connsiteX32" fmla="*/ 651986 w 1047750"/>
              <a:gd name="connsiteY32" fmla="*/ 419576 h 1104900"/>
              <a:gd name="connsiteX33" fmla="*/ 651986 w 1047750"/>
              <a:gd name="connsiteY33" fmla="*/ 705326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047750" h="1104900">
                <a:moveTo>
                  <a:pt x="1046321" y="419576"/>
                </a:moveTo>
                <a:lnTo>
                  <a:pt x="1046321" y="311944"/>
                </a:lnTo>
                <a:lnTo>
                  <a:pt x="759619" y="311944"/>
                </a:lnTo>
                <a:lnTo>
                  <a:pt x="759619" y="7144"/>
                </a:lnTo>
                <a:lnTo>
                  <a:pt x="651986" y="7144"/>
                </a:lnTo>
                <a:lnTo>
                  <a:pt x="651986" y="311944"/>
                </a:lnTo>
                <a:lnTo>
                  <a:pt x="383381" y="311944"/>
                </a:lnTo>
                <a:lnTo>
                  <a:pt x="383381" y="78581"/>
                </a:lnTo>
                <a:lnTo>
                  <a:pt x="275749" y="78581"/>
                </a:lnTo>
                <a:lnTo>
                  <a:pt x="275749" y="310991"/>
                </a:lnTo>
                <a:lnTo>
                  <a:pt x="7144" y="310991"/>
                </a:lnTo>
                <a:lnTo>
                  <a:pt x="7144" y="418624"/>
                </a:lnTo>
                <a:lnTo>
                  <a:pt x="275749" y="418624"/>
                </a:lnTo>
                <a:lnTo>
                  <a:pt x="275749" y="705326"/>
                </a:lnTo>
                <a:lnTo>
                  <a:pt x="7144" y="705326"/>
                </a:lnTo>
                <a:lnTo>
                  <a:pt x="7144" y="812959"/>
                </a:lnTo>
                <a:lnTo>
                  <a:pt x="275749" y="812959"/>
                </a:lnTo>
                <a:lnTo>
                  <a:pt x="275749" y="1099661"/>
                </a:lnTo>
                <a:lnTo>
                  <a:pt x="383381" y="1099661"/>
                </a:lnTo>
                <a:lnTo>
                  <a:pt x="383381" y="812959"/>
                </a:lnTo>
                <a:lnTo>
                  <a:pt x="651986" y="812959"/>
                </a:lnTo>
                <a:lnTo>
                  <a:pt x="651986" y="1028224"/>
                </a:lnTo>
                <a:lnTo>
                  <a:pt x="759619" y="1028224"/>
                </a:lnTo>
                <a:lnTo>
                  <a:pt x="759619" y="812959"/>
                </a:lnTo>
                <a:lnTo>
                  <a:pt x="1046321" y="812959"/>
                </a:lnTo>
                <a:lnTo>
                  <a:pt x="1046321" y="705326"/>
                </a:lnTo>
                <a:lnTo>
                  <a:pt x="759619" y="705326"/>
                </a:lnTo>
                <a:lnTo>
                  <a:pt x="759619" y="419576"/>
                </a:lnTo>
                <a:lnTo>
                  <a:pt x="1046321" y="419576"/>
                </a:lnTo>
                <a:close/>
                <a:moveTo>
                  <a:pt x="651986" y="705326"/>
                </a:moveTo>
                <a:lnTo>
                  <a:pt x="383381" y="705326"/>
                </a:lnTo>
                <a:lnTo>
                  <a:pt x="383381" y="419576"/>
                </a:lnTo>
                <a:lnTo>
                  <a:pt x="651986" y="419576"/>
                </a:lnTo>
                <a:lnTo>
                  <a:pt x="651986" y="7053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856B6E4E-F378-4C25-AEE1-E2DFE196B7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 rot="20485531">
            <a:off x="11600491" y="261110"/>
            <a:ext cx="247131" cy="69544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1878" y="5165822"/>
            <a:ext cx="1583665" cy="774030"/>
          </a:xfrm>
          <a:prstGeom prst="rect">
            <a:avLst/>
          </a:prstGeom>
        </p:spPr>
      </p:pic>
      <p:sp>
        <p:nvSpPr>
          <p:cNvPr id="35" name="TextBox 3">
            <a:hlinkClick r:id="rId10"/>
            <a:extLst>
              <a:ext uri="{FF2B5EF4-FFF2-40B4-BE49-F238E27FC236}">
                <a16:creationId xmlns:a16="http://schemas.microsoft.com/office/drawing/2014/main" id="{65EB7FFB-6FB1-480A-A898-65150C03087A}"/>
              </a:ext>
            </a:extLst>
          </p:cNvPr>
          <p:cNvSpPr txBox="1"/>
          <p:nvPr/>
        </p:nvSpPr>
        <p:spPr>
          <a:xfrm>
            <a:off x="3938596" y="6181408"/>
            <a:ext cx="3782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 smtClean="0">
                <a:cs typeface="Arial" pitchFamily="34" charset="0"/>
              </a:rPr>
              <a:t>PPT Help </a:t>
            </a:r>
            <a:r>
              <a:rPr lang="en-US" altLang="ko-KR" sz="1400" dirty="0" smtClean="0">
                <a:cs typeface="Arial" pitchFamily="34" charset="0"/>
                <a:hlinkClick r:id="rId11"/>
              </a:rPr>
              <a:t>https</a:t>
            </a:r>
            <a:r>
              <a:rPr lang="en-US" altLang="ko-KR" sz="1400" dirty="0">
                <a:cs typeface="Arial" pitchFamily="34" charset="0"/>
                <a:hlinkClick r:id="rId11"/>
              </a:rPr>
              <a:t>://</a:t>
            </a:r>
            <a:r>
              <a:rPr lang="en-US" altLang="ko-KR" sz="1400" dirty="0" smtClean="0">
                <a:cs typeface="Arial" pitchFamily="34" charset="0"/>
                <a:hlinkClick r:id="rId11"/>
              </a:rPr>
              <a:t>t.me/ppt_help</a:t>
            </a:r>
            <a:r>
              <a:rPr lang="en-US" altLang="ko-KR" sz="1400" dirty="0" smtClean="0">
                <a:cs typeface="Arial" pitchFamily="34" charset="0"/>
              </a:rPr>
              <a:t>  </a:t>
            </a:r>
            <a:endParaRPr lang="ko-KR" altLang="en-US" sz="14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577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2C85D1A8-6CE8-46AD-8106-CAAECF5DB3D0}"/>
              </a:ext>
            </a:extLst>
          </p:cNvPr>
          <p:cNvGrpSpPr/>
          <p:nvPr/>
        </p:nvGrpSpPr>
        <p:grpSpPr>
          <a:xfrm>
            <a:off x="2347217" y="3745785"/>
            <a:ext cx="972108" cy="833443"/>
            <a:chOff x="1583668" y="2210875"/>
            <a:chExt cx="972108" cy="833443"/>
          </a:xfrm>
        </p:grpSpPr>
        <p:sp>
          <p:nvSpPr>
            <p:cNvPr id="115" name="Content Placeholder 3">
              <a:extLst>
                <a:ext uri="{FF2B5EF4-FFF2-40B4-BE49-F238E27FC236}">
                  <a16:creationId xmlns:a16="http://schemas.microsoft.com/office/drawing/2014/main" id="{49141978-3A69-4D96-A0F1-59D7F36CF348}"/>
                </a:ext>
              </a:extLst>
            </p:cNvPr>
            <p:cNvSpPr txBox="1">
              <a:spLocks/>
            </p:cNvSpPr>
            <p:nvPr/>
          </p:nvSpPr>
          <p:spPr>
            <a:xfrm>
              <a:off x="1583668" y="2210875"/>
              <a:ext cx="972108" cy="32225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CFEF64D8-0249-4F3D-974D-9EE8394D3D26}"/>
                </a:ext>
              </a:extLst>
            </p:cNvPr>
            <p:cNvSpPr txBox="1"/>
            <p:nvPr/>
          </p:nvSpPr>
          <p:spPr>
            <a:xfrm>
              <a:off x="1583668" y="2536487"/>
              <a:ext cx="972108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700" b="1" dirty="0">
                  <a:solidFill>
                    <a:schemeClr val="accent3"/>
                  </a:solidFill>
                  <a:cs typeface="Arial" pitchFamily="34" charset="0"/>
                </a:rPr>
                <a:t>80%</a:t>
              </a:r>
              <a:endParaRPr lang="ko-KR" altLang="en-US" sz="27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E18F6F3F-E52F-42C1-BCF1-3E6C2B333EBD}"/>
              </a:ext>
            </a:extLst>
          </p:cNvPr>
          <p:cNvGrpSpPr/>
          <p:nvPr/>
        </p:nvGrpSpPr>
        <p:grpSpPr>
          <a:xfrm>
            <a:off x="2347217" y="2234903"/>
            <a:ext cx="972108" cy="833443"/>
            <a:chOff x="1583668" y="2210875"/>
            <a:chExt cx="972108" cy="833443"/>
          </a:xfrm>
        </p:grpSpPr>
        <p:sp>
          <p:nvSpPr>
            <p:cNvPr id="118" name="Content Placeholder 3">
              <a:extLst>
                <a:ext uri="{FF2B5EF4-FFF2-40B4-BE49-F238E27FC236}">
                  <a16:creationId xmlns:a16="http://schemas.microsoft.com/office/drawing/2014/main" id="{6CA6E63A-8269-49AA-B934-1356CEA5B9AD}"/>
                </a:ext>
              </a:extLst>
            </p:cNvPr>
            <p:cNvSpPr txBox="1">
              <a:spLocks/>
            </p:cNvSpPr>
            <p:nvPr/>
          </p:nvSpPr>
          <p:spPr>
            <a:xfrm>
              <a:off x="1583668" y="2210875"/>
              <a:ext cx="972108" cy="32225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2897088E-FCAE-4D09-8A1F-6CC76DF478F4}"/>
                </a:ext>
              </a:extLst>
            </p:cNvPr>
            <p:cNvSpPr txBox="1"/>
            <p:nvPr/>
          </p:nvSpPr>
          <p:spPr>
            <a:xfrm>
              <a:off x="1583668" y="2536487"/>
              <a:ext cx="972108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700" b="1" dirty="0">
                  <a:solidFill>
                    <a:schemeClr val="accent2"/>
                  </a:solidFill>
                  <a:cs typeface="Arial" pitchFamily="34" charset="0"/>
                </a:rPr>
                <a:t>60%</a:t>
              </a:r>
              <a:endParaRPr lang="ko-KR" altLang="en-US" sz="27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A4C56403-87C6-4FD8-9AD2-684A9394C3EE}"/>
              </a:ext>
            </a:extLst>
          </p:cNvPr>
          <p:cNvGrpSpPr/>
          <p:nvPr/>
        </p:nvGrpSpPr>
        <p:grpSpPr>
          <a:xfrm>
            <a:off x="2347217" y="5243575"/>
            <a:ext cx="972108" cy="833443"/>
            <a:chOff x="1583668" y="2210875"/>
            <a:chExt cx="972108" cy="833443"/>
          </a:xfrm>
        </p:grpSpPr>
        <p:sp>
          <p:nvSpPr>
            <p:cNvPr id="121" name="Content Placeholder 3">
              <a:extLst>
                <a:ext uri="{FF2B5EF4-FFF2-40B4-BE49-F238E27FC236}">
                  <a16:creationId xmlns:a16="http://schemas.microsoft.com/office/drawing/2014/main" id="{0A43A899-B415-44FC-AF5C-40448D8D860D}"/>
                </a:ext>
              </a:extLst>
            </p:cNvPr>
            <p:cNvSpPr txBox="1">
              <a:spLocks/>
            </p:cNvSpPr>
            <p:nvPr/>
          </p:nvSpPr>
          <p:spPr>
            <a:xfrm>
              <a:off x="1583668" y="2210875"/>
              <a:ext cx="972108" cy="32225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34F29694-5A59-4BA0-B950-C8454FDAE1A0}"/>
                </a:ext>
              </a:extLst>
            </p:cNvPr>
            <p:cNvSpPr txBox="1"/>
            <p:nvPr/>
          </p:nvSpPr>
          <p:spPr>
            <a:xfrm>
              <a:off x="1583668" y="2536487"/>
              <a:ext cx="972108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700" b="1" dirty="0">
                  <a:solidFill>
                    <a:schemeClr val="accent4"/>
                  </a:solidFill>
                  <a:cs typeface="Arial" pitchFamily="34" charset="0"/>
                </a:rPr>
                <a:t>50%</a:t>
              </a:r>
              <a:endParaRPr lang="ko-KR" altLang="en-US" sz="27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526DD484-106A-46AC-93BE-7044AF241F2D}"/>
              </a:ext>
            </a:extLst>
          </p:cNvPr>
          <p:cNvSpPr txBox="1"/>
          <p:nvPr/>
        </p:nvSpPr>
        <p:spPr>
          <a:xfrm>
            <a:off x="3626650" y="2197655"/>
            <a:ext cx="60728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Reports and Presentations with our Templates. You can simply impress your audience and add a unique zing and appeal to your Reports and Presentations with our Templates. Easy to change colors, photos and Text. 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9D96833-621F-4749-BB9C-9E41B084618E}"/>
              </a:ext>
            </a:extLst>
          </p:cNvPr>
          <p:cNvSpPr txBox="1"/>
          <p:nvPr/>
        </p:nvSpPr>
        <p:spPr>
          <a:xfrm>
            <a:off x="3626650" y="3708538"/>
            <a:ext cx="60728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Reports and Presentations with our Templates. You can simply impress your audience and add a unique zing and appeal to your Reports and Presentations with our Templates. Easy to change colors, photos and Text. 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81E07FF-AF6E-4C5E-92F9-AD8F142570B1}"/>
              </a:ext>
            </a:extLst>
          </p:cNvPr>
          <p:cNvSpPr txBox="1"/>
          <p:nvPr/>
        </p:nvSpPr>
        <p:spPr>
          <a:xfrm>
            <a:off x="3626650" y="5206328"/>
            <a:ext cx="60728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Reports and Presentations with our Templates. You can simply impress your audience and add a unique zing and appeal to your Reports and Presentations with our Templates. Easy to change colors, photos and Text. </a:t>
            </a:r>
          </a:p>
        </p:txBody>
      </p:sp>
      <p:graphicFrame>
        <p:nvGraphicFramePr>
          <p:cNvPr id="126" name="Chart 125">
            <a:extLst>
              <a:ext uri="{FF2B5EF4-FFF2-40B4-BE49-F238E27FC236}">
                <a16:creationId xmlns:a16="http://schemas.microsoft.com/office/drawing/2014/main" id="{17C4BF5A-06A1-4413-8494-CB3D1A2D50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5637794"/>
              </p:ext>
            </p:extLst>
          </p:nvPr>
        </p:nvGraphicFramePr>
        <p:xfrm>
          <a:off x="10069881" y="2043525"/>
          <a:ext cx="1115325" cy="1077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7" name="Chart 9">
            <a:extLst>
              <a:ext uri="{FF2B5EF4-FFF2-40B4-BE49-F238E27FC236}">
                <a16:creationId xmlns:a16="http://schemas.microsoft.com/office/drawing/2014/main" id="{B7343FA0-7179-4BF6-A072-487B97F289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5621624"/>
              </p:ext>
            </p:extLst>
          </p:nvPr>
        </p:nvGraphicFramePr>
        <p:xfrm>
          <a:off x="10069881" y="3554408"/>
          <a:ext cx="1115325" cy="1077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8" name="Chart 9">
            <a:extLst>
              <a:ext uri="{FF2B5EF4-FFF2-40B4-BE49-F238E27FC236}">
                <a16:creationId xmlns:a16="http://schemas.microsoft.com/office/drawing/2014/main" id="{1B36C9C3-40B1-42A7-9B2D-32A775D581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5837899"/>
              </p:ext>
            </p:extLst>
          </p:nvPr>
        </p:nvGraphicFramePr>
        <p:xfrm>
          <a:off x="10069881" y="5052198"/>
          <a:ext cx="1115325" cy="1077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9" name="Rounded Rectangle 2">
            <a:extLst>
              <a:ext uri="{FF2B5EF4-FFF2-40B4-BE49-F238E27FC236}">
                <a16:creationId xmlns:a16="http://schemas.microsoft.com/office/drawing/2014/main" id="{92F59D3A-2980-4E7E-9728-2F611A19017E}"/>
              </a:ext>
            </a:extLst>
          </p:cNvPr>
          <p:cNvSpPr/>
          <p:nvPr/>
        </p:nvSpPr>
        <p:spPr>
          <a:xfrm>
            <a:off x="936607" y="1963130"/>
            <a:ext cx="10318204" cy="1238491"/>
          </a:xfrm>
          <a:prstGeom prst="roundRect">
            <a:avLst>
              <a:gd name="adj" fmla="val 50000"/>
            </a:avLst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DC9F7C8C-EB93-49BC-96BA-00001D527F2B}"/>
              </a:ext>
            </a:extLst>
          </p:cNvPr>
          <p:cNvSpPr/>
          <p:nvPr/>
        </p:nvSpPr>
        <p:spPr>
          <a:xfrm>
            <a:off x="1028784" y="2045696"/>
            <a:ext cx="1073359" cy="107335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31" name="Rounded Rectangle 5">
            <a:extLst>
              <a:ext uri="{FF2B5EF4-FFF2-40B4-BE49-F238E27FC236}">
                <a16:creationId xmlns:a16="http://schemas.microsoft.com/office/drawing/2014/main" id="{90B69E71-0596-4C06-9635-5D8F57AC7A96}"/>
              </a:ext>
            </a:extLst>
          </p:cNvPr>
          <p:cNvSpPr/>
          <p:nvPr/>
        </p:nvSpPr>
        <p:spPr>
          <a:xfrm>
            <a:off x="948584" y="3474013"/>
            <a:ext cx="10305646" cy="1238491"/>
          </a:xfrm>
          <a:prstGeom prst="roundRect">
            <a:avLst>
              <a:gd name="adj" fmla="val 50000"/>
            </a:avLst>
          </a:prstGeom>
          <a:noFill/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517B0862-F520-47BB-99AF-74DDD4D3DC1C}"/>
              </a:ext>
            </a:extLst>
          </p:cNvPr>
          <p:cNvSpPr/>
          <p:nvPr/>
        </p:nvSpPr>
        <p:spPr>
          <a:xfrm>
            <a:off x="1028784" y="3556579"/>
            <a:ext cx="1073359" cy="107335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33" name="Rounded Rectangle 7">
            <a:extLst>
              <a:ext uri="{FF2B5EF4-FFF2-40B4-BE49-F238E27FC236}">
                <a16:creationId xmlns:a16="http://schemas.microsoft.com/office/drawing/2014/main" id="{1E834F24-3034-4D19-9213-64DE3DF14F0C}"/>
              </a:ext>
            </a:extLst>
          </p:cNvPr>
          <p:cNvSpPr/>
          <p:nvPr/>
        </p:nvSpPr>
        <p:spPr>
          <a:xfrm>
            <a:off x="948584" y="4971803"/>
            <a:ext cx="10305646" cy="1238491"/>
          </a:xfrm>
          <a:prstGeom prst="roundRect">
            <a:avLst>
              <a:gd name="adj" fmla="val 50000"/>
            </a:avLst>
          </a:prstGeom>
          <a:noFill/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8BC8F87C-E8F1-4B71-9A8B-D6423D3C7AD4}"/>
              </a:ext>
            </a:extLst>
          </p:cNvPr>
          <p:cNvSpPr/>
          <p:nvPr/>
        </p:nvSpPr>
        <p:spPr>
          <a:xfrm>
            <a:off x="1028784" y="5054098"/>
            <a:ext cx="1073359" cy="107335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F6B54053-8C23-4116-8802-FBA6A54A9174}"/>
              </a:ext>
            </a:extLst>
          </p:cNvPr>
          <p:cNvSpPr txBox="1"/>
          <p:nvPr/>
        </p:nvSpPr>
        <p:spPr>
          <a:xfrm>
            <a:off x="10311133" y="2382320"/>
            <a:ext cx="64991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2"/>
                </a:solidFill>
                <a:cs typeface="Arial" pitchFamily="34" charset="0"/>
              </a:rPr>
              <a:t>60</a:t>
            </a:r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%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77E61052-E8A1-4562-BCAA-42442726CAB2}"/>
              </a:ext>
            </a:extLst>
          </p:cNvPr>
          <p:cNvSpPr txBox="1"/>
          <p:nvPr/>
        </p:nvSpPr>
        <p:spPr>
          <a:xfrm>
            <a:off x="10311133" y="3893203"/>
            <a:ext cx="64991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3"/>
                </a:solidFill>
                <a:cs typeface="Arial" pitchFamily="34" charset="0"/>
              </a:rPr>
              <a:t>80</a:t>
            </a:r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%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B22C24A-1B18-45C2-B860-436158B5E5D6}"/>
              </a:ext>
            </a:extLst>
          </p:cNvPr>
          <p:cNvSpPr txBox="1"/>
          <p:nvPr/>
        </p:nvSpPr>
        <p:spPr>
          <a:xfrm>
            <a:off x="10311133" y="5390993"/>
            <a:ext cx="64991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4"/>
                </a:solidFill>
                <a:cs typeface="Arial" pitchFamily="34" charset="0"/>
              </a:rPr>
              <a:t>50</a:t>
            </a:r>
            <a:r>
              <a:rPr lang="en-US" altLang="ko-KR" sz="1400" b="1" dirty="0">
                <a:solidFill>
                  <a:schemeClr val="accent4"/>
                </a:solidFill>
                <a:cs typeface="Arial" pitchFamily="34" charset="0"/>
              </a:rPr>
              <a:t>%</a:t>
            </a:r>
            <a:endParaRPr lang="ko-KR" altLang="en-US" sz="1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38" name="Rectangle 16">
            <a:extLst>
              <a:ext uri="{FF2B5EF4-FFF2-40B4-BE49-F238E27FC236}">
                <a16:creationId xmlns:a16="http://schemas.microsoft.com/office/drawing/2014/main" id="{4A0B4B9B-2023-4B90-81AD-1AF21E541836}"/>
              </a:ext>
            </a:extLst>
          </p:cNvPr>
          <p:cNvSpPr/>
          <p:nvPr/>
        </p:nvSpPr>
        <p:spPr>
          <a:xfrm rot="2700000">
            <a:off x="1387436" y="3788912"/>
            <a:ext cx="321048" cy="57557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39" name="Rounded Rectangle 5">
            <a:extLst>
              <a:ext uri="{FF2B5EF4-FFF2-40B4-BE49-F238E27FC236}">
                <a16:creationId xmlns:a16="http://schemas.microsoft.com/office/drawing/2014/main" id="{2994AE97-E5C7-46C7-AD96-DA1F29CA1095}"/>
              </a:ext>
            </a:extLst>
          </p:cNvPr>
          <p:cNvSpPr/>
          <p:nvPr/>
        </p:nvSpPr>
        <p:spPr>
          <a:xfrm flipH="1">
            <a:off x="1312792" y="2397614"/>
            <a:ext cx="472882" cy="390099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40" name="Freeform 18">
            <a:extLst>
              <a:ext uri="{FF2B5EF4-FFF2-40B4-BE49-F238E27FC236}">
                <a16:creationId xmlns:a16="http://schemas.microsoft.com/office/drawing/2014/main" id="{102A4DBC-DD7A-4EA8-9A08-534DDBCF2E72}"/>
              </a:ext>
            </a:extLst>
          </p:cNvPr>
          <p:cNvSpPr/>
          <p:nvPr/>
        </p:nvSpPr>
        <p:spPr>
          <a:xfrm>
            <a:off x="1289935" y="5337363"/>
            <a:ext cx="516051" cy="416491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1682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roup 179">
            <a:extLst>
              <a:ext uri="{FF2B5EF4-FFF2-40B4-BE49-F238E27FC236}">
                <a16:creationId xmlns:a16="http://schemas.microsoft.com/office/drawing/2014/main" id="{490C09BB-BA62-4502-9B91-4062C622E6B6}"/>
              </a:ext>
            </a:extLst>
          </p:cNvPr>
          <p:cNvGrpSpPr/>
          <p:nvPr/>
        </p:nvGrpSpPr>
        <p:grpSpPr>
          <a:xfrm>
            <a:off x="-57811" y="150393"/>
            <a:ext cx="12242472" cy="6755480"/>
            <a:chOff x="-57811" y="150393"/>
            <a:chExt cx="12242472" cy="6755480"/>
          </a:xfrm>
          <a:solidFill>
            <a:schemeClr val="tx1">
              <a:lumMod val="85000"/>
              <a:lumOff val="15000"/>
              <a:alpha val="20000"/>
            </a:schemeClr>
          </a:solidFill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8A6D09D4-5726-47C3-B545-993CE35F3000}"/>
                </a:ext>
              </a:extLst>
            </p:cNvPr>
            <p:cNvSpPr/>
            <p:nvPr/>
          </p:nvSpPr>
          <p:spPr>
            <a:xfrm rot="145006">
              <a:off x="2340123" y="4648074"/>
              <a:ext cx="137273" cy="362167"/>
            </a:xfrm>
            <a:custGeom>
              <a:avLst/>
              <a:gdLst>
                <a:gd name="connsiteX0" fmla="*/ 445294 w 447675"/>
                <a:gd name="connsiteY0" fmla="*/ 999649 h 1181100"/>
                <a:gd name="connsiteX1" fmla="*/ 445294 w 447675"/>
                <a:gd name="connsiteY1" fmla="*/ 999649 h 1181100"/>
                <a:gd name="connsiteX2" fmla="*/ 445294 w 447675"/>
                <a:gd name="connsiteY2" fmla="*/ 999649 h 1181100"/>
                <a:gd name="connsiteX3" fmla="*/ 439579 w 447675"/>
                <a:gd name="connsiteY3" fmla="*/ 7144 h 1181100"/>
                <a:gd name="connsiteX4" fmla="*/ 386239 w 447675"/>
                <a:gd name="connsiteY4" fmla="*/ 7144 h 1181100"/>
                <a:gd name="connsiteX5" fmla="*/ 390049 w 447675"/>
                <a:gd name="connsiteY5" fmla="*/ 881539 h 1181100"/>
                <a:gd name="connsiteX6" fmla="*/ 229076 w 447675"/>
                <a:gd name="connsiteY6" fmla="*/ 820579 h 1181100"/>
                <a:gd name="connsiteX7" fmla="*/ 7144 w 447675"/>
                <a:gd name="connsiteY7" fmla="*/ 1008221 h 1181100"/>
                <a:gd name="connsiteX8" fmla="*/ 230029 w 447675"/>
                <a:gd name="connsiteY8" fmla="*/ 1174909 h 1181100"/>
                <a:gd name="connsiteX9" fmla="*/ 443389 w 447675"/>
                <a:gd name="connsiteY9" fmla="*/ 997744 h 1181100"/>
                <a:gd name="connsiteX10" fmla="*/ 445294 w 447675"/>
                <a:gd name="connsiteY10" fmla="*/ 997744 h 1181100"/>
                <a:gd name="connsiteX11" fmla="*/ 445294 w 447675"/>
                <a:gd name="connsiteY11" fmla="*/ 999649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7675" h="1181100">
                  <a:moveTo>
                    <a:pt x="445294" y="999649"/>
                  </a:moveTo>
                  <a:cubicBezTo>
                    <a:pt x="445294" y="998696"/>
                    <a:pt x="445294" y="998696"/>
                    <a:pt x="445294" y="999649"/>
                  </a:cubicBezTo>
                  <a:cubicBezTo>
                    <a:pt x="445294" y="998696"/>
                    <a:pt x="445294" y="998696"/>
                    <a:pt x="445294" y="999649"/>
                  </a:cubicBezTo>
                  <a:lnTo>
                    <a:pt x="439579" y="7144"/>
                  </a:lnTo>
                  <a:lnTo>
                    <a:pt x="386239" y="7144"/>
                  </a:lnTo>
                  <a:lnTo>
                    <a:pt x="390049" y="881539"/>
                  </a:lnTo>
                  <a:cubicBezTo>
                    <a:pt x="350996" y="844391"/>
                    <a:pt x="293846" y="820579"/>
                    <a:pt x="229076" y="820579"/>
                  </a:cubicBezTo>
                  <a:cubicBezTo>
                    <a:pt x="111919" y="821531"/>
                    <a:pt x="7144" y="910114"/>
                    <a:pt x="7144" y="1008221"/>
                  </a:cubicBezTo>
                  <a:cubicBezTo>
                    <a:pt x="7144" y="1106329"/>
                    <a:pt x="111919" y="1174909"/>
                    <a:pt x="230029" y="1174909"/>
                  </a:cubicBezTo>
                  <a:cubicBezTo>
                    <a:pt x="347186" y="1174909"/>
                    <a:pt x="441484" y="1102519"/>
                    <a:pt x="443389" y="997744"/>
                  </a:cubicBezTo>
                  <a:lnTo>
                    <a:pt x="445294" y="997744"/>
                  </a:lnTo>
                  <a:lnTo>
                    <a:pt x="445294" y="99964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10FA6FD-DA88-43B4-8E69-89A2389089D9}"/>
                </a:ext>
              </a:extLst>
            </p:cNvPr>
            <p:cNvSpPr/>
            <p:nvPr/>
          </p:nvSpPr>
          <p:spPr>
            <a:xfrm rot="85884">
              <a:off x="1971431" y="4397783"/>
              <a:ext cx="137273" cy="362167"/>
            </a:xfrm>
            <a:custGeom>
              <a:avLst/>
              <a:gdLst>
                <a:gd name="connsiteX0" fmla="*/ 444341 w 447675"/>
                <a:gd name="connsiteY0" fmla="*/ 999649 h 1181100"/>
                <a:gd name="connsiteX1" fmla="*/ 444341 w 447675"/>
                <a:gd name="connsiteY1" fmla="*/ 999649 h 1181100"/>
                <a:gd name="connsiteX2" fmla="*/ 444341 w 447675"/>
                <a:gd name="connsiteY2" fmla="*/ 999649 h 1181100"/>
                <a:gd name="connsiteX3" fmla="*/ 440531 w 447675"/>
                <a:gd name="connsiteY3" fmla="*/ 7144 h 1181100"/>
                <a:gd name="connsiteX4" fmla="*/ 387191 w 447675"/>
                <a:gd name="connsiteY4" fmla="*/ 7144 h 1181100"/>
                <a:gd name="connsiteX5" fmla="*/ 391001 w 447675"/>
                <a:gd name="connsiteY5" fmla="*/ 881539 h 1181100"/>
                <a:gd name="connsiteX6" fmla="*/ 230029 w 447675"/>
                <a:gd name="connsiteY6" fmla="*/ 820579 h 1181100"/>
                <a:gd name="connsiteX7" fmla="*/ 7144 w 447675"/>
                <a:gd name="connsiteY7" fmla="*/ 1008221 h 1181100"/>
                <a:gd name="connsiteX8" fmla="*/ 230029 w 447675"/>
                <a:gd name="connsiteY8" fmla="*/ 1174909 h 1181100"/>
                <a:gd name="connsiteX9" fmla="*/ 443389 w 447675"/>
                <a:gd name="connsiteY9" fmla="*/ 997744 h 1181100"/>
                <a:gd name="connsiteX10" fmla="*/ 443389 w 447675"/>
                <a:gd name="connsiteY10" fmla="*/ 997744 h 1181100"/>
                <a:gd name="connsiteX11" fmla="*/ 443389 w 447675"/>
                <a:gd name="connsiteY11" fmla="*/ 999649 h 1181100"/>
                <a:gd name="connsiteX12" fmla="*/ 230981 w 447675"/>
                <a:gd name="connsiteY12" fmla="*/ 1119664 h 1181100"/>
                <a:gd name="connsiteX13" fmla="*/ 65246 w 447675"/>
                <a:gd name="connsiteY13" fmla="*/ 1008221 h 1181100"/>
                <a:gd name="connsiteX14" fmla="*/ 230981 w 447675"/>
                <a:gd name="connsiteY14" fmla="*/ 877729 h 1181100"/>
                <a:gd name="connsiteX15" fmla="*/ 387191 w 447675"/>
                <a:gd name="connsiteY15" fmla="*/ 998696 h 1181100"/>
                <a:gd name="connsiteX16" fmla="*/ 230981 w 447675"/>
                <a:gd name="connsiteY16" fmla="*/ 1119664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47675" h="1181100">
                  <a:moveTo>
                    <a:pt x="444341" y="999649"/>
                  </a:moveTo>
                  <a:cubicBezTo>
                    <a:pt x="444341" y="998696"/>
                    <a:pt x="444341" y="998696"/>
                    <a:pt x="444341" y="999649"/>
                  </a:cubicBezTo>
                  <a:cubicBezTo>
                    <a:pt x="444341" y="998696"/>
                    <a:pt x="444341" y="998696"/>
                    <a:pt x="444341" y="999649"/>
                  </a:cubicBezTo>
                  <a:lnTo>
                    <a:pt x="440531" y="7144"/>
                  </a:lnTo>
                  <a:lnTo>
                    <a:pt x="387191" y="7144"/>
                  </a:lnTo>
                  <a:lnTo>
                    <a:pt x="391001" y="881539"/>
                  </a:lnTo>
                  <a:cubicBezTo>
                    <a:pt x="351949" y="844391"/>
                    <a:pt x="294799" y="820579"/>
                    <a:pt x="230029" y="820579"/>
                  </a:cubicBezTo>
                  <a:cubicBezTo>
                    <a:pt x="111918" y="820579"/>
                    <a:pt x="7144" y="910114"/>
                    <a:pt x="7144" y="1008221"/>
                  </a:cubicBezTo>
                  <a:cubicBezTo>
                    <a:pt x="7144" y="1106329"/>
                    <a:pt x="111918" y="1174909"/>
                    <a:pt x="230029" y="1174909"/>
                  </a:cubicBezTo>
                  <a:cubicBezTo>
                    <a:pt x="347186" y="1174909"/>
                    <a:pt x="441484" y="1102519"/>
                    <a:pt x="443389" y="997744"/>
                  </a:cubicBezTo>
                  <a:lnTo>
                    <a:pt x="443389" y="997744"/>
                  </a:lnTo>
                  <a:lnTo>
                    <a:pt x="443389" y="999649"/>
                  </a:lnTo>
                  <a:close/>
                  <a:moveTo>
                    <a:pt x="230981" y="1119664"/>
                  </a:moveTo>
                  <a:cubicBezTo>
                    <a:pt x="145256" y="1119664"/>
                    <a:pt x="65246" y="1074896"/>
                    <a:pt x="65246" y="1008221"/>
                  </a:cubicBezTo>
                  <a:cubicBezTo>
                    <a:pt x="65246" y="941546"/>
                    <a:pt x="145256" y="877729"/>
                    <a:pt x="230981" y="877729"/>
                  </a:cubicBezTo>
                  <a:cubicBezTo>
                    <a:pt x="316706" y="877729"/>
                    <a:pt x="387191" y="932021"/>
                    <a:pt x="387191" y="998696"/>
                  </a:cubicBezTo>
                  <a:cubicBezTo>
                    <a:pt x="387191" y="1065371"/>
                    <a:pt x="316706" y="1119664"/>
                    <a:pt x="230981" y="11196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1A14BE85-FFCF-4C5C-AD90-6C8B7701E7E1}"/>
                </a:ext>
              </a:extLst>
            </p:cNvPr>
            <p:cNvSpPr/>
            <p:nvPr/>
          </p:nvSpPr>
          <p:spPr>
            <a:xfrm rot="19839406">
              <a:off x="5233242" y="5550224"/>
              <a:ext cx="227815" cy="362167"/>
            </a:xfrm>
            <a:custGeom>
              <a:avLst/>
              <a:gdLst>
                <a:gd name="connsiteX0" fmla="*/ 629126 w 742950"/>
                <a:gd name="connsiteY0" fmla="*/ 297656 h 1181100"/>
                <a:gd name="connsiteX1" fmla="*/ 437674 w 742950"/>
                <a:gd name="connsiteY1" fmla="*/ 9049 h 1181100"/>
                <a:gd name="connsiteX2" fmla="*/ 437674 w 742950"/>
                <a:gd name="connsiteY2" fmla="*/ 7144 h 1181100"/>
                <a:gd name="connsiteX3" fmla="*/ 387191 w 742950"/>
                <a:gd name="connsiteY3" fmla="*/ 7144 h 1181100"/>
                <a:gd name="connsiteX4" fmla="*/ 391001 w 742950"/>
                <a:gd name="connsiteY4" fmla="*/ 881539 h 1181100"/>
                <a:gd name="connsiteX5" fmla="*/ 230029 w 742950"/>
                <a:gd name="connsiteY5" fmla="*/ 820579 h 1181100"/>
                <a:gd name="connsiteX6" fmla="*/ 7144 w 742950"/>
                <a:gd name="connsiteY6" fmla="*/ 1008221 h 1181100"/>
                <a:gd name="connsiteX7" fmla="*/ 230029 w 742950"/>
                <a:gd name="connsiteY7" fmla="*/ 1174909 h 1181100"/>
                <a:gd name="connsiteX8" fmla="*/ 443389 w 742950"/>
                <a:gd name="connsiteY8" fmla="*/ 997744 h 1181100"/>
                <a:gd name="connsiteX9" fmla="*/ 446246 w 742950"/>
                <a:gd name="connsiteY9" fmla="*/ 997744 h 1181100"/>
                <a:gd name="connsiteX10" fmla="*/ 446246 w 742950"/>
                <a:gd name="connsiteY10" fmla="*/ 999649 h 1181100"/>
                <a:gd name="connsiteX11" fmla="*/ 446246 w 742950"/>
                <a:gd name="connsiteY11" fmla="*/ 999649 h 1181100"/>
                <a:gd name="connsiteX12" fmla="*/ 446246 w 742950"/>
                <a:gd name="connsiteY12" fmla="*/ 999649 h 1181100"/>
                <a:gd name="connsiteX13" fmla="*/ 441484 w 742950"/>
                <a:gd name="connsiteY13" fmla="*/ 201454 h 1181100"/>
                <a:gd name="connsiteX14" fmla="*/ 604361 w 742950"/>
                <a:gd name="connsiteY14" fmla="*/ 351949 h 1181100"/>
                <a:gd name="connsiteX15" fmla="*/ 643414 w 742950"/>
                <a:gd name="connsiteY15" fmla="*/ 626269 h 1181100"/>
                <a:gd name="connsiteX16" fmla="*/ 629126 w 742950"/>
                <a:gd name="connsiteY16" fmla="*/ 297656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42950" h="1181100">
                  <a:moveTo>
                    <a:pt x="629126" y="297656"/>
                  </a:moveTo>
                  <a:cubicBezTo>
                    <a:pt x="460534" y="185261"/>
                    <a:pt x="437674" y="10001"/>
                    <a:pt x="437674" y="9049"/>
                  </a:cubicBezTo>
                  <a:lnTo>
                    <a:pt x="437674" y="7144"/>
                  </a:lnTo>
                  <a:lnTo>
                    <a:pt x="387191" y="7144"/>
                  </a:lnTo>
                  <a:lnTo>
                    <a:pt x="391001" y="881539"/>
                  </a:lnTo>
                  <a:cubicBezTo>
                    <a:pt x="351949" y="844391"/>
                    <a:pt x="294799" y="820579"/>
                    <a:pt x="230029" y="820579"/>
                  </a:cubicBezTo>
                  <a:cubicBezTo>
                    <a:pt x="111919" y="820579"/>
                    <a:pt x="7144" y="910114"/>
                    <a:pt x="7144" y="1008221"/>
                  </a:cubicBezTo>
                  <a:cubicBezTo>
                    <a:pt x="7144" y="1106329"/>
                    <a:pt x="111919" y="1174909"/>
                    <a:pt x="230029" y="1174909"/>
                  </a:cubicBezTo>
                  <a:cubicBezTo>
                    <a:pt x="347186" y="1174909"/>
                    <a:pt x="441484" y="1102519"/>
                    <a:pt x="443389" y="997744"/>
                  </a:cubicBezTo>
                  <a:lnTo>
                    <a:pt x="446246" y="997744"/>
                  </a:lnTo>
                  <a:lnTo>
                    <a:pt x="446246" y="999649"/>
                  </a:lnTo>
                  <a:cubicBezTo>
                    <a:pt x="446246" y="999649"/>
                    <a:pt x="446246" y="999649"/>
                    <a:pt x="446246" y="999649"/>
                  </a:cubicBezTo>
                  <a:cubicBezTo>
                    <a:pt x="446246" y="999649"/>
                    <a:pt x="446246" y="999649"/>
                    <a:pt x="446246" y="999649"/>
                  </a:cubicBezTo>
                  <a:lnTo>
                    <a:pt x="441484" y="201454"/>
                  </a:lnTo>
                  <a:cubicBezTo>
                    <a:pt x="469106" y="244316"/>
                    <a:pt x="516731" y="286226"/>
                    <a:pt x="604361" y="351949"/>
                  </a:cubicBezTo>
                  <a:cubicBezTo>
                    <a:pt x="777716" y="481489"/>
                    <a:pt x="643414" y="626269"/>
                    <a:pt x="643414" y="626269"/>
                  </a:cubicBezTo>
                  <a:cubicBezTo>
                    <a:pt x="753904" y="571976"/>
                    <a:pt x="791051" y="406241"/>
                    <a:pt x="629126" y="2976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2D95B129-22F3-410E-95C3-CEC81D352383}"/>
                </a:ext>
              </a:extLst>
            </p:cNvPr>
            <p:cNvSpPr/>
            <p:nvPr/>
          </p:nvSpPr>
          <p:spPr>
            <a:xfrm rot="276038">
              <a:off x="3331881" y="4475290"/>
              <a:ext cx="227815" cy="362167"/>
            </a:xfrm>
            <a:custGeom>
              <a:avLst/>
              <a:gdLst>
                <a:gd name="connsiteX0" fmla="*/ 694849 w 742950"/>
                <a:gd name="connsiteY0" fmla="*/ 597694 h 1181100"/>
                <a:gd name="connsiteX1" fmla="*/ 631031 w 742950"/>
                <a:gd name="connsiteY1" fmla="*/ 297656 h 1181100"/>
                <a:gd name="connsiteX2" fmla="*/ 442436 w 742950"/>
                <a:gd name="connsiteY2" fmla="*/ 9049 h 1181100"/>
                <a:gd name="connsiteX3" fmla="*/ 442436 w 742950"/>
                <a:gd name="connsiteY3" fmla="*/ 7144 h 1181100"/>
                <a:gd name="connsiteX4" fmla="*/ 387191 w 742950"/>
                <a:gd name="connsiteY4" fmla="*/ 7144 h 1181100"/>
                <a:gd name="connsiteX5" fmla="*/ 391001 w 742950"/>
                <a:gd name="connsiteY5" fmla="*/ 881539 h 1181100"/>
                <a:gd name="connsiteX6" fmla="*/ 230029 w 742950"/>
                <a:gd name="connsiteY6" fmla="*/ 820579 h 1181100"/>
                <a:gd name="connsiteX7" fmla="*/ 7144 w 742950"/>
                <a:gd name="connsiteY7" fmla="*/ 1008221 h 1181100"/>
                <a:gd name="connsiteX8" fmla="*/ 230029 w 742950"/>
                <a:gd name="connsiteY8" fmla="*/ 1174909 h 1181100"/>
                <a:gd name="connsiteX9" fmla="*/ 443389 w 742950"/>
                <a:gd name="connsiteY9" fmla="*/ 997744 h 1181100"/>
                <a:gd name="connsiteX10" fmla="*/ 442436 w 742950"/>
                <a:gd name="connsiteY10" fmla="*/ 997744 h 1181100"/>
                <a:gd name="connsiteX11" fmla="*/ 442436 w 742950"/>
                <a:gd name="connsiteY11" fmla="*/ 999649 h 1181100"/>
                <a:gd name="connsiteX12" fmla="*/ 442436 w 742950"/>
                <a:gd name="connsiteY12" fmla="*/ 999649 h 1181100"/>
                <a:gd name="connsiteX13" fmla="*/ 442436 w 742950"/>
                <a:gd name="connsiteY13" fmla="*/ 999649 h 1181100"/>
                <a:gd name="connsiteX14" fmla="*/ 442436 w 742950"/>
                <a:gd name="connsiteY14" fmla="*/ 673894 h 1181100"/>
                <a:gd name="connsiteX15" fmla="*/ 604361 w 742950"/>
                <a:gd name="connsiteY15" fmla="*/ 821531 h 1181100"/>
                <a:gd name="connsiteX16" fmla="*/ 644367 w 742950"/>
                <a:gd name="connsiteY16" fmla="*/ 1095851 h 1181100"/>
                <a:gd name="connsiteX17" fmla="*/ 694849 w 742950"/>
                <a:gd name="connsiteY17" fmla="*/ 832961 h 1181100"/>
                <a:gd name="connsiteX18" fmla="*/ 694849 w 742950"/>
                <a:gd name="connsiteY18" fmla="*/ 597694 h 1181100"/>
                <a:gd name="connsiteX19" fmla="*/ 604361 w 742950"/>
                <a:gd name="connsiteY19" fmla="*/ 350996 h 1181100"/>
                <a:gd name="connsiteX20" fmla="*/ 680561 w 742950"/>
                <a:gd name="connsiteY20" fmla="*/ 583406 h 1181100"/>
                <a:gd name="connsiteX21" fmla="*/ 630079 w 742950"/>
                <a:gd name="connsiteY21" fmla="*/ 532924 h 1181100"/>
                <a:gd name="connsiteX22" fmla="*/ 441484 w 742950"/>
                <a:gd name="connsiteY22" fmla="*/ 269081 h 1181100"/>
                <a:gd name="connsiteX23" fmla="*/ 441484 w 742950"/>
                <a:gd name="connsiteY23" fmla="*/ 201454 h 1181100"/>
                <a:gd name="connsiteX24" fmla="*/ 604361 w 742950"/>
                <a:gd name="connsiteY24" fmla="*/ 350996 h 1181100"/>
                <a:gd name="connsiteX25" fmla="*/ 681514 w 742950"/>
                <a:gd name="connsiteY25" fmla="*/ 817721 h 1181100"/>
                <a:gd name="connsiteX26" fmla="*/ 631031 w 742950"/>
                <a:gd name="connsiteY26" fmla="*/ 767239 h 1181100"/>
                <a:gd name="connsiteX27" fmla="*/ 443389 w 742950"/>
                <a:gd name="connsiteY27" fmla="*/ 507206 h 1181100"/>
                <a:gd name="connsiteX28" fmla="*/ 443389 w 742950"/>
                <a:gd name="connsiteY28" fmla="*/ 435769 h 1181100"/>
                <a:gd name="connsiteX29" fmla="*/ 606267 w 742950"/>
                <a:gd name="connsiteY29" fmla="*/ 585311 h 1181100"/>
                <a:gd name="connsiteX30" fmla="*/ 681514 w 742950"/>
                <a:gd name="connsiteY30" fmla="*/ 817721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742950" h="1181100">
                  <a:moveTo>
                    <a:pt x="694849" y="597694"/>
                  </a:moveTo>
                  <a:cubicBezTo>
                    <a:pt x="768192" y="530066"/>
                    <a:pt x="771049" y="391001"/>
                    <a:pt x="631031" y="297656"/>
                  </a:cubicBezTo>
                  <a:cubicBezTo>
                    <a:pt x="463391" y="185261"/>
                    <a:pt x="442436" y="10001"/>
                    <a:pt x="442436" y="9049"/>
                  </a:cubicBezTo>
                  <a:lnTo>
                    <a:pt x="442436" y="7144"/>
                  </a:lnTo>
                  <a:lnTo>
                    <a:pt x="387191" y="7144"/>
                  </a:lnTo>
                  <a:lnTo>
                    <a:pt x="391001" y="881539"/>
                  </a:lnTo>
                  <a:cubicBezTo>
                    <a:pt x="351949" y="844391"/>
                    <a:pt x="294799" y="820579"/>
                    <a:pt x="230029" y="820579"/>
                  </a:cubicBezTo>
                  <a:cubicBezTo>
                    <a:pt x="111919" y="820579"/>
                    <a:pt x="7144" y="910114"/>
                    <a:pt x="7144" y="1008221"/>
                  </a:cubicBezTo>
                  <a:cubicBezTo>
                    <a:pt x="7144" y="1106329"/>
                    <a:pt x="111919" y="1174909"/>
                    <a:pt x="230029" y="1174909"/>
                  </a:cubicBezTo>
                  <a:cubicBezTo>
                    <a:pt x="347186" y="1174909"/>
                    <a:pt x="441484" y="1102519"/>
                    <a:pt x="443389" y="997744"/>
                  </a:cubicBezTo>
                  <a:lnTo>
                    <a:pt x="442436" y="997744"/>
                  </a:lnTo>
                  <a:lnTo>
                    <a:pt x="442436" y="999649"/>
                  </a:lnTo>
                  <a:cubicBezTo>
                    <a:pt x="442436" y="999649"/>
                    <a:pt x="442436" y="999649"/>
                    <a:pt x="442436" y="999649"/>
                  </a:cubicBezTo>
                  <a:cubicBezTo>
                    <a:pt x="442436" y="999649"/>
                    <a:pt x="442436" y="999649"/>
                    <a:pt x="442436" y="999649"/>
                  </a:cubicBezTo>
                  <a:lnTo>
                    <a:pt x="442436" y="673894"/>
                  </a:lnTo>
                  <a:cubicBezTo>
                    <a:pt x="470059" y="716756"/>
                    <a:pt x="518636" y="757714"/>
                    <a:pt x="604361" y="821531"/>
                  </a:cubicBezTo>
                  <a:cubicBezTo>
                    <a:pt x="777717" y="951071"/>
                    <a:pt x="644367" y="1095851"/>
                    <a:pt x="644367" y="1095851"/>
                  </a:cubicBezTo>
                  <a:cubicBezTo>
                    <a:pt x="736759" y="1051084"/>
                    <a:pt x="781526" y="933926"/>
                    <a:pt x="694849" y="832961"/>
                  </a:cubicBezTo>
                  <a:cubicBezTo>
                    <a:pt x="754856" y="777716"/>
                    <a:pt x="767239" y="681514"/>
                    <a:pt x="694849" y="597694"/>
                  </a:cubicBezTo>
                  <a:close/>
                  <a:moveTo>
                    <a:pt x="604361" y="350996"/>
                  </a:moveTo>
                  <a:cubicBezTo>
                    <a:pt x="718661" y="435769"/>
                    <a:pt x="704374" y="532924"/>
                    <a:pt x="680561" y="583406"/>
                  </a:cubicBezTo>
                  <a:cubicBezTo>
                    <a:pt x="666274" y="569119"/>
                    <a:pt x="649129" y="546259"/>
                    <a:pt x="630079" y="532924"/>
                  </a:cubicBezTo>
                  <a:cubicBezTo>
                    <a:pt x="479584" y="431959"/>
                    <a:pt x="446246" y="297656"/>
                    <a:pt x="441484" y="269081"/>
                  </a:cubicBezTo>
                  <a:lnTo>
                    <a:pt x="441484" y="201454"/>
                  </a:lnTo>
                  <a:cubicBezTo>
                    <a:pt x="468154" y="243364"/>
                    <a:pt x="516731" y="285274"/>
                    <a:pt x="604361" y="350996"/>
                  </a:cubicBezTo>
                  <a:close/>
                  <a:moveTo>
                    <a:pt x="681514" y="817721"/>
                  </a:moveTo>
                  <a:cubicBezTo>
                    <a:pt x="667226" y="803434"/>
                    <a:pt x="650081" y="780574"/>
                    <a:pt x="631031" y="767239"/>
                  </a:cubicBezTo>
                  <a:cubicBezTo>
                    <a:pt x="487204" y="671036"/>
                    <a:pt x="450056" y="545306"/>
                    <a:pt x="443389" y="507206"/>
                  </a:cubicBezTo>
                  <a:lnTo>
                    <a:pt x="443389" y="435769"/>
                  </a:lnTo>
                  <a:cubicBezTo>
                    <a:pt x="471011" y="478631"/>
                    <a:pt x="519589" y="519589"/>
                    <a:pt x="606267" y="585311"/>
                  </a:cubicBezTo>
                  <a:cubicBezTo>
                    <a:pt x="718661" y="671036"/>
                    <a:pt x="704374" y="767239"/>
                    <a:pt x="681514" y="8177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785D4AD3-3D55-41BB-8E39-5A74F478342B}"/>
                </a:ext>
              </a:extLst>
            </p:cNvPr>
            <p:cNvSpPr/>
            <p:nvPr/>
          </p:nvSpPr>
          <p:spPr>
            <a:xfrm rot="1113097">
              <a:off x="4015786" y="5355738"/>
              <a:ext cx="227815" cy="362167"/>
            </a:xfrm>
            <a:custGeom>
              <a:avLst/>
              <a:gdLst>
                <a:gd name="connsiteX0" fmla="*/ 631031 w 742950"/>
                <a:gd name="connsiteY0" fmla="*/ 297656 h 1181100"/>
                <a:gd name="connsiteX1" fmla="*/ 442436 w 742950"/>
                <a:gd name="connsiteY1" fmla="*/ 9049 h 1181100"/>
                <a:gd name="connsiteX2" fmla="*/ 442436 w 742950"/>
                <a:gd name="connsiteY2" fmla="*/ 7144 h 1181100"/>
                <a:gd name="connsiteX3" fmla="*/ 387191 w 742950"/>
                <a:gd name="connsiteY3" fmla="*/ 7144 h 1181100"/>
                <a:gd name="connsiteX4" fmla="*/ 391001 w 742950"/>
                <a:gd name="connsiteY4" fmla="*/ 881539 h 1181100"/>
                <a:gd name="connsiteX5" fmla="*/ 230029 w 742950"/>
                <a:gd name="connsiteY5" fmla="*/ 820579 h 1181100"/>
                <a:gd name="connsiteX6" fmla="*/ 7144 w 742950"/>
                <a:gd name="connsiteY6" fmla="*/ 1008221 h 1181100"/>
                <a:gd name="connsiteX7" fmla="*/ 230029 w 742950"/>
                <a:gd name="connsiteY7" fmla="*/ 1174909 h 1181100"/>
                <a:gd name="connsiteX8" fmla="*/ 443389 w 742950"/>
                <a:gd name="connsiteY8" fmla="*/ 997744 h 1181100"/>
                <a:gd name="connsiteX9" fmla="*/ 442436 w 742950"/>
                <a:gd name="connsiteY9" fmla="*/ 997744 h 1181100"/>
                <a:gd name="connsiteX10" fmla="*/ 442436 w 742950"/>
                <a:gd name="connsiteY10" fmla="*/ 999649 h 1181100"/>
                <a:gd name="connsiteX11" fmla="*/ 442436 w 742950"/>
                <a:gd name="connsiteY11" fmla="*/ 999649 h 1181100"/>
                <a:gd name="connsiteX12" fmla="*/ 442436 w 742950"/>
                <a:gd name="connsiteY12" fmla="*/ 999649 h 1181100"/>
                <a:gd name="connsiteX13" fmla="*/ 441484 w 742950"/>
                <a:gd name="connsiteY13" fmla="*/ 437674 h 1181100"/>
                <a:gd name="connsiteX14" fmla="*/ 604361 w 742950"/>
                <a:gd name="connsiteY14" fmla="*/ 587216 h 1181100"/>
                <a:gd name="connsiteX15" fmla="*/ 644366 w 742950"/>
                <a:gd name="connsiteY15" fmla="*/ 861536 h 1181100"/>
                <a:gd name="connsiteX16" fmla="*/ 694849 w 742950"/>
                <a:gd name="connsiteY16" fmla="*/ 598646 h 1181100"/>
                <a:gd name="connsiteX17" fmla="*/ 631031 w 742950"/>
                <a:gd name="connsiteY17" fmla="*/ 297656 h 1181100"/>
                <a:gd name="connsiteX18" fmla="*/ 630079 w 742950"/>
                <a:gd name="connsiteY18" fmla="*/ 531971 h 1181100"/>
                <a:gd name="connsiteX19" fmla="*/ 441484 w 742950"/>
                <a:gd name="connsiteY19" fmla="*/ 268129 h 1181100"/>
                <a:gd name="connsiteX20" fmla="*/ 441484 w 742950"/>
                <a:gd name="connsiteY20" fmla="*/ 200501 h 1181100"/>
                <a:gd name="connsiteX21" fmla="*/ 605314 w 742950"/>
                <a:gd name="connsiteY21" fmla="*/ 350996 h 1181100"/>
                <a:gd name="connsiteX22" fmla="*/ 681514 w 742950"/>
                <a:gd name="connsiteY22" fmla="*/ 583406 h 1181100"/>
                <a:gd name="connsiteX23" fmla="*/ 630079 w 742950"/>
                <a:gd name="connsiteY23" fmla="*/ 531971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42950" h="1181100">
                  <a:moveTo>
                    <a:pt x="631031" y="297656"/>
                  </a:moveTo>
                  <a:cubicBezTo>
                    <a:pt x="463391" y="185261"/>
                    <a:pt x="442436" y="10001"/>
                    <a:pt x="442436" y="9049"/>
                  </a:cubicBezTo>
                  <a:lnTo>
                    <a:pt x="442436" y="7144"/>
                  </a:lnTo>
                  <a:lnTo>
                    <a:pt x="387191" y="7144"/>
                  </a:lnTo>
                  <a:lnTo>
                    <a:pt x="391001" y="881539"/>
                  </a:lnTo>
                  <a:cubicBezTo>
                    <a:pt x="351949" y="844391"/>
                    <a:pt x="294799" y="820579"/>
                    <a:pt x="230029" y="820579"/>
                  </a:cubicBezTo>
                  <a:cubicBezTo>
                    <a:pt x="111919" y="820579"/>
                    <a:pt x="7144" y="910114"/>
                    <a:pt x="7144" y="1008221"/>
                  </a:cubicBezTo>
                  <a:cubicBezTo>
                    <a:pt x="7144" y="1106329"/>
                    <a:pt x="111919" y="1174909"/>
                    <a:pt x="230029" y="1174909"/>
                  </a:cubicBezTo>
                  <a:cubicBezTo>
                    <a:pt x="347186" y="1174909"/>
                    <a:pt x="441484" y="1102519"/>
                    <a:pt x="443389" y="997744"/>
                  </a:cubicBezTo>
                  <a:lnTo>
                    <a:pt x="442436" y="997744"/>
                  </a:lnTo>
                  <a:lnTo>
                    <a:pt x="442436" y="999649"/>
                  </a:lnTo>
                  <a:cubicBezTo>
                    <a:pt x="442436" y="999649"/>
                    <a:pt x="442436" y="999649"/>
                    <a:pt x="442436" y="999649"/>
                  </a:cubicBezTo>
                  <a:cubicBezTo>
                    <a:pt x="442436" y="999649"/>
                    <a:pt x="442436" y="999649"/>
                    <a:pt x="442436" y="999649"/>
                  </a:cubicBezTo>
                  <a:lnTo>
                    <a:pt x="441484" y="437674"/>
                  </a:lnTo>
                  <a:cubicBezTo>
                    <a:pt x="469106" y="480536"/>
                    <a:pt x="517684" y="521494"/>
                    <a:pt x="604361" y="587216"/>
                  </a:cubicBezTo>
                  <a:cubicBezTo>
                    <a:pt x="777716" y="716756"/>
                    <a:pt x="644366" y="861536"/>
                    <a:pt x="644366" y="861536"/>
                  </a:cubicBezTo>
                  <a:cubicBezTo>
                    <a:pt x="736759" y="816769"/>
                    <a:pt x="781526" y="699611"/>
                    <a:pt x="694849" y="598646"/>
                  </a:cubicBezTo>
                  <a:cubicBezTo>
                    <a:pt x="768191" y="530066"/>
                    <a:pt x="771049" y="391001"/>
                    <a:pt x="631031" y="297656"/>
                  </a:cubicBezTo>
                  <a:close/>
                  <a:moveTo>
                    <a:pt x="630079" y="531971"/>
                  </a:moveTo>
                  <a:cubicBezTo>
                    <a:pt x="479584" y="431006"/>
                    <a:pt x="446246" y="296704"/>
                    <a:pt x="441484" y="268129"/>
                  </a:cubicBezTo>
                  <a:lnTo>
                    <a:pt x="441484" y="200501"/>
                  </a:lnTo>
                  <a:cubicBezTo>
                    <a:pt x="469106" y="243364"/>
                    <a:pt x="516731" y="285274"/>
                    <a:pt x="605314" y="350996"/>
                  </a:cubicBezTo>
                  <a:cubicBezTo>
                    <a:pt x="719614" y="435769"/>
                    <a:pt x="705326" y="532924"/>
                    <a:pt x="681514" y="583406"/>
                  </a:cubicBezTo>
                  <a:cubicBezTo>
                    <a:pt x="666274" y="569119"/>
                    <a:pt x="650081" y="545306"/>
                    <a:pt x="630079" y="5319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FD43D9C5-68E7-4272-952F-778ECE4BD123}"/>
                </a:ext>
              </a:extLst>
            </p:cNvPr>
            <p:cNvSpPr/>
            <p:nvPr/>
          </p:nvSpPr>
          <p:spPr>
            <a:xfrm rot="1113097">
              <a:off x="2697538" y="4882209"/>
              <a:ext cx="321277" cy="338802"/>
            </a:xfrm>
            <a:custGeom>
              <a:avLst/>
              <a:gdLst>
                <a:gd name="connsiteX0" fmla="*/ 1046321 w 1047750"/>
                <a:gd name="connsiteY0" fmla="*/ 419576 h 1104900"/>
                <a:gd name="connsiteX1" fmla="*/ 1046321 w 1047750"/>
                <a:gd name="connsiteY1" fmla="*/ 311944 h 1104900"/>
                <a:gd name="connsiteX2" fmla="*/ 759619 w 1047750"/>
                <a:gd name="connsiteY2" fmla="*/ 311944 h 1104900"/>
                <a:gd name="connsiteX3" fmla="*/ 759619 w 1047750"/>
                <a:gd name="connsiteY3" fmla="*/ 7144 h 1104900"/>
                <a:gd name="connsiteX4" fmla="*/ 651986 w 1047750"/>
                <a:gd name="connsiteY4" fmla="*/ 7144 h 1104900"/>
                <a:gd name="connsiteX5" fmla="*/ 651986 w 1047750"/>
                <a:gd name="connsiteY5" fmla="*/ 311944 h 1104900"/>
                <a:gd name="connsiteX6" fmla="*/ 383381 w 1047750"/>
                <a:gd name="connsiteY6" fmla="*/ 311944 h 1104900"/>
                <a:gd name="connsiteX7" fmla="*/ 383381 w 1047750"/>
                <a:gd name="connsiteY7" fmla="*/ 78581 h 1104900"/>
                <a:gd name="connsiteX8" fmla="*/ 275749 w 1047750"/>
                <a:gd name="connsiteY8" fmla="*/ 78581 h 1104900"/>
                <a:gd name="connsiteX9" fmla="*/ 275749 w 1047750"/>
                <a:gd name="connsiteY9" fmla="*/ 310991 h 1104900"/>
                <a:gd name="connsiteX10" fmla="*/ 7144 w 1047750"/>
                <a:gd name="connsiteY10" fmla="*/ 310991 h 1104900"/>
                <a:gd name="connsiteX11" fmla="*/ 7144 w 1047750"/>
                <a:gd name="connsiteY11" fmla="*/ 418624 h 1104900"/>
                <a:gd name="connsiteX12" fmla="*/ 275749 w 1047750"/>
                <a:gd name="connsiteY12" fmla="*/ 418624 h 1104900"/>
                <a:gd name="connsiteX13" fmla="*/ 275749 w 1047750"/>
                <a:gd name="connsiteY13" fmla="*/ 705326 h 1104900"/>
                <a:gd name="connsiteX14" fmla="*/ 7144 w 1047750"/>
                <a:gd name="connsiteY14" fmla="*/ 705326 h 1104900"/>
                <a:gd name="connsiteX15" fmla="*/ 7144 w 1047750"/>
                <a:gd name="connsiteY15" fmla="*/ 812959 h 1104900"/>
                <a:gd name="connsiteX16" fmla="*/ 275749 w 1047750"/>
                <a:gd name="connsiteY16" fmla="*/ 812959 h 1104900"/>
                <a:gd name="connsiteX17" fmla="*/ 275749 w 1047750"/>
                <a:gd name="connsiteY17" fmla="*/ 1099661 h 1104900"/>
                <a:gd name="connsiteX18" fmla="*/ 383381 w 1047750"/>
                <a:gd name="connsiteY18" fmla="*/ 1099661 h 1104900"/>
                <a:gd name="connsiteX19" fmla="*/ 383381 w 1047750"/>
                <a:gd name="connsiteY19" fmla="*/ 812959 h 1104900"/>
                <a:gd name="connsiteX20" fmla="*/ 651986 w 1047750"/>
                <a:gd name="connsiteY20" fmla="*/ 812959 h 1104900"/>
                <a:gd name="connsiteX21" fmla="*/ 651986 w 1047750"/>
                <a:gd name="connsiteY21" fmla="*/ 1028224 h 1104900"/>
                <a:gd name="connsiteX22" fmla="*/ 759619 w 1047750"/>
                <a:gd name="connsiteY22" fmla="*/ 1028224 h 1104900"/>
                <a:gd name="connsiteX23" fmla="*/ 759619 w 1047750"/>
                <a:gd name="connsiteY23" fmla="*/ 812959 h 1104900"/>
                <a:gd name="connsiteX24" fmla="*/ 1046321 w 1047750"/>
                <a:gd name="connsiteY24" fmla="*/ 812959 h 1104900"/>
                <a:gd name="connsiteX25" fmla="*/ 1046321 w 1047750"/>
                <a:gd name="connsiteY25" fmla="*/ 705326 h 1104900"/>
                <a:gd name="connsiteX26" fmla="*/ 759619 w 1047750"/>
                <a:gd name="connsiteY26" fmla="*/ 705326 h 1104900"/>
                <a:gd name="connsiteX27" fmla="*/ 759619 w 1047750"/>
                <a:gd name="connsiteY27" fmla="*/ 419576 h 1104900"/>
                <a:gd name="connsiteX28" fmla="*/ 1046321 w 1047750"/>
                <a:gd name="connsiteY28" fmla="*/ 419576 h 1104900"/>
                <a:gd name="connsiteX29" fmla="*/ 651986 w 1047750"/>
                <a:gd name="connsiteY29" fmla="*/ 705326 h 1104900"/>
                <a:gd name="connsiteX30" fmla="*/ 383381 w 1047750"/>
                <a:gd name="connsiteY30" fmla="*/ 705326 h 1104900"/>
                <a:gd name="connsiteX31" fmla="*/ 383381 w 1047750"/>
                <a:gd name="connsiteY31" fmla="*/ 419576 h 1104900"/>
                <a:gd name="connsiteX32" fmla="*/ 651986 w 1047750"/>
                <a:gd name="connsiteY32" fmla="*/ 419576 h 1104900"/>
                <a:gd name="connsiteX33" fmla="*/ 651986 w 1047750"/>
                <a:gd name="connsiteY33" fmla="*/ 705326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047750" h="1104900">
                  <a:moveTo>
                    <a:pt x="1046321" y="419576"/>
                  </a:moveTo>
                  <a:lnTo>
                    <a:pt x="1046321" y="311944"/>
                  </a:lnTo>
                  <a:lnTo>
                    <a:pt x="759619" y="311944"/>
                  </a:lnTo>
                  <a:lnTo>
                    <a:pt x="759619" y="7144"/>
                  </a:lnTo>
                  <a:lnTo>
                    <a:pt x="651986" y="7144"/>
                  </a:lnTo>
                  <a:lnTo>
                    <a:pt x="651986" y="311944"/>
                  </a:lnTo>
                  <a:lnTo>
                    <a:pt x="383381" y="311944"/>
                  </a:lnTo>
                  <a:lnTo>
                    <a:pt x="383381" y="78581"/>
                  </a:lnTo>
                  <a:lnTo>
                    <a:pt x="275749" y="78581"/>
                  </a:lnTo>
                  <a:lnTo>
                    <a:pt x="275749" y="310991"/>
                  </a:lnTo>
                  <a:lnTo>
                    <a:pt x="7144" y="310991"/>
                  </a:lnTo>
                  <a:lnTo>
                    <a:pt x="7144" y="418624"/>
                  </a:lnTo>
                  <a:lnTo>
                    <a:pt x="275749" y="418624"/>
                  </a:lnTo>
                  <a:lnTo>
                    <a:pt x="275749" y="705326"/>
                  </a:lnTo>
                  <a:lnTo>
                    <a:pt x="7144" y="705326"/>
                  </a:lnTo>
                  <a:lnTo>
                    <a:pt x="7144" y="812959"/>
                  </a:lnTo>
                  <a:lnTo>
                    <a:pt x="275749" y="812959"/>
                  </a:lnTo>
                  <a:lnTo>
                    <a:pt x="275749" y="1099661"/>
                  </a:lnTo>
                  <a:lnTo>
                    <a:pt x="383381" y="1099661"/>
                  </a:lnTo>
                  <a:lnTo>
                    <a:pt x="383381" y="812959"/>
                  </a:lnTo>
                  <a:lnTo>
                    <a:pt x="651986" y="812959"/>
                  </a:lnTo>
                  <a:lnTo>
                    <a:pt x="651986" y="1028224"/>
                  </a:lnTo>
                  <a:lnTo>
                    <a:pt x="759619" y="1028224"/>
                  </a:lnTo>
                  <a:lnTo>
                    <a:pt x="759619" y="812959"/>
                  </a:lnTo>
                  <a:lnTo>
                    <a:pt x="1046321" y="812959"/>
                  </a:lnTo>
                  <a:lnTo>
                    <a:pt x="1046321" y="705326"/>
                  </a:lnTo>
                  <a:lnTo>
                    <a:pt x="759619" y="705326"/>
                  </a:lnTo>
                  <a:lnTo>
                    <a:pt x="759619" y="419576"/>
                  </a:lnTo>
                  <a:lnTo>
                    <a:pt x="1046321" y="419576"/>
                  </a:lnTo>
                  <a:close/>
                  <a:moveTo>
                    <a:pt x="651986" y="705326"/>
                  </a:moveTo>
                  <a:lnTo>
                    <a:pt x="383381" y="705326"/>
                  </a:lnTo>
                  <a:lnTo>
                    <a:pt x="383381" y="419576"/>
                  </a:lnTo>
                  <a:lnTo>
                    <a:pt x="651986" y="419576"/>
                  </a:lnTo>
                  <a:lnTo>
                    <a:pt x="651986" y="70532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141ADE6E-6688-4F45-A51F-87C22AB647AC}"/>
                </a:ext>
              </a:extLst>
            </p:cNvPr>
            <p:cNvSpPr/>
            <p:nvPr/>
          </p:nvSpPr>
          <p:spPr>
            <a:xfrm rot="3426473">
              <a:off x="4207480" y="5505926"/>
              <a:ext cx="248260" cy="400137"/>
            </a:xfrm>
            <a:custGeom>
              <a:avLst/>
              <a:gdLst>
                <a:gd name="connsiteX0" fmla="*/ 657701 w 809625"/>
                <a:gd name="connsiteY0" fmla="*/ 150019 h 1304925"/>
                <a:gd name="connsiteX1" fmla="*/ 392906 w 809625"/>
                <a:gd name="connsiteY1" fmla="*/ 322421 h 1304925"/>
                <a:gd name="connsiteX2" fmla="*/ 403384 w 809625"/>
                <a:gd name="connsiteY2" fmla="*/ 260509 h 1304925"/>
                <a:gd name="connsiteX3" fmla="*/ 205264 w 809625"/>
                <a:gd name="connsiteY3" fmla="*/ 62389 h 1304925"/>
                <a:gd name="connsiteX4" fmla="*/ 7144 w 809625"/>
                <a:gd name="connsiteY4" fmla="*/ 260509 h 1304925"/>
                <a:gd name="connsiteX5" fmla="*/ 8096 w 809625"/>
                <a:gd name="connsiteY5" fmla="*/ 282416 h 1304925"/>
                <a:gd name="connsiteX6" fmla="*/ 28099 w 809625"/>
                <a:gd name="connsiteY6" fmla="*/ 369094 h 1304925"/>
                <a:gd name="connsiteX7" fmla="*/ 251936 w 809625"/>
                <a:gd name="connsiteY7" fmla="*/ 466249 h 1304925"/>
                <a:gd name="connsiteX8" fmla="*/ 593884 w 809625"/>
                <a:gd name="connsiteY8" fmla="*/ 334804 h 1304925"/>
                <a:gd name="connsiteX9" fmla="*/ 353854 w 809625"/>
                <a:gd name="connsiteY9" fmla="*/ 1273016 h 1304925"/>
                <a:gd name="connsiteX10" fmla="*/ 457676 w 809625"/>
                <a:gd name="connsiteY10" fmla="*/ 1300639 h 1304925"/>
                <a:gd name="connsiteX11" fmla="*/ 804386 w 809625"/>
                <a:gd name="connsiteY11" fmla="*/ 7144 h 1304925"/>
                <a:gd name="connsiteX12" fmla="*/ 657701 w 809625"/>
                <a:gd name="connsiteY12" fmla="*/ 150019 h 1304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09625" h="1304925">
                  <a:moveTo>
                    <a:pt x="657701" y="150019"/>
                  </a:moveTo>
                  <a:cubicBezTo>
                    <a:pt x="656749" y="150971"/>
                    <a:pt x="568167" y="260509"/>
                    <a:pt x="392906" y="322421"/>
                  </a:cubicBezTo>
                  <a:cubicBezTo>
                    <a:pt x="399574" y="302419"/>
                    <a:pt x="403384" y="282416"/>
                    <a:pt x="403384" y="260509"/>
                  </a:cubicBezTo>
                  <a:cubicBezTo>
                    <a:pt x="403384" y="150971"/>
                    <a:pt x="314801" y="62389"/>
                    <a:pt x="205264" y="62389"/>
                  </a:cubicBezTo>
                  <a:cubicBezTo>
                    <a:pt x="95726" y="62389"/>
                    <a:pt x="7144" y="150971"/>
                    <a:pt x="7144" y="260509"/>
                  </a:cubicBezTo>
                  <a:cubicBezTo>
                    <a:pt x="7144" y="268129"/>
                    <a:pt x="8096" y="275749"/>
                    <a:pt x="8096" y="282416"/>
                  </a:cubicBezTo>
                  <a:cubicBezTo>
                    <a:pt x="8096" y="311944"/>
                    <a:pt x="14764" y="342424"/>
                    <a:pt x="28099" y="369094"/>
                  </a:cubicBezTo>
                  <a:cubicBezTo>
                    <a:pt x="46196" y="404336"/>
                    <a:pt x="104299" y="484346"/>
                    <a:pt x="251936" y="466249"/>
                  </a:cubicBezTo>
                  <a:cubicBezTo>
                    <a:pt x="403384" y="447199"/>
                    <a:pt x="507206" y="389096"/>
                    <a:pt x="593884" y="334804"/>
                  </a:cubicBezTo>
                  <a:lnTo>
                    <a:pt x="353854" y="1273016"/>
                  </a:lnTo>
                  <a:lnTo>
                    <a:pt x="457676" y="1300639"/>
                  </a:lnTo>
                  <a:lnTo>
                    <a:pt x="804386" y="7144"/>
                  </a:lnTo>
                  <a:lnTo>
                    <a:pt x="657701" y="1500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74BEDCCD-13E5-42AD-B441-E478B6C603C1}"/>
                </a:ext>
              </a:extLst>
            </p:cNvPr>
            <p:cNvGrpSpPr/>
            <p:nvPr/>
          </p:nvGrpSpPr>
          <p:grpSpPr>
            <a:xfrm rot="16332">
              <a:off x="4009464" y="4702763"/>
              <a:ext cx="380821" cy="355549"/>
              <a:chOff x="3081888" y="3373426"/>
              <a:chExt cx="1571111" cy="1466850"/>
            </a:xfrm>
            <a:grpFill/>
          </p:grpSpPr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8B825E6F-41FB-4A03-9FEF-19ABF19C314B}"/>
                  </a:ext>
                </a:extLst>
              </p:cNvPr>
              <p:cNvSpPr/>
              <p:nvPr/>
            </p:nvSpPr>
            <p:spPr>
              <a:xfrm>
                <a:off x="4376774" y="3684380"/>
                <a:ext cx="276225" cy="276225"/>
              </a:xfrm>
              <a:custGeom>
                <a:avLst/>
                <a:gdLst>
                  <a:gd name="connsiteX0" fmla="*/ 142399 w 276225"/>
                  <a:gd name="connsiteY0" fmla="*/ 277654 h 276225"/>
                  <a:gd name="connsiteX1" fmla="*/ 277654 w 276225"/>
                  <a:gd name="connsiteY1" fmla="*/ 142399 h 276225"/>
                  <a:gd name="connsiteX2" fmla="*/ 142399 w 276225"/>
                  <a:gd name="connsiteY2" fmla="*/ 7144 h 276225"/>
                  <a:gd name="connsiteX3" fmla="*/ 7144 w 276225"/>
                  <a:gd name="connsiteY3" fmla="*/ 142399 h 276225"/>
                  <a:gd name="connsiteX4" fmla="*/ 142399 w 276225"/>
                  <a:gd name="connsiteY4" fmla="*/ 277654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6225" h="276225">
                    <a:moveTo>
                      <a:pt x="142399" y="277654"/>
                    </a:moveTo>
                    <a:cubicBezTo>
                      <a:pt x="216694" y="277654"/>
                      <a:pt x="277654" y="217646"/>
                      <a:pt x="277654" y="142399"/>
                    </a:cubicBezTo>
                    <a:cubicBezTo>
                      <a:pt x="277654" y="68104"/>
                      <a:pt x="217646" y="7144"/>
                      <a:pt x="142399" y="7144"/>
                    </a:cubicBezTo>
                    <a:cubicBezTo>
                      <a:pt x="67151" y="7144"/>
                      <a:pt x="7144" y="67151"/>
                      <a:pt x="7144" y="142399"/>
                    </a:cubicBezTo>
                    <a:cubicBezTo>
                      <a:pt x="8096" y="216694"/>
                      <a:pt x="68104" y="277654"/>
                      <a:pt x="142399" y="2776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78761B22-8443-4E88-A2B1-65208BD87FB0}"/>
                  </a:ext>
                </a:extLst>
              </p:cNvPr>
              <p:cNvSpPr/>
              <p:nvPr/>
            </p:nvSpPr>
            <p:spPr>
              <a:xfrm>
                <a:off x="4376774" y="4124435"/>
                <a:ext cx="276225" cy="276225"/>
              </a:xfrm>
              <a:custGeom>
                <a:avLst/>
                <a:gdLst>
                  <a:gd name="connsiteX0" fmla="*/ 142399 w 276225"/>
                  <a:gd name="connsiteY0" fmla="*/ 7144 h 276225"/>
                  <a:gd name="connsiteX1" fmla="*/ 7144 w 276225"/>
                  <a:gd name="connsiteY1" fmla="*/ 142399 h 276225"/>
                  <a:gd name="connsiteX2" fmla="*/ 142399 w 276225"/>
                  <a:gd name="connsiteY2" fmla="*/ 277654 h 276225"/>
                  <a:gd name="connsiteX3" fmla="*/ 277654 w 276225"/>
                  <a:gd name="connsiteY3" fmla="*/ 142399 h 276225"/>
                  <a:gd name="connsiteX4" fmla="*/ 142399 w 276225"/>
                  <a:gd name="connsiteY4" fmla="*/ 7144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6225" h="276225">
                    <a:moveTo>
                      <a:pt x="142399" y="7144"/>
                    </a:moveTo>
                    <a:cubicBezTo>
                      <a:pt x="68104" y="7144"/>
                      <a:pt x="7144" y="67151"/>
                      <a:pt x="7144" y="142399"/>
                    </a:cubicBezTo>
                    <a:cubicBezTo>
                      <a:pt x="7144" y="216694"/>
                      <a:pt x="67151" y="277654"/>
                      <a:pt x="142399" y="277654"/>
                    </a:cubicBezTo>
                    <a:cubicBezTo>
                      <a:pt x="217646" y="277654"/>
                      <a:pt x="277654" y="217646"/>
                      <a:pt x="277654" y="142399"/>
                    </a:cubicBezTo>
                    <a:cubicBezTo>
                      <a:pt x="277654" y="68104"/>
                      <a:pt x="217646" y="7144"/>
                      <a:pt x="14239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77" name="Graphic 76">
                <a:extLst>
                  <a:ext uri="{FF2B5EF4-FFF2-40B4-BE49-F238E27FC236}">
                    <a16:creationId xmlns:a16="http://schemas.microsoft.com/office/drawing/2014/main" id="{CA361EE3-46B3-447C-BC70-981A831353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081888" y="3373426"/>
                <a:ext cx="1247775" cy="1466850"/>
              </a:xfrm>
              <a:prstGeom prst="rect">
                <a:avLst/>
              </a:prstGeom>
            </p:spPr>
          </p:pic>
        </p:grpSp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EB2A0C4C-332F-43B8-ABC7-1EB92CDB3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 rot="20039573">
              <a:off x="2176931" y="5057023"/>
              <a:ext cx="241677" cy="680098"/>
            </a:xfrm>
            <a:prstGeom prst="rect">
              <a:avLst/>
            </a:prstGeom>
          </p:spPr>
        </p:pic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C5F58197-A61D-489A-8B88-750213AE7319}"/>
                </a:ext>
              </a:extLst>
            </p:cNvPr>
            <p:cNvSpPr/>
            <p:nvPr/>
          </p:nvSpPr>
          <p:spPr>
            <a:xfrm rot="2702821">
              <a:off x="3677244" y="5909907"/>
              <a:ext cx="140347" cy="358665"/>
            </a:xfrm>
            <a:custGeom>
              <a:avLst/>
              <a:gdLst>
                <a:gd name="connsiteX0" fmla="*/ 6304 w 457699"/>
                <a:gd name="connsiteY0" fmla="*/ 1169508 h 1169675"/>
                <a:gd name="connsiteX1" fmla="*/ 1681 w 457699"/>
                <a:gd name="connsiteY1" fmla="*/ 1164884 h 1169675"/>
                <a:gd name="connsiteX2" fmla="*/ 1681 w 457699"/>
                <a:gd name="connsiteY2" fmla="*/ 1134371 h 1169675"/>
                <a:gd name="connsiteX3" fmla="*/ 1681 w 457699"/>
                <a:gd name="connsiteY3" fmla="*/ 1115416 h 1169675"/>
                <a:gd name="connsiteX4" fmla="*/ 5842 w 457699"/>
                <a:gd name="connsiteY4" fmla="*/ 6304 h 1169675"/>
                <a:gd name="connsiteX5" fmla="*/ 10465 w 457699"/>
                <a:gd name="connsiteY5" fmla="*/ 1681 h 1169675"/>
                <a:gd name="connsiteX6" fmla="*/ 70567 w 457699"/>
                <a:gd name="connsiteY6" fmla="*/ 1681 h 1169675"/>
                <a:gd name="connsiteX7" fmla="*/ 75190 w 457699"/>
                <a:gd name="connsiteY7" fmla="*/ 6304 h 1169675"/>
                <a:gd name="connsiteX8" fmla="*/ 71492 w 457699"/>
                <a:gd name="connsiteY8" fmla="*/ 832012 h 1169675"/>
                <a:gd name="connsiteX9" fmla="*/ 131131 w 457699"/>
                <a:gd name="connsiteY9" fmla="*/ 774222 h 1169675"/>
                <a:gd name="connsiteX10" fmla="*/ 261969 w 457699"/>
                <a:gd name="connsiteY10" fmla="*/ 734924 h 1169675"/>
                <a:gd name="connsiteX11" fmla="*/ 444586 w 457699"/>
                <a:gd name="connsiteY11" fmla="*/ 844957 h 1169675"/>
                <a:gd name="connsiteX12" fmla="*/ 301266 w 457699"/>
                <a:gd name="connsiteY12" fmla="*/ 1140844 h 1169675"/>
                <a:gd name="connsiteX13" fmla="*/ 109402 w 457699"/>
                <a:gd name="connsiteY13" fmla="*/ 1169970 h 1169675"/>
                <a:gd name="connsiteX14" fmla="*/ 109402 w 457699"/>
                <a:gd name="connsiteY14" fmla="*/ 1169970 h 1169675"/>
                <a:gd name="connsiteX15" fmla="*/ 82125 w 457699"/>
                <a:gd name="connsiteY15" fmla="*/ 1169970 h 1169675"/>
                <a:gd name="connsiteX16" fmla="*/ 62708 w 457699"/>
                <a:gd name="connsiteY16" fmla="*/ 1169970 h 1169675"/>
                <a:gd name="connsiteX17" fmla="*/ 37742 w 457699"/>
                <a:gd name="connsiteY17" fmla="*/ 1170895 h 1169675"/>
                <a:gd name="connsiteX18" fmla="*/ 37280 w 457699"/>
                <a:gd name="connsiteY18" fmla="*/ 1170895 h 1169675"/>
                <a:gd name="connsiteX19" fmla="*/ 6304 w 457699"/>
                <a:gd name="connsiteY19" fmla="*/ 1169508 h 1169675"/>
                <a:gd name="connsiteX20" fmla="*/ 101543 w 457699"/>
                <a:gd name="connsiteY20" fmla="*/ 1098772 h 1169675"/>
                <a:gd name="connsiteX21" fmla="*/ 272602 w 457699"/>
                <a:gd name="connsiteY21" fmla="*/ 1074732 h 1169675"/>
                <a:gd name="connsiteX22" fmla="*/ 376625 w 457699"/>
                <a:gd name="connsiteY22" fmla="*/ 872697 h 1169675"/>
                <a:gd name="connsiteX23" fmla="*/ 262431 w 457699"/>
                <a:gd name="connsiteY23" fmla="*/ 808896 h 1169675"/>
                <a:gd name="connsiteX24" fmla="*/ 172740 w 457699"/>
                <a:gd name="connsiteY24" fmla="*/ 835711 h 1169675"/>
                <a:gd name="connsiteX25" fmla="*/ 76115 w 457699"/>
                <a:gd name="connsiteY25" fmla="*/ 1098772 h 1169675"/>
                <a:gd name="connsiteX26" fmla="*/ 81200 w 457699"/>
                <a:gd name="connsiteY26" fmla="*/ 1098772 h 1169675"/>
                <a:gd name="connsiteX27" fmla="*/ 101543 w 457699"/>
                <a:gd name="connsiteY27" fmla="*/ 1098772 h 1169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57699" h="1169675">
                  <a:moveTo>
                    <a:pt x="6304" y="1169508"/>
                  </a:moveTo>
                  <a:lnTo>
                    <a:pt x="1681" y="1164884"/>
                  </a:lnTo>
                  <a:lnTo>
                    <a:pt x="1681" y="1134371"/>
                  </a:lnTo>
                  <a:cubicBezTo>
                    <a:pt x="1681" y="1127899"/>
                    <a:pt x="1681" y="1121888"/>
                    <a:pt x="1681" y="1115416"/>
                  </a:cubicBezTo>
                  <a:lnTo>
                    <a:pt x="5842" y="6304"/>
                  </a:lnTo>
                  <a:lnTo>
                    <a:pt x="10465" y="1681"/>
                  </a:lnTo>
                  <a:lnTo>
                    <a:pt x="70567" y="1681"/>
                  </a:lnTo>
                  <a:lnTo>
                    <a:pt x="75190" y="6304"/>
                  </a:lnTo>
                  <a:lnTo>
                    <a:pt x="71492" y="832012"/>
                  </a:lnTo>
                  <a:cubicBezTo>
                    <a:pt x="88135" y="808896"/>
                    <a:pt x="108015" y="789479"/>
                    <a:pt x="131131" y="774222"/>
                  </a:cubicBezTo>
                  <a:cubicBezTo>
                    <a:pt x="169504" y="748332"/>
                    <a:pt x="214812" y="734924"/>
                    <a:pt x="261969" y="734924"/>
                  </a:cubicBezTo>
                  <a:cubicBezTo>
                    <a:pt x="346111" y="734924"/>
                    <a:pt x="418234" y="778383"/>
                    <a:pt x="444586" y="844957"/>
                  </a:cubicBezTo>
                  <a:cubicBezTo>
                    <a:pt x="488044" y="953603"/>
                    <a:pt x="422394" y="1089063"/>
                    <a:pt x="301266" y="1140844"/>
                  </a:cubicBezTo>
                  <a:cubicBezTo>
                    <a:pt x="241164" y="1166734"/>
                    <a:pt x="167192" y="1169970"/>
                    <a:pt x="109402" y="1169970"/>
                  </a:cubicBezTo>
                  <a:cubicBezTo>
                    <a:pt x="109402" y="1169970"/>
                    <a:pt x="109402" y="1169970"/>
                    <a:pt x="109402" y="1169970"/>
                  </a:cubicBezTo>
                  <a:cubicBezTo>
                    <a:pt x="99693" y="1169970"/>
                    <a:pt x="90447" y="1169970"/>
                    <a:pt x="82125" y="1169970"/>
                  </a:cubicBezTo>
                  <a:cubicBezTo>
                    <a:pt x="75190" y="1169970"/>
                    <a:pt x="68718" y="1169970"/>
                    <a:pt x="62708" y="1169970"/>
                  </a:cubicBezTo>
                  <a:cubicBezTo>
                    <a:pt x="46989" y="1169970"/>
                    <a:pt x="37742" y="1170895"/>
                    <a:pt x="37742" y="1170895"/>
                  </a:cubicBezTo>
                  <a:lnTo>
                    <a:pt x="37280" y="1170895"/>
                  </a:lnTo>
                  <a:lnTo>
                    <a:pt x="6304" y="1169508"/>
                  </a:lnTo>
                  <a:close/>
                  <a:moveTo>
                    <a:pt x="101543" y="1098772"/>
                  </a:moveTo>
                  <a:cubicBezTo>
                    <a:pt x="158408" y="1098772"/>
                    <a:pt x="223133" y="1095998"/>
                    <a:pt x="272602" y="1074732"/>
                  </a:cubicBezTo>
                  <a:cubicBezTo>
                    <a:pt x="356745" y="1038670"/>
                    <a:pt x="405289" y="944357"/>
                    <a:pt x="376625" y="872697"/>
                  </a:cubicBezTo>
                  <a:cubicBezTo>
                    <a:pt x="361368" y="833862"/>
                    <a:pt x="316060" y="808896"/>
                    <a:pt x="262431" y="808896"/>
                  </a:cubicBezTo>
                  <a:cubicBezTo>
                    <a:pt x="230068" y="808896"/>
                    <a:pt x="198168" y="818605"/>
                    <a:pt x="172740" y="835711"/>
                  </a:cubicBezTo>
                  <a:cubicBezTo>
                    <a:pt x="109864" y="877320"/>
                    <a:pt x="80276" y="958689"/>
                    <a:pt x="76115" y="1098772"/>
                  </a:cubicBezTo>
                  <a:cubicBezTo>
                    <a:pt x="77964" y="1098772"/>
                    <a:pt x="79351" y="1098772"/>
                    <a:pt x="81200" y="1098772"/>
                  </a:cubicBezTo>
                  <a:lnTo>
                    <a:pt x="101543" y="1098772"/>
                  </a:lnTo>
                  <a:close/>
                </a:path>
              </a:pathLst>
            </a:custGeom>
            <a:grpFill/>
            <a:ln w="46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6A8579CA-529F-40E8-90E3-FBC35CB73EF3}"/>
                </a:ext>
              </a:extLst>
            </p:cNvPr>
            <p:cNvSpPr/>
            <p:nvPr/>
          </p:nvSpPr>
          <p:spPr>
            <a:xfrm rot="16332">
              <a:off x="2798377" y="4301550"/>
              <a:ext cx="299914" cy="333478"/>
            </a:xfrm>
            <a:custGeom>
              <a:avLst/>
              <a:gdLst>
                <a:gd name="connsiteX0" fmla="*/ 788092 w 1280633"/>
                <a:gd name="connsiteY0" fmla="*/ 202791 h 1423953"/>
                <a:gd name="connsiteX1" fmla="*/ 1033123 w 1280633"/>
                <a:gd name="connsiteY1" fmla="*/ 1681 h 1423953"/>
                <a:gd name="connsiteX2" fmla="*/ 1283239 w 1280633"/>
                <a:gd name="connsiteY2" fmla="*/ 201404 h 1423953"/>
                <a:gd name="connsiteX3" fmla="*/ 1033123 w 1280633"/>
                <a:gd name="connsiteY3" fmla="*/ 410374 h 1423953"/>
                <a:gd name="connsiteX4" fmla="*/ 856515 w 1280633"/>
                <a:gd name="connsiteY4" fmla="*/ 347498 h 1423953"/>
                <a:gd name="connsiteX5" fmla="*/ 860676 w 1280633"/>
                <a:gd name="connsiteY5" fmla="*/ 1176443 h 1423953"/>
                <a:gd name="connsiteX6" fmla="*/ 862063 w 1280633"/>
                <a:gd name="connsiteY6" fmla="*/ 1306817 h 1423953"/>
                <a:gd name="connsiteX7" fmla="*/ 857902 w 1280633"/>
                <a:gd name="connsiteY7" fmla="*/ 1311441 h 1423953"/>
                <a:gd name="connsiteX8" fmla="*/ 12777 w 1280633"/>
                <a:gd name="connsiteY8" fmla="*/ 1425634 h 1423953"/>
                <a:gd name="connsiteX9" fmla="*/ 7691 w 1280633"/>
                <a:gd name="connsiteY9" fmla="*/ 1421011 h 1423953"/>
                <a:gd name="connsiteX10" fmla="*/ 7691 w 1280633"/>
                <a:gd name="connsiteY10" fmla="*/ 1401593 h 1423953"/>
                <a:gd name="connsiteX11" fmla="*/ 7691 w 1280633"/>
                <a:gd name="connsiteY11" fmla="*/ 1401593 h 1423953"/>
                <a:gd name="connsiteX12" fmla="*/ 1681 w 1280633"/>
                <a:gd name="connsiteY12" fmla="*/ 303115 h 1423953"/>
                <a:gd name="connsiteX13" fmla="*/ 249024 w 1280633"/>
                <a:gd name="connsiteY13" fmla="*/ 98306 h 1423953"/>
                <a:gd name="connsiteX14" fmla="*/ 499140 w 1280633"/>
                <a:gd name="connsiteY14" fmla="*/ 297105 h 1423953"/>
                <a:gd name="connsiteX15" fmla="*/ 249024 w 1280633"/>
                <a:gd name="connsiteY15" fmla="*/ 506999 h 1423953"/>
                <a:gd name="connsiteX16" fmla="*/ 72416 w 1280633"/>
                <a:gd name="connsiteY16" fmla="*/ 444124 h 1423953"/>
                <a:gd name="connsiteX17" fmla="*/ 76115 w 1280633"/>
                <a:gd name="connsiteY17" fmla="*/ 1280465 h 1423953"/>
                <a:gd name="connsiteX18" fmla="*/ 790866 w 1280633"/>
                <a:gd name="connsiteY18" fmla="*/ 1178292 h 1423953"/>
                <a:gd name="connsiteX19" fmla="*/ 786705 w 1280633"/>
                <a:gd name="connsiteY19" fmla="*/ 207414 h 1423953"/>
                <a:gd name="connsiteX20" fmla="*/ 788092 w 1280633"/>
                <a:gd name="connsiteY20" fmla="*/ 202791 h 1423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80633" h="1423953">
                  <a:moveTo>
                    <a:pt x="788092" y="202791"/>
                  </a:moveTo>
                  <a:cubicBezTo>
                    <a:pt x="791790" y="91834"/>
                    <a:pt x="901361" y="1681"/>
                    <a:pt x="1033123" y="1681"/>
                  </a:cubicBezTo>
                  <a:cubicBezTo>
                    <a:pt x="1168583" y="1681"/>
                    <a:pt x="1283239" y="88598"/>
                    <a:pt x="1283239" y="201404"/>
                  </a:cubicBezTo>
                  <a:cubicBezTo>
                    <a:pt x="1283239" y="314211"/>
                    <a:pt x="1168583" y="410374"/>
                    <a:pt x="1033123" y="410374"/>
                  </a:cubicBezTo>
                  <a:cubicBezTo>
                    <a:pt x="966548" y="410374"/>
                    <a:pt x="902748" y="387720"/>
                    <a:pt x="856515" y="347498"/>
                  </a:cubicBezTo>
                  <a:lnTo>
                    <a:pt x="860676" y="1176443"/>
                  </a:lnTo>
                  <a:lnTo>
                    <a:pt x="862063" y="1306817"/>
                  </a:lnTo>
                  <a:lnTo>
                    <a:pt x="857902" y="1311441"/>
                  </a:lnTo>
                  <a:lnTo>
                    <a:pt x="12777" y="1425634"/>
                  </a:lnTo>
                  <a:lnTo>
                    <a:pt x="7691" y="1421011"/>
                  </a:lnTo>
                  <a:lnTo>
                    <a:pt x="7691" y="1401593"/>
                  </a:lnTo>
                  <a:lnTo>
                    <a:pt x="7691" y="1401593"/>
                  </a:lnTo>
                  <a:lnTo>
                    <a:pt x="1681" y="303115"/>
                  </a:lnTo>
                  <a:cubicBezTo>
                    <a:pt x="5380" y="192158"/>
                    <a:pt x="116799" y="98306"/>
                    <a:pt x="249024" y="98306"/>
                  </a:cubicBezTo>
                  <a:cubicBezTo>
                    <a:pt x="384484" y="98306"/>
                    <a:pt x="499140" y="184761"/>
                    <a:pt x="499140" y="297105"/>
                  </a:cubicBezTo>
                  <a:cubicBezTo>
                    <a:pt x="499140" y="410374"/>
                    <a:pt x="384484" y="506999"/>
                    <a:pt x="249024" y="506999"/>
                  </a:cubicBezTo>
                  <a:cubicBezTo>
                    <a:pt x="182449" y="506999"/>
                    <a:pt x="118649" y="484346"/>
                    <a:pt x="72416" y="444124"/>
                  </a:cubicBezTo>
                  <a:lnTo>
                    <a:pt x="76115" y="1280465"/>
                  </a:lnTo>
                  <a:lnTo>
                    <a:pt x="790866" y="1178292"/>
                  </a:lnTo>
                  <a:lnTo>
                    <a:pt x="786705" y="207414"/>
                  </a:lnTo>
                  <a:lnTo>
                    <a:pt x="788092" y="202791"/>
                  </a:lnTo>
                  <a:close/>
                </a:path>
              </a:pathLst>
            </a:custGeom>
            <a:grpFill/>
            <a:ln w="46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97470C80-A8BF-4052-893D-7C3EAF803221}"/>
                </a:ext>
              </a:extLst>
            </p:cNvPr>
            <p:cNvSpPr/>
            <p:nvPr/>
          </p:nvSpPr>
          <p:spPr>
            <a:xfrm rot="11739318">
              <a:off x="3297125" y="5067662"/>
              <a:ext cx="261114" cy="289291"/>
            </a:xfrm>
            <a:custGeom>
              <a:avLst/>
              <a:gdLst>
                <a:gd name="connsiteX0" fmla="*/ 1033123 w 1285256"/>
                <a:gd name="connsiteY0" fmla="*/ 1681 h 1423953"/>
                <a:gd name="connsiteX1" fmla="*/ 788092 w 1285256"/>
                <a:gd name="connsiteY1" fmla="*/ 202791 h 1423953"/>
                <a:gd name="connsiteX2" fmla="*/ 786705 w 1285256"/>
                <a:gd name="connsiteY2" fmla="*/ 207877 h 1423953"/>
                <a:gd name="connsiteX3" fmla="*/ 790403 w 1285256"/>
                <a:gd name="connsiteY3" fmla="*/ 1067334 h 1423953"/>
                <a:gd name="connsiteX4" fmla="*/ 75653 w 1285256"/>
                <a:gd name="connsiteY4" fmla="*/ 1170432 h 1423953"/>
                <a:gd name="connsiteX5" fmla="*/ 72416 w 1285256"/>
                <a:gd name="connsiteY5" fmla="*/ 444124 h 1423953"/>
                <a:gd name="connsiteX6" fmla="*/ 249024 w 1285256"/>
                <a:gd name="connsiteY6" fmla="*/ 506999 h 1423953"/>
                <a:gd name="connsiteX7" fmla="*/ 499140 w 1285256"/>
                <a:gd name="connsiteY7" fmla="*/ 297105 h 1423953"/>
                <a:gd name="connsiteX8" fmla="*/ 249024 w 1285256"/>
                <a:gd name="connsiteY8" fmla="*/ 98306 h 1423953"/>
                <a:gd name="connsiteX9" fmla="*/ 1681 w 1285256"/>
                <a:gd name="connsiteY9" fmla="*/ 303115 h 1423953"/>
                <a:gd name="connsiteX10" fmla="*/ 7691 w 1285256"/>
                <a:gd name="connsiteY10" fmla="*/ 1402056 h 1423953"/>
                <a:gd name="connsiteX11" fmla="*/ 7691 w 1285256"/>
                <a:gd name="connsiteY11" fmla="*/ 1402056 h 1423953"/>
                <a:gd name="connsiteX12" fmla="*/ 7691 w 1285256"/>
                <a:gd name="connsiteY12" fmla="*/ 1421473 h 1423953"/>
                <a:gd name="connsiteX13" fmla="*/ 12777 w 1285256"/>
                <a:gd name="connsiteY13" fmla="*/ 1426097 h 1423953"/>
                <a:gd name="connsiteX14" fmla="*/ 857902 w 1285256"/>
                <a:gd name="connsiteY14" fmla="*/ 1311903 h 1423953"/>
                <a:gd name="connsiteX15" fmla="*/ 862063 w 1285256"/>
                <a:gd name="connsiteY15" fmla="*/ 1307280 h 1423953"/>
                <a:gd name="connsiteX16" fmla="*/ 860676 w 1285256"/>
                <a:gd name="connsiteY16" fmla="*/ 1176905 h 1423953"/>
                <a:gd name="connsiteX17" fmla="*/ 856978 w 1285256"/>
                <a:gd name="connsiteY17" fmla="*/ 347960 h 1423953"/>
                <a:gd name="connsiteX18" fmla="*/ 1033585 w 1285256"/>
                <a:gd name="connsiteY18" fmla="*/ 410836 h 1423953"/>
                <a:gd name="connsiteX19" fmla="*/ 1283701 w 1285256"/>
                <a:gd name="connsiteY19" fmla="*/ 201867 h 1423953"/>
                <a:gd name="connsiteX20" fmla="*/ 1033123 w 1285256"/>
                <a:gd name="connsiteY20" fmla="*/ 1681 h 1423953"/>
                <a:gd name="connsiteX21" fmla="*/ 76115 w 1285256"/>
                <a:gd name="connsiteY21" fmla="*/ 1280927 h 1423953"/>
                <a:gd name="connsiteX22" fmla="*/ 76115 w 1285256"/>
                <a:gd name="connsiteY22" fmla="*/ 1231459 h 1423953"/>
                <a:gd name="connsiteX23" fmla="*/ 790866 w 1285256"/>
                <a:gd name="connsiteY23" fmla="*/ 1128361 h 1423953"/>
                <a:gd name="connsiteX24" fmla="*/ 790866 w 1285256"/>
                <a:gd name="connsiteY24" fmla="*/ 1178754 h 1423953"/>
                <a:gd name="connsiteX25" fmla="*/ 76115 w 1285256"/>
                <a:gd name="connsiteY25" fmla="*/ 1280927 h 1423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85256" h="1423953">
                  <a:moveTo>
                    <a:pt x="1033123" y="1681"/>
                  </a:moveTo>
                  <a:cubicBezTo>
                    <a:pt x="901361" y="1681"/>
                    <a:pt x="791790" y="91834"/>
                    <a:pt x="788092" y="202791"/>
                  </a:cubicBezTo>
                  <a:lnTo>
                    <a:pt x="786705" y="207877"/>
                  </a:lnTo>
                  <a:lnTo>
                    <a:pt x="790403" y="1067334"/>
                  </a:lnTo>
                  <a:lnTo>
                    <a:pt x="75653" y="1170432"/>
                  </a:lnTo>
                  <a:lnTo>
                    <a:pt x="72416" y="444124"/>
                  </a:lnTo>
                  <a:cubicBezTo>
                    <a:pt x="118649" y="483883"/>
                    <a:pt x="182449" y="506999"/>
                    <a:pt x="249024" y="506999"/>
                  </a:cubicBezTo>
                  <a:cubicBezTo>
                    <a:pt x="384484" y="506999"/>
                    <a:pt x="499140" y="410374"/>
                    <a:pt x="499140" y="297105"/>
                  </a:cubicBezTo>
                  <a:cubicBezTo>
                    <a:pt x="499140" y="184761"/>
                    <a:pt x="384484" y="98306"/>
                    <a:pt x="249024" y="98306"/>
                  </a:cubicBezTo>
                  <a:cubicBezTo>
                    <a:pt x="117262" y="98306"/>
                    <a:pt x="5380" y="191696"/>
                    <a:pt x="1681" y="303115"/>
                  </a:cubicBezTo>
                  <a:lnTo>
                    <a:pt x="7691" y="1402056"/>
                  </a:lnTo>
                  <a:lnTo>
                    <a:pt x="7691" y="1402056"/>
                  </a:lnTo>
                  <a:lnTo>
                    <a:pt x="7691" y="1421473"/>
                  </a:lnTo>
                  <a:lnTo>
                    <a:pt x="12777" y="1426097"/>
                  </a:lnTo>
                  <a:lnTo>
                    <a:pt x="857902" y="1311903"/>
                  </a:lnTo>
                  <a:lnTo>
                    <a:pt x="862063" y="1307280"/>
                  </a:lnTo>
                  <a:lnTo>
                    <a:pt x="860676" y="1176905"/>
                  </a:lnTo>
                  <a:lnTo>
                    <a:pt x="856978" y="347960"/>
                  </a:lnTo>
                  <a:cubicBezTo>
                    <a:pt x="903210" y="387720"/>
                    <a:pt x="966548" y="410836"/>
                    <a:pt x="1033585" y="410836"/>
                  </a:cubicBezTo>
                  <a:cubicBezTo>
                    <a:pt x="1169045" y="410836"/>
                    <a:pt x="1283701" y="314673"/>
                    <a:pt x="1283701" y="201867"/>
                  </a:cubicBezTo>
                  <a:cubicBezTo>
                    <a:pt x="1283239" y="88598"/>
                    <a:pt x="1168583" y="1681"/>
                    <a:pt x="1033123" y="1681"/>
                  </a:cubicBezTo>
                  <a:close/>
                  <a:moveTo>
                    <a:pt x="76115" y="1280927"/>
                  </a:moveTo>
                  <a:lnTo>
                    <a:pt x="76115" y="1231459"/>
                  </a:lnTo>
                  <a:lnTo>
                    <a:pt x="790866" y="1128361"/>
                  </a:lnTo>
                  <a:lnTo>
                    <a:pt x="790866" y="1178754"/>
                  </a:lnTo>
                  <a:lnTo>
                    <a:pt x="76115" y="1280927"/>
                  </a:lnTo>
                  <a:close/>
                </a:path>
              </a:pathLst>
            </a:custGeom>
            <a:grpFill/>
            <a:ln w="46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AF39BD48-3584-4AF9-83CB-2A8A3F581471}"/>
                </a:ext>
              </a:extLst>
            </p:cNvPr>
            <p:cNvSpPr/>
            <p:nvPr/>
          </p:nvSpPr>
          <p:spPr>
            <a:xfrm rot="18157409">
              <a:off x="337169" y="919187"/>
              <a:ext cx="105436" cy="278170"/>
            </a:xfrm>
            <a:custGeom>
              <a:avLst/>
              <a:gdLst>
                <a:gd name="connsiteX0" fmla="*/ 445294 w 447675"/>
                <a:gd name="connsiteY0" fmla="*/ 999649 h 1181100"/>
                <a:gd name="connsiteX1" fmla="*/ 445294 w 447675"/>
                <a:gd name="connsiteY1" fmla="*/ 999649 h 1181100"/>
                <a:gd name="connsiteX2" fmla="*/ 445294 w 447675"/>
                <a:gd name="connsiteY2" fmla="*/ 999649 h 1181100"/>
                <a:gd name="connsiteX3" fmla="*/ 439579 w 447675"/>
                <a:gd name="connsiteY3" fmla="*/ 7144 h 1181100"/>
                <a:gd name="connsiteX4" fmla="*/ 386239 w 447675"/>
                <a:gd name="connsiteY4" fmla="*/ 7144 h 1181100"/>
                <a:gd name="connsiteX5" fmla="*/ 390049 w 447675"/>
                <a:gd name="connsiteY5" fmla="*/ 881539 h 1181100"/>
                <a:gd name="connsiteX6" fmla="*/ 229076 w 447675"/>
                <a:gd name="connsiteY6" fmla="*/ 820579 h 1181100"/>
                <a:gd name="connsiteX7" fmla="*/ 7144 w 447675"/>
                <a:gd name="connsiteY7" fmla="*/ 1008221 h 1181100"/>
                <a:gd name="connsiteX8" fmla="*/ 230029 w 447675"/>
                <a:gd name="connsiteY8" fmla="*/ 1174909 h 1181100"/>
                <a:gd name="connsiteX9" fmla="*/ 443389 w 447675"/>
                <a:gd name="connsiteY9" fmla="*/ 997744 h 1181100"/>
                <a:gd name="connsiteX10" fmla="*/ 445294 w 447675"/>
                <a:gd name="connsiteY10" fmla="*/ 997744 h 1181100"/>
                <a:gd name="connsiteX11" fmla="*/ 445294 w 447675"/>
                <a:gd name="connsiteY11" fmla="*/ 999649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7675" h="1181100">
                  <a:moveTo>
                    <a:pt x="445294" y="999649"/>
                  </a:moveTo>
                  <a:cubicBezTo>
                    <a:pt x="445294" y="998696"/>
                    <a:pt x="445294" y="998696"/>
                    <a:pt x="445294" y="999649"/>
                  </a:cubicBezTo>
                  <a:cubicBezTo>
                    <a:pt x="445294" y="998696"/>
                    <a:pt x="445294" y="998696"/>
                    <a:pt x="445294" y="999649"/>
                  </a:cubicBezTo>
                  <a:lnTo>
                    <a:pt x="439579" y="7144"/>
                  </a:lnTo>
                  <a:lnTo>
                    <a:pt x="386239" y="7144"/>
                  </a:lnTo>
                  <a:lnTo>
                    <a:pt x="390049" y="881539"/>
                  </a:lnTo>
                  <a:cubicBezTo>
                    <a:pt x="350996" y="844391"/>
                    <a:pt x="293846" y="820579"/>
                    <a:pt x="229076" y="820579"/>
                  </a:cubicBezTo>
                  <a:cubicBezTo>
                    <a:pt x="111919" y="821531"/>
                    <a:pt x="7144" y="910114"/>
                    <a:pt x="7144" y="1008221"/>
                  </a:cubicBezTo>
                  <a:cubicBezTo>
                    <a:pt x="7144" y="1106329"/>
                    <a:pt x="111919" y="1174909"/>
                    <a:pt x="230029" y="1174909"/>
                  </a:cubicBezTo>
                  <a:cubicBezTo>
                    <a:pt x="347186" y="1174909"/>
                    <a:pt x="441484" y="1102519"/>
                    <a:pt x="443389" y="997744"/>
                  </a:cubicBezTo>
                  <a:lnTo>
                    <a:pt x="445294" y="997744"/>
                  </a:lnTo>
                  <a:lnTo>
                    <a:pt x="445294" y="99964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EFDACC7-5709-4914-AB83-609AF14467BF}"/>
                </a:ext>
              </a:extLst>
            </p:cNvPr>
            <p:cNvSpPr/>
            <p:nvPr/>
          </p:nvSpPr>
          <p:spPr>
            <a:xfrm rot="18098287">
              <a:off x="28556" y="1067197"/>
              <a:ext cx="105436" cy="278170"/>
            </a:xfrm>
            <a:custGeom>
              <a:avLst/>
              <a:gdLst>
                <a:gd name="connsiteX0" fmla="*/ 444341 w 447675"/>
                <a:gd name="connsiteY0" fmla="*/ 999649 h 1181100"/>
                <a:gd name="connsiteX1" fmla="*/ 444341 w 447675"/>
                <a:gd name="connsiteY1" fmla="*/ 999649 h 1181100"/>
                <a:gd name="connsiteX2" fmla="*/ 444341 w 447675"/>
                <a:gd name="connsiteY2" fmla="*/ 999649 h 1181100"/>
                <a:gd name="connsiteX3" fmla="*/ 440531 w 447675"/>
                <a:gd name="connsiteY3" fmla="*/ 7144 h 1181100"/>
                <a:gd name="connsiteX4" fmla="*/ 387191 w 447675"/>
                <a:gd name="connsiteY4" fmla="*/ 7144 h 1181100"/>
                <a:gd name="connsiteX5" fmla="*/ 391001 w 447675"/>
                <a:gd name="connsiteY5" fmla="*/ 881539 h 1181100"/>
                <a:gd name="connsiteX6" fmla="*/ 230029 w 447675"/>
                <a:gd name="connsiteY6" fmla="*/ 820579 h 1181100"/>
                <a:gd name="connsiteX7" fmla="*/ 7144 w 447675"/>
                <a:gd name="connsiteY7" fmla="*/ 1008221 h 1181100"/>
                <a:gd name="connsiteX8" fmla="*/ 230029 w 447675"/>
                <a:gd name="connsiteY8" fmla="*/ 1174909 h 1181100"/>
                <a:gd name="connsiteX9" fmla="*/ 443389 w 447675"/>
                <a:gd name="connsiteY9" fmla="*/ 997744 h 1181100"/>
                <a:gd name="connsiteX10" fmla="*/ 443389 w 447675"/>
                <a:gd name="connsiteY10" fmla="*/ 997744 h 1181100"/>
                <a:gd name="connsiteX11" fmla="*/ 443389 w 447675"/>
                <a:gd name="connsiteY11" fmla="*/ 999649 h 1181100"/>
                <a:gd name="connsiteX12" fmla="*/ 230981 w 447675"/>
                <a:gd name="connsiteY12" fmla="*/ 1119664 h 1181100"/>
                <a:gd name="connsiteX13" fmla="*/ 65246 w 447675"/>
                <a:gd name="connsiteY13" fmla="*/ 1008221 h 1181100"/>
                <a:gd name="connsiteX14" fmla="*/ 230981 w 447675"/>
                <a:gd name="connsiteY14" fmla="*/ 877729 h 1181100"/>
                <a:gd name="connsiteX15" fmla="*/ 387191 w 447675"/>
                <a:gd name="connsiteY15" fmla="*/ 998696 h 1181100"/>
                <a:gd name="connsiteX16" fmla="*/ 230981 w 447675"/>
                <a:gd name="connsiteY16" fmla="*/ 1119664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47675" h="1181100">
                  <a:moveTo>
                    <a:pt x="444341" y="999649"/>
                  </a:moveTo>
                  <a:cubicBezTo>
                    <a:pt x="444341" y="998696"/>
                    <a:pt x="444341" y="998696"/>
                    <a:pt x="444341" y="999649"/>
                  </a:cubicBezTo>
                  <a:cubicBezTo>
                    <a:pt x="444341" y="998696"/>
                    <a:pt x="444341" y="998696"/>
                    <a:pt x="444341" y="999649"/>
                  </a:cubicBezTo>
                  <a:lnTo>
                    <a:pt x="440531" y="7144"/>
                  </a:lnTo>
                  <a:lnTo>
                    <a:pt x="387191" y="7144"/>
                  </a:lnTo>
                  <a:lnTo>
                    <a:pt x="391001" y="881539"/>
                  </a:lnTo>
                  <a:cubicBezTo>
                    <a:pt x="351949" y="844391"/>
                    <a:pt x="294799" y="820579"/>
                    <a:pt x="230029" y="820579"/>
                  </a:cubicBezTo>
                  <a:cubicBezTo>
                    <a:pt x="111918" y="820579"/>
                    <a:pt x="7144" y="910114"/>
                    <a:pt x="7144" y="1008221"/>
                  </a:cubicBezTo>
                  <a:cubicBezTo>
                    <a:pt x="7144" y="1106329"/>
                    <a:pt x="111918" y="1174909"/>
                    <a:pt x="230029" y="1174909"/>
                  </a:cubicBezTo>
                  <a:cubicBezTo>
                    <a:pt x="347186" y="1174909"/>
                    <a:pt x="441484" y="1102519"/>
                    <a:pt x="443389" y="997744"/>
                  </a:cubicBezTo>
                  <a:lnTo>
                    <a:pt x="443389" y="997744"/>
                  </a:lnTo>
                  <a:lnTo>
                    <a:pt x="443389" y="999649"/>
                  </a:lnTo>
                  <a:close/>
                  <a:moveTo>
                    <a:pt x="230981" y="1119664"/>
                  </a:moveTo>
                  <a:cubicBezTo>
                    <a:pt x="145256" y="1119664"/>
                    <a:pt x="65246" y="1074896"/>
                    <a:pt x="65246" y="1008221"/>
                  </a:cubicBezTo>
                  <a:cubicBezTo>
                    <a:pt x="65246" y="941546"/>
                    <a:pt x="145256" y="877729"/>
                    <a:pt x="230981" y="877729"/>
                  </a:cubicBezTo>
                  <a:cubicBezTo>
                    <a:pt x="316706" y="877729"/>
                    <a:pt x="387191" y="932021"/>
                    <a:pt x="387191" y="998696"/>
                  </a:cubicBezTo>
                  <a:cubicBezTo>
                    <a:pt x="387191" y="1065371"/>
                    <a:pt x="316706" y="1119664"/>
                    <a:pt x="230981" y="11196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B69C5F6E-2521-4193-9A07-099824CCCE60}"/>
                </a:ext>
              </a:extLst>
            </p:cNvPr>
            <p:cNvSpPr/>
            <p:nvPr/>
          </p:nvSpPr>
          <p:spPr>
            <a:xfrm rot="20700000">
              <a:off x="1361463" y="505222"/>
              <a:ext cx="174978" cy="278170"/>
            </a:xfrm>
            <a:custGeom>
              <a:avLst/>
              <a:gdLst>
                <a:gd name="connsiteX0" fmla="*/ 629126 w 742950"/>
                <a:gd name="connsiteY0" fmla="*/ 297656 h 1181100"/>
                <a:gd name="connsiteX1" fmla="*/ 437674 w 742950"/>
                <a:gd name="connsiteY1" fmla="*/ 9049 h 1181100"/>
                <a:gd name="connsiteX2" fmla="*/ 437674 w 742950"/>
                <a:gd name="connsiteY2" fmla="*/ 7144 h 1181100"/>
                <a:gd name="connsiteX3" fmla="*/ 387191 w 742950"/>
                <a:gd name="connsiteY3" fmla="*/ 7144 h 1181100"/>
                <a:gd name="connsiteX4" fmla="*/ 391001 w 742950"/>
                <a:gd name="connsiteY4" fmla="*/ 881539 h 1181100"/>
                <a:gd name="connsiteX5" fmla="*/ 230029 w 742950"/>
                <a:gd name="connsiteY5" fmla="*/ 820579 h 1181100"/>
                <a:gd name="connsiteX6" fmla="*/ 7144 w 742950"/>
                <a:gd name="connsiteY6" fmla="*/ 1008221 h 1181100"/>
                <a:gd name="connsiteX7" fmla="*/ 230029 w 742950"/>
                <a:gd name="connsiteY7" fmla="*/ 1174909 h 1181100"/>
                <a:gd name="connsiteX8" fmla="*/ 443389 w 742950"/>
                <a:gd name="connsiteY8" fmla="*/ 997744 h 1181100"/>
                <a:gd name="connsiteX9" fmla="*/ 446246 w 742950"/>
                <a:gd name="connsiteY9" fmla="*/ 997744 h 1181100"/>
                <a:gd name="connsiteX10" fmla="*/ 446246 w 742950"/>
                <a:gd name="connsiteY10" fmla="*/ 999649 h 1181100"/>
                <a:gd name="connsiteX11" fmla="*/ 446246 w 742950"/>
                <a:gd name="connsiteY11" fmla="*/ 999649 h 1181100"/>
                <a:gd name="connsiteX12" fmla="*/ 446246 w 742950"/>
                <a:gd name="connsiteY12" fmla="*/ 999649 h 1181100"/>
                <a:gd name="connsiteX13" fmla="*/ 441484 w 742950"/>
                <a:gd name="connsiteY13" fmla="*/ 201454 h 1181100"/>
                <a:gd name="connsiteX14" fmla="*/ 604361 w 742950"/>
                <a:gd name="connsiteY14" fmla="*/ 351949 h 1181100"/>
                <a:gd name="connsiteX15" fmla="*/ 643414 w 742950"/>
                <a:gd name="connsiteY15" fmla="*/ 626269 h 1181100"/>
                <a:gd name="connsiteX16" fmla="*/ 629126 w 742950"/>
                <a:gd name="connsiteY16" fmla="*/ 297656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42950" h="1181100">
                  <a:moveTo>
                    <a:pt x="629126" y="297656"/>
                  </a:moveTo>
                  <a:cubicBezTo>
                    <a:pt x="460534" y="185261"/>
                    <a:pt x="437674" y="10001"/>
                    <a:pt x="437674" y="9049"/>
                  </a:cubicBezTo>
                  <a:lnTo>
                    <a:pt x="437674" y="7144"/>
                  </a:lnTo>
                  <a:lnTo>
                    <a:pt x="387191" y="7144"/>
                  </a:lnTo>
                  <a:lnTo>
                    <a:pt x="391001" y="881539"/>
                  </a:lnTo>
                  <a:cubicBezTo>
                    <a:pt x="351949" y="844391"/>
                    <a:pt x="294799" y="820579"/>
                    <a:pt x="230029" y="820579"/>
                  </a:cubicBezTo>
                  <a:cubicBezTo>
                    <a:pt x="111919" y="820579"/>
                    <a:pt x="7144" y="910114"/>
                    <a:pt x="7144" y="1008221"/>
                  </a:cubicBezTo>
                  <a:cubicBezTo>
                    <a:pt x="7144" y="1106329"/>
                    <a:pt x="111919" y="1174909"/>
                    <a:pt x="230029" y="1174909"/>
                  </a:cubicBezTo>
                  <a:cubicBezTo>
                    <a:pt x="347186" y="1174909"/>
                    <a:pt x="441484" y="1102519"/>
                    <a:pt x="443389" y="997744"/>
                  </a:cubicBezTo>
                  <a:lnTo>
                    <a:pt x="446246" y="997744"/>
                  </a:lnTo>
                  <a:lnTo>
                    <a:pt x="446246" y="999649"/>
                  </a:lnTo>
                  <a:cubicBezTo>
                    <a:pt x="446246" y="999649"/>
                    <a:pt x="446246" y="999649"/>
                    <a:pt x="446246" y="999649"/>
                  </a:cubicBezTo>
                  <a:cubicBezTo>
                    <a:pt x="446246" y="999649"/>
                    <a:pt x="446246" y="999649"/>
                    <a:pt x="446246" y="999649"/>
                  </a:cubicBezTo>
                  <a:lnTo>
                    <a:pt x="441484" y="201454"/>
                  </a:lnTo>
                  <a:cubicBezTo>
                    <a:pt x="469106" y="244316"/>
                    <a:pt x="516731" y="286226"/>
                    <a:pt x="604361" y="351949"/>
                  </a:cubicBezTo>
                  <a:cubicBezTo>
                    <a:pt x="777716" y="481489"/>
                    <a:pt x="643414" y="626269"/>
                    <a:pt x="643414" y="626269"/>
                  </a:cubicBezTo>
                  <a:cubicBezTo>
                    <a:pt x="753904" y="571976"/>
                    <a:pt x="791051" y="406241"/>
                    <a:pt x="629126" y="2976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EEC64FE0-DC76-4784-99EB-24D54C3242E3}"/>
                </a:ext>
              </a:extLst>
            </p:cNvPr>
            <p:cNvSpPr/>
            <p:nvPr/>
          </p:nvSpPr>
          <p:spPr>
            <a:xfrm rot="20700000">
              <a:off x="683768" y="245268"/>
              <a:ext cx="174978" cy="278170"/>
            </a:xfrm>
            <a:custGeom>
              <a:avLst/>
              <a:gdLst>
                <a:gd name="connsiteX0" fmla="*/ 694849 w 742950"/>
                <a:gd name="connsiteY0" fmla="*/ 597694 h 1181100"/>
                <a:gd name="connsiteX1" fmla="*/ 631031 w 742950"/>
                <a:gd name="connsiteY1" fmla="*/ 297656 h 1181100"/>
                <a:gd name="connsiteX2" fmla="*/ 442436 w 742950"/>
                <a:gd name="connsiteY2" fmla="*/ 9049 h 1181100"/>
                <a:gd name="connsiteX3" fmla="*/ 442436 w 742950"/>
                <a:gd name="connsiteY3" fmla="*/ 7144 h 1181100"/>
                <a:gd name="connsiteX4" fmla="*/ 387191 w 742950"/>
                <a:gd name="connsiteY4" fmla="*/ 7144 h 1181100"/>
                <a:gd name="connsiteX5" fmla="*/ 391001 w 742950"/>
                <a:gd name="connsiteY5" fmla="*/ 881539 h 1181100"/>
                <a:gd name="connsiteX6" fmla="*/ 230029 w 742950"/>
                <a:gd name="connsiteY6" fmla="*/ 820579 h 1181100"/>
                <a:gd name="connsiteX7" fmla="*/ 7144 w 742950"/>
                <a:gd name="connsiteY7" fmla="*/ 1008221 h 1181100"/>
                <a:gd name="connsiteX8" fmla="*/ 230029 w 742950"/>
                <a:gd name="connsiteY8" fmla="*/ 1174909 h 1181100"/>
                <a:gd name="connsiteX9" fmla="*/ 443389 w 742950"/>
                <a:gd name="connsiteY9" fmla="*/ 997744 h 1181100"/>
                <a:gd name="connsiteX10" fmla="*/ 442436 w 742950"/>
                <a:gd name="connsiteY10" fmla="*/ 997744 h 1181100"/>
                <a:gd name="connsiteX11" fmla="*/ 442436 w 742950"/>
                <a:gd name="connsiteY11" fmla="*/ 999649 h 1181100"/>
                <a:gd name="connsiteX12" fmla="*/ 442436 w 742950"/>
                <a:gd name="connsiteY12" fmla="*/ 999649 h 1181100"/>
                <a:gd name="connsiteX13" fmla="*/ 442436 w 742950"/>
                <a:gd name="connsiteY13" fmla="*/ 999649 h 1181100"/>
                <a:gd name="connsiteX14" fmla="*/ 442436 w 742950"/>
                <a:gd name="connsiteY14" fmla="*/ 673894 h 1181100"/>
                <a:gd name="connsiteX15" fmla="*/ 604361 w 742950"/>
                <a:gd name="connsiteY15" fmla="*/ 821531 h 1181100"/>
                <a:gd name="connsiteX16" fmla="*/ 644367 w 742950"/>
                <a:gd name="connsiteY16" fmla="*/ 1095851 h 1181100"/>
                <a:gd name="connsiteX17" fmla="*/ 694849 w 742950"/>
                <a:gd name="connsiteY17" fmla="*/ 832961 h 1181100"/>
                <a:gd name="connsiteX18" fmla="*/ 694849 w 742950"/>
                <a:gd name="connsiteY18" fmla="*/ 597694 h 1181100"/>
                <a:gd name="connsiteX19" fmla="*/ 604361 w 742950"/>
                <a:gd name="connsiteY19" fmla="*/ 350996 h 1181100"/>
                <a:gd name="connsiteX20" fmla="*/ 680561 w 742950"/>
                <a:gd name="connsiteY20" fmla="*/ 583406 h 1181100"/>
                <a:gd name="connsiteX21" fmla="*/ 630079 w 742950"/>
                <a:gd name="connsiteY21" fmla="*/ 532924 h 1181100"/>
                <a:gd name="connsiteX22" fmla="*/ 441484 w 742950"/>
                <a:gd name="connsiteY22" fmla="*/ 269081 h 1181100"/>
                <a:gd name="connsiteX23" fmla="*/ 441484 w 742950"/>
                <a:gd name="connsiteY23" fmla="*/ 201454 h 1181100"/>
                <a:gd name="connsiteX24" fmla="*/ 604361 w 742950"/>
                <a:gd name="connsiteY24" fmla="*/ 350996 h 1181100"/>
                <a:gd name="connsiteX25" fmla="*/ 681514 w 742950"/>
                <a:gd name="connsiteY25" fmla="*/ 817721 h 1181100"/>
                <a:gd name="connsiteX26" fmla="*/ 631031 w 742950"/>
                <a:gd name="connsiteY26" fmla="*/ 767239 h 1181100"/>
                <a:gd name="connsiteX27" fmla="*/ 443389 w 742950"/>
                <a:gd name="connsiteY27" fmla="*/ 507206 h 1181100"/>
                <a:gd name="connsiteX28" fmla="*/ 443389 w 742950"/>
                <a:gd name="connsiteY28" fmla="*/ 435769 h 1181100"/>
                <a:gd name="connsiteX29" fmla="*/ 606267 w 742950"/>
                <a:gd name="connsiteY29" fmla="*/ 585311 h 1181100"/>
                <a:gd name="connsiteX30" fmla="*/ 681514 w 742950"/>
                <a:gd name="connsiteY30" fmla="*/ 817721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742950" h="1181100">
                  <a:moveTo>
                    <a:pt x="694849" y="597694"/>
                  </a:moveTo>
                  <a:cubicBezTo>
                    <a:pt x="768192" y="530066"/>
                    <a:pt x="771049" y="391001"/>
                    <a:pt x="631031" y="297656"/>
                  </a:cubicBezTo>
                  <a:cubicBezTo>
                    <a:pt x="463391" y="185261"/>
                    <a:pt x="442436" y="10001"/>
                    <a:pt x="442436" y="9049"/>
                  </a:cubicBezTo>
                  <a:lnTo>
                    <a:pt x="442436" y="7144"/>
                  </a:lnTo>
                  <a:lnTo>
                    <a:pt x="387191" y="7144"/>
                  </a:lnTo>
                  <a:lnTo>
                    <a:pt x="391001" y="881539"/>
                  </a:lnTo>
                  <a:cubicBezTo>
                    <a:pt x="351949" y="844391"/>
                    <a:pt x="294799" y="820579"/>
                    <a:pt x="230029" y="820579"/>
                  </a:cubicBezTo>
                  <a:cubicBezTo>
                    <a:pt x="111919" y="820579"/>
                    <a:pt x="7144" y="910114"/>
                    <a:pt x="7144" y="1008221"/>
                  </a:cubicBezTo>
                  <a:cubicBezTo>
                    <a:pt x="7144" y="1106329"/>
                    <a:pt x="111919" y="1174909"/>
                    <a:pt x="230029" y="1174909"/>
                  </a:cubicBezTo>
                  <a:cubicBezTo>
                    <a:pt x="347186" y="1174909"/>
                    <a:pt x="441484" y="1102519"/>
                    <a:pt x="443389" y="997744"/>
                  </a:cubicBezTo>
                  <a:lnTo>
                    <a:pt x="442436" y="997744"/>
                  </a:lnTo>
                  <a:lnTo>
                    <a:pt x="442436" y="999649"/>
                  </a:lnTo>
                  <a:cubicBezTo>
                    <a:pt x="442436" y="999649"/>
                    <a:pt x="442436" y="999649"/>
                    <a:pt x="442436" y="999649"/>
                  </a:cubicBezTo>
                  <a:cubicBezTo>
                    <a:pt x="442436" y="999649"/>
                    <a:pt x="442436" y="999649"/>
                    <a:pt x="442436" y="999649"/>
                  </a:cubicBezTo>
                  <a:lnTo>
                    <a:pt x="442436" y="673894"/>
                  </a:lnTo>
                  <a:cubicBezTo>
                    <a:pt x="470059" y="716756"/>
                    <a:pt x="518636" y="757714"/>
                    <a:pt x="604361" y="821531"/>
                  </a:cubicBezTo>
                  <a:cubicBezTo>
                    <a:pt x="777717" y="951071"/>
                    <a:pt x="644367" y="1095851"/>
                    <a:pt x="644367" y="1095851"/>
                  </a:cubicBezTo>
                  <a:cubicBezTo>
                    <a:pt x="736759" y="1051084"/>
                    <a:pt x="781526" y="933926"/>
                    <a:pt x="694849" y="832961"/>
                  </a:cubicBezTo>
                  <a:cubicBezTo>
                    <a:pt x="754856" y="777716"/>
                    <a:pt x="767239" y="681514"/>
                    <a:pt x="694849" y="597694"/>
                  </a:cubicBezTo>
                  <a:close/>
                  <a:moveTo>
                    <a:pt x="604361" y="350996"/>
                  </a:moveTo>
                  <a:cubicBezTo>
                    <a:pt x="718661" y="435769"/>
                    <a:pt x="704374" y="532924"/>
                    <a:pt x="680561" y="583406"/>
                  </a:cubicBezTo>
                  <a:cubicBezTo>
                    <a:pt x="666274" y="569119"/>
                    <a:pt x="649129" y="546259"/>
                    <a:pt x="630079" y="532924"/>
                  </a:cubicBezTo>
                  <a:cubicBezTo>
                    <a:pt x="479584" y="431959"/>
                    <a:pt x="446246" y="297656"/>
                    <a:pt x="441484" y="269081"/>
                  </a:cubicBezTo>
                  <a:lnTo>
                    <a:pt x="441484" y="201454"/>
                  </a:lnTo>
                  <a:cubicBezTo>
                    <a:pt x="468154" y="243364"/>
                    <a:pt x="516731" y="285274"/>
                    <a:pt x="604361" y="350996"/>
                  </a:cubicBezTo>
                  <a:close/>
                  <a:moveTo>
                    <a:pt x="681514" y="817721"/>
                  </a:moveTo>
                  <a:cubicBezTo>
                    <a:pt x="667226" y="803434"/>
                    <a:pt x="650081" y="780574"/>
                    <a:pt x="631031" y="767239"/>
                  </a:cubicBezTo>
                  <a:cubicBezTo>
                    <a:pt x="487204" y="671036"/>
                    <a:pt x="450056" y="545306"/>
                    <a:pt x="443389" y="507206"/>
                  </a:cubicBezTo>
                  <a:lnTo>
                    <a:pt x="443389" y="435769"/>
                  </a:lnTo>
                  <a:cubicBezTo>
                    <a:pt x="471011" y="478631"/>
                    <a:pt x="519589" y="519589"/>
                    <a:pt x="606267" y="585311"/>
                  </a:cubicBezTo>
                  <a:cubicBezTo>
                    <a:pt x="718661" y="671036"/>
                    <a:pt x="704374" y="767239"/>
                    <a:pt x="681514" y="8177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27CF4001-803C-4558-9478-A8C91417EA66}"/>
                </a:ext>
              </a:extLst>
            </p:cNvPr>
            <p:cNvSpPr/>
            <p:nvPr/>
          </p:nvSpPr>
          <p:spPr>
            <a:xfrm rot="19125500">
              <a:off x="840380" y="1604501"/>
              <a:ext cx="174978" cy="278170"/>
            </a:xfrm>
            <a:custGeom>
              <a:avLst/>
              <a:gdLst>
                <a:gd name="connsiteX0" fmla="*/ 631031 w 742950"/>
                <a:gd name="connsiteY0" fmla="*/ 297656 h 1181100"/>
                <a:gd name="connsiteX1" fmla="*/ 442436 w 742950"/>
                <a:gd name="connsiteY1" fmla="*/ 9049 h 1181100"/>
                <a:gd name="connsiteX2" fmla="*/ 442436 w 742950"/>
                <a:gd name="connsiteY2" fmla="*/ 7144 h 1181100"/>
                <a:gd name="connsiteX3" fmla="*/ 387191 w 742950"/>
                <a:gd name="connsiteY3" fmla="*/ 7144 h 1181100"/>
                <a:gd name="connsiteX4" fmla="*/ 391001 w 742950"/>
                <a:gd name="connsiteY4" fmla="*/ 881539 h 1181100"/>
                <a:gd name="connsiteX5" fmla="*/ 230029 w 742950"/>
                <a:gd name="connsiteY5" fmla="*/ 820579 h 1181100"/>
                <a:gd name="connsiteX6" fmla="*/ 7144 w 742950"/>
                <a:gd name="connsiteY6" fmla="*/ 1008221 h 1181100"/>
                <a:gd name="connsiteX7" fmla="*/ 230029 w 742950"/>
                <a:gd name="connsiteY7" fmla="*/ 1174909 h 1181100"/>
                <a:gd name="connsiteX8" fmla="*/ 443389 w 742950"/>
                <a:gd name="connsiteY8" fmla="*/ 997744 h 1181100"/>
                <a:gd name="connsiteX9" fmla="*/ 442436 w 742950"/>
                <a:gd name="connsiteY9" fmla="*/ 997744 h 1181100"/>
                <a:gd name="connsiteX10" fmla="*/ 442436 w 742950"/>
                <a:gd name="connsiteY10" fmla="*/ 999649 h 1181100"/>
                <a:gd name="connsiteX11" fmla="*/ 442436 w 742950"/>
                <a:gd name="connsiteY11" fmla="*/ 999649 h 1181100"/>
                <a:gd name="connsiteX12" fmla="*/ 442436 w 742950"/>
                <a:gd name="connsiteY12" fmla="*/ 999649 h 1181100"/>
                <a:gd name="connsiteX13" fmla="*/ 441484 w 742950"/>
                <a:gd name="connsiteY13" fmla="*/ 437674 h 1181100"/>
                <a:gd name="connsiteX14" fmla="*/ 604361 w 742950"/>
                <a:gd name="connsiteY14" fmla="*/ 587216 h 1181100"/>
                <a:gd name="connsiteX15" fmla="*/ 644366 w 742950"/>
                <a:gd name="connsiteY15" fmla="*/ 861536 h 1181100"/>
                <a:gd name="connsiteX16" fmla="*/ 694849 w 742950"/>
                <a:gd name="connsiteY16" fmla="*/ 598646 h 1181100"/>
                <a:gd name="connsiteX17" fmla="*/ 631031 w 742950"/>
                <a:gd name="connsiteY17" fmla="*/ 297656 h 1181100"/>
                <a:gd name="connsiteX18" fmla="*/ 630079 w 742950"/>
                <a:gd name="connsiteY18" fmla="*/ 531971 h 1181100"/>
                <a:gd name="connsiteX19" fmla="*/ 441484 w 742950"/>
                <a:gd name="connsiteY19" fmla="*/ 268129 h 1181100"/>
                <a:gd name="connsiteX20" fmla="*/ 441484 w 742950"/>
                <a:gd name="connsiteY20" fmla="*/ 200501 h 1181100"/>
                <a:gd name="connsiteX21" fmla="*/ 605314 w 742950"/>
                <a:gd name="connsiteY21" fmla="*/ 350996 h 1181100"/>
                <a:gd name="connsiteX22" fmla="*/ 681514 w 742950"/>
                <a:gd name="connsiteY22" fmla="*/ 583406 h 1181100"/>
                <a:gd name="connsiteX23" fmla="*/ 630079 w 742950"/>
                <a:gd name="connsiteY23" fmla="*/ 531971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42950" h="1181100">
                  <a:moveTo>
                    <a:pt x="631031" y="297656"/>
                  </a:moveTo>
                  <a:cubicBezTo>
                    <a:pt x="463391" y="185261"/>
                    <a:pt x="442436" y="10001"/>
                    <a:pt x="442436" y="9049"/>
                  </a:cubicBezTo>
                  <a:lnTo>
                    <a:pt x="442436" y="7144"/>
                  </a:lnTo>
                  <a:lnTo>
                    <a:pt x="387191" y="7144"/>
                  </a:lnTo>
                  <a:lnTo>
                    <a:pt x="391001" y="881539"/>
                  </a:lnTo>
                  <a:cubicBezTo>
                    <a:pt x="351949" y="844391"/>
                    <a:pt x="294799" y="820579"/>
                    <a:pt x="230029" y="820579"/>
                  </a:cubicBezTo>
                  <a:cubicBezTo>
                    <a:pt x="111919" y="820579"/>
                    <a:pt x="7144" y="910114"/>
                    <a:pt x="7144" y="1008221"/>
                  </a:cubicBezTo>
                  <a:cubicBezTo>
                    <a:pt x="7144" y="1106329"/>
                    <a:pt x="111919" y="1174909"/>
                    <a:pt x="230029" y="1174909"/>
                  </a:cubicBezTo>
                  <a:cubicBezTo>
                    <a:pt x="347186" y="1174909"/>
                    <a:pt x="441484" y="1102519"/>
                    <a:pt x="443389" y="997744"/>
                  </a:cubicBezTo>
                  <a:lnTo>
                    <a:pt x="442436" y="997744"/>
                  </a:lnTo>
                  <a:lnTo>
                    <a:pt x="442436" y="999649"/>
                  </a:lnTo>
                  <a:cubicBezTo>
                    <a:pt x="442436" y="999649"/>
                    <a:pt x="442436" y="999649"/>
                    <a:pt x="442436" y="999649"/>
                  </a:cubicBezTo>
                  <a:cubicBezTo>
                    <a:pt x="442436" y="999649"/>
                    <a:pt x="442436" y="999649"/>
                    <a:pt x="442436" y="999649"/>
                  </a:cubicBezTo>
                  <a:lnTo>
                    <a:pt x="441484" y="437674"/>
                  </a:lnTo>
                  <a:cubicBezTo>
                    <a:pt x="469106" y="480536"/>
                    <a:pt x="517684" y="521494"/>
                    <a:pt x="604361" y="587216"/>
                  </a:cubicBezTo>
                  <a:cubicBezTo>
                    <a:pt x="777716" y="716756"/>
                    <a:pt x="644366" y="861536"/>
                    <a:pt x="644366" y="861536"/>
                  </a:cubicBezTo>
                  <a:cubicBezTo>
                    <a:pt x="736759" y="816769"/>
                    <a:pt x="781526" y="699611"/>
                    <a:pt x="694849" y="598646"/>
                  </a:cubicBezTo>
                  <a:cubicBezTo>
                    <a:pt x="768191" y="530066"/>
                    <a:pt x="771049" y="391001"/>
                    <a:pt x="631031" y="297656"/>
                  </a:cubicBezTo>
                  <a:close/>
                  <a:moveTo>
                    <a:pt x="630079" y="531971"/>
                  </a:moveTo>
                  <a:cubicBezTo>
                    <a:pt x="479584" y="431006"/>
                    <a:pt x="446246" y="296704"/>
                    <a:pt x="441484" y="268129"/>
                  </a:cubicBezTo>
                  <a:lnTo>
                    <a:pt x="441484" y="200501"/>
                  </a:lnTo>
                  <a:cubicBezTo>
                    <a:pt x="469106" y="243364"/>
                    <a:pt x="516731" y="285274"/>
                    <a:pt x="605314" y="350996"/>
                  </a:cubicBezTo>
                  <a:cubicBezTo>
                    <a:pt x="719614" y="435769"/>
                    <a:pt x="705326" y="532924"/>
                    <a:pt x="681514" y="583406"/>
                  </a:cubicBezTo>
                  <a:cubicBezTo>
                    <a:pt x="666274" y="569119"/>
                    <a:pt x="650081" y="545306"/>
                    <a:pt x="630079" y="5319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06340BD5-FD3F-44B9-881A-818865C69361}"/>
                </a:ext>
              </a:extLst>
            </p:cNvPr>
            <p:cNvSpPr/>
            <p:nvPr/>
          </p:nvSpPr>
          <p:spPr>
            <a:xfrm rot="19125500">
              <a:off x="649564" y="668778"/>
              <a:ext cx="246764" cy="260224"/>
            </a:xfrm>
            <a:custGeom>
              <a:avLst/>
              <a:gdLst>
                <a:gd name="connsiteX0" fmla="*/ 1046321 w 1047750"/>
                <a:gd name="connsiteY0" fmla="*/ 419576 h 1104900"/>
                <a:gd name="connsiteX1" fmla="*/ 1046321 w 1047750"/>
                <a:gd name="connsiteY1" fmla="*/ 311944 h 1104900"/>
                <a:gd name="connsiteX2" fmla="*/ 759619 w 1047750"/>
                <a:gd name="connsiteY2" fmla="*/ 311944 h 1104900"/>
                <a:gd name="connsiteX3" fmla="*/ 759619 w 1047750"/>
                <a:gd name="connsiteY3" fmla="*/ 7144 h 1104900"/>
                <a:gd name="connsiteX4" fmla="*/ 651986 w 1047750"/>
                <a:gd name="connsiteY4" fmla="*/ 7144 h 1104900"/>
                <a:gd name="connsiteX5" fmla="*/ 651986 w 1047750"/>
                <a:gd name="connsiteY5" fmla="*/ 311944 h 1104900"/>
                <a:gd name="connsiteX6" fmla="*/ 383381 w 1047750"/>
                <a:gd name="connsiteY6" fmla="*/ 311944 h 1104900"/>
                <a:gd name="connsiteX7" fmla="*/ 383381 w 1047750"/>
                <a:gd name="connsiteY7" fmla="*/ 78581 h 1104900"/>
                <a:gd name="connsiteX8" fmla="*/ 275749 w 1047750"/>
                <a:gd name="connsiteY8" fmla="*/ 78581 h 1104900"/>
                <a:gd name="connsiteX9" fmla="*/ 275749 w 1047750"/>
                <a:gd name="connsiteY9" fmla="*/ 310991 h 1104900"/>
                <a:gd name="connsiteX10" fmla="*/ 7144 w 1047750"/>
                <a:gd name="connsiteY10" fmla="*/ 310991 h 1104900"/>
                <a:gd name="connsiteX11" fmla="*/ 7144 w 1047750"/>
                <a:gd name="connsiteY11" fmla="*/ 418624 h 1104900"/>
                <a:gd name="connsiteX12" fmla="*/ 275749 w 1047750"/>
                <a:gd name="connsiteY12" fmla="*/ 418624 h 1104900"/>
                <a:gd name="connsiteX13" fmla="*/ 275749 w 1047750"/>
                <a:gd name="connsiteY13" fmla="*/ 705326 h 1104900"/>
                <a:gd name="connsiteX14" fmla="*/ 7144 w 1047750"/>
                <a:gd name="connsiteY14" fmla="*/ 705326 h 1104900"/>
                <a:gd name="connsiteX15" fmla="*/ 7144 w 1047750"/>
                <a:gd name="connsiteY15" fmla="*/ 812959 h 1104900"/>
                <a:gd name="connsiteX16" fmla="*/ 275749 w 1047750"/>
                <a:gd name="connsiteY16" fmla="*/ 812959 h 1104900"/>
                <a:gd name="connsiteX17" fmla="*/ 275749 w 1047750"/>
                <a:gd name="connsiteY17" fmla="*/ 1099661 h 1104900"/>
                <a:gd name="connsiteX18" fmla="*/ 383381 w 1047750"/>
                <a:gd name="connsiteY18" fmla="*/ 1099661 h 1104900"/>
                <a:gd name="connsiteX19" fmla="*/ 383381 w 1047750"/>
                <a:gd name="connsiteY19" fmla="*/ 812959 h 1104900"/>
                <a:gd name="connsiteX20" fmla="*/ 651986 w 1047750"/>
                <a:gd name="connsiteY20" fmla="*/ 812959 h 1104900"/>
                <a:gd name="connsiteX21" fmla="*/ 651986 w 1047750"/>
                <a:gd name="connsiteY21" fmla="*/ 1028224 h 1104900"/>
                <a:gd name="connsiteX22" fmla="*/ 759619 w 1047750"/>
                <a:gd name="connsiteY22" fmla="*/ 1028224 h 1104900"/>
                <a:gd name="connsiteX23" fmla="*/ 759619 w 1047750"/>
                <a:gd name="connsiteY23" fmla="*/ 812959 h 1104900"/>
                <a:gd name="connsiteX24" fmla="*/ 1046321 w 1047750"/>
                <a:gd name="connsiteY24" fmla="*/ 812959 h 1104900"/>
                <a:gd name="connsiteX25" fmla="*/ 1046321 w 1047750"/>
                <a:gd name="connsiteY25" fmla="*/ 705326 h 1104900"/>
                <a:gd name="connsiteX26" fmla="*/ 759619 w 1047750"/>
                <a:gd name="connsiteY26" fmla="*/ 705326 h 1104900"/>
                <a:gd name="connsiteX27" fmla="*/ 759619 w 1047750"/>
                <a:gd name="connsiteY27" fmla="*/ 419576 h 1104900"/>
                <a:gd name="connsiteX28" fmla="*/ 1046321 w 1047750"/>
                <a:gd name="connsiteY28" fmla="*/ 419576 h 1104900"/>
                <a:gd name="connsiteX29" fmla="*/ 651986 w 1047750"/>
                <a:gd name="connsiteY29" fmla="*/ 705326 h 1104900"/>
                <a:gd name="connsiteX30" fmla="*/ 383381 w 1047750"/>
                <a:gd name="connsiteY30" fmla="*/ 705326 h 1104900"/>
                <a:gd name="connsiteX31" fmla="*/ 383381 w 1047750"/>
                <a:gd name="connsiteY31" fmla="*/ 419576 h 1104900"/>
                <a:gd name="connsiteX32" fmla="*/ 651986 w 1047750"/>
                <a:gd name="connsiteY32" fmla="*/ 419576 h 1104900"/>
                <a:gd name="connsiteX33" fmla="*/ 651986 w 1047750"/>
                <a:gd name="connsiteY33" fmla="*/ 705326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047750" h="1104900">
                  <a:moveTo>
                    <a:pt x="1046321" y="419576"/>
                  </a:moveTo>
                  <a:lnTo>
                    <a:pt x="1046321" y="311944"/>
                  </a:lnTo>
                  <a:lnTo>
                    <a:pt x="759619" y="311944"/>
                  </a:lnTo>
                  <a:lnTo>
                    <a:pt x="759619" y="7144"/>
                  </a:lnTo>
                  <a:lnTo>
                    <a:pt x="651986" y="7144"/>
                  </a:lnTo>
                  <a:lnTo>
                    <a:pt x="651986" y="311944"/>
                  </a:lnTo>
                  <a:lnTo>
                    <a:pt x="383381" y="311944"/>
                  </a:lnTo>
                  <a:lnTo>
                    <a:pt x="383381" y="78581"/>
                  </a:lnTo>
                  <a:lnTo>
                    <a:pt x="275749" y="78581"/>
                  </a:lnTo>
                  <a:lnTo>
                    <a:pt x="275749" y="310991"/>
                  </a:lnTo>
                  <a:lnTo>
                    <a:pt x="7144" y="310991"/>
                  </a:lnTo>
                  <a:lnTo>
                    <a:pt x="7144" y="418624"/>
                  </a:lnTo>
                  <a:lnTo>
                    <a:pt x="275749" y="418624"/>
                  </a:lnTo>
                  <a:lnTo>
                    <a:pt x="275749" y="705326"/>
                  </a:lnTo>
                  <a:lnTo>
                    <a:pt x="7144" y="705326"/>
                  </a:lnTo>
                  <a:lnTo>
                    <a:pt x="7144" y="812959"/>
                  </a:lnTo>
                  <a:lnTo>
                    <a:pt x="275749" y="812959"/>
                  </a:lnTo>
                  <a:lnTo>
                    <a:pt x="275749" y="1099661"/>
                  </a:lnTo>
                  <a:lnTo>
                    <a:pt x="383381" y="1099661"/>
                  </a:lnTo>
                  <a:lnTo>
                    <a:pt x="383381" y="812959"/>
                  </a:lnTo>
                  <a:lnTo>
                    <a:pt x="651986" y="812959"/>
                  </a:lnTo>
                  <a:lnTo>
                    <a:pt x="651986" y="1028224"/>
                  </a:lnTo>
                  <a:lnTo>
                    <a:pt x="759619" y="1028224"/>
                  </a:lnTo>
                  <a:lnTo>
                    <a:pt x="759619" y="812959"/>
                  </a:lnTo>
                  <a:lnTo>
                    <a:pt x="1046321" y="812959"/>
                  </a:lnTo>
                  <a:lnTo>
                    <a:pt x="1046321" y="705326"/>
                  </a:lnTo>
                  <a:lnTo>
                    <a:pt x="759619" y="705326"/>
                  </a:lnTo>
                  <a:lnTo>
                    <a:pt x="759619" y="419576"/>
                  </a:lnTo>
                  <a:lnTo>
                    <a:pt x="1046321" y="419576"/>
                  </a:lnTo>
                  <a:close/>
                  <a:moveTo>
                    <a:pt x="651986" y="705326"/>
                  </a:moveTo>
                  <a:lnTo>
                    <a:pt x="383381" y="705326"/>
                  </a:lnTo>
                  <a:lnTo>
                    <a:pt x="383381" y="419576"/>
                  </a:lnTo>
                  <a:lnTo>
                    <a:pt x="651986" y="419576"/>
                  </a:lnTo>
                  <a:lnTo>
                    <a:pt x="651986" y="70532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6B32F0A7-0F67-461B-9CE1-230899468860}"/>
                </a:ext>
              </a:extLst>
            </p:cNvPr>
            <p:cNvGrpSpPr/>
            <p:nvPr/>
          </p:nvGrpSpPr>
          <p:grpSpPr>
            <a:xfrm rot="18028735">
              <a:off x="422666" y="191437"/>
              <a:ext cx="292497" cy="273087"/>
              <a:chOff x="3081888" y="3373426"/>
              <a:chExt cx="1571111" cy="1466850"/>
            </a:xfrm>
            <a:grpFill/>
          </p:grpSpPr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251A83A5-FA65-4A6D-A954-4B35336BE2BC}"/>
                  </a:ext>
                </a:extLst>
              </p:cNvPr>
              <p:cNvSpPr/>
              <p:nvPr/>
            </p:nvSpPr>
            <p:spPr>
              <a:xfrm>
                <a:off x="4376774" y="3684380"/>
                <a:ext cx="276225" cy="276225"/>
              </a:xfrm>
              <a:custGeom>
                <a:avLst/>
                <a:gdLst>
                  <a:gd name="connsiteX0" fmla="*/ 142399 w 276225"/>
                  <a:gd name="connsiteY0" fmla="*/ 277654 h 276225"/>
                  <a:gd name="connsiteX1" fmla="*/ 277654 w 276225"/>
                  <a:gd name="connsiteY1" fmla="*/ 142399 h 276225"/>
                  <a:gd name="connsiteX2" fmla="*/ 142399 w 276225"/>
                  <a:gd name="connsiteY2" fmla="*/ 7144 h 276225"/>
                  <a:gd name="connsiteX3" fmla="*/ 7144 w 276225"/>
                  <a:gd name="connsiteY3" fmla="*/ 142399 h 276225"/>
                  <a:gd name="connsiteX4" fmla="*/ 142399 w 276225"/>
                  <a:gd name="connsiteY4" fmla="*/ 277654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6225" h="276225">
                    <a:moveTo>
                      <a:pt x="142399" y="277654"/>
                    </a:moveTo>
                    <a:cubicBezTo>
                      <a:pt x="216694" y="277654"/>
                      <a:pt x="277654" y="217646"/>
                      <a:pt x="277654" y="142399"/>
                    </a:cubicBezTo>
                    <a:cubicBezTo>
                      <a:pt x="277654" y="68104"/>
                      <a:pt x="217646" y="7144"/>
                      <a:pt x="142399" y="7144"/>
                    </a:cubicBezTo>
                    <a:cubicBezTo>
                      <a:pt x="67151" y="7144"/>
                      <a:pt x="7144" y="67151"/>
                      <a:pt x="7144" y="142399"/>
                    </a:cubicBezTo>
                    <a:cubicBezTo>
                      <a:pt x="8096" y="216694"/>
                      <a:pt x="68104" y="277654"/>
                      <a:pt x="142399" y="2776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3F327B3B-2479-4881-9856-B7E88B3A21EF}"/>
                  </a:ext>
                </a:extLst>
              </p:cNvPr>
              <p:cNvSpPr/>
              <p:nvPr/>
            </p:nvSpPr>
            <p:spPr>
              <a:xfrm>
                <a:off x="4376774" y="4124435"/>
                <a:ext cx="276225" cy="276225"/>
              </a:xfrm>
              <a:custGeom>
                <a:avLst/>
                <a:gdLst>
                  <a:gd name="connsiteX0" fmla="*/ 142399 w 276225"/>
                  <a:gd name="connsiteY0" fmla="*/ 7144 h 276225"/>
                  <a:gd name="connsiteX1" fmla="*/ 7144 w 276225"/>
                  <a:gd name="connsiteY1" fmla="*/ 142399 h 276225"/>
                  <a:gd name="connsiteX2" fmla="*/ 142399 w 276225"/>
                  <a:gd name="connsiteY2" fmla="*/ 277654 h 276225"/>
                  <a:gd name="connsiteX3" fmla="*/ 277654 w 276225"/>
                  <a:gd name="connsiteY3" fmla="*/ 142399 h 276225"/>
                  <a:gd name="connsiteX4" fmla="*/ 142399 w 276225"/>
                  <a:gd name="connsiteY4" fmla="*/ 7144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6225" h="276225">
                    <a:moveTo>
                      <a:pt x="142399" y="7144"/>
                    </a:moveTo>
                    <a:cubicBezTo>
                      <a:pt x="68104" y="7144"/>
                      <a:pt x="7144" y="67151"/>
                      <a:pt x="7144" y="142399"/>
                    </a:cubicBezTo>
                    <a:cubicBezTo>
                      <a:pt x="7144" y="216694"/>
                      <a:pt x="67151" y="277654"/>
                      <a:pt x="142399" y="277654"/>
                    </a:cubicBezTo>
                    <a:cubicBezTo>
                      <a:pt x="217646" y="277654"/>
                      <a:pt x="277654" y="217646"/>
                      <a:pt x="277654" y="142399"/>
                    </a:cubicBezTo>
                    <a:cubicBezTo>
                      <a:pt x="277654" y="68104"/>
                      <a:pt x="217646" y="7144"/>
                      <a:pt x="14239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98" name="Graphic 97">
                <a:extLst>
                  <a:ext uri="{FF2B5EF4-FFF2-40B4-BE49-F238E27FC236}">
                    <a16:creationId xmlns:a16="http://schemas.microsoft.com/office/drawing/2014/main" id="{B1317055-2831-4428-B315-F3A62A67A0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081888" y="3373426"/>
                <a:ext cx="1247775" cy="1466850"/>
              </a:xfrm>
              <a:prstGeom prst="rect">
                <a:avLst/>
              </a:prstGeom>
            </p:spPr>
          </p:pic>
        </p:grpSp>
        <p:pic>
          <p:nvPicPr>
            <p:cNvPr id="92" name="Graphic 91">
              <a:extLst>
                <a:ext uri="{FF2B5EF4-FFF2-40B4-BE49-F238E27FC236}">
                  <a16:creationId xmlns:a16="http://schemas.microsoft.com/office/drawing/2014/main" id="{1F994FA4-A3B1-4F0B-8381-219ECF9AD3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 rot="1112047">
              <a:off x="737807" y="1103280"/>
              <a:ext cx="185625" cy="522363"/>
            </a:xfrm>
            <a:prstGeom prst="rect">
              <a:avLst/>
            </a:prstGeom>
          </p:spPr>
        </p:pic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0F49F3B5-DC27-4B54-80F0-5ECD2E96F58C}"/>
                </a:ext>
              </a:extLst>
            </p:cNvPr>
            <p:cNvSpPr/>
            <p:nvPr/>
          </p:nvSpPr>
          <p:spPr>
            <a:xfrm rot="20715224">
              <a:off x="1450291" y="966100"/>
              <a:ext cx="107796" cy="275480"/>
            </a:xfrm>
            <a:custGeom>
              <a:avLst/>
              <a:gdLst>
                <a:gd name="connsiteX0" fmla="*/ 6304 w 457699"/>
                <a:gd name="connsiteY0" fmla="*/ 1169508 h 1169675"/>
                <a:gd name="connsiteX1" fmla="*/ 1681 w 457699"/>
                <a:gd name="connsiteY1" fmla="*/ 1164884 h 1169675"/>
                <a:gd name="connsiteX2" fmla="*/ 1681 w 457699"/>
                <a:gd name="connsiteY2" fmla="*/ 1134371 h 1169675"/>
                <a:gd name="connsiteX3" fmla="*/ 1681 w 457699"/>
                <a:gd name="connsiteY3" fmla="*/ 1115416 h 1169675"/>
                <a:gd name="connsiteX4" fmla="*/ 5842 w 457699"/>
                <a:gd name="connsiteY4" fmla="*/ 6304 h 1169675"/>
                <a:gd name="connsiteX5" fmla="*/ 10465 w 457699"/>
                <a:gd name="connsiteY5" fmla="*/ 1681 h 1169675"/>
                <a:gd name="connsiteX6" fmla="*/ 70567 w 457699"/>
                <a:gd name="connsiteY6" fmla="*/ 1681 h 1169675"/>
                <a:gd name="connsiteX7" fmla="*/ 75190 w 457699"/>
                <a:gd name="connsiteY7" fmla="*/ 6304 h 1169675"/>
                <a:gd name="connsiteX8" fmla="*/ 71492 w 457699"/>
                <a:gd name="connsiteY8" fmla="*/ 832012 h 1169675"/>
                <a:gd name="connsiteX9" fmla="*/ 131131 w 457699"/>
                <a:gd name="connsiteY9" fmla="*/ 774222 h 1169675"/>
                <a:gd name="connsiteX10" fmla="*/ 261969 w 457699"/>
                <a:gd name="connsiteY10" fmla="*/ 734924 h 1169675"/>
                <a:gd name="connsiteX11" fmla="*/ 444586 w 457699"/>
                <a:gd name="connsiteY11" fmla="*/ 844957 h 1169675"/>
                <a:gd name="connsiteX12" fmla="*/ 301266 w 457699"/>
                <a:gd name="connsiteY12" fmla="*/ 1140844 h 1169675"/>
                <a:gd name="connsiteX13" fmla="*/ 109402 w 457699"/>
                <a:gd name="connsiteY13" fmla="*/ 1169970 h 1169675"/>
                <a:gd name="connsiteX14" fmla="*/ 109402 w 457699"/>
                <a:gd name="connsiteY14" fmla="*/ 1169970 h 1169675"/>
                <a:gd name="connsiteX15" fmla="*/ 82125 w 457699"/>
                <a:gd name="connsiteY15" fmla="*/ 1169970 h 1169675"/>
                <a:gd name="connsiteX16" fmla="*/ 62708 w 457699"/>
                <a:gd name="connsiteY16" fmla="*/ 1169970 h 1169675"/>
                <a:gd name="connsiteX17" fmla="*/ 37742 w 457699"/>
                <a:gd name="connsiteY17" fmla="*/ 1170895 h 1169675"/>
                <a:gd name="connsiteX18" fmla="*/ 37280 w 457699"/>
                <a:gd name="connsiteY18" fmla="*/ 1170895 h 1169675"/>
                <a:gd name="connsiteX19" fmla="*/ 6304 w 457699"/>
                <a:gd name="connsiteY19" fmla="*/ 1169508 h 1169675"/>
                <a:gd name="connsiteX20" fmla="*/ 101543 w 457699"/>
                <a:gd name="connsiteY20" fmla="*/ 1098772 h 1169675"/>
                <a:gd name="connsiteX21" fmla="*/ 272602 w 457699"/>
                <a:gd name="connsiteY21" fmla="*/ 1074732 h 1169675"/>
                <a:gd name="connsiteX22" fmla="*/ 376625 w 457699"/>
                <a:gd name="connsiteY22" fmla="*/ 872697 h 1169675"/>
                <a:gd name="connsiteX23" fmla="*/ 262431 w 457699"/>
                <a:gd name="connsiteY23" fmla="*/ 808896 h 1169675"/>
                <a:gd name="connsiteX24" fmla="*/ 172740 w 457699"/>
                <a:gd name="connsiteY24" fmla="*/ 835711 h 1169675"/>
                <a:gd name="connsiteX25" fmla="*/ 76115 w 457699"/>
                <a:gd name="connsiteY25" fmla="*/ 1098772 h 1169675"/>
                <a:gd name="connsiteX26" fmla="*/ 81200 w 457699"/>
                <a:gd name="connsiteY26" fmla="*/ 1098772 h 1169675"/>
                <a:gd name="connsiteX27" fmla="*/ 101543 w 457699"/>
                <a:gd name="connsiteY27" fmla="*/ 1098772 h 1169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57699" h="1169675">
                  <a:moveTo>
                    <a:pt x="6304" y="1169508"/>
                  </a:moveTo>
                  <a:lnTo>
                    <a:pt x="1681" y="1164884"/>
                  </a:lnTo>
                  <a:lnTo>
                    <a:pt x="1681" y="1134371"/>
                  </a:lnTo>
                  <a:cubicBezTo>
                    <a:pt x="1681" y="1127899"/>
                    <a:pt x="1681" y="1121888"/>
                    <a:pt x="1681" y="1115416"/>
                  </a:cubicBezTo>
                  <a:lnTo>
                    <a:pt x="5842" y="6304"/>
                  </a:lnTo>
                  <a:lnTo>
                    <a:pt x="10465" y="1681"/>
                  </a:lnTo>
                  <a:lnTo>
                    <a:pt x="70567" y="1681"/>
                  </a:lnTo>
                  <a:lnTo>
                    <a:pt x="75190" y="6304"/>
                  </a:lnTo>
                  <a:lnTo>
                    <a:pt x="71492" y="832012"/>
                  </a:lnTo>
                  <a:cubicBezTo>
                    <a:pt x="88135" y="808896"/>
                    <a:pt x="108015" y="789479"/>
                    <a:pt x="131131" y="774222"/>
                  </a:cubicBezTo>
                  <a:cubicBezTo>
                    <a:pt x="169504" y="748332"/>
                    <a:pt x="214812" y="734924"/>
                    <a:pt x="261969" y="734924"/>
                  </a:cubicBezTo>
                  <a:cubicBezTo>
                    <a:pt x="346111" y="734924"/>
                    <a:pt x="418234" y="778383"/>
                    <a:pt x="444586" y="844957"/>
                  </a:cubicBezTo>
                  <a:cubicBezTo>
                    <a:pt x="488044" y="953603"/>
                    <a:pt x="422394" y="1089063"/>
                    <a:pt x="301266" y="1140844"/>
                  </a:cubicBezTo>
                  <a:cubicBezTo>
                    <a:pt x="241164" y="1166734"/>
                    <a:pt x="167192" y="1169970"/>
                    <a:pt x="109402" y="1169970"/>
                  </a:cubicBezTo>
                  <a:cubicBezTo>
                    <a:pt x="109402" y="1169970"/>
                    <a:pt x="109402" y="1169970"/>
                    <a:pt x="109402" y="1169970"/>
                  </a:cubicBezTo>
                  <a:cubicBezTo>
                    <a:pt x="99693" y="1169970"/>
                    <a:pt x="90447" y="1169970"/>
                    <a:pt x="82125" y="1169970"/>
                  </a:cubicBezTo>
                  <a:cubicBezTo>
                    <a:pt x="75190" y="1169970"/>
                    <a:pt x="68718" y="1169970"/>
                    <a:pt x="62708" y="1169970"/>
                  </a:cubicBezTo>
                  <a:cubicBezTo>
                    <a:pt x="46989" y="1169970"/>
                    <a:pt x="37742" y="1170895"/>
                    <a:pt x="37742" y="1170895"/>
                  </a:cubicBezTo>
                  <a:lnTo>
                    <a:pt x="37280" y="1170895"/>
                  </a:lnTo>
                  <a:lnTo>
                    <a:pt x="6304" y="1169508"/>
                  </a:lnTo>
                  <a:close/>
                  <a:moveTo>
                    <a:pt x="101543" y="1098772"/>
                  </a:moveTo>
                  <a:cubicBezTo>
                    <a:pt x="158408" y="1098772"/>
                    <a:pt x="223133" y="1095998"/>
                    <a:pt x="272602" y="1074732"/>
                  </a:cubicBezTo>
                  <a:cubicBezTo>
                    <a:pt x="356745" y="1038670"/>
                    <a:pt x="405289" y="944357"/>
                    <a:pt x="376625" y="872697"/>
                  </a:cubicBezTo>
                  <a:cubicBezTo>
                    <a:pt x="361368" y="833862"/>
                    <a:pt x="316060" y="808896"/>
                    <a:pt x="262431" y="808896"/>
                  </a:cubicBezTo>
                  <a:cubicBezTo>
                    <a:pt x="230068" y="808896"/>
                    <a:pt x="198168" y="818605"/>
                    <a:pt x="172740" y="835711"/>
                  </a:cubicBezTo>
                  <a:cubicBezTo>
                    <a:pt x="109864" y="877320"/>
                    <a:pt x="80276" y="958689"/>
                    <a:pt x="76115" y="1098772"/>
                  </a:cubicBezTo>
                  <a:cubicBezTo>
                    <a:pt x="77964" y="1098772"/>
                    <a:pt x="79351" y="1098772"/>
                    <a:pt x="81200" y="1098772"/>
                  </a:cubicBezTo>
                  <a:lnTo>
                    <a:pt x="101543" y="1098772"/>
                  </a:lnTo>
                  <a:close/>
                </a:path>
              </a:pathLst>
            </a:custGeom>
            <a:grpFill/>
            <a:ln w="46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763999E2-443A-415F-8520-1501492067F4}"/>
                </a:ext>
              </a:extLst>
            </p:cNvPr>
            <p:cNvSpPr/>
            <p:nvPr/>
          </p:nvSpPr>
          <p:spPr>
            <a:xfrm rot="18028735">
              <a:off x="302071" y="465921"/>
              <a:ext cx="230355" cy="256135"/>
            </a:xfrm>
            <a:custGeom>
              <a:avLst/>
              <a:gdLst>
                <a:gd name="connsiteX0" fmla="*/ 788092 w 1280633"/>
                <a:gd name="connsiteY0" fmla="*/ 202791 h 1423953"/>
                <a:gd name="connsiteX1" fmla="*/ 1033123 w 1280633"/>
                <a:gd name="connsiteY1" fmla="*/ 1681 h 1423953"/>
                <a:gd name="connsiteX2" fmla="*/ 1283239 w 1280633"/>
                <a:gd name="connsiteY2" fmla="*/ 201404 h 1423953"/>
                <a:gd name="connsiteX3" fmla="*/ 1033123 w 1280633"/>
                <a:gd name="connsiteY3" fmla="*/ 410374 h 1423953"/>
                <a:gd name="connsiteX4" fmla="*/ 856515 w 1280633"/>
                <a:gd name="connsiteY4" fmla="*/ 347498 h 1423953"/>
                <a:gd name="connsiteX5" fmla="*/ 860676 w 1280633"/>
                <a:gd name="connsiteY5" fmla="*/ 1176443 h 1423953"/>
                <a:gd name="connsiteX6" fmla="*/ 862063 w 1280633"/>
                <a:gd name="connsiteY6" fmla="*/ 1306817 h 1423953"/>
                <a:gd name="connsiteX7" fmla="*/ 857902 w 1280633"/>
                <a:gd name="connsiteY7" fmla="*/ 1311441 h 1423953"/>
                <a:gd name="connsiteX8" fmla="*/ 12777 w 1280633"/>
                <a:gd name="connsiteY8" fmla="*/ 1425634 h 1423953"/>
                <a:gd name="connsiteX9" fmla="*/ 7691 w 1280633"/>
                <a:gd name="connsiteY9" fmla="*/ 1421011 h 1423953"/>
                <a:gd name="connsiteX10" fmla="*/ 7691 w 1280633"/>
                <a:gd name="connsiteY10" fmla="*/ 1401593 h 1423953"/>
                <a:gd name="connsiteX11" fmla="*/ 7691 w 1280633"/>
                <a:gd name="connsiteY11" fmla="*/ 1401593 h 1423953"/>
                <a:gd name="connsiteX12" fmla="*/ 1681 w 1280633"/>
                <a:gd name="connsiteY12" fmla="*/ 303115 h 1423953"/>
                <a:gd name="connsiteX13" fmla="*/ 249024 w 1280633"/>
                <a:gd name="connsiteY13" fmla="*/ 98306 h 1423953"/>
                <a:gd name="connsiteX14" fmla="*/ 499140 w 1280633"/>
                <a:gd name="connsiteY14" fmla="*/ 297105 h 1423953"/>
                <a:gd name="connsiteX15" fmla="*/ 249024 w 1280633"/>
                <a:gd name="connsiteY15" fmla="*/ 506999 h 1423953"/>
                <a:gd name="connsiteX16" fmla="*/ 72416 w 1280633"/>
                <a:gd name="connsiteY16" fmla="*/ 444124 h 1423953"/>
                <a:gd name="connsiteX17" fmla="*/ 76115 w 1280633"/>
                <a:gd name="connsiteY17" fmla="*/ 1280465 h 1423953"/>
                <a:gd name="connsiteX18" fmla="*/ 790866 w 1280633"/>
                <a:gd name="connsiteY18" fmla="*/ 1178292 h 1423953"/>
                <a:gd name="connsiteX19" fmla="*/ 786705 w 1280633"/>
                <a:gd name="connsiteY19" fmla="*/ 207414 h 1423953"/>
                <a:gd name="connsiteX20" fmla="*/ 788092 w 1280633"/>
                <a:gd name="connsiteY20" fmla="*/ 202791 h 1423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80633" h="1423953">
                  <a:moveTo>
                    <a:pt x="788092" y="202791"/>
                  </a:moveTo>
                  <a:cubicBezTo>
                    <a:pt x="791790" y="91834"/>
                    <a:pt x="901361" y="1681"/>
                    <a:pt x="1033123" y="1681"/>
                  </a:cubicBezTo>
                  <a:cubicBezTo>
                    <a:pt x="1168583" y="1681"/>
                    <a:pt x="1283239" y="88598"/>
                    <a:pt x="1283239" y="201404"/>
                  </a:cubicBezTo>
                  <a:cubicBezTo>
                    <a:pt x="1283239" y="314211"/>
                    <a:pt x="1168583" y="410374"/>
                    <a:pt x="1033123" y="410374"/>
                  </a:cubicBezTo>
                  <a:cubicBezTo>
                    <a:pt x="966548" y="410374"/>
                    <a:pt x="902748" y="387720"/>
                    <a:pt x="856515" y="347498"/>
                  </a:cubicBezTo>
                  <a:lnTo>
                    <a:pt x="860676" y="1176443"/>
                  </a:lnTo>
                  <a:lnTo>
                    <a:pt x="862063" y="1306817"/>
                  </a:lnTo>
                  <a:lnTo>
                    <a:pt x="857902" y="1311441"/>
                  </a:lnTo>
                  <a:lnTo>
                    <a:pt x="12777" y="1425634"/>
                  </a:lnTo>
                  <a:lnTo>
                    <a:pt x="7691" y="1421011"/>
                  </a:lnTo>
                  <a:lnTo>
                    <a:pt x="7691" y="1401593"/>
                  </a:lnTo>
                  <a:lnTo>
                    <a:pt x="7691" y="1401593"/>
                  </a:lnTo>
                  <a:lnTo>
                    <a:pt x="1681" y="303115"/>
                  </a:lnTo>
                  <a:cubicBezTo>
                    <a:pt x="5380" y="192158"/>
                    <a:pt x="116799" y="98306"/>
                    <a:pt x="249024" y="98306"/>
                  </a:cubicBezTo>
                  <a:cubicBezTo>
                    <a:pt x="384484" y="98306"/>
                    <a:pt x="499140" y="184761"/>
                    <a:pt x="499140" y="297105"/>
                  </a:cubicBezTo>
                  <a:cubicBezTo>
                    <a:pt x="499140" y="410374"/>
                    <a:pt x="384484" y="506999"/>
                    <a:pt x="249024" y="506999"/>
                  </a:cubicBezTo>
                  <a:cubicBezTo>
                    <a:pt x="182449" y="506999"/>
                    <a:pt x="118649" y="484346"/>
                    <a:pt x="72416" y="444124"/>
                  </a:cubicBezTo>
                  <a:lnTo>
                    <a:pt x="76115" y="1280465"/>
                  </a:lnTo>
                  <a:lnTo>
                    <a:pt x="790866" y="1178292"/>
                  </a:lnTo>
                  <a:lnTo>
                    <a:pt x="786705" y="207414"/>
                  </a:lnTo>
                  <a:lnTo>
                    <a:pt x="788092" y="202791"/>
                  </a:lnTo>
                  <a:close/>
                </a:path>
              </a:pathLst>
            </a:custGeom>
            <a:grpFill/>
            <a:ln w="46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30A1F64-96A4-4492-9AB5-638590A775B0}"/>
                </a:ext>
              </a:extLst>
            </p:cNvPr>
            <p:cNvSpPr/>
            <p:nvPr/>
          </p:nvSpPr>
          <p:spPr>
            <a:xfrm rot="20892154">
              <a:off x="1028714" y="477682"/>
              <a:ext cx="200554" cy="222196"/>
            </a:xfrm>
            <a:custGeom>
              <a:avLst/>
              <a:gdLst>
                <a:gd name="connsiteX0" fmla="*/ 1033123 w 1285256"/>
                <a:gd name="connsiteY0" fmla="*/ 1681 h 1423953"/>
                <a:gd name="connsiteX1" fmla="*/ 788092 w 1285256"/>
                <a:gd name="connsiteY1" fmla="*/ 202791 h 1423953"/>
                <a:gd name="connsiteX2" fmla="*/ 786705 w 1285256"/>
                <a:gd name="connsiteY2" fmla="*/ 207877 h 1423953"/>
                <a:gd name="connsiteX3" fmla="*/ 790403 w 1285256"/>
                <a:gd name="connsiteY3" fmla="*/ 1067334 h 1423953"/>
                <a:gd name="connsiteX4" fmla="*/ 75653 w 1285256"/>
                <a:gd name="connsiteY4" fmla="*/ 1170432 h 1423953"/>
                <a:gd name="connsiteX5" fmla="*/ 72416 w 1285256"/>
                <a:gd name="connsiteY5" fmla="*/ 444124 h 1423953"/>
                <a:gd name="connsiteX6" fmla="*/ 249024 w 1285256"/>
                <a:gd name="connsiteY6" fmla="*/ 506999 h 1423953"/>
                <a:gd name="connsiteX7" fmla="*/ 499140 w 1285256"/>
                <a:gd name="connsiteY7" fmla="*/ 297105 h 1423953"/>
                <a:gd name="connsiteX8" fmla="*/ 249024 w 1285256"/>
                <a:gd name="connsiteY8" fmla="*/ 98306 h 1423953"/>
                <a:gd name="connsiteX9" fmla="*/ 1681 w 1285256"/>
                <a:gd name="connsiteY9" fmla="*/ 303115 h 1423953"/>
                <a:gd name="connsiteX10" fmla="*/ 7691 w 1285256"/>
                <a:gd name="connsiteY10" fmla="*/ 1402056 h 1423953"/>
                <a:gd name="connsiteX11" fmla="*/ 7691 w 1285256"/>
                <a:gd name="connsiteY11" fmla="*/ 1402056 h 1423953"/>
                <a:gd name="connsiteX12" fmla="*/ 7691 w 1285256"/>
                <a:gd name="connsiteY12" fmla="*/ 1421473 h 1423953"/>
                <a:gd name="connsiteX13" fmla="*/ 12777 w 1285256"/>
                <a:gd name="connsiteY13" fmla="*/ 1426097 h 1423953"/>
                <a:gd name="connsiteX14" fmla="*/ 857902 w 1285256"/>
                <a:gd name="connsiteY14" fmla="*/ 1311903 h 1423953"/>
                <a:gd name="connsiteX15" fmla="*/ 862063 w 1285256"/>
                <a:gd name="connsiteY15" fmla="*/ 1307280 h 1423953"/>
                <a:gd name="connsiteX16" fmla="*/ 860676 w 1285256"/>
                <a:gd name="connsiteY16" fmla="*/ 1176905 h 1423953"/>
                <a:gd name="connsiteX17" fmla="*/ 856978 w 1285256"/>
                <a:gd name="connsiteY17" fmla="*/ 347960 h 1423953"/>
                <a:gd name="connsiteX18" fmla="*/ 1033585 w 1285256"/>
                <a:gd name="connsiteY18" fmla="*/ 410836 h 1423953"/>
                <a:gd name="connsiteX19" fmla="*/ 1283701 w 1285256"/>
                <a:gd name="connsiteY19" fmla="*/ 201867 h 1423953"/>
                <a:gd name="connsiteX20" fmla="*/ 1033123 w 1285256"/>
                <a:gd name="connsiteY20" fmla="*/ 1681 h 1423953"/>
                <a:gd name="connsiteX21" fmla="*/ 76115 w 1285256"/>
                <a:gd name="connsiteY21" fmla="*/ 1280927 h 1423953"/>
                <a:gd name="connsiteX22" fmla="*/ 76115 w 1285256"/>
                <a:gd name="connsiteY22" fmla="*/ 1231459 h 1423953"/>
                <a:gd name="connsiteX23" fmla="*/ 790866 w 1285256"/>
                <a:gd name="connsiteY23" fmla="*/ 1128361 h 1423953"/>
                <a:gd name="connsiteX24" fmla="*/ 790866 w 1285256"/>
                <a:gd name="connsiteY24" fmla="*/ 1178754 h 1423953"/>
                <a:gd name="connsiteX25" fmla="*/ 76115 w 1285256"/>
                <a:gd name="connsiteY25" fmla="*/ 1280927 h 1423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85256" h="1423953">
                  <a:moveTo>
                    <a:pt x="1033123" y="1681"/>
                  </a:moveTo>
                  <a:cubicBezTo>
                    <a:pt x="901361" y="1681"/>
                    <a:pt x="791790" y="91834"/>
                    <a:pt x="788092" y="202791"/>
                  </a:cubicBezTo>
                  <a:lnTo>
                    <a:pt x="786705" y="207877"/>
                  </a:lnTo>
                  <a:lnTo>
                    <a:pt x="790403" y="1067334"/>
                  </a:lnTo>
                  <a:lnTo>
                    <a:pt x="75653" y="1170432"/>
                  </a:lnTo>
                  <a:lnTo>
                    <a:pt x="72416" y="444124"/>
                  </a:lnTo>
                  <a:cubicBezTo>
                    <a:pt x="118649" y="483883"/>
                    <a:pt x="182449" y="506999"/>
                    <a:pt x="249024" y="506999"/>
                  </a:cubicBezTo>
                  <a:cubicBezTo>
                    <a:pt x="384484" y="506999"/>
                    <a:pt x="499140" y="410374"/>
                    <a:pt x="499140" y="297105"/>
                  </a:cubicBezTo>
                  <a:cubicBezTo>
                    <a:pt x="499140" y="184761"/>
                    <a:pt x="384484" y="98306"/>
                    <a:pt x="249024" y="98306"/>
                  </a:cubicBezTo>
                  <a:cubicBezTo>
                    <a:pt x="117262" y="98306"/>
                    <a:pt x="5380" y="191696"/>
                    <a:pt x="1681" y="303115"/>
                  </a:cubicBezTo>
                  <a:lnTo>
                    <a:pt x="7691" y="1402056"/>
                  </a:lnTo>
                  <a:lnTo>
                    <a:pt x="7691" y="1402056"/>
                  </a:lnTo>
                  <a:lnTo>
                    <a:pt x="7691" y="1421473"/>
                  </a:lnTo>
                  <a:lnTo>
                    <a:pt x="12777" y="1426097"/>
                  </a:lnTo>
                  <a:lnTo>
                    <a:pt x="857902" y="1311903"/>
                  </a:lnTo>
                  <a:lnTo>
                    <a:pt x="862063" y="1307280"/>
                  </a:lnTo>
                  <a:lnTo>
                    <a:pt x="860676" y="1176905"/>
                  </a:lnTo>
                  <a:lnTo>
                    <a:pt x="856978" y="347960"/>
                  </a:lnTo>
                  <a:cubicBezTo>
                    <a:pt x="903210" y="387720"/>
                    <a:pt x="966548" y="410836"/>
                    <a:pt x="1033585" y="410836"/>
                  </a:cubicBezTo>
                  <a:cubicBezTo>
                    <a:pt x="1169045" y="410836"/>
                    <a:pt x="1283701" y="314673"/>
                    <a:pt x="1283701" y="201867"/>
                  </a:cubicBezTo>
                  <a:cubicBezTo>
                    <a:pt x="1283239" y="88598"/>
                    <a:pt x="1168583" y="1681"/>
                    <a:pt x="1033123" y="1681"/>
                  </a:cubicBezTo>
                  <a:close/>
                  <a:moveTo>
                    <a:pt x="76115" y="1280927"/>
                  </a:moveTo>
                  <a:lnTo>
                    <a:pt x="76115" y="1231459"/>
                  </a:lnTo>
                  <a:lnTo>
                    <a:pt x="790866" y="1128361"/>
                  </a:lnTo>
                  <a:lnTo>
                    <a:pt x="790866" y="1178754"/>
                  </a:lnTo>
                  <a:lnTo>
                    <a:pt x="76115" y="1280927"/>
                  </a:lnTo>
                  <a:close/>
                </a:path>
              </a:pathLst>
            </a:custGeom>
            <a:grpFill/>
            <a:ln w="46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AB334F61-B053-4D52-BB44-1AA8CC6ECE89}"/>
                </a:ext>
              </a:extLst>
            </p:cNvPr>
            <p:cNvSpPr/>
            <p:nvPr/>
          </p:nvSpPr>
          <p:spPr>
            <a:xfrm rot="18028735">
              <a:off x="1077884" y="1099134"/>
              <a:ext cx="230355" cy="256135"/>
            </a:xfrm>
            <a:custGeom>
              <a:avLst/>
              <a:gdLst>
                <a:gd name="connsiteX0" fmla="*/ 788092 w 1280633"/>
                <a:gd name="connsiteY0" fmla="*/ 202791 h 1423953"/>
                <a:gd name="connsiteX1" fmla="*/ 1033123 w 1280633"/>
                <a:gd name="connsiteY1" fmla="*/ 1681 h 1423953"/>
                <a:gd name="connsiteX2" fmla="*/ 1283239 w 1280633"/>
                <a:gd name="connsiteY2" fmla="*/ 201404 h 1423953"/>
                <a:gd name="connsiteX3" fmla="*/ 1033123 w 1280633"/>
                <a:gd name="connsiteY3" fmla="*/ 410374 h 1423953"/>
                <a:gd name="connsiteX4" fmla="*/ 856515 w 1280633"/>
                <a:gd name="connsiteY4" fmla="*/ 347498 h 1423953"/>
                <a:gd name="connsiteX5" fmla="*/ 860676 w 1280633"/>
                <a:gd name="connsiteY5" fmla="*/ 1176443 h 1423953"/>
                <a:gd name="connsiteX6" fmla="*/ 862063 w 1280633"/>
                <a:gd name="connsiteY6" fmla="*/ 1306817 h 1423953"/>
                <a:gd name="connsiteX7" fmla="*/ 857902 w 1280633"/>
                <a:gd name="connsiteY7" fmla="*/ 1311441 h 1423953"/>
                <a:gd name="connsiteX8" fmla="*/ 12777 w 1280633"/>
                <a:gd name="connsiteY8" fmla="*/ 1425634 h 1423953"/>
                <a:gd name="connsiteX9" fmla="*/ 7691 w 1280633"/>
                <a:gd name="connsiteY9" fmla="*/ 1421011 h 1423953"/>
                <a:gd name="connsiteX10" fmla="*/ 7691 w 1280633"/>
                <a:gd name="connsiteY10" fmla="*/ 1401593 h 1423953"/>
                <a:gd name="connsiteX11" fmla="*/ 7691 w 1280633"/>
                <a:gd name="connsiteY11" fmla="*/ 1401593 h 1423953"/>
                <a:gd name="connsiteX12" fmla="*/ 1681 w 1280633"/>
                <a:gd name="connsiteY12" fmla="*/ 303115 h 1423953"/>
                <a:gd name="connsiteX13" fmla="*/ 249024 w 1280633"/>
                <a:gd name="connsiteY13" fmla="*/ 98306 h 1423953"/>
                <a:gd name="connsiteX14" fmla="*/ 499140 w 1280633"/>
                <a:gd name="connsiteY14" fmla="*/ 297105 h 1423953"/>
                <a:gd name="connsiteX15" fmla="*/ 249024 w 1280633"/>
                <a:gd name="connsiteY15" fmla="*/ 506999 h 1423953"/>
                <a:gd name="connsiteX16" fmla="*/ 72416 w 1280633"/>
                <a:gd name="connsiteY16" fmla="*/ 444124 h 1423953"/>
                <a:gd name="connsiteX17" fmla="*/ 76115 w 1280633"/>
                <a:gd name="connsiteY17" fmla="*/ 1280465 h 1423953"/>
                <a:gd name="connsiteX18" fmla="*/ 790866 w 1280633"/>
                <a:gd name="connsiteY18" fmla="*/ 1178292 h 1423953"/>
                <a:gd name="connsiteX19" fmla="*/ 786705 w 1280633"/>
                <a:gd name="connsiteY19" fmla="*/ 207414 h 1423953"/>
                <a:gd name="connsiteX20" fmla="*/ 788092 w 1280633"/>
                <a:gd name="connsiteY20" fmla="*/ 202791 h 1423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80633" h="1423953">
                  <a:moveTo>
                    <a:pt x="788092" y="202791"/>
                  </a:moveTo>
                  <a:cubicBezTo>
                    <a:pt x="791790" y="91834"/>
                    <a:pt x="901361" y="1681"/>
                    <a:pt x="1033123" y="1681"/>
                  </a:cubicBezTo>
                  <a:cubicBezTo>
                    <a:pt x="1168583" y="1681"/>
                    <a:pt x="1283239" y="88598"/>
                    <a:pt x="1283239" y="201404"/>
                  </a:cubicBezTo>
                  <a:cubicBezTo>
                    <a:pt x="1283239" y="314211"/>
                    <a:pt x="1168583" y="410374"/>
                    <a:pt x="1033123" y="410374"/>
                  </a:cubicBezTo>
                  <a:cubicBezTo>
                    <a:pt x="966548" y="410374"/>
                    <a:pt x="902748" y="387720"/>
                    <a:pt x="856515" y="347498"/>
                  </a:cubicBezTo>
                  <a:lnTo>
                    <a:pt x="860676" y="1176443"/>
                  </a:lnTo>
                  <a:lnTo>
                    <a:pt x="862063" y="1306817"/>
                  </a:lnTo>
                  <a:lnTo>
                    <a:pt x="857902" y="1311441"/>
                  </a:lnTo>
                  <a:lnTo>
                    <a:pt x="12777" y="1425634"/>
                  </a:lnTo>
                  <a:lnTo>
                    <a:pt x="7691" y="1421011"/>
                  </a:lnTo>
                  <a:lnTo>
                    <a:pt x="7691" y="1401593"/>
                  </a:lnTo>
                  <a:lnTo>
                    <a:pt x="7691" y="1401593"/>
                  </a:lnTo>
                  <a:lnTo>
                    <a:pt x="1681" y="303115"/>
                  </a:lnTo>
                  <a:cubicBezTo>
                    <a:pt x="5380" y="192158"/>
                    <a:pt x="116799" y="98306"/>
                    <a:pt x="249024" y="98306"/>
                  </a:cubicBezTo>
                  <a:cubicBezTo>
                    <a:pt x="384484" y="98306"/>
                    <a:pt x="499140" y="184761"/>
                    <a:pt x="499140" y="297105"/>
                  </a:cubicBezTo>
                  <a:cubicBezTo>
                    <a:pt x="499140" y="410374"/>
                    <a:pt x="384484" y="506999"/>
                    <a:pt x="249024" y="506999"/>
                  </a:cubicBezTo>
                  <a:cubicBezTo>
                    <a:pt x="182449" y="506999"/>
                    <a:pt x="118649" y="484346"/>
                    <a:pt x="72416" y="444124"/>
                  </a:cubicBezTo>
                  <a:lnTo>
                    <a:pt x="76115" y="1280465"/>
                  </a:lnTo>
                  <a:lnTo>
                    <a:pt x="790866" y="1178292"/>
                  </a:lnTo>
                  <a:lnTo>
                    <a:pt x="786705" y="207414"/>
                  </a:lnTo>
                  <a:lnTo>
                    <a:pt x="788092" y="202791"/>
                  </a:lnTo>
                  <a:close/>
                </a:path>
              </a:pathLst>
            </a:custGeom>
            <a:grpFill/>
            <a:ln w="46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514139D-7A4E-4471-A4D0-36A830029A08}"/>
                </a:ext>
              </a:extLst>
            </p:cNvPr>
            <p:cNvSpPr/>
            <p:nvPr/>
          </p:nvSpPr>
          <p:spPr>
            <a:xfrm rot="19125500">
              <a:off x="55137" y="1598714"/>
              <a:ext cx="174978" cy="278170"/>
            </a:xfrm>
            <a:custGeom>
              <a:avLst/>
              <a:gdLst>
                <a:gd name="connsiteX0" fmla="*/ 631031 w 742950"/>
                <a:gd name="connsiteY0" fmla="*/ 297656 h 1181100"/>
                <a:gd name="connsiteX1" fmla="*/ 442436 w 742950"/>
                <a:gd name="connsiteY1" fmla="*/ 9049 h 1181100"/>
                <a:gd name="connsiteX2" fmla="*/ 442436 w 742950"/>
                <a:gd name="connsiteY2" fmla="*/ 7144 h 1181100"/>
                <a:gd name="connsiteX3" fmla="*/ 387191 w 742950"/>
                <a:gd name="connsiteY3" fmla="*/ 7144 h 1181100"/>
                <a:gd name="connsiteX4" fmla="*/ 391001 w 742950"/>
                <a:gd name="connsiteY4" fmla="*/ 881539 h 1181100"/>
                <a:gd name="connsiteX5" fmla="*/ 230029 w 742950"/>
                <a:gd name="connsiteY5" fmla="*/ 820579 h 1181100"/>
                <a:gd name="connsiteX6" fmla="*/ 7144 w 742950"/>
                <a:gd name="connsiteY6" fmla="*/ 1008221 h 1181100"/>
                <a:gd name="connsiteX7" fmla="*/ 230029 w 742950"/>
                <a:gd name="connsiteY7" fmla="*/ 1174909 h 1181100"/>
                <a:gd name="connsiteX8" fmla="*/ 443389 w 742950"/>
                <a:gd name="connsiteY8" fmla="*/ 997744 h 1181100"/>
                <a:gd name="connsiteX9" fmla="*/ 442436 w 742950"/>
                <a:gd name="connsiteY9" fmla="*/ 997744 h 1181100"/>
                <a:gd name="connsiteX10" fmla="*/ 442436 w 742950"/>
                <a:gd name="connsiteY10" fmla="*/ 999649 h 1181100"/>
                <a:gd name="connsiteX11" fmla="*/ 442436 w 742950"/>
                <a:gd name="connsiteY11" fmla="*/ 999649 h 1181100"/>
                <a:gd name="connsiteX12" fmla="*/ 442436 w 742950"/>
                <a:gd name="connsiteY12" fmla="*/ 999649 h 1181100"/>
                <a:gd name="connsiteX13" fmla="*/ 441484 w 742950"/>
                <a:gd name="connsiteY13" fmla="*/ 437674 h 1181100"/>
                <a:gd name="connsiteX14" fmla="*/ 604361 w 742950"/>
                <a:gd name="connsiteY14" fmla="*/ 587216 h 1181100"/>
                <a:gd name="connsiteX15" fmla="*/ 644366 w 742950"/>
                <a:gd name="connsiteY15" fmla="*/ 861536 h 1181100"/>
                <a:gd name="connsiteX16" fmla="*/ 694849 w 742950"/>
                <a:gd name="connsiteY16" fmla="*/ 598646 h 1181100"/>
                <a:gd name="connsiteX17" fmla="*/ 631031 w 742950"/>
                <a:gd name="connsiteY17" fmla="*/ 297656 h 1181100"/>
                <a:gd name="connsiteX18" fmla="*/ 630079 w 742950"/>
                <a:gd name="connsiteY18" fmla="*/ 531971 h 1181100"/>
                <a:gd name="connsiteX19" fmla="*/ 441484 w 742950"/>
                <a:gd name="connsiteY19" fmla="*/ 268129 h 1181100"/>
                <a:gd name="connsiteX20" fmla="*/ 441484 w 742950"/>
                <a:gd name="connsiteY20" fmla="*/ 200501 h 1181100"/>
                <a:gd name="connsiteX21" fmla="*/ 605314 w 742950"/>
                <a:gd name="connsiteY21" fmla="*/ 350996 h 1181100"/>
                <a:gd name="connsiteX22" fmla="*/ 681514 w 742950"/>
                <a:gd name="connsiteY22" fmla="*/ 583406 h 1181100"/>
                <a:gd name="connsiteX23" fmla="*/ 630079 w 742950"/>
                <a:gd name="connsiteY23" fmla="*/ 531971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42950" h="1181100">
                  <a:moveTo>
                    <a:pt x="631031" y="297656"/>
                  </a:moveTo>
                  <a:cubicBezTo>
                    <a:pt x="463391" y="185261"/>
                    <a:pt x="442436" y="10001"/>
                    <a:pt x="442436" y="9049"/>
                  </a:cubicBezTo>
                  <a:lnTo>
                    <a:pt x="442436" y="7144"/>
                  </a:lnTo>
                  <a:lnTo>
                    <a:pt x="387191" y="7144"/>
                  </a:lnTo>
                  <a:lnTo>
                    <a:pt x="391001" y="881539"/>
                  </a:lnTo>
                  <a:cubicBezTo>
                    <a:pt x="351949" y="844391"/>
                    <a:pt x="294799" y="820579"/>
                    <a:pt x="230029" y="820579"/>
                  </a:cubicBezTo>
                  <a:cubicBezTo>
                    <a:pt x="111919" y="820579"/>
                    <a:pt x="7144" y="910114"/>
                    <a:pt x="7144" y="1008221"/>
                  </a:cubicBezTo>
                  <a:cubicBezTo>
                    <a:pt x="7144" y="1106329"/>
                    <a:pt x="111919" y="1174909"/>
                    <a:pt x="230029" y="1174909"/>
                  </a:cubicBezTo>
                  <a:cubicBezTo>
                    <a:pt x="347186" y="1174909"/>
                    <a:pt x="441484" y="1102519"/>
                    <a:pt x="443389" y="997744"/>
                  </a:cubicBezTo>
                  <a:lnTo>
                    <a:pt x="442436" y="997744"/>
                  </a:lnTo>
                  <a:lnTo>
                    <a:pt x="442436" y="999649"/>
                  </a:lnTo>
                  <a:cubicBezTo>
                    <a:pt x="442436" y="999649"/>
                    <a:pt x="442436" y="999649"/>
                    <a:pt x="442436" y="999649"/>
                  </a:cubicBezTo>
                  <a:cubicBezTo>
                    <a:pt x="442436" y="999649"/>
                    <a:pt x="442436" y="999649"/>
                    <a:pt x="442436" y="999649"/>
                  </a:cubicBezTo>
                  <a:lnTo>
                    <a:pt x="441484" y="437674"/>
                  </a:lnTo>
                  <a:cubicBezTo>
                    <a:pt x="469106" y="480536"/>
                    <a:pt x="517684" y="521494"/>
                    <a:pt x="604361" y="587216"/>
                  </a:cubicBezTo>
                  <a:cubicBezTo>
                    <a:pt x="777716" y="716756"/>
                    <a:pt x="644366" y="861536"/>
                    <a:pt x="644366" y="861536"/>
                  </a:cubicBezTo>
                  <a:cubicBezTo>
                    <a:pt x="736759" y="816769"/>
                    <a:pt x="781526" y="699611"/>
                    <a:pt x="694849" y="598646"/>
                  </a:cubicBezTo>
                  <a:cubicBezTo>
                    <a:pt x="768191" y="530066"/>
                    <a:pt x="771049" y="391001"/>
                    <a:pt x="631031" y="297656"/>
                  </a:cubicBezTo>
                  <a:close/>
                  <a:moveTo>
                    <a:pt x="630079" y="531971"/>
                  </a:moveTo>
                  <a:cubicBezTo>
                    <a:pt x="479584" y="431006"/>
                    <a:pt x="446246" y="296704"/>
                    <a:pt x="441484" y="268129"/>
                  </a:cubicBezTo>
                  <a:lnTo>
                    <a:pt x="441484" y="200501"/>
                  </a:lnTo>
                  <a:cubicBezTo>
                    <a:pt x="469106" y="243364"/>
                    <a:pt x="516731" y="285274"/>
                    <a:pt x="605314" y="350996"/>
                  </a:cubicBezTo>
                  <a:cubicBezTo>
                    <a:pt x="719614" y="435769"/>
                    <a:pt x="705326" y="532924"/>
                    <a:pt x="681514" y="583406"/>
                  </a:cubicBezTo>
                  <a:cubicBezTo>
                    <a:pt x="666274" y="569119"/>
                    <a:pt x="650081" y="545306"/>
                    <a:pt x="630079" y="5319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4E6F00E-916E-4DFD-9731-D5AB683172E2}"/>
                </a:ext>
              </a:extLst>
            </p:cNvPr>
            <p:cNvSpPr/>
            <p:nvPr/>
          </p:nvSpPr>
          <p:spPr>
            <a:xfrm rot="21438876">
              <a:off x="375706" y="1497848"/>
              <a:ext cx="190681" cy="307333"/>
            </a:xfrm>
            <a:custGeom>
              <a:avLst/>
              <a:gdLst>
                <a:gd name="connsiteX0" fmla="*/ 657701 w 809625"/>
                <a:gd name="connsiteY0" fmla="*/ 150019 h 1304925"/>
                <a:gd name="connsiteX1" fmla="*/ 392906 w 809625"/>
                <a:gd name="connsiteY1" fmla="*/ 322421 h 1304925"/>
                <a:gd name="connsiteX2" fmla="*/ 403384 w 809625"/>
                <a:gd name="connsiteY2" fmla="*/ 260509 h 1304925"/>
                <a:gd name="connsiteX3" fmla="*/ 205264 w 809625"/>
                <a:gd name="connsiteY3" fmla="*/ 62389 h 1304925"/>
                <a:gd name="connsiteX4" fmla="*/ 7144 w 809625"/>
                <a:gd name="connsiteY4" fmla="*/ 260509 h 1304925"/>
                <a:gd name="connsiteX5" fmla="*/ 8096 w 809625"/>
                <a:gd name="connsiteY5" fmla="*/ 282416 h 1304925"/>
                <a:gd name="connsiteX6" fmla="*/ 28099 w 809625"/>
                <a:gd name="connsiteY6" fmla="*/ 369094 h 1304925"/>
                <a:gd name="connsiteX7" fmla="*/ 251936 w 809625"/>
                <a:gd name="connsiteY7" fmla="*/ 466249 h 1304925"/>
                <a:gd name="connsiteX8" fmla="*/ 593884 w 809625"/>
                <a:gd name="connsiteY8" fmla="*/ 334804 h 1304925"/>
                <a:gd name="connsiteX9" fmla="*/ 353854 w 809625"/>
                <a:gd name="connsiteY9" fmla="*/ 1273016 h 1304925"/>
                <a:gd name="connsiteX10" fmla="*/ 457676 w 809625"/>
                <a:gd name="connsiteY10" fmla="*/ 1300639 h 1304925"/>
                <a:gd name="connsiteX11" fmla="*/ 804386 w 809625"/>
                <a:gd name="connsiteY11" fmla="*/ 7144 h 1304925"/>
                <a:gd name="connsiteX12" fmla="*/ 657701 w 809625"/>
                <a:gd name="connsiteY12" fmla="*/ 150019 h 1304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09625" h="1304925">
                  <a:moveTo>
                    <a:pt x="657701" y="150019"/>
                  </a:moveTo>
                  <a:cubicBezTo>
                    <a:pt x="656749" y="150971"/>
                    <a:pt x="568167" y="260509"/>
                    <a:pt x="392906" y="322421"/>
                  </a:cubicBezTo>
                  <a:cubicBezTo>
                    <a:pt x="399574" y="302419"/>
                    <a:pt x="403384" y="282416"/>
                    <a:pt x="403384" y="260509"/>
                  </a:cubicBezTo>
                  <a:cubicBezTo>
                    <a:pt x="403384" y="150971"/>
                    <a:pt x="314801" y="62389"/>
                    <a:pt x="205264" y="62389"/>
                  </a:cubicBezTo>
                  <a:cubicBezTo>
                    <a:pt x="95726" y="62389"/>
                    <a:pt x="7144" y="150971"/>
                    <a:pt x="7144" y="260509"/>
                  </a:cubicBezTo>
                  <a:cubicBezTo>
                    <a:pt x="7144" y="268129"/>
                    <a:pt x="8096" y="275749"/>
                    <a:pt x="8096" y="282416"/>
                  </a:cubicBezTo>
                  <a:cubicBezTo>
                    <a:pt x="8096" y="311944"/>
                    <a:pt x="14764" y="342424"/>
                    <a:pt x="28099" y="369094"/>
                  </a:cubicBezTo>
                  <a:cubicBezTo>
                    <a:pt x="46196" y="404336"/>
                    <a:pt x="104299" y="484346"/>
                    <a:pt x="251936" y="466249"/>
                  </a:cubicBezTo>
                  <a:cubicBezTo>
                    <a:pt x="403384" y="447199"/>
                    <a:pt x="507206" y="389096"/>
                    <a:pt x="593884" y="334804"/>
                  </a:cubicBezTo>
                  <a:lnTo>
                    <a:pt x="353854" y="1273016"/>
                  </a:lnTo>
                  <a:lnTo>
                    <a:pt x="457676" y="1300639"/>
                  </a:lnTo>
                  <a:lnTo>
                    <a:pt x="804386" y="7144"/>
                  </a:lnTo>
                  <a:lnTo>
                    <a:pt x="657701" y="1500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5ADCC2F3-BC5E-462F-A37C-E1281B953EEA}"/>
                </a:ext>
              </a:extLst>
            </p:cNvPr>
            <p:cNvSpPr/>
            <p:nvPr/>
          </p:nvSpPr>
          <p:spPr>
            <a:xfrm>
              <a:off x="24803" y="619028"/>
              <a:ext cx="174978" cy="278170"/>
            </a:xfrm>
            <a:custGeom>
              <a:avLst/>
              <a:gdLst>
                <a:gd name="connsiteX0" fmla="*/ 631031 w 742950"/>
                <a:gd name="connsiteY0" fmla="*/ 297656 h 1181100"/>
                <a:gd name="connsiteX1" fmla="*/ 442436 w 742950"/>
                <a:gd name="connsiteY1" fmla="*/ 9049 h 1181100"/>
                <a:gd name="connsiteX2" fmla="*/ 442436 w 742950"/>
                <a:gd name="connsiteY2" fmla="*/ 7144 h 1181100"/>
                <a:gd name="connsiteX3" fmla="*/ 387191 w 742950"/>
                <a:gd name="connsiteY3" fmla="*/ 7144 h 1181100"/>
                <a:gd name="connsiteX4" fmla="*/ 391001 w 742950"/>
                <a:gd name="connsiteY4" fmla="*/ 881539 h 1181100"/>
                <a:gd name="connsiteX5" fmla="*/ 230029 w 742950"/>
                <a:gd name="connsiteY5" fmla="*/ 820579 h 1181100"/>
                <a:gd name="connsiteX6" fmla="*/ 7144 w 742950"/>
                <a:gd name="connsiteY6" fmla="*/ 1008221 h 1181100"/>
                <a:gd name="connsiteX7" fmla="*/ 230029 w 742950"/>
                <a:gd name="connsiteY7" fmla="*/ 1174909 h 1181100"/>
                <a:gd name="connsiteX8" fmla="*/ 443389 w 742950"/>
                <a:gd name="connsiteY8" fmla="*/ 997744 h 1181100"/>
                <a:gd name="connsiteX9" fmla="*/ 442436 w 742950"/>
                <a:gd name="connsiteY9" fmla="*/ 997744 h 1181100"/>
                <a:gd name="connsiteX10" fmla="*/ 442436 w 742950"/>
                <a:gd name="connsiteY10" fmla="*/ 999649 h 1181100"/>
                <a:gd name="connsiteX11" fmla="*/ 442436 w 742950"/>
                <a:gd name="connsiteY11" fmla="*/ 999649 h 1181100"/>
                <a:gd name="connsiteX12" fmla="*/ 442436 w 742950"/>
                <a:gd name="connsiteY12" fmla="*/ 999649 h 1181100"/>
                <a:gd name="connsiteX13" fmla="*/ 441484 w 742950"/>
                <a:gd name="connsiteY13" fmla="*/ 437674 h 1181100"/>
                <a:gd name="connsiteX14" fmla="*/ 604361 w 742950"/>
                <a:gd name="connsiteY14" fmla="*/ 587216 h 1181100"/>
                <a:gd name="connsiteX15" fmla="*/ 644366 w 742950"/>
                <a:gd name="connsiteY15" fmla="*/ 861536 h 1181100"/>
                <a:gd name="connsiteX16" fmla="*/ 694849 w 742950"/>
                <a:gd name="connsiteY16" fmla="*/ 598646 h 1181100"/>
                <a:gd name="connsiteX17" fmla="*/ 631031 w 742950"/>
                <a:gd name="connsiteY17" fmla="*/ 297656 h 1181100"/>
                <a:gd name="connsiteX18" fmla="*/ 630079 w 742950"/>
                <a:gd name="connsiteY18" fmla="*/ 531971 h 1181100"/>
                <a:gd name="connsiteX19" fmla="*/ 441484 w 742950"/>
                <a:gd name="connsiteY19" fmla="*/ 268129 h 1181100"/>
                <a:gd name="connsiteX20" fmla="*/ 441484 w 742950"/>
                <a:gd name="connsiteY20" fmla="*/ 200501 h 1181100"/>
                <a:gd name="connsiteX21" fmla="*/ 605314 w 742950"/>
                <a:gd name="connsiteY21" fmla="*/ 350996 h 1181100"/>
                <a:gd name="connsiteX22" fmla="*/ 681514 w 742950"/>
                <a:gd name="connsiteY22" fmla="*/ 583406 h 1181100"/>
                <a:gd name="connsiteX23" fmla="*/ 630079 w 742950"/>
                <a:gd name="connsiteY23" fmla="*/ 531971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42950" h="1181100">
                  <a:moveTo>
                    <a:pt x="631031" y="297656"/>
                  </a:moveTo>
                  <a:cubicBezTo>
                    <a:pt x="463391" y="185261"/>
                    <a:pt x="442436" y="10001"/>
                    <a:pt x="442436" y="9049"/>
                  </a:cubicBezTo>
                  <a:lnTo>
                    <a:pt x="442436" y="7144"/>
                  </a:lnTo>
                  <a:lnTo>
                    <a:pt x="387191" y="7144"/>
                  </a:lnTo>
                  <a:lnTo>
                    <a:pt x="391001" y="881539"/>
                  </a:lnTo>
                  <a:cubicBezTo>
                    <a:pt x="351949" y="844391"/>
                    <a:pt x="294799" y="820579"/>
                    <a:pt x="230029" y="820579"/>
                  </a:cubicBezTo>
                  <a:cubicBezTo>
                    <a:pt x="111919" y="820579"/>
                    <a:pt x="7144" y="910114"/>
                    <a:pt x="7144" y="1008221"/>
                  </a:cubicBezTo>
                  <a:cubicBezTo>
                    <a:pt x="7144" y="1106329"/>
                    <a:pt x="111919" y="1174909"/>
                    <a:pt x="230029" y="1174909"/>
                  </a:cubicBezTo>
                  <a:cubicBezTo>
                    <a:pt x="347186" y="1174909"/>
                    <a:pt x="441484" y="1102519"/>
                    <a:pt x="443389" y="997744"/>
                  </a:cubicBezTo>
                  <a:lnTo>
                    <a:pt x="442436" y="997744"/>
                  </a:lnTo>
                  <a:lnTo>
                    <a:pt x="442436" y="999649"/>
                  </a:lnTo>
                  <a:cubicBezTo>
                    <a:pt x="442436" y="999649"/>
                    <a:pt x="442436" y="999649"/>
                    <a:pt x="442436" y="999649"/>
                  </a:cubicBezTo>
                  <a:cubicBezTo>
                    <a:pt x="442436" y="999649"/>
                    <a:pt x="442436" y="999649"/>
                    <a:pt x="442436" y="999649"/>
                  </a:cubicBezTo>
                  <a:lnTo>
                    <a:pt x="441484" y="437674"/>
                  </a:lnTo>
                  <a:cubicBezTo>
                    <a:pt x="469106" y="480536"/>
                    <a:pt x="517684" y="521494"/>
                    <a:pt x="604361" y="587216"/>
                  </a:cubicBezTo>
                  <a:cubicBezTo>
                    <a:pt x="777716" y="716756"/>
                    <a:pt x="644366" y="861536"/>
                    <a:pt x="644366" y="861536"/>
                  </a:cubicBezTo>
                  <a:cubicBezTo>
                    <a:pt x="736759" y="816769"/>
                    <a:pt x="781526" y="699611"/>
                    <a:pt x="694849" y="598646"/>
                  </a:cubicBezTo>
                  <a:cubicBezTo>
                    <a:pt x="768191" y="530066"/>
                    <a:pt x="771049" y="391001"/>
                    <a:pt x="631031" y="297656"/>
                  </a:cubicBezTo>
                  <a:close/>
                  <a:moveTo>
                    <a:pt x="630079" y="531971"/>
                  </a:moveTo>
                  <a:cubicBezTo>
                    <a:pt x="479584" y="431006"/>
                    <a:pt x="446246" y="296704"/>
                    <a:pt x="441484" y="268129"/>
                  </a:cubicBezTo>
                  <a:lnTo>
                    <a:pt x="441484" y="200501"/>
                  </a:lnTo>
                  <a:cubicBezTo>
                    <a:pt x="469106" y="243364"/>
                    <a:pt x="516731" y="285274"/>
                    <a:pt x="605314" y="350996"/>
                  </a:cubicBezTo>
                  <a:cubicBezTo>
                    <a:pt x="719614" y="435769"/>
                    <a:pt x="705326" y="532924"/>
                    <a:pt x="681514" y="583406"/>
                  </a:cubicBezTo>
                  <a:cubicBezTo>
                    <a:pt x="666274" y="569119"/>
                    <a:pt x="650081" y="545306"/>
                    <a:pt x="630079" y="5319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A2D50D09-1381-45A0-A481-DE7BCB4520A8}"/>
                </a:ext>
              </a:extLst>
            </p:cNvPr>
            <p:cNvSpPr/>
            <p:nvPr/>
          </p:nvSpPr>
          <p:spPr>
            <a:xfrm rot="21036553">
              <a:off x="54446" y="150393"/>
              <a:ext cx="190681" cy="307333"/>
            </a:xfrm>
            <a:custGeom>
              <a:avLst/>
              <a:gdLst>
                <a:gd name="connsiteX0" fmla="*/ 657701 w 809625"/>
                <a:gd name="connsiteY0" fmla="*/ 150019 h 1304925"/>
                <a:gd name="connsiteX1" fmla="*/ 392906 w 809625"/>
                <a:gd name="connsiteY1" fmla="*/ 322421 h 1304925"/>
                <a:gd name="connsiteX2" fmla="*/ 403384 w 809625"/>
                <a:gd name="connsiteY2" fmla="*/ 260509 h 1304925"/>
                <a:gd name="connsiteX3" fmla="*/ 205264 w 809625"/>
                <a:gd name="connsiteY3" fmla="*/ 62389 h 1304925"/>
                <a:gd name="connsiteX4" fmla="*/ 7144 w 809625"/>
                <a:gd name="connsiteY4" fmla="*/ 260509 h 1304925"/>
                <a:gd name="connsiteX5" fmla="*/ 8096 w 809625"/>
                <a:gd name="connsiteY5" fmla="*/ 282416 h 1304925"/>
                <a:gd name="connsiteX6" fmla="*/ 28099 w 809625"/>
                <a:gd name="connsiteY6" fmla="*/ 369094 h 1304925"/>
                <a:gd name="connsiteX7" fmla="*/ 251936 w 809625"/>
                <a:gd name="connsiteY7" fmla="*/ 466249 h 1304925"/>
                <a:gd name="connsiteX8" fmla="*/ 593884 w 809625"/>
                <a:gd name="connsiteY8" fmla="*/ 334804 h 1304925"/>
                <a:gd name="connsiteX9" fmla="*/ 353854 w 809625"/>
                <a:gd name="connsiteY9" fmla="*/ 1273016 h 1304925"/>
                <a:gd name="connsiteX10" fmla="*/ 457676 w 809625"/>
                <a:gd name="connsiteY10" fmla="*/ 1300639 h 1304925"/>
                <a:gd name="connsiteX11" fmla="*/ 804386 w 809625"/>
                <a:gd name="connsiteY11" fmla="*/ 7144 h 1304925"/>
                <a:gd name="connsiteX12" fmla="*/ 657701 w 809625"/>
                <a:gd name="connsiteY12" fmla="*/ 150019 h 1304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09625" h="1304925">
                  <a:moveTo>
                    <a:pt x="657701" y="150019"/>
                  </a:moveTo>
                  <a:cubicBezTo>
                    <a:pt x="656749" y="150971"/>
                    <a:pt x="568167" y="260509"/>
                    <a:pt x="392906" y="322421"/>
                  </a:cubicBezTo>
                  <a:cubicBezTo>
                    <a:pt x="399574" y="302419"/>
                    <a:pt x="403384" y="282416"/>
                    <a:pt x="403384" y="260509"/>
                  </a:cubicBezTo>
                  <a:cubicBezTo>
                    <a:pt x="403384" y="150971"/>
                    <a:pt x="314801" y="62389"/>
                    <a:pt x="205264" y="62389"/>
                  </a:cubicBezTo>
                  <a:cubicBezTo>
                    <a:pt x="95726" y="62389"/>
                    <a:pt x="7144" y="150971"/>
                    <a:pt x="7144" y="260509"/>
                  </a:cubicBezTo>
                  <a:cubicBezTo>
                    <a:pt x="7144" y="268129"/>
                    <a:pt x="8096" y="275749"/>
                    <a:pt x="8096" y="282416"/>
                  </a:cubicBezTo>
                  <a:cubicBezTo>
                    <a:pt x="8096" y="311944"/>
                    <a:pt x="14764" y="342424"/>
                    <a:pt x="28099" y="369094"/>
                  </a:cubicBezTo>
                  <a:cubicBezTo>
                    <a:pt x="46196" y="404336"/>
                    <a:pt x="104299" y="484346"/>
                    <a:pt x="251936" y="466249"/>
                  </a:cubicBezTo>
                  <a:cubicBezTo>
                    <a:pt x="403384" y="447199"/>
                    <a:pt x="507206" y="389096"/>
                    <a:pt x="593884" y="334804"/>
                  </a:cubicBezTo>
                  <a:lnTo>
                    <a:pt x="353854" y="1273016"/>
                  </a:lnTo>
                  <a:lnTo>
                    <a:pt x="457676" y="1300639"/>
                  </a:lnTo>
                  <a:lnTo>
                    <a:pt x="804386" y="7144"/>
                  </a:lnTo>
                  <a:lnTo>
                    <a:pt x="657701" y="1500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4018DE4C-7092-47BF-9CA8-D8ED3851F13C}"/>
                </a:ext>
              </a:extLst>
            </p:cNvPr>
            <p:cNvSpPr/>
            <p:nvPr/>
          </p:nvSpPr>
          <p:spPr>
            <a:xfrm rot="21438876">
              <a:off x="3592268" y="4139029"/>
              <a:ext cx="190681" cy="307333"/>
            </a:xfrm>
            <a:custGeom>
              <a:avLst/>
              <a:gdLst>
                <a:gd name="connsiteX0" fmla="*/ 657701 w 809625"/>
                <a:gd name="connsiteY0" fmla="*/ 150019 h 1304925"/>
                <a:gd name="connsiteX1" fmla="*/ 392906 w 809625"/>
                <a:gd name="connsiteY1" fmla="*/ 322421 h 1304925"/>
                <a:gd name="connsiteX2" fmla="*/ 403384 w 809625"/>
                <a:gd name="connsiteY2" fmla="*/ 260509 h 1304925"/>
                <a:gd name="connsiteX3" fmla="*/ 205264 w 809625"/>
                <a:gd name="connsiteY3" fmla="*/ 62389 h 1304925"/>
                <a:gd name="connsiteX4" fmla="*/ 7144 w 809625"/>
                <a:gd name="connsiteY4" fmla="*/ 260509 h 1304925"/>
                <a:gd name="connsiteX5" fmla="*/ 8096 w 809625"/>
                <a:gd name="connsiteY5" fmla="*/ 282416 h 1304925"/>
                <a:gd name="connsiteX6" fmla="*/ 28099 w 809625"/>
                <a:gd name="connsiteY6" fmla="*/ 369094 h 1304925"/>
                <a:gd name="connsiteX7" fmla="*/ 251936 w 809625"/>
                <a:gd name="connsiteY7" fmla="*/ 466249 h 1304925"/>
                <a:gd name="connsiteX8" fmla="*/ 593884 w 809625"/>
                <a:gd name="connsiteY8" fmla="*/ 334804 h 1304925"/>
                <a:gd name="connsiteX9" fmla="*/ 353854 w 809625"/>
                <a:gd name="connsiteY9" fmla="*/ 1273016 h 1304925"/>
                <a:gd name="connsiteX10" fmla="*/ 457676 w 809625"/>
                <a:gd name="connsiteY10" fmla="*/ 1300639 h 1304925"/>
                <a:gd name="connsiteX11" fmla="*/ 804386 w 809625"/>
                <a:gd name="connsiteY11" fmla="*/ 7144 h 1304925"/>
                <a:gd name="connsiteX12" fmla="*/ 657701 w 809625"/>
                <a:gd name="connsiteY12" fmla="*/ 150019 h 1304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09625" h="1304925">
                  <a:moveTo>
                    <a:pt x="657701" y="150019"/>
                  </a:moveTo>
                  <a:cubicBezTo>
                    <a:pt x="656749" y="150971"/>
                    <a:pt x="568167" y="260509"/>
                    <a:pt x="392906" y="322421"/>
                  </a:cubicBezTo>
                  <a:cubicBezTo>
                    <a:pt x="399574" y="302419"/>
                    <a:pt x="403384" y="282416"/>
                    <a:pt x="403384" y="260509"/>
                  </a:cubicBezTo>
                  <a:cubicBezTo>
                    <a:pt x="403384" y="150971"/>
                    <a:pt x="314801" y="62389"/>
                    <a:pt x="205264" y="62389"/>
                  </a:cubicBezTo>
                  <a:cubicBezTo>
                    <a:pt x="95726" y="62389"/>
                    <a:pt x="7144" y="150971"/>
                    <a:pt x="7144" y="260509"/>
                  </a:cubicBezTo>
                  <a:cubicBezTo>
                    <a:pt x="7144" y="268129"/>
                    <a:pt x="8096" y="275749"/>
                    <a:pt x="8096" y="282416"/>
                  </a:cubicBezTo>
                  <a:cubicBezTo>
                    <a:pt x="8096" y="311944"/>
                    <a:pt x="14764" y="342424"/>
                    <a:pt x="28099" y="369094"/>
                  </a:cubicBezTo>
                  <a:cubicBezTo>
                    <a:pt x="46196" y="404336"/>
                    <a:pt x="104299" y="484346"/>
                    <a:pt x="251936" y="466249"/>
                  </a:cubicBezTo>
                  <a:cubicBezTo>
                    <a:pt x="403384" y="447199"/>
                    <a:pt x="507206" y="389096"/>
                    <a:pt x="593884" y="334804"/>
                  </a:cubicBezTo>
                  <a:lnTo>
                    <a:pt x="353854" y="1273016"/>
                  </a:lnTo>
                  <a:lnTo>
                    <a:pt x="457676" y="1300639"/>
                  </a:lnTo>
                  <a:lnTo>
                    <a:pt x="804386" y="7144"/>
                  </a:lnTo>
                  <a:lnTo>
                    <a:pt x="657701" y="1500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11" name="Graphic 110">
              <a:extLst>
                <a:ext uri="{FF2B5EF4-FFF2-40B4-BE49-F238E27FC236}">
                  <a16:creationId xmlns:a16="http://schemas.microsoft.com/office/drawing/2014/main" id="{21CDFD42-490C-4B20-9270-13FD97074A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 rot="1112047">
              <a:off x="3953614" y="4245257"/>
              <a:ext cx="185625" cy="522363"/>
            </a:xfrm>
            <a:prstGeom prst="rect">
              <a:avLst/>
            </a:prstGeom>
          </p:spPr>
        </p:pic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159A6B6A-406C-495B-864D-8E0B6E147ABB}"/>
                </a:ext>
              </a:extLst>
            </p:cNvPr>
            <p:cNvSpPr/>
            <p:nvPr/>
          </p:nvSpPr>
          <p:spPr>
            <a:xfrm rot="19148317">
              <a:off x="4480217" y="3887440"/>
              <a:ext cx="174978" cy="278170"/>
            </a:xfrm>
            <a:custGeom>
              <a:avLst/>
              <a:gdLst>
                <a:gd name="connsiteX0" fmla="*/ 629126 w 742950"/>
                <a:gd name="connsiteY0" fmla="*/ 297656 h 1181100"/>
                <a:gd name="connsiteX1" fmla="*/ 437674 w 742950"/>
                <a:gd name="connsiteY1" fmla="*/ 9049 h 1181100"/>
                <a:gd name="connsiteX2" fmla="*/ 437674 w 742950"/>
                <a:gd name="connsiteY2" fmla="*/ 7144 h 1181100"/>
                <a:gd name="connsiteX3" fmla="*/ 387191 w 742950"/>
                <a:gd name="connsiteY3" fmla="*/ 7144 h 1181100"/>
                <a:gd name="connsiteX4" fmla="*/ 391001 w 742950"/>
                <a:gd name="connsiteY4" fmla="*/ 881539 h 1181100"/>
                <a:gd name="connsiteX5" fmla="*/ 230029 w 742950"/>
                <a:gd name="connsiteY5" fmla="*/ 820579 h 1181100"/>
                <a:gd name="connsiteX6" fmla="*/ 7144 w 742950"/>
                <a:gd name="connsiteY6" fmla="*/ 1008221 h 1181100"/>
                <a:gd name="connsiteX7" fmla="*/ 230029 w 742950"/>
                <a:gd name="connsiteY7" fmla="*/ 1174909 h 1181100"/>
                <a:gd name="connsiteX8" fmla="*/ 443389 w 742950"/>
                <a:gd name="connsiteY8" fmla="*/ 997744 h 1181100"/>
                <a:gd name="connsiteX9" fmla="*/ 446246 w 742950"/>
                <a:gd name="connsiteY9" fmla="*/ 997744 h 1181100"/>
                <a:gd name="connsiteX10" fmla="*/ 446246 w 742950"/>
                <a:gd name="connsiteY10" fmla="*/ 999649 h 1181100"/>
                <a:gd name="connsiteX11" fmla="*/ 446246 w 742950"/>
                <a:gd name="connsiteY11" fmla="*/ 999649 h 1181100"/>
                <a:gd name="connsiteX12" fmla="*/ 446246 w 742950"/>
                <a:gd name="connsiteY12" fmla="*/ 999649 h 1181100"/>
                <a:gd name="connsiteX13" fmla="*/ 441484 w 742950"/>
                <a:gd name="connsiteY13" fmla="*/ 201454 h 1181100"/>
                <a:gd name="connsiteX14" fmla="*/ 604361 w 742950"/>
                <a:gd name="connsiteY14" fmla="*/ 351949 h 1181100"/>
                <a:gd name="connsiteX15" fmla="*/ 643414 w 742950"/>
                <a:gd name="connsiteY15" fmla="*/ 626269 h 1181100"/>
                <a:gd name="connsiteX16" fmla="*/ 629126 w 742950"/>
                <a:gd name="connsiteY16" fmla="*/ 297656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42950" h="1181100">
                  <a:moveTo>
                    <a:pt x="629126" y="297656"/>
                  </a:moveTo>
                  <a:cubicBezTo>
                    <a:pt x="460534" y="185261"/>
                    <a:pt x="437674" y="10001"/>
                    <a:pt x="437674" y="9049"/>
                  </a:cubicBezTo>
                  <a:lnTo>
                    <a:pt x="437674" y="7144"/>
                  </a:lnTo>
                  <a:lnTo>
                    <a:pt x="387191" y="7144"/>
                  </a:lnTo>
                  <a:lnTo>
                    <a:pt x="391001" y="881539"/>
                  </a:lnTo>
                  <a:cubicBezTo>
                    <a:pt x="351949" y="844391"/>
                    <a:pt x="294799" y="820579"/>
                    <a:pt x="230029" y="820579"/>
                  </a:cubicBezTo>
                  <a:cubicBezTo>
                    <a:pt x="111919" y="820579"/>
                    <a:pt x="7144" y="910114"/>
                    <a:pt x="7144" y="1008221"/>
                  </a:cubicBezTo>
                  <a:cubicBezTo>
                    <a:pt x="7144" y="1106329"/>
                    <a:pt x="111919" y="1174909"/>
                    <a:pt x="230029" y="1174909"/>
                  </a:cubicBezTo>
                  <a:cubicBezTo>
                    <a:pt x="347186" y="1174909"/>
                    <a:pt x="441484" y="1102519"/>
                    <a:pt x="443389" y="997744"/>
                  </a:cubicBezTo>
                  <a:lnTo>
                    <a:pt x="446246" y="997744"/>
                  </a:lnTo>
                  <a:lnTo>
                    <a:pt x="446246" y="999649"/>
                  </a:lnTo>
                  <a:cubicBezTo>
                    <a:pt x="446246" y="999649"/>
                    <a:pt x="446246" y="999649"/>
                    <a:pt x="446246" y="999649"/>
                  </a:cubicBezTo>
                  <a:cubicBezTo>
                    <a:pt x="446246" y="999649"/>
                    <a:pt x="446246" y="999649"/>
                    <a:pt x="446246" y="999649"/>
                  </a:cubicBezTo>
                  <a:lnTo>
                    <a:pt x="441484" y="201454"/>
                  </a:lnTo>
                  <a:cubicBezTo>
                    <a:pt x="469106" y="244316"/>
                    <a:pt x="516731" y="286226"/>
                    <a:pt x="604361" y="351949"/>
                  </a:cubicBezTo>
                  <a:cubicBezTo>
                    <a:pt x="777716" y="481489"/>
                    <a:pt x="643414" y="626269"/>
                    <a:pt x="643414" y="626269"/>
                  </a:cubicBezTo>
                  <a:cubicBezTo>
                    <a:pt x="753904" y="571976"/>
                    <a:pt x="791051" y="406241"/>
                    <a:pt x="629126" y="2976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5E5B9A08-27AF-41AD-AF54-976038A20EA8}"/>
                </a:ext>
              </a:extLst>
            </p:cNvPr>
            <p:cNvSpPr/>
            <p:nvPr/>
          </p:nvSpPr>
          <p:spPr>
            <a:xfrm rot="21184949">
              <a:off x="4535115" y="4311575"/>
              <a:ext cx="174978" cy="278170"/>
            </a:xfrm>
            <a:custGeom>
              <a:avLst/>
              <a:gdLst>
                <a:gd name="connsiteX0" fmla="*/ 694849 w 742950"/>
                <a:gd name="connsiteY0" fmla="*/ 597694 h 1181100"/>
                <a:gd name="connsiteX1" fmla="*/ 631031 w 742950"/>
                <a:gd name="connsiteY1" fmla="*/ 297656 h 1181100"/>
                <a:gd name="connsiteX2" fmla="*/ 442436 w 742950"/>
                <a:gd name="connsiteY2" fmla="*/ 9049 h 1181100"/>
                <a:gd name="connsiteX3" fmla="*/ 442436 w 742950"/>
                <a:gd name="connsiteY3" fmla="*/ 7144 h 1181100"/>
                <a:gd name="connsiteX4" fmla="*/ 387191 w 742950"/>
                <a:gd name="connsiteY4" fmla="*/ 7144 h 1181100"/>
                <a:gd name="connsiteX5" fmla="*/ 391001 w 742950"/>
                <a:gd name="connsiteY5" fmla="*/ 881539 h 1181100"/>
                <a:gd name="connsiteX6" fmla="*/ 230029 w 742950"/>
                <a:gd name="connsiteY6" fmla="*/ 820579 h 1181100"/>
                <a:gd name="connsiteX7" fmla="*/ 7144 w 742950"/>
                <a:gd name="connsiteY7" fmla="*/ 1008221 h 1181100"/>
                <a:gd name="connsiteX8" fmla="*/ 230029 w 742950"/>
                <a:gd name="connsiteY8" fmla="*/ 1174909 h 1181100"/>
                <a:gd name="connsiteX9" fmla="*/ 443389 w 742950"/>
                <a:gd name="connsiteY9" fmla="*/ 997744 h 1181100"/>
                <a:gd name="connsiteX10" fmla="*/ 442436 w 742950"/>
                <a:gd name="connsiteY10" fmla="*/ 997744 h 1181100"/>
                <a:gd name="connsiteX11" fmla="*/ 442436 w 742950"/>
                <a:gd name="connsiteY11" fmla="*/ 999649 h 1181100"/>
                <a:gd name="connsiteX12" fmla="*/ 442436 w 742950"/>
                <a:gd name="connsiteY12" fmla="*/ 999649 h 1181100"/>
                <a:gd name="connsiteX13" fmla="*/ 442436 w 742950"/>
                <a:gd name="connsiteY13" fmla="*/ 999649 h 1181100"/>
                <a:gd name="connsiteX14" fmla="*/ 442436 w 742950"/>
                <a:gd name="connsiteY14" fmla="*/ 673894 h 1181100"/>
                <a:gd name="connsiteX15" fmla="*/ 604361 w 742950"/>
                <a:gd name="connsiteY15" fmla="*/ 821531 h 1181100"/>
                <a:gd name="connsiteX16" fmla="*/ 644367 w 742950"/>
                <a:gd name="connsiteY16" fmla="*/ 1095851 h 1181100"/>
                <a:gd name="connsiteX17" fmla="*/ 694849 w 742950"/>
                <a:gd name="connsiteY17" fmla="*/ 832961 h 1181100"/>
                <a:gd name="connsiteX18" fmla="*/ 694849 w 742950"/>
                <a:gd name="connsiteY18" fmla="*/ 597694 h 1181100"/>
                <a:gd name="connsiteX19" fmla="*/ 604361 w 742950"/>
                <a:gd name="connsiteY19" fmla="*/ 350996 h 1181100"/>
                <a:gd name="connsiteX20" fmla="*/ 680561 w 742950"/>
                <a:gd name="connsiteY20" fmla="*/ 583406 h 1181100"/>
                <a:gd name="connsiteX21" fmla="*/ 630079 w 742950"/>
                <a:gd name="connsiteY21" fmla="*/ 532924 h 1181100"/>
                <a:gd name="connsiteX22" fmla="*/ 441484 w 742950"/>
                <a:gd name="connsiteY22" fmla="*/ 269081 h 1181100"/>
                <a:gd name="connsiteX23" fmla="*/ 441484 w 742950"/>
                <a:gd name="connsiteY23" fmla="*/ 201454 h 1181100"/>
                <a:gd name="connsiteX24" fmla="*/ 604361 w 742950"/>
                <a:gd name="connsiteY24" fmla="*/ 350996 h 1181100"/>
                <a:gd name="connsiteX25" fmla="*/ 681514 w 742950"/>
                <a:gd name="connsiteY25" fmla="*/ 817721 h 1181100"/>
                <a:gd name="connsiteX26" fmla="*/ 631031 w 742950"/>
                <a:gd name="connsiteY26" fmla="*/ 767239 h 1181100"/>
                <a:gd name="connsiteX27" fmla="*/ 443389 w 742950"/>
                <a:gd name="connsiteY27" fmla="*/ 507206 h 1181100"/>
                <a:gd name="connsiteX28" fmla="*/ 443389 w 742950"/>
                <a:gd name="connsiteY28" fmla="*/ 435769 h 1181100"/>
                <a:gd name="connsiteX29" fmla="*/ 606267 w 742950"/>
                <a:gd name="connsiteY29" fmla="*/ 585311 h 1181100"/>
                <a:gd name="connsiteX30" fmla="*/ 681514 w 742950"/>
                <a:gd name="connsiteY30" fmla="*/ 817721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742950" h="1181100">
                  <a:moveTo>
                    <a:pt x="694849" y="597694"/>
                  </a:moveTo>
                  <a:cubicBezTo>
                    <a:pt x="768192" y="530066"/>
                    <a:pt x="771049" y="391001"/>
                    <a:pt x="631031" y="297656"/>
                  </a:cubicBezTo>
                  <a:cubicBezTo>
                    <a:pt x="463391" y="185261"/>
                    <a:pt x="442436" y="10001"/>
                    <a:pt x="442436" y="9049"/>
                  </a:cubicBezTo>
                  <a:lnTo>
                    <a:pt x="442436" y="7144"/>
                  </a:lnTo>
                  <a:lnTo>
                    <a:pt x="387191" y="7144"/>
                  </a:lnTo>
                  <a:lnTo>
                    <a:pt x="391001" y="881539"/>
                  </a:lnTo>
                  <a:cubicBezTo>
                    <a:pt x="351949" y="844391"/>
                    <a:pt x="294799" y="820579"/>
                    <a:pt x="230029" y="820579"/>
                  </a:cubicBezTo>
                  <a:cubicBezTo>
                    <a:pt x="111919" y="820579"/>
                    <a:pt x="7144" y="910114"/>
                    <a:pt x="7144" y="1008221"/>
                  </a:cubicBezTo>
                  <a:cubicBezTo>
                    <a:pt x="7144" y="1106329"/>
                    <a:pt x="111919" y="1174909"/>
                    <a:pt x="230029" y="1174909"/>
                  </a:cubicBezTo>
                  <a:cubicBezTo>
                    <a:pt x="347186" y="1174909"/>
                    <a:pt x="441484" y="1102519"/>
                    <a:pt x="443389" y="997744"/>
                  </a:cubicBezTo>
                  <a:lnTo>
                    <a:pt x="442436" y="997744"/>
                  </a:lnTo>
                  <a:lnTo>
                    <a:pt x="442436" y="999649"/>
                  </a:lnTo>
                  <a:cubicBezTo>
                    <a:pt x="442436" y="999649"/>
                    <a:pt x="442436" y="999649"/>
                    <a:pt x="442436" y="999649"/>
                  </a:cubicBezTo>
                  <a:cubicBezTo>
                    <a:pt x="442436" y="999649"/>
                    <a:pt x="442436" y="999649"/>
                    <a:pt x="442436" y="999649"/>
                  </a:cubicBezTo>
                  <a:lnTo>
                    <a:pt x="442436" y="673894"/>
                  </a:lnTo>
                  <a:cubicBezTo>
                    <a:pt x="470059" y="716756"/>
                    <a:pt x="518636" y="757714"/>
                    <a:pt x="604361" y="821531"/>
                  </a:cubicBezTo>
                  <a:cubicBezTo>
                    <a:pt x="777717" y="951071"/>
                    <a:pt x="644367" y="1095851"/>
                    <a:pt x="644367" y="1095851"/>
                  </a:cubicBezTo>
                  <a:cubicBezTo>
                    <a:pt x="736759" y="1051084"/>
                    <a:pt x="781526" y="933926"/>
                    <a:pt x="694849" y="832961"/>
                  </a:cubicBezTo>
                  <a:cubicBezTo>
                    <a:pt x="754856" y="777716"/>
                    <a:pt x="767239" y="681514"/>
                    <a:pt x="694849" y="597694"/>
                  </a:cubicBezTo>
                  <a:close/>
                  <a:moveTo>
                    <a:pt x="604361" y="350996"/>
                  </a:moveTo>
                  <a:cubicBezTo>
                    <a:pt x="718661" y="435769"/>
                    <a:pt x="704374" y="532924"/>
                    <a:pt x="680561" y="583406"/>
                  </a:cubicBezTo>
                  <a:cubicBezTo>
                    <a:pt x="666274" y="569119"/>
                    <a:pt x="649129" y="546259"/>
                    <a:pt x="630079" y="532924"/>
                  </a:cubicBezTo>
                  <a:cubicBezTo>
                    <a:pt x="479584" y="431959"/>
                    <a:pt x="446246" y="297656"/>
                    <a:pt x="441484" y="269081"/>
                  </a:cubicBezTo>
                  <a:lnTo>
                    <a:pt x="441484" y="201454"/>
                  </a:lnTo>
                  <a:cubicBezTo>
                    <a:pt x="468154" y="243364"/>
                    <a:pt x="516731" y="285274"/>
                    <a:pt x="604361" y="350996"/>
                  </a:cubicBezTo>
                  <a:close/>
                  <a:moveTo>
                    <a:pt x="681514" y="817721"/>
                  </a:moveTo>
                  <a:cubicBezTo>
                    <a:pt x="667226" y="803434"/>
                    <a:pt x="650081" y="780574"/>
                    <a:pt x="631031" y="767239"/>
                  </a:cubicBezTo>
                  <a:cubicBezTo>
                    <a:pt x="487204" y="671036"/>
                    <a:pt x="450056" y="545306"/>
                    <a:pt x="443389" y="507206"/>
                  </a:cubicBezTo>
                  <a:lnTo>
                    <a:pt x="443389" y="435769"/>
                  </a:lnTo>
                  <a:cubicBezTo>
                    <a:pt x="471011" y="478631"/>
                    <a:pt x="519589" y="519589"/>
                    <a:pt x="606267" y="585311"/>
                  </a:cubicBezTo>
                  <a:cubicBezTo>
                    <a:pt x="718661" y="671036"/>
                    <a:pt x="704374" y="767239"/>
                    <a:pt x="681514" y="8177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F1956DFC-5CBA-4398-8477-00B24F3D4209}"/>
                </a:ext>
              </a:extLst>
            </p:cNvPr>
            <p:cNvSpPr/>
            <p:nvPr/>
          </p:nvSpPr>
          <p:spPr>
            <a:xfrm rot="145006">
              <a:off x="4678884" y="4823386"/>
              <a:ext cx="137273" cy="362167"/>
            </a:xfrm>
            <a:custGeom>
              <a:avLst/>
              <a:gdLst>
                <a:gd name="connsiteX0" fmla="*/ 445294 w 447675"/>
                <a:gd name="connsiteY0" fmla="*/ 999649 h 1181100"/>
                <a:gd name="connsiteX1" fmla="*/ 445294 w 447675"/>
                <a:gd name="connsiteY1" fmla="*/ 999649 h 1181100"/>
                <a:gd name="connsiteX2" fmla="*/ 445294 w 447675"/>
                <a:gd name="connsiteY2" fmla="*/ 999649 h 1181100"/>
                <a:gd name="connsiteX3" fmla="*/ 439579 w 447675"/>
                <a:gd name="connsiteY3" fmla="*/ 7144 h 1181100"/>
                <a:gd name="connsiteX4" fmla="*/ 386239 w 447675"/>
                <a:gd name="connsiteY4" fmla="*/ 7144 h 1181100"/>
                <a:gd name="connsiteX5" fmla="*/ 390049 w 447675"/>
                <a:gd name="connsiteY5" fmla="*/ 881539 h 1181100"/>
                <a:gd name="connsiteX6" fmla="*/ 229076 w 447675"/>
                <a:gd name="connsiteY6" fmla="*/ 820579 h 1181100"/>
                <a:gd name="connsiteX7" fmla="*/ 7144 w 447675"/>
                <a:gd name="connsiteY7" fmla="*/ 1008221 h 1181100"/>
                <a:gd name="connsiteX8" fmla="*/ 230029 w 447675"/>
                <a:gd name="connsiteY8" fmla="*/ 1174909 h 1181100"/>
                <a:gd name="connsiteX9" fmla="*/ 443389 w 447675"/>
                <a:gd name="connsiteY9" fmla="*/ 997744 h 1181100"/>
                <a:gd name="connsiteX10" fmla="*/ 445294 w 447675"/>
                <a:gd name="connsiteY10" fmla="*/ 997744 h 1181100"/>
                <a:gd name="connsiteX11" fmla="*/ 445294 w 447675"/>
                <a:gd name="connsiteY11" fmla="*/ 999649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7675" h="1181100">
                  <a:moveTo>
                    <a:pt x="445294" y="999649"/>
                  </a:moveTo>
                  <a:cubicBezTo>
                    <a:pt x="445294" y="998696"/>
                    <a:pt x="445294" y="998696"/>
                    <a:pt x="445294" y="999649"/>
                  </a:cubicBezTo>
                  <a:cubicBezTo>
                    <a:pt x="445294" y="998696"/>
                    <a:pt x="445294" y="998696"/>
                    <a:pt x="445294" y="999649"/>
                  </a:cubicBezTo>
                  <a:lnTo>
                    <a:pt x="439579" y="7144"/>
                  </a:lnTo>
                  <a:lnTo>
                    <a:pt x="386239" y="7144"/>
                  </a:lnTo>
                  <a:lnTo>
                    <a:pt x="390049" y="881539"/>
                  </a:lnTo>
                  <a:cubicBezTo>
                    <a:pt x="350996" y="844391"/>
                    <a:pt x="293846" y="820579"/>
                    <a:pt x="229076" y="820579"/>
                  </a:cubicBezTo>
                  <a:cubicBezTo>
                    <a:pt x="111919" y="821531"/>
                    <a:pt x="7144" y="910114"/>
                    <a:pt x="7144" y="1008221"/>
                  </a:cubicBezTo>
                  <a:cubicBezTo>
                    <a:pt x="7144" y="1106329"/>
                    <a:pt x="111919" y="1174909"/>
                    <a:pt x="230029" y="1174909"/>
                  </a:cubicBezTo>
                  <a:cubicBezTo>
                    <a:pt x="347186" y="1174909"/>
                    <a:pt x="441484" y="1102519"/>
                    <a:pt x="443389" y="997744"/>
                  </a:cubicBezTo>
                  <a:lnTo>
                    <a:pt x="445294" y="997744"/>
                  </a:lnTo>
                  <a:lnTo>
                    <a:pt x="445294" y="99964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F3D7E03-5D07-4374-ACA6-5572AD57B1BE}"/>
                </a:ext>
              </a:extLst>
            </p:cNvPr>
            <p:cNvSpPr/>
            <p:nvPr/>
          </p:nvSpPr>
          <p:spPr>
            <a:xfrm rot="85884">
              <a:off x="4375196" y="4793271"/>
              <a:ext cx="137273" cy="362167"/>
            </a:xfrm>
            <a:custGeom>
              <a:avLst/>
              <a:gdLst>
                <a:gd name="connsiteX0" fmla="*/ 444341 w 447675"/>
                <a:gd name="connsiteY0" fmla="*/ 999649 h 1181100"/>
                <a:gd name="connsiteX1" fmla="*/ 444341 w 447675"/>
                <a:gd name="connsiteY1" fmla="*/ 999649 h 1181100"/>
                <a:gd name="connsiteX2" fmla="*/ 444341 w 447675"/>
                <a:gd name="connsiteY2" fmla="*/ 999649 h 1181100"/>
                <a:gd name="connsiteX3" fmla="*/ 440531 w 447675"/>
                <a:gd name="connsiteY3" fmla="*/ 7144 h 1181100"/>
                <a:gd name="connsiteX4" fmla="*/ 387191 w 447675"/>
                <a:gd name="connsiteY4" fmla="*/ 7144 h 1181100"/>
                <a:gd name="connsiteX5" fmla="*/ 391001 w 447675"/>
                <a:gd name="connsiteY5" fmla="*/ 881539 h 1181100"/>
                <a:gd name="connsiteX6" fmla="*/ 230029 w 447675"/>
                <a:gd name="connsiteY6" fmla="*/ 820579 h 1181100"/>
                <a:gd name="connsiteX7" fmla="*/ 7144 w 447675"/>
                <a:gd name="connsiteY7" fmla="*/ 1008221 h 1181100"/>
                <a:gd name="connsiteX8" fmla="*/ 230029 w 447675"/>
                <a:gd name="connsiteY8" fmla="*/ 1174909 h 1181100"/>
                <a:gd name="connsiteX9" fmla="*/ 443389 w 447675"/>
                <a:gd name="connsiteY9" fmla="*/ 997744 h 1181100"/>
                <a:gd name="connsiteX10" fmla="*/ 443389 w 447675"/>
                <a:gd name="connsiteY10" fmla="*/ 997744 h 1181100"/>
                <a:gd name="connsiteX11" fmla="*/ 443389 w 447675"/>
                <a:gd name="connsiteY11" fmla="*/ 999649 h 1181100"/>
                <a:gd name="connsiteX12" fmla="*/ 230981 w 447675"/>
                <a:gd name="connsiteY12" fmla="*/ 1119664 h 1181100"/>
                <a:gd name="connsiteX13" fmla="*/ 65246 w 447675"/>
                <a:gd name="connsiteY13" fmla="*/ 1008221 h 1181100"/>
                <a:gd name="connsiteX14" fmla="*/ 230981 w 447675"/>
                <a:gd name="connsiteY14" fmla="*/ 877729 h 1181100"/>
                <a:gd name="connsiteX15" fmla="*/ 387191 w 447675"/>
                <a:gd name="connsiteY15" fmla="*/ 998696 h 1181100"/>
                <a:gd name="connsiteX16" fmla="*/ 230981 w 447675"/>
                <a:gd name="connsiteY16" fmla="*/ 1119664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47675" h="1181100">
                  <a:moveTo>
                    <a:pt x="444341" y="999649"/>
                  </a:moveTo>
                  <a:cubicBezTo>
                    <a:pt x="444341" y="998696"/>
                    <a:pt x="444341" y="998696"/>
                    <a:pt x="444341" y="999649"/>
                  </a:cubicBezTo>
                  <a:cubicBezTo>
                    <a:pt x="444341" y="998696"/>
                    <a:pt x="444341" y="998696"/>
                    <a:pt x="444341" y="999649"/>
                  </a:cubicBezTo>
                  <a:lnTo>
                    <a:pt x="440531" y="7144"/>
                  </a:lnTo>
                  <a:lnTo>
                    <a:pt x="387191" y="7144"/>
                  </a:lnTo>
                  <a:lnTo>
                    <a:pt x="391001" y="881539"/>
                  </a:lnTo>
                  <a:cubicBezTo>
                    <a:pt x="351949" y="844391"/>
                    <a:pt x="294799" y="820579"/>
                    <a:pt x="230029" y="820579"/>
                  </a:cubicBezTo>
                  <a:cubicBezTo>
                    <a:pt x="111918" y="820579"/>
                    <a:pt x="7144" y="910114"/>
                    <a:pt x="7144" y="1008221"/>
                  </a:cubicBezTo>
                  <a:cubicBezTo>
                    <a:pt x="7144" y="1106329"/>
                    <a:pt x="111918" y="1174909"/>
                    <a:pt x="230029" y="1174909"/>
                  </a:cubicBezTo>
                  <a:cubicBezTo>
                    <a:pt x="347186" y="1174909"/>
                    <a:pt x="441484" y="1102519"/>
                    <a:pt x="443389" y="997744"/>
                  </a:cubicBezTo>
                  <a:lnTo>
                    <a:pt x="443389" y="997744"/>
                  </a:lnTo>
                  <a:lnTo>
                    <a:pt x="443389" y="999649"/>
                  </a:lnTo>
                  <a:close/>
                  <a:moveTo>
                    <a:pt x="230981" y="1119664"/>
                  </a:moveTo>
                  <a:cubicBezTo>
                    <a:pt x="145256" y="1119664"/>
                    <a:pt x="65246" y="1074896"/>
                    <a:pt x="65246" y="1008221"/>
                  </a:cubicBezTo>
                  <a:cubicBezTo>
                    <a:pt x="65246" y="941546"/>
                    <a:pt x="145256" y="877729"/>
                    <a:pt x="230981" y="877729"/>
                  </a:cubicBezTo>
                  <a:cubicBezTo>
                    <a:pt x="316706" y="877729"/>
                    <a:pt x="387191" y="932021"/>
                    <a:pt x="387191" y="998696"/>
                  </a:cubicBezTo>
                  <a:cubicBezTo>
                    <a:pt x="387191" y="1065371"/>
                    <a:pt x="316706" y="1119664"/>
                    <a:pt x="230981" y="11196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7C3CAE71-4B95-408D-AB1D-12DE758F1E72}"/>
                </a:ext>
              </a:extLst>
            </p:cNvPr>
            <p:cNvSpPr/>
            <p:nvPr/>
          </p:nvSpPr>
          <p:spPr>
            <a:xfrm rot="19839406">
              <a:off x="5771666" y="5963805"/>
              <a:ext cx="227815" cy="362167"/>
            </a:xfrm>
            <a:custGeom>
              <a:avLst/>
              <a:gdLst>
                <a:gd name="connsiteX0" fmla="*/ 629126 w 742950"/>
                <a:gd name="connsiteY0" fmla="*/ 297656 h 1181100"/>
                <a:gd name="connsiteX1" fmla="*/ 437674 w 742950"/>
                <a:gd name="connsiteY1" fmla="*/ 9049 h 1181100"/>
                <a:gd name="connsiteX2" fmla="*/ 437674 w 742950"/>
                <a:gd name="connsiteY2" fmla="*/ 7144 h 1181100"/>
                <a:gd name="connsiteX3" fmla="*/ 387191 w 742950"/>
                <a:gd name="connsiteY3" fmla="*/ 7144 h 1181100"/>
                <a:gd name="connsiteX4" fmla="*/ 391001 w 742950"/>
                <a:gd name="connsiteY4" fmla="*/ 881539 h 1181100"/>
                <a:gd name="connsiteX5" fmla="*/ 230029 w 742950"/>
                <a:gd name="connsiteY5" fmla="*/ 820579 h 1181100"/>
                <a:gd name="connsiteX6" fmla="*/ 7144 w 742950"/>
                <a:gd name="connsiteY6" fmla="*/ 1008221 h 1181100"/>
                <a:gd name="connsiteX7" fmla="*/ 230029 w 742950"/>
                <a:gd name="connsiteY7" fmla="*/ 1174909 h 1181100"/>
                <a:gd name="connsiteX8" fmla="*/ 443389 w 742950"/>
                <a:gd name="connsiteY8" fmla="*/ 997744 h 1181100"/>
                <a:gd name="connsiteX9" fmla="*/ 446246 w 742950"/>
                <a:gd name="connsiteY9" fmla="*/ 997744 h 1181100"/>
                <a:gd name="connsiteX10" fmla="*/ 446246 w 742950"/>
                <a:gd name="connsiteY10" fmla="*/ 999649 h 1181100"/>
                <a:gd name="connsiteX11" fmla="*/ 446246 w 742950"/>
                <a:gd name="connsiteY11" fmla="*/ 999649 h 1181100"/>
                <a:gd name="connsiteX12" fmla="*/ 446246 w 742950"/>
                <a:gd name="connsiteY12" fmla="*/ 999649 h 1181100"/>
                <a:gd name="connsiteX13" fmla="*/ 441484 w 742950"/>
                <a:gd name="connsiteY13" fmla="*/ 201454 h 1181100"/>
                <a:gd name="connsiteX14" fmla="*/ 604361 w 742950"/>
                <a:gd name="connsiteY14" fmla="*/ 351949 h 1181100"/>
                <a:gd name="connsiteX15" fmla="*/ 643414 w 742950"/>
                <a:gd name="connsiteY15" fmla="*/ 626269 h 1181100"/>
                <a:gd name="connsiteX16" fmla="*/ 629126 w 742950"/>
                <a:gd name="connsiteY16" fmla="*/ 297656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42950" h="1181100">
                  <a:moveTo>
                    <a:pt x="629126" y="297656"/>
                  </a:moveTo>
                  <a:cubicBezTo>
                    <a:pt x="460534" y="185261"/>
                    <a:pt x="437674" y="10001"/>
                    <a:pt x="437674" y="9049"/>
                  </a:cubicBezTo>
                  <a:lnTo>
                    <a:pt x="437674" y="7144"/>
                  </a:lnTo>
                  <a:lnTo>
                    <a:pt x="387191" y="7144"/>
                  </a:lnTo>
                  <a:lnTo>
                    <a:pt x="391001" y="881539"/>
                  </a:lnTo>
                  <a:cubicBezTo>
                    <a:pt x="351949" y="844391"/>
                    <a:pt x="294799" y="820579"/>
                    <a:pt x="230029" y="820579"/>
                  </a:cubicBezTo>
                  <a:cubicBezTo>
                    <a:pt x="111919" y="820579"/>
                    <a:pt x="7144" y="910114"/>
                    <a:pt x="7144" y="1008221"/>
                  </a:cubicBezTo>
                  <a:cubicBezTo>
                    <a:pt x="7144" y="1106329"/>
                    <a:pt x="111919" y="1174909"/>
                    <a:pt x="230029" y="1174909"/>
                  </a:cubicBezTo>
                  <a:cubicBezTo>
                    <a:pt x="347186" y="1174909"/>
                    <a:pt x="441484" y="1102519"/>
                    <a:pt x="443389" y="997744"/>
                  </a:cubicBezTo>
                  <a:lnTo>
                    <a:pt x="446246" y="997744"/>
                  </a:lnTo>
                  <a:lnTo>
                    <a:pt x="446246" y="999649"/>
                  </a:lnTo>
                  <a:cubicBezTo>
                    <a:pt x="446246" y="999649"/>
                    <a:pt x="446246" y="999649"/>
                    <a:pt x="446246" y="999649"/>
                  </a:cubicBezTo>
                  <a:cubicBezTo>
                    <a:pt x="446246" y="999649"/>
                    <a:pt x="446246" y="999649"/>
                    <a:pt x="446246" y="999649"/>
                  </a:cubicBezTo>
                  <a:lnTo>
                    <a:pt x="441484" y="201454"/>
                  </a:lnTo>
                  <a:cubicBezTo>
                    <a:pt x="469106" y="244316"/>
                    <a:pt x="516731" y="286226"/>
                    <a:pt x="604361" y="351949"/>
                  </a:cubicBezTo>
                  <a:cubicBezTo>
                    <a:pt x="777716" y="481489"/>
                    <a:pt x="643414" y="626269"/>
                    <a:pt x="643414" y="626269"/>
                  </a:cubicBezTo>
                  <a:cubicBezTo>
                    <a:pt x="753904" y="571976"/>
                    <a:pt x="791051" y="406241"/>
                    <a:pt x="629126" y="2976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8B4A8865-BC79-4292-86AE-48A5482B1EFA}"/>
                </a:ext>
              </a:extLst>
            </p:cNvPr>
            <p:cNvSpPr/>
            <p:nvPr/>
          </p:nvSpPr>
          <p:spPr>
            <a:xfrm rot="276038">
              <a:off x="4947946" y="5488837"/>
              <a:ext cx="227815" cy="362167"/>
            </a:xfrm>
            <a:custGeom>
              <a:avLst/>
              <a:gdLst>
                <a:gd name="connsiteX0" fmla="*/ 694849 w 742950"/>
                <a:gd name="connsiteY0" fmla="*/ 597694 h 1181100"/>
                <a:gd name="connsiteX1" fmla="*/ 631031 w 742950"/>
                <a:gd name="connsiteY1" fmla="*/ 297656 h 1181100"/>
                <a:gd name="connsiteX2" fmla="*/ 442436 w 742950"/>
                <a:gd name="connsiteY2" fmla="*/ 9049 h 1181100"/>
                <a:gd name="connsiteX3" fmla="*/ 442436 w 742950"/>
                <a:gd name="connsiteY3" fmla="*/ 7144 h 1181100"/>
                <a:gd name="connsiteX4" fmla="*/ 387191 w 742950"/>
                <a:gd name="connsiteY4" fmla="*/ 7144 h 1181100"/>
                <a:gd name="connsiteX5" fmla="*/ 391001 w 742950"/>
                <a:gd name="connsiteY5" fmla="*/ 881539 h 1181100"/>
                <a:gd name="connsiteX6" fmla="*/ 230029 w 742950"/>
                <a:gd name="connsiteY6" fmla="*/ 820579 h 1181100"/>
                <a:gd name="connsiteX7" fmla="*/ 7144 w 742950"/>
                <a:gd name="connsiteY7" fmla="*/ 1008221 h 1181100"/>
                <a:gd name="connsiteX8" fmla="*/ 230029 w 742950"/>
                <a:gd name="connsiteY8" fmla="*/ 1174909 h 1181100"/>
                <a:gd name="connsiteX9" fmla="*/ 443389 w 742950"/>
                <a:gd name="connsiteY9" fmla="*/ 997744 h 1181100"/>
                <a:gd name="connsiteX10" fmla="*/ 442436 w 742950"/>
                <a:gd name="connsiteY10" fmla="*/ 997744 h 1181100"/>
                <a:gd name="connsiteX11" fmla="*/ 442436 w 742950"/>
                <a:gd name="connsiteY11" fmla="*/ 999649 h 1181100"/>
                <a:gd name="connsiteX12" fmla="*/ 442436 w 742950"/>
                <a:gd name="connsiteY12" fmla="*/ 999649 h 1181100"/>
                <a:gd name="connsiteX13" fmla="*/ 442436 w 742950"/>
                <a:gd name="connsiteY13" fmla="*/ 999649 h 1181100"/>
                <a:gd name="connsiteX14" fmla="*/ 442436 w 742950"/>
                <a:gd name="connsiteY14" fmla="*/ 673894 h 1181100"/>
                <a:gd name="connsiteX15" fmla="*/ 604361 w 742950"/>
                <a:gd name="connsiteY15" fmla="*/ 821531 h 1181100"/>
                <a:gd name="connsiteX16" fmla="*/ 644367 w 742950"/>
                <a:gd name="connsiteY16" fmla="*/ 1095851 h 1181100"/>
                <a:gd name="connsiteX17" fmla="*/ 694849 w 742950"/>
                <a:gd name="connsiteY17" fmla="*/ 832961 h 1181100"/>
                <a:gd name="connsiteX18" fmla="*/ 694849 w 742950"/>
                <a:gd name="connsiteY18" fmla="*/ 597694 h 1181100"/>
                <a:gd name="connsiteX19" fmla="*/ 604361 w 742950"/>
                <a:gd name="connsiteY19" fmla="*/ 350996 h 1181100"/>
                <a:gd name="connsiteX20" fmla="*/ 680561 w 742950"/>
                <a:gd name="connsiteY20" fmla="*/ 583406 h 1181100"/>
                <a:gd name="connsiteX21" fmla="*/ 630079 w 742950"/>
                <a:gd name="connsiteY21" fmla="*/ 532924 h 1181100"/>
                <a:gd name="connsiteX22" fmla="*/ 441484 w 742950"/>
                <a:gd name="connsiteY22" fmla="*/ 269081 h 1181100"/>
                <a:gd name="connsiteX23" fmla="*/ 441484 w 742950"/>
                <a:gd name="connsiteY23" fmla="*/ 201454 h 1181100"/>
                <a:gd name="connsiteX24" fmla="*/ 604361 w 742950"/>
                <a:gd name="connsiteY24" fmla="*/ 350996 h 1181100"/>
                <a:gd name="connsiteX25" fmla="*/ 681514 w 742950"/>
                <a:gd name="connsiteY25" fmla="*/ 817721 h 1181100"/>
                <a:gd name="connsiteX26" fmla="*/ 631031 w 742950"/>
                <a:gd name="connsiteY26" fmla="*/ 767239 h 1181100"/>
                <a:gd name="connsiteX27" fmla="*/ 443389 w 742950"/>
                <a:gd name="connsiteY27" fmla="*/ 507206 h 1181100"/>
                <a:gd name="connsiteX28" fmla="*/ 443389 w 742950"/>
                <a:gd name="connsiteY28" fmla="*/ 435769 h 1181100"/>
                <a:gd name="connsiteX29" fmla="*/ 606267 w 742950"/>
                <a:gd name="connsiteY29" fmla="*/ 585311 h 1181100"/>
                <a:gd name="connsiteX30" fmla="*/ 681514 w 742950"/>
                <a:gd name="connsiteY30" fmla="*/ 817721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742950" h="1181100">
                  <a:moveTo>
                    <a:pt x="694849" y="597694"/>
                  </a:moveTo>
                  <a:cubicBezTo>
                    <a:pt x="768192" y="530066"/>
                    <a:pt x="771049" y="391001"/>
                    <a:pt x="631031" y="297656"/>
                  </a:cubicBezTo>
                  <a:cubicBezTo>
                    <a:pt x="463391" y="185261"/>
                    <a:pt x="442436" y="10001"/>
                    <a:pt x="442436" y="9049"/>
                  </a:cubicBezTo>
                  <a:lnTo>
                    <a:pt x="442436" y="7144"/>
                  </a:lnTo>
                  <a:lnTo>
                    <a:pt x="387191" y="7144"/>
                  </a:lnTo>
                  <a:lnTo>
                    <a:pt x="391001" y="881539"/>
                  </a:lnTo>
                  <a:cubicBezTo>
                    <a:pt x="351949" y="844391"/>
                    <a:pt x="294799" y="820579"/>
                    <a:pt x="230029" y="820579"/>
                  </a:cubicBezTo>
                  <a:cubicBezTo>
                    <a:pt x="111919" y="820579"/>
                    <a:pt x="7144" y="910114"/>
                    <a:pt x="7144" y="1008221"/>
                  </a:cubicBezTo>
                  <a:cubicBezTo>
                    <a:pt x="7144" y="1106329"/>
                    <a:pt x="111919" y="1174909"/>
                    <a:pt x="230029" y="1174909"/>
                  </a:cubicBezTo>
                  <a:cubicBezTo>
                    <a:pt x="347186" y="1174909"/>
                    <a:pt x="441484" y="1102519"/>
                    <a:pt x="443389" y="997744"/>
                  </a:cubicBezTo>
                  <a:lnTo>
                    <a:pt x="442436" y="997744"/>
                  </a:lnTo>
                  <a:lnTo>
                    <a:pt x="442436" y="999649"/>
                  </a:lnTo>
                  <a:cubicBezTo>
                    <a:pt x="442436" y="999649"/>
                    <a:pt x="442436" y="999649"/>
                    <a:pt x="442436" y="999649"/>
                  </a:cubicBezTo>
                  <a:cubicBezTo>
                    <a:pt x="442436" y="999649"/>
                    <a:pt x="442436" y="999649"/>
                    <a:pt x="442436" y="999649"/>
                  </a:cubicBezTo>
                  <a:lnTo>
                    <a:pt x="442436" y="673894"/>
                  </a:lnTo>
                  <a:cubicBezTo>
                    <a:pt x="470059" y="716756"/>
                    <a:pt x="518636" y="757714"/>
                    <a:pt x="604361" y="821531"/>
                  </a:cubicBezTo>
                  <a:cubicBezTo>
                    <a:pt x="777717" y="951071"/>
                    <a:pt x="644367" y="1095851"/>
                    <a:pt x="644367" y="1095851"/>
                  </a:cubicBezTo>
                  <a:cubicBezTo>
                    <a:pt x="736759" y="1051084"/>
                    <a:pt x="781526" y="933926"/>
                    <a:pt x="694849" y="832961"/>
                  </a:cubicBezTo>
                  <a:cubicBezTo>
                    <a:pt x="754856" y="777716"/>
                    <a:pt x="767239" y="681514"/>
                    <a:pt x="694849" y="597694"/>
                  </a:cubicBezTo>
                  <a:close/>
                  <a:moveTo>
                    <a:pt x="604361" y="350996"/>
                  </a:moveTo>
                  <a:cubicBezTo>
                    <a:pt x="718661" y="435769"/>
                    <a:pt x="704374" y="532924"/>
                    <a:pt x="680561" y="583406"/>
                  </a:cubicBezTo>
                  <a:cubicBezTo>
                    <a:pt x="666274" y="569119"/>
                    <a:pt x="649129" y="546259"/>
                    <a:pt x="630079" y="532924"/>
                  </a:cubicBezTo>
                  <a:cubicBezTo>
                    <a:pt x="479584" y="431959"/>
                    <a:pt x="446246" y="297656"/>
                    <a:pt x="441484" y="269081"/>
                  </a:cubicBezTo>
                  <a:lnTo>
                    <a:pt x="441484" y="201454"/>
                  </a:lnTo>
                  <a:cubicBezTo>
                    <a:pt x="468154" y="243364"/>
                    <a:pt x="516731" y="285274"/>
                    <a:pt x="604361" y="350996"/>
                  </a:cubicBezTo>
                  <a:close/>
                  <a:moveTo>
                    <a:pt x="681514" y="817721"/>
                  </a:moveTo>
                  <a:cubicBezTo>
                    <a:pt x="667226" y="803434"/>
                    <a:pt x="650081" y="780574"/>
                    <a:pt x="631031" y="767239"/>
                  </a:cubicBezTo>
                  <a:cubicBezTo>
                    <a:pt x="487204" y="671036"/>
                    <a:pt x="450056" y="545306"/>
                    <a:pt x="443389" y="507206"/>
                  </a:cubicBezTo>
                  <a:lnTo>
                    <a:pt x="443389" y="435769"/>
                  </a:lnTo>
                  <a:cubicBezTo>
                    <a:pt x="471011" y="478631"/>
                    <a:pt x="519589" y="519589"/>
                    <a:pt x="606267" y="585311"/>
                  </a:cubicBezTo>
                  <a:cubicBezTo>
                    <a:pt x="718661" y="671036"/>
                    <a:pt x="704374" y="767239"/>
                    <a:pt x="681514" y="8177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4639A608-0B66-4DF7-8022-CD2BF797C37F}"/>
                </a:ext>
              </a:extLst>
            </p:cNvPr>
            <p:cNvSpPr/>
            <p:nvPr/>
          </p:nvSpPr>
          <p:spPr>
            <a:xfrm rot="1113097">
              <a:off x="4942044" y="5039805"/>
              <a:ext cx="227815" cy="362167"/>
            </a:xfrm>
            <a:custGeom>
              <a:avLst/>
              <a:gdLst>
                <a:gd name="connsiteX0" fmla="*/ 631031 w 742950"/>
                <a:gd name="connsiteY0" fmla="*/ 297656 h 1181100"/>
                <a:gd name="connsiteX1" fmla="*/ 442436 w 742950"/>
                <a:gd name="connsiteY1" fmla="*/ 9049 h 1181100"/>
                <a:gd name="connsiteX2" fmla="*/ 442436 w 742950"/>
                <a:gd name="connsiteY2" fmla="*/ 7144 h 1181100"/>
                <a:gd name="connsiteX3" fmla="*/ 387191 w 742950"/>
                <a:gd name="connsiteY3" fmla="*/ 7144 h 1181100"/>
                <a:gd name="connsiteX4" fmla="*/ 391001 w 742950"/>
                <a:gd name="connsiteY4" fmla="*/ 881539 h 1181100"/>
                <a:gd name="connsiteX5" fmla="*/ 230029 w 742950"/>
                <a:gd name="connsiteY5" fmla="*/ 820579 h 1181100"/>
                <a:gd name="connsiteX6" fmla="*/ 7144 w 742950"/>
                <a:gd name="connsiteY6" fmla="*/ 1008221 h 1181100"/>
                <a:gd name="connsiteX7" fmla="*/ 230029 w 742950"/>
                <a:gd name="connsiteY7" fmla="*/ 1174909 h 1181100"/>
                <a:gd name="connsiteX8" fmla="*/ 443389 w 742950"/>
                <a:gd name="connsiteY8" fmla="*/ 997744 h 1181100"/>
                <a:gd name="connsiteX9" fmla="*/ 442436 w 742950"/>
                <a:gd name="connsiteY9" fmla="*/ 997744 h 1181100"/>
                <a:gd name="connsiteX10" fmla="*/ 442436 w 742950"/>
                <a:gd name="connsiteY10" fmla="*/ 999649 h 1181100"/>
                <a:gd name="connsiteX11" fmla="*/ 442436 w 742950"/>
                <a:gd name="connsiteY11" fmla="*/ 999649 h 1181100"/>
                <a:gd name="connsiteX12" fmla="*/ 442436 w 742950"/>
                <a:gd name="connsiteY12" fmla="*/ 999649 h 1181100"/>
                <a:gd name="connsiteX13" fmla="*/ 441484 w 742950"/>
                <a:gd name="connsiteY13" fmla="*/ 437674 h 1181100"/>
                <a:gd name="connsiteX14" fmla="*/ 604361 w 742950"/>
                <a:gd name="connsiteY14" fmla="*/ 587216 h 1181100"/>
                <a:gd name="connsiteX15" fmla="*/ 644366 w 742950"/>
                <a:gd name="connsiteY15" fmla="*/ 861536 h 1181100"/>
                <a:gd name="connsiteX16" fmla="*/ 694849 w 742950"/>
                <a:gd name="connsiteY16" fmla="*/ 598646 h 1181100"/>
                <a:gd name="connsiteX17" fmla="*/ 631031 w 742950"/>
                <a:gd name="connsiteY17" fmla="*/ 297656 h 1181100"/>
                <a:gd name="connsiteX18" fmla="*/ 630079 w 742950"/>
                <a:gd name="connsiteY18" fmla="*/ 531971 h 1181100"/>
                <a:gd name="connsiteX19" fmla="*/ 441484 w 742950"/>
                <a:gd name="connsiteY19" fmla="*/ 268129 h 1181100"/>
                <a:gd name="connsiteX20" fmla="*/ 441484 w 742950"/>
                <a:gd name="connsiteY20" fmla="*/ 200501 h 1181100"/>
                <a:gd name="connsiteX21" fmla="*/ 605314 w 742950"/>
                <a:gd name="connsiteY21" fmla="*/ 350996 h 1181100"/>
                <a:gd name="connsiteX22" fmla="*/ 681514 w 742950"/>
                <a:gd name="connsiteY22" fmla="*/ 583406 h 1181100"/>
                <a:gd name="connsiteX23" fmla="*/ 630079 w 742950"/>
                <a:gd name="connsiteY23" fmla="*/ 531971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42950" h="1181100">
                  <a:moveTo>
                    <a:pt x="631031" y="297656"/>
                  </a:moveTo>
                  <a:cubicBezTo>
                    <a:pt x="463391" y="185261"/>
                    <a:pt x="442436" y="10001"/>
                    <a:pt x="442436" y="9049"/>
                  </a:cubicBezTo>
                  <a:lnTo>
                    <a:pt x="442436" y="7144"/>
                  </a:lnTo>
                  <a:lnTo>
                    <a:pt x="387191" y="7144"/>
                  </a:lnTo>
                  <a:lnTo>
                    <a:pt x="391001" y="881539"/>
                  </a:lnTo>
                  <a:cubicBezTo>
                    <a:pt x="351949" y="844391"/>
                    <a:pt x="294799" y="820579"/>
                    <a:pt x="230029" y="820579"/>
                  </a:cubicBezTo>
                  <a:cubicBezTo>
                    <a:pt x="111919" y="820579"/>
                    <a:pt x="7144" y="910114"/>
                    <a:pt x="7144" y="1008221"/>
                  </a:cubicBezTo>
                  <a:cubicBezTo>
                    <a:pt x="7144" y="1106329"/>
                    <a:pt x="111919" y="1174909"/>
                    <a:pt x="230029" y="1174909"/>
                  </a:cubicBezTo>
                  <a:cubicBezTo>
                    <a:pt x="347186" y="1174909"/>
                    <a:pt x="441484" y="1102519"/>
                    <a:pt x="443389" y="997744"/>
                  </a:cubicBezTo>
                  <a:lnTo>
                    <a:pt x="442436" y="997744"/>
                  </a:lnTo>
                  <a:lnTo>
                    <a:pt x="442436" y="999649"/>
                  </a:lnTo>
                  <a:cubicBezTo>
                    <a:pt x="442436" y="999649"/>
                    <a:pt x="442436" y="999649"/>
                    <a:pt x="442436" y="999649"/>
                  </a:cubicBezTo>
                  <a:cubicBezTo>
                    <a:pt x="442436" y="999649"/>
                    <a:pt x="442436" y="999649"/>
                    <a:pt x="442436" y="999649"/>
                  </a:cubicBezTo>
                  <a:lnTo>
                    <a:pt x="441484" y="437674"/>
                  </a:lnTo>
                  <a:cubicBezTo>
                    <a:pt x="469106" y="480536"/>
                    <a:pt x="517684" y="521494"/>
                    <a:pt x="604361" y="587216"/>
                  </a:cubicBezTo>
                  <a:cubicBezTo>
                    <a:pt x="777716" y="716756"/>
                    <a:pt x="644366" y="861536"/>
                    <a:pt x="644366" y="861536"/>
                  </a:cubicBezTo>
                  <a:cubicBezTo>
                    <a:pt x="736759" y="816769"/>
                    <a:pt x="781526" y="699611"/>
                    <a:pt x="694849" y="598646"/>
                  </a:cubicBezTo>
                  <a:cubicBezTo>
                    <a:pt x="768191" y="530066"/>
                    <a:pt x="771049" y="391001"/>
                    <a:pt x="631031" y="297656"/>
                  </a:cubicBezTo>
                  <a:close/>
                  <a:moveTo>
                    <a:pt x="630079" y="531971"/>
                  </a:moveTo>
                  <a:cubicBezTo>
                    <a:pt x="479584" y="431006"/>
                    <a:pt x="446246" y="296704"/>
                    <a:pt x="441484" y="268129"/>
                  </a:cubicBezTo>
                  <a:lnTo>
                    <a:pt x="441484" y="200501"/>
                  </a:lnTo>
                  <a:cubicBezTo>
                    <a:pt x="469106" y="243364"/>
                    <a:pt x="516731" y="285274"/>
                    <a:pt x="605314" y="350996"/>
                  </a:cubicBezTo>
                  <a:cubicBezTo>
                    <a:pt x="719614" y="435769"/>
                    <a:pt x="705326" y="532924"/>
                    <a:pt x="681514" y="583406"/>
                  </a:cubicBezTo>
                  <a:cubicBezTo>
                    <a:pt x="666274" y="569119"/>
                    <a:pt x="650081" y="545306"/>
                    <a:pt x="630079" y="5319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8751CF1E-2EAD-47A2-AC05-DDD515B113C5}"/>
                </a:ext>
              </a:extLst>
            </p:cNvPr>
            <p:cNvSpPr/>
            <p:nvPr/>
          </p:nvSpPr>
          <p:spPr>
            <a:xfrm rot="888451">
              <a:off x="4421048" y="6201018"/>
              <a:ext cx="248260" cy="400137"/>
            </a:xfrm>
            <a:custGeom>
              <a:avLst/>
              <a:gdLst>
                <a:gd name="connsiteX0" fmla="*/ 657701 w 809625"/>
                <a:gd name="connsiteY0" fmla="*/ 150019 h 1304925"/>
                <a:gd name="connsiteX1" fmla="*/ 392906 w 809625"/>
                <a:gd name="connsiteY1" fmla="*/ 322421 h 1304925"/>
                <a:gd name="connsiteX2" fmla="*/ 403384 w 809625"/>
                <a:gd name="connsiteY2" fmla="*/ 260509 h 1304925"/>
                <a:gd name="connsiteX3" fmla="*/ 205264 w 809625"/>
                <a:gd name="connsiteY3" fmla="*/ 62389 h 1304925"/>
                <a:gd name="connsiteX4" fmla="*/ 7144 w 809625"/>
                <a:gd name="connsiteY4" fmla="*/ 260509 h 1304925"/>
                <a:gd name="connsiteX5" fmla="*/ 8096 w 809625"/>
                <a:gd name="connsiteY5" fmla="*/ 282416 h 1304925"/>
                <a:gd name="connsiteX6" fmla="*/ 28099 w 809625"/>
                <a:gd name="connsiteY6" fmla="*/ 369094 h 1304925"/>
                <a:gd name="connsiteX7" fmla="*/ 251936 w 809625"/>
                <a:gd name="connsiteY7" fmla="*/ 466249 h 1304925"/>
                <a:gd name="connsiteX8" fmla="*/ 593884 w 809625"/>
                <a:gd name="connsiteY8" fmla="*/ 334804 h 1304925"/>
                <a:gd name="connsiteX9" fmla="*/ 353854 w 809625"/>
                <a:gd name="connsiteY9" fmla="*/ 1273016 h 1304925"/>
                <a:gd name="connsiteX10" fmla="*/ 457676 w 809625"/>
                <a:gd name="connsiteY10" fmla="*/ 1300639 h 1304925"/>
                <a:gd name="connsiteX11" fmla="*/ 804386 w 809625"/>
                <a:gd name="connsiteY11" fmla="*/ 7144 h 1304925"/>
                <a:gd name="connsiteX12" fmla="*/ 657701 w 809625"/>
                <a:gd name="connsiteY12" fmla="*/ 150019 h 1304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09625" h="1304925">
                  <a:moveTo>
                    <a:pt x="657701" y="150019"/>
                  </a:moveTo>
                  <a:cubicBezTo>
                    <a:pt x="656749" y="150971"/>
                    <a:pt x="568167" y="260509"/>
                    <a:pt x="392906" y="322421"/>
                  </a:cubicBezTo>
                  <a:cubicBezTo>
                    <a:pt x="399574" y="302419"/>
                    <a:pt x="403384" y="282416"/>
                    <a:pt x="403384" y="260509"/>
                  </a:cubicBezTo>
                  <a:cubicBezTo>
                    <a:pt x="403384" y="150971"/>
                    <a:pt x="314801" y="62389"/>
                    <a:pt x="205264" y="62389"/>
                  </a:cubicBezTo>
                  <a:cubicBezTo>
                    <a:pt x="95726" y="62389"/>
                    <a:pt x="7144" y="150971"/>
                    <a:pt x="7144" y="260509"/>
                  </a:cubicBezTo>
                  <a:cubicBezTo>
                    <a:pt x="7144" y="268129"/>
                    <a:pt x="8096" y="275749"/>
                    <a:pt x="8096" y="282416"/>
                  </a:cubicBezTo>
                  <a:cubicBezTo>
                    <a:pt x="8096" y="311944"/>
                    <a:pt x="14764" y="342424"/>
                    <a:pt x="28099" y="369094"/>
                  </a:cubicBezTo>
                  <a:cubicBezTo>
                    <a:pt x="46196" y="404336"/>
                    <a:pt x="104299" y="484346"/>
                    <a:pt x="251936" y="466249"/>
                  </a:cubicBezTo>
                  <a:cubicBezTo>
                    <a:pt x="403384" y="447199"/>
                    <a:pt x="507206" y="389096"/>
                    <a:pt x="593884" y="334804"/>
                  </a:cubicBezTo>
                  <a:lnTo>
                    <a:pt x="353854" y="1273016"/>
                  </a:lnTo>
                  <a:lnTo>
                    <a:pt x="457676" y="1300639"/>
                  </a:lnTo>
                  <a:lnTo>
                    <a:pt x="804386" y="7144"/>
                  </a:lnTo>
                  <a:lnTo>
                    <a:pt x="657701" y="1500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20B97F5F-F380-49E2-9122-D5B806D10424}"/>
                </a:ext>
              </a:extLst>
            </p:cNvPr>
            <p:cNvGrpSpPr/>
            <p:nvPr/>
          </p:nvGrpSpPr>
          <p:grpSpPr>
            <a:xfrm rot="16332">
              <a:off x="3441013" y="5511860"/>
              <a:ext cx="322640" cy="301229"/>
              <a:chOff x="3081888" y="3373426"/>
              <a:chExt cx="1571111" cy="1466850"/>
            </a:xfrm>
            <a:grpFill/>
          </p:grpSpPr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6B23663B-3B78-49B4-90BE-40B108FD8E16}"/>
                  </a:ext>
                </a:extLst>
              </p:cNvPr>
              <p:cNvSpPr/>
              <p:nvPr/>
            </p:nvSpPr>
            <p:spPr>
              <a:xfrm>
                <a:off x="4376774" y="3684380"/>
                <a:ext cx="276225" cy="276225"/>
              </a:xfrm>
              <a:custGeom>
                <a:avLst/>
                <a:gdLst>
                  <a:gd name="connsiteX0" fmla="*/ 142399 w 276225"/>
                  <a:gd name="connsiteY0" fmla="*/ 277654 h 276225"/>
                  <a:gd name="connsiteX1" fmla="*/ 277654 w 276225"/>
                  <a:gd name="connsiteY1" fmla="*/ 142399 h 276225"/>
                  <a:gd name="connsiteX2" fmla="*/ 142399 w 276225"/>
                  <a:gd name="connsiteY2" fmla="*/ 7144 h 276225"/>
                  <a:gd name="connsiteX3" fmla="*/ 7144 w 276225"/>
                  <a:gd name="connsiteY3" fmla="*/ 142399 h 276225"/>
                  <a:gd name="connsiteX4" fmla="*/ 142399 w 276225"/>
                  <a:gd name="connsiteY4" fmla="*/ 277654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6225" h="276225">
                    <a:moveTo>
                      <a:pt x="142399" y="277654"/>
                    </a:moveTo>
                    <a:cubicBezTo>
                      <a:pt x="216694" y="277654"/>
                      <a:pt x="277654" y="217646"/>
                      <a:pt x="277654" y="142399"/>
                    </a:cubicBezTo>
                    <a:cubicBezTo>
                      <a:pt x="277654" y="68104"/>
                      <a:pt x="217646" y="7144"/>
                      <a:pt x="142399" y="7144"/>
                    </a:cubicBezTo>
                    <a:cubicBezTo>
                      <a:pt x="67151" y="7144"/>
                      <a:pt x="7144" y="67151"/>
                      <a:pt x="7144" y="142399"/>
                    </a:cubicBezTo>
                    <a:cubicBezTo>
                      <a:pt x="8096" y="216694"/>
                      <a:pt x="68104" y="277654"/>
                      <a:pt x="142399" y="2776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A0DE1D5A-D975-42D1-84F6-CDECDFF53C10}"/>
                  </a:ext>
                </a:extLst>
              </p:cNvPr>
              <p:cNvSpPr/>
              <p:nvPr/>
            </p:nvSpPr>
            <p:spPr>
              <a:xfrm>
                <a:off x="4376774" y="4124435"/>
                <a:ext cx="276225" cy="276225"/>
              </a:xfrm>
              <a:custGeom>
                <a:avLst/>
                <a:gdLst>
                  <a:gd name="connsiteX0" fmla="*/ 142399 w 276225"/>
                  <a:gd name="connsiteY0" fmla="*/ 7144 h 276225"/>
                  <a:gd name="connsiteX1" fmla="*/ 7144 w 276225"/>
                  <a:gd name="connsiteY1" fmla="*/ 142399 h 276225"/>
                  <a:gd name="connsiteX2" fmla="*/ 142399 w 276225"/>
                  <a:gd name="connsiteY2" fmla="*/ 277654 h 276225"/>
                  <a:gd name="connsiteX3" fmla="*/ 277654 w 276225"/>
                  <a:gd name="connsiteY3" fmla="*/ 142399 h 276225"/>
                  <a:gd name="connsiteX4" fmla="*/ 142399 w 276225"/>
                  <a:gd name="connsiteY4" fmla="*/ 7144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6225" h="276225">
                    <a:moveTo>
                      <a:pt x="142399" y="7144"/>
                    </a:moveTo>
                    <a:cubicBezTo>
                      <a:pt x="68104" y="7144"/>
                      <a:pt x="7144" y="67151"/>
                      <a:pt x="7144" y="142399"/>
                    </a:cubicBezTo>
                    <a:cubicBezTo>
                      <a:pt x="7144" y="216694"/>
                      <a:pt x="67151" y="277654"/>
                      <a:pt x="142399" y="277654"/>
                    </a:cubicBezTo>
                    <a:cubicBezTo>
                      <a:pt x="217646" y="277654"/>
                      <a:pt x="277654" y="217646"/>
                      <a:pt x="277654" y="142399"/>
                    </a:cubicBezTo>
                    <a:cubicBezTo>
                      <a:pt x="277654" y="68104"/>
                      <a:pt x="217646" y="7144"/>
                      <a:pt x="14239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129" name="Graphic 128">
                <a:extLst>
                  <a:ext uri="{FF2B5EF4-FFF2-40B4-BE49-F238E27FC236}">
                    <a16:creationId xmlns:a16="http://schemas.microsoft.com/office/drawing/2014/main" id="{FE36B6BC-7C36-4CAD-82F5-6900E7380D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081888" y="3373426"/>
                <a:ext cx="1247775" cy="1466850"/>
              </a:xfrm>
              <a:prstGeom prst="rect">
                <a:avLst/>
              </a:prstGeom>
            </p:spPr>
          </p:pic>
        </p:grpSp>
        <p:pic>
          <p:nvPicPr>
            <p:cNvPr id="123" name="Graphic 122">
              <a:extLst>
                <a:ext uri="{FF2B5EF4-FFF2-40B4-BE49-F238E27FC236}">
                  <a16:creationId xmlns:a16="http://schemas.microsoft.com/office/drawing/2014/main" id="{52BF331F-F6CD-4480-BF8D-ED36A2E30C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 rot="21522513">
              <a:off x="4589027" y="5338441"/>
              <a:ext cx="241677" cy="680098"/>
            </a:xfrm>
            <a:prstGeom prst="rect">
              <a:avLst/>
            </a:prstGeom>
          </p:spPr>
        </p:pic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09BAA505-3F49-4B8B-9A0F-D2A11189CDDB}"/>
                </a:ext>
              </a:extLst>
            </p:cNvPr>
            <p:cNvSpPr/>
            <p:nvPr/>
          </p:nvSpPr>
          <p:spPr>
            <a:xfrm rot="2702821">
              <a:off x="4205208" y="3797203"/>
              <a:ext cx="140347" cy="358665"/>
            </a:xfrm>
            <a:custGeom>
              <a:avLst/>
              <a:gdLst>
                <a:gd name="connsiteX0" fmla="*/ 6304 w 457699"/>
                <a:gd name="connsiteY0" fmla="*/ 1169508 h 1169675"/>
                <a:gd name="connsiteX1" fmla="*/ 1681 w 457699"/>
                <a:gd name="connsiteY1" fmla="*/ 1164884 h 1169675"/>
                <a:gd name="connsiteX2" fmla="*/ 1681 w 457699"/>
                <a:gd name="connsiteY2" fmla="*/ 1134371 h 1169675"/>
                <a:gd name="connsiteX3" fmla="*/ 1681 w 457699"/>
                <a:gd name="connsiteY3" fmla="*/ 1115416 h 1169675"/>
                <a:gd name="connsiteX4" fmla="*/ 5842 w 457699"/>
                <a:gd name="connsiteY4" fmla="*/ 6304 h 1169675"/>
                <a:gd name="connsiteX5" fmla="*/ 10465 w 457699"/>
                <a:gd name="connsiteY5" fmla="*/ 1681 h 1169675"/>
                <a:gd name="connsiteX6" fmla="*/ 70567 w 457699"/>
                <a:gd name="connsiteY6" fmla="*/ 1681 h 1169675"/>
                <a:gd name="connsiteX7" fmla="*/ 75190 w 457699"/>
                <a:gd name="connsiteY7" fmla="*/ 6304 h 1169675"/>
                <a:gd name="connsiteX8" fmla="*/ 71492 w 457699"/>
                <a:gd name="connsiteY8" fmla="*/ 832012 h 1169675"/>
                <a:gd name="connsiteX9" fmla="*/ 131131 w 457699"/>
                <a:gd name="connsiteY9" fmla="*/ 774222 h 1169675"/>
                <a:gd name="connsiteX10" fmla="*/ 261969 w 457699"/>
                <a:gd name="connsiteY10" fmla="*/ 734924 h 1169675"/>
                <a:gd name="connsiteX11" fmla="*/ 444586 w 457699"/>
                <a:gd name="connsiteY11" fmla="*/ 844957 h 1169675"/>
                <a:gd name="connsiteX12" fmla="*/ 301266 w 457699"/>
                <a:gd name="connsiteY12" fmla="*/ 1140844 h 1169675"/>
                <a:gd name="connsiteX13" fmla="*/ 109402 w 457699"/>
                <a:gd name="connsiteY13" fmla="*/ 1169970 h 1169675"/>
                <a:gd name="connsiteX14" fmla="*/ 109402 w 457699"/>
                <a:gd name="connsiteY14" fmla="*/ 1169970 h 1169675"/>
                <a:gd name="connsiteX15" fmla="*/ 82125 w 457699"/>
                <a:gd name="connsiteY15" fmla="*/ 1169970 h 1169675"/>
                <a:gd name="connsiteX16" fmla="*/ 62708 w 457699"/>
                <a:gd name="connsiteY16" fmla="*/ 1169970 h 1169675"/>
                <a:gd name="connsiteX17" fmla="*/ 37742 w 457699"/>
                <a:gd name="connsiteY17" fmla="*/ 1170895 h 1169675"/>
                <a:gd name="connsiteX18" fmla="*/ 37280 w 457699"/>
                <a:gd name="connsiteY18" fmla="*/ 1170895 h 1169675"/>
                <a:gd name="connsiteX19" fmla="*/ 6304 w 457699"/>
                <a:gd name="connsiteY19" fmla="*/ 1169508 h 1169675"/>
                <a:gd name="connsiteX20" fmla="*/ 101543 w 457699"/>
                <a:gd name="connsiteY20" fmla="*/ 1098772 h 1169675"/>
                <a:gd name="connsiteX21" fmla="*/ 272602 w 457699"/>
                <a:gd name="connsiteY21" fmla="*/ 1074732 h 1169675"/>
                <a:gd name="connsiteX22" fmla="*/ 376625 w 457699"/>
                <a:gd name="connsiteY22" fmla="*/ 872697 h 1169675"/>
                <a:gd name="connsiteX23" fmla="*/ 262431 w 457699"/>
                <a:gd name="connsiteY23" fmla="*/ 808896 h 1169675"/>
                <a:gd name="connsiteX24" fmla="*/ 172740 w 457699"/>
                <a:gd name="connsiteY24" fmla="*/ 835711 h 1169675"/>
                <a:gd name="connsiteX25" fmla="*/ 76115 w 457699"/>
                <a:gd name="connsiteY25" fmla="*/ 1098772 h 1169675"/>
                <a:gd name="connsiteX26" fmla="*/ 81200 w 457699"/>
                <a:gd name="connsiteY26" fmla="*/ 1098772 h 1169675"/>
                <a:gd name="connsiteX27" fmla="*/ 101543 w 457699"/>
                <a:gd name="connsiteY27" fmla="*/ 1098772 h 1169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57699" h="1169675">
                  <a:moveTo>
                    <a:pt x="6304" y="1169508"/>
                  </a:moveTo>
                  <a:lnTo>
                    <a:pt x="1681" y="1164884"/>
                  </a:lnTo>
                  <a:lnTo>
                    <a:pt x="1681" y="1134371"/>
                  </a:lnTo>
                  <a:cubicBezTo>
                    <a:pt x="1681" y="1127899"/>
                    <a:pt x="1681" y="1121888"/>
                    <a:pt x="1681" y="1115416"/>
                  </a:cubicBezTo>
                  <a:lnTo>
                    <a:pt x="5842" y="6304"/>
                  </a:lnTo>
                  <a:lnTo>
                    <a:pt x="10465" y="1681"/>
                  </a:lnTo>
                  <a:lnTo>
                    <a:pt x="70567" y="1681"/>
                  </a:lnTo>
                  <a:lnTo>
                    <a:pt x="75190" y="6304"/>
                  </a:lnTo>
                  <a:lnTo>
                    <a:pt x="71492" y="832012"/>
                  </a:lnTo>
                  <a:cubicBezTo>
                    <a:pt x="88135" y="808896"/>
                    <a:pt x="108015" y="789479"/>
                    <a:pt x="131131" y="774222"/>
                  </a:cubicBezTo>
                  <a:cubicBezTo>
                    <a:pt x="169504" y="748332"/>
                    <a:pt x="214812" y="734924"/>
                    <a:pt x="261969" y="734924"/>
                  </a:cubicBezTo>
                  <a:cubicBezTo>
                    <a:pt x="346111" y="734924"/>
                    <a:pt x="418234" y="778383"/>
                    <a:pt x="444586" y="844957"/>
                  </a:cubicBezTo>
                  <a:cubicBezTo>
                    <a:pt x="488044" y="953603"/>
                    <a:pt x="422394" y="1089063"/>
                    <a:pt x="301266" y="1140844"/>
                  </a:cubicBezTo>
                  <a:cubicBezTo>
                    <a:pt x="241164" y="1166734"/>
                    <a:pt x="167192" y="1169970"/>
                    <a:pt x="109402" y="1169970"/>
                  </a:cubicBezTo>
                  <a:cubicBezTo>
                    <a:pt x="109402" y="1169970"/>
                    <a:pt x="109402" y="1169970"/>
                    <a:pt x="109402" y="1169970"/>
                  </a:cubicBezTo>
                  <a:cubicBezTo>
                    <a:pt x="99693" y="1169970"/>
                    <a:pt x="90447" y="1169970"/>
                    <a:pt x="82125" y="1169970"/>
                  </a:cubicBezTo>
                  <a:cubicBezTo>
                    <a:pt x="75190" y="1169970"/>
                    <a:pt x="68718" y="1169970"/>
                    <a:pt x="62708" y="1169970"/>
                  </a:cubicBezTo>
                  <a:cubicBezTo>
                    <a:pt x="46989" y="1169970"/>
                    <a:pt x="37742" y="1170895"/>
                    <a:pt x="37742" y="1170895"/>
                  </a:cubicBezTo>
                  <a:lnTo>
                    <a:pt x="37280" y="1170895"/>
                  </a:lnTo>
                  <a:lnTo>
                    <a:pt x="6304" y="1169508"/>
                  </a:lnTo>
                  <a:close/>
                  <a:moveTo>
                    <a:pt x="101543" y="1098772"/>
                  </a:moveTo>
                  <a:cubicBezTo>
                    <a:pt x="158408" y="1098772"/>
                    <a:pt x="223133" y="1095998"/>
                    <a:pt x="272602" y="1074732"/>
                  </a:cubicBezTo>
                  <a:cubicBezTo>
                    <a:pt x="356745" y="1038670"/>
                    <a:pt x="405289" y="944357"/>
                    <a:pt x="376625" y="872697"/>
                  </a:cubicBezTo>
                  <a:cubicBezTo>
                    <a:pt x="361368" y="833862"/>
                    <a:pt x="316060" y="808896"/>
                    <a:pt x="262431" y="808896"/>
                  </a:cubicBezTo>
                  <a:cubicBezTo>
                    <a:pt x="230068" y="808896"/>
                    <a:pt x="198168" y="818605"/>
                    <a:pt x="172740" y="835711"/>
                  </a:cubicBezTo>
                  <a:cubicBezTo>
                    <a:pt x="109864" y="877320"/>
                    <a:pt x="80276" y="958689"/>
                    <a:pt x="76115" y="1098772"/>
                  </a:cubicBezTo>
                  <a:cubicBezTo>
                    <a:pt x="77964" y="1098772"/>
                    <a:pt x="79351" y="1098772"/>
                    <a:pt x="81200" y="1098772"/>
                  </a:cubicBezTo>
                  <a:lnTo>
                    <a:pt x="101543" y="1098772"/>
                  </a:lnTo>
                  <a:close/>
                </a:path>
              </a:pathLst>
            </a:custGeom>
            <a:grpFill/>
            <a:ln w="46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C524AD1C-48EF-4625-A769-FF9444E396D6}"/>
                </a:ext>
              </a:extLst>
            </p:cNvPr>
            <p:cNvSpPr/>
            <p:nvPr/>
          </p:nvSpPr>
          <p:spPr>
            <a:xfrm rot="145006">
              <a:off x="2276458" y="5816864"/>
              <a:ext cx="137273" cy="362167"/>
            </a:xfrm>
            <a:custGeom>
              <a:avLst/>
              <a:gdLst>
                <a:gd name="connsiteX0" fmla="*/ 445294 w 447675"/>
                <a:gd name="connsiteY0" fmla="*/ 999649 h 1181100"/>
                <a:gd name="connsiteX1" fmla="*/ 445294 w 447675"/>
                <a:gd name="connsiteY1" fmla="*/ 999649 h 1181100"/>
                <a:gd name="connsiteX2" fmla="*/ 445294 w 447675"/>
                <a:gd name="connsiteY2" fmla="*/ 999649 h 1181100"/>
                <a:gd name="connsiteX3" fmla="*/ 439579 w 447675"/>
                <a:gd name="connsiteY3" fmla="*/ 7144 h 1181100"/>
                <a:gd name="connsiteX4" fmla="*/ 386239 w 447675"/>
                <a:gd name="connsiteY4" fmla="*/ 7144 h 1181100"/>
                <a:gd name="connsiteX5" fmla="*/ 390049 w 447675"/>
                <a:gd name="connsiteY5" fmla="*/ 881539 h 1181100"/>
                <a:gd name="connsiteX6" fmla="*/ 229076 w 447675"/>
                <a:gd name="connsiteY6" fmla="*/ 820579 h 1181100"/>
                <a:gd name="connsiteX7" fmla="*/ 7144 w 447675"/>
                <a:gd name="connsiteY7" fmla="*/ 1008221 h 1181100"/>
                <a:gd name="connsiteX8" fmla="*/ 230029 w 447675"/>
                <a:gd name="connsiteY8" fmla="*/ 1174909 h 1181100"/>
                <a:gd name="connsiteX9" fmla="*/ 443389 w 447675"/>
                <a:gd name="connsiteY9" fmla="*/ 997744 h 1181100"/>
                <a:gd name="connsiteX10" fmla="*/ 445294 w 447675"/>
                <a:gd name="connsiteY10" fmla="*/ 997744 h 1181100"/>
                <a:gd name="connsiteX11" fmla="*/ 445294 w 447675"/>
                <a:gd name="connsiteY11" fmla="*/ 999649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7675" h="1181100">
                  <a:moveTo>
                    <a:pt x="445294" y="999649"/>
                  </a:moveTo>
                  <a:cubicBezTo>
                    <a:pt x="445294" y="998696"/>
                    <a:pt x="445294" y="998696"/>
                    <a:pt x="445294" y="999649"/>
                  </a:cubicBezTo>
                  <a:cubicBezTo>
                    <a:pt x="445294" y="998696"/>
                    <a:pt x="445294" y="998696"/>
                    <a:pt x="445294" y="999649"/>
                  </a:cubicBezTo>
                  <a:lnTo>
                    <a:pt x="439579" y="7144"/>
                  </a:lnTo>
                  <a:lnTo>
                    <a:pt x="386239" y="7144"/>
                  </a:lnTo>
                  <a:lnTo>
                    <a:pt x="390049" y="881539"/>
                  </a:lnTo>
                  <a:cubicBezTo>
                    <a:pt x="350996" y="844391"/>
                    <a:pt x="293846" y="820579"/>
                    <a:pt x="229076" y="820579"/>
                  </a:cubicBezTo>
                  <a:cubicBezTo>
                    <a:pt x="111919" y="821531"/>
                    <a:pt x="7144" y="910114"/>
                    <a:pt x="7144" y="1008221"/>
                  </a:cubicBezTo>
                  <a:cubicBezTo>
                    <a:pt x="7144" y="1106329"/>
                    <a:pt x="111919" y="1174909"/>
                    <a:pt x="230029" y="1174909"/>
                  </a:cubicBezTo>
                  <a:cubicBezTo>
                    <a:pt x="347186" y="1174909"/>
                    <a:pt x="441484" y="1102519"/>
                    <a:pt x="443389" y="997744"/>
                  </a:cubicBezTo>
                  <a:lnTo>
                    <a:pt x="445294" y="997744"/>
                  </a:lnTo>
                  <a:lnTo>
                    <a:pt x="445294" y="99964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1EB2DCA2-ED1F-42A6-B24C-7BC3C1135071}"/>
                </a:ext>
              </a:extLst>
            </p:cNvPr>
            <p:cNvSpPr/>
            <p:nvPr/>
          </p:nvSpPr>
          <p:spPr>
            <a:xfrm rot="85884">
              <a:off x="1983616" y="5533722"/>
              <a:ext cx="137273" cy="362167"/>
            </a:xfrm>
            <a:custGeom>
              <a:avLst/>
              <a:gdLst>
                <a:gd name="connsiteX0" fmla="*/ 444341 w 447675"/>
                <a:gd name="connsiteY0" fmla="*/ 999649 h 1181100"/>
                <a:gd name="connsiteX1" fmla="*/ 444341 w 447675"/>
                <a:gd name="connsiteY1" fmla="*/ 999649 h 1181100"/>
                <a:gd name="connsiteX2" fmla="*/ 444341 w 447675"/>
                <a:gd name="connsiteY2" fmla="*/ 999649 h 1181100"/>
                <a:gd name="connsiteX3" fmla="*/ 440531 w 447675"/>
                <a:gd name="connsiteY3" fmla="*/ 7144 h 1181100"/>
                <a:gd name="connsiteX4" fmla="*/ 387191 w 447675"/>
                <a:gd name="connsiteY4" fmla="*/ 7144 h 1181100"/>
                <a:gd name="connsiteX5" fmla="*/ 391001 w 447675"/>
                <a:gd name="connsiteY5" fmla="*/ 881539 h 1181100"/>
                <a:gd name="connsiteX6" fmla="*/ 230029 w 447675"/>
                <a:gd name="connsiteY6" fmla="*/ 820579 h 1181100"/>
                <a:gd name="connsiteX7" fmla="*/ 7144 w 447675"/>
                <a:gd name="connsiteY7" fmla="*/ 1008221 h 1181100"/>
                <a:gd name="connsiteX8" fmla="*/ 230029 w 447675"/>
                <a:gd name="connsiteY8" fmla="*/ 1174909 h 1181100"/>
                <a:gd name="connsiteX9" fmla="*/ 443389 w 447675"/>
                <a:gd name="connsiteY9" fmla="*/ 997744 h 1181100"/>
                <a:gd name="connsiteX10" fmla="*/ 443389 w 447675"/>
                <a:gd name="connsiteY10" fmla="*/ 997744 h 1181100"/>
                <a:gd name="connsiteX11" fmla="*/ 443389 w 447675"/>
                <a:gd name="connsiteY11" fmla="*/ 999649 h 1181100"/>
                <a:gd name="connsiteX12" fmla="*/ 230981 w 447675"/>
                <a:gd name="connsiteY12" fmla="*/ 1119664 h 1181100"/>
                <a:gd name="connsiteX13" fmla="*/ 65246 w 447675"/>
                <a:gd name="connsiteY13" fmla="*/ 1008221 h 1181100"/>
                <a:gd name="connsiteX14" fmla="*/ 230981 w 447675"/>
                <a:gd name="connsiteY14" fmla="*/ 877729 h 1181100"/>
                <a:gd name="connsiteX15" fmla="*/ 387191 w 447675"/>
                <a:gd name="connsiteY15" fmla="*/ 998696 h 1181100"/>
                <a:gd name="connsiteX16" fmla="*/ 230981 w 447675"/>
                <a:gd name="connsiteY16" fmla="*/ 1119664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47675" h="1181100">
                  <a:moveTo>
                    <a:pt x="444341" y="999649"/>
                  </a:moveTo>
                  <a:cubicBezTo>
                    <a:pt x="444341" y="998696"/>
                    <a:pt x="444341" y="998696"/>
                    <a:pt x="444341" y="999649"/>
                  </a:cubicBezTo>
                  <a:cubicBezTo>
                    <a:pt x="444341" y="998696"/>
                    <a:pt x="444341" y="998696"/>
                    <a:pt x="444341" y="999649"/>
                  </a:cubicBezTo>
                  <a:lnTo>
                    <a:pt x="440531" y="7144"/>
                  </a:lnTo>
                  <a:lnTo>
                    <a:pt x="387191" y="7144"/>
                  </a:lnTo>
                  <a:lnTo>
                    <a:pt x="391001" y="881539"/>
                  </a:lnTo>
                  <a:cubicBezTo>
                    <a:pt x="351949" y="844391"/>
                    <a:pt x="294799" y="820579"/>
                    <a:pt x="230029" y="820579"/>
                  </a:cubicBezTo>
                  <a:cubicBezTo>
                    <a:pt x="111918" y="820579"/>
                    <a:pt x="7144" y="910114"/>
                    <a:pt x="7144" y="1008221"/>
                  </a:cubicBezTo>
                  <a:cubicBezTo>
                    <a:pt x="7144" y="1106329"/>
                    <a:pt x="111918" y="1174909"/>
                    <a:pt x="230029" y="1174909"/>
                  </a:cubicBezTo>
                  <a:cubicBezTo>
                    <a:pt x="347186" y="1174909"/>
                    <a:pt x="441484" y="1102519"/>
                    <a:pt x="443389" y="997744"/>
                  </a:cubicBezTo>
                  <a:lnTo>
                    <a:pt x="443389" y="997744"/>
                  </a:lnTo>
                  <a:lnTo>
                    <a:pt x="443389" y="999649"/>
                  </a:lnTo>
                  <a:close/>
                  <a:moveTo>
                    <a:pt x="230981" y="1119664"/>
                  </a:moveTo>
                  <a:cubicBezTo>
                    <a:pt x="145256" y="1119664"/>
                    <a:pt x="65246" y="1074896"/>
                    <a:pt x="65246" y="1008221"/>
                  </a:cubicBezTo>
                  <a:cubicBezTo>
                    <a:pt x="65246" y="941546"/>
                    <a:pt x="145256" y="877729"/>
                    <a:pt x="230981" y="877729"/>
                  </a:cubicBezTo>
                  <a:cubicBezTo>
                    <a:pt x="316706" y="877729"/>
                    <a:pt x="387191" y="932021"/>
                    <a:pt x="387191" y="998696"/>
                  </a:cubicBezTo>
                  <a:cubicBezTo>
                    <a:pt x="387191" y="1065371"/>
                    <a:pt x="316706" y="1119664"/>
                    <a:pt x="230981" y="11196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1BDBA117-5C35-4885-BC38-3AF561C93E5C}"/>
                </a:ext>
              </a:extLst>
            </p:cNvPr>
            <p:cNvSpPr/>
            <p:nvPr/>
          </p:nvSpPr>
          <p:spPr>
            <a:xfrm rot="19839406">
              <a:off x="1671162" y="5866259"/>
              <a:ext cx="227815" cy="362167"/>
            </a:xfrm>
            <a:custGeom>
              <a:avLst/>
              <a:gdLst>
                <a:gd name="connsiteX0" fmla="*/ 629126 w 742950"/>
                <a:gd name="connsiteY0" fmla="*/ 297656 h 1181100"/>
                <a:gd name="connsiteX1" fmla="*/ 437674 w 742950"/>
                <a:gd name="connsiteY1" fmla="*/ 9049 h 1181100"/>
                <a:gd name="connsiteX2" fmla="*/ 437674 w 742950"/>
                <a:gd name="connsiteY2" fmla="*/ 7144 h 1181100"/>
                <a:gd name="connsiteX3" fmla="*/ 387191 w 742950"/>
                <a:gd name="connsiteY3" fmla="*/ 7144 h 1181100"/>
                <a:gd name="connsiteX4" fmla="*/ 391001 w 742950"/>
                <a:gd name="connsiteY4" fmla="*/ 881539 h 1181100"/>
                <a:gd name="connsiteX5" fmla="*/ 230029 w 742950"/>
                <a:gd name="connsiteY5" fmla="*/ 820579 h 1181100"/>
                <a:gd name="connsiteX6" fmla="*/ 7144 w 742950"/>
                <a:gd name="connsiteY6" fmla="*/ 1008221 h 1181100"/>
                <a:gd name="connsiteX7" fmla="*/ 230029 w 742950"/>
                <a:gd name="connsiteY7" fmla="*/ 1174909 h 1181100"/>
                <a:gd name="connsiteX8" fmla="*/ 443389 w 742950"/>
                <a:gd name="connsiteY8" fmla="*/ 997744 h 1181100"/>
                <a:gd name="connsiteX9" fmla="*/ 446246 w 742950"/>
                <a:gd name="connsiteY9" fmla="*/ 997744 h 1181100"/>
                <a:gd name="connsiteX10" fmla="*/ 446246 w 742950"/>
                <a:gd name="connsiteY10" fmla="*/ 999649 h 1181100"/>
                <a:gd name="connsiteX11" fmla="*/ 446246 w 742950"/>
                <a:gd name="connsiteY11" fmla="*/ 999649 h 1181100"/>
                <a:gd name="connsiteX12" fmla="*/ 446246 w 742950"/>
                <a:gd name="connsiteY12" fmla="*/ 999649 h 1181100"/>
                <a:gd name="connsiteX13" fmla="*/ 441484 w 742950"/>
                <a:gd name="connsiteY13" fmla="*/ 201454 h 1181100"/>
                <a:gd name="connsiteX14" fmla="*/ 604361 w 742950"/>
                <a:gd name="connsiteY14" fmla="*/ 351949 h 1181100"/>
                <a:gd name="connsiteX15" fmla="*/ 643414 w 742950"/>
                <a:gd name="connsiteY15" fmla="*/ 626269 h 1181100"/>
                <a:gd name="connsiteX16" fmla="*/ 629126 w 742950"/>
                <a:gd name="connsiteY16" fmla="*/ 297656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42950" h="1181100">
                  <a:moveTo>
                    <a:pt x="629126" y="297656"/>
                  </a:moveTo>
                  <a:cubicBezTo>
                    <a:pt x="460534" y="185261"/>
                    <a:pt x="437674" y="10001"/>
                    <a:pt x="437674" y="9049"/>
                  </a:cubicBezTo>
                  <a:lnTo>
                    <a:pt x="437674" y="7144"/>
                  </a:lnTo>
                  <a:lnTo>
                    <a:pt x="387191" y="7144"/>
                  </a:lnTo>
                  <a:lnTo>
                    <a:pt x="391001" y="881539"/>
                  </a:lnTo>
                  <a:cubicBezTo>
                    <a:pt x="351949" y="844391"/>
                    <a:pt x="294799" y="820579"/>
                    <a:pt x="230029" y="820579"/>
                  </a:cubicBezTo>
                  <a:cubicBezTo>
                    <a:pt x="111919" y="820579"/>
                    <a:pt x="7144" y="910114"/>
                    <a:pt x="7144" y="1008221"/>
                  </a:cubicBezTo>
                  <a:cubicBezTo>
                    <a:pt x="7144" y="1106329"/>
                    <a:pt x="111919" y="1174909"/>
                    <a:pt x="230029" y="1174909"/>
                  </a:cubicBezTo>
                  <a:cubicBezTo>
                    <a:pt x="347186" y="1174909"/>
                    <a:pt x="441484" y="1102519"/>
                    <a:pt x="443389" y="997744"/>
                  </a:cubicBezTo>
                  <a:lnTo>
                    <a:pt x="446246" y="997744"/>
                  </a:lnTo>
                  <a:lnTo>
                    <a:pt x="446246" y="999649"/>
                  </a:lnTo>
                  <a:cubicBezTo>
                    <a:pt x="446246" y="999649"/>
                    <a:pt x="446246" y="999649"/>
                    <a:pt x="446246" y="999649"/>
                  </a:cubicBezTo>
                  <a:cubicBezTo>
                    <a:pt x="446246" y="999649"/>
                    <a:pt x="446246" y="999649"/>
                    <a:pt x="446246" y="999649"/>
                  </a:cubicBezTo>
                  <a:lnTo>
                    <a:pt x="441484" y="201454"/>
                  </a:lnTo>
                  <a:cubicBezTo>
                    <a:pt x="469106" y="244316"/>
                    <a:pt x="516731" y="286226"/>
                    <a:pt x="604361" y="351949"/>
                  </a:cubicBezTo>
                  <a:cubicBezTo>
                    <a:pt x="777716" y="481489"/>
                    <a:pt x="643414" y="626269"/>
                    <a:pt x="643414" y="626269"/>
                  </a:cubicBezTo>
                  <a:cubicBezTo>
                    <a:pt x="753904" y="571976"/>
                    <a:pt x="791051" y="406241"/>
                    <a:pt x="629126" y="2976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4FFCAD76-44E1-4A80-B3BD-654713B9282D}"/>
                </a:ext>
              </a:extLst>
            </p:cNvPr>
            <p:cNvSpPr/>
            <p:nvPr/>
          </p:nvSpPr>
          <p:spPr>
            <a:xfrm rot="276038">
              <a:off x="3084942" y="5710892"/>
              <a:ext cx="227815" cy="362167"/>
            </a:xfrm>
            <a:custGeom>
              <a:avLst/>
              <a:gdLst>
                <a:gd name="connsiteX0" fmla="*/ 694849 w 742950"/>
                <a:gd name="connsiteY0" fmla="*/ 597694 h 1181100"/>
                <a:gd name="connsiteX1" fmla="*/ 631031 w 742950"/>
                <a:gd name="connsiteY1" fmla="*/ 297656 h 1181100"/>
                <a:gd name="connsiteX2" fmla="*/ 442436 w 742950"/>
                <a:gd name="connsiteY2" fmla="*/ 9049 h 1181100"/>
                <a:gd name="connsiteX3" fmla="*/ 442436 w 742950"/>
                <a:gd name="connsiteY3" fmla="*/ 7144 h 1181100"/>
                <a:gd name="connsiteX4" fmla="*/ 387191 w 742950"/>
                <a:gd name="connsiteY4" fmla="*/ 7144 h 1181100"/>
                <a:gd name="connsiteX5" fmla="*/ 391001 w 742950"/>
                <a:gd name="connsiteY5" fmla="*/ 881539 h 1181100"/>
                <a:gd name="connsiteX6" fmla="*/ 230029 w 742950"/>
                <a:gd name="connsiteY6" fmla="*/ 820579 h 1181100"/>
                <a:gd name="connsiteX7" fmla="*/ 7144 w 742950"/>
                <a:gd name="connsiteY7" fmla="*/ 1008221 h 1181100"/>
                <a:gd name="connsiteX8" fmla="*/ 230029 w 742950"/>
                <a:gd name="connsiteY8" fmla="*/ 1174909 h 1181100"/>
                <a:gd name="connsiteX9" fmla="*/ 443389 w 742950"/>
                <a:gd name="connsiteY9" fmla="*/ 997744 h 1181100"/>
                <a:gd name="connsiteX10" fmla="*/ 442436 w 742950"/>
                <a:gd name="connsiteY10" fmla="*/ 997744 h 1181100"/>
                <a:gd name="connsiteX11" fmla="*/ 442436 w 742950"/>
                <a:gd name="connsiteY11" fmla="*/ 999649 h 1181100"/>
                <a:gd name="connsiteX12" fmla="*/ 442436 w 742950"/>
                <a:gd name="connsiteY12" fmla="*/ 999649 h 1181100"/>
                <a:gd name="connsiteX13" fmla="*/ 442436 w 742950"/>
                <a:gd name="connsiteY13" fmla="*/ 999649 h 1181100"/>
                <a:gd name="connsiteX14" fmla="*/ 442436 w 742950"/>
                <a:gd name="connsiteY14" fmla="*/ 673894 h 1181100"/>
                <a:gd name="connsiteX15" fmla="*/ 604361 w 742950"/>
                <a:gd name="connsiteY15" fmla="*/ 821531 h 1181100"/>
                <a:gd name="connsiteX16" fmla="*/ 644367 w 742950"/>
                <a:gd name="connsiteY16" fmla="*/ 1095851 h 1181100"/>
                <a:gd name="connsiteX17" fmla="*/ 694849 w 742950"/>
                <a:gd name="connsiteY17" fmla="*/ 832961 h 1181100"/>
                <a:gd name="connsiteX18" fmla="*/ 694849 w 742950"/>
                <a:gd name="connsiteY18" fmla="*/ 597694 h 1181100"/>
                <a:gd name="connsiteX19" fmla="*/ 604361 w 742950"/>
                <a:gd name="connsiteY19" fmla="*/ 350996 h 1181100"/>
                <a:gd name="connsiteX20" fmla="*/ 680561 w 742950"/>
                <a:gd name="connsiteY20" fmla="*/ 583406 h 1181100"/>
                <a:gd name="connsiteX21" fmla="*/ 630079 w 742950"/>
                <a:gd name="connsiteY21" fmla="*/ 532924 h 1181100"/>
                <a:gd name="connsiteX22" fmla="*/ 441484 w 742950"/>
                <a:gd name="connsiteY22" fmla="*/ 269081 h 1181100"/>
                <a:gd name="connsiteX23" fmla="*/ 441484 w 742950"/>
                <a:gd name="connsiteY23" fmla="*/ 201454 h 1181100"/>
                <a:gd name="connsiteX24" fmla="*/ 604361 w 742950"/>
                <a:gd name="connsiteY24" fmla="*/ 350996 h 1181100"/>
                <a:gd name="connsiteX25" fmla="*/ 681514 w 742950"/>
                <a:gd name="connsiteY25" fmla="*/ 817721 h 1181100"/>
                <a:gd name="connsiteX26" fmla="*/ 631031 w 742950"/>
                <a:gd name="connsiteY26" fmla="*/ 767239 h 1181100"/>
                <a:gd name="connsiteX27" fmla="*/ 443389 w 742950"/>
                <a:gd name="connsiteY27" fmla="*/ 507206 h 1181100"/>
                <a:gd name="connsiteX28" fmla="*/ 443389 w 742950"/>
                <a:gd name="connsiteY28" fmla="*/ 435769 h 1181100"/>
                <a:gd name="connsiteX29" fmla="*/ 606267 w 742950"/>
                <a:gd name="connsiteY29" fmla="*/ 585311 h 1181100"/>
                <a:gd name="connsiteX30" fmla="*/ 681514 w 742950"/>
                <a:gd name="connsiteY30" fmla="*/ 817721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742950" h="1181100">
                  <a:moveTo>
                    <a:pt x="694849" y="597694"/>
                  </a:moveTo>
                  <a:cubicBezTo>
                    <a:pt x="768192" y="530066"/>
                    <a:pt x="771049" y="391001"/>
                    <a:pt x="631031" y="297656"/>
                  </a:cubicBezTo>
                  <a:cubicBezTo>
                    <a:pt x="463391" y="185261"/>
                    <a:pt x="442436" y="10001"/>
                    <a:pt x="442436" y="9049"/>
                  </a:cubicBezTo>
                  <a:lnTo>
                    <a:pt x="442436" y="7144"/>
                  </a:lnTo>
                  <a:lnTo>
                    <a:pt x="387191" y="7144"/>
                  </a:lnTo>
                  <a:lnTo>
                    <a:pt x="391001" y="881539"/>
                  </a:lnTo>
                  <a:cubicBezTo>
                    <a:pt x="351949" y="844391"/>
                    <a:pt x="294799" y="820579"/>
                    <a:pt x="230029" y="820579"/>
                  </a:cubicBezTo>
                  <a:cubicBezTo>
                    <a:pt x="111919" y="820579"/>
                    <a:pt x="7144" y="910114"/>
                    <a:pt x="7144" y="1008221"/>
                  </a:cubicBezTo>
                  <a:cubicBezTo>
                    <a:pt x="7144" y="1106329"/>
                    <a:pt x="111919" y="1174909"/>
                    <a:pt x="230029" y="1174909"/>
                  </a:cubicBezTo>
                  <a:cubicBezTo>
                    <a:pt x="347186" y="1174909"/>
                    <a:pt x="441484" y="1102519"/>
                    <a:pt x="443389" y="997744"/>
                  </a:cubicBezTo>
                  <a:lnTo>
                    <a:pt x="442436" y="997744"/>
                  </a:lnTo>
                  <a:lnTo>
                    <a:pt x="442436" y="999649"/>
                  </a:lnTo>
                  <a:cubicBezTo>
                    <a:pt x="442436" y="999649"/>
                    <a:pt x="442436" y="999649"/>
                    <a:pt x="442436" y="999649"/>
                  </a:cubicBezTo>
                  <a:cubicBezTo>
                    <a:pt x="442436" y="999649"/>
                    <a:pt x="442436" y="999649"/>
                    <a:pt x="442436" y="999649"/>
                  </a:cubicBezTo>
                  <a:lnTo>
                    <a:pt x="442436" y="673894"/>
                  </a:lnTo>
                  <a:cubicBezTo>
                    <a:pt x="470059" y="716756"/>
                    <a:pt x="518636" y="757714"/>
                    <a:pt x="604361" y="821531"/>
                  </a:cubicBezTo>
                  <a:cubicBezTo>
                    <a:pt x="777717" y="951071"/>
                    <a:pt x="644367" y="1095851"/>
                    <a:pt x="644367" y="1095851"/>
                  </a:cubicBezTo>
                  <a:cubicBezTo>
                    <a:pt x="736759" y="1051084"/>
                    <a:pt x="781526" y="933926"/>
                    <a:pt x="694849" y="832961"/>
                  </a:cubicBezTo>
                  <a:cubicBezTo>
                    <a:pt x="754856" y="777716"/>
                    <a:pt x="767239" y="681514"/>
                    <a:pt x="694849" y="597694"/>
                  </a:cubicBezTo>
                  <a:close/>
                  <a:moveTo>
                    <a:pt x="604361" y="350996"/>
                  </a:moveTo>
                  <a:cubicBezTo>
                    <a:pt x="718661" y="435769"/>
                    <a:pt x="704374" y="532924"/>
                    <a:pt x="680561" y="583406"/>
                  </a:cubicBezTo>
                  <a:cubicBezTo>
                    <a:pt x="666274" y="569119"/>
                    <a:pt x="649129" y="546259"/>
                    <a:pt x="630079" y="532924"/>
                  </a:cubicBezTo>
                  <a:cubicBezTo>
                    <a:pt x="479584" y="431959"/>
                    <a:pt x="446246" y="297656"/>
                    <a:pt x="441484" y="269081"/>
                  </a:cubicBezTo>
                  <a:lnTo>
                    <a:pt x="441484" y="201454"/>
                  </a:lnTo>
                  <a:cubicBezTo>
                    <a:pt x="468154" y="243364"/>
                    <a:pt x="516731" y="285274"/>
                    <a:pt x="604361" y="350996"/>
                  </a:cubicBezTo>
                  <a:close/>
                  <a:moveTo>
                    <a:pt x="681514" y="817721"/>
                  </a:moveTo>
                  <a:cubicBezTo>
                    <a:pt x="667226" y="803434"/>
                    <a:pt x="650081" y="780574"/>
                    <a:pt x="631031" y="767239"/>
                  </a:cubicBezTo>
                  <a:cubicBezTo>
                    <a:pt x="487204" y="671036"/>
                    <a:pt x="450056" y="545306"/>
                    <a:pt x="443389" y="507206"/>
                  </a:cubicBezTo>
                  <a:lnTo>
                    <a:pt x="443389" y="435769"/>
                  </a:lnTo>
                  <a:cubicBezTo>
                    <a:pt x="471011" y="478631"/>
                    <a:pt x="519589" y="519589"/>
                    <a:pt x="606267" y="585311"/>
                  </a:cubicBezTo>
                  <a:cubicBezTo>
                    <a:pt x="718661" y="671036"/>
                    <a:pt x="704374" y="767239"/>
                    <a:pt x="681514" y="8177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4CB70542-7B90-47AA-AE3B-6991C22C40E8}"/>
                </a:ext>
              </a:extLst>
            </p:cNvPr>
            <p:cNvSpPr/>
            <p:nvPr/>
          </p:nvSpPr>
          <p:spPr>
            <a:xfrm rot="1113097">
              <a:off x="3823712" y="6499348"/>
              <a:ext cx="227815" cy="362167"/>
            </a:xfrm>
            <a:custGeom>
              <a:avLst/>
              <a:gdLst>
                <a:gd name="connsiteX0" fmla="*/ 631031 w 742950"/>
                <a:gd name="connsiteY0" fmla="*/ 297656 h 1181100"/>
                <a:gd name="connsiteX1" fmla="*/ 442436 w 742950"/>
                <a:gd name="connsiteY1" fmla="*/ 9049 h 1181100"/>
                <a:gd name="connsiteX2" fmla="*/ 442436 w 742950"/>
                <a:gd name="connsiteY2" fmla="*/ 7144 h 1181100"/>
                <a:gd name="connsiteX3" fmla="*/ 387191 w 742950"/>
                <a:gd name="connsiteY3" fmla="*/ 7144 h 1181100"/>
                <a:gd name="connsiteX4" fmla="*/ 391001 w 742950"/>
                <a:gd name="connsiteY4" fmla="*/ 881539 h 1181100"/>
                <a:gd name="connsiteX5" fmla="*/ 230029 w 742950"/>
                <a:gd name="connsiteY5" fmla="*/ 820579 h 1181100"/>
                <a:gd name="connsiteX6" fmla="*/ 7144 w 742950"/>
                <a:gd name="connsiteY6" fmla="*/ 1008221 h 1181100"/>
                <a:gd name="connsiteX7" fmla="*/ 230029 w 742950"/>
                <a:gd name="connsiteY7" fmla="*/ 1174909 h 1181100"/>
                <a:gd name="connsiteX8" fmla="*/ 443389 w 742950"/>
                <a:gd name="connsiteY8" fmla="*/ 997744 h 1181100"/>
                <a:gd name="connsiteX9" fmla="*/ 442436 w 742950"/>
                <a:gd name="connsiteY9" fmla="*/ 997744 h 1181100"/>
                <a:gd name="connsiteX10" fmla="*/ 442436 w 742950"/>
                <a:gd name="connsiteY10" fmla="*/ 999649 h 1181100"/>
                <a:gd name="connsiteX11" fmla="*/ 442436 w 742950"/>
                <a:gd name="connsiteY11" fmla="*/ 999649 h 1181100"/>
                <a:gd name="connsiteX12" fmla="*/ 442436 w 742950"/>
                <a:gd name="connsiteY12" fmla="*/ 999649 h 1181100"/>
                <a:gd name="connsiteX13" fmla="*/ 441484 w 742950"/>
                <a:gd name="connsiteY13" fmla="*/ 437674 h 1181100"/>
                <a:gd name="connsiteX14" fmla="*/ 604361 w 742950"/>
                <a:gd name="connsiteY14" fmla="*/ 587216 h 1181100"/>
                <a:gd name="connsiteX15" fmla="*/ 644366 w 742950"/>
                <a:gd name="connsiteY15" fmla="*/ 861536 h 1181100"/>
                <a:gd name="connsiteX16" fmla="*/ 694849 w 742950"/>
                <a:gd name="connsiteY16" fmla="*/ 598646 h 1181100"/>
                <a:gd name="connsiteX17" fmla="*/ 631031 w 742950"/>
                <a:gd name="connsiteY17" fmla="*/ 297656 h 1181100"/>
                <a:gd name="connsiteX18" fmla="*/ 630079 w 742950"/>
                <a:gd name="connsiteY18" fmla="*/ 531971 h 1181100"/>
                <a:gd name="connsiteX19" fmla="*/ 441484 w 742950"/>
                <a:gd name="connsiteY19" fmla="*/ 268129 h 1181100"/>
                <a:gd name="connsiteX20" fmla="*/ 441484 w 742950"/>
                <a:gd name="connsiteY20" fmla="*/ 200501 h 1181100"/>
                <a:gd name="connsiteX21" fmla="*/ 605314 w 742950"/>
                <a:gd name="connsiteY21" fmla="*/ 350996 h 1181100"/>
                <a:gd name="connsiteX22" fmla="*/ 681514 w 742950"/>
                <a:gd name="connsiteY22" fmla="*/ 583406 h 1181100"/>
                <a:gd name="connsiteX23" fmla="*/ 630079 w 742950"/>
                <a:gd name="connsiteY23" fmla="*/ 531971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42950" h="1181100">
                  <a:moveTo>
                    <a:pt x="631031" y="297656"/>
                  </a:moveTo>
                  <a:cubicBezTo>
                    <a:pt x="463391" y="185261"/>
                    <a:pt x="442436" y="10001"/>
                    <a:pt x="442436" y="9049"/>
                  </a:cubicBezTo>
                  <a:lnTo>
                    <a:pt x="442436" y="7144"/>
                  </a:lnTo>
                  <a:lnTo>
                    <a:pt x="387191" y="7144"/>
                  </a:lnTo>
                  <a:lnTo>
                    <a:pt x="391001" y="881539"/>
                  </a:lnTo>
                  <a:cubicBezTo>
                    <a:pt x="351949" y="844391"/>
                    <a:pt x="294799" y="820579"/>
                    <a:pt x="230029" y="820579"/>
                  </a:cubicBezTo>
                  <a:cubicBezTo>
                    <a:pt x="111919" y="820579"/>
                    <a:pt x="7144" y="910114"/>
                    <a:pt x="7144" y="1008221"/>
                  </a:cubicBezTo>
                  <a:cubicBezTo>
                    <a:pt x="7144" y="1106329"/>
                    <a:pt x="111919" y="1174909"/>
                    <a:pt x="230029" y="1174909"/>
                  </a:cubicBezTo>
                  <a:cubicBezTo>
                    <a:pt x="347186" y="1174909"/>
                    <a:pt x="441484" y="1102519"/>
                    <a:pt x="443389" y="997744"/>
                  </a:cubicBezTo>
                  <a:lnTo>
                    <a:pt x="442436" y="997744"/>
                  </a:lnTo>
                  <a:lnTo>
                    <a:pt x="442436" y="999649"/>
                  </a:lnTo>
                  <a:cubicBezTo>
                    <a:pt x="442436" y="999649"/>
                    <a:pt x="442436" y="999649"/>
                    <a:pt x="442436" y="999649"/>
                  </a:cubicBezTo>
                  <a:cubicBezTo>
                    <a:pt x="442436" y="999649"/>
                    <a:pt x="442436" y="999649"/>
                    <a:pt x="442436" y="999649"/>
                  </a:cubicBezTo>
                  <a:lnTo>
                    <a:pt x="441484" y="437674"/>
                  </a:lnTo>
                  <a:cubicBezTo>
                    <a:pt x="469106" y="480536"/>
                    <a:pt x="517684" y="521494"/>
                    <a:pt x="604361" y="587216"/>
                  </a:cubicBezTo>
                  <a:cubicBezTo>
                    <a:pt x="777716" y="716756"/>
                    <a:pt x="644366" y="861536"/>
                    <a:pt x="644366" y="861536"/>
                  </a:cubicBezTo>
                  <a:cubicBezTo>
                    <a:pt x="736759" y="816769"/>
                    <a:pt x="781526" y="699611"/>
                    <a:pt x="694849" y="598646"/>
                  </a:cubicBezTo>
                  <a:cubicBezTo>
                    <a:pt x="768191" y="530066"/>
                    <a:pt x="771049" y="391001"/>
                    <a:pt x="631031" y="297656"/>
                  </a:cubicBezTo>
                  <a:close/>
                  <a:moveTo>
                    <a:pt x="630079" y="531971"/>
                  </a:moveTo>
                  <a:cubicBezTo>
                    <a:pt x="479584" y="431006"/>
                    <a:pt x="446246" y="296704"/>
                    <a:pt x="441484" y="268129"/>
                  </a:cubicBezTo>
                  <a:lnTo>
                    <a:pt x="441484" y="200501"/>
                  </a:lnTo>
                  <a:cubicBezTo>
                    <a:pt x="469106" y="243364"/>
                    <a:pt x="516731" y="285274"/>
                    <a:pt x="605314" y="350996"/>
                  </a:cubicBezTo>
                  <a:cubicBezTo>
                    <a:pt x="719614" y="435769"/>
                    <a:pt x="705326" y="532924"/>
                    <a:pt x="681514" y="583406"/>
                  </a:cubicBezTo>
                  <a:cubicBezTo>
                    <a:pt x="666274" y="569119"/>
                    <a:pt x="650081" y="545306"/>
                    <a:pt x="630079" y="5319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919FF8D3-76F6-4D61-82B6-FEBA29A91BFD}"/>
                </a:ext>
              </a:extLst>
            </p:cNvPr>
            <p:cNvSpPr/>
            <p:nvPr/>
          </p:nvSpPr>
          <p:spPr>
            <a:xfrm rot="1113097">
              <a:off x="2727229" y="6089650"/>
              <a:ext cx="321277" cy="338802"/>
            </a:xfrm>
            <a:custGeom>
              <a:avLst/>
              <a:gdLst>
                <a:gd name="connsiteX0" fmla="*/ 1046321 w 1047750"/>
                <a:gd name="connsiteY0" fmla="*/ 419576 h 1104900"/>
                <a:gd name="connsiteX1" fmla="*/ 1046321 w 1047750"/>
                <a:gd name="connsiteY1" fmla="*/ 311944 h 1104900"/>
                <a:gd name="connsiteX2" fmla="*/ 759619 w 1047750"/>
                <a:gd name="connsiteY2" fmla="*/ 311944 h 1104900"/>
                <a:gd name="connsiteX3" fmla="*/ 759619 w 1047750"/>
                <a:gd name="connsiteY3" fmla="*/ 7144 h 1104900"/>
                <a:gd name="connsiteX4" fmla="*/ 651986 w 1047750"/>
                <a:gd name="connsiteY4" fmla="*/ 7144 h 1104900"/>
                <a:gd name="connsiteX5" fmla="*/ 651986 w 1047750"/>
                <a:gd name="connsiteY5" fmla="*/ 311944 h 1104900"/>
                <a:gd name="connsiteX6" fmla="*/ 383381 w 1047750"/>
                <a:gd name="connsiteY6" fmla="*/ 311944 h 1104900"/>
                <a:gd name="connsiteX7" fmla="*/ 383381 w 1047750"/>
                <a:gd name="connsiteY7" fmla="*/ 78581 h 1104900"/>
                <a:gd name="connsiteX8" fmla="*/ 275749 w 1047750"/>
                <a:gd name="connsiteY8" fmla="*/ 78581 h 1104900"/>
                <a:gd name="connsiteX9" fmla="*/ 275749 w 1047750"/>
                <a:gd name="connsiteY9" fmla="*/ 310991 h 1104900"/>
                <a:gd name="connsiteX10" fmla="*/ 7144 w 1047750"/>
                <a:gd name="connsiteY10" fmla="*/ 310991 h 1104900"/>
                <a:gd name="connsiteX11" fmla="*/ 7144 w 1047750"/>
                <a:gd name="connsiteY11" fmla="*/ 418624 h 1104900"/>
                <a:gd name="connsiteX12" fmla="*/ 275749 w 1047750"/>
                <a:gd name="connsiteY12" fmla="*/ 418624 h 1104900"/>
                <a:gd name="connsiteX13" fmla="*/ 275749 w 1047750"/>
                <a:gd name="connsiteY13" fmla="*/ 705326 h 1104900"/>
                <a:gd name="connsiteX14" fmla="*/ 7144 w 1047750"/>
                <a:gd name="connsiteY14" fmla="*/ 705326 h 1104900"/>
                <a:gd name="connsiteX15" fmla="*/ 7144 w 1047750"/>
                <a:gd name="connsiteY15" fmla="*/ 812959 h 1104900"/>
                <a:gd name="connsiteX16" fmla="*/ 275749 w 1047750"/>
                <a:gd name="connsiteY16" fmla="*/ 812959 h 1104900"/>
                <a:gd name="connsiteX17" fmla="*/ 275749 w 1047750"/>
                <a:gd name="connsiteY17" fmla="*/ 1099661 h 1104900"/>
                <a:gd name="connsiteX18" fmla="*/ 383381 w 1047750"/>
                <a:gd name="connsiteY18" fmla="*/ 1099661 h 1104900"/>
                <a:gd name="connsiteX19" fmla="*/ 383381 w 1047750"/>
                <a:gd name="connsiteY19" fmla="*/ 812959 h 1104900"/>
                <a:gd name="connsiteX20" fmla="*/ 651986 w 1047750"/>
                <a:gd name="connsiteY20" fmla="*/ 812959 h 1104900"/>
                <a:gd name="connsiteX21" fmla="*/ 651986 w 1047750"/>
                <a:gd name="connsiteY21" fmla="*/ 1028224 h 1104900"/>
                <a:gd name="connsiteX22" fmla="*/ 759619 w 1047750"/>
                <a:gd name="connsiteY22" fmla="*/ 1028224 h 1104900"/>
                <a:gd name="connsiteX23" fmla="*/ 759619 w 1047750"/>
                <a:gd name="connsiteY23" fmla="*/ 812959 h 1104900"/>
                <a:gd name="connsiteX24" fmla="*/ 1046321 w 1047750"/>
                <a:gd name="connsiteY24" fmla="*/ 812959 h 1104900"/>
                <a:gd name="connsiteX25" fmla="*/ 1046321 w 1047750"/>
                <a:gd name="connsiteY25" fmla="*/ 705326 h 1104900"/>
                <a:gd name="connsiteX26" fmla="*/ 759619 w 1047750"/>
                <a:gd name="connsiteY26" fmla="*/ 705326 h 1104900"/>
                <a:gd name="connsiteX27" fmla="*/ 759619 w 1047750"/>
                <a:gd name="connsiteY27" fmla="*/ 419576 h 1104900"/>
                <a:gd name="connsiteX28" fmla="*/ 1046321 w 1047750"/>
                <a:gd name="connsiteY28" fmla="*/ 419576 h 1104900"/>
                <a:gd name="connsiteX29" fmla="*/ 651986 w 1047750"/>
                <a:gd name="connsiteY29" fmla="*/ 705326 h 1104900"/>
                <a:gd name="connsiteX30" fmla="*/ 383381 w 1047750"/>
                <a:gd name="connsiteY30" fmla="*/ 705326 h 1104900"/>
                <a:gd name="connsiteX31" fmla="*/ 383381 w 1047750"/>
                <a:gd name="connsiteY31" fmla="*/ 419576 h 1104900"/>
                <a:gd name="connsiteX32" fmla="*/ 651986 w 1047750"/>
                <a:gd name="connsiteY32" fmla="*/ 419576 h 1104900"/>
                <a:gd name="connsiteX33" fmla="*/ 651986 w 1047750"/>
                <a:gd name="connsiteY33" fmla="*/ 705326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047750" h="1104900">
                  <a:moveTo>
                    <a:pt x="1046321" y="419576"/>
                  </a:moveTo>
                  <a:lnTo>
                    <a:pt x="1046321" y="311944"/>
                  </a:lnTo>
                  <a:lnTo>
                    <a:pt x="759619" y="311944"/>
                  </a:lnTo>
                  <a:lnTo>
                    <a:pt x="759619" y="7144"/>
                  </a:lnTo>
                  <a:lnTo>
                    <a:pt x="651986" y="7144"/>
                  </a:lnTo>
                  <a:lnTo>
                    <a:pt x="651986" y="311944"/>
                  </a:lnTo>
                  <a:lnTo>
                    <a:pt x="383381" y="311944"/>
                  </a:lnTo>
                  <a:lnTo>
                    <a:pt x="383381" y="78581"/>
                  </a:lnTo>
                  <a:lnTo>
                    <a:pt x="275749" y="78581"/>
                  </a:lnTo>
                  <a:lnTo>
                    <a:pt x="275749" y="310991"/>
                  </a:lnTo>
                  <a:lnTo>
                    <a:pt x="7144" y="310991"/>
                  </a:lnTo>
                  <a:lnTo>
                    <a:pt x="7144" y="418624"/>
                  </a:lnTo>
                  <a:lnTo>
                    <a:pt x="275749" y="418624"/>
                  </a:lnTo>
                  <a:lnTo>
                    <a:pt x="275749" y="705326"/>
                  </a:lnTo>
                  <a:lnTo>
                    <a:pt x="7144" y="705326"/>
                  </a:lnTo>
                  <a:lnTo>
                    <a:pt x="7144" y="812959"/>
                  </a:lnTo>
                  <a:lnTo>
                    <a:pt x="275749" y="812959"/>
                  </a:lnTo>
                  <a:lnTo>
                    <a:pt x="275749" y="1099661"/>
                  </a:lnTo>
                  <a:lnTo>
                    <a:pt x="383381" y="1099661"/>
                  </a:lnTo>
                  <a:lnTo>
                    <a:pt x="383381" y="812959"/>
                  </a:lnTo>
                  <a:lnTo>
                    <a:pt x="651986" y="812959"/>
                  </a:lnTo>
                  <a:lnTo>
                    <a:pt x="651986" y="1028224"/>
                  </a:lnTo>
                  <a:lnTo>
                    <a:pt x="759619" y="1028224"/>
                  </a:lnTo>
                  <a:lnTo>
                    <a:pt x="759619" y="812959"/>
                  </a:lnTo>
                  <a:lnTo>
                    <a:pt x="1046321" y="812959"/>
                  </a:lnTo>
                  <a:lnTo>
                    <a:pt x="1046321" y="705326"/>
                  </a:lnTo>
                  <a:lnTo>
                    <a:pt x="759619" y="705326"/>
                  </a:lnTo>
                  <a:lnTo>
                    <a:pt x="759619" y="419576"/>
                  </a:lnTo>
                  <a:lnTo>
                    <a:pt x="1046321" y="419576"/>
                  </a:lnTo>
                  <a:close/>
                  <a:moveTo>
                    <a:pt x="651986" y="705326"/>
                  </a:moveTo>
                  <a:lnTo>
                    <a:pt x="383381" y="705326"/>
                  </a:lnTo>
                  <a:lnTo>
                    <a:pt x="383381" y="419576"/>
                  </a:lnTo>
                  <a:lnTo>
                    <a:pt x="651986" y="419576"/>
                  </a:lnTo>
                  <a:lnTo>
                    <a:pt x="651986" y="70532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6C18F3F5-3767-4C03-A302-0A192C98BC0F}"/>
                </a:ext>
              </a:extLst>
            </p:cNvPr>
            <p:cNvSpPr/>
            <p:nvPr/>
          </p:nvSpPr>
          <p:spPr>
            <a:xfrm rot="3426473">
              <a:off x="2348036" y="6366051"/>
              <a:ext cx="248260" cy="400137"/>
            </a:xfrm>
            <a:custGeom>
              <a:avLst/>
              <a:gdLst>
                <a:gd name="connsiteX0" fmla="*/ 657701 w 809625"/>
                <a:gd name="connsiteY0" fmla="*/ 150019 h 1304925"/>
                <a:gd name="connsiteX1" fmla="*/ 392906 w 809625"/>
                <a:gd name="connsiteY1" fmla="*/ 322421 h 1304925"/>
                <a:gd name="connsiteX2" fmla="*/ 403384 w 809625"/>
                <a:gd name="connsiteY2" fmla="*/ 260509 h 1304925"/>
                <a:gd name="connsiteX3" fmla="*/ 205264 w 809625"/>
                <a:gd name="connsiteY3" fmla="*/ 62389 h 1304925"/>
                <a:gd name="connsiteX4" fmla="*/ 7144 w 809625"/>
                <a:gd name="connsiteY4" fmla="*/ 260509 h 1304925"/>
                <a:gd name="connsiteX5" fmla="*/ 8096 w 809625"/>
                <a:gd name="connsiteY5" fmla="*/ 282416 h 1304925"/>
                <a:gd name="connsiteX6" fmla="*/ 28099 w 809625"/>
                <a:gd name="connsiteY6" fmla="*/ 369094 h 1304925"/>
                <a:gd name="connsiteX7" fmla="*/ 251936 w 809625"/>
                <a:gd name="connsiteY7" fmla="*/ 466249 h 1304925"/>
                <a:gd name="connsiteX8" fmla="*/ 593884 w 809625"/>
                <a:gd name="connsiteY8" fmla="*/ 334804 h 1304925"/>
                <a:gd name="connsiteX9" fmla="*/ 353854 w 809625"/>
                <a:gd name="connsiteY9" fmla="*/ 1273016 h 1304925"/>
                <a:gd name="connsiteX10" fmla="*/ 457676 w 809625"/>
                <a:gd name="connsiteY10" fmla="*/ 1300639 h 1304925"/>
                <a:gd name="connsiteX11" fmla="*/ 804386 w 809625"/>
                <a:gd name="connsiteY11" fmla="*/ 7144 h 1304925"/>
                <a:gd name="connsiteX12" fmla="*/ 657701 w 809625"/>
                <a:gd name="connsiteY12" fmla="*/ 150019 h 1304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09625" h="1304925">
                  <a:moveTo>
                    <a:pt x="657701" y="150019"/>
                  </a:moveTo>
                  <a:cubicBezTo>
                    <a:pt x="656749" y="150971"/>
                    <a:pt x="568167" y="260509"/>
                    <a:pt x="392906" y="322421"/>
                  </a:cubicBezTo>
                  <a:cubicBezTo>
                    <a:pt x="399574" y="302419"/>
                    <a:pt x="403384" y="282416"/>
                    <a:pt x="403384" y="260509"/>
                  </a:cubicBezTo>
                  <a:cubicBezTo>
                    <a:pt x="403384" y="150971"/>
                    <a:pt x="314801" y="62389"/>
                    <a:pt x="205264" y="62389"/>
                  </a:cubicBezTo>
                  <a:cubicBezTo>
                    <a:pt x="95726" y="62389"/>
                    <a:pt x="7144" y="150971"/>
                    <a:pt x="7144" y="260509"/>
                  </a:cubicBezTo>
                  <a:cubicBezTo>
                    <a:pt x="7144" y="268129"/>
                    <a:pt x="8096" y="275749"/>
                    <a:pt x="8096" y="282416"/>
                  </a:cubicBezTo>
                  <a:cubicBezTo>
                    <a:pt x="8096" y="311944"/>
                    <a:pt x="14764" y="342424"/>
                    <a:pt x="28099" y="369094"/>
                  </a:cubicBezTo>
                  <a:cubicBezTo>
                    <a:pt x="46196" y="404336"/>
                    <a:pt x="104299" y="484346"/>
                    <a:pt x="251936" y="466249"/>
                  </a:cubicBezTo>
                  <a:cubicBezTo>
                    <a:pt x="403384" y="447199"/>
                    <a:pt x="507206" y="389096"/>
                    <a:pt x="593884" y="334804"/>
                  </a:cubicBezTo>
                  <a:lnTo>
                    <a:pt x="353854" y="1273016"/>
                  </a:lnTo>
                  <a:lnTo>
                    <a:pt x="457676" y="1300639"/>
                  </a:lnTo>
                  <a:lnTo>
                    <a:pt x="804386" y="7144"/>
                  </a:lnTo>
                  <a:lnTo>
                    <a:pt x="657701" y="1500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701C336F-B278-4CCF-ABF9-81825A952BBE}"/>
                </a:ext>
              </a:extLst>
            </p:cNvPr>
            <p:cNvGrpSpPr/>
            <p:nvPr/>
          </p:nvGrpSpPr>
          <p:grpSpPr>
            <a:xfrm rot="16332">
              <a:off x="3770908" y="6177110"/>
              <a:ext cx="322640" cy="301229"/>
              <a:chOff x="3081888" y="3373426"/>
              <a:chExt cx="1571111" cy="1466850"/>
            </a:xfrm>
            <a:grpFill/>
          </p:grpSpPr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6270F19A-CFF7-41E2-AB50-64C1F2E3C392}"/>
                  </a:ext>
                </a:extLst>
              </p:cNvPr>
              <p:cNvSpPr/>
              <p:nvPr/>
            </p:nvSpPr>
            <p:spPr>
              <a:xfrm>
                <a:off x="4376774" y="3684380"/>
                <a:ext cx="276225" cy="276225"/>
              </a:xfrm>
              <a:custGeom>
                <a:avLst/>
                <a:gdLst>
                  <a:gd name="connsiteX0" fmla="*/ 142399 w 276225"/>
                  <a:gd name="connsiteY0" fmla="*/ 277654 h 276225"/>
                  <a:gd name="connsiteX1" fmla="*/ 277654 w 276225"/>
                  <a:gd name="connsiteY1" fmla="*/ 142399 h 276225"/>
                  <a:gd name="connsiteX2" fmla="*/ 142399 w 276225"/>
                  <a:gd name="connsiteY2" fmla="*/ 7144 h 276225"/>
                  <a:gd name="connsiteX3" fmla="*/ 7144 w 276225"/>
                  <a:gd name="connsiteY3" fmla="*/ 142399 h 276225"/>
                  <a:gd name="connsiteX4" fmla="*/ 142399 w 276225"/>
                  <a:gd name="connsiteY4" fmla="*/ 277654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6225" h="276225">
                    <a:moveTo>
                      <a:pt x="142399" y="277654"/>
                    </a:moveTo>
                    <a:cubicBezTo>
                      <a:pt x="216694" y="277654"/>
                      <a:pt x="277654" y="217646"/>
                      <a:pt x="277654" y="142399"/>
                    </a:cubicBezTo>
                    <a:cubicBezTo>
                      <a:pt x="277654" y="68104"/>
                      <a:pt x="217646" y="7144"/>
                      <a:pt x="142399" y="7144"/>
                    </a:cubicBezTo>
                    <a:cubicBezTo>
                      <a:pt x="67151" y="7144"/>
                      <a:pt x="7144" y="67151"/>
                      <a:pt x="7144" y="142399"/>
                    </a:cubicBezTo>
                    <a:cubicBezTo>
                      <a:pt x="8096" y="216694"/>
                      <a:pt x="68104" y="277654"/>
                      <a:pt x="142399" y="2776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14285339-B626-4EFA-8A9D-32B23C138DA7}"/>
                  </a:ext>
                </a:extLst>
              </p:cNvPr>
              <p:cNvSpPr/>
              <p:nvPr/>
            </p:nvSpPr>
            <p:spPr>
              <a:xfrm>
                <a:off x="4376774" y="4124435"/>
                <a:ext cx="276225" cy="276225"/>
              </a:xfrm>
              <a:custGeom>
                <a:avLst/>
                <a:gdLst>
                  <a:gd name="connsiteX0" fmla="*/ 142399 w 276225"/>
                  <a:gd name="connsiteY0" fmla="*/ 7144 h 276225"/>
                  <a:gd name="connsiteX1" fmla="*/ 7144 w 276225"/>
                  <a:gd name="connsiteY1" fmla="*/ 142399 h 276225"/>
                  <a:gd name="connsiteX2" fmla="*/ 142399 w 276225"/>
                  <a:gd name="connsiteY2" fmla="*/ 277654 h 276225"/>
                  <a:gd name="connsiteX3" fmla="*/ 277654 w 276225"/>
                  <a:gd name="connsiteY3" fmla="*/ 142399 h 276225"/>
                  <a:gd name="connsiteX4" fmla="*/ 142399 w 276225"/>
                  <a:gd name="connsiteY4" fmla="*/ 7144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6225" h="276225">
                    <a:moveTo>
                      <a:pt x="142399" y="7144"/>
                    </a:moveTo>
                    <a:cubicBezTo>
                      <a:pt x="68104" y="7144"/>
                      <a:pt x="7144" y="67151"/>
                      <a:pt x="7144" y="142399"/>
                    </a:cubicBezTo>
                    <a:cubicBezTo>
                      <a:pt x="7144" y="216694"/>
                      <a:pt x="67151" y="277654"/>
                      <a:pt x="142399" y="277654"/>
                    </a:cubicBezTo>
                    <a:cubicBezTo>
                      <a:pt x="217646" y="277654"/>
                      <a:pt x="277654" y="217646"/>
                      <a:pt x="277654" y="142399"/>
                    </a:cubicBezTo>
                    <a:cubicBezTo>
                      <a:pt x="277654" y="68104"/>
                      <a:pt x="217646" y="7144"/>
                      <a:pt x="14239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145" name="Graphic 144">
                <a:extLst>
                  <a:ext uri="{FF2B5EF4-FFF2-40B4-BE49-F238E27FC236}">
                    <a16:creationId xmlns:a16="http://schemas.microsoft.com/office/drawing/2014/main" id="{536487A7-DEE9-4826-B53F-46E84784B4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081888" y="3373426"/>
                <a:ext cx="1247775" cy="1466850"/>
              </a:xfrm>
              <a:prstGeom prst="rect">
                <a:avLst/>
              </a:prstGeom>
            </p:spPr>
          </p:pic>
        </p:grpSp>
        <p:pic>
          <p:nvPicPr>
            <p:cNvPr id="139" name="Graphic 138">
              <a:extLst>
                <a:ext uri="{FF2B5EF4-FFF2-40B4-BE49-F238E27FC236}">
                  <a16:creationId xmlns:a16="http://schemas.microsoft.com/office/drawing/2014/main" id="{50685E7B-97DF-40A1-8DEA-6926ED290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 rot="21522513">
              <a:off x="1521804" y="5134364"/>
              <a:ext cx="241677" cy="680098"/>
            </a:xfrm>
            <a:prstGeom prst="rect">
              <a:avLst/>
            </a:prstGeom>
          </p:spPr>
        </p:pic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7659EA32-7B00-4BDE-A083-2D2783942AE9}"/>
                </a:ext>
              </a:extLst>
            </p:cNvPr>
            <p:cNvSpPr/>
            <p:nvPr/>
          </p:nvSpPr>
          <p:spPr>
            <a:xfrm rot="2702821">
              <a:off x="2080192" y="6284287"/>
              <a:ext cx="140347" cy="358665"/>
            </a:xfrm>
            <a:custGeom>
              <a:avLst/>
              <a:gdLst>
                <a:gd name="connsiteX0" fmla="*/ 6304 w 457699"/>
                <a:gd name="connsiteY0" fmla="*/ 1169508 h 1169675"/>
                <a:gd name="connsiteX1" fmla="*/ 1681 w 457699"/>
                <a:gd name="connsiteY1" fmla="*/ 1164884 h 1169675"/>
                <a:gd name="connsiteX2" fmla="*/ 1681 w 457699"/>
                <a:gd name="connsiteY2" fmla="*/ 1134371 h 1169675"/>
                <a:gd name="connsiteX3" fmla="*/ 1681 w 457699"/>
                <a:gd name="connsiteY3" fmla="*/ 1115416 h 1169675"/>
                <a:gd name="connsiteX4" fmla="*/ 5842 w 457699"/>
                <a:gd name="connsiteY4" fmla="*/ 6304 h 1169675"/>
                <a:gd name="connsiteX5" fmla="*/ 10465 w 457699"/>
                <a:gd name="connsiteY5" fmla="*/ 1681 h 1169675"/>
                <a:gd name="connsiteX6" fmla="*/ 70567 w 457699"/>
                <a:gd name="connsiteY6" fmla="*/ 1681 h 1169675"/>
                <a:gd name="connsiteX7" fmla="*/ 75190 w 457699"/>
                <a:gd name="connsiteY7" fmla="*/ 6304 h 1169675"/>
                <a:gd name="connsiteX8" fmla="*/ 71492 w 457699"/>
                <a:gd name="connsiteY8" fmla="*/ 832012 h 1169675"/>
                <a:gd name="connsiteX9" fmla="*/ 131131 w 457699"/>
                <a:gd name="connsiteY9" fmla="*/ 774222 h 1169675"/>
                <a:gd name="connsiteX10" fmla="*/ 261969 w 457699"/>
                <a:gd name="connsiteY10" fmla="*/ 734924 h 1169675"/>
                <a:gd name="connsiteX11" fmla="*/ 444586 w 457699"/>
                <a:gd name="connsiteY11" fmla="*/ 844957 h 1169675"/>
                <a:gd name="connsiteX12" fmla="*/ 301266 w 457699"/>
                <a:gd name="connsiteY12" fmla="*/ 1140844 h 1169675"/>
                <a:gd name="connsiteX13" fmla="*/ 109402 w 457699"/>
                <a:gd name="connsiteY13" fmla="*/ 1169970 h 1169675"/>
                <a:gd name="connsiteX14" fmla="*/ 109402 w 457699"/>
                <a:gd name="connsiteY14" fmla="*/ 1169970 h 1169675"/>
                <a:gd name="connsiteX15" fmla="*/ 82125 w 457699"/>
                <a:gd name="connsiteY15" fmla="*/ 1169970 h 1169675"/>
                <a:gd name="connsiteX16" fmla="*/ 62708 w 457699"/>
                <a:gd name="connsiteY16" fmla="*/ 1169970 h 1169675"/>
                <a:gd name="connsiteX17" fmla="*/ 37742 w 457699"/>
                <a:gd name="connsiteY17" fmla="*/ 1170895 h 1169675"/>
                <a:gd name="connsiteX18" fmla="*/ 37280 w 457699"/>
                <a:gd name="connsiteY18" fmla="*/ 1170895 h 1169675"/>
                <a:gd name="connsiteX19" fmla="*/ 6304 w 457699"/>
                <a:gd name="connsiteY19" fmla="*/ 1169508 h 1169675"/>
                <a:gd name="connsiteX20" fmla="*/ 101543 w 457699"/>
                <a:gd name="connsiteY20" fmla="*/ 1098772 h 1169675"/>
                <a:gd name="connsiteX21" fmla="*/ 272602 w 457699"/>
                <a:gd name="connsiteY21" fmla="*/ 1074732 h 1169675"/>
                <a:gd name="connsiteX22" fmla="*/ 376625 w 457699"/>
                <a:gd name="connsiteY22" fmla="*/ 872697 h 1169675"/>
                <a:gd name="connsiteX23" fmla="*/ 262431 w 457699"/>
                <a:gd name="connsiteY23" fmla="*/ 808896 h 1169675"/>
                <a:gd name="connsiteX24" fmla="*/ 172740 w 457699"/>
                <a:gd name="connsiteY24" fmla="*/ 835711 h 1169675"/>
                <a:gd name="connsiteX25" fmla="*/ 76115 w 457699"/>
                <a:gd name="connsiteY25" fmla="*/ 1098772 h 1169675"/>
                <a:gd name="connsiteX26" fmla="*/ 81200 w 457699"/>
                <a:gd name="connsiteY26" fmla="*/ 1098772 h 1169675"/>
                <a:gd name="connsiteX27" fmla="*/ 101543 w 457699"/>
                <a:gd name="connsiteY27" fmla="*/ 1098772 h 1169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57699" h="1169675">
                  <a:moveTo>
                    <a:pt x="6304" y="1169508"/>
                  </a:moveTo>
                  <a:lnTo>
                    <a:pt x="1681" y="1164884"/>
                  </a:lnTo>
                  <a:lnTo>
                    <a:pt x="1681" y="1134371"/>
                  </a:lnTo>
                  <a:cubicBezTo>
                    <a:pt x="1681" y="1127899"/>
                    <a:pt x="1681" y="1121888"/>
                    <a:pt x="1681" y="1115416"/>
                  </a:cubicBezTo>
                  <a:lnTo>
                    <a:pt x="5842" y="6304"/>
                  </a:lnTo>
                  <a:lnTo>
                    <a:pt x="10465" y="1681"/>
                  </a:lnTo>
                  <a:lnTo>
                    <a:pt x="70567" y="1681"/>
                  </a:lnTo>
                  <a:lnTo>
                    <a:pt x="75190" y="6304"/>
                  </a:lnTo>
                  <a:lnTo>
                    <a:pt x="71492" y="832012"/>
                  </a:lnTo>
                  <a:cubicBezTo>
                    <a:pt x="88135" y="808896"/>
                    <a:pt x="108015" y="789479"/>
                    <a:pt x="131131" y="774222"/>
                  </a:cubicBezTo>
                  <a:cubicBezTo>
                    <a:pt x="169504" y="748332"/>
                    <a:pt x="214812" y="734924"/>
                    <a:pt x="261969" y="734924"/>
                  </a:cubicBezTo>
                  <a:cubicBezTo>
                    <a:pt x="346111" y="734924"/>
                    <a:pt x="418234" y="778383"/>
                    <a:pt x="444586" y="844957"/>
                  </a:cubicBezTo>
                  <a:cubicBezTo>
                    <a:pt x="488044" y="953603"/>
                    <a:pt x="422394" y="1089063"/>
                    <a:pt x="301266" y="1140844"/>
                  </a:cubicBezTo>
                  <a:cubicBezTo>
                    <a:pt x="241164" y="1166734"/>
                    <a:pt x="167192" y="1169970"/>
                    <a:pt x="109402" y="1169970"/>
                  </a:cubicBezTo>
                  <a:cubicBezTo>
                    <a:pt x="109402" y="1169970"/>
                    <a:pt x="109402" y="1169970"/>
                    <a:pt x="109402" y="1169970"/>
                  </a:cubicBezTo>
                  <a:cubicBezTo>
                    <a:pt x="99693" y="1169970"/>
                    <a:pt x="90447" y="1169970"/>
                    <a:pt x="82125" y="1169970"/>
                  </a:cubicBezTo>
                  <a:cubicBezTo>
                    <a:pt x="75190" y="1169970"/>
                    <a:pt x="68718" y="1169970"/>
                    <a:pt x="62708" y="1169970"/>
                  </a:cubicBezTo>
                  <a:cubicBezTo>
                    <a:pt x="46989" y="1169970"/>
                    <a:pt x="37742" y="1170895"/>
                    <a:pt x="37742" y="1170895"/>
                  </a:cubicBezTo>
                  <a:lnTo>
                    <a:pt x="37280" y="1170895"/>
                  </a:lnTo>
                  <a:lnTo>
                    <a:pt x="6304" y="1169508"/>
                  </a:lnTo>
                  <a:close/>
                  <a:moveTo>
                    <a:pt x="101543" y="1098772"/>
                  </a:moveTo>
                  <a:cubicBezTo>
                    <a:pt x="158408" y="1098772"/>
                    <a:pt x="223133" y="1095998"/>
                    <a:pt x="272602" y="1074732"/>
                  </a:cubicBezTo>
                  <a:cubicBezTo>
                    <a:pt x="356745" y="1038670"/>
                    <a:pt x="405289" y="944357"/>
                    <a:pt x="376625" y="872697"/>
                  </a:cubicBezTo>
                  <a:cubicBezTo>
                    <a:pt x="361368" y="833862"/>
                    <a:pt x="316060" y="808896"/>
                    <a:pt x="262431" y="808896"/>
                  </a:cubicBezTo>
                  <a:cubicBezTo>
                    <a:pt x="230068" y="808896"/>
                    <a:pt x="198168" y="818605"/>
                    <a:pt x="172740" y="835711"/>
                  </a:cubicBezTo>
                  <a:cubicBezTo>
                    <a:pt x="109864" y="877320"/>
                    <a:pt x="80276" y="958689"/>
                    <a:pt x="76115" y="1098772"/>
                  </a:cubicBezTo>
                  <a:cubicBezTo>
                    <a:pt x="77964" y="1098772"/>
                    <a:pt x="79351" y="1098772"/>
                    <a:pt x="81200" y="1098772"/>
                  </a:cubicBezTo>
                  <a:lnTo>
                    <a:pt x="101543" y="1098772"/>
                  </a:lnTo>
                  <a:close/>
                </a:path>
              </a:pathLst>
            </a:custGeom>
            <a:grpFill/>
            <a:ln w="46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E18CEB90-A102-401C-BE32-5E4133589456}"/>
                </a:ext>
              </a:extLst>
            </p:cNvPr>
            <p:cNvSpPr/>
            <p:nvPr/>
          </p:nvSpPr>
          <p:spPr>
            <a:xfrm rot="10389607">
              <a:off x="2696456" y="5457486"/>
              <a:ext cx="299914" cy="333478"/>
            </a:xfrm>
            <a:custGeom>
              <a:avLst/>
              <a:gdLst>
                <a:gd name="connsiteX0" fmla="*/ 788092 w 1280633"/>
                <a:gd name="connsiteY0" fmla="*/ 202791 h 1423953"/>
                <a:gd name="connsiteX1" fmla="*/ 1033123 w 1280633"/>
                <a:gd name="connsiteY1" fmla="*/ 1681 h 1423953"/>
                <a:gd name="connsiteX2" fmla="*/ 1283239 w 1280633"/>
                <a:gd name="connsiteY2" fmla="*/ 201404 h 1423953"/>
                <a:gd name="connsiteX3" fmla="*/ 1033123 w 1280633"/>
                <a:gd name="connsiteY3" fmla="*/ 410374 h 1423953"/>
                <a:gd name="connsiteX4" fmla="*/ 856515 w 1280633"/>
                <a:gd name="connsiteY4" fmla="*/ 347498 h 1423953"/>
                <a:gd name="connsiteX5" fmla="*/ 860676 w 1280633"/>
                <a:gd name="connsiteY5" fmla="*/ 1176443 h 1423953"/>
                <a:gd name="connsiteX6" fmla="*/ 862063 w 1280633"/>
                <a:gd name="connsiteY6" fmla="*/ 1306817 h 1423953"/>
                <a:gd name="connsiteX7" fmla="*/ 857902 w 1280633"/>
                <a:gd name="connsiteY7" fmla="*/ 1311441 h 1423953"/>
                <a:gd name="connsiteX8" fmla="*/ 12777 w 1280633"/>
                <a:gd name="connsiteY8" fmla="*/ 1425634 h 1423953"/>
                <a:gd name="connsiteX9" fmla="*/ 7691 w 1280633"/>
                <a:gd name="connsiteY9" fmla="*/ 1421011 h 1423953"/>
                <a:gd name="connsiteX10" fmla="*/ 7691 w 1280633"/>
                <a:gd name="connsiteY10" fmla="*/ 1401593 h 1423953"/>
                <a:gd name="connsiteX11" fmla="*/ 7691 w 1280633"/>
                <a:gd name="connsiteY11" fmla="*/ 1401593 h 1423953"/>
                <a:gd name="connsiteX12" fmla="*/ 1681 w 1280633"/>
                <a:gd name="connsiteY12" fmla="*/ 303115 h 1423953"/>
                <a:gd name="connsiteX13" fmla="*/ 249024 w 1280633"/>
                <a:gd name="connsiteY13" fmla="*/ 98306 h 1423953"/>
                <a:gd name="connsiteX14" fmla="*/ 499140 w 1280633"/>
                <a:gd name="connsiteY14" fmla="*/ 297105 h 1423953"/>
                <a:gd name="connsiteX15" fmla="*/ 249024 w 1280633"/>
                <a:gd name="connsiteY15" fmla="*/ 506999 h 1423953"/>
                <a:gd name="connsiteX16" fmla="*/ 72416 w 1280633"/>
                <a:gd name="connsiteY16" fmla="*/ 444124 h 1423953"/>
                <a:gd name="connsiteX17" fmla="*/ 76115 w 1280633"/>
                <a:gd name="connsiteY17" fmla="*/ 1280465 h 1423953"/>
                <a:gd name="connsiteX18" fmla="*/ 790866 w 1280633"/>
                <a:gd name="connsiteY18" fmla="*/ 1178292 h 1423953"/>
                <a:gd name="connsiteX19" fmla="*/ 786705 w 1280633"/>
                <a:gd name="connsiteY19" fmla="*/ 207414 h 1423953"/>
                <a:gd name="connsiteX20" fmla="*/ 788092 w 1280633"/>
                <a:gd name="connsiteY20" fmla="*/ 202791 h 1423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80633" h="1423953">
                  <a:moveTo>
                    <a:pt x="788092" y="202791"/>
                  </a:moveTo>
                  <a:cubicBezTo>
                    <a:pt x="791790" y="91834"/>
                    <a:pt x="901361" y="1681"/>
                    <a:pt x="1033123" y="1681"/>
                  </a:cubicBezTo>
                  <a:cubicBezTo>
                    <a:pt x="1168583" y="1681"/>
                    <a:pt x="1283239" y="88598"/>
                    <a:pt x="1283239" y="201404"/>
                  </a:cubicBezTo>
                  <a:cubicBezTo>
                    <a:pt x="1283239" y="314211"/>
                    <a:pt x="1168583" y="410374"/>
                    <a:pt x="1033123" y="410374"/>
                  </a:cubicBezTo>
                  <a:cubicBezTo>
                    <a:pt x="966548" y="410374"/>
                    <a:pt x="902748" y="387720"/>
                    <a:pt x="856515" y="347498"/>
                  </a:cubicBezTo>
                  <a:lnTo>
                    <a:pt x="860676" y="1176443"/>
                  </a:lnTo>
                  <a:lnTo>
                    <a:pt x="862063" y="1306817"/>
                  </a:lnTo>
                  <a:lnTo>
                    <a:pt x="857902" y="1311441"/>
                  </a:lnTo>
                  <a:lnTo>
                    <a:pt x="12777" y="1425634"/>
                  </a:lnTo>
                  <a:lnTo>
                    <a:pt x="7691" y="1421011"/>
                  </a:lnTo>
                  <a:lnTo>
                    <a:pt x="7691" y="1401593"/>
                  </a:lnTo>
                  <a:lnTo>
                    <a:pt x="7691" y="1401593"/>
                  </a:lnTo>
                  <a:lnTo>
                    <a:pt x="1681" y="303115"/>
                  </a:lnTo>
                  <a:cubicBezTo>
                    <a:pt x="5380" y="192158"/>
                    <a:pt x="116799" y="98306"/>
                    <a:pt x="249024" y="98306"/>
                  </a:cubicBezTo>
                  <a:cubicBezTo>
                    <a:pt x="384484" y="98306"/>
                    <a:pt x="499140" y="184761"/>
                    <a:pt x="499140" y="297105"/>
                  </a:cubicBezTo>
                  <a:cubicBezTo>
                    <a:pt x="499140" y="410374"/>
                    <a:pt x="384484" y="506999"/>
                    <a:pt x="249024" y="506999"/>
                  </a:cubicBezTo>
                  <a:cubicBezTo>
                    <a:pt x="182449" y="506999"/>
                    <a:pt x="118649" y="484346"/>
                    <a:pt x="72416" y="444124"/>
                  </a:cubicBezTo>
                  <a:lnTo>
                    <a:pt x="76115" y="1280465"/>
                  </a:lnTo>
                  <a:lnTo>
                    <a:pt x="790866" y="1178292"/>
                  </a:lnTo>
                  <a:lnTo>
                    <a:pt x="786705" y="207414"/>
                  </a:lnTo>
                  <a:lnTo>
                    <a:pt x="788092" y="202791"/>
                  </a:lnTo>
                  <a:close/>
                </a:path>
              </a:pathLst>
            </a:custGeom>
            <a:grpFill/>
            <a:ln w="46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C7FF6C56-9385-4B8F-B60A-29AF631620AE}"/>
                </a:ext>
              </a:extLst>
            </p:cNvPr>
            <p:cNvSpPr/>
            <p:nvPr/>
          </p:nvSpPr>
          <p:spPr>
            <a:xfrm rot="8543827">
              <a:off x="3226948" y="6377387"/>
              <a:ext cx="261114" cy="289291"/>
            </a:xfrm>
            <a:custGeom>
              <a:avLst/>
              <a:gdLst>
                <a:gd name="connsiteX0" fmla="*/ 1033123 w 1285256"/>
                <a:gd name="connsiteY0" fmla="*/ 1681 h 1423953"/>
                <a:gd name="connsiteX1" fmla="*/ 788092 w 1285256"/>
                <a:gd name="connsiteY1" fmla="*/ 202791 h 1423953"/>
                <a:gd name="connsiteX2" fmla="*/ 786705 w 1285256"/>
                <a:gd name="connsiteY2" fmla="*/ 207877 h 1423953"/>
                <a:gd name="connsiteX3" fmla="*/ 790403 w 1285256"/>
                <a:gd name="connsiteY3" fmla="*/ 1067334 h 1423953"/>
                <a:gd name="connsiteX4" fmla="*/ 75653 w 1285256"/>
                <a:gd name="connsiteY4" fmla="*/ 1170432 h 1423953"/>
                <a:gd name="connsiteX5" fmla="*/ 72416 w 1285256"/>
                <a:gd name="connsiteY5" fmla="*/ 444124 h 1423953"/>
                <a:gd name="connsiteX6" fmla="*/ 249024 w 1285256"/>
                <a:gd name="connsiteY6" fmla="*/ 506999 h 1423953"/>
                <a:gd name="connsiteX7" fmla="*/ 499140 w 1285256"/>
                <a:gd name="connsiteY7" fmla="*/ 297105 h 1423953"/>
                <a:gd name="connsiteX8" fmla="*/ 249024 w 1285256"/>
                <a:gd name="connsiteY8" fmla="*/ 98306 h 1423953"/>
                <a:gd name="connsiteX9" fmla="*/ 1681 w 1285256"/>
                <a:gd name="connsiteY9" fmla="*/ 303115 h 1423953"/>
                <a:gd name="connsiteX10" fmla="*/ 7691 w 1285256"/>
                <a:gd name="connsiteY10" fmla="*/ 1402056 h 1423953"/>
                <a:gd name="connsiteX11" fmla="*/ 7691 w 1285256"/>
                <a:gd name="connsiteY11" fmla="*/ 1402056 h 1423953"/>
                <a:gd name="connsiteX12" fmla="*/ 7691 w 1285256"/>
                <a:gd name="connsiteY12" fmla="*/ 1421473 h 1423953"/>
                <a:gd name="connsiteX13" fmla="*/ 12777 w 1285256"/>
                <a:gd name="connsiteY13" fmla="*/ 1426097 h 1423953"/>
                <a:gd name="connsiteX14" fmla="*/ 857902 w 1285256"/>
                <a:gd name="connsiteY14" fmla="*/ 1311903 h 1423953"/>
                <a:gd name="connsiteX15" fmla="*/ 862063 w 1285256"/>
                <a:gd name="connsiteY15" fmla="*/ 1307280 h 1423953"/>
                <a:gd name="connsiteX16" fmla="*/ 860676 w 1285256"/>
                <a:gd name="connsiteY16" fmla="*/ 1176905 h 1423953"/>
                <a:gd name="connsiteX17" fmla="*/ 856978 w 1285256"/>
                <a:gd name="connsiteY17" fmla="*/ 347960 h 1423953"/>
                <a:gd name="connsiteX18" fmla="*/ 1033585 w 1285256"/>
                <a:gd name="connsiteY18" fmla="*/ 410836 h 1423953"/>
                <a:gd name="connsiteX19" fmla="*/ 1283701 w 1285256"/>
                <a:gd name="connsiteY19" fmla="*/ 201867 h 1423953"/>
                <a:gd name="connsiteX20" fmla="*/ 1033123 w 1285256"/>
                <a:gd name="connsiteY20" fmla="*/ 1681 h 1423953"/>
                <a:gd name="connsiteX21" fmla="*/ 76115 w 1285256"/>
                <a:gd name="connsiteY21" fmla="*/ 1280927 h 1423953"/>
                <a:gd name="connsiteX22" fmla="*/ 76115 w 1285256"/>
                <a:gd name="connsiteY22" fmla="*/ 1231459 h 1423953"/>
                <a:gd name="connsiteX23" fmla="*/ 790866 w 1285256"/>
                <a:gd name="connsiteY23" fmla="*/ 1128361 h 1423953"/>
                <a:gd name="connsiteX24" fmla="*/ 790866 w 1285256"/>
                <a:gd name="connsiteY24" fmla="*/ 1178754 h 1423953"/>
                <a:gd name="connsiteX25" fmla="*/ 76115 w 1285256"/>
                <a:gd name="connsiteY25" fmla="*/ 1280927 h 1423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85256" h="1423953">
                  <a:moveTo>
                    <a:pt x="1033123" y="1681"/>
                  </a:moveTo>
                  <a:cubicBezTo>
                    <a:pt x="901361" y="1681"/>
                    <a:pt x="791790" y="91834"/>
                    <a:pt x="788092" y="202791"/>
                  </a:cubicBezTo>
                  <a:lnTo>
                    <a:pt x="786705" y="207877"/>
                  </a:lnTo>
                  <a:lnTo>
                    <a:pt x="790403" y="1067334"/>
                  </a:lnTo>
                  <a:lnTo>
                    <a:pt x="75653" y="1170432"/>
                  </a:lnTo>
                  <a:lnTo>
                    <a:pt x="72416" y="444124"/>
                  </a:lnTo>
                  <a:cubicBezTo>
                    <a:pt x="118649" y="483883"/>
                    <a:pt x="182449" y="506999"/>
                    <a:pt x="249024" y="506999"/>
                  </a:cubicBezTo>
                  <a:cubicBezTo>
                    <a:pt x="384484" y="506999"/>
                    <a:pt x="499140" y="410374"/>
                    <a:pt x="499140" y="297105"/>
                  </a:cubicBezTo>
                  <a:cubicBezTo>
                    <a:pt x="499140" y="184761"/>
                    <a:pt x="384484" y="98306"/>
                    <a:pt x="249024" y="98306"/>
                  </a:cubicBezTo>
                  <a:cubicBezTo>
                    <a:pt x="117262" y="98306"/>
                    <a:pt x="5380" y="191696"/>
                    <a:pt x="1681" y="303115"/>
                  </a:cubicBezTo>
                  <a:lnTo>
                    <a:pt x="7691" y="1402056"/>
                  </a:lnTo>
                  <a:lnTo>
                    <a:pt x="7691" y="1402056"/>
                  </a:lnTo>
                  <a:lnTo>
                    <a:pt x="7691" y="1421473"/>
                  </a:lnTo>
                  <a:lnTo>
                    <a:pt x="12777" y="1426097"/>
                  </a:lnTo>
                  <a:lnTo>
                    <a:pt x="857902" y="1311903"/>
                  </a:lnTo>
                  <a:lnTo>
                    <a:pt x="862063" y="1307280"/>
                  </a:lnTo>
                  <a:lnTo>
                    <a:pt x="860676" y="1176905"/>
                  </a:lnTo>
                  <a:lnTo>
                    <a:pt x="856978" y="347960"/>
                  </a:lnTo>
                  <a:cubicBezTo>
                    <a:pt x="903210" y="387720"/>
                    <a:pt x="966548" y="410836"/>
                    <a:pt x="1033585" y="410836"/>
                  </a:cubicBezTo>
                  <a:cubicBezTo>
                    <a:pt x="1169045" y="410836"/>
                    <a:pt x="1283701" y="314673"/>
                    <a:pt x="1283701" y="201867"/>
                  </a:cubicBezTo>
                  <a:cubicBezTo>
                    <a:pt x="1283239" y="88598"/>
                    <a:pt x="1168583" y="1681"/>
                    <a:pt x="1033123" y="1681"/>
                  </a:cubicBezTo>
                  <a:close/>
                  <a:moveTo>
                    <a:pt x="76115" y="1280927"/>
                  </a:moveTo>
                  <a:lnTo>
                    <a:pt x="76115" y="1231459"/>
                  </a:lnTo>
                  <a:lnTo>
                    <a:pt x="790866" y="1128361"/>
                  </a:lnTo>
                  <a:lnTo>
                    <a:pt x="790866" y="1178754"/>
                  </a:lnTo>
                  <a:lnTo>
                    <a:pt x="76115" y="1280927"/>
                  </a:lnTo>
                  <a:close/>
                </a:path>
              </a:pathLst>
            </a:custGeom>
            <a:grpFill/>
            <a:ln w="46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77623324-A756-418D-BE0B-0ED490BE28B0}"/>
                </a:ext>
              </a:extLst>
            </p:cNvPr>
            <p:cNvSpPr/>
            <p:nvPr/>
          </p:nvSpPr>
          <p:spPr>
            <a:xfrm rot="20201837">
              <a:off x="4640506" y="6447656"/>
              <a:ext cx="137273" cy="362167"/>
            </a:xfrm>
            <a:custGeom>
              <a:avLst/>
              <a:gdLst>
                <a:gd name="connsiteX0" fmla="*/ 445294 w 447675"/>
                <a:gd name="connsiteY0" fmla="*/ 999649 h 1181100"/>
                <a:gd name="connsiteX1" fmla="*/ 445294 w 447675"/>
                <a:gd name="connsiteY1" fmla="*/ 999649 h 1181100"/>
                <a:gd name="connsiteX2" fmla="*/ 445294 w 447675"/>
                <a:gd name="connsiteY2" fmla="*/ 999649 h 1181100"/>
                <a:gd name="connsiteX3" fmla="*/ 439579 w 447675"/>
                <a:gd name="connsiteY3" fmla="*/ 7144 h 1181100"/>
                <a:gd name="connsiteX4" fmla="*/ 386239 w 447675"/>
                <a:gd name="connsiteY4" fmla="*/ 7144 h 1181100"/>
                <a:gd name="connsiteX5" fmla="*/ 390049 w 447675"/>
                <a:gd name="connsiteY5" fmla="*/ 881539 h 1181100"/>
                <a:gd name="connsiteX6" fmla="*/ 229076 w 447675"/>
                <a:gd name="connsiteY6" fmla="*/ 820579 h 1181100"/>
                <a:gd name="connsiteX7" fmla="*/ 7144 w 447675"/>
                <a:gd name="connsiteY7" fmla="*/ 1008221 h 1181100"/>
                <a:gd name="connsiteX8" fmla="*/ 230029 w 447675"/>
                <a:gd name="connsiteY8" fmla="*/ 1174909 h 1181100"/>
                <a:gd name="connsiteX9" fmla="*/ 443389 w 447675"/>
                <a:gd name="connsiteY9" fmla="*/ 997744 h 1181100"/>
                <a:gd name="connsiteX10" fmla="*/ 445294 w 447675"/>
                <a:gd name="connsiteY10" fmla="*/ 997744 h 1181100"/>
                <a:gd name="connsiteX11" fmla="*/ 445294 w 447675"/>
                <a:gd name="connsiteY11" fmla="*/ 999649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7675" h="1181100">
                  <a:moveTo>
                    <a:pt x="445294" y="999649"/>
                  </a:moveTo>
                  <a:cubicBezTo>
                    <a:pt x="445294" y="998696"/>
                    <a:pt x="445294" y="998696"/>
                    <a:pt x="445294" y="999649"/>
                  </a:cubicBezTo>
                  <a:cubicBezTo>
                    <a:pt x="445294" y="998696"/>
                    <a:pt x="445294" y="998696"/>
                    <a:pt x="445294" y="999649"/>
                  </a:cubicBezTo>
                  <a:lnTo>
                    <a:pt x="439579" y="7144"/>
                  </a:lnTo>
                  <a:lnTo>
                    <a:pt x="386239" y="7144"/>
                  </a:lnTo>
                  <a:lnTo>
                    <a:pt x="390049" y="881539"/>
                  </a:lnTo>
                  <a:cubicBezTo>
                    <a:pt x="350996" y="844391"/>
                    <a:pt x="293846" y="820579"/>
                    <a:pt x="229076" y="820579"/>
                  </a:cubicBezTo>
                  <a:cubicBezTo>
                    <a:pt x="111919" y="821531"/>
                    <a:pt x="7144" y="910114"/>
                    <a:pt x="7144" y="1008221"/>
                  </a:cubicBezTo>
                  <a:cubicBezTo>
                    <a:pt x="7144" y="1106329"/>
                    <a:pt x="111919" y="1174909"/>
                    <a:pt x="230029" y="1174909"/>
                  </a:cubicBezTo>
                  <a:cubicBezTo>
                    <a:pt x="347186" y="1174909"/>
                    <a:pt x="441484" y="1102519"/>
                    <a:pt x="443389" y="997744"/>
                  </a:cubicBezTo>
                  <a:lnTo>
                    <a:pt x="445294" y="997744"/>
                  </a:lnTo>
                  <a:lnTo>
                    <a:pt x="445294" y="99964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8CB8D975-586D-41E5-97AC-016A0DFD463C}"/>
                </a:ext>
              </a:extLst>
            </p:cNvPr>
            <p:cNvSpPr/>
            <p:nvPr/>
          </p:nvSpPr>
          <p:spPr>
            <a:xfrm rot="20142715">
              <a:off x="4199723" y="6382161"/>
              <a:ext cx="137273" cy="362167"/>
            </a:xfrm>
            <a:custGeom>
              <a:avLst/>
              <a:gdLst>
                <a:gd name="connsiteX0" fmla="*/ 444341 w 447675"/>
                <a:gd name="connsiteY0" fmla="*/ 999649 h 1181100"/>
                <a:gd name="connsiteX1" fmla="*/ 444341 w 447675"/>
                <a:gd name="connsiteY1" fmla="*/ 999649 h 1181100"/>
                <a:gd name="connsiteX2" fmla="*/ 444341 w 447675"/>
                <a:gd name="connsiteY2" fmla="*/ 999649 h 1181100"/>
                <a:gd name="connsiteX3" fmla="*/ 440531 w 447675"/>
                <a:gd name="connsiteY3" fmla="*/ 7144 h 1181100"/>
                <a:gd name="connsiteX4" fmla="*/ 387191 w 447675"/>
                <a:gd name="connsiteY4" fmla="*/ 7144 h 1181100"/>
                <a:gd name="connsiteX5" fmla="*/ 391001 w 447675"/>
                <a:gd name="connsiteY5" fmla="*/ 881539 h 1181100"/>
                <a:gd name="connsiteX6" fmla="*/ 230029 w 447675"/>
                <a:gd name="connsiteY6" fmla="*/ 820579 h 1181100"/>
                <a:gd name="connsiteX7" fmla="*/ 7144 w 447675"/>
                <a:gd name="connsiteY7" fmla="*/ 1008221 h 1181100"/>
                <a:gd name="connsiteX8" fmla="*/ 230029 w 447675"/>
                <a:gd name="connsiteY8" fmla="*/ 1174909 h 1181100"/>
                <a:gd name="connsiteX9" fmla="*/ 443389 w 447675"/>
                <a:gd name="connsiteY9" fmla="*/ 997744 h 1181100"/>
                <a:gd name="connsiteX10" fmla="*/ 443389 w 447675"/>
                <a:gd name="connsiteY10" fmla="*/ 997744 h 1181100"/>
                <a:gd name="connsiteX11" fmla="*/ 443389 w 447675"/>
                <a:gd name="connsiteY11" fmla="*/ 999649 h 1181100"/>
                <a:gd name="connsiteX12" fmla="*/ 230981 w 447675"/>
                <a:gd name="connsiteY12" fmla="*/ 1119664 h 1181100"/>
                <a:gd name="connsiteX13" fmla="*/ 65246 w 447675"/>
                <a:gd name="connsiteY13" fmla="*/ 1008221 h 1181100"/>
                <a:gd name="connsiteX14" fmla="*/ 230981 w 447675"/>
                <a:gd name="connsiteY14" fmla="*/ 877729 h 1181100"/>
                <a:gd name="connsiteX15" fmla="*/ 387191 w 447675"/>
                <a:gd name="connsiteY15" fmla="*/ 998696 h 1181100"/>
                <a:gd name="connsiteX16" fmla="*/ 230981 w 447675"/>
                <a:gd name="connsiteY16" fmla="*/ 1119664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47675" h="1181100">
                  <a:moveTo>
                    <a:pt x="444341" y="999649"/>
                  </a:moveTo>
                  <a:cubicBezTo>
                    <a:pt x="444341" y="998696"/>
                    <a:pt x="444341" y="998696"/>
                    <a:pt x="444341" y="999649"/>
                  </a:cubicBezTo>
                  <a:cubicBezTo>
                    <a:pt x="444341" y="998696"/>
                    <a:pt x="444341" y="998696"/>
                    <a:pt x="444341" y="999649"/>
                  </a:cubicBezTo>
                  <a:lnTo>
                    <a:pt x="440531" y="7144"/>
                  </a:lnTo>
                  <a:lnTo>
                    <a:pt x="387191" y="7144"/>
                  </a:lnTo>
                  <a:lnTo>
                    <a:pt x="391001" y="881539"/>
                  </a:lnTo>
                  <a:cubicBezTo>
                    <a:pt x="351949" y="844391"/>
                    <a:pt x="294799" y="820579"/>
                    <a:pt x="230029" y="820579"/>
                  </a:cubicBezTo>
                  <a:cubicBezTo>
                    <a:pt x="111918" y="820579"/>
                    <a:pt x="7144" y="910114"/>
                    <a:pt x="7144" y="1008221"/>
                  </a:cubicBezTo>
                  <a:cubicBezTo>
                    <a:pt x="7144" y="1106329"/>
                    <a:pt x="111918" y="1174909"/>
                    <a:pt x="230029" y="1174909"/>
                  </a:cubicBezTo>
                  <a:cubicBezTo>
                    <a:pt x="347186" y="1174909"/>
                    <a:pt x="441484" y="1102519"/>
                    <a:pt x="443389" y="997744"/>
                  </a:cubicBezTo>
                  <a:lnTo>
                    <a:pt x="443389" y="997744"/>
                  </a:lnTo>
                  <a:lnTo>
                    <a:pt x="443389" y="999649"/>
                  </a:lnTo>
                  <a:close/>
                  <a:moveTo>
                    <a:pt x="230981" y="1119664"/>
                  </a:moveTo>
                  <a:cubicBezTo>
                    <a:pt x="145256" y="1119664"/>
                    <a:pt x="65246" y="1074896"/>
                    <a:pt x="65246" y="1008221"/>
                  </a:cubicBezTo>
                  <a:cubicBezTo>
                    <a:pt x="65246" y="941546"/>
                    <a:pt x="145256" y="877729"/>
                    <a:pt x="230981" y="877729"/>
                  </a:cubicBezTo>
                  <a:cubicBezTo>
                    <a:pt x="316706" y="877729"/>
                    <a:pt x="387191" y="932021"/>
                    <a:pt x="387191" y="998696"/>
                  </a:cubicBezTo>
                  <a:cubicBezTo>
                    <a:pt x="387191" y="1065371"/>
                    <a:pt x="316706" y="1119664"/>
                    <a:pt x="230981" y="11196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05F9ED23-F0AC-4B8C-8F7A-D3253CB42465}"/>
                </a:ext>
              </a:extLst>
            </p:cNvPr>
            <p:cNvSpPr/>
            <p:nvPr/>
          </p:nvSpPr>
          <p:spPr>
            <a:xfrm rot="18296237">
              <a:off x="2892248" y="6483064"/>
              <a:ext cx="227815" cy="362167"/>
            </a:xfrm>
            <a:custGeom>
              <a:avLst/>
              <a:gdLst>
                <a:gd name="connsiteX0" fmla="*/ 629126 w 742950"/>
                <a:gd name="connsiteY0" fmla="*/ 297656 h 1181100"/>
                <a:gd name="connsiteX1" fmla="*/ 437674 w 742950"/>
                <a:gd name="connsiteY1" fmla="*/ 9049 h 1181100"/>
                <a:gd name="connsiteX2" fmla="*/ 437674 w 742950"/>
                <a:gd name="connsiteY2" fmla="*/ 7144 h 1181100"/>
                <a:gd name="connsiteX3" fmla="*/ 387191 w 742950"/>
                <a:gd name="connsiteY3" fmla="*/ 7144 h 1181100"/>
                <a:gd name="connsiteX4" fmla="*/ 391001 w 742950"/>
                <a:gd name="connsiteY4" fmla="*/ 881539 h 1181100"/>
                <a:gd name="connsiteX5" fmla="*/ 230029 w 742950"/>
                <a:gd name="connsiteY5" fmla="*/ 820579 h 1181100"/>
                <a:gd name="connsiteX6" fmla="*/ 7144 w 742950"/>
                <a:gd name="connsiteY6" fmla="*/ 1008221 h 1181100"/>
                <a:gd name="connsiteX7" fmla="*/ 230029 w 742950"/>
                <a:gd name="connsiteY7" fmla="*/ 1174909 h 1181100"/>
                <a:gd name="connsiteX8" fmla="*/ 443389 w 742950"/>
                <a:gd name="connsiteY8" fmla="*/ 997744 h 1181100"/>
                <a:gd name="connsiteX9" fmla="*/ 446246 w 742950"/>
                <a:gd name="connsiteY9" fmla="*/ 997744 h 1181100"/>
                <a:gd name="connsiteX10" fmla="*/ 446246 w 742950"/>
                <a:gd name="connsiteY10" fmla="*/ 999649 h 1181100"/>
                <a:gd name="connsiteX11" fmla="*/ 446246 w 742950"/>
                <a:gd name="connsiteY11" fmla="*/ 999649 h 1181100"/>
                <a:gd name="connsiteX12" fmla="*/ 446246 w 742950"/>
                <a:gd name="connsiteY12" fmla="*/ 999649 h 1181100"/>
                <a:gd name="connsiteX13" fmla="*/ 441484 w 742950"/>
                <a:gd name="connsiteY13" fmla="*/ 201454 h 1181100"/>
                <a:gd name="connsiteX14" fmla="*/ 604361 w 742950"/>
                <a:gd name="connsiteY14" fmla="*/ 351949 h 1181100"/>
                <a:gd name="connsiteX15" fmla="*/ 643414 w 742950"/>
                <a:gd name="connsiteY15" fmla="*/ 626269 h 1181100"/>
                <a:gd name="connsiteX16" fmla="*/ 629126 w 742950"/>
                <a:gd name="connsiteY16" fmla="*/ 297656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42950" h="1181100">
                  <a:moveTo>
                    <a:pt x="629126" y="297656"/>
                  </a:moveTo>
                  <a:cubicBezTo>
                    <a:pt x="460534" y="185261"/>
                    <a:pt x="437674" y="10001"/>
                    <a:pt x="437674" y="9049"/>
                  </a:cubicBezTo>
                  <a:lnTo>
                    <a:pt x="437674" y="7144"/>
                  </a:lnTo>
                  <a:lnTo>
                    <a:pt x="387191" y="7144"/>
                  </a:lnTo>
                  <a:lnTo>
                    <a:pt x="391001" y="881539"/>
                  </a:lnTo>
                  <a:cubicBezTo>
                    <a:pt x="351949" y="844391"/>
                    <a:pt x="294799" y="820579"/>
                    <a:pt x="230029" y="820579"/>
                  </a:cubicBezTo>
                  <a:cubicBezTo>
                    <a:pt x="111919" y="820579"/>
                    <a:pt x="7144" y="910114"/>
                    <a:pt x="7144" y="1008221"/>
                  </a:cubicBezTo>
                  <a:cubicBezTo>
                    <a:pt x="7144" y="1106329"/>
                    <a:pt x="111919" y="1174909"/>
                    <a:pt x="230029" y="1174909"/>
                  </a:cubicBezTo>
                  <a:cubicBezTo>
                    <a:pt x="347186" y="1174909"/>
                    <a:pt x="441484" y="1102519"/>
                    <a:pt x="443389" y="997744"/>
                  </a:cubicBezTo>
                  <a:lnTo>
                    <a:pt x="446246" y="997744"/>
                  </a:lnTo>
                  <a:lnTo>
                    <a:pt x="446246" y="999649"/>
                  </a:lnTo>
                  <a:cubicBezTo>
                    <a:pt x="446246" y="999649"/>
                    <a:pt x="446246" y="999649"/>
                    <a:pt x="446246" y="999649"/>
                  </a:cubicBezTo>
                  <a:cubicBezTo>
                    <a:pt x="446246" y="999649"/>
                    <a:pt x="446246" y="999649"/>
                    <a:pt x="446246" y="999649"/>
                  </a:cubicBezTo>
                  <a:lnTo>
                    <a:pt x="441484" y="201454"/>
                  </a:lnTo>
                  <a:cubicBezTo>
                    <a:pt x="469106" y="244316"/>
                    <a:pt x="516731" y="286226"/>
                    <a:pt x="604361" y="351949"/>
                  </a:cubicBezTo>
                  <a:cubicBezTo>
                    <a:pt x="777716" y="481489"/>
                    <a:pt x="643414" y="626269"/>
                    <a:pt x="643414" y="626269"/>
                  </a:cubicBezTo>
                  <a:cubicBezTo>
                    <a:pt x="753904" y="571976"/>
                    <a:pt x="791051" y="406241"/>
                    <a:pt x="629126" y="2976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886CFC7E-2FB7-442A-987C-8CB3A08B0F09}"/>
                </a:ext>
              </a:extLst>
            </p:cNvPr>
            <p:cNvSpPr/>
            <p:nvPr/>
          </p:nvSpPr>
          <p:spPr>
            <a:xfrm rot="759654">
              <a:off x="5350044" y="5886741"/>
              <a:ext cx="227815" cy="362167"/>
            </a:xfrm>
            <a:custGeom>
              <a:avLst/>
              <a:gdLst>
                <a:gd name="connsiteX0" fmla="*/ 694849 w 742950"/>
                <a:gd name="connsiteY0" fmla="*/ 597694 h 1181100"/>
                <a:gd name="connsiteX1" fmla="*/ 631031 w 742950"/>
                <a:gd name="connsiteY1" fmla="*/ 297656 h 1181100"/>
                <a:gd name="connsiteX2" fmla="*/ 442436 w 742950"/>
                <a:gd name="connsiteY2" fmla="*/ 9049 h 1181100"/>
                <a:gd name="connsiteX3" fmla="*/ 442436 w 742950"/>
                <a:gd name="connsiteY3" fmla="*/ 7144 h 1181100"/>
                <a:gd name="connsiteX4" fmla="*/ 387191 w 742950"/>
                <a:gd name="connsiteY4" fmla="*/ 7144 h 1181100"/>
                <a:gd name="connsiteX5" fmla="*/ 391001 w 742950"/>
                <a:gd name="connsiteY5" fmla="*/ 881539 h 1181100"/>
                <a:gd name="connsiteX6" fmla="*/ 230029 w 742950"/>
                <a:gd name="connsiteY6" fmla="*/ 820579 h 1181100"/>
                <a:gd name="connsiteX7" fmla="*/ 7144 w 742950"/>
                <a:gd name="connsiteY7" fmla="*/ 1008221 h 1181100"/>
                <a:gd name="connsiteX8" fmla="*/ 230029 w 742950"/>
                <a:gd name="connsiteY8" fmla="*/ 1174909 h 1181100"/>
                <a:gd name="connsiteX9" fmla="*/ 443389 w 742950"/>
                <a:gd name="connsiteY9" fmla="*/ 997744 h 1181100"/>
                <a:gd name="connsiteX10" fmla="*/ 442436 w 742950"/>
                <a:gd name="connsiteY10" fmla="*/ 997744 h 1181100"/>
                <a:gd name="connsiteX11" fmla="*/ 442436 w 742950"/>
                <a:gd name="connsiteY11" fmla="*/ 999649 h 1181100"/>
                <a:gd name="connsiteX12" fmla="*/ 442436 w 742950"/>
                <a:gd name="connsiteY12" fmla="*/ 999649 h 1181100"/>
                <a:gd name="connsiteX13" fmla="*/ 442436 w 742950"/>
                <a:gd name="connsiteY13" fmla="*/ 999649 h 1181100"/>
                <a:gd name="connsiteX14" fmla="*/ 442436 w 742950"/>
                <a:gd name="connsiteY14" fmla="*/ 673894 h 1181100"/>
                <a:gd name="connsiteX15" fmla="*/ 604361 w 742950"/>
                <a:gd name="connsiteY15" fmla="*/ 821531 h 1181100"/>
                <a:gd name="connsiteX16" fmla="*/ 644367 w 742950"/>
                <a:gd name="connsiteY16" fmla="*/ 1095851 h 1181100"/>
                <a:gd name="connsiteX17" fmla="*/ 694849 w 742950"/>
                <a:gd name="connsiteY17" fmla="*/ 832961 h 1181100"/>
                <a:gd name="connsiteX18" fmla="*/ 694849 w 742950"/>
                <a:gd name="connsiteY18" fmla="*/ 597694 h 1181100"/>
                <a:gd name="connsiteX19" fmla="*/ 604361 w 742950"/>
                <a:gd name="connsiteY19" fmla="*/ 350996 h 1181100"/>
                <a:gd name="connsiteX20" fmla="*/ 680561 w 742950"/>
                <a:gd name="connsiteY20" fmla="*/ 583406 h 1181100"/>
                <a:gd name="connsiteX21" fmla="*/ 630079 w 742950"/>
                <a:gd name="connsiteY21" fmla="*/ 532924 h 1181100"/>
                <a:gd name="connsiteX22" fmla="*/ 441484 w 742950"/>
                <a:gd name="connsiteY22" fmla="*/ 269081 h 1181100"/>
                <a:gd name="connsiteX23" fmla="*/ 441484 w 742950"/>
                <a:gd name="connsiteY23" fmla="*/ 201454 h 1181100"/>
                <a:gd name="connsiteX24" fmla="*/ 604361 w 742950"/>
                <a:gd name="connsiteY24" fmla="*/ 350996 h 1181100"/>
                <a:gd name="connsiteX25" fmla="*/ 681514 w 742950"/>
                <a:gd name="connsiteY25" fmla="*/ 817721 h 1181100"/>
                <a:gd name="connsiteX26" fmla="*/ 631031 w 742950"/>
                <a:gd name="connsiteY26" fmla="*/ 767239 h 1181100"/>
                <a:gd name="connsiteX27" fmla="*/ 443389 w 742950"/>
                <a:gd name="connsiteY27" fmla="*/ 507206 h 1181100"/>
                <a:gd name="connsiteX28" fmla="*/ 443389 w 742950"/>
                <a:gd name="connsiteY28" fmla="*/ 435769 h 1181100"/>
                <a:gd name="connsiteX29" fmla="*/ 606267 w 742950"/>
                <a:gd name="connsiteY29" fmla="*/ 585311 h 1181100"/>
                <a:gd name="connsiteX30" fmla="*/ 681514 w 742950"/>
                <a:gd name="connsiteY30" fmla="*/ 817721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742950" h="1181100">
                  <a:moveTo>
                    <a:pt x="694849" y="597694"/>
                  </a:moveTo>
                  <a:cubicBezTo>
                    <a:pt x="768192" y="530066"/>
                    <a:pt x="771049" y="391001"/>
                    <a:pt x="631031" y="297656"/>
                  </a:cubicBezTo>
                  <a:cubicBezTo>
                    <a:pt x="463391" y="185261"/>
                    <a:pt x="442436" y="10001"/>
                    <a:pt x="442436" y="9049"/>
                  </a:cubicBezTo>
                  <a:lnTo>
                    <a:pt x="442436" y="7144"/>
                  </a:lnTo>
                  <a:lnTo>
                    <a:pt x="387191" y="7144"/>
                  </a:lnTo>
                  <a:lnTo>
                    <a:pt x="391001" y="881539"/>
                  </a:lnTo>
                  <a:cubicBezTo>
                    <a:pt x="351949" y="844391"/>
                    <a:pt x="294799" y="820579"/>
                    <a:pt x="230029" y="820579"/>
                  </a:cubicBezTo>
                  <a:cubicBezTo>
                    <a:pt x="111919" y="820579"/>
                    <a:pt x="7144" y="910114"/>
                    <a:pt x="7144" y="1008221"/>
                  </a:cubicBezTo>
                  <a:cubicBezTo>
                    <a:pt x="7144" y="1106329"/>
                    <a:pt x="111919" y="1174909"/>
                    <a:pt x="230029" y="1174909"/>
                  </a:cubicBezTo>
                  <a:cubicBezTo>
                    <a:pt x="347186" y="1174909"/>
                    <a:pt x="441484" y="1102519"/>
                    <a:pt x="443389" y="997744"/>
                  </a:cubicBezTo>
                  <a:lnTo>
                    <a:pt x="442436" y="997744"/>
                  </a:lnTo>
                  <a:lnTo>
                    <a:pt x="442436" y="999649"/>
                  </a:lnTo>
                  <a:cubicBezTo>
                    <a:pt x="442436" y="999649"/>
                    <a:pt x="442436" y="999649"/>
                    <a:pt x="442436" y="999649"/>
                  </a:cubicBezTo>
                  <a:cubicBezTo>
                    <a:pt x="442436" y="999649"/>
                    <a:pt x="442436" y="999649"/>
                    <a:pt x="442436" y="999649"/>
                  </a:cubicBezTo>
                  <a:lnTo>
                    <a:pt x="442436" y="673894"/>
                  </a:lnTo>
                  <a:cubicBezTo>
                    <a:pt x="470059" y="716756"/>
                    <a:pt x="518636" y="757714"/>
                    <a:pt x="604361" y="821531"/>
                  </a:cubicBezTo>
                  <a:cubicBezTo>
                    <a:pt x="777717" y="951071"/>
                    <a:pt x="644367" y="1095851"/>
                    <a:pt x="644367" y="1095851"/>
                  </a:cubicBezTo>
                  <a:cubicBezTo>
                    <a:pt x="736759" y="1051084"/>
                    <a:pt x="781526" y="933926"/>
                    <a:pt x="694849" y="832961"/>
                  </a:cubicBezTo>
                  <a:cubicBezTo>
                    <a:pt x="754856" y="777716"/>
                    <a:pt x="767239" y="681514"/>
                    <a:pt x="694849" y="597694"/>
                  </a:cubicBezTo>
                  <a:close/>
                  <a:moveTo>
                    <a:pt x="604361" y="350996"/>
                  </a:moveTo>
                  <a:cubicBezTo>
                    <a:pt x="718661" y="435769"/>
                    <a:pt x="704374" y="532924"/>
                    <a:pt x="680561" y="583406"/>
                  </a:cubicBezTo>
                  <a:cubicBezTo>
                    <a:pt x="666274" y="569119"/>
                    <a:pt x="649129" y="546259"/>
                    <a:pt x="630079" y="532924"/>
                  </a:cubicBezTo>
                  <a:cubicBezTo>
                    <a:pt x="479584" y="431959"/>
                    <a:pt x="446246" y="297656"/>
                    <a:pt x="441484" y="269081"/>
                  </a:cubicBezTo>
                  <a:lnTo>
                    <a:pt x="441484" y="201454"/>
                  </a:lnTo>
                  <a:cubicBezTo>
                    <a:pt x="468154" y="243364"/>
                    <a:pt x="516731" y="285274"/>
                    <a:pt x="604361" y="350996"/>
                  </a:cubicBezTo>
                  <a:close/>
                  <a:moveTo>
                    <a:pt x="681514" y="817721"/>
                  </a:moveTo>
                  <a:cubicBezTo>
                    <a:pt x="667226" y="803434"/>
                    <a:pt x="650081" y="780574"/>
                    <a:pt x="631031" y="767239"/>
                  </a:cubicBezTo>
                  <a:cubicBezTo>
                    <a:pt x="487204" y="671036"/>
                    <a:pt x="450056" y="545306"/>
                    <a:pt x="443389" y="507206"/>
                  </a:cubicBezTo>
                  <a:lnTo>
                    <a:pt x="443389" y="435769"/>
                  </a:lnTo>
                  <a:cubicBezTo>
                    <a:pt x="471011" y="478631"/>
                    <a:pt x="519589" y="519589"/>
                    <a:pt x="606267" y="585311"/>
                  </a:cubicBezTo>
                  <a:cubicBezTo>
                    <a:pt x="718661" y="671036"/>
                    <a:pt x="704374" y="767239"/>
                    <a:pt x="681514" y="8177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30F56A2-5969-4021-A4EA-18778E9BDBA8}"/>
                </a:ext>
              </a:extLst>
            </p:cNvPr>
            <p:cNvSpPr/>
            <p:nvPr/>
          </p:nvSpPr>
          <p:spPr>
            <a:xfrm rot="21169928">
              <a:off x="6326163" y="6371425"/>
              <a:ext cx="227815" cy="362167"/>
            </a:xfrm>
            <a:custGeom>
              <a:avLst/>
              <a:gdLst>
                <a:gd name="connsiteX0" fmla="*/ 631031 w 742950"/>
                <a:gd name="connsiteY0" fmla="*/ 297656 h 1181100"/>
                <a:gd name="connsiteX1" fmla="*/ 442436 w 742950"/>
                <a:gd name="connsiteY1" fmla="*/ 9049 h 1181100"/>
                <a:gd name="connsiteX2" fmla="*/ 442436 w 742950"/>
                <a:gd name="connsiteY2" fmla="*/ 7144 h 1181100"/>
                <a:gd name="connsiteX3" fmla="*/ 387191 w 742950"/>
                <a:gd name="connsiteY3" fmla="*/ 7144 h 1181100"/>
                <a:gd name="connsiteX4" fmla="*/ 391001 w 742950"/>
                <a:gd name="connsiteY4" fmla="*/ 881539 h 1181100"/>
                <a:gd name="connsiteX5" fmla="*/ 230029 w 742950"/>
                <a:gd name="connsiteY5" fmla="*/ 820579 h 1181100"/>
                <a:gd name="connsiteX6" fmla="*/ 7144 w 742950"/>
                <a:gd name="connsiteY6" fmla="*/ 1008221 h 1181100"/>
                <a:gd name="connsiteX7" fmla="*/ 230029 w 742950"/>
                <a:gd name="connsiteY7" fmla="*/ 1174909 h 1181100"/>
                <a:gd name="connsiteX8" fmla="*/ 443389 w 742950"/>
                <a:gd name="connsiteY8" fmla="*/ 997744 h 1181100"/>
                <a:gd name="connsiteX9" fmla="*/ 442436 w 742950"/>
                <a:gd name="connsiteY9" fmla="*/ 997744 h 1181100"/>
                <a:gd name="connsiteX10" fmla="*/ 442436 w 742950"/>
                <a:gd name="connsiteY10" fmla="*/ 999649 h 1181100"/>
                <a:gd name="connsiteX11" fmla="*/ 442436 w 742950"/>
                <a:gd name="connsiteY11" fmla="*/ 999649 h 1181100"/>
                <a:gd name="connsiteX12" fmla="*/ 442436 w 742950"/>
                <a:gd name="connsiteY12" fmla="*/ 999649 h 1181100"/>
                <a:gd name="connsiteX13" fmla="*/ 441484 w 742950"/>
                <a:gd name="connsiteY13" fmla="*/ 437674 h 1181100"/>
                <a:gd name="connsiteX14" fmla="*/ 604361 w 742950"/>
                <a:gd name="connsiteY14" fmla="*/ 587216 h 1181100"/>
                <a:gd name="connsiteX15" fmla="*/ 644366 w 742950"/>
                <a:gd name="connsiteY15" fmla="*/ 861536 h 1181100"/>
                <a:gd name="connsiteX16" fmla="*/ 694849 w 742950"/>
                <a:gd name="connsiteY16" fmla="*/ 598646 h 1181100"/>
                <a:gd name="connsiteX17" fmla="*/ 631031 w 742950"/>
                <a:gd name="connsiteY17" fmla="*/ 297656 h 1181100"/>
                <a:gd name="connsiteX18" fmla="*/ 630079 w 742950"/>
                <a:gd name="connsiteY18" fmla="*/ 531971 h 1181100"/>
                <a:gd name="connsiteX19" fmla="*/ 441484 w 742950"/>
                <a:gd name="connsiteY19" fmla="*/ 268129 h 1181100"/>
                <a:gd name="connsiteX20" fmla="*/ 441484 w 742950"/>
                <a:gd name="connsiteY20" fmla="*/ 200501 h 1181100"/>
                <a:gd name="connsiteX21" fmla="*/ 605314 w 742950"/>
                <a:gd name="connsiteY21" fmla="*/ 350996 h 1181100"/>
                <a:gd name="connsiteX22" fmla="*/ 681514 w 742950"/>
                <a:gd name="connsiteY22" fmla="*/ 583406 h 1181100"/>
                <a:gd name="connsiteX23" fmla="*/ 630079 w 742950"/>
                <a:gd name="connsiteY23" fmla="*/ 531971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42950" h="1181100">
                  <a:moveTo>
                    <a:pt x="631031" y="297656"/>
                  </a:moveTo>
                  <a:cubicBezTo>
                    <a:pt x="463391" y="185261"/>
                    <a:pt x="442436" y="10001"/>
                    <a:pt x="442436" y="9049"/>
                  </a:cubicBezTo>
                  <a:lnTo>
                    <a:pt x="442436" y="7144"/>
                  </a:lnTo>
                  <a:lnTo>
                    <a:pt x="387191" y="7144"/>
                  </a:lnTo>
                  <a:lnTo>
                    <a:pt x="391001" y="881539"/>
                  </a:lnTo>
                  <a:cubicBezTo>
                    <a:pt x="351949" y="844391"/>
                    <a:pt x="294799" y="820579"/>
                    <a:pt x="230029" y="820579"/>
                  </a:cubicBezTo>
                  <a:cubicBezTo>
                    <a:pt x="111919" y="820579"/>
                    <a:pt x="7144" y="910114"/>
                    <a:pt x="7144" y="1008221"/>
                  </a:cubicBezTo>
                  <a:cubicBezTo>
                    <a:pt x="7144" y="1106329"/>
                    <a:pt x="111919" y="1174909"/>
                    <a:pt x="230029" y="1174909"/>
                  </a:cubicBezTo>
                  <a:cubicBezTo>
                    <a:pt x="347186" y="1174909"/>
                    <a:pt x="441484" y="1102519"/>
                    <a:pt x="443389" y="997744"/>
                  </a:cubicBezTo>
                  <a:lnTo>
                    <a:pt x="442436" y="997744"/>
                  </a:lnTo>
                  <a:lnTo>
                    <a:pt x="442436" y="999649"/>
                  </a:lnTo>
                  <a:cubicBezTo>
                    <a:pt x="442436" y="999649"/>
                    <a:pt x="442436" y="999649"/>
                    <a:pt x="442436" y="999649"/>
                  </a:cubicBezTo>
                  <a:cubicBezTo>
                    <a:pt x="442436" y="999649"/>
                    <a:pt x="442436" y="999649"/>
                    <a:pt x="442436" y="999649"/>
                  </a:cubicBezTo>
                  <a:lnTo>
                    <a:pt x="441484" y="437674"/>
                  </a:lnTo>
                  <a:cubicBezTo>
                    <a:pt x="469106" y="480536"/>
                    <a:pt x="517684" y="521494"/>
                    <a:pt x="604361" y="587216"/>
                  </a:cubicBezTo>
                  <a:cubicBezTo>
                    <a:pt x="777716" y="716756"/>
                    <a:pt x="644366" y="861536"/>
                    <a:pt x="644366" y="861536"/>
                  </a:cubicBezTo>
                  <a:cubicBezTo>
                    <a:pt x="736759" y="816769"/>
                    <a:pt x="781526" y="699611"/>
                    <a:pt x="694849" y="598646"/>
                  </a:cubicBezTo>
                  <a:cubicBezTo>
                    <a:pt x="768191" y="530066"/>
                    <a:pt x="771049" y="391001"/>
                    <a:pt x="631031" y="297656"/>
                  </a:cubicBezTo>
                  <a:close/>
                  <a:moveTo>
                    <a:pt x="630079" y="531971"/>
                  </a:moveTo>
                  <a:cubicBezTo>
                    <a:pt x="479584" y="431006"/>
                    <a:pt x="446246" y="296704"/>
                    <a:pt x="441484" y="268129"/>
                  </a:cubicBezTo>
                  <a:lnTo>
                    <a:pt x="441484" y="200501"/>
                  </a:lnTo>
                  <a:cubicBezTo>
                    <a:pt x="469106" y="243364"/>
                    <a:pt x="516731" y="285274"/>
                    <a:pt x="605314" y="350996"/>
                  </a:cubicBezTo>
                  <a:cubicBezTo>
                    <a:pt x="719614" y="435769"/>
                    <a:pt x="705326" y="532924"/>
                    <a:pt x="681514" y="583406"/>
                  </a:cubicBezTo>
                  <a:cubicBezTo>
                    <a:pt x="666274" y="569119"/>
                    <a:pt x="650081" y="545306"/>
                    <a:pt x="630079" y="5319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196A8C0F-EB4E-4996-BB1F-8EFD85D2187E}"/>
                </a:ext>
              </a:extLst>
            </p:cNvPr>
            <p:cNvSpPr/>
            <p:nvPr/>
          </p:nvSpPr>
          <p:spPr>
            <a:xfrm rot="21169928">
              <a:off x="5150814" y="6459029"/>
              <a:ext cx="321277" cy="338802"/>
            </a:xfrm>
            <a:custGeom>
              <a:avLst/>
              <a:gdLst>
                <a:gd name="connsiteX0" fmla="*/ 1046321 w 1047750"/>
                <a:gd name="connsiteY0" fmla="*/ 419576 h 1104900"/>
                <a:gd name="connsiteX1" fmla="*/ 1046321 w 1047750"/>
                <a:gd name="connsiteY1" fmla="*/ 311944 h 1104900"/>
                <a:gd name="connsiteX2" fmla="*/ 759619 w 1047750"/>
                <a:gd name="connsiteY2" fmla="*/ 311944 h 1104900"/>
                <a:gd name="connsiteX3" fmla="*/ 759619 w 1047750"/>
                <a:gd name="connsiteY3" fmla="*/ 7144 h 1104900"/>
                <a:gd name="connsiteX4" fmla="*/ 651986 w 1047750"/>
                <a:gd name="connsiteY4" fmla="*/ 7144 h 1104900"/>
                <a:gd name="connsiteX5" fmla="*/ 651986 w 1047750"/>
                <a:gd name="connsiteY5" fmla="*/ 311944 h 1104900"/>
                <a:gd name="connsiteX6" fmla="*/ 383381 w 1047750"/>
                <a:gd name="connsiteY6" fmla="*/ 311944 h 1104900"/>
                <a:gd name="connsiteX7" fmla="*/ 383381 w 1047750"/>
                <a:gd name="connsiteY7" fmla="*/ 78581 h 1104900"/>
                <a:gd name="connsiteX8" fmla="*/ 275749 w 1047750"/>
                <a:gd name="connsiteY8" fmla="*/ 78581 h 1104900"/>
                <a:gd name="connsiteX9" fmla="*/ 275749 w 1047750"/>
                <a:gd name="connsiteY9" fmla="*/ 310991 h 1104900"/>
                <a:gd name="connsiteX10" fmla="*/ 7144 w 1047750"/>
                <a:gd name="connsiteY10" fmla="*/ 310991 h 1104900"/>
                <a:gd name="connsiteX11" fmla="*/ 7144 w 1047750"/>
                <a:gd name="connsiteY11" fmla="*/ 418624 h 1104900"/>
                <a:gd name="connsiteX12" fmla="*/ 275749 w 1047750"/>
                <a:gd name="connsiteY12" fmla="*/ 418624 h 1104900"/>
                <a:gd name="connsiteX13" fmla="*/ 275749 w 1047750"/>
                <a:gd name="connsiteY13" fmla="*/ 705326 h 1104900"/>
                <a:gd name="connsiteX14" fmla="*/ 7144 w 1047750"/>
                <a:gd name="connsiteY14" fmla="*/ 705326 h 1104900"/>
                <a:gd name="connsiteX15" fmla="*/ 7144 w 1047750"/>
                <a:gd name="connsiteY15" fmla="*/ 812959 h 1104900"/>
                <a:gd name="connsiteX16" fmla="*/ 275749 w 1047750"/>
                <a:gd name="connsiteY16" fmla="*/ 812959 h 1104900"/>
                <a:gd name="connsiteX17" fmla="*/ 275749 w 1047750"/>
                <a:gd name="connsiteY17" fmla="*/ 1099661 h 1104900"/>
                <a:gd name="connsiteX18" fmla="*/ 383381 w 1047750"/>
                <a:gd name="connsiteY18" fmla="*/ 1099661 h 1104900"/>
                <a:gd name="connsiteX19" fmla="*/ 383381 w 1047750"/>
                <a:gd name="connsiteY19" fmla="*/ 812959 h 1104900"/>
                <a:gd name="connsiteX20" fmla="*/ 651986 w 1047750"/>
                <a:gd name="connsiteY20" fmla="*/ 812959 h 1104900"/>
                <a:gd name="connsiteX21" fmla="*/ 651986 w 1047750"/>
                <a:gd name="connsiteY21" fmla="*/ 1028224 h 1104900"/>
                <a:gd name="connsiteX22" fmla="*/ 759619 w 1047750"/>
                <a:gd name="connsiteY22" fmla="*/ 1028224 h 1104900"/>
                <a:gd name="connsiteX23" fmla="*/ 759619 w 1047750"/>
                <a:gd name="connsiteY23" fmla="*/ 812959 h 1104900"/>
                <a:gd name="connsiteX24" fmla="*/ 1046321 w 1047750"/>
                <a:gd name="connsiteY24" fmla="*/ 812959 h 1104900"/>
                <a:gd name="connsiteX25" fmla="*/ 1046321 w 1047750"/>
                <a:gd name="connsiteY25" fmla="*/ 705326 h 1104900"/>
                <a:gd name="connsiteX26" fmla="*/ 759619 w 1047750"/>
                <a:gd name="connsiteY26" fmla="*/ 705326 h 1104900"/>
                <a:gd name="connsiteX27" fmla="*/ 759619 w 1047750"/>
                <a:gd name="connsiteY27" fmla="*/ 419576 h 1104900"/>
                <a:gd name="connsiteX28" fmla="*/ 1046321 w 1047750"/>
                <a:gd name="connsiteY28" fmla="*/ 419576 h 1104900"/>
                <a:gd name="connsiteX29" fmla="*/ 651986 w 1047750"/>
                <a:gd name="connsiteY29" fmla="*/ 705326 h 1104900"/>
                <a:gd name="connsiteX30" fmla="*/ 383381 w 1047750"/>
                <a:gd name="connsiteY30" fmla="*/ 705326 h 1104900"/>
                <a:gd name="connsiteX31" fmla="*/ 383381 w 1047750"/>
                <a:gd name="connsiteY31" fmla="*/ 419576 h 1104900"/>
                <a:gd name="connsiteX32" fmla="*/ 651986 w 1047750"/>
                <a:gd name="connsiteY32" fmla="*/ 419576 h 1104900"/>
                <a:gd name="connsiteX33" fmla="*/ 651986 w 1047750"/>
                <a:gd name="connsiteY33" fmla="*/ 705326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047750" h="1104900">
                  <a:moveTo>
                    <a:pt x="1046321" y="419576"/>
                  </a:moveTo>
                  <a:lnTo>
                    <a:pt x="1046321" y="311944"/>
                  </a:lnTo>
                  <a:lnTo>
                    <a:pt x="759619" y="311944"/>
                  </a:lnTo>
                  <a:lnTo>
                    <a:pt x="759619" y="7144"/>
                  </a:lnTo>
                  <a:lnTo>
                    <a:pt x="651986" y="7144"/>
                  </a:lnTo>
                  <a:lnTo>
                    <a:pt x="651986" y="311944"/>
                  </a:lnTo>
                  <a:lnTo>
                    <a:pt x="383381" y="311944"/>
                  </a:lnTo>
                  <a:lnTo>
                    <a:pt x="383381" y="78581"/>
                  </a:lnTo>
                  <a:lnTo>
                    <a:pt x="275749" y="78581"/>
                  </a:lnTo>
                  <a:lnTo>
                    <a:pt x="275749" y="310991"/>
                  </a:lnTo>
                  <a:lnTo>
                    <a:pt x="7144" y="310991"/>
                  </a:lnTo>
                  <a:lnTo>
                    <a:pt x="7144" y="418624"/>
                  </a:lnTo>
                  <a:lnTo>
                    <a:pt x="275749" y="418624"/>
                  </a:lnTo>
                  <a:lnTo>
                    <a:pt x="275749" y="705326"/>
                  </a:lnTo>
                  <a:lnTo>
                    <a:pt x="7144" y="705326"/>
                  </a:lnTo>
                  <a:lnTo>
                    <a:pt x="7144" y="812959"/>
                  </a:lnTo>
                  <a:lnTo>
                    <a:pt x="275749" y="812959"/>
                  </a:lnTo>
                  <a:lnTo>
                    <a:pt x="275749" y="1099661"/>
                  </a:lnTo>
                  <a:lnTo>
                    <a:pt x="383381" y="1099661"/>
                  </a:lnTo>
                  <a:lnTo>
                    <a:pt x="383381" y="812959"/>
                  </a:lnTo>
                  <a:lnTo>
                    <a:pt x="651986" y="812959"/>
                  </a:lnTo>
                  <a:lnTo>
                    <a:pt x="651986" y="1028224"/>
                  </a:lnTo>
                  <a:lnTo>
                    <a:pt x="759619" y="1028224"/>
                  </a:lnTo>
                  <a:lnTo>
                    <a:pt x="759619" y="812959"/>
                  </a:lnTo>
                  <a:lnTo>
                    <a:pt x="1046321" y="812959"/>
                  </a:lnTo>
                  <a:lnTo>
                    <a:pt x="1046321" y="705326"/>
                  </a:lnTo>
                  <a:lnTo>
                    <a:pt x="759619" y="705326"/>
                  </a:lnTo>
                  <a:lnTo>
                    <a:pt x="759619" y="419576"/>
                  </a:lnTo>
                  <a:lnTo>
                    <a:pt x="1046321" y="419576"/>
                  </a:lnTo>
                  <a:close/>
                  <a:moveTo>
                    <a:pt x="651986" y="705326"/>
                  </a:moveTo>
                  <a:lnTo>
                    <a:pt x="383381" y="705326"/>
                  </a:lnTo>
                  <a:lnTo>
                    <a:pt x="383381" y="419576"/>
                  </a:lnTo>
                  <a:lnTo>
                    <a:pt x="651986" y="419576"/>
                  </a:lnTo>
                  <a:lnTo>
                    <a:pt x="651986" y="70532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722424B4-53AD-4CBA-AD64-264A3DB50A88}"/>
                </a:ext>
              </a:extLst>
            </p:cNvPr>
            <p:cNvSpPr/>
            <p:nvPr/>
          </p:nvSpPr>
          <p:spPr>
            <a:xfrm rot="19245945">
              <a:off x="3813325" y="5066234"/>
              <a:ext cx="248260" cy="400137"/>
            </a:xfrm>
            <a:custGeom>
              <a:avLst/>
              <a:gdLst>
                <a:gd name="connsiteX0" fmla="*/ 657701 w 809625"/>
                <a:gd name="connsiteY0" fmla="*/ 150019 h 1304925"/>
                <a:gd name="connsiteX1" fmla="*/ 392906 w 809625"/>
                <a:gd name="connsiteY1" fmla="*/ 322421 h 1304925"/>
                <a:gd name="connsiteX2" fmla="*/ 403384 w 809625"/>
                <a:gd name="connsiteY2" fmla="*/ 260509 h 1304925"/>
                <a:gd name="connsiteX3" fmla="*/ 205264 w 809625"/>
                <a:gd name="connsiteY3" fmla="*/ 62389 h 1304925"/>
                <a:gd name="connsiteX4" fmla="*/ 7144 w 809625"/>
                <a:gd name="connsiteY4" fmla="*/ 260509 h 1304925"/>
                <a:gd name="connsiteX5" fmla="*/ 8096 w 809625"/>
                <a:gd name="connsiteY5" fmla="*/ 282416 h 1304925"/>
                <a:gd name="connsiteX6" fmla="*/ 28099 w 809625"/>
                <a:gd name="connsiteY6" fmla="*/ 369094 h 1304925"/>
                <a:gd name="connsiteX7" fmla="*/ 251936 w 809625"/>
                <a:gd name="connsiteY7" fmla="*/ 466249 h 1304925"/>
                <a:gd name="connsiteX8" fmla="*/ 593884 w 809625"/>
                <a:gd name="connsiteY8" fmla="*/ 334804 h 1304925"/>
                <a:gd name="connsiteX9" fmla="*/ 353854 w 809625"/>
                <a:gd name="connsiteY9" fmla="*/ 1273016 h 1304925"/>
                <a:gd name="connsiteX10" fmla="*/ 457676 w 809625"/>
                <a:gd name="connsiteY10" fmla="*/ 1300639 h 1304925"/>
                <a:gd name="connsiteX11" fmla="*/ 804386 w 809625"/>
                <a:gd name="connsiteY11" fmla="*/ 7144 h 1304925"/>
                <a:gd name="connsiteX12" fmla="*/ 657701 w 809625"/>
                <a:gd name="connsiteY12" fmla="*/ 150019 h 1304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09625" h="1304925">
                  <a:moveTo>
                    <a:pt x="657701" y="150019"/>
                  </a:moveTo>
                  <a:cubicBezTo>
                    <a:pt x="656749" y="150971"/>
                    <a:pt x="568167" y="260509"/>
                    <a:pt x="392906" y="322421"/>
                  </a:cubicBezTo>
                  <a:cubicBezTo>
                    <a:pt x="399574" y="302419"/>
                    <a:pt x="403384" y="282416"/>
                    <a:pt x="403384" y="260509"/>
                  </a:cubicBezTo>
                  <a:cubicBezTo>
                    <a:pt x="403384" y="150971"/>
                    <a:pt x="314801" y="62389"/>
                    <a:pt x="205264" y="62389"/>
                  </a:cubicBezTo>
                  <a:cubicBezTo>
                    <a:pt x="95726" y="62389"/>
                    <a:pt x="7144" y="150971"/>
                    <a:pt x="7144" y="260509"/>
                  </a:cubicBezTo>
                  <a:cubicBezTo>
                    <a:pt x="7144" y="268129"/>
                    <a:pt x="8096" y="275749"/>
                    <a:pt x="8096" y="282416"/>
                  </a:cubicBezTo>
                  <a:cubicBezTo>
                    <a:pt x="8096" y="311944"/>
                    <a:pt x="14764" y="342424"/>
                    <a:pt x="28099" y="369094"/>
                  </a:cubicBezTo>
                  <a:cubicBezTo>
                    <a:pt x="46196" y="404336"/>
                    <a:pt x="104299" y="484346"/>
                    <a:pt x="251936" y="466249"/>
                  </a:cubicBezTo>
                  <a:cubicBezTo>
                    <a:pt x="403384" y="447199"/>
                    <a:pt x="507206" y="389096"/>
                    <a:pt x="593884" y="334804"/>
                  </a:cubicBezTo>
                  <a:lnTo>
                    <a:pt x="353854" y="1273016"/>
                  </a:lnTo>
                  <a:lnTo>
                    <a:pt x="457676" y="1300639"/>
                  </a:lnTo>
                  <a:lnTo>
                    <a:pt x="804386" y="7144"/>
                  </a:lnTo>
                  <a:lnTo>
                    <a:pt x="657701" y="1500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BF0A5E98-5125-4CC1-B3E6-FCE5B4146F3C}"/>
                </a:ext>
              </a:extLst>
            </p:cNvPr>
            <p:cNvGrpSpPr/>
            <p:nvPr/>
          </p:nvGrpSpPr>
          <p:grpSpPr>
            <a:xfrm rot="20073163">
              <a:off x="6010481" y="6238050"/>
              <a:ext cx="380821" cy="355549"/>
              <a:chOff x="3081888" y="3373426"/>
              <a:chExt cx="1571111" cy="1466850"/>
            </a:xfrm>
            <a:grpFill/>
          </p:grpSpPr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A808D33B-347B-4181-B4C6-A541E56E0064}"/>
                  </a:ext>
                </a:extLst>
              </p:cNvPr>
              <p:cNvSpPr/>
              <p:nvPr/>
            </p:nvSpPr>
            <p:spPr>
              <a:xfrm>
                <a:off x="4376774" y="3684380"/>
                <a:ext cx="276225" cy="276225"/>
              </a:xfrm>
              <a:custGeom>
                <a:avLst/>
                <a:gdLst>
                  <a:gd name="connsiteX0" fmla="*/ 142399 w 276225"/>
                  <a:gd name="connsiteY0" fmla="*/ 277654 h 276225"/>
                  <a:gd name="connsiteX1" fmla="*/ 277654 w 276225"/>
                  <a:gd name="connsiteY1" fmla="*/ 142399 h 276225"/>
                  <a:gd name="connsiteX2" fmla="*/ 142399 w 276225"/>
                  <a:gd name="connsiteY2" fmla="*/ 7144 h 276225"/>
                  <a:gd name="connsiteX3" fmla="*/ 7144 w 276225"/>
                  <a:gd name="connsiteY3" fmla="*/ 142399 h 276225"/>
                  <a:gd name="connsiteX4" fmla="*/ 142399 w 276225"/>
                  <a:gd name="connsiteY4" fmla="*/ 277654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6225" h="276225">
                    <a:moveTo>
                      <a:pt x="142399" y="277654"/>
                    </a:moveTo>
                    <a:cubicBezTo>
                      <a:pt x="216694" y="277654"/>
                      <a:pt x="277654" y="217646"/>
                      <a:pt x="277654" y="142399"/>
                    </a:cubicBezTo>
                    <a:cubicBezTo>
                      <a:pt x="277654" y="68104"/>
                      <a:pt x="217646" y="7144"/>
                      <a:pt x="142399" y="7144"/>
                    </a:cubicBezTo>
                    <a:cubicBezTo>
                      <a:pt x="67151" y="7144"/>
                      <a:pt x="7144" y="67151"/>
                      <a:pt x="7144" y="142399"/>
                    </a:cubicBezTo>
                    <a:cubicBezTo>
                      <a:pt x="8096" y="216694"/>
                      <a:pt x="68104" y="277654"/>
                      <a:pt x="142399" y="2776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91D49DE6-7165-4794-B1B0-D9A392F5BAB6}"/>
                  </a:ext>
                </a:extLst>
              </p:cNvPr>
              <p:cNvSpPr/>
              <p:nvPr/>
            </p:nvSpPr>
            <p:spPr>
              <a:xfrm>
                <a:off x="4376774" y="4124435"/>
                <a:ext cx="276225" cy="276225"/>
              </a:xfrm>
              <a:custGeom>
                <a:avLst/>
                <a:gdLst>
                  <a:gd name="connsiteX0" fmla="*/ 142399 w 276225"/>
                  <a:gd name="connsiteY0" fmla="*/ 7144 h 276225"/>
                  <a:gd name="connsiteX1" fmla="*/ 7144 w 276225"/>
                  <a:gd name="connsiteY1" fmla="*/ 142399 h 276225"/>
                  <a:gd name="connsiteX2" fmla="*/ 142399 w 276225"/>
                  <a:gd name="connsiteY2" fmla="*/ 277654 h 276225"/>
                  <a:gd name="connsiteX3" fmla="*/ 277654 w 276225"/>
                  <a:gd name="connsiteY3" fmla="*/ 142399 h 276225"/>
                  <a:gd name="connsiteX4" fmla="*/ 142399 w 276225"/>
                  <a:gd name="connsiteY4" fmla="*/ 7144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6225" h="276225">
                    <a:moveTo>
                      <a:pt x="142399" y="7144"/>
                    </a:moveTo>
                    <a:cubicBezTo>
                      <a:pt x="68104" y="7144"/>
                      <a:pt x="7144" y="67151"/>
                      <a:pt x="7144" y="142399"/>
                    </a:cubicBezTo>
                    <a:cubicBezTo>
                      <a:pt x="7144" y="216694"/>
                      <a:pt x="67151" y="277654"/>
                      <a:pt x="142399" y="277654"/>
                    </a:cubicBezTo>
                    <a:cubicBezTo>
                      <a:pt x="217646" y="277654"/>
                      <a:pt x="277654" y="217646"/>
                      <a:pt x="277654" y="142399"/>
                    </a:cubicBezTo>
                    <a:cubicBezTo>
                      <a:pt x="277654" y="68104"/>
                      <a:pt x="217646" y="7144"/>
                      <a:pt x="14239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161" name="Graphic 160">
                <a:extLst>
                  <a:ext uri="{FF2B5EF4-FFF2-40B4-BE49-F238E27FC236}">
                    <a16:creationId xmlns:a16="http://schemas.microsoft.com/office/drawing/2014/main" id="{AFA90836-D666-418D-88B8-C426124669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081888" y="3373426"/>
                <a:ext cx="1247775" cy="1466850"/>
              </a:xfrm>
              <a:prstGeom prst="rect">
                <a:avLst/>
              </a:prstGeom>
            </p:spPr>
          </p:pic>
        </p:grp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A1329736-77D9-4663-9036-C89F7020ABD4}"/>
                </a:ext>
              </a:extLst>
            </p:cNvPr>
            <p:cNvSpPr/>
            <p:nvPr/>
          </p:nvSpPr>
          <p:spPr>
            <a:xfrm rot="1159652">
              <a:off x="4272629" y="5880128"/>
              <a:ext cx="140347" cy="358665"/>
            </a:xfrm>
            <a:custGeom>
              <a:avLst/>
              <a:gdLst>
                <a:gd name="connsiteX0" fmla="*/ 6304 w 457699"/>
                <a:gd name="connsiteY0" fmla="*/ 1169508 h 1169675"/>
                <a:gd name="connsiteX1" fmla="*/ 1681 w 457699"/>
                <a:gd name="connsiteY1" fmla="*/ 1164884 h 1169675"/>
                <a:gd name="connsiteX2" fmla="*/ 1681 w 457699"/>
                <a:gd name="connsiteY2" fmla="*/ 1134371 h 1169675"/>
                <a:gd name="connsiteX3" fmla="*/ 1681 w 457699"/>
                <a:gd name="connsiteY3" fmla="*/ 1115416 h 1169675"/>
                <a:gd name="connsiteX4" fmla="*/ 5842 w 457699"/>
                <a:gd name="connsiteY4" fmla="*/ 6304 h 1169675"/>
                <a:gd name="connsiteX5" fmla="*/ 10465 w 457699"/>
                <a:gd name="connsiteY5" fmla="*/ 1681 h 1169675"/>
                <a:gd name="connsiteX6" fmla="*/ 70567 w 457699"/>
                <a:gd name="connsiteY6" fmla="*/ 1681 h 1169675"/>
                <a:gd name="connsiteX7" fmla="*/ 75190 w 457699"/>
                <a:gd name="connsiteY7" fmla="*/ 6304 h 1169675"/>
                <a:gd name="connsiteX8" fmla="*/ 71492 w 457699"/>
                <a:gd name="connsiteY8" fmla="*/ 832012 h 1169675"/>
                <a:gd name="connsiteX9" fmla="*/ 131131 w 457699"/>
                <a:gd name="connsiteY9" fmla="*/ 774222 h 1169675"/>
                <a:gd name="connsiteX10" fmla="*/ 261969 w 457699"/>
                <a:gd name="connsiteY10" fmla="*/ 734924 h 1169675"/>
                <a:gd name="connsiteX11" fmla="*/ 444586 w 457699"/>
                <a:gd name="connsiteY11" fmla="*/ 844957 h 1169675"/>
                <a:gd name="connsiteX12" fmla="*/ 301266 w 457699"/>
                <a:gd name="connsiteY12" fmla="*/ 1140844 h 1169675"/>
                <a:gd name="connsiteX13" fmla="*/ 109402 w 457699"/>
                <a:gd name="connsiteY13" fmla="*/ 1169970 h 1169675"/>
                <a:gd name="connsiteX14" fmla="*/ 109402 w 457699"/>
                <a:gd name="connsiteY14" fmla="*/ 1169970 h 1169675"/>
                <a:gd name="connsiteX15" fmla="*/ 82125 w 457699"/>
                <a:gd name="connsiteY15" fmla="*/ 1169970 h 1169675"/>
                <a:gd name="connsiteX16" fmla="*/ 62708 w 457699"/>
                <a:gd name="connsiteY16" fmla="*/ 1169970 h 1169675"/>
                <a:gd name="connsiteX17" fmla="*/ 37742 w 457699"/>
                <a:gd name="connsiteY17" fmla="*/ 1170895 h 1169675"/>
                <a:gd name="connsiteX18" fmla="*/ 37280 w 457699"/>
                <a:gd name="connsiteY18" fmla="*/ 1170895 h 1169675"/>
                <a:gd name="connsiteX19" fmla="*/ 6304 w 457699"/>
                <a:gd name="connsiteY19" fmla="*/ 1169508 h 1169675"/>
                <a:gd name="connsiteX20" fmla="*/ 101543 w 457699"/>
                <a:gd name="connsiteY20" fmla="*/ 1098772 h 1169675"/>
                <a:gd name="connsiteX21" fmla="*/ 272602 w 457699"/>
                <a:gd name="connsiteY21" fmla="*/ 1074732 h 1169675"/>
                <a:gd name="connsiteX22" fmla="*/ 376625 w 457699"/>
                <a:gd name="connsiteY22" fmla="*/ 872697 h 1169675"/>
                <a:gd name="connsiteX23" fmla="*/ 262431 w 457699"/>
                <a:gd name="connsiteY23" fmla="*/ 808896 h 1169675"/>
                <a:gd name="connsiteX24" fmla="*/ 172740 w 457699"/>
                <a:gd name="connsiteY24" fmla="*/ 835711 h 1169675"/>
                <a:gd name="connsiteX25" fmla="*/ 76115 w 457699"/>
                <a:gd name="connsiteY25" fmla="*/ 1098772 h 1169675"/>
                <a:gd name="connsiteX26" fmla="*/ 81200 w 457699"/>
                <a:gd name="connsiteY26" fmla="*/ 1098772 h 1169675"/>
                <a:gd name="connsiteX27" fmla="*/ 101543 w 457699"/>
                <a:gd name="connsiteY27" fmla="*/ 1098772 h 1169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57699" h="1169675">
                  <a:moveTo>
                    <a:pt x="6304" y="1169508"/>
                  </a:moveTo>
                  <a:lnTo>
                    <a:pt x="1681" y="1164884"/>
                  </a:lnTo>
                  <a:lnTo>
                    <a:pt x="1681" y="1134371"/>
                  </a:lnTo>
                  <a:cubicBezTo>
                    <a:pt x="1681" y="1127899"/>
                    <a:pt x="1681" y="1121888"/>
                    <a:pt x="1681" y="1115416"/>
                  </a:cubicBezTo>
                  <a:lnTo>
                    <a:pt x="5842" y="6304"/>
                  </a:lnTo>
                  <a:lnTo>
                    <a:pt x="10465" y="1681"/>
                  </a:lnTo>
                  <a:lnTo>
                    <a:pt x="70567" y="1681"/>
                  </a:lnTo>
                  <a:lnTo>
                    <a:pt x="75190" y="6304"/>
                  </a:lnTo>
                  <a:lnTo>
                    <a:pt x="71492" y="832012"/>
                  </a:lnTo>
                  <a:cubicBezTo>
                    <a:pt x="88135" y="808896"/>
                    <a:pt x="108015" y="789479"/>
                    <a:pt x="131131" y="774222"/>
                  </a:cubicBezTo>
                  <a:cubicBezTo>
                    <a:pt x="169504" y="748332"/>
                    <a:pt x="214812" y="734924"/>
                    <a:pt x="261969" y="734924"/>
                  </a:cubicBezTo>
                  <a:cubicBezTo>
                    <a:pt x="346111" y="734924"/>
                    <a:pt x="418234" y="778383"/>
                    <a:pt x="444586" y="844957"/>
                  </a:cubicBezTo>
                  <a:cubicBezTo>
                    <a:pt x="488044" y="953603"/>
                    <a:pt x="422394" y="1089063"/>
                    <a:pt x="301266" y="1140844"/>
                  </a:cubicBezTo>
                  <a:cubicBezTo>
                    <a:pt x="241164" y="1166734"/>
                    <a:pt x="167192" y="1169970"/>
                    <a:pt x="109402" y="1169970"/>
                  </a:cubicBezTo>
                  <a:cubicBezTo>
                    <a:pt x="109402" y="1169970"/>
                    <a:pt x="109402" y="1169970"/>
                    <a:pt x="109402" y="1169970"/>
                  </a:cubicBezTo>
                  <a:cubicBezTo>
                    <a:pt x="99693" y="1169970"/>
                    <a:pt x="90447" y="1169970"/>
                    <a:pt x="82125" y="1169970"/>
                  </a:cubicBezTo>
                  <a:cubicBezTo>
                    <a:pt x="75190" y="1169970"/>
                    <a:pt x="68718" y="1169970"/>
                    <a:pt x="62708" y="1169970"/>
                  </a:cubicBezTo>
                  <a:cubicBezTo>
                    <a:pt x="46989" y="1169970"/>
                    <a:pt x="37742" y="1170895"/>
                    <a:pt x="37742" y="1170895"/>
                  </a:cubicBezTo>
                  <a:lnTo>
                    <a:pt x="37280" y="1170895"/>
                  </a:lnTo>
                  <a:lnTo>
                    <a:pt x="6304" y="1169508"/>
                  </a:lnTo>
                  <a:close/>
                  <a:moveTo>
                    <a:pt x="101543" y="1098772"/>
                  </a:moveTo>
                  <a:cubicBezTo>
                    <a:pt x="158408" y="1098772"/>
                    <a:pt x="223133" y="1095998"/>
                    <a:pt x="272602" y="1074732"/>
                  </a:cubicBezTo>
                  <a:cubicBezTo>
                    <a:pt x="356745" y="1038670"/>
                    <a:pt x="405289" y="944357"/>
                    <a:pt x="376625" y="872697"/>
                  </a:cubicBezTo>
                  <a:cubicBezTo>
                    <a:pt x="361368" y="833862"/>
                    <a:pt x="316060" y="808896"/>
                    <a:pt x="262431" y="808896"/>
                  </a:cubicBezTo>
                  <a:cubicBezTo>
                    <a:pt x="230068" y="808896"/>
                    <a:pt x="198168" y="818605"/>
                    <a:pt x="172740" y="835711"/>
                  </a:cubicBezTo>
                  <a:cubicBezTo>
                    <a:pt x="109864" y="877320"/>
                    <a:pt x="80276" y="958689"/>
                    <a:pt x="76115" y="1098772"/>
                  </a:cubicBezTo>
                  <a:cubicBezTo>
                    <a:pt x="77964" y="1098772"/>
                    <a:pt x="79351" y="1098772"/>
                    <a:pt x="81200" y="1098772"/>
                  </a:cubicBezTo>
                  <a:lnTo>
                    <a:pt x="101543" y="1098772"/>
                  </a:lnTo>
                  <a:close/>
                </a:path>
              </a:pathLst>
            </a:custGeom>
            <a:grpFill/>
            <a:ln w="46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96B37ED-5B33-4C63-854A-0FD8C0F26D9A}"/>
                </a:ext>
              </a:extLst>
            </p:cNvPr>
            <p:cNvSpPr/>
            <p:nvPr/>
          </p:nvSpPr>
          <p:spPr>
            <a:xfrm rot="20073163">
              <a:off x="4927361" y="5981258"/>
              <a:ext cx="299914" cy="333478"/>
            </a:xfrm>
            <a:custGeom>
              <a:avLst/>
              <a:gdLst>
                <a:gd name="connsiteX0" fmla="*/ 788092 w 1280633"/>
                <a:gd name="connsiteY0" fmla="*/ 202791 h 1423953"/>
                <a:gd name="connsiteX1" fmla="*/ 1033123 w 1280633"/>
                <a:gd name="connsiteY1" fmla="*/ 1681 h 1423953"/>
                <a:gd name="connsiteX2" fmla="*/ 1283239 w 1280633"/>
                <a:gd name="connsiteY2" fmla="*/ 201404 h 1423953"/>
                <a:gd name="connsiteX3" fmla="*/ 1033123 w 1280633"/>
                <a:gd name="connsiteY3" fmla="*/ 410374 h 1423953"/>
                <a:gd name="connsiteX4" fmla="*/ 856515 w 1280633"/>
                <a:gd name="connsiteY4" fmla="*/ 347498 h 1423953"/>
                <a:gd name="connsiteX5" fmla="*/ 860676 w 1280633"/>
                <a:gd name="connsiteY5" fmla="*/ 1176443 h 1423953"/>
                <a:gd name="connsiteX6" fmla="*/ 862063 w 1280633"/>
                <a:gd name="connsiteY6" fmla="*/ 1306817 h 1423953"/>
                <a:gd name="connsiteX7" fmla="*/ 857902 w 1280633"/>
                <a:gd name="connsiteY7" fmla="*/ 1311441 h 1423953"/>
                <a:gd name="connsiteX8" fmla="*/ 12777 w 1280633"/>
                <a:gd name="connsiteY8" fmla="*/ 1425634 h 1423953"/>
                <a:gd name="connsiteX9" fmla="*/ 7691 w 1280633"/>
                <a:gd name="connsiteY9" fmla="*/ 1421011 h 1423953"/>
                <a:gd name="connsiteX10" fmla="*/ 7691 w 1280633"/>
                <a:gd name="connsiteY10" fmla="*/ 1401593 h 1423953"/>
                <a:gd name="connsiteX11" fmla="*/ 7691 w 1280633"/>
                <a:gd name="connsiteY11" fmla="*/ 1401593 h 1423953"/>
                <a:gd name="connsiteX12" fmla="*/ 1681 w 1280633"/>
                <a:gd name="connsiteY12" fmla="*/ 303115 h 1423953"/>
                <a:gd name="connsiteX13" fmla="*/ 249024 w 1280633"/>
                <a:gd name="connsiteY13" fmla="*/ 98306 h 1423953"/>
                <a:gd name="connsiteX14" fmla="*/ 499140 w 1280633"/>
                <a:gd name="connsiteY14" fmla="*/ 297105 h 1423953"/>
                <a:gd name="connsiteX15" fmla="*/ 249024 w 1280633"/>
                <a:gd name="connsiteY15" fmla="*/ 506999 h 1423953"/>
                <a:gd name="connsiteX16" fmla="*/ 72416 w 1280633"/>
                <a:gd name="connsiteY16" fmla="*/ 444124 h 1423953"/>
                <a:gd name="connsiteX17" fmla="*/ 76115 w 1280633"/>
                <a:gd name="connsiteY17" fmla="*/ 1280465 h 1423953"/>
                <a:gd name="connsiteX18" fmla="*/ 790866 w 1280633"/>
                <a:gd name="connsiteY18" fmla="*/ 1178292 h 1423953"/>
                <a:gd name="connsiteX19" fmla="*/ 786705 w 1280633"/>
                <a:gd name="connsiteY19" fmla="*/ 207414 h 1423953"/>
                <a:gd name="connsiteX20" fmla="*/ 788092 w 1280633"/>
                <a:gd name="connsiteY20" fmla="*/ 202791 h 1423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80633" h="1423953">
                  <a:moveTo>
                    <a:pt x="788092" y="202791"/>
                  </a:moveTo>
                  <a:cubicBezTo>
                    <a:pt x="791790" y="91834"/>
                    <a:pt x="901361" y="1681"/>
                    <a:pt x="1033123" y="1681"/>
                  </a:cubicBezTo>
                  <a:cubicBezTo>
                    <a:pt x="1168583" y="1681"/>
                    <a:pt x="1283239" y="88598"/>
                    <a:pt x="1283239" y="201404"/>
                  </a:cubicBezTo>
                  <a:cubicBezTo>
                    <a:pt x="1283239" y="314211"/>
                    <a:pt x="1168583" y="410374"/>
                    <a:pt x="1033123" y="410374"/>
                  </a:cubicBezTo>
                  <a:cubicBezTo>
                    <a:pt x="966548" y="410374"/>
                    <a:pt x="902748" y="387720"/>
                    <a:pt x="856515" y="347498"/>
                  </a:cubicBezTo>
                  <a:lnTo>
                    <a:pt x="860676" y="1176443"/>
                  </a:lnTo>
                  <a:lnTo>
                    <a:pt x="862063" y="1306817"/>
                  </a:lnTo>
                  <a:lnTo>
                    <a:pt x="857902" y="1311441"/>
                  </a:lnTo>
                  <a:lnTo>
                    <a:pt x="12777" y="1425634"/>
                  </a:lnTo>
                  <a:lnTo>
                    <a:pt x="7691" y="1421011"/>
                  </a:lnTo>
                  <a:lnTo>
                    <a:pt x="7691" y="1401593"/>
                  </a:lnTo>
                  <a:lnTo>
                    <a:pt x="7691" y="1401593"/>
                  </a:lnTo>
                  <a:lnTo>
                    <a:pt x="1681" y="303115"/>
                  </a:lnTo>
                  <a:cubicBezTo>
                    <a:pt x="5380" y="192158"/>
                    <a:pt x="116799" y="98306"/>
                    <a:pt x="249024" y="98306"/>
                  </a:cubicBezTo>
                  <a:cubicBezTo>
                    <a:pt x="384484" y="98306"/>
                    <a:pt x="499140" y="184761"/>
                    <a:pt x="499140" y="297105"/>
                  </a:cubicBezTo>
                  <a:cubicBezTo>
                    <a:pt x="499140" y="410374"/>
                    <a:pt x="384484" y="506999"/>
                    <a:pt x="249024" y="506999"/>
                  </a:cubicBezTo>
                  <a:cubicBezTo>
                    <a:pt x="182449" y="506999"/>
                    <a:pt x="118649" y="484346"/>
                    <a:pt x="72416" y="444124"/>
                  </a:cubicBezTo>
                  <a:lnTo>
                    <a:pt x="76115" y="1280465"/>
                  </a:lnTo>
                  <a:lnTo>
                    <a:pt x="790866" y="1178292"/>
                  </a:lnTo>
                  <a:lnTo>
                    <a:pt x="786705" y="207414"/>
                  </a:lnTo>
                  <a:lnTo>
                    <a:pt x="788092" y="202791"/>
                  </a:lnTo>
                  <a:close/>
                </a:path>
              </a:pathLst>
            </a:custGeom>
            <a:grpFill/>
            <a:ln w="46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4BB3C3F7-EFB5-4ED4-B58A-711980AEE4D5}"/>
                </a:ext>
              </a:extLst>
            </p:cNvPr>
            <p:cNvSpPr/>
            <p:nvPr/>
          </p:nvSpPr>
          <p:spPr>
            <a:xfrm rot="1336582">
              <a:off x="5659441" y="6452377"/>
              <a:ext cx="303844" cy="336632"/>
            </a:xfrm>
            <a:custGeom>
              <a:avLst/>
              <a:gdLst>
                <a:gd name="connsiteX0" fmla="*/ 1033123 w 1285256"/>
                <a:gd name="connsiteY0" fmla="*/ 1681 h 1423953"/>
                <a:gd name="connsiteX1" fmla="*/ 788092 w 1285256"/>
                <a:gd name="connsiteY1" fmla="*/ 202791 h 1423953"/>
                <a:gd name="connsiteX2" fmla="*/ 786705 w 1285256"/>
                <a:gd name="connsiteY2" fmla="*/ 207877 h 1423953"/>
                <a:gd name="connsiteX3" fmla="*/ 790403 w 1285256"/>
                <a:gd name="connsiteY3" fmla="*/ 1067334 h 1423953"/>
                <a:gd name="connsiteX4" fmla="*/ 75653 w 1285256"/>
                <a:gd name="connsiteY4" fmla="*/ 1170432 h 1423953"/>
                <a:gd name="connsiteX5" fmla="*/ 72416 w 1285256"/>
                <a:gd name="connsiteY5" fmla="*/ 444124 h 1423953"/>
                <a:gd name="connsiteX6" fmla="*/ 249024 w 1285256"/>
                <a:gd name="connsiteY6" fmla="*/ 506999 h 1423953"/>
                <a:gd name="connsiteX7" fmla="*/ 499140 w 1285256"/>
                <a:gd name="connsiteY7" fmla="*/ 297105 h 1423953"/>
                <a:gd name="connsiteX8" fmla="*/ 249024 w 1285256"/>
                <a:gd name="connsiteY8" fmla="*/ 98306 h 1423953"/>
                <a:gd name="connsiteX9" fmla="*/ 1681 w 1285256"/>
                <a:gd name="connsiteY9" fmla="*/ 303115 h 1423953"/>
                <a:gd name="connsiteX10" fmla="*/ 7691 w 1285256"/>
                <a:gd name="connsiteY10" fmla="*/ 1402056 h 1423953"/>
                <a:gd name="connsiteX11" fmla="*/ 7691 w 1285256"/>
                <a:gd name="connsiteY11" fmla="*/ 1402056 h 1423953"/>
                <a:gd name="connsiteX12" fmla="*/ 7691 w 1285256"/>
                <a:gd name="connsiteY12" fmla="*/ 1421473 h 1423953"/>
                <a:gd name="connsiteX13" fmla="*/ 12777 w 1285256"/>
                <a:gd name="connsiteY13" fmla="*/ 1426097 h 1423953"/>
                <a:gd name="connsiteX14" fmla="*/ 857902 w 1285256"/>
                <a:gd name="connsiteY14" fmla="*/ 1311903 h 1423953"/>
                <a:gd name="connsiteX15" fmla="*/ 862063 w 1285256"/>
                <a:gd name="connsiteY15" fmla="*/ 1307280 h 1423953"/>
                <a:gd name="connsiteX16" fmla="*/ 860676 w 1285256"/>
                <a:gd name="connsiteY16" fmla="*/ 1176905 h 1423953"/>
                <a:gd name="connsiteX17" fmla="*/ 856978 w 1285256"/>
                <a:gd name="connsiteY17" fmla="*/ 347960 h 1423953"/>
                <a:gd name="connsiteX18" fmla="*/ 1033585 w 1285256"/>
                <a:gd name="connsiteY18" fmla="*/ 410836 h 1423953"/>
                <a:gd name="connsiteX19" fmla="*/ 1283701 w 1285256"/>
                <a:gd name="connsiteY19" fmla="*/ 201867 h 1423953"/>
                <a:gd name="connsiteX20" fmla="*/ 1033123 w 1285256"/>
                <a:gd name="connsiteY20" fmla="*/ 1681 h 1423953"/>
                <a:gd name="connsiteX21" fmla="*/ 76115 w 1285256"/>
                <a:gd name="connsiteY21" fmla="*/ 1280927 h 1423953"/>
                <a:gd name="connsiteX22" fmla="*/ 76115 w 1285256"/>
                <a:gd name="connsiteY22" fmla="*/ 1231459 h 1423953"/>
                <a:gd name="connsiteX23" fmla="*/ 790866 w 1285256"/>
                <a:gd name="connsiteY23" fmla="*/ 1128361 h 1423953"/>
                <a:gd name="connsiteX24" fmla="*/ 790866 w 1285256"/>
                <a:gd name="connsiteY24" fmla="*/ 1178754 h 1423953"/>
                <a:gd name="connsiteX25" fmla="*/ 76115 w 1285256"/>
                <a:gd name="connsiteY25" fmla="*/ 1280927 h 1423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85256" h="1423953">
                  <a:moveTo>
                    <a:pt x="1033123" y="1681"/>
                  </a:moveTo>
                  <a:cubicBezTo>
                    <a:pt x="901361" y="1681"/>
                    <a:pt x="791790" y="91834"/>
                    <a:pt x="788092" y="202791"/>
                  </a:cubicBezTo>
                  <a:lnTo>
                    <a:pt x="786705" y="207877"/>
                  </a:lnTo>
                  <a:lnTo>
                    <a:pt x="790403" y="1067334"/>
                  </a:lnTo>
                  <a:lnTo>
                    <a:pt x="75653" y="1170432"/>
                  </a:lnTo>
                  <a:lnTo>
                    <a:pt x="72416" y="444124"/>
                  </a:lnTo>
                  <a:cubicBezTo>
                    <a:pt x="118649" y="483883"/>
                    <a:pt x="182449" y="506999"/>
                    <a:pt x="249024" y="506999"/>
                  </a:cubicBezTo>
                  <a:cubicBezTo>
                    <a:pt x="384484" y="506999"/>
                    <a:pt x="499140" y="410374"/>
                    <a:pt x="499140" y="297105"/>
                  </a:cubicBezTo>
                  <a:cubicBezTo>
                    <a:pt x="499140" y="184761"/>
                    <a:pt x="384484" y="98306"/>
                    <a:pt x="249024" y="98306"/>
                  </a:cubicBezTo>
                  <a:cubicBezTo>
                    <a:pt x="117262" y="98306"/>
                    <a:pt x="5380" y="191696"/>
                    <a:pt x="1681" y="303115"/>
                  </a:cubicBezTo>
                  <a:lnTo>
                    <a:pt x="7691" y="1402056"/>
                  </a:lnTo>
                  <a:lnTo>
                    <a:pt x="7691" y="1402056"/>
                  </a:lnTo>
                  <a:lnTo>
                    <a:pt x="7691" y="1421473"/>
                  </a:lnTo>
                  <a:lnTo>
                    <a:pt x="12777" y="1426097"/>
                  </a:lnTo>
                  <a:lnTo>
                    <a:pt x="857902" y="1311903"/>
                  </a:lnTo>
                  <a:lnTo>
                    <a:pt x="862063" y="1307280"/>
                  </a:lnTo>
                  <a:lnTo>
                    <a:pt x="860676" y="1176905"/>
                  </a:lnTo>
                  <a:lnTo>
                    <a:pt x="856978" y="347960"/>
                  </a:lnTo>
                  <a:cubicBezTo>
                    <a:pt x="903210" y="387720"/>
                    <a:pt x="966548" y="410836"/>
                    <a:pt x="1033585" y="410836"/>
                  </a:cubicBezTo>
                  <a:cubicBezTo>
                    <a:pt x="1169045" y="410836"/>
                    <a:pt x="1283701" y="314673"/>
                    <a:pt x="1283701" y="201867"/>
                  </a:cubicBezTo>
                  <a:cubicBezTo>
                    <a:pt x="1283239" y="88598"/>
                    <a:pt x="1168583" y="1681"/>
                    <a:pt x="1033123" y="1681"/>
                  </a:cubicBezTo>
                  <a:close/>
                  <a:moveTo>
                    <a:pt x="76115" y="1280927"/>
                  </a:moveTo>
                  <a:lnTo>
                    <a:pt x="76115" y="1231459"/>
                  </a:lnTo>
                  <a:lnTo>
                    <a:pt x="790866" y="1128361"/>
                  </a:lnTo>
                  <a:lnTo>
                    <a:pt x="790866" y="1178754"/>
                  </a:lnTo>
                  <a:lnTo>
                    <a:pt x="76115" y="1280927"/>
                  </a:lnTo>
                  <a:close/>
                </a:path>
              </a:pathLst>
            </a:custGeom>
            <a:grpFill/>
            <a:ln w="46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463B1C4-F0BF-42CC-B463-1A7F7F18BCF3}"/>
                </a:ext>
              </a:extLst>
            </p:cNvPr>
            <p:cNvSpPr/>
            <p:nvPr/>
          </p:nvSpPr>
          <p:spPr>
            <a:xfrm rot="900000">
              <a:off x="11930590" y="5488716"/>
              <a:ext cx="137273" cy="362167"/>
            </a:xfrm>
            <a:custGeom>
              <a:avLst/>
              <a:gdLst>
                <a:gd name="connsiteX0" fmla="*/ 445294 w 447675"/>
                <a:gd name="connsiteY0" fmla="*/ 999649 h 1181100"/>
                <a:gd name="connsiteX1" fmla="*/ 445294 w 447675"/>
                <a:gd name="connsiteY1" fmla="*/ 999649 h 1181100"/>
                <a:gd name="connsiteX2" fmla="*/ 445294 w 447675"/>
                <a:gd name="connsiteY2" fmla="*/ 999649 h 1181100"/>
                <a:gd name="connsiteX3" fmla="*/ 439579 w 447675"/>
                <a:gd name="connsiteY3" fmla="*/ 7144 h 1181100"/>
                <a:gd name="connsiteX4" fmla="*/ 386239 w 447675"/>
                <a:gd name="connsiteY4" fmla="*/ 7144 h 1181100"/>
                <a:gd name="connsiteX5" fmla="*/ 390049 w 447675"/>
                <a:gd name="connsiteY5" fmla="*/ 881539 h 1181100"/>
                <a:gd name="connsiteX6" fmla="*/ 229076 w 447675"/>
                <a:gd name="connsiteY6" fmla="*/ 820579 h 1181100"/>
                <a:gd name="connsiteX7" fmla="*/ 7144 w 447675"/>
                <a:gd name="connsiteY7" fmla="*/ 1008221 h 1181100"/>
                <a:gd name="connsiteX8" fmla="*/ 230029 w 447675"/>
                <a:gd name="connsiteY8" fmla="*/ 1174909 h 1181100"/>
                <a:gd name="connsiteX9" fmla="*/ 443389 w 447675"/>
                <a:gd name="connsiteY9" fmla="*/ 997744 h 1181100"/>
                <a:gd name="connsiteX10" fmla="*/ 445294 w 447675"/>
                <a:gd name="connsiteY10" fmla="*/ 997744 h 1181100"/>
                <a:gd name="connsiteX11" fmla="*/ 445294 w 447675"/>
                <a:gd name="connsiteY11" fmla="*/ 999649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7675" h="1181100">
                  <a:moveTo>
                    <a:pt x="445294" y="999649"/>
                  </a:moveTo>
                  <a:cubicBezTo>
                    <a:pt x="445294" y="998696"/>
                    <a:pt x="445294" y="998696"/>
                    <a:pt x="445294" y="999649"/>
                  </a:cubicBezTo>
                  <a:cubicBezTo>
                    <a:pt x="445294" y="998696"/>
                    <a:pt x="445294" y="998696"/>
                    <a:pt x="445294" y="999649"/>
                  </a:cubicBezTo>
                  <a:lnTo>
                    <a:pt x="439579" y="7144"/>
                  </a:lnTo>
                  <a:lnTo>
                    <a:pt x="386239" y="7144"/>
                  </a:lnTo>
                  <a:lnTo>
                    <a:pt x="390049" y="881539"/>
                  </a:lnTo>
                  <a:cubicBezTo>
                    <a:pt x="350996" y="844391"/>
                    <a:pt x="293846" y="820579"/>
                    <a:pt x="229076" y="820579"/>
                  </a:cubicBezTo>
                  <a:cubicBezTo>
                    <a:pt x="111919" y="821531"/>
                    <a:pt x="7144" y="910114"/>
                    <a:pt x="7144" y="1008221"/>
                  </a:cubicBezTo>
                  <a:cubicBezTo>
                    <a:pt x="7144" y="1106329"/>
                    <a:pt x="111919" y="1174909"/>
                    <a:pt x="230029" y="1174909"/>
                  </a:cubicBezTo>
                  <a:cubicBezTo>
                    <a:pt x="347186" y="1174909"/>
                    <a:pt x="441484" y="1102519"/>
                    <a:pt x="443389" y="997744"/>
                  </a:cubicBezTo>
                  <a:lnTo>
                    <a:pt x="445294" y="997744"/>
                  </a:lnTo>
                  <a:lnTo>
                    <a:pt x="445294" y="99964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FBDC637D-ED01-4D6D-A219-F6713616CF42}"/>
                </a:ext>
              </a:extLst>
            </p:cNvPr>
            <p:cNvSpPr/>
            <p:nvPr/>
          </p:nvSpPr>
          <p:spPr>
            <a:xfrm rot="840878">
              <a:off x="11627191" y="5650880"/>
              <a:ext cx="137273" cy="362167"/>
            </a:xfrm>
            <a:custGeom>
              <a:avLst/>
              <a:gdLst>
                <a:gd name="connsiteX0" fmla="*/ 444341 w 447675"/>
                <a:gd name="connsiteY0" fmla="*/ 999649 h 1181100"/>
                <a:gd name="connsiteX1" fmla="*/ 444341 w 447675"/>
                <a:gd name="connsiteY1" fmla="*/ 999649 h 1181100"/>
                <a:gd name="connsiteX2" fmla="*/ 444341 w 447675"/>
                <a:gd name="connsiteY2" fmla="*/ 999649 h 1181100"/>
                <a:gd name="connsiteX3" fmla="*/ 440531 w 447675"/>
                <a:gd name="connsiteY3" fmla="*/ 7144 h 1181100"/>
                <a:gd name="connsiteX4" fmla="*/ 387191 w 447675"/>
                <a:gd name="connsiteY4" fmla="*/ 7144 h 1181100"/>
                <a:gd name="connsiteX5" fmla="*/ 391001 w 447675"/>
                <a:gd name="connsiteY5" fmla="*/ 881539 h 1181100"/>
                <a:gd name="connsiteX6" fmla="*/ 230029 w 447675"/>
                <a:gd name="connsiteY6" fmla="*/ 820579 h 1181100"/>
                <a:gd name="connsiteX7" fmla="*/ 7144 w 447675"/>
                <a:gd name="connsiteY7" fmla="*/ 1008221 h 1181100"/>
                <a:gd name="connsiteX8" fmla="*/ 230029 w 447675"/>
                <a:gd name="connsiteY8" fmla="*/ 1174909 h 1181100"/>
                <a:gd name="connsiteX9" fmla="*/ 443389 w 447675"/>
                <a:gd name="connsiteY9" fmla="*/ 997744 h 1181100"/>
                <a:gd name="connsiteX10" fmla="*/ 443389 w 447675"/>
                <a:gd name="connsiteY10" fmla="*/ 997744 h 1181100"/>
                <a:gd name="connsiteX11" fmla="*/ 443389 w 447675"/>
                <a:gd name="connsiteY11" fmla="*/ 999649 h 1181100"/>
                <a:gd name="connsiteX12" fmla="*/ 230981 w 447675"/>
                <a:gd name="connsiteY12" fmla="*/ 1119664 h 1181100"/>
                <a:gd name="connsiteX13" fmla="*/ 65246 w 447675"/>
                <a:gd name="connsiteY13" fmla="*/ 1008221 h 1181100"/>
                <a:gd name="connsiteX14" fmla="*/ 230981 w 447675"/>
                <a:gd name="connsiteY14" fmla="*/ 877729 h 1181100"/>
                <a:gd name="connsiteX15" fmla="*/ 387191 w 447675"/>
                <a:gd name="connsiteY15" fmla="*/ 998696 h 1181100"/>
                <a:gd name="connsiteX16" fmla="*/ 230981 w 447675"/>
                <a:gd name="connsiteY16" fmla="*/ 1119664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47675" h="1181100">
                  <a:moveTo>
                    <a:pt x="444341" y="999649"/>
                  </a:moveTo>
                  <a:cubicBezTo>
                    <a:pt x="444341" y="998696"/>
                    <a:pt x="444341" y="998696"/>
                    <a:pt x="444341" y="999649"/>
                  </a:cubicBezTo>
                  <a:cubicBezTo>
                    <a:pt x="444341" y="998696"/>
                    <a:pt x="444341" y="998696"/>
                    <a:pt x="444341" y="999649"/>
                  </a:cubicBezTo>
                  <a:lnTo>
                    <a:pt x="440531" y="7144"/>
                  </a:lnTo>
                  <a:lnTo>
                    <a:pt x="387191" y="7144"/>
                  </a:lnTo>
                  <a:lnTo>
                    <a:pt x="391001" y="881539"/>
                  </a:lnTo>
                  <a:cubicBezTo>
                    <a:pt x="351949" y="844391"/>
                    <a:pt x="294799" y="820579"/>
                    <a:pt x="230029" y="820579"/>
                  </a:cubicBezTo>
                  <a:cubicBezTo>
                    <a:pt x="111918" y="820579"/>
                    <a:pt x="7144" y="910114"/>
                    <a:pt x="7144" y="1008221"/>
                  </a:cubicBezTo>
                  <a:cubicBezTo>
                    <a:pt x="7144" y="1106329"/>
                    <a:pt x="111918" y="1174909"/>
                    <a:pt x="230029" y="1174909"/>
                  </a:cubicBezTo>
                  <a:cubicBezTo>
                    <a:pt x="347186" y="1174909"/>
                    <a:pt x="441484" y="1102519"/>
                    <a:pt x="443389" y="997744"/>
                  </a:cubicBezTo>
                  <a:lnTo>
                    <a:pt x="443389" y="997744"/>
                  </a:lnTo>
                  <a:lnTo>
                    <a:pt x="443389" y="999649"/>
                  </a:lnTo>
                  <a:close/>
                  <a:moveTo>
                    <a:pt x="230981" y="1119664"/>
                  </a:moveTo>
                  <a:cubicBezTo>
                    <a:pt x="145256" y="1119664"/>
                    <a:pt x="65246" y="1074896"/>
                    <a:pt x="65246" y="1008221"/>
                  </a:cubicBezTo>
                  <a:cubicBezTo>
                    <a:pt x="65246" y="941546"/>
                    <a:pt x="145256" y="877729"/>
                    <a:pt x="230981" y="877729"/>
                  </a:cubicBezTo>
                  <a:cubicBezTo>
                    <a:pt x="316706" y="877729"/>
                    <a:pt x="387191" y="932021"/>
                    <a:pt x="387191" y="998696"/>
                  </a:cubicBezTo>
                  <a:cubicBezTo>
                    <a:pt x="387191" y="1065371"/>
                    <a:pt x="316706" y="1119664"/>
                    <a:pt x="230981" y="11196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EB760B3E-3D1C-400F-95F9-8A7EFFDFC7F8}"/>
                </a:ext>
              </a:extLst>
            </p:cNvPr>
            <p:cNvSpPr/>
            <p:nvPr/>
          </p:nvSpPr>
          <p:spPr>
            <a:xfrm rot="20870542">
              <a:off x="10642260" y="6081818"/>
              <a:ext cx="227815" cy="362167"/>
            </a:xfrm>
            <a:custGeom>
              <a:avLst/>
              <a:gdLst>
                <a:gd name="connsiteX0" fmla="*/ 629126 w 742950"/>
                <a:gd name="connsiteY0" fmla="*/ 297656 h 1181100"/>
                <a:gd name="connsiteX1" fmla="*/ 437674 w 742950"/>
                <a:gd name="connsiteY1" fmla="*/ 9049 h 1181100"/>
                <a:gd name="connsiteX2" fmla="*/ 437674 w 742950"/>
                <a:gd name="connsiteY2" fmla="*/ 7144 h 1181100"/>
                <a:gd name="connsiteX3" fmla="*/ 387191 w 742950"/>
                <a:gd name="connsiteY3" fmla="*/ 7144 h 1181100"/>
                <a:gd name="connsiteX4" fmla="*/ 391001 w 742950"/>
                <a:gd name="connsiteY4" fmla="*/ 881539 h 1181100"/>
                <a:gd name="connsiteX5" fmla="*/ 230029 w 742950"/>
                <a:gd name="connsiteY5" fmla="*/ 820579 h 1181100"/>
                <a:gd name="connsiteX6" fmla="*/ 7144 w 742950"/>
                <a:gd name="connsiteY6" fmla="*/ 1008221 h 1181100"/>
                <a:gd name="connsiteX7" fmla="*/ 230029 w 742950"/>
                <a:gd name="connsiteY7" fmla="*/ 1174909 h 1181100"/>
                <a:gd name="connsiteX8" fmla="*/ 443389 w 742950"/>
                <a:gd name="connsiteY8" fmla="*/ 997744 h 1181100"/>
                <a:gd name="connsiteX9" fmla="*/ 446246 w 742950"/>
                <a:gd name="connsiteY9" fmla="*/ 997744 h 1181100"/>
                <a:gd name="connsiteX10" fmla="*/ 446246 w 742950"/>
                <a:gd name="connsiteY10" fmla="*/ 999649 h 1181100"/>
                <a:gd name="connsiteX11" fmla="*/ 446246 w 742950"/>
                <a:gd name="connsiteY11" fmla="*/ 999649 h 1181100"/>
                <a:gd name="connsiteX12" fmla="*/ 446246 w 742950"/>
                <a:gd name="connsiteY12" fmla="*/ 999649 h 1181100"/>
                <a:gd name="connsiteX13" fmla="*/ 441484 w 742950"/>
                <a:gd name="connsiteY13" fmla="*/ 201454 h 1181100"/>
                <a:gd name="connsiteX14" fmla="*/ 604361 w 742950"/>
                <a:gd name="connsiteY14" fmla="*/ 351949 h 1181100"/>
                <a:gd name="connsiteX15" fmla="*/ 643414 w 742950"/>
                <a:gd name="connsiteY15" fmla="*/ 626269 h 1181100"/>
                <a:gd name="connsiteX16" fmla="*/ 629126 w 742950"/>
                <a:gd name="connsiteY16" fmla="*/ 297656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42950" h="1181100">
                  <a:moveTo>
                    <a:pt x="629126" y="297656"/>
                  </a:moveTo>
                  <a:cubicBezTo>
                    <a:pt x="460534" y="185261"/>
                    <a:pt x="437674" y="10001"/>
                    <a:pt x="437674" y="9049"/>
                  </a:cubicBezTo>
                  <a:lnTo>
                    <a:pt x="437674" y="7144"/>
                  </a:lnTo>
                  <a:lnTo>
                    <a:pt x="387191" y="7144"/>
                  </a:lnTo>
                  <a:lnTo>
                    <a:pt x="391001" y="881539"/>
                  </a:lnTo>
                  <a:cubicBezTo>
                    <a:pt x="351949" y="844391"/>
                    <a:pt x="294799" y="820579"/>
                    <a:pt x="230029" y="820579"/>
                  </a:cubicBezTo>
                  <a:cubicBezTo>
                    <a:pt x="111919" y="820579"/>
                    <a:pt x="7144" y="910114"/>
                    <a:pt x="7144" y="1008221"/>
                  </a:cubicBezTo>
                  <a:cubicBezTo>
                    <a:pt x="7144" y="1106329"/>
                    <a:pt x="111919" y="1174909"/>
                    <a:pt x="230029" y="1174909"/>
                  </a:cubicBezTo>
                  <a:cubicBezTo>
                    <a:pt x="347186" y="1174909"/>
                    <a:pt x="441484" y="1102519"/>
                    <a:pt x="443389" y="997744"/>
                  </a:cubicBezTo>
                  <a:lnTo>
                    <a:pt x="446246" y="997744"/>
                  </a:lnTo>
                  <a:lnTo>
                    <a:pt x="446246" y="999649"/>
                  </a:lnTo>
                  <a:cubicBezTo>
                    <a:pt x="446246" y="999649"/>
                    <a:pt x="446246" y="999649"/>
                    <a:pt x="446246" y="999649"/>
                  </a:cubicBezTo>
                  <a:cubicBezTo>
                    <a:pt x="446246" y="999649"/>
                    <a:pt x="446246" y="999649"/>
                    <a:pt x="446246" y="999649"/>
                  </a:cubicBezTo>
                  <a:lnTo>
                    <a:pt x="441484" y="201454"/>
                  </a:lnTo>
                  <a:cubicBezTo>
                    <a:pt x="469106" y="244316"/>
                    <a:pt x="516731" y="286226"/>
                    <a:pt x="604361" y="351949"/>
                  </a:cubicBezTo>
                  <a:cubicBezTo>
                    <a:pt x="777716" y="481489"/>
                    <a:pt x="643414" y="626269"/>
                    <a:pt x="643414" y="626269"/>
                  </a:cubicBezTo>
                  <a:cubicBezTo>
                    <a:pt x="753904" y="571976"/>
                    <a:pt x="791051" y="406241"/>
                    <a:pt x="629126" y="2976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A14FC435-903F-422F-A38E-68B768AAD710}"/>
                </a:ext>
              </a:extLst>
            </p:cNvPr>
            <p:cNvSpPr/>
            <p:nvPr/>
          </p:nvSpPr>
          <p:spPr>
            <a:xfrm rot="1800000">
              <a:off x="11427554" y="6402650"/>
              <a:ext cx="227815" cy="362167"/>
            </a:xfrm>
            <a:custGeom>
              <a:avLst/>
              <a:gdLst>
                <a:gd name="connsiteX0" fmla="*/ 694849 w 742950"/>
                <a:gd name="connsiteY0" fmla="*/ 597694 h 1181100"/>
                <a:gd name="connsiteX1" fmla="*/ 631031 w 742950"/>
                <a:gd name="connsiteY1" fmla="*/ 297656 h 1181100"/>
                <a:gd name="connsiteX2" fmla="*/ 442436 w 742950"/>
                <a:gd name="connsiteY2" fmla="*/ 9049 h 1181100"/>
                <a:gd name="connsiteX3" fmla="*/ 442436 w 742950"/>
                <a:gd name="connsiteY3" fmla="*/ 7144 h 1181100"/>
                <a:gd name="connsiteX4" fmla="*/ 387191 w 742950"/>
                <a:gd name="connsiteY4" fmla="*/ 7144 h 1181100"/>
                <a:gd name="connsiteX5" fmla="*/ 391001 w 742950"/>
                <a:gd name="connsiteY5" fmla="*/ 881539 h 1181100"/>
                <a:gd name="connsiteX6" fmla="*/ 230029 w 742950"/>
                <a:gd name="connsiteY6" fmla="*/ 820579 h 1181100"/>
                <a:gd name="connsiteX7" fmla="*/ 7144 w 742950"/>
                <a:gd name="connsiteY7" fmla="*/ 1008221 h 1181100"/>
                <a:gd name="connsiteX8" fmla="*/ 230029 w 742950"/>
                <a:gd name="connsiteY8" fmla="*/ 1174909 h 1181100"/>
                <a:gd name="connsiteX9" fmla="*/ 443389 w 742950"/>
                <a:gd name="connsiteY9" fmla="*/ 997744 h 1181100"/>
                <a:gd name="connsiteX10" fmla="*/ 442436 w 742950"/>
                <a:gd name="connsiteY10" fmla="*/ 997744 h 1181100"/>
                <a:gd name="connsiteX11" fmla="*/ 442436 w 742950"/>
                <a:gd name="connsiteY11" fmla="*/ 999649 h 1181100"/>
                <a:gd name="connsiteX12" fmla="*/ 442436 w 742950"/>
                <a:gd name="connsiteY12" fmla="*/ 999649 h 1181100"/>
                <a:gd name="connsiteX13" fmla="*/ 442436 w 742950"/>
                <a:gd name="connsiteY13" fmla="*/ 999649 h 1181100"/>
                <a:gd name="connsiteX14" fmla="*/ 442436 w 742950"/>
                <a:gd name="connsiteY14" fmla="*/ 673894 h 1181100"/>
                <a:gd name="connsiteX15" fmla="*/ 604361 w 742950"/>
                <a:gd name="connsiteY15" fmla="*/ 821531 h 1181100"/>
                <a:gd name="connsiteX16" fmla="*/ 644367 w 742950"/>
                <a:gd name="connsiteY16" fmla="*/ 1095851 h 1181100"/>
                <a:gd name="connsiteX17" fmla="*/ 694849 w 742950"/>
                <a:gd name="connsiteY17" fmla="*/ 832961 h 1181100"/>
                <a:gd name="connsiteX18" fmla="*/ 694849 w 742950"/>
                <a:gd name="connsiteY18" fmla="*/ 597694 h 1181100"/>
                <a:gd name="connsiteX19" fmla="*/ 604361 w 742950"/>
                <a:gd name="connsiteY19" fmla="*/ 350996 h 1181100"/>
                <a:gd name="connsiteX20" fmla="*/ 680561 w 742950"/>
                <a:gd name="connsiteY20" fmla="*/ 583406 h 1181100"/>
                <a:gd name="connsiteX21" fmla="*/ 630079 w 742950"/>
                <a:gd name="connsiteY21" fmla="*/ 532924 h 1181100"/>
                <a:gd name="connsiteX22" fmla="*/ 441484 w 742950"/>
                <a:gd name="connsiteY22" fmla="*/ 269081 h 1181100"/>
                <a:gd name="connsiteX23" fmla="*/ 441484 w 742950"/>
                <a:gd name="connsiteY23" fmla="*/ 201454 h 1181100"/>
                <a:gd name="connsiteX24" fmla="*/ 604361 w 742950"/>
                <a:gd name="connsiteY24" fmla="*/ 350996 h 1181100"/>
                <a:gd name="connsiteX25" fmla="*/ 681514 w 742950"/>
                <a:gd name="connsiteY25" fmla="*/ 817721 h 1181100"/>
                <a:gd name="connsiteX26" fmla="*/ 631031 w 742950"/>
                <a:gd name="connsiteY26" fmla="*/ 767239 h 1181100"/>
                <a:gd name="connsiteX27" fmla="*/ 443389 w 742950"/>
                <a:gd name="connsiteY27" fmla="*/ 507206 h 1181100"/>
                <a:gd name="connsiteX28" fmla="*/ 443389 w 742950"/>
                <a:gd name="connsiteY28" fmla="*/ 435769 h 1181100"/>
                <a:gd name="connsiteX29" fmla="*/ 606267 w 742950"/>
                <a:gd name="connsiteY29" fmla="*/ 585311 h 1181100"/>
                <a:gd name="connsiteX30" fmla="*/ 681514 w 742950"/>
                <a:gd name="connsiteY30" fmla="*/ 817721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742950" h="1181100">
                  <a:moveTo>
                    <a:pt x="694849" y="597694"/>
                  </a:moveTo>
                  <a:cubicBezTo>
                    <a:pt x="768192" y="530066"/>
                    <a:pt x="771049" y="391001"/>
                    <a:pt x="631031" y="297656"/>
                  </a:cubicBezTo>
                  <a:cubicBezTo>
                    <a:pt x="463391" y="185261"/>
                    <a:pt x="442436" y="10001"/>
                    <a:pt x="442436" y="9049"/>
                  </a:cubicBezTo>
                  <a:lnTo>
                    <a:pt x="442436" y="7144"/>
                  </a:lnTo>
                  <a:lnTo>
                    <a:pt x="387191" y="7144"/>
                  </a:lnTo>
                  <a:lnTo>
                    <a:pt x="391001" y="881539"/>
                  </a:lnTo>
                  <a:cubicBezTo>
                    <a:pt x="351949" y="844391"/>
                    <a:pt x="294799" y="820579"/>
                    <a:pt x="230029" y="820579"/>
                  </a:cubicBezTo>
                  <a:cubicBezTo>
                    <a:pt x="111919" y="820579"/>
                    <a:pt x="7144" y="910114"/>
                    <a:pt x="7144" y="1008221"/>
                  </a:cubicBezTo>
                  <a:cubicBezTo>
                    <a:pt x="7144" y="1106329"/>
                    <a:pt x="111919" y="1174909"/>
                    <a:pt x="230029" y="1174909"/>
                  </a:cubicBezTo>
                  <a:cubicBezTo>
                    <a:pt x="347186" y="1174909"/>
                    <a:pt x="441484" y="1102519"/>
                    <a:pt x="443389" y="997744"/>
                  </a:cubicBezTo>
                  <a:lnTo>
                    <a:pt x="442436" y="997744"/>
                  </a:lnTo>
                  <a:lnTo>
                    <a:pt x="442436" y="999649"/>
                  </a:lnTo>
                  <a:cubicBezTo>
                    <a:pt x="442436" y="999649"/>
                    <a:pt x="442436" y="999649"/>
                    <a:pt x="442436" y="999649"/>
                  </a:cubicBezTo>
                  <a:cubicBezTo>
                    <a:pt x="442436" y="999649"/>
                    <a:pt x="442436" y="999649"/>
                    <a:pt x="442436" y="999649"/>
                  </a:cubicBezTo>
                  <a:lnTo>
                    <a:pt x="442436" y="673894"/>
                  </a:lnTo>
                  <a:cubicBezTo>
                    <a:pt x="470059" y="716756"/>
                    <a:pt x="518636" y="757714"/>
                    <a:pt x="604361" y="821531"/>
                  </a:cubicBezTo>
                  <a:cubicBezTo>
                    <a:pt x="777717" y="951071"/>
                    <a:pt x="644367" y="1095851"/>
                    <a:pt x="644367" y="1095851"/>
                  </a:cubicBezTo>
                  <a:cubicBezTo>
                    <a:pt x="736759" y="1051084"/>
                    <a:pt x="781526" y="933926"/>
                    <a:pt x="694849" y="832961"/>
                  </a:cubicBezTo>
                  <a:cubicBezTo>
                    <a:pt x="754856" y="777716"/>
                    <a:pt x="767239" y="681514"/>
                    <a:pt x="694849" y="597694"/>
                  </a:cubicBezTo>
                  <a:close/>
                  <a:moveTo>
                    <a:pt x="604361" y="350996"/>
                  </a:moveTo>
                  <a:cubicBezTo>
                    <a:pt x="718661" y="435769"/>
                    <a:pt x="704374" y="532924"/>
                    <a:pt x="680561" y="583406"/>
                  </a:cubicBezTo>
                  <a:cubicBezTo>
                    <a:pt x="666274" y="569119"/>
                    <a:pt x="649129" y="546259"/>
                    <a:pt x="630079" y="532924"/>
                  </a:cubicBezTo>
                  <a:cubicBezTo>
                    <a:pt x="479584" y="431959"/>
                    <a:pt x="446246" y="297656"/>
                    <a:pt x="441484" y="269081"/>
                  </a:cubicBezTo>
                  <a:lnTo>
                    <a:pt x="441484" y="201454"/>
                  </a:lnTo>
                  <a:cubicBezTo>
                    <a:pt x="468154" y="243364"/>
                    <a:pt x="516731" y="285274"/>
                    <a:pt x="604361" y="350996"/>
                  </a:cubicBezTo>
                  <a:close/>
                  <a:moveTo>
                    <a:pt x="681514" y="817721"/>
                  </a:moveTo>
                  <a:cubicBezTo>
                    <a:pt x="667226" y="803434"/>
                    <a:pt x="650081" y="780574"/>
                    <a:pt x="631031" y="767239"/>
                  </a:cubicBezTo>
                  <a:cubicBezTo>
                    <a:pt x="487204" y="671036"/>
                    <a:pt x="450056" y="545306"/>
                    <a:pt x="443389" y="507206"/>
                  </a:cubicBezTo>
                  <a:lnTo>
                    <a:pt x="443389" y="435769"/>
                  </a:lnTo>
                  <a:cubicBezTo>
                    <a:pt x="471011" y="478631"/>
                    <a:pt x="519589" y="519589"/>
                    <a:pt x="606267" y="585311"/>
                  </a:cubicBezTo>
                  <a:cubicBezTo>
                    <a:pt x="718661" y="671036"/>
                    <a:pt x="704374" y="767239"/>
                    <a:pt x="681514" y="8177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C3840E6B-94DA-4D19-9C20-B0531FAE4967}"/>
                </a:ext>
              </a:extLst>
            </p:cNvPr>
            <p:cNvSpPr/>
            <p:nvPr/>
          </p:nvSpPr>
          <p:spPr>
            <a:xfrm rot="196389">
              <a:off x="10212900" y="6060438"/>
              <a:ext cx="227815" cy="362167"/>
            </a:xfrm>
            <a:custGeom>
              <a:avLst/>
              <a:gdLst>
                <a:gd name="connsiteX0" fmla="*/ 631031 w 742950"/>
                <a:gd name="connsiteY0" fmla="*/ 297656 h 1181100"/>
                <a:gd name="connsiteX1" fmla="*/ 442436 w 742950"/>
                <a:gd name="connsiteY1" fmla="*/ 9049 h 1181100"/>
                <a:gd name="connsiteX2" fmla="*/ 442436 w 742950"/>
                <a:gd name="connsiteY2" fmla="*/ 7144 h 1181100"/>
                <a:gd name="connsiteX3" fmla="*/ 387191 w 742950"/>
                <a:gd name="connsiteY3" fmla="*/ 7144 h 1181100"/>
                <a:gd name="connsiteX4" fmla="*/ 391001 w 742950"/>
                <a:gd name="connsiteY4" fmla="*/ 881539 h 1181100"/>
                <a:gd name="connsiteX5" fmla="*/ 230029 w 742950"/>
                <a:gd name="connsiteY5" fmla="*/ 820579 h 1181100"/>
                <a:gd name="connsiteX6" fmla="*/ 7144 w 742950"/>
                <a:gd name="connsiteY6" fmla="*/ 1008221 h 1181100"/>
                <a:gd name="connsiteX7" fmla="*/ 230029 w 742950"/>
                <a:gd name="connsiteY7" fmla="*/ 1174909 h 1181100"/>
                <a:gd name="connsiteX8" fmla="*/ 443389 w 742950"/>
                <a:gd name="connsiteY8" fmla="*/ 997744 h 1181100"/>
                <a:gd name="connsiteX9" fmla="*/ 442436 w 742950"/>
                <a:gd name="connsiteY9" fmla="*/ 997744 h 1181100"/>
                <a:gd name="connsiteX10" fmla="*/ 442436 w 742950"/>
                <a:gd name="connsiteY10" fmla="*/ 999649 h 1181100"/>
                <a:gd name="connsiteX11" fmla="*/ 442436 w 742950"/>
                <a:gd name="connsiteY11" fmla="*/ 999649 h 1181100"/>
                <a:gd name="connsiteX12" fmla="*/ 442436 w 742950"/>
                <a:gd name="connsiteY12" fmla="*/ 999649 h 1181100"/>
                <a:gd name="connsiteX13" fmla="*/ 441484 w 742950"/>
                <a:gd name="connsiteY13" fmla="*/ 437674 h 1181100"/>
                <a:gd name="connsiteX14" fmla="*/ 604361 w 742950"/>
                <a:gd name="connsiteY14" fmla="*/ 587216 h 1181100"/>
                <a:gd name="connsiteX15" fmla="*/ 644366 w 742950"/>
                <a:gd name="connsiteY15" fmla="*/ 861536 h 1181100"/>
                <a:gd name="connsiteX16" fmla="*/ 694849 w 742950"/>
                <a:gd name="connsiteY16" fmla="*/ 598646 h 1181100"/>
                <a:gd name="connsiteX17" fmla="*/ 631031 w 742950"/>
                <a:gd name="connsiteY17" fmla="*/ 297656 h 1181100"/>
                <a:gd name="connsiteX18" fmla="*/ 630079 w 742950"/>
                <a:gd name="connsiteY18" fmla="*/ 531971 h 1181100"/>
                <a:gd name="connsiteX19" fmla="*/ 441484 w 742950"/>
                <a:gd name="connsiteY19" fmla="*/ 268129 h 1181100"/>
                <a:gd name="connsiteX20" fmla="*/ 441484 w 742950"/>
                <a:gd name="connsiteY20" fmla="*/ 200501 h 1181100"/>
                <a:gd name="connsiteX21" fmla="*/ 605314 w 742950"/>
                <a:gd name="connsiteY21" fmla="*/ 350996 h 1181100"/>
                <a:gd name="connsiteX22" fmla="*/ 681514 w 742950"/>
                <a:gd name="connsiteY22" fmla="*/ 583406 h 1181100"/>
                <a:gd name="connsiteX23" fmla="*/ 630079 w 742950"/>
                <a:gd name="connsiteY23" fmla="*/ 531971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42950" h="1181100">
                  <a:moveTo>
                    <a:pt x="631031" y="297656"/>
                  </a:moveTo>
                  <a:cubicBezTo>
                    <a:pt x="463391" y="185261"/>
                    <a:pt x="442436" y="10001"/>
                    <a:pt x="442436" y="9049"/>
                  </a:cubicBezTo>
                  <a:lnTo>
                    <a:pt x="442436" y="7144"/>
                  </a:lnTo>
                  <a:lnTo>
                    <a:pt x="387191" y="7144"/>
                  </a:lnTo>
                  <a:lnTo>
                    <a:pt x="391001" y="881539"/>
                  </a:lnTo>
                  <a:cubicBezTo>
                    <a:pt x="351949" y="844391"/>
                    <a:pt x="294799" y="820579"/>
                    <a:pt x="230029" y="820579"/>
                  </a:cubicBezTo>
                  <a:cubicBezTo>
                    <a:pt x="111919" y="820579"/>
                    <a:pt x="7144" y="910114"/>
                    <a:pt x="7144" y="1008221"/>
                  </a:cubicBezTo>
                  <a:cubicBezTo>
                    <a:pt x="7144" y="1106329"/>
                    <a:pt x="111919" y="1174909"/>
                    <a:pt x="230029" y="1174909"/>
                  </a:cubicBezTo>
                  <a:cubicBezTo>
                    <a:pt x="347186" y="1174909"/>
                    <a:pt x="441484" y="1102519"/>
                    <a:pt x="443389" y="997744"/>
                  </a:cubicBezTo>
                  <a:lnTo>
                    <a:pt x="442436" y="997744"/>
                  </a:lnTo>
                  <a:lnTo>
                    <a:pt x="442436" y="999649"/>
                  </a:lnTo>
                  <a:cubicBezTo>
                    <a:pt x="442436" y="999649"/>
                    <a:pt x="442436" y="999649"/>
                    <a:pt x="442436" y="999649"/>
                  </a:cubicBezTo>
                  <a:cubicBezTo>
                    <a:pt x="442436" y="999649"/>
                    <a:pt x="442436" y="999649"/>
                    <a:pt x="442436" y="999649"/>
                  </a:cubicBezTo>
                  <a:lnTo>
                    <a:pt x="441484" y="437674"/>
                  </a:lnTo>
                  <a:cubicBezTo>
                    <a:pt x="469106" y="480536"/>
                    <a:pt x="517684" y="521494"/>
                    <a:pt x="604361" y="587216"/>
                  </a:cubicBezTo>
                  <a:cubicBezTo>
                    <a:pt x="777716" y="716756"/>
                    <a:pt x="644366" y="861536"/>
                    <a:pt x="644366" y="861536"/>
                  </a:cubicBezTo>
                  <a:cubicBezTo>
                    <a:pt x="736759" y="816769"/>
                    <a:pt x="781526" y="699611"/>
                    <a:pt x="694849" y="598646"/>
                  </a:cubicBezTo>
                  <a:cubicBezTo>
                    <a:pt x="768191" y="530066"/>
                    <a:pt x="771049" y="391001"/>
                    <a:pt x="631031" y="297656"/>
                  </a:cubicBezTo>
                  <a:close/>
                  <a:moveTo>
                    <a:pt x="630079" y="531971"/>
                  </a:moveTo>
                  <a:cubicBezTo>
                    <a:pt x="479584" y="431006"/>
                    <a:pt x="446246" y="296704"/>
                    <a:pt x="441484" y="268129"/>
                  </a:cubicBezTo>
                  <a:lnTo>
                    <a:pt x="441484" y="200501"/>
                  </a:lnTo>
                  <a:cubicBezTo>
                    <a:pt x="469106" y="243364"/>
                    <a:pt x="516731" y="285274"/>
                    <a:pt x="605314" y="350996"/>
                  </a:cubicBezTo>
                  <a:cubicBezTo>
                    <a:pt x="719614" y="435769"/>
                    <a:pt x="705326" y="532924"/>
                    <a:pt x="681514" y="583406"/>
                  </a:cubicBezTo>
                  <a:cubicBezTo>
                    <a:pt x="666274" y="569119"/>
                    <a:pt x="650081" y="545306"/>
                    <a:pt x="630079" y="5319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6A390C56-FCB9-4494-93CB-E2796B4104A7}"/>
                </a:ext>
              </a:extLst>
            </p:cNvPr>
            <p:cNvSpPr/>
            <p:nvPr/>
          </p:nvSpPr>
          <p:spPr>
            <a:xfrm rot="7821509">
              <a:off x="11191633" y="6130530"/>
              <a:ext cx="321277" cy="338802"/>
            </a:xfrm>
            <a:custGeom>
              <a:avLst/>
              <a:gdLst>
                <a:gd name="connsiteX0" fmla="*/ 1046321 w 1047750"/>
                <a:gd name="connsiteY0" fmla="*/ 419576 h 1104900"/>
                <a:gd name="connsiteX1" fmla="*/ 1046321 w 1047750"/>
                <a:gd name="connsiteY1" fmla="*/ 311944 h 1104900"/>
                <a:gd name="connsiteX2" fmla="*/ 759619 w 1047750"/>
                <a:gd name="connsiteY2" fmla="*/ 311944 h 1104900"/>
                <a:gd name="connsiteX3" fmla="*/ 759619 w 1047750"/>
                <a:gd name="connsiteY3" fmla="*/ 7144 h 1104900"/>
                <a:gd name="connsiteX4" fmla="*/ 651986 w 1047750"/>
                <a:gd name="connsiteY4" fmla="*/ 7144 h 1104900"/>
                <a:gd name="connsiteX5" fmla="*/ 651986 w 1047750"/>
                <a:gd name="connsiteY5" fmla="*/ 311944 h 1104900"/>
                <a:gd name="connsiteX6" fmla="*/ 383381 w 1047750"/>
                <a:gd name="connsiteY6" fmla="*/ 311944 h 1104900"/>
                <a:gd name="connsiteX7" fmla="*/ 383381 w 1047750"/>
                <a:gd name="connsiteY7" fmla="*/ 78581 h 1104900"/>
                <a:gd name="connsiteX8" fmla="*/ 275749 w 1047750"/>
                <a:gd name="connsiteY8" fmla="*/ 78581 h 1104900"/>
                <a:gd name="connsiteX9" fmla="*/ 275749 w 1047750"/>
                <a:gd name="connsiteY9" fmla="*/ 310991 h 1104900"/>
                <a:gd name="connsiteX10" fmla="*/ 7144 w 1047750"/>
                <a:gd name="connsiteY10" fmla="*/ 310991 h 1104900"/>
                <a:gd name="connsiteX11" fmla="*/ 7144 w 1047750"/>
                <a:gd name="connsiteY11" fmla="*/ 418624 h 1104900"/>
                <a:gd name="connsiteX12" fmla="*/ 275749 w 1047750"/>
                <a:gd name="connsiteY12" fmla="*/ 418624 h 1104900"/>
                <a:gd name="connsiteX13" fmla="*/ 275749 w 1047750"/>
                <a:gd name="connsiteY13" fmla="*/ 705326 h 1104900"/>
                <a:gd name="connsiteX14" fmla="*/ 7144 w 1047750"/>
                <a:gd name="connsiteY14" fmla="*/ 705326 h 1104900"/>
                <a:gd name="connsiteX15" fmla="*/ 7144 w 1047750"/>
                <a:gd name="connsiteY15" fmla="*/ 812959 h 1104900"/>
                <a:gd name="connsiteX16" fmla="*/ 275749 w 1047750"/>
                <a:gd name="connsiteY16" fmla="*/ 812959 h 1104900"/>
                <a:gd name="connsiteX17" fmla="*/ 275749 w 1047750"/>
                <a:gd name="connsiteY17" fmla="*/ 1099661 h 1104900"/>
                <a:gd name="connsiteX18" fmla="*/ 383381 w 1047750"/>
                <a:gd name="connsiteY18" fmla="*/ 1099661 h 1104900"/>
                <a:gd name="connsiteX19" fmla="*/ 383381 w 1047750"/>
                <a:gd name="connsiteY19" fmla="*/ 812959 h 1104900"/>
                <a:gd name="connsiteX20" fmla="*/ 651986 w 1047750"/>
                <a:gd name="connsiteY20" fmla="*/ 812959 h 1104900"/>
                <a:gd name="connsiteX21" fmla="*/ 651986 w 1047750"/>
                <a:gd name="connsiteY21" fmla="*/ 1028224 h 1104900"/>
                <a:gd name="connsiteX22" fmla="*/ 759619 w 1047750"/>
                <a:gd name="connsiteY22" fmla="*/ 1028224 h 1104900"/>
                <a:gd name="connsiteX23" fmla="*/ 759619 w 1047750"/>
                <a:gd name="connsiteY23" fmla="*/ 812959 h 1104900"/>
                <a:gd name="connsiteX24" fmla="*/ 1046321 w 1047750"/>
                <a:gd name="connsiteY24" fmla="*/ 812959 h 1104900"/>
                <a:gd name="connsiteX25" fmla="*/ 1046321 w 1047750"/>
                <a:gd name="connsiteY25" fmla="*/ 705326 h 1104900"/>
                <a:gd name="connsiteX26" fmla="*/ 759619 w 1047750"/>
                <a:gd name="connsiteY26" fmla="*/ 705326 h 1104900"/>
                <a:gd name="connsiteX27" fmla="*/ 759619 w 1047750"/>
                <a:gd name="connsiteY27" fmla="*/ 419576 h 1104900"/>
                <a:gd name="connsiteX28" fmla="*/ 1046321 w 1047750"/>
                <a:gd name="connsiteY28" fmla="*/ 419576 h 1104900"/>
                <a:gd name="connsiteX29" fmla="*/ 651986 w 1047750"/>
                <a:gd name="connsiteY29" fmla="*/ 705326 h 1104900"/>
                <a:gd name="connsiteX30" fmla="*/ 383381 w 1047750"/>
                <a:gd name="connsiteY30" fmla="*/ 705326 h 1104900"/>
                <a:gd name="connsiteX31" fmla="*/ 383381 w 1047750"/>
                <a:gd name="connsiteY31" fmla="*/ 419576 h 1104900"/>
                <a:gd name="connsiteX32" fmla="*/ 651986 w 1047750"/>
                <a:gd name="connsiteY32" fmla="*/ 419576 h 1104900"/>
                <a:gd name="connsiteX33" fmla="*/ 651986 w 1047750"/>
                <a:gd name="connsiteY33" fmla="*/ 705326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047750" h="1104900">
                  <a:moveTo>
                    <a:pt x="1046321" y="419576"/>
                  </a:moveTo>
                  <a:lnTo>
                    <a:pt x="1046321" y="311944"/>
                  </a:lnTo>
                  <a:lnTo>
                    <a:pt x="759619" y="311944"/>
                  </a:lnTo>
                  <a:lnTo>
                    <a:pt x="759619" y="7144"/>
                  </a:lnTo>
                  <a:lnTo>
                    <a:pt x="651986" y="7144"/>
                  </a:lnTo>
                  <a:lnTo>
                    <a:pt x="651986" y="311944"/>
                  </a:lnTo>
                  <a:lnTo>
                    <a:pt x="383381" y="311944"/>
                  </a:lnTo>
                  <a:lnTo>
                    <a:pt x="383381" y="78581"/>
                  </a:lnTo>
                  <a:lnTo>
                    <a:pt x="275749" y="78581"/>
                  </a:lnTo>
                  <a:lnTo>
                    <a:pt x="275749" y="310991"/>
                  </a:lnTo>
                  <a:lnTo>
                    <a:pt x="7144" y="310991"/>
                  </a:lnTo>
                  <a:lnTo>
                    <a:pt x="7144" y="418624"/>
                  </a:lnTo>
                  <a:lnTo>
                    <a:pt x="275749" y="418624"/>
                  </a:lnTo>
                  <a:lnTo>
                    <a:pt x="275749" y="705326"/>
                  </a:lnTo>
                  <a:lnTo>
                    <a:pt x="7144" y="705326"/>
                  </a:lnTo>
                  <a:lnTo>
                    <a:pt x="7144" y="812959"/>
                  </a:lnTo>
                  <a:lnTo>
                    <a:pt x="275749" y="812959"/>
                  </a:lnTo>
                  <a:lnTo>
                    <a:pt x="275749" y="1099661"/>
                  </a:lnTo>
                  <a:lnTo>
                    <a:pt x="383381" y="1099661"/>
                  </a:lnTo>
                  <a:lnTo>
                    <a:pt x="383381" y="812959"/>
                  </a:lnTo>
                  <a:lnTo>
                    <a:pt x="651986" y="812959"/>
                  </a:lnTo>
                  <a:lnTo>
                    <a:pt x="651986" y="1028224"/>
                  </a:lnTo>
                  <a:lnTo>
                    <a:pt x="759619" y="1028224"/>
                  </a:lnTo>
                  <a:lnTo>
                    <a:pt x="759619" y="812959"/>
                  </a:lnTo>
                  <a:lnTo>
                    <a:pt x="1046321" y="812959"/>
                  </a:lnTo>
                  <a:lnTo>
                    <a:pt x="1046321" y="705326"/>
                  </a:lnTo>
                  <a:lnTo>
                    <a:pt x="759619" y="705326"/>
                  </a:lnTo>
                  <a:lnTo>
                    <a:pt x="759619" y="419576"/>
                  </a:lnTo>
                  <a:lnTo>
                    <a:pt x="1046321" y="419576"/>
                  </a:lnTo>
                  <a:close/>
                  <a:moveTo>
                    <a:pt x="651986" y="705326"/>
                  </a:moveTo>
                  <a:lnTo>
                    <a:pt x="383381" y="705326"/>
                  </a:lnTo>
                  <a:lnTo>
                    <a:pt x="383381" y="419576"/>
                  </a:lnTo>
                  <a:lnTo>
                    <a:pt x="651986" y="419576"/>
                  </a:lnTo>
                  <a:lnTo>
                    <a:pt x="651986" y="70532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C649C790-402A-4673-9F33-3CA2074579BF}"/>
                </a:ext>
              </a:extLst>
            </p:cNvPr>
            <p:cNvSpPr/>
            <p:nvPr/>
          </p:nvSpPr>
          <p:spPr>
            <a:xfrm rot="18972475">
              <a:off x="10507634" y="6505736"/>
              <a:ext cx="248260" cy="400137"/>
            </a:xfrm>
            <a:custGeom>
              <a:avLst/>
              <a:gdLst>
                <a:gd name="connsiteX0" fmla="*/ 657701 w 809625"/>
                <a:gd name="connsiteY0" fmla="*/ 150019 h 1304925"/>
                <a:gd name="connsiteX1" fmla="*/ 392906 w 809625"/>
                <a:gd name="connsiteY1" fmla="*/ 322421 h 1304925"/>
                <a:gd name="connsiteX2" fmla="*/ 403384 w 809625"/>
                <a:gd name="connsiteY2" fmla="*/ 260509 h 1304925"/>
                <a:gd name="connsiteX3" fmla="*/ 205264 w 809625"/>
                <a:gd name="connsiteY3" fmla="*/ 62389 h 1304925"/>
                <a:gd name="connsiteX4" fmla="*/ 7144 w 809625"/>
                <a:gd name="connsiteY4" fmla="*/ 260509 h 1304925"/>
                <a:gd name="connsiteX5" fmla="*/ 8096 w 809625"/>
                <a:gd name="connsiteY5" fmla="*/ 282416 h 1304925"/>
                <a:gd name="connsiteX6" fmla="*/ 28099 w 809625"/>
                <a:gd name="connsiteY6" fmla="*/ 369094 h 1304925"/>
                <a:gd name="connsiteX7" fmla="*/ 251936 w 809625"/>
                <a:gd name="connsiteY7" fmla="*/ 466249 h 1304925"/>
                <a:gd name="connsiteX8" fmla="*/ 593884 w 809625"/>
                <a:gd name="connsiteY8" fmla="*/ 334804 h 1304925"/>
                <a:gd name="connsiteX9" fmla="*/ 353854 w 809625"/>
                <a:gd name="connsiteY9" fmla="*/ 1273016 h 1304925"/>
                <a:gd name="connsiteX10" fmla="*/ 457676 w 809625"/>
                <a:gd name="connsiteY10" fmla="*/ 1300639 h 1304925"/>
                <a:gd name="connsiteX11" fmla="*/ 804386 w 809625"/>
                <a:gd name="connsiteY11" fmla="*/ 7144 h 1304925"/>
                <a:gd name="connsiteX12" fmla="*/ 657701 w 809625"/>
                <a:gd name="connsiteY12" fmla="*/ 150019 h 1304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09625" h="1304925">
                  <a:moveTo>
                    <a:pt x="657701" y="150019"/>
                  </a:moveTo>
                  <a:cubicBezTo>
                    <a:pt x="656749" y="150971"/>
                    <a:pt x="568167" y="260509"/>
                    <a:pt x="392906" y="322421"/>
                  </a:cubicBezTo>
                  <a:cubicBezTo>
                    <a:pt x="399574" y="302419"/>
                    <a:pt x="403384" y="282416"/>
                    <a:pt x="403384" y="260509"/>
                  </a:cubicBezTo>
                  <a:cubicBezTo>
                    <a:pt x="403384" y="150971"/>
                    <a:pt x="314801" y="62389"/>
                    <a:pt x="205264" y="62389"/>
                  </a:cubicBezTo>
                  <a:cubicBezTo>
                    <a:pt x="95726" y="62389"/>
                    <a:pt x="7144" y="150971"/>
                    <a:pt x="7144" y="260509"/>
                  </a:cubicBezTo>
                  <a:cubicBezTo>
                    <a:pt x="7144" y="268129"/>
                    <a:pt x="8096" y="275749"/>
                    <a:pt x="8096" y="282416"/>
                  </a:cubicBezTo>
                  <a:cubicBezTo>
                    <a:pt x="8096" y="311944"/>
                    <a:pt x="14764" y="342424"/>
                    <a:pt x="28099" y="369094"/>
                  </a:cubicBezTo>
                  <a:cubicBezTo>
                    <a:pt x="46196" y="404336"/>
                    <a:pt x="104299" y="484346"/>
                    <a:pt x="251936" y="466249"/>
                  </a:cubicBezTo>
                  <a:cubicBezTo>
                    <a:pt x="403384" y="447199"/>
                    <a:pt x="507206" y="389096"/>
                    <a:pt x="593884" y="334804"/>
                  </a:cubicBezTo>
                  <a:lnTo>
                    <a:pt x="353854" y="1273016"/>
                  </a:lnTo>
                  <a:lnTo>
                    <a:pt x="457676" y="1300639"/>
                  </a:lnTo>
                  <a:lnTo>
                    <a:pt x="804386" y="7144"/>
                  </a:lnTo>
                  <a:lnTo>
                    <a:pt x="657701" y="1500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B6BF1485-87E5-4056-AC36-689670685E57}"/>
                </a:ext>
              </a:extLst>
            </p:cNvPr>
            <p:cNvGrpSpPr/>
            <p:nvPr/>
          </p:nvGrpSpPr>
          <p:grpSpPr>
            <a:xfrm rot="1776926">
              <a:off x="11802900" y="6545733"/>
              <a:ext cx="301095" cy="281114"/>
              <a:chOff x="3081888" y="3373426"/>
              <a:chExt cx="1571111" cy="1466850"/>
            </a:xfrm>
            <a:grpFill/>
          </p:grpSpPr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E414CE56-81B6-40E0-82D8-1323A4FFC3E3}"/>
                  </a:ext>
                </a:extLst>
              </p:cNvPr>
              <p:cNvSpPr/>
              <p:nvPr/>
            </p:nvSpPr>
            <p:spPr>
              <a:xfrm>
                <a:off x="4376774" y="3684380"/>
                <a:ext cx="276225" cy="276225"/>
              </a:xfrm>
              <a:custGeom>
                <a:avLst/>
                <a:gdLst>
                  <a:gd name="connsiteX0" fmla="*/ 142399 w 276225"/>
                  <a:gd name="connsiteY0" fmla="*/ 277654 h 276225"/>
                  <a:gd name="connsiteX1" fmla="*/ 277654 w 276225"/>
                  <a:gd name="connsiteY1" fmla="*/ 142399 h 276225"/>
                  <a:gd name="connsiteX2" fmla="*/ 142399 w 276225"/>
                  <a:gd name="connsiteY2" fmla="*/ 7144 h 276225"/>
                  <a:gd name="connsiteX3" fmla="*/ 7144 w 276225"/>
                  <a:gd name="connsiteY3" fmla="*/ 142399 h 276225"/>
                  <a:gd name="connsiteX4" fmla="*/ 142399 w 276225"/>
                  <a:gd name="connsiteY4" fmla="*/ 277654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6225" h="276225">
                    <a:moveTo>
                      <a:pt x="142399" y="277654"/>
                    </a:moveTo>
                    <a:cubicBezTo>
                      <a:pt x="216694" y="277654"/>
                      <a:pt x="277654" y="217646"/>
                      <a:pt x="277654" y="142399"/>
                    </a:cubicBezTo>
                    <a:cubicBezTo>
                      <a:pt x="277654" y="68104"/>
                      <a:pt x="217646" y="7144"/>
                      <a:pt x="142399" y="7144"/>
                    </a:cubicBezTo>
                    <a:cubicBezTo>
                      <a:pt x="67151" y="7144"/>
                      <a:pt x="7144" y="67151"/>
                      <a:pt x="7144" y="142399"/>
                    </a:cubicBezTo>
                    <a:cubicBezTo>
                      <a:pt x="8096" y="216694"/>
                      <a:pt x="68104" y="277654"/>
                      <a:pt x="142399" y="2776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3691FFEA-CCF7-48E4-A432-FBB66182C284}"/>
                  </a:ext>
                </a:extLst>
              </p:cNvPr>
              <p:cNvSpPr/>
              <p:nvPr/>
            </p:nvSpPr>
            <p:spPr>
              <a:xfrm>
                <a:off x="4376774" y="4124435"/>
                <a:ext cx="276225" cy="276225"/>
              </a:xfrm>
              <a:custGeom>
                <a:avLst/>
                <a:gdLst>
                  <a:gd name="connsiteX0" fmla="*/ 142399 w 276225"/>
                  <a:gd name="connsiteY0" fmla="*/ 7144 h 276225"/>
                  <a:gd name="connsiteX1" fmla="*/ 7144 w 276225"/>
                  <a:gd name="connsiteY1" fmla="*/ 142399 h 276225"/>
                  <a:gd name="connsiteX2" fmla="*/ 142399 w 276225"/>
                  <a:gd name="connsiteY2" fmla="*/ 277654 h 276225"/>
                  <a:gd name="connsiteX3" fmla="*/ 277654 w 276225"/>
                  <a:gd name="connsiteY3" fmla="*/ 142399 h 276225"/>
                  <a:gd name="connsiteX4" fmla="*/ 142399 w 276225"/>
                  <a:gd name="connsiteY4" fmla="*/ 7144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6225" h="276225">
                    <a:moveTo>
                      <a:pt x="142399" y="7144"/>
                    </a:moveTo>
                    <a:cubicBezTo>
                      <a:pt x="68104" y="7144"/>
                      <a:pt x="7144" y="67151"/>
                      <a:pt x="7144" y="142399"/>
                    </a:cubicBezTo>
                    <a:cubicBezTo>
                      <a:pt x="7144" y="216694"/>
                      <a:pt x="67151" y="277654"/>
                      <a:pt x="142399" y="277654"/>
                    </a:cubicBezTo>
                    <a:cubicBezTo>
                      <a:pt x="217646" y="277654"/>
                      <a:pt x="277654" y="217646"/>
                      <a:pt x="277654" y="142399"/>
                    </a:cubicBezTo>
                    <a:cubicBezTo>
                      <a:pt x="277654" y="68104"/>
                      <a:pt x="217646" y="7144"/>
                      <a:pt x="14239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177" name="Graphic 176">
                <a:extLst>
                  <a:ext uri="{FF2B5EF4-FFF2-40B4-BE49-F238E27FC236}">
                    <a16:creationId xmlns:a16="http://schemas.microsoft.com/office/drawing/2014/main" id="{7B5CE34D-457D-4445-8D5C-1B53575A4E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081888" y="3373426"/>
                <a:ext cx="1247775" cy="1466850"/>
              </a:xfrm>
              <a:prstGeom prst="rect">
                <a:avLst/>
              </a:prstGeom>
            </p:spPr>
          </p:pic>
        </p:grpSp>
        <p:pic>
          <p:nvPicPr>
            <p:cNvPr id="171" name="Graphic 170">
              <a:extLst>
                <a:ext uri="{FF2B5EF4-FFF2-40B4-BE49-F238E27FC236}">
                  <a16:creationId xmlns:a16="http://schemas.microsoft.com/office/drawing/2014/main" id="{2DE9532D-3EF4-4C91-8C41-318D3BB1B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 rot="596827">
              <a:off x="11942984" y="4807794"/>
              <a:ext cx="241677" cy="680098"/>
            </a:xfrm>
            <a:prstGeom prst="rect">
              <a:avLst/>
            </a:prstGeom>
          </p:spPr>
        </p:pic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F7C076FE-704F-443A-AAAD-C06EC02BE7CB}"/>
                </a:ext>
              </a:extLst>
            </p:cNvPr>
            <p:cNvSpPr/>
            <p:nvPr/>
          </p:nvSpPr>
          <p:spPr>
            <a:xfrm rot="20319244">
              <a:off x="10226623" y="6460651"/>
              <a:ext cx="140347" cy="358665"/>
            </a:xfrm>
            <a:custGeom>
              <a:avLst/>
              <a:gdLst>
                <a:gd name="connsiteX0" fmla="*/ 6304 w 457699"/>
                <a:gd name="connsiteY0" fmla="*/ 1169508 h 1169675"/>
                <a:gd name="connsiteX1" fmla="*/ 1681 w 457699"/>
                <a:gd name="connsiteY1" fmla="*/ 1164884 h 1169675"/>
                <a:gd name="connsiteX2" fmla="*/ 1681 w 457699"/>
                <a:gd name="connsiteY2" fmla="*/ 1134371 h 1169675"/>
                <a:gd name="connsiteX3" fmla="*/ 1681 w 457699"/>
                <a:gd name="connsiteY3" fmla="*/ 1115416 h 1169675"/>
                <a:gd name="connsiteX4" fmla="*/ 5842 w 457699"/>
                <a:gd name="connsiteY4" fmla="*/ 6304 h 1169675"/>
                <a:gd name="connsiteX5" fmla="*/ 10465 w 457699"/>
                <a:gd name="connsiteY5" fmla="*/ 1681 h 1169675"/>
                <a:gd name="connsiteX6" fmla="*/ 70567 w 457699"/>
                <a:gd name="connsiteY6" fmla="*/ 1681 h 1169675"/>
                <a:gd name="connsiteX7" fmla="*/ 75190 w 457699"/>
                <a:gd name="connsiteY7" fmla="*/ 6304 h 1169675"/>
                <a:gd name="connsiteX8" fmla="*/ 71492 w 457699"/>
                <a:gd name="connsiteY8" fmla="*/ 832012 h 1169675"/>
                <a:gd name="connsiteX9" fmla="*/ 131131 w 457699"/>
                <a:gd name="connsiteY9" fmla="*/ 774222 h 1169675"/>
                <a:gd name="connsiteX10" fmla="*/ 261969 w 457699"/>
                <a:gd name="connsiteY10" fmla="*/ 734924 h 1169675"/>
                <a:gd name="connsiteX11" fmla="*/ 444586 w 457699"/>
                <a:gd name="connsiteY11" fmla="*/ 844957 h 1169675"/>
                <a:gd name="connsiteX12" fmla="*/ 301266 w 457699"/>
                <a:gd name="connsiteY12" fmla="*/ 1140844 h 1169675"/>
                <a:gd name="connsiteX13" fmla="*/ 109402 w 457699"/>
                <a:gd name="connsiteY13" fmla="*/ 1169970 h 1169675"/>
                <a:gd name="connsiteX14" fmla="*/ 109402 w 457699"/>
                <a:gd name="connsiteY14" fmla="*/ 1169970 h 1169675"/>
                <a:gd name="connsiteX15" fmla="*/ 82125 w 457699"/>
                <a:gd name="connsiteY15" fmla="*/ 1169970 h 1169675"/>
                <a:gd name="connsiteX16" fmla="*/ 62708 w 457699"/>
                <a:gd name="connsiteY16" fmla="*/ 1169970 h 1169675"/>
                <a:gd name="connsiteX17" fmla="*/ 37742 w 457699"/>
                <a:gd name="connsiteY17" fmla="*/ 1170895 h 1169675"/>
                <a:gd name="connsiteX18" fmla="*/ 37280 w 457699"/>
                <a:gd name="connsiteY18" fmla="*/ 1170895 h 1169675"/>
                <a:gd name="connsiteX19" fmla="*/ 6304 w 457699"/>
                <a:gd name="connsiteY19" fmla="*/ 1169508 h 1169675"/>
                <a:gd name="connsiteX20" fmla="*/ 101543 w 457699"/>
                <a:gd name="connsiteY20" fmla="*/ 1098772 h 1169675"/>
                <a:gd name="connsiteX21" fmla="*/ 272602 w 457699"/>
                <a:gd name="connsiteY21" fmla="*/ 1074732 h 1169675"/>
                <a:gd name="connsiteX22" fmla="*/ 376625 w 457699"/>
                <a:gd name="connsiteY22" fmla="*/ 872697 h 1169675"/>
                <a:gd name="connsiteX23" fmla="*/ 262431 w 457699"/>
                <a:gd name="connsiteY23" fmla="*/ 808896 h 1169675"/>
                <a:gd name="connsiteX24" fmla="*/ 172740 w 457699"/>
                <a:gd name="connsiteY24" fmla="*/ 835711 h 1169675"/>
                <a:gd name="connsiteX25" fmla="*/ 76115 w 457699"/>
                <a:gd name="connsiteY25" fmla="*/ 1098772 h 1169675"/>
                <a:gd name="connsiteX26" fmla="*/ 81200 w 457699"/>
                <a:gd name="connsiteY26" fmla="*/ 1098772 h 1169675"/>
                <a:gd name="connsiteX27" fmla="*/ 101543 w 457699"/>
                <a:gd name="connsiteY27" fmla="*/ 1098772 h 1169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57699" h="1169675">
                  <a:moveTo>
                    <a:pt x="6304" y="1169508"/>
                  </a:moveTo>
                  <a:lnTo>
                    <a:pt x="1681" y="1164884"/>
                  </a:lnTo>
                  <a:lnTo>
                    <a:pt x="1681" y="1134371"/>
                  </a:lnTo>
                  <a:cubicBezTo>
                    <a:pt x="1681" y="1127899"/>
                    <a:pt x="1681" y="1121888"/>
                    <a:pt x="1681" y="1115416"/>
                  </a:cubicBezTo>
                  <a:lnTo>
                    <a:pt x="5842" y="6304"/>
                  </a:lnTo>
                  <a:lnTo>
                    <a:pt x="10465" y="1681"/>
                  </a:lnTo>
                  <a:lnTo>
                    <a:pt x="70567" y="1681"/>
                  </a:lnTo>
                  <a:lnTo>
                    <a:pt x="75190" y="6304"/>
                  </a:lnTo>
                  <a:lnTo>
                    <a:pt x="71492" y="832012"/>
                  </a:lnTo>
                  <a:cubicBezTo>
                    <a:pt x="88135" y="808896"/>
                    <a:pt x="108015" y="789479"/>
                    <a:pt x="131131" y="774222"/>
                  </a:cubicBezTo>
                  <a:cubicBezTo>
                    <a:pt x="169504" y="748332"/>
                    <a:pt x="214812" y="734924"/>
                    <a:pt x="261969" y="734924"/>
                  </a:cubicBezTo>
                  <a:cubicBezTo>
                    <a:pt x="346111" y="734924"/>
                    <a:pt x="418234" y="778383"/>
                    <a:pt x="444586" y="844957"/>
                  </a:cubicBezTo>
                  <a:cubicBezTo>
                    <a:pt x="488044" y="953603"/>
                    <a:pt x="422394" y="1089063"/>
                    <a:pt x="301266" y="1140844"/>
                  </a:cubicBezTo>
                  <a:cubicBezTo>
                    <a:pt x="241164" y="1166734"/>
                    <a:pt x="167192" y="1169970"/>
                    <a:pt x="109402" y="1169970"/>
                  </a:cubicBezTo>
                  <a:cubicBezTo>
                    <a:pt x="109402" y="1169970"/>
                    <a:pt x="109402" y="1169970"/>
                    <a:pt x="109402" y="1169970"/>
                  </a:cubicBezTo>
                  <a:cubicBezTo>
                    <a:pt x="99693" y="1169970"/>
                    <a:pt x="90447" y="1169970"/>
                    <a:pt x="82125" y="1169970"/>
                  </a:cubicBezTo>
                  <a:cubicBezTo>
                    <a:pt x="75190" y="1169970"/>
                    <a:pt x="68718" y="1169970"/>
                    <a:pt x="62708" y="1169970"/>
                  </a:cubicBezTo>
                  <a:cubicBezTo>
                    <a:pt x="46989" y="1169970"/>
                    <a:pt x="37742" y="1170895"/>
                    <a:pt x="37742" y="1170895"/>
                  </a:cubicBezTo>
                  <a:lnTo>
                    <a:pt x="37280" y="1170895"/>
                  </a:lnTo>
                  <a:lnTo>
                    <a:pt x="6304" y="1169508"/>
                  </a:lnTo>
                  <a:close/>
                  <a:moveTo>
                    <a:pt x="101543" y="1098772"/>
                  </a:moveTo>
                  <a:cubicBezTo>
                    <a:pt x="158408" y="1098772"/>
                    <a:pt x="223133" y="1095998"/>
                    <a:pt x="272602" y="1074732"/>
                  </a:cubicBezTo>
                  <a:cubicBezTo>
                    <a:pt x="356745" y="1038670"/>
                    <a:pt x="405289" y="944357"/>
                    <a:pt x="376625" y="872697"/>
                  </a:cubicBezTo>
                  <a:cubicBezTo>
                    <a:pt x="361368" y="833862"/>
                    <a:pt x="316060" y="808896"/>
                    <a:pt x="262431" y="808896"/>
                  </a:cubicBezTo>
                  <a:cubicBezTo>
                    <a:pt x="230068" y="808896"/>
                    <a:pt x="198168" y="818605"/>
                    <a:pt x="172740" y="835711"/>
                  </a:cubicBezTo>
                  <a:cubicBezTo>
                    <a:pt x="109864" y="877320"/>
                    <a:pt x="80276" y="958689"/>
                    <a:pt x="76115" y="1098772"/>
                  </a:cubicBezTo>
                  <a:cubicBezTo>
                    <a:pt x="77964" y="1098772"/>
                    <a:pt x="79351" y="1098772"/>
                    <a:pt x="81200" y="1098772"/>
                  </a:cubicBezTo>
                  <a:lnTo>
                    <a:pt x="101543" y="1098772"/>
                  </a:lnTo>
                  <a:close/>
                </a:path>
              </a:pathLst>
            </a:custGeom>
            <a:grpFill/>
            <a:ln w="46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CA937878-559A-41A7-BD34-20C6A0695925}"/>
                </a:ext>
              </a:extLst>
            </p:cNvPr>
            <p:cNvSpPr/>
            <p:nvPr/>
          </p:nvSpPr>
          <p:spPr>
            <a:xfrm rot="10083957">
              <a:off x="11707322" y="6098865"/>
              <a:ext cx="299914" cy="333478"/>
            </a:xfrm>
            <a:custGeom>
              <a:avLst/>
              <a:gdLst>
                <a:gd name="connsiteX0" fmla="*/ 788092 w 1280633"/>
                <a:gd name="connsiteY0" fmla="*/ 202791 h 1423953"/>
                <a:gd name="connsiteX1" fmla="*/ 1033123 w 1280633"/>
                <a:gd name="connsiteY1" fmla="*/ 1681 h 1423953"/>
                <a:gd name="connsiteX2" fmla="*/ 1283239 w 1280633"/>
                <a:gd name="connsiteY2" fmla="*/ 201404 h 1423953"/>
                <a:gd name="connsiteX3" fmla="*/ 1033123 w 1280633"/>
                <a:gd name="connsiteY3" fmla="*/ 410374 h 1423953"/>
                <a:gd name="connsiteX4" fmla="*/ 856515 w 1280633"/>
                <a:gd name="connsiteY4" fmla="*/ 347498 h 1423953"/>
                <a:gd name="connsiteX5" fmla="*/ 860676 w 1280633"/>
                <a:gd name="connsiteY5" fmla="*/ 1176443 h 1423953"/>
                <a:gd name="connsiteX6" fmla="*/ 862063 w 1280633"/>
                <a:gd name="connsiteY6" fmla="*/ 1306817 h 1423953"/>
                <a:gd name="connsiteX7" fmla="*/ 857902 w 1280633"/>
                <a:gd name="connsiteY7" fmla="*/ 1311441 h 1423953"/>
                <a:gd name="connsiteX8" fmla="*/ 12777 w 1280633"/>
                <a:gd name="connsiteY8" fmla="*/ 1425634 h 1423953"/>
                <a:gd name="connsiteX9" fmla="*/ 7691 w 1280633"/>
                <a:gd name="connsiteY9" fmla="*/ 1421011 h 1423953"/>
                <a:gd name="connsiteX10" fmla="*/ 7691 w 1280633"/>
                <a:gd name="connsiteY10" fmla="*/ 1401593 h 1423953"/>
                <a:gd name="connsiteX11" fmla="*/ 7691 w 1280633"/>
                <a:gd name="connsiteY11" fmla="*/ 1401593 h 1423953"/>
                <a:gd name="connsiteX12" fmla="*/ 1681 w 1280633"/>
                <a:gd name="connsiteY12" fmla="*/ 303115 h 1423953"/>
                <a:gd name="connsiteX13" fmla="*/ 249024 w 1280633"/>
                <a:gd name="connsiteY13" fmla="*/ 98306 h 1423953"/>
                <a:gd name="connsiteX14" fmla="*/ 499140 w 1280633"/>
                <a:gd name="connsiteY14" fmla="*/ 297105 h 1423953"/>
                <a:gd name="connsiteX15" fmla="*/ 249024 w 1280633"/>
                <a:gd name="connsiteY15" fmla="*/ 506999 h 1423953"/>
                <a:gd name="connsiteX16" fmla="*/ 72416 w 1280633"/>
                <a:gd name="connsiteY16" fmla="*/ 444124 h 1423953"/>
                <a:gd name="connsiteX17" fmla="*/ 76115 w 1280633"/>
                <a:gd name="connsiteY17" fmla="*/ 1280465 h 1423953"/>
                <a:gd name="connsiteX18" fmla="*/ 790866 w 1280633"/>
                <a:gd name="connsiteY18" fmla="*/ 1178292 h 1423953"/>
                <a:gd name="connsiteX19" fmla="*/ 786705 w 1280633"/>
                <a:gd name="connsiteY19" fmla="*/ 207414 h 1423953"/>
                <a:gd name="connsiteX20" fmla="*/ 788092 w 1280633"/>
                <a:gd name="connsiteY20" fmla="*/ 202791 h 1423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80633" h="1423953">
                  <a:moveTo>
                    <a:pt x="788092" y="202791"/>
                  </a:moveTo>
                  <a:cubicBezTo>
                    <a:pt x="791790" y="91834"/>
                    <a:pt x="901361" y="1681"/>
                    <a:pt x="1033123" y="1681"/>
                  </a:cubicBezTo>
                  <a:cubicBezTo>
                    <a:pt x="1168583" y="1681"/>
                    <a:pt x="1283239" y="88598"/>
                    <a:pt x="1283239" y="201404"/>
                  </a:cubicBezTo>
                  <a:cubicBezTo>
                    <a:pt x="1283239" y="314211"/>
                    <a:pt x="1168583" y="410374"/>
                    <a:pt x="1033123" y="410374"/>
                  </a:cubicBezTo>
                  <a:cubicBezTo>
                    <a:pt x="966548" y="410374"/>
                    <a:pt x="902748" y="387720"/>
                    <a:pt x="856515" y="347498"/>
                  </a:cubicBezTo>
                  <a:lnTo>
                    <a:pt x="860676" y="1176443"/>
                  </a:lnTo>
                  <a:lnTo>
                    <a:pt x="862063" y="1306817"/>
                  </a:lnTo>
                  <a:lnTo>
                    <a:pt x="857902" y="1311441"/>
                  </a:lnTo>
                  <a:lnTo>
                    <a:pt x="12777" y="1425634"/>
                  </a:lnTo>
                  <a:lnTo>
                    <a:pt x="7691" y="1421011"/>
                  </a:lnTo>
                  <a:lnTo>
                    <a:pt x="7691" y="1401593"/>
                  </a:lnTo>
                  <a:lnTo>
                    <a:pt x="7691" y="1401593"/>
                  </a:lnTo>
                  <a:lnTo>
                    <a:pt x="1681" y="303115"/>
                  </a:lnTo>
                  <a:cubicBezTo>
                    <a:pt x="5380" y="192158"/>
                    <a:pt x="116799" y="98306"/>
                    <a:pt x="249024" y="98306"/>
                  </a:cubicBezTo>
                  <a:cubicBezTo>
                    <a:pt x="384484" y="98306"/>
                    <a:pt x="499140" y="184761"/>
                    <a:pt x="499140" y="297105"/>
                  </a:cubicBezTo>
                  <a:cubicBezTo>
                    <a:pt x="499140" y="410374"/>
                    <a:pt x="384484" y="506999"/>
                    <a:pt x="249024" y="506999"/>
                  </a:cubicBezTo>
                  <a:cubicBezTo>
                    <a:pt x="182449" y="506999"/>
                    <a:pt x="118649" y="484346"/>
                    <a:pt x="72416" y="444124"/>
                  </a:cubicBezTo>
                  <a:lnTo>
                    <a:pt x="76115" y="1280465"/>
                  </a:lnTo>
                  <a:lnTo>
                    <a:pt x="790866" y="1178292"/>
                  </a:lnTo>
                  <a:lnTo>
                    <a:pt x="786705" y="207414"/>
                  </a:lnTo>
                  <a:lnTo>
                    <a:pt x="788092" y="202791"/>
                  </a:lnTo>
                  <a:close/>
                </a:path>
              </a:pathLst>
            </a:custGeom>
            <a:grpFill/>
            <a:ln w="46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B8FEA6BC-5B6D-466B-818A-041318D5F04B}"/>
                </a:ext>
              </a:extLst>
            </p:cNvPr>
            <p:cNvSpPr/>
            <p:nvPr/>
          </p:nvSpPr>
          <p:spPr>
            <a:xfrm rot="9588163">
              <a:off x="10922616" y="6424883"/>
              <a:ext cx="261114" cy="289291"/>
            </a:xfrm>
            <a:custGeom>
              <a:avLst/>
              <a:gdLst>
                <a:gd name="connsiteX0" fmla="*/ 1033123 w 1285256"/>
                <a:gd name="connsiteY0" fmla="*/ 1681 h 1423953"/>
                <a:gd name="connsiteX1" fmla="*/ 788092 w 1285256"/>
                <a:gd name="connsiteY1" fmla="*/ 202791 h 1423953"/>
                <a:gd name="connsiteX2" fmla="*/ 786705 w 1285256"/>
                <a:gd name="connsiteY2" fmla="*/ 207877 h 1423953"/>
                <a:gd name="connsiteX3" fmla="*/ 790403 w 1285256"/>
                <a:gd name="connsiteY3" fmla="*/ 1067334 h 1423953"/>
                <a:gd name="connsiteX4" fmla="*/ 75653 w 1285256"/>
                <a:gd name="connsiteY4" fmla="*/ 1170432 h 1423953"/>
                <a:gd name="connsiteX5" fmla="*/ 72416 w 1285256"/>
                <a:gd name="connsiteY5" fmla="*/ 444124 h 1423953"/>
                <a:gd name="connsiteX6" fmla="*/ 249024 w 1285256"/>
                <a:gd name="connsiteY6" fmla="*/ 506999 h 1423953"/>
                <a:gd name="connsiteX7" fmla="*/ 499140 w 1285256"/>
                <a:gd name="connsiteY7" fmla="*/ 297105 h 1423953"/>
                <a:gd name="connsiteX8" fmla="*/ 249024 w 1285256"/>
                <a:gd name="connsiteY8" fmla="*/ 98306 h 1423953"/>
                <a:gd name="connsiteX9" fmla="*/ 1681 w 1285256"/>
                <a:gd name="connsiteY9" fmla="*/ 303115 h 1423953"/>
                <a:gd name="connsiteX10" fmla="*/ 7691 w 1285256"/>
                <a:gd name="connsiteY10" fmla="*/ 1402056 h 1423953"/>
                <a:gd name="connsiteX11" fmla="*/ 7691 w 1285256"/>
                <a:gd name="connsiteY11" fmla="*/ 1402056 h 1423953"/>
                <a:gd name="connsiteX12" fmla="*/ 7691 w 1285256"/>
                <a:gd name="connsiteY12" fmla="*/ 1421473 h 1423953"/>
                <a:gd name="connsiteX13" fmla="*/ 12777 w 1285256"/>
                <a:gd name="connsiteY13" fmla="*/ 1426097 h 1423953"/>
                <a:gd name="connsiteX14" fmla="*/ 857902 w 1285256"/>
                <a:gd name="connsiteY14" fmla="*/ 1311903 h 1423953"/>
                <a:gd name="connsiteX15" fmla="*/ 862063 w 1285256"/>
                <a:gd name="connsiteY15" fmla="*/ 1307280 h 1423953"/>
                <a:gd name="connsiteX16" fmla="*/ 860676 w 1285256"/>
                <a:gd name="connsiteY16" fmla="*/ 1176905 h 1423953"/>
                <a:gd name="connsiteX17" fmla="*/ 856978 w 1285256"/>
                <a:gd name="connsiteY17" fmla="*/ 347960 h 1423953"/>
                <a:gd name="connsiteX18" fmla="*/ 1033585 w 1285256"/>
                <a:gd name="connsiteY18" fmla="*/ 410836 h 1423953"/>
                <a:gd name="connsiteX19" fmla="*/ 1283701 w 1285256"/>
                <a:gd name="connsiteY19" fmla="*/ 201867 h 1423953"/>
                <a:gd name="connsiteX20" fmla="*/ 1033123 w 1285256"/>
                <a:gd name="connsiteY20" fmla="*/ 1681 h 1423953"/>
                <a:gd name="connsiteX21" fmla="*/ 76115 w 1285256"/>
                <a:gd name="connsiteY21" fmla="*/ 1280927 h 1423953"/>
                <a:gd name="connsiteX22" fmla="*/ 76115 w 1285256"/>
                <a:gd name="connsiteY22" fmla="*/ 1231459 h 1423953"/>
                <a:gd name="connsiteX23" fmla="*/ 790866 w 1285256"/>
                <a:gd name="connsiteY23" fmla="*/ 1128361 h 1423953"/>
                <a:gd name="connsiteX24" fmla="*/ 790866 w 1285256"/>
                <a:gd name="connsiteY24" fmla="*/ 1178754 h 1423953"/>
                <a:gd name="connsiteX25" fmla="*/ 76115 w 1285256"/>
                <a:gd name="connsiteY25" fmla="*/ 1280927 h 1423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85256" h="1423953">
                  <a:moveTo>
                    <a:pt x="1033123" y="1681"/>
                  </a:moveTo>
                  <a:cubicBezTo>
                    <a:pt x="901361" y="1681"/>
                    <a:pt x="791790" y="91834"/>
                    <a:pt x="788092" y="202791"/>
                  </a:cubicBezTo>
                  <a:lnTo>
                    <a:pt x="786705" y="207877"/>
                  </a:lnTo>
                  <a:lnTo>
                    <a:pt x="790403" y="1067334"/>
                  </a:lnTo>
                  <a:lnTo>
                    <a:pt x="75653" y="1170432"/>
                  </a:lnTo>
                  <a:lnTo>
                    <a:pt x="72416" y="444124"/>
                  </a:lnTo>
                  <a:cubicBezTo>
                    <a:pt x="118649" y="483883"/>
                    <a:pt x="182449" y="506999"/>
                    <a:pt x="249024" y="506999"/>
                  </a:cubicBezTo>
                  <a:cubicBezTo>
                    <a:pt x="384484" y="506999"/>
                    <a:pt x="499140" y="410374"/>
                    <a:pt x="499140" y="297105"/>
                  </a:cubicBezTo>
                  <a:cubicBezTo>
                    <a:pt x="499140" y="184761"/>
                    <a:pt x="384484" y="98306"/>
                    <a:pt x="249024" y="98306"/>
                  </a:cubicBezTo>
                  <a:cubicBezTo>
                    <a:pt x="117262" y="98306"/>
                    <a:pt x="5380" y="191696"/>
                    <a:pt x="1681" y="303115"/>
                  </a:cubicBezTo>
                  <a:lnTo>
                    <a:pt x="7691" y="1402056"/>
                  </a:lnTo>
                  <a:lnTo>
                    <a:pt x="7691" y="1402056"/>
                  </a:lnTo>
                  <a:lnTo>
                    <a:pt x="7691" y="1421473"/>
                  </a:lnTo>
                  <a:lnTo>
                    <a:pt x="12777" y="1426097"/>
                  </a:lnTo>
                  <a:lnTo>
                    <a:pt x="857902" y="1311903"/>
                  </a:lnTo>
                  <a:lnTo>
                    <a:pt x="862063" y="1307280"/>
                  </a:lnTo>
                  <a:lnTo>
                    <a:pt x="860676" y="1176905"/>
                  </a:lnTo>
                  <a:lnTo>
                    <a:pt x="856978" y="347960"/>
                  </a:lnTo>
                  <a:cubicBezTo>
                    <a:pt x="903210" y="387720"/>
                    <a:pt x="966548" y="410836"/>
                    <a:pt x="1033585" y="410836"/>
                  </a:cubicBezTo>
                  <a:cubicBezTo>
                    <a:pt x="1169045" y="410836"/>
                    <a:pt x="1283701" y="314673"/>
                    <a:pt x="1283701" y="201867"/>
                  </a:cubicBezTo>
                  <a:cubicBezTo>
                    <a:pt x="1283239" y="88598"/>
                    <a:pt x="1168583" y="1681"/>
                    <a:pt x="1033123" y="1681"/>
                  </a:cubicBezTo>
                  <a:close/>
                  <a:moveTo>
                    <a:pt x="76115" y="1280927"/>
                  </a:moveTo>
                  <a:lnTo>
                    <a:pt x="76115" y="1231459"/>
                  </a:lnTo>
                  <a:lnTo>
                    <a:pt x="790866" y="1128361"/>
                  </a:lnTo>
                  <a:lnTo>
                    <a:pt x="790866" y="1178754"/>
                  </a:lnTo>
                  <a:lnTo>
                    <a:pt x="76115" y="1280927"/>
                  </a:lnTo>
                  <a:close/>
                </a:path>
              </a:pathLst>
            </a:custGeom>
            <a:grpFill/>
            <a:ln w="46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6B56D497-7347-42AD-AEEF-F12E81F76D20}"/>
                </a:ext>
              </a:extLst>
            </p:cNvPr>
            <p:cNvSpPr/>
            <p:nvPr/>
          </p:nvSpPr>
          <p:spPr>
            <a:xfrm rot="1800000">
              <a:off x="9766026" y="6476978"/>
              <a:ext cx="227815" cy="362167"/>
            </a:xfrm>
            <a:custGeom>
              <a:avLst/>
              <a:gdLst>
                <a:gd name="connsiteX0" fmla="*/ 694849 w 742950"/>
                <a:gd name="connsiteY0" fmla="*/ 597694 h 1181100"/>
                <a:gd name="connsiteX1" fmla="*/ 631031 w 742950"/>
                <a:gd name="connsiteY1" fmla="*/ 297656 h 1181100"/>
                <a:gd name="connsiteX2" fmla="*/ 442436 w 742950"/>
                <a:gd name="connsiteY2" fmla="*/ 9049 h 1181100"/>
                <a:gd name="connsiteX3" fmla="*/ 442436 w 742950"/>
                <a:gd name="connsiteY3" fmla="*/ 7144 h 1181100"/>
                <a:gd name="connsiteX4" fmla="*/ 387191 w 742950"/>
                <a:gd name="connsiteY4" fmla="*/ 7144 h 1181100"/>
                <a:gd name="connsiteX5" fmla="*/ 391001 w 742950"/>
                <a:gd name="connsiteY5" fmla="*/ 881539 h 1181100"/>
                <a:gd name="connsiteX6" fmla="*/ 230029 w 742950"/>
                <a:gd name="connsiteY6" fmla="*/ 820579 h 1181100"/>
                <a:gd name="connsiteX7" fmla="*/ 7144 w 742950"/>
                <a:gd name="connsiteY7" fmla="*/ 1008221 h 1181100"/>
                <a:gd name="connsiteX8" fmla="*/ 230029 w 742950"/>
                <a:gd name="connsiteY8" fmla="*/ 1174909 h 1181100"/>
                <a:gd name="connsiteX9" fmla="*/ 443389 w 742950"/>
                <a:gd name="connsiteY9" fmla="*/ 997744 h 1181100"/>
                <a:gd name="connsiteX10" fmla="*/ 442436 w 742950"/>
                <a:gd name="connsiteY10" fmla="*/ 997744 h 1181100"/>
                <a:gd name="connsiteX11" fmla="*/ 442436 w 742950"/>
                <a:gd name="connsiteY11" fmla="*/ 999649 h 1181100"/>
                <a:gd name="connsiteX12" fmla="*/ 442436 w 742950"/>
                <a:gd name="connsiteY12" fmla="*/ 999649 h 1181100"/>
                <a:gd name="connsiteX13" fmla="*/ 442436 w 742950"/>
                <a:gd name="connsiteY13" fmla="*/ 999649 h 1181100"/>
                <a:gd name="connsiteX14" fmla="*/ 442436 w 742950"/>
                <a:gd name="connsiteY14" fmla="*/ 673894 h 1181100"/>
                <a:gd name="connsiteX15" fmla="*/ 604361 w 742950"/>
                <a:gd name="connsiteY15" fmla="*/ 821531 h 1181100"/>
                <a:gd name="connsiteX16" fmla="*/ 644367 w 742950"/>
                <a:gd name="connsiteY16" fmla="*/ 1095851 h 1181100"/>
                <a:gd name="connsiteX17" fmla="*/ 694849 w 742950"/>
                <a:gd name="connsiteY17" fmla="*/ 832961 h 1181100"/>
                <a:gd name="connsiteX18" fmla="*/ 694849 w 742950"/>
                <a:gd name="connsiteY18" fmla="*/ 597694 h 1181100"/>
                <a:gd name="connsiteX19" fmla="*/ 604361 w 742950"/>
                <a:gd name="connsiteY19" fmla="*/ 350996 h 1181100"/>
                <a:gd name="connsiteX20" fmla="*/ 680561 w 742950"/>
                <a:gd name="connsiteY20" fmla="*/ 583406 h 1181100"/>
                <a:gd name="connsiteX21" fmla="*/ 630079 w 742950"/>
                <a:gd name="connsiteY21" fmla="*/ 532924 h 1181100"/>
                <a:gd name="connsiteX22" fmla="*/ 441484 w 742950"/>
                <a:gd name="connsiteY22" fmla="*/ 269081 h 1181100"/>
                <a:gd name="connsiteX23" fmla="*/ 441484 w 742950"/>
                <a:gd name="connsiteY23" fmla="*/ 201454 h 1181100"/>
                <a:gd name="connsiteX24" fmla="*/ 604361 w 742950"/>
                <a:gd name="connsiteY24" fmla="*/ 350996 h 1181100"/>
                <a:gd name="connsiteX25" fmla="*/ 681514 w 742950"/>
                <a:gd name="connsiteY25" fmla="*/ 817721 h 1181100"/>
                <a:gd name="connsiteX26" fmla="*/ 631031 w 742950"/>
                <a:gd name="connsiteY26" fmla="*/ 767239 h 1181100"/>
                <a:gd name="connsiteX27" fmla="*/ 443389 w 742950"/>
                <a:gd name="connsiteY27" fmla="*/ 507206 h 1181100"/>
                <a:gd name="connsiteX28" fmla="*/ 443389 w 742950"/>
                <a:gd name="connsiteY28" fmla="*/ 435769 h 1181100"/>
                <a:gd name="connsiteX29" fmla="*/ 606267 w 742950"/>
                <a:gd name="connsiteY29" fmla="*/ 585311 h 1181100"/>
                <a:gd name="connsiteX30" fmla="*/ 681514 w 742950"/>
                <a:gd name="connsiteY30" fmla="*/ 817721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742950" h="1181100">
                  <a:moveTo>
                    <a:pt x="694849" y="597694"/>
                  </a:moveTo>
                  <a:cubicBezTo>
                    <a:pt x="768192" y="530066"/>
                    <a:pt x="771049" y="391001"/>
                    <a:pt x="631031" y="297656"/>
                  </a:cubicBezTo>
                  <a:cubicBezTo>
                    <a:pt x="463391" y="185261"/>
                    <a:pt x="442436" y="10001"/>
                    <a:pt x="442436" y="9049"/>
                  </a:cubicBezTo>
                  <a:lnTo>
                    <a:pt x="442436" y="7144"/>
                  </a:lnTo>
                  <a:lnTo>
                    <a:pt x="387191" y="7144"/>
                  </a:lnTo>
                  <a:lnTo>
                    <a:pt x="391001" y="881539"/>
                  </a:lnTo>
                  <a:cubicBezTo>
                    <a:pt x="351949" y="844391"/>
                    <a:pt x="294799" y="820579"/>
                    <a:pt x="230029" y="820579"/>
                  </a:cubicBezTo>
                  <a:cubicBezTo>
                    <a:pt x="111919" y="820579"/>
                    <a:pt x="7144" y="910114"/>
                    <a:pt x="7144" y="1008221"/>
                  </a:cubicBezTo>
                  <a:cubicBezTo>
                    <a:pt x="7144" y="1106329"/>
                    <a:pt x="111919" y="1174909"/>
                    <a:pt x="230029" y="1174909"/>
                  </a:cubicBezTo>
                  <a:cubicBezTo>
                    <a:pt x="347186" y="1174909"/>
                    <a:pt x="441484" y="1102519"/>
                    <a:pt x="443389" y="997744"/>
                  </a:cubicBezTo>
                  <a:lnTo>
                    <a:pt x="442436" y="997744"/>
                  </a:lnTo>
                  <a:lnTo>
                    <a:pt x="442436" y="999649"/>
                  </a:lnTo>
                  <a:cubicBezTo>
                    <a:pt x="442436" y="999649"/>
                    <a:pt x="442436" y="999649"/>
                    <a:pt x="442436" y="999649"/>
                  </a:cubicBezTo>
                  <a:cubicBezTo>
                    <a:pt x="442436" y="999649"/>
                    <a:pt x="442436" y="999649"/>
                    <a:pt x="442436" y="999649"/>
                  </a:cubicBezTo>
                  <a:lnTo>
                    <a:pt x="442436" y="673894"/>
                  </a:lnTo>
                  <a:cubicBezTo>
                    <a:pt x="470059" y="716756"/>
                    <a:pt x="518636" y="757714"/>
                    <a:pt x="604361" y="821531"/>
                  </a:cubicBezTo>
                  <a:cubicBezTo>
                    <a:pt x="777717" y="951071"/>
                    <a:pt x="644367" y="1095851"/>
                    <a:pt x="644367" y="1095851"/>
                  </a:cubicBezTo>
                  <a:cubicBezTo>
                    <a:pt x="736759" y="1051084"/>
                    <a:pt x="781526" y="933926"/>
                    <a:pt x="694849" y="832961"/>
                  </a:cubicBezTo>
                  <a:cubicBezTo>
                    <a:pt x="754856" y="777716"/>
                    <a:pt x="767239" y="681514"/>
                    <a:pt x="694849" y="597694"/>
                  </a:cubicBezTo>
                  <a:close/>
                  <a:moveTo>
                    <a:pt x="604361" y="350996"/>
                  </a:moveTo>
                  <a:cubicBezTo>
                    <a:pt x="718661" y="435769"/>
                    <a:pt x="704374" y="532924"/>
                    <a:pt x="680561" y="583406"/>
                  </a:cubicBezTo>
                  <a:cubicBezTo>
                    <a:pt x="666274" y="569119"/>
                    <a:pt x="649129" y="546259"/>
                    <a:pt x="630079" y="532924"/>
                  </a:cubicBezTo>
                  <a:cubicBezTo>
                    <a:pt x="479584" y="431959"/>
                    <a:pt x="446246" y="297656"/>
                    <a:pt x="441484" y="269081"/>
                  </a:cubicBezTo>
                  <a:lnTo>
                    <a:pt x="441484" y="201454"/>
                  </a:lnTo>
                  <a:cubicBezTo>
                    <a:pt x="468154" y="243364"/>
                    <a:pt x="516731" y="285274"/>
                    <a:pt x="604361" y="350996"/>
                  </a:cubicBezTo>
                  <a:close/>
                  <a:moveTo>
                    <a:pt x="681514" y="817721"/>
                  </a:moveTo>
                  <a:cubicBezTo>
                    <a:pt x="667226" y="803434"/>
                    <a:pt x="650081" y="780574"/>
                    <a:pt x="631031" y="767239"/>
                  </a:cubicBezTo>
                  <a:cubicBezTo>
                    <a:pt x="487204" y="671036"/>
                    <a:pt x="450056" y="545306"/>
                    <a:pt x="443389" y="507206"/>
                  </a:cubicBezTo>
                  <a:lnTo>
                    <a:pt x="443389" y="435769"/>
                  </a:lnTo>
                  <a:cubicBezTo>
                    <a:pt x="471011" y="478631"/>
                    <a:pt x="519589" y="519589"/>
                    <a:pt x="606267" y="585311"/>
                  </a:cubicBezTo>
                  <a:cubicBezTo>
                    <a:pt x="718661" y="671036"/>
                    <a:pt x="704374" y="767239"/>
                    <a:pt x="681514" y="8177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41AAA0F-0535-46E9-9864-3B5A26BB9DBA}"/>
              </a:ext>
            </a:extLst>
          </p:cNvPr>
          <p:cNvGrpSpPr/>
          <p:nvPr/>
        </p:nvGrpSpPr>
        <p:grpSpPr>
          <a:xfrm>
            <a:off x="-117141" y="-37402"/>
            <a:ext cx="12350181" cy="5766409"/>
            <a:chOff x="-117141" y="-37402"/>
            <a:chExt cx="12350181" cy="6216503"/>
          </a:xfrm>
        </p:grpSpPr>
        <p:sp>
          <p:nvSpPr>
            <p:cNvPr id="44" name="Rectangle: Top Corners Rounded 43">
              <a:extLst>
                <a:ext uri="{FF2B5EF4-FFF2-40B4-BE49-F238E27FC236}">
                  <a16:creationId xmlns:a16="http://schemas.microsoft.com/office/drawing/2014/main" id="{4D08DB1A-80D1-41A6-A897-444365496D4C}"/>
                </a:ext>
              </a:extLst>
            </p:cNvPr>
            <p:cNvSpPr/>
            <p:nvPr/>
          </p:nvSpPr>
          <p:spPr>
            <a:xfrm rot="10680000">
              <a:off x="11597207" y="-3171"/>
              <a:ext cx="635833" cy="3824155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: Top Corners Rounded 40">
              <a:extLst>
                <a:ext uri="{FF2B5EF4-FFF2-40B4-BE49-F238E27FC236}">
                  <a16:creationId xmlns:a16="http://schemas.microsoft.com/office/drawing/2014/main" id="{7E8DE46A-38FD-4770-8CB9-FAE8F92A2230}"/>
                </a:ext>
              </a:extLst>
            </p:cNvPr>
            <p:cNvSpPr/>
            <p:nvPr/>
          </p:nvSpPr>
          <p:spPr>
            <a:xfrm rot="10920000">
              <a:off x="9552167" y="411846"/>
              <a:ext cx="635833" cy="3824155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: Top Corners Rounded 35">
              <a:extLst>
                <a:ext uri="{FF2B5EF4-FFF2-40B4-BE49-F238E27FC236}">
                  <a16:creationId xmlns:a16="http://schemas.microsoft.com/office/drawing/2014/main" id="{C5FD37D8-85FA-40D7-95A5-35A7891D869C}"/>
                </a:ext>
              </a:extLst>
            </p:cNvPr>
            <p:cNvSpPr/>
            <p:nvPr/>
          </p:nvSpPr>
          <p:spPr>
            <a:xfrm rot="10860000">
              <a:off x="6074917" y="-31827"/>
              <a:ext cx="635833" cy="3515342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: Top Corners Rounded 33">
              <a:extLst>
                <a:ext uri="{FF2B5EF4-FFF2-40B4-BE49-F238E27FC236}">
                  <a16:creationId xmlns:a16="http://schemas.microsoft.com/office/drawing/2014/main" id="{53C580E0-BA32-42C4-880C-FD43AA87083F}"/>
                </a:ext>
              </a:extLst>
            </p:cNvPr>
            <p:cNvSpPr/>
            <p:nvPr/>
          </p:nvSpPr>
          <p:spPr>
            <a:xfrm rot="10800000">
              <a:off x="4644943" y="59421"/>
              <a:ext cx="635833" cy="3824155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Top Corners Rounded 24">
              <a:extLst>
                <a:ext uri="{FF2B5EF4-FFF2-40B4-BE49-F238E27FC236}">
                  <a16:creationId xmlns:a16="http://schemas.microsoft.com/office/drawing/2014/main" id="{54DE4B4A-5C8A-40D8-80AF-624672A9F220}"/>
                </a:ext>
              </a:extLst>
            </p:cNvPr>
            <p:cNvSpPr/>
            <p:nvPr/>
          </p:nvSpPr>
          <p:spPr>
            <a:xfrm rot="10920000">
              <a:off x="-117141" y="2354946"/>
              <a:ext cx="635833" cy="3824155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Top Corners Rounded 27">
              <a:extLst>
                <a:ext uri="{FF2B5EF4-FFF2-40B4-BE49-F238E27FC236}">
                  <a16:creationId xmlns:a16="http://schemas.microsoft.com/office/drawing/2014/main" id="{5C8D3E5E-398F-4F10-9EDB-9DCC47533CF3}"/>
                </a:ext>
              </a:extLst>
            </p:cNvPr>
            <p:cNvSpPr/>
            <p:nvPr/>
          </p:nvSpPr>
          <p:spPr>
            <a:xfrm rot="10860000">
              <a:off x="598405" y="2071101"/>
              <a:ext cx="635833" cy="3824155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Top Corners Rounded 28">
              <a:extLst>
                <a:ext uri="{FF2B5EF4-FFF2-40B4-BE49-F238E27FC236}">
                  <a16:creationId xmlns:a16="http://schemas.microsoft.com/office/drawing/2014/main" id="{262C6E86-7A24-4792-8F13-4149156187DD}"/>
                </a:ext>
              </a:extLst>
            </p:cNvPr>
            <p:cNvSpPr/>
            <p:nvPr/>
          </p:nvSpPr>
          <p:spPr>
            <a:xfrm rot="10680000">
              <a:off x="1226867" y="1634856"/>
              <a:ext cx="635833" cy="3824155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: Top Corners Rounded 29">
              <a:extLst>
                <a:ext uri="{FF2B5EF4-FFF2-40B4-BE49-F238E27FC236}">
                  <a16:creationId xmlns:a16="http://schemas.microsoft.com/office/drawing/2014/main" id="{F9A6CD44-3503-47BE-BC7F-678471454F03}"/>
                </a:ext>
              </a:extLst>
            </p:cNvPr>
            <p:cNvSpPr/>
            <p:nvPr/>
          </p:nvSpPr>
          <p:spPr>
            <a:xfrm rot="10800000">
              <a:off x="1942413" y="884286"/>
              <a:ext cx="635833" cy="3824155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: Top Corners Rounded 30">
              <a:extLst>
                <a:ext uri="{FF2B5EF4-FFF2-40B4-BE49-F238E27FC236}">
                  <a16:creationId xmlns:a16="http://schemas.microsoft.com/office/drawing/2014/main" id="{252F0A99-8CAA-48CE-BBEC-7C10A8EFA8B1}"/>
                </a:ext>
              </a:extLst>
            </p:cNvPr>
            <p:cNvSpPr/>
            <p:nvPr/>
          </p:nvSpPr>
          <p:spPr>
            <a:xfrm rot="10680000">
              <a:off x="2599903" y="667116"/>
              <a:ext cx="635833" cy="3824155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: Top Corners Rounded 31">
              <a:extLst>
                <a:ext uri="{FF2B5EF4-FFF2-40B4-BE49-F238E27FC236}">
                  <a16:creationId xmlns:a16="http://schemas.microsoft.com/office/drawing/2014/main" id="{B87F677B-74F8-48CA-9063-FF4D7C9CD909}"/>
                </a:ext>
              </a:extLst>
            </p:cNvPr>
            <p:cNvSpPr/>
            <p:nvPr/>
          </p:nvSpPr>
          <p:spPr>
            <a:xfrm rot="10800000">
              <a:off x="3315449" y="449946"/>
              <a:ext cx="635833" cy="3824155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: Top Corners Rounded 32">
              <a:extLst>
                <a:ext uri="{FF2B5EF4-FFF2-40B4-BE49-F238E27FC236}">
                  <a16:creationId xmlns:a16="http://schemas.microsoft.com/office/drawing/2014/main" id="{6C4CF4C3-9BE7-446A-8AEC-EC9776608F38}"/>
                </a:ext>
              </a:extLst>
            </p:cNvPr>
            <p:cNvSpPr/>
            <p:nvPr/>
          </p:nvSpPr>
          <p:spPr>
            <a:xfrm rot="10680000">
              <a:off x="3977379" y="153766"/>
              <a:ext cx="635833" cy="3824155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: Top Corners Rounded 34">
              <a:extLst>
                <a:ext uri="{FF2B5EF4-FFF2-40B4-BE49-F238E27FC236}">
                  <a16:creationId xmlns:a16="http://schemas.microsoft.com/office/drawing/2014/main" id="{0B8881C5-F02E-41A1-B7C5-B17A17EB3F89}"/>
                </a:ext>
              </a:extLst>
            </p:cNvPr>
            <p:cNvSpPr/>
            <p:nvPr/>
          </p:nvSpPr>
          <p:spPr>
            <a:xfrm rot="10680000">
              <a:off x="5362887" y="-22208"/>
              <a:ext cx="635833" cy="3686666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: Top Corners Rounded 36">
              <a:extLst>
                <a:ext uri="{FF2B5EF4-FFF2-40B4-BE49-F238E27FC236}">
                  <a16:creationId xmlns:a16="http://schemas.microsoft.com/office/drawing/2014/main" id="{487B456C-CDCE-4625-8D12-7B6BBB8EF8A6}"/>
                </a:ext>
              </a:extLst>
            </p:cNvPr>
            <p:cNvSpPr/>
            <p:nvPr/>
          </p:nvSpPr>
          <p:spPr>
            <a:xfrm rot="10920000">
              <a:off x="6790444" y="-37402"/>
              <a:ext cx="635833" cy="3759032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: Top Corners Rounded 37">
              <a:extLst>
                <a:ext uri="{FF2B5EF4-FFF2-40B4-BE49-F238E27FC236}">
                  <a16:creationId xmlns:a16="http://schemas.microsoft.com/office/drawing/2014/main" id="{87877D37-04F2-4D74-9C6F-5DF5DD635E4A}"/>
                </a:ext>
              </a:extLst>
            </p:cNvPr>
            <p:cNvSpPr/>
            <p:nvPr/>
          </p:nvSpPr>
          <p:spPr>
            <a:xfrm rot="10800000">
              <a:off x="7492613" y="97521"/>
              <a:ext cx="635833" cy="3824155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: Top Corners Rounded 38">
              <a:extLst>
                <a:ext uri="{FF2B5EF4-FFF2-40B4-BE49-F238E27FC236}">
                  <a16:creationId xmlns:a16="http://schemas.microsoft.com/office/drawing/2014/main" id="{6C463415-D32C-47F3-85D0-BF8C3C2FE127}"/>
                </a:ext>
              </a:extLst>
            </p:cNvPr>
            <p:cNvSpPr/>
            <p:nvPr/>
          </p:nvSpPr>
          <p:spPr>
            <a:xfrm rot="10800000">
              <a:off x="8164617" y="240396"/>
              <a:ext cx="635833" cy="3824155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: Top Corners Rounded 39">
              <a:extLst>
                <a:ext uri="{FF2B5EF4-FFF2-40B4-BE49-F238E27FC236}">
                  <a16:creationId xmlns:a16="http://schemas.microsoft.com/office/drawing/2014/main" id="{7571BE9A-E084-4DB1-87B4-259C65ADE874}"/>
                </a:ext>
              </a:extLst>
            </p:cNvPr>
            <p:cNvSpPr/>
            <p:nvPr/>
          </p:nvSpPr>
          <p:spPr>
            <a:xfrm rot="10860000">
              <a:off x="8880163" y="316596"/>
              <a:ext cx="635833" cy="3824155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: Top Corners Rounded 41">
              <a:extLst>
                <a:ext uri="{FF2B5EF4-FFF2-40B4-BE49-F238E27FC236}">
                  <a16:creationId xmlns:a16="http://schemas.microsoft.com/office/drawing/2014/main" id="{74F923A8-8163-4B77-9994-FABEEE34CDB8}"/>
                </a:ext>
              </a:extLst>
            </p:cNvPr>
            <p:cNvSpPr/>
            <p:nvPr/>
          </p:nvSpPr>
          <p:spPr>
            <a:xfrm rot="10860000">
              <a:off x="10209657" y="592821"/>
              <a:ext cx="635833" cy="3824155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: Top Corners Rounded 42">
              <a:extLst>
                <a:ext uri="{FF2B5EF4-FFF2-40B4-BE49-F238E27FC236}">
                  <a16:creationId xmlns:a16="http://schemas.microsoft.com/office/drawing/2014/main" id="{DF43FE69-EB3F-4199-9708-2EE268F4E6D1}"/>
                </a:ext>
              </a:extLst>
            </p:cNvPr>
            <p:cNvSpPr/>
            <p:nvPr/>
          </p:nvSpPr>
          <p:spPr>
            <a:xfrm rot="10740000">
              <a:off x="10881661" y="307071"/>
              <a:ext cx="635833" cy="3824155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Top Corners Rounded 26">
              <a:extLst>
                <a:ext uri="{FF2B5EF4-FFF2-40B4-BE49-F238E27FC236}">
                  <a16:creationId xmlns:a16="http://schemas.microsoft.com/office/drawing/2014/main" id="{C6855330-9F9E-4F54-98CA-CE013912F545}"/>
                </a:ext>
              </a:extLst>
            </p:cNvPr>
            <p:cNvSpPr/>
            <p:nvPr/>
          </p:nvSpPr>
          <p:spPr>
            <a:xfrm rot="10680000">
              <a:off x="335019" y="2107278"/>
              <a:ext cx="424498" cy="2562225"/>
            </a:xfrm>
            <a:prstGeom prst="round2SameRect">
              <a:avLst/>
            </a:prstGeom>
            <a:solidFill>
              <a:schemeClr val="tx1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: Top Corners Rounded 44">
              <a:extLst>
                <a:ext uri="{FF2B5EF4-FFF2-40B4-BE49-F238E27FC236}">
                  <a16:creationId xmlns:a16="http://schemas.microsoft.com/office/drawing/2014/main" id="{05FBBE42-C919-4E6F-BD02-3DC5EC59DE1E}"/>
                </a:ext>
              </a:extLst>
            </p:cNvPr>
            <p:cNvSpPr/>
            <p:nvPr/>
          </p:nvSpPr>
          <p:spPr>
            <a:xfrm rot="10920000">
              <a:off x="1051270" y="1672956"/>
              <a:ext cx="424498" cy="2562225"/>
            </a:xfrm>
            <a:prstGeom prst="round2SameRect">
              <a:avLst/>
            </a:prstGeom>
            <a:solidFill>
              <a:schemeClr val="tx1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Top Corners Rounded 45">
              <a:extLst>
                <a:ext uri="{FF2B5EF4-FFF2-40B4-BE49-F238E27FC236}">
                  <a16:creationId xmlns:a16="http://schemas.microsoft.com/office/drawing/2014/main" id="{DF42BAA9-0628-4E18-8EBE-B8E500AF859D}"/>
                </a:ext>
              </a:extLst>
            </p:cNvPr>
            <p:cNvSpPr/>
            <p:nvPr/>
          </p:nvSpPr>
          <p:spPr>
            <a:xfrm rot="10560000">
              <a:off x="1680437" y="920481"/>
              <a:ext cx="424498" cy="2562225"/>
            </a:xfrm>
            <a:prstGeom prst="round2SameRect">
              <a:avLst/>
            </a:prstGeom>
            <a:solidFill>
              <a:schemeClr val="tx1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: Top Corners Rounded 47">
              <a:extLst>
                <a:ext uri="{FF2B5EF4-FFF2-40B4-BE49-F238E27FC236}">
                  <a16:creationId xmlns:a16="http://schemas.microsoft.com/office/drawing/2014/main" id="{817D3575-162C-4F20-84C4-AE05237CD622}"/>
                </a:ext>
              </a:extLst>
            </p:cNvPr>
            <p:cNvSpPr/>
            <p:nvPr/>
          </p:nvSpPr>
          <p:spPr>
            <a:xfrm rot="10680000">
              <a:off x="3054883" y="449928"/>
              <a:ext cx="424498" cy="2562225"/>
            </a:xfrm>
            <a:prstGeom prst="round2SameRect">
              <a:avLst/>
            </a:prstGeom>
            <a:solidFill>
              <a:schemeClr val="tx1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: Top Corners Rounded 48">
              <a:extLst>
                <a:ext uri="{FF2B5EF4-FFF2-40B4-BE49-F238E27FC236}">
                  <a16:creationId xmlns:a16="http://schemas.microsoft.com/office/drawing/2014/main" id="{81FFB208-C6F4-445C-B331-1C79BE30B820}"/>
                </a:ext>
              </a:extLst>
            </p:cNvPr>
            <p:cNvSpPr/>
            <p:nvPr/>
          </p:nvSpPr>
          <p:spPr>
            <a:xfrm rot="10860000">
              <a:off x="3771134" y="192771"/>
              <a:ext cx="424498" cy="2562225"/>
            </a:xfrm>
            <a:prstGeom prst="round2SameRect">
              <a:avLst/>
            </a:prstGeom>
            <a:solidFill>
              <a:schemeClr val="tx1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: Top Corners Rounded 51">
              <a:extLst>
                <a:ext uri="{FF2B5EF4-FFF2-40B4-BE49-F238E27FC236}">
                  <a16:creationId xmlns:a16="http://schemas.microsoft.com/office/drawing/2014/main" id="{3C4EC317-1E10-43A0-9CA9-BEE039856CC1}"/>
                </a:ext>
              </a:extLst>
            </p:cNvPr>
            <p:cNvSpPr/>
            <p:nvPr/>
          </p:nvSpPr>
          <p:spPr>
            <a:xfrm rot="10740000">
              <a:off x="5102038" y="-16779"/>
              <a:ext cx="424498" cy="2562225"/>
            </a:xfrm>
            <a:prstGeom prst="round2SameRect">
              <a:avLst/>
            </a:prstGeom>
            <a:solidFill>
              <a:schemeClr val="tx1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: Top Corners Rounded 52">
              <a:extLst>
                <a:ext uri="{FF2B5EF4-FFF2-40B4-BE49-F238E27FC236}">
                  <a16:creationId xmlns:a16="http://schemas.microsoft.com/office/drawing/2014/main" id="{797B29B6-71E1-4E41-A07B-D565D3A76510}"/>
                </a:ext>
              </a:extLst>
            </p:cNvPr>
            <p:cNvSpPr/>
            <p:nvPr/>
          </p:nvSpPr>
          <p:spPr>
            <a:xfrm rot="10800000">
              <a:off x="5818289" y="-32182"/>
              <a:ext cx="424498" cy="2368059"/>
            </a:xfrm>
            <a:prstGeom prst="round2SameRect">
              <a:avLst/>
            </a:prstGeom>
            <a:solidFill>
              <a:schemeClr val="tx1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: Top Corners Rounded 53">
              <a:extLst>
                <a:ext uri="{FF2B5EF4-FFF2-40B4-BE49-F238E27FC236}">
                  <a16:creationId xmlns:a16="http://schemas.microsoft.com/office/drawing/2014/main" id="{DCAE6F66-96CC-48D2-A91F-C95319BE9C0C}"/>
                </a:ext>
              </a:extLst>
            </p:cNvPr>
            <p:cNvSpPr/>
            <p:nvPr/>
          </p:nvSpPr>
          <p:spPr>
            <a:xfrm rot="10680000">
              <a:off x="6536013" y="-37165"/>
              <a:ext cx="424498" cy="2477791"/>
            </a:xfrm>
            <a:prstGeom prst="round2SameRect">
              <a:avLst/>
            </a:prstGeom>
            <a:solidFill>
              <a:schemeClr val="tx1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: Top Corners Rounded 55">
              <a:extLst>
                <a:ext uri="{FF2B5EF4-FFF2-40B4-BE49-F238E27FC236}">
                  <a16:creationId xmlns:a16="http://schemas.microsoft.com/office/drawing/2014/main" id="{5B37AB5F-593F-4DCC-A6D7-BFFCE4AFE187}"/>
                </a:ext>
              </a:extLst>
            </p:cNvPr>
            <p:cNvSpPr/>
            <p:nvPr/>
          </p:nvSpPr>
          <p:spPr>
            <a:xfrm rot="10800000">
              <a:off x="7908986" y="59403"/>
              <a:ext cx="424498" cy="2562225"/>
            </a:xfrm>
            <a:prstGeom prst="round2SameRect">
              <a:avLst/>
            </a:prstGeom>
            <a:solidFill>
              <a:schemeClr val="tx1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: Top Corners Rounded 56">
              <a:extLst>
                <a:ext uri="{FF2B5EF4-FFF2-40B4-BE49-F238E27FC236}">
                  <a16:creationId xmlns:a16="http://schemas.microsoft.com/office/drawing/2014/main" id="{7F4444CF-53C8-423A-93AA-FD571FE34630}"/>
                </a:ext>
              </a:extLst>
            </p:cNvPr>
            <p:cNvSpPr/>
            <p:nvPr/>
          </p:nvSpPr>
          <p:spPr>
            <a:xfrm rot="10680000">
              <a:off x="8625237" y="259428"/>
              <a:ext cx="424498" cy="2562225"/>
            </a:xfrm>
            <a:prstGeom prst="round2SameRect">
              <a:avLst/>
            </a:prstGeom>
            <a:solidFill>
              <a:schemeClr val="tx1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: Top Corners Rounded 58">
              <a:extLst>
                <a:ext uri="{FF2B5EF4-FFF2-40B4-BE49-F238E27FC236}">
                  <a16:creationId xmlns:a16="http://schemas.microsoft.com/office/drawing/2014/main" id="{B423E8C5-1350-44E5-B922-1563EA76D836}"/>
                </a:ext>
              </a:extLst>
            </p:cNvPr>
            <p:cNvSpPr/>
            <p:nvPr/>
          </p:nvSpPr>
          <p:spPr>
            <a:xfrm rot="10920000">
              <a:off x="10014197" y="430878"/>
              <a:ext cx="424498" cy="2562225"/>
            </a:xfrm>
            <a:prstGeom prst="round2SameRect">
              <a:avLst/>
            </a:prstGeom>
            <a:solidFill>
              <a:schemeClr val="tx1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: Top Corners Rounded 59">
              <a:extLst>
                <a:ext uri="{FF2B5EF4-FFF2-40B4-BE49-F238E27FC236}">
                  <a16:creationId xmlns:a16="http://schemas.microsoft.com/office/drawing/2014/main" id="{559AA2D3-F5F1-49E9-B7C0-B129EE320F81}"/>
                </a:ext>
              </a:extLst>
            </p:cNvPr>
            <p:cNvSpPr/>
            <p:nvPr/>
          </p:nvSpPr>
          <p:spPr>
            <a:xfrm rot="10740000">
              <a:off x="10628850" y="526128"/>
              <a:ext cx="424498" cy="2562225"/>
            </a:xfrm>
            <a:prstGeom prst="round2SameRect">
              <a:avLst/>
            </a:prstGeom>
            <a:solidFill>
              <a:schemeClr val="tx1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: Top Corners Rounded 61">
              <a:extLst>
                <a:ext uri="{FF2B5EF4-FFF2-40B4-BE49-F238E27FC236}">
                  <a16:creationId xmlns:a16="http://schemas.microsoft.com/office/drawing/2014/main" id="{EC2F91D0-5DF6-4A32-BF9F-FBD9CE555ED6}"/>
                </a:ext>
              </a:extLst>
            </p:cNvPr>
            <p:cNvSpPr/>
            <p:nvPr/>
          </p:nvSpPr>
          <p:spPr>
            <a:xfrm rot="10800000">
              <a:off x="11345101" y="202278"/>
              <a:ext cx="424498" cy="2562225"/>
            </a:xfrm>
            <a:prstGeom prst="round2SameRect">
              <a:avLst/>
            </a:prstGeom>
            <a:solidFill>
              <a:schemeClr val="tx1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254DC99D-A41F-4832-973C-EE4A4DD7C5DF}"/>
              </a:ext>
            </a:extLst>
          </p:cNvPr>
          <p:cNvSpPr txBox="1"/>
          <p:nvPr/>
        </p:nvSpPr>
        <p:spPr>
          <a:xfrm>
            <a:off x="854222" y="4838936"/>
            <a:ext cx="4070957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400" b="1" dirty="0">
                <a:cs typeface="Arial" pitchFamily="34" charset="0"/>
              </a:rPr>
              <a:t>Music</a:t>
            </a:r>
          </a:p>
          <a:p>
            <a:pPr algn="r"/>
            <a:r>
              <a:rPr lang="en-GB" altLang="ko-KR" sz="4400" b="1" dirty="0">
                <a:cs typeface="Arial" pitchFamily="34" charset="0"/>
              </a:rPr>
              <a:t>P</a:t>
            </a:r>
            <a:r>
              <a:rPr lang="en-US" altLang="ko-KR" sz="4400" b="1" dirty="0">
                <a:cs typeface="Arial" pitchFamily="34" charset="0"/>
              </a:rPr>
              <a:t>resentation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8E402F51-55E1-4414-B820-0E24FB47EDF2}"/>
              </a:ext>
            </a:extLst>
          </p:cNvPr>
          <p:cNvSpPr txBox="1"/>
          <p:nvPr/>
        </p:nvSpPr>
        <p:spPr>
          <a:xfrm>
            <a:off x="6073605" y="4477655"/>
            <a:ext cx="53836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Easy to change colors, photos and Text. You can simply impress your audience and add a unique zing and appeal to your Presentations. Easy to change colors, photos and Text. </a:t>
            </a:r>
          </a:p>
          <a:p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931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C16EFCE-7C03-455C-BA48-34CF6CBEE701}"/>
              </a:ext>
            </a:extLst>
          </p:cNvPr>
          <p:cNvSpPr/>
          <p:nvPr/>
        </p:nvSpPr>
        <p:spPr>
          <a:xfrm>
            <a:off x="5898475" y="2082481"/>
            <a:ext cx="2268568" cy="2268568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557C3CE-BDB6-4ED1-BE4E-7CF2BF2B5D54}"/>
              </a:ext>
            </a:extLst>
          </p:cNvPr>
          <p:cNvSpPr/>
          <p:nvPr/>
        </p:nvSpPr>
        <p:spPr>
          <a:xfrm>
            <a:off x="5898475" y="3941011"/>
            <a:ext cx="2268568" cy="2268568"/>
          </a:xfrm>
          <a:prstGeom prst="ellipse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8FC32D1-3A87-4A24-A42E-12BF3C886A41}"/>
              </a:ext>
            </a:extLst>
          </p:cNvPr>
          <p:cNvSpPr/>
          <p:nvPr/>
        </p:nvSpPr>
        <p:spPr>
          <a:xfrm>
            <a:off x="4044005" y="3941011"/>
            <a:ext cx="2268568" cy="2268568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122FF13-A11C-4FB2-9C14-7178C22F60E6}"/>
              </a:ext>
            </a:extLst>
          </p:cNvPr>
          <p:cNvSpPr/>
          <p:nvPr/>
        </p:nvSpPr>
        <p:spPr>
          <a:xfrm>
            <a:off x="4044005" y="2082481"/>
            <a:ext cx="2268568" cy="2268568"/>
          </a:xfrm>
          <a:prstGeom prst="ellips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EFD7F72-D8CB-4D11-8AA8-8C15B9A03224}"/>
              </a:ext>
            </a:extLst>
          </p:cNvPr>
          <p:cNvGrpSpPr/>
          <p:nvPr/>
        </p:nvGrpSpPr>
        <p:grpSpPr>
          <a:xfrm>
            <a:off x="4251056" y="2289533"/>
            <a:ext cx="3708936" cy="3708935"/>
            <a:chOff x="3419871" y="2204864"/>
            <a:chExt cx="2448273" cy="2448272"/>
          </a:xfrm>
          <a:solidFill>
            <a:srgbClr val="87BCE6"/>
          </a:solidFill>
        </p:grpSpPr>
        <p:sp>
          <p:nvSpPr>
            <p:cNvPr id="40" name="Pie 7">
              <a:extLst>
                <a:ext uri="{FF2B5EF4-FFF2-40B4-BE49-F238E27FC236}">
                  <a16:creationId xmlns:a16="http://schemas.microsoft.com/office/drawing/2014/main" id="{723BF510-CF93-47EF-BEF7-BF89BB62DA43}"/>
                </a:ext>
              </a:extLst>
            </p:cNvPr>
            <p:cNvSpPr/>
            <p:nvPr/>
          </p:nvSpPr>
          <p:spPr>
            <a:xfrm rot="5400000">
              <a:off x="3419871" y="2204865"/>
              <a:ext cx="1224136" cy="1224136"/>
            </a:xfrm>
            <a:prstGeom prst="pie">
              <a:avLst>
                <a:gd name="adj1" fmla="val 20330519"/>
                <a:gd name="adj2" fmla="val 17663205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41" name="Pie 8">
              <a:extLst>
                <a:ext uri="{FF2B5EF4-FFF2-40B4-BE49-F238E27FC236}">
                  <a16:creationId xmlns:a16="http://schemas.microsoft.com/office/drawing/2014/main" id="{6669480B-5FD5-4AC1-BEB7-897D91D31FCE}"/>
                </a:ext>
              </a:extLst>
            </p:cNvPr>
            <p:cNvSpPr/>
            <p:nvPr/>
          </p:nvSpPr>
          <p:spPr>
            <a:xfrm rot="10800000">
              <a:off x="4644008" y="2204864"/>
              <a:ext cx="1224136" cy="1224136"/>
            </a:xfrm>
            <a:prstGeom prst="pie">
              <a:avLst>
                <a:gd name="adj1" fmla="val 20108420"/>
                <a:gd name="adj2" fmla="val 1766320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42" name="Pie 9">
              <a:extLst>
                <a:ext uri="{FF2B5EF4-FFF2-40B4-BE49-F238E27FC236}">
                  <a16:creationId xmlns:a16="http://schemas.microsoft.com/office/drawing/2014/main" id="{C1C29C2E-BB35-48BA-948B-2F62053E6471}"/>
                </a:ext>
              </a:extLst>
            </p:cNvPr>
            <p:cNvSpPr/>
            <p:nvPr/>
          </p:nvSpPr>
          <p:spPr>
            <a:xfrm rot="16200000">
              <a:off x="4644008" y="3429000"/>
              <a:ext cx="1224136" cy="1224136"/>
            </a:xfrm>
            <a:prstGeom prst="pie">
              <a:avLst>
                <a:gd name="adj1" fmla="val 20232830"/>
                <a:gd name="adj2" fmla="val 1766320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43" name="Pie 10">
              <a:extLst>
                <a:ext uri="{FF2B5EF4-FFF2-40B4-BE49-F238E27FC236}">
                  <a16:creationId xmlns:a16="http://schemas.microsoft.com/office/drawing/2014/main" id="{96871B6E-A3F6-4C01-97D4-7BD4CAF72559}"/>
                </a:ext>
              </a:extLst>
            </p:cNvPr>
            <p:cNvSpPr/>
            <p:nvPr/>
          </p:nvSpPr>
          <p:spPr>
            <a:xfrm>
              <a:off x="3419871" y="3429000"/>
              <a:ext cx="1224136" cy="1224136"/>
            </a:xfrm>
            <a:prstGeom prst="pie">
              <a:avLst>
                <a:gd name="adj1" fmla="val 20246227"/>
                <a:gd name="adj2" fmla="val 1766320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56415170-2A17-47B0-8BDC-79E4B6E82DC0}"/>
              </a:ext>
            </a:extLst>
          </p:cNvPr>
          <p:cNvSpPr txBox="1"/>
          <p:nvPr/>
        </p:nvSpPr>
        <p:spPr>
          <a:xfrm>
            <a:off x="5517160" y="3924245"/>
            <a:ext cx="1176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SWOT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77F1EFF-2425-4F03-AAAD-8CA5D4F55369}"/>
              </a:ext>
            </a:extLst>
          </p:cNvPr>
          <p:cNvSpPr txBox="1"/>
          <p:nvPr/>
        </p:nvSpPr>
        <p:spPr>
          <a:xfrm>
            <a:off x="4587368" y="3216767"/>
            <a:ext cx="64807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S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DDF7BDF-D509-4B70-8D26-48BFFF7C8A18}"/>
              </a:ext>
            </a:extLst>
          </p:cNvPr>
          <p:cNvSpPr txBox="1"/>
          <p:nvPr/>
        </p:nvSpPr>
        <p:spPr>
          <a:xfrm>
            <a:off x="4587368" y="4156441"/>
            <a:ext cx="64807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O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B0DDDA6-5B19-4C3D-98E0-EC189D66D4C6}"/>
              </a:ext>
            </a:extLst>
          </p:cNvPr>
          <p:cNvSpPr txBox="1"/>
          <p:nvPr/>
        </p:nvSpPr>
        <p:spPr>
          <a:xfrm>
            <a:off x="6942339" y="4156441"/>
            <a:ext cx="64807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T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4B2137B-9DA6-41CC-96E8-A188796521C2}"/>
              </a:ext>
            </a:extLst>
          </p:cNvPr>
          <p:cNvSpPr txBox="1"/>
          <p:nvPr/>
        </p:nvSpPr>
        <p:spPr>
          <a:xfrm>
            <a:off x="6942339" y="3216768"/>
            <a:ext cx="64807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W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5E3CC1B-A2A7-4D34-A49A-D6E7B4B6F45A}"/>
              </a:ext>
            </a:extLst>
          </p:cNvPr>
          <p:cNvSpPr txBox="1"/>
          <p:nvPr/>
        </p:nvSpPr>
        <p:spPr>
          <a:xfrm rot="20220000">
            <a:off x="4457420" y="5107805"/>
            <a:ext cx="1688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</a:rPr>
              <a:t>OPPORTUNITIES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DDD96E8-4FE0-4BFD-AE30-A2B278CBE259}"/>
              </a:ext>
            </a:extLst>
          </p:cNvPr>
          <p:cNvSpPr txBox="1"/>
          <p:nvPr/>
        </p:nvSpPr>
        <p:spPr>
          <a:xfrm rot="1440000">
            <a:off x="4725563" y="2938289"/>
            <a:ext cx="1349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</a:rPr>
              <a:t>STRENGTHS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EBAE381-EE9A-45EC-93C0-516990EBE766}"/>
              </a:ext>
            </a:extLst>
          </p:cNvPr>
          <p:cNvSpPr txBox="1"/>
          <p:nvPr/>
        </p:nvSpPr>
        <p:spPr>
          <a:xfrm rot="20160000">
            <a:off x="6138338" y="2947435"/>
            <a:ext cx="1270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WEAKNESS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F30B92E-D9DB-4C71-A44D-52BD7322D7BB}"/>
              </a:ext>
            </a:extLst>
          </p:cNvPr>
          <p:cNvSpPr txBox="1"/>
          <p:nvPr/>
        </p:nvSpPr>
        <p:spPr>
          <a:xfrm rot="1440000">
            <a:off x="6146787" y="5016881"/>
            <a:ext cx="1115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THREATS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E127AFA-4D28-413A-9926-DCF0289E66EA}"/>
              </a:ext>
            </a:extLst>
          </p:cNvPr>
          <p:cNvGrpSpPr/>
          <p:nvPr/>
        </p:nvGrpSpPr>
        <p:grpSpPr>
          <a:xfrm>
            <a:off x="8346663" y="5015979"/>
            <a:ext cx="3112317" cy="1107996"/>
            <a:chOff x="6210996" y="1433695"/>
            <a:chExt cx="1712589" cy="788254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D1D842E-B981-4B1E-B900-6362594AEA44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218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19FA119-6002-4112-8245-3B6FB34171EE}"/>
                </a:ext>
              </a:extLst>
            </p:cNvPr>
            <p:cNvSpPr txBox="1"/>
            <p:nvPr/>
          </p:nvSpPr>
          <p:spPr>
            <a:xfrm>
              <a:off x="6210996" y="1630759"/>
              <a:ext cx="1712586" cy="591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7C795D8-A07D-412F-99AB-970831AB02EE}"/>
              </a:ext>
            </a:extLst>
          </p:cNvPr>
          <p:cNvGrpSpPr/>
          <p:nvPr/>
        </p:nvGrpSpPr>
        <p:grpSpPr>
          <a:xfrm>
            <a:off x="8346663" y="2167127"/>
            <a:ext cx="3112306" cy="1107996"/>
            <a:chOff x="6210996" y="1433695"/>
            <a:chExt cx="1712589" cy="788254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F468CE5-9CCB-45B1-B9C7-A978BE48DBD2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218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C20571F-54A1-4574-A7CE-CC2232DA405F}"/>
                </a:ext>
              </a:extLst>
            </p:cNvPr>
            <p:cNvSpPr txBox="1"/>
            <p:nvPr/>
          </p:nvSpPr>
          <p:spPr>
            <a:xfrm>
              <a:off x="6210996" y="1630759"/>
              <a:ext cx="1712586" cy="591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 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A10BBC4-F9FE-43EB-9A8F-246EBE080038}"/>
              </a:ext>
            </a:extLst>
          </p:cNvPr>
          <p:cNvGrpSpPr/>
          <p:nvPr/>
        </p:nvGrpSpPr>
        <p:grpSpPr>
          <a:xfrm>
            <a:off x="855832" y="5015979"/>
            <a:ext cx="2998829" cy="1107996"/>
            <a:chOff x="6210996" y="1433695"/>
            <a:chExt cx="1712589" cy="788254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AB98A2C-88F5-4B81-9A04-1D4591531684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218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5D22DB9-4B08-496A-93B1-73266D1DB102}"/>
                </a:ext>
              </a:extLst>
            </p:cNvPr>
            <p:cNvSpPr txBox="1"/>
            <p:nvPr/>
          </p:nvSpPr>
          <p:spPr>
            <a:xfrm>
              <a:off x="6210996" y="1630759"/>
              <a:ext cx="1712586" cy="591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5C4F206-28DB-4F6E-8659-862E69C58FBD}"/>
              </a:ext>
            </a:extLst>
          </p:cNvPr>
          <p:cNvGrpSpPr/>
          <p:nvPr/>
        </p:nvGrpSpPr>
        <p:grpSpPr>
          <a:xfrm>
            <a:off x="855842" y="2167127"/>
            <a:ext cx="2998819" cy="1107996"/>
            <a:chOff x="6210996" y="1433695"/>
            <a:chExt cx="1712589" cy="788254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0FF484B-D9B1-48D1-B2A4-5B6D5A741DE8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218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820FAC5-1294-4D4C-83A8-A1B866DA5A6A}"/>
                </a:ext>
              </a:extLst>
            </p:cNvPr>
            <p:cNvSpPr txBox="1"/>
            <p:nvPr/>
          </p:nvSpPr>
          <p:spPr>
            <a:xfrm>
              <a:off x="6210996" y="1630759"/>
              <a:ext cx="1712586" cy="591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 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0383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F179900A-3C2E-4FAF-BBA0-27C7D52F4885}"/>
              </a:ext>
            </a:extLst>
          </p:cNvPr>
          <p:cNvSpPr txBox="1">
            <a:spLocks/>
          </p:cNvSpPr>
          <p:nvPr/>
        </p:nvSpPr>
        <p:spPr>
          <a:xfrm>
            <a:off x="2280623" y="932348"/>
            <a:ext cx="3096344" cy="1872208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sz="3600" b="1" dirty="0">
                <a:solidFill>
                  <a:schemeClr val="accent3"/>
                </a:solidFill>
                <a:latin typeface="+mj-lt"/>
                <a:cs typeface="Arial" pitchFamily="34" charset="0"/>
              </a:rPr>
              <a:t>Portfolio 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 Designed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BC4D50-6F0D-4959-9338-DAAF8E68F27F}"/>
              </a:ext>
            </a:extLst>
          </p:cNvPr>
          <p:cNvSpPr txBox="1"/>
          <p:nvPr/>
        </p:nvSpPr>
        <p:spPr>
          <a:xfrm>
            <a:off x="3372601" y="5619174"/>
            <a:ext cx="1928167" cy="307777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Modern PowerPoint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70738E-164A-4868-90CE-2C473B60425E}"/>
              </a:ext>
            </a:extLst>
          </p:cNvPr>
          <p:cNvSpPr txBox="1"/>
          <p:nvPr/>
        </p:nvSpPr>
        <p:spPr>
          <a:xfrm>
            <a:off x="838201" y="2962290"/>
            <a:ext cx="453876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 and Text. You can simply impress your audience and add a unique zing and appeal to your Presentations.. . I hope and I believe that this Template will your Time, Money and Reputation. Get a modern PowerPoint  Presentation that is beautifully designed. You can simply impress your audience and add a unique zing and appeal to your Presentations. </a:t>
            </a:r>
          </a:p>
          <a:p>
            <a:pPr algn="r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E8B10A7D-ABC9-4879-959A-164F5221E4B8}"/>
              </a:ext>
            </a:extLst>
          </p:cNvPr>
          <p:cNvSpPr txBox="1">
            <a:spLocks/>
          </p:cNvSpPr>
          <p:nvPr/>
        </p:nvSpPr>
        <p:spPr>
          <a:xfrm>
            <a:off x="6103120" y="2198129"/>
            <a:ext cx="2934708" cy="947456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sz="2800" b="1" dirty="0">
                <a:solidFill>
                  <a:schemeClr val="accent3"/>
                </a:solidFill>
                <a:cs typeface="Arial" pitchFamily="34" charset="0"/>
              </a:rPr>
              <a:t>Portfolio Presentation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15E815-B4F2-4D30-AF61-406634B8F10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8332545-257E-49F7-BA0C-402B211866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15ACCE0-36B1-4878-8695-7FDD13C3DDB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12CD548-C844-4343-B91D-343644C5F2E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961774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76">
            <a:extLst>
              <a:ext uri="{FF2B5EF4-FFF2-40B4-BE49-F238E27FC236}">
                <a16:creationId xmlns:a16="http://schemas.microsoft.com/office/drawing/2014/main" id="{5986E694-68F6-4B1A-B343-DA709C423A3B}"/>
              </a:ext>
            </a:extLst>
          </p:cNvPr>
          <p:cNvGrpSpPr/>
          <p:nvPr/>
        </p:nvGrpSpPr>
        <p:grpSpPr>
          <a:xfrm rot="5400000" flipH="1">
            <a:off x="7883931" y="3007500"/>
            <a:ext cx="1020647" cy="1880286"/>
            <a:chOff x="7236296" y="2503826"/>
            <a:chExt cx="1020647" cy="1880286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4" name="Rectangle 17">
              <a:extLst>
                <a:ext uri="{FF2B5EF4-FFF2-40B4-BE49-F238E27FC236}">
                  <a16:creationId xmlns:a16="http://schemas.microsoft.com/office/drawing/2014/main" id="{08EC68B4-BA7B-436A-870E-C83398B90C77}"/>
                </a:ext>
              </a:extLst>
            </p:cNvPr>
            <p:cNvSpPr/>
            <p:nvPr/>
          </p:nvSpPr>
          <p:spPr>
            <a:xfrm rot="5400000">
              <a:off x="7474772" y="4132112"/>
              <a:ext cx="216000" cy="28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5" name="Block Arc 18">
              <a:extLst>
                <a:ext uri="{FF2B5EF4-FFF2-40B4-BE49-F238E27FC236}">
                  <a16:creationId xmlns:a16="http://schemas.microsoft.com/office/drawing/2014/main" id="{6A088CCC-1C6F-4589-9F13-185042A1E239}"/>
                </a:ext>
              </a:extLst>
            </p:cNvPr>
            <p:cNvSpPr/>
            <p:nvPr/>
          </p:nvSpPr>
          <p:spPr>
            <a:xfrm rot="10800000">
              <a:off x="7236296" y="3469709"/>
              <a:ext cx="914400" cy="914400"/>
            </a:xfrm>
            <a:prstGeom prst="blockArc">
              <a:avLst>
                <a:gd name="adj1" fmla="val 10800000"/>
                <a:gd name="adj2" fmla="val 16285357"/>
                <a:gd name="adj3" fmla="val 2373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6" name="Isosceles Triangle 25">
              <a:extLst>
                <a:ext uri="{FF2B5EF4-FFF2-40B4-BE49-F238E27FC236}">
                  <a16:creationId xmlns:a16="http://schemas.microsoft.com/office/drawing/2014/main" id="{E399A378-C1D2-42CF-AF2D-ACB0CC472F77}"/>
                </a:ext>
              </a:extLst>
            </p:cNvPr>
            <p:cNvSpPr/>
            <p:nvPr/>
          </p:nvSpPr>
          <p:spPr>
            <a:xfrm>
              <a:off x="7835185" y="2503826"/>
              <a:ext cx="421758" cy="36358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7" name="Rectangle 26">
              <a:extLst>
                <a:ext uri="{FF2B5EF4-FFF2-40B4-BE49-F238E27FC236}">
                  <a16:creationId xmlns:a16="http://schemas.microsoft.com/office/drawing/2014/main" id="{463447B9-841D-46E7-A679-64A8D217CE05}"/>
                </a:ext>
              </a:extLst>
            </p:cNvPr>
            <p:cNvSpPr/>
            <p:nvPr/>
          </p:nvSpPr>
          <p:spPr>
            <a:xfrm>
              <a:off x="7938064" y="2758617"/>
              <a:ext cx="216000" cy="118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그룹 86">
            <a:extLst>
              <a:ext uri="{FF2B5EF4-FFF2-40B4-BE49-F238E27FC236}">
                <a16:creationId xmlns:a16="http://schemas.microsoft.com/office/drawing/2014/main" id="{817C5683-B743-4CBD-8968-52703E73CBD9}"/>
              </a:ext>
            </a:extLst>
          </p:cNvPr>
          <p:cNvGrpSpPr/>
          <p:nvPr/>
        </p:nvGrpSpPr>
        <p:grpSpPr>
          <a:xfrm>
            <a:off x="5328500" y="5030510"/>
            <a:ext cx="2474171" cy="965883"/>
            <a:chOff x="5782772" y="2503826"/>
            <a:chExt cx="2474171" cy="965883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9" name="Rectangle 17">
              <a:extLst>
                <a:ext uri="{FF2B5EF4-FFF2-40B4-BE49-F238E27FC236}">
                  <a16:creationId xmlns:a16="http://schemas.microsoft.com/office/drawing/2014/main" id="{84960CE8-07A2-43AB-B7C4-BDB5D93B2747}"/>
                </a:ext>
              </a:extLst>
            </p:cNvPr>
            <p:cNvSpPr/>
            <p:nvPr/>
          </p:nvSpPr>
          <p:spPr>
            <a:xfrm rot="5400000">
              <a:off x="6646772" y="2389709"/>
              <a:ext cx="216000" cy="194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0" name="Block Arc 18">
              <a:extLst>
                <a:ext uri="{FF2B5EF4-FFF2-40B4-BE49-F238E27FC236}">
                  <a16:creationId xmlns:a16="http://schemas.microsoft.com/office/drawing/2014/main" id="{A9E7ACE7-07A5-4116-A9E3-4D7A2C1D383F}"/>
                </a:ext>
              </a:extLst>
            </p:cNvPr>
            <p:cNvSpPr/>
            <p:nvPr/>
          </p:nvSpPr>
          <p:spPr>
            <a:xfrm rot="10800000">
              <a:off x="7236296" y="2555309"/>
              <a:ext cx="914400" cy="914400"/>
            </a:xfrm>
            <a:prstGeom prst="blockArc">
              <a:avLst>
                <a:gd name="adj1" fmla="val 10800000"/>
                <a:gd name="adj2" fmla="val 16285357"/>
                <a:gd name="adj3" fmla="val 2373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1" name="Isosceles Triangle 25">
              <a:extLst>
                <a:ext uri="{FF2B5EF4-FFF2-40B4-BE49-F238E27FC236}">
                  <a16:creationId xmlns:a16="http://schemas.microsoft.com/office/drawing/2014/main" id="{33063A15-32B4-44C1-B2A1-1D12A10F279F}"/>
                </a:ext>
              </a:extLst>
            </p:cNvPr>
            <p:cNvSpPr/>
            <p:nvPr/>
          </p:nvSpPr>
          <p:spPr>
            <a:xfrm>
              <a:off x="7835185" y="2503826"/>
              <a:ext cx="421758" cy="36358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2" name="Rectangle 26">
              <a:extLst>
                <a:ext uri="{FF2B5EF4-FFF2-40B4-BE49-F238E27FC236}">
                  <a16:creationId xmlns:a16="http://schemas.microsoft.com/office/drawing/2014/main" id="{51E98903-09CD-4CC0-828B-4A4B9CD5B47E}"/>
                </a:ext>
              </a:extLst>
            </p:cNvPr>
            <p:cNvSpPr/>
            <p:nvPr/>
          </p:nvSpPr>
          <p:spPr>
            <a:xfrm>
              <a:off x="7938064" y="2758617"/>
              <a:ext cx="216000" cy="2538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82E17DBA-6CEC-4818-B1CE-E29258806E8A}"/>
              </a:ext>
            </a:extLst>
          </p:cNvPr>
          <p:cNvSpPr/>
          <p:nvPr/>
        </p:nvSpPr>
        <p:spPr>
          <a:xfrm>
            <a:off x="1002976" y="2041123"/>
            <a:ext cx="630965" cy="630965"/>
          </a:xfrm>
          <a:prstGeom prst="ellipse">
            <a:avLst/>
          </a:prstGeom>
          <a:solidFill>
            <a:schemeClr val="accent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89ED8C2-C86A-49CD-B8F3-C911546C80FA}"/>
              </a:ext>
            </a:extLst>
          </p:cNvPr>
          <p:cNvSpPr/>
          <p:nvPr/>
        </p:nvSpPr>
        <p:spPr>
          <a:xfrm>
            <a:off x="1002976" y="4405395"/>
            <a:ext cx="630965" cy="630965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AB682B2-FE11-49E9-8ED0-C5D5107A1588}"/>
              </a:ext>
            </a:extLst>
          </p:cNvPr>
          <p:cNvSpPr/>
          <p:nvPr/>
        </p:nvSpPr>
        <p:spPr>
          <a:xfrm>
            <a:off x="1002976" y="3617305"/>
            <a:ext cx="630965" cy="630965"/>
          </a:xfrm>
          <a:prstGeom prst="ellipse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2EB9D11-892C-4BE4-9638-34D03F470A22}"/>
              </a:ext>
            </a:extLst>
          </p:cNvPr>
          <p:cNvSpPr/>
          <p:nvPr/>
        </p:nvSpPr>
        <p:spPr>
          <a:xfrm>
            <a:off x="1002976" y="2829214"/>
            <a:ext cx="630965" cy="630965"/>
          </a:xfrm>
          <a:prstGeom prst="ellipse">
            <a:avLst/>
          </a:prstGeom>
          <a:solidFill>
            <a:schemeClr val="accent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grpSp>
        <p:nvGrpSpPr>
          <p:cNvPr id="17" name="그룹 6">
            <a:extLst>
              <a:ext uri="{FF2B5EF4-FFF2-40B4-BE49-F238E27FC236}">
                <a16:creationId xmlns:a16="http://schemas.microsoft.com/office/drawing/2014/main" id="{D73294C5-3574-497D-8083-66DBC79108C3}"/>
              </a:ext>
            </a:extLst>
          </p:cNvPr>
          <p:cNvGrpSpPr/>
          <p:nvPr/>
        </p:nvGrpSpPr>
        <p:grpSpPr>
          <a:xfrm>
            <a:off x="10623487" y="932578"/>
            <a:ext cx="498911" cy="1226090"/>
            <a:chOff x="7793200" y="677601"/>
            <a:chExt cx="498911" cy="122609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69FCD6D-F404-4175-A0A2-876694DA0D79}"/>
                </a:ext>
              </a:extLst>
            </p:cNvPr>
            <p:cNvSpPr/>
            <p:nvPr/>
          </p:nvSpPr>
          <p:spPr>
            <a:xfrm>
              <a:off x="7934655" y="1091106"/>
              <a:ext cx="216000" cy="8125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C306D7AA-D851-4592-9832-3D5A2EA9071D}"/>
                </a:ext>
              </a:extLst>
            </p:cNvPr>
            <p:cNvSpPr/>
            <p:nvPr/>
          </p:nvSpPr>
          <p:spPr>
            <a:xfrm>
              <a:off x="7793200" y="677601"/>
              <a:ext cx="498911" cy="43009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그룹 1">
            <a:extLst>
              <a:ext uri="{FF2B5EF4-FFF2-40B4-BE49-F238E27FC236}">
                <a16:creationId xmlns:a16="http://schemas.microsoft.com/office/drawing/2014/main" id="{DACEEDBE-41BD-4907-83F2-AD9E57307B51}"/>
              </a:ext>
            </a:extLst>
          </p:cNvPr>
          <p:cNvGrpSpPr/>
          <p:nvPr/>
        </p:nvGrpSpPr>
        <p:grpSpPr>
          <a:xfrm>
            <a:off x="1219664" y="5713008"/>
            <a:ext cx="3319433" cy="1145851"/>
            <a:chOff x="-625881" y="5458030"/>
            <a:chExt cx="3319433" cy="1145851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1" name="Block Arc 20">
              <a:extLst>
                <a:ext uri="{FF2B5EF4-FFF2-40B4-BE49-F238E27FC236}">
                  <a16:creationId xmlns:a16="http://schemas.microsoft.com/office/drawing/2014/main" id="{FCB3183D-F667-426C-9AEF-FC4D4747354E}"/>
                </a:ext>
              </a:extLst>
            </p:cNvPr>
            <p:cNvSpPr/>
            <p:nvPr/>
          </p:nvSpPr>
          <p:spPr>
            <a:xfrm>
              <a:off x="-625881" y="5538874"/>
              <a:ext cx="914400" cy="914400"/>
            </a:xfrm>
            <a:prstGeom prst="blockArc">
              <a:avLst>
                <a:gd name="adj1" fmla="val 10800000"/>
                <a:gd name="adj2" fmla="val 16285357"/>
                <a:gd name="adj3" fmla="val 2373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44E42FB-1533-4C4B-B4F6-7B2329D5993F}"/>
                </a:ext>
              </a:extLst>
            </p:cNvPr>
            <p:cNvSpPr/>
            <p:nvPr/>
          </p:nvSpPr>
          <p:spPr>
            <a:xfrm>
              <a:off x="-625881" y="5955881"/>
              <a:ext cx="216000" cy="6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E0E28F4-D7FB-4DC9-95A8-160D3637801F}"/>
                </a:ext>
              </a:extLst>
            </p:cNvPr>
            <p:cNvSpPr/>
            <p:nvPr/>
          </p:nvSpPr>
          <p:spPr>
            <a:xfrm rot="5400000">
              <a:off x="961967" y="4386873"/>
              <a:ext cx="216000" cy="25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4A8B777F-C2C7-4CA2-A7AA-2F81CC650C11}"/>
                </a:ext>
              </a:extLst>
            </p:cNvPr>
            <p:cNvSpPr/>
            <p:nvPr/>
          </p:nvSpPr>
          <p:spPr>
            <a:xfrm rot="5400000">
              <a:off x="2300881" y="5487116"/>
              <a:ext cx="421758" cy="36358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그룹 5">
            <a:extLst>
              <a:ext uri="{FF2B5EF4-FFF2-40B4-BE49-F238E27FC236}">
                <a16:creationId xmlns:a16="http://schemas.microsoft.com/office/drawing/2014/main" id="{F2AFD1C1-D76A-4D86-AA2B-90709C2F5202}"/>
              </a:ext>
            </a:extLst>
          </p:cNvPr>
          <p:cNvGrpSpPr/>
          <p:nvPr/>
        </p:nvGrpSpPr>
        <p:grpSpPr>
          <a:xfrm>
            <a:off x="10066583" y="2758804"/>
            <a:ext cx="1020647" cy="965883"/>
            <a:chOff x="7236296" y="2503826"/>
            <a:chExt cx="1020647" cy="965883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9F2626A-0674-4A18-B92D-4E912C114307}"/>
                </a:ext>
              </a:extLst>
            </p:cNvPr>
            <p:cNvSpPr/>
            <p:nvPr/>
          </p:nvSpPr>
          <p:spPr>
            <a:xfrm rot="5400000">
              <a:off x="7373534" y="3116471"/>
              <a:ext cx="216000" cy="4904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7" name="Block Arc 26">
              <a:extLst>
                <a:ext uri="{FF2B5EF4-FFF2-40B4-BE49-F238E27FC236}">
                  <a16:creationId xmlns:a16="http://schemas.microsoft.com/office/drawing/2014/main" id="{D5125BFE-C576-43ED-ADB7-6F8426FEEA62}"/>
                </a:ext>
              </a:extLst>
            </p:cNvPr>
            <p:cNvSpPr/>
            <p:nvPr/>
          </p:nvSpPr>
          <p:spPr>
            <a:xfrm rot="10800000">
              <a:off x="7236296" y="2555309"/>
              <a:ext cx="914400" cy="914400"/>
            </a:xfrm>
            <a:prstGeom prst="blockArc">
              <a:avLst>
                <a:gd name="adj1" fmla="val 10800000"/>
                <a:gd name="adj2" fmla="val 16285357"/>
                <a:gd name="adj3" fmla="val 2373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0EEF4E61-53CC-4377-BE1E-C9C6FF9CA8A8}"/>
                </a:ext>
              </a:extLst>
            </p:cNvPr>
            <p:cNvSpPr/>
            <p:nvPr/>
          </p:nvSpPr>
          <p:spPr>
            <a:xfrm>
              <a:off x="7835185" y="2503826"/>
              <a:ext cx="421758" cy="36358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81282DB-A1D5-4218-A1BE-C2A3DF399F84}"/>
                </a:ext>
              </a:extLst>
            </p:cNvPr>
            <p:cNvSpPr/>
            <p:nvPr/>
          </p:nvSpPr>
          <p:spPr>
            <a:xfrm>
              <a:off x="7938064" y="2758617"/>
              <a:ext cx="216000" cy="2538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D716288B-0B1D-4591-B75D-5F5638122379}"/>
              </a:ext>
            </a:extLst>
          </p:cNvPr>
          <p:cNvSpPr/>
          <p:nvPr/>
        </p:nvSpPr>
        <p:spPr>
          <a:xfrm>
            <a:off x="4545343" y="5485499"/>
            <a:ext cx="810105" cy="810105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1010E60-7450-4734-8E62-6CF3F4716F27}"/>
              </a:ext>
            </a:extLst>
          </p:cNvPr>
          <p:cNvSpPr/>
          <p:nvPr/>
        </p:nvSpPr>
        <p:spPr>
          <a:xfrm>
            <a:off x="7168893" y="4214787"/>
            <a:ext cx="810105" cy="810105"/>
          </a:xfrm>
          <a:prstGeom prst="ellipse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D95E2B9-E7B6-462F-95C9-415BE523BF28}"/>
              </a:ext>
            </a:extLst>
          </p:cNvPr>
          <p:cNvSpPr/>
          <p:nvPr/>
        </p:nvSpPr>
        <p:spPr>
          <a:xfrm>
            <a:off x="9332007" y="3197272"/>
            <a:ext cx="810105" cy="810105"/>
          </a:xfrm>
          <a:prstGeom prst="ellipse">
            <a:avLst/>
          </a:prstGeom>
          <a:solidFill>
            <a:schemeClr val="accent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CE3C804-CFF0-4647-91A4-3AB6D83BCD9E}"/>
              </a:ext>
            </a:extLst>
          </p:cNvPr>
          <p:cNvSpPr/>
          <p:nvPr/>
        </p:nvSpPr>
        <p:spPr>
          <a:xfrm>
            <a:off x="10461434" y="1978275"/>
            <a:ext cx="810105" cy="810105"/>
          </a:xfrm>
          <a:prstGeom prst="ellipse">
            <a:avLst/>
          </a:prstGeom>
          <a:solidFill>
            <a:schemeClr val="accent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3D31AC4-31FF-49C3-A0EF-913BDA899524}"/>
              </a:ext>
            </a:extLst>
          </p:cNvPr>
          <p:cNvGrpSpPr/>
          <p:nvPr/>
        </p:nvGrpSpPr>
        <p:grpSpPr>
          <a:xfrm>
            <a:off x="1752074" y="2001365"/>
            <a:ext cx="5029948" cy="710483"/>
            <a:chOff x="6210998" y="1433695"/>
            <a:chExt cx="2931973" cy="710483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DAF089C-C862-421B-833E-032C9BF5E685}"/>
                </a:ext>
              </a:extLst>
            </p:cNvPr>
            <p:cNvSpPr txBox="1"/>
            <p:nvPr/>
          </p:nvSpPr>
          <p:spPr>
            <a:xfrm>
              <a:off x="6210998" y="1433695"/>
              <a:ext cx="29319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3E7FF27-54F0-4E5F-A203-AA8A5F4EFEAF}"/>
                </a:ext>
              </a:extLst>
            </p:cNvPr>
            <p:cNvSpPr txBox="1"/>
            <p:nvPr/>
          </p:nvSpPr>
          <p:spPr>
            <a:xfrm>
              <a:off x="6210998" y="1682513"/>
              <a:ext cx="29319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AB06B48-EDC1-434F-B321-BC7683B17576}"/>
              </a:ext>
            </a:extLst>
          </p:cNvPr>
          <p:cNvGrpSpPr/>
          <p:nvPr/>
        </p:nvGrpSpPr>
        <p:grpSpPr>
          <a:xfrm>
            <a:off x="1752074" y="2789455"/>
            <a:ext cx="5029948" cy="710483"/>
            <a:chOff x="6210998" y="1433695"/>
            <a:chExt cx="2931973" cy="710483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DCF69B4-E863-48C6-B3DD-BC5068331C8F}"/>
                </a:ext>
              </a:extLst>
            </p:cNvPr>
            <p:cNvSpPr txBox="1"/>
            <p:nvPr/>
          </p:nvSpPr>
          <p:spPr>
            <a:xfrm>
              <a:off x="6210998" y="1433695"/>
              <a:ext cx="29319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0C0CD5E-C4D9-4FF6-8ACF-EF469A39F0B3}"/>
                </a:ext>
              </a:extLst>
            </p:cNvPr>
            <p:cNvSpPr txBox="1"/>
            <p:nvPr/>
          </p:nvSpPr>
          <p:spPr>
            <a:xfrm>
              <a:off x="6210998" y="1682513"/>
              <a:ext cx="29319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1CE09AD-57F5-46AC-9BDA-66301129F600}"/>
              </a:ext>
            </a:extLst>
          </p:cNvPr>
          <p:cNvGrpSpPr/>
          <p:nvPr/>
        </p:nvGrpSpPr>
        <p:grpSpPr>
          <a:xfrm>
            <a:off x="1752074" y="3577547"/>
            <a:ext cx="5029948" cy="710483"/>
            <a:chOff x="6210998" y="1433695"/>
            <a:chExt cx="2931973" cy="710483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25CE5B9-7D15-4139-BFD7-31E7EC18B915}"/>
                </a:ext>
              </a:extLst>
            </p:cNvPr>
            <p:cNvSpPr txBox="1"/>
            <p:nvPr/>
          </p:nvSpPr>
          <p:spPr>
            <a:xfrm>
              <a:off x="6210998" y="1433695"/>
              <a:ext cx="29319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487E460-26CA-4A43-9C57-E6EAB07CA4F2}"/>
                </a:ext>
              </a:extLst>
            </p:cNvPr>
            <p:cNvSpPr txBox="1"/>
            <p:nvPr/>
          </p:nvSpPr>
          <p:spPr>
            <a:xfrm>
              <a:off x="6210998" y="1682513"/>
              <a:ext cx="29319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0864C51-2AA4-4EB9-8C36-6B54C67CA8CE}"/>
              </a:ext>
            </a:extLst>
          </p:cNvPr>
          <p:cNvGrpSpPr/>
          <p:nvPr/>
        </p:nvGrpSpPr>
        <p:grpSpPr>
          <a:xfrm>
            <a:off x="1752074" y="4365637"/>
            <a:ext cx="5029948" cy="710483"/>
            <a:chOff x="6210998" y="1433695"/>
            <a:chExt cx="2931973" cy="710483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E709F1D-F5CA-4DCF-B911-8B6BEF2D2AA2}"/>
                </a:ext>
              </a:extLst>
            </p:cNvPr>
            <p:cNvSpPr txBox="1"/>
            <p:nvPr/>
          </p:nvSpPr>
          <p:spPr>
            <a:xfrm>
              <a:off x="6210998" y="1433695"/>
              <a:ext cx="29319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6FBD062-9F55-4969-BF44-2D3C51177366}"/>
                </a:ext>
              </a:extLst>
            </p:cNvPr>
            <p:cNvSpPr txBox="1"/>
            <p:nvPr/>
          </p:nvSpPr>
          <p:spPr>
            <a:xfrm>
              <a:off x="6210998" y="1682513"/>
              <a:ext cx="29319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F1F1EE20-1813-44E6-9E0F-DB6CC4949FA7}"/>
              </a:ext>
            </a:extLst>
          </p:cNvPr>
          <p:cNvSpPr txBox="1"/>
          <p:nvPr/>
        </p:nvSpPr>
        <p:spPr>
          <a:xfrm>
            <a:off x="7978996" y="4883634"/>
            <a:ext cx="951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accent2"/>
                </a:solidFill>
                <a:cs typeface="Arial" pitchFamily="34" charset="0"/>
              </a:rPr>
              <a:t>52</a:t>
            </a:r>
            <a:r>
              <a:rPr lang="en-US" altLang="ko-KR" sz="2400" b="1" dirty="0">
                <a:ln w="12700">
                  <a:solidFill>
                    <a:schemeClr val="bg1"/>
                  </a:solidFill>
                </a:ln>
                <a:solidFill>
                  <a:schemeClr val="accent2"/>
                </a:solidFill>
                <a:cs typeface="Arial" pitchFamily="34" charset="0"/>
              </a:rPr>
              <a:t>%</a:t>
            </a:r>
            <a:endParaRPr lang="ko-KR" altLang="en-US" sz="2400" b="1" dirty="0">
              <a:ln w="12700">
                <a:solidFill>
                  <a:schemeClr val="bg1"/>
                </a:solidFill>
              </a:ln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19D54C3-7E71-4B40-98CB-A0FC2667B524}"/>
              </a:ext>
            </a:extLst>
          </p:cNvPr>
          <p:cNvSpPr txBox="1"/>
          <p:nvPr/>
        </p:nvSpPr>
        <p:spPr>
          <a:xfrm>
            <a:off x="5319827" y="5226200"/>
            <a:ext cx="951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accent1"/>
                </a:solidFill>
                <a:cs typeface="Arial" pitchFamily="34" charset="0"/>
              </a:rPr>
              <a:t>43</a:t>
            </a:r>
            <a:r>
              <a:rPr lang="en-US" altLang="ko-KR" sz="2400" b="1" dirty="0">
                <a:ln w="12700">
                  <a:solidFill>
                    <a:schemeClr val="bg1"/>
                  </a:solidFill>
                </a:ln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sz="2400" b="1" dirty="0">
              <a:ln w="12700">
                <a:solidFill>
                  <a:schemeClr val="bg1"/>
                </a:solidFill>
              </a:ln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C59FAFF-371E-45CC-8437-154510806876}"/>
              </a:ext>
            </a:extLst>
          </p:cNvPr>
          <p:cNvSpPr txBox="1"/>
          <p:nvPr/>
        </p:nvSpPr>
        <p:spPr>
          <a:xfrm>
            <a:off x="10052709" y="3901311"/>
            <a:ext cx="951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accent3"/>
                </a:solidFill>
                <a:cs typeface="Arial" pitchFamily="34" charset="0"/>
              </a:rPr>
              <a:t>65</a:t>
            </a:r>
            <a:r>
              <a:rPr lang="en-US" altLang="ko-KR" sz="2400" b="1" dirty="0">
                <a:ln w="12700">
                  <a:solidFill>
                    <a:schemeClr val="bg1"/>
                  </a:solidFill>
                </a:ln>
                <a:solidFill>
                  <a:schemeClr val="accent3"/>
                </a:solidFill>
                <a:cs typeface="Arial" pitchFamily="34" charset="0"/>
              </a:rPr>
              <a:t>%</a:t>
            </a:r>
            <a:endParaRPr lang="ko-KR" altLang="en-US" sz="2400" b="1" dirty="0">
              <a:ln w="12700">
                <a:solidFill>
                  <a:schemeClr val="bg1"/>
                </a:solidFill>
              </a:ln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63397E6-183B-4BA4-BBEE-F8BE2851F22D}"/>
              </a:ext>
            </a:extLst>
          </p:cNvPr>
          <p:cNvSpPr txBox="1"/>
          <p:nvPr/>
        </p:nvSpPr>
        <p:spPr>
          <a:xfrm>
            <a:off x="9404777" y="2048804"/>
            <a:ext cx="951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accent4"/>
                </a:solidFill>
                <a:cs typeface="Arial" pitchFamily="34" charset="0"/>
              </a:rPr>
              <a:t>83</a:t>
            </a:r>
            <a:r>
              <a:rPr lang="en-US" altLang="ko-KR" sz="2400" b="1" dirty="0">
                <a:ln w="12700">
                  <a:solidFill>
                    <a:schemeClr val="bg1"/>
                  </a:solidFill>
                </a:ln>
                <a:solidFill>
                  <a:schemeClr val="accent4"/>
                </a:solidFill>
                <a:cs typeface="Arial" pitchFamily="34" charset="0"/>
              </a:rPr>
              <a:t>%</a:t>
            </a:r>
            <a:endParaRPr lang="ko-KR" altLang="en-US" sz="2400" b="1" dirty="0">
              <a:ln w="12700">
                <a:solidFill>
                  <a:schemeClr val="bg1"/>
                </a:solidFill>
              </a:ln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C0345DA-89AF-47EF-B17F-470CAA313B7B}"/>
              </a:ext>
            </a:extLst>
          </p:cNvPr>
          <p:cNvSpPr txBox="1"/>
          <p:nvPr/>
        </p:nvSpPr>
        <p:spPr>
          <a:xfrm>
            <a:off x="1083306" y="2156549"/>
            <a:ext cx="470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279D59A-F569-46CD-999E-36D98D6E8FF9}"/>
              </a:ext>
            </a:extLst>
          </p:cNvPr>
          <p:cNvSpPr txBox="1"/>
          <p:nvPr/>
        </p:nvSpPr>
        <p:spPr>
          <a:xfrm>
            <a:off x="1083306" y="2944639"/>
            <a:ext cx="470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5FED101-C5C0-4559-8FD8-D16A9A9B85B1}"/>
              </a:ext>
            </a:extLst>
          </p:cNvPr>
          <p:cNvSpPr txBox="1"/>
          <p:nvPr/>
        </p:nvSpPr>
        <p:spPr>
          <a:xfrm>
            <a:off x="1083306" y="3732731"/>
            <a:ext cx="470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E9D2F41-FD1C-4B44-802A-237DB5A82482}"/>
              </a:ext>
            </a:extLst>
          </p:cNvPr>
          <p:cNvSpPr txBox="1"/>
          <p:nvPr/>
        </p:nvSpPr>
        <p:spPr>
          <a:xfrm>
            <a:off x="1083306" y="4520821"/>
            <a:ext cx="470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4" name="Parallelogram 15">
            <a:extLst>
              <a:ext uri="{FF2B5EF4-FFF2-40B4-BE49-F238E27FC236}">
                <a16:creationId xmlns:a16="http://schemas.microsoft.com/office/drawing/2014/main" id="{9ACC3B6E-B7E3-4A60-9434-9B53A34F7809}"/>
              </a:ext>
            </a:extLst>
          </p:cNvPr>
          <p:cNvSpPr/>
          <p:nvPr/>
        </p:nvSpPr>
        <p:spPr>
          <a:xfrm flipH="1">
            <a:off x="4749549" y="5713007"/>
            <a:ext cx="400895" cy="400895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5" name="Rounded Rectangle 10">
            <a:extLst>
              <a:ext uri="{FF2B5EF4-FFF2-40B4-BE49-F238E27FC236}">
                <a16:creationId xmlns:a16="http://schemas.microsoft.com/office/drawing/2014/main" id="{C6EBDF2E-72F6-4067-9BC2-6E2AC858B803}"/>
              </a:ext>
            </a:extLst>
          </p:cNvPr>
          <p:cNvSpPr/>
          <p:nvPr/>
        </p:nvSpPr>
        <p:spPr>
          <a:xfrm>
            <a:off x="9604740" y="3441466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6" name="Rounded Rectangle 6">
            <a:extLst>
              <a:ext uri="{FF2B5EF4-FFF2-40B4-BE49-F238E27FC236}">
                <a16:creationId xmlns:a16="http://schemas.microsoft.com/office/drawing/2014/main" id="{F0D82BF7-AF76-483D-9AF0-5AF3B4D11C9E}"/>
              </a:ext>
            </a:extLst>
          </p:cNvPr>
          <p:cNvSpPr/>
          <p:nvPr/>
        </p:nvSpPr>
        <p:spPr>
          <a:xfrm>
            <a:off x="10701298" y="2223377"/>
            <a:ext cx="345998" cy="351772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7" name="Rectangle 16">
            <a:extLst>
              <a:ext uri="{FF2B5EF4-FFF2-40B4-BE49-F238E27FC236}">
                <a16:creationId xmlns:a16="http://schemas.microsoft.com/office/drawing/2014/main" id="{D85C1016-C4F1-4EA3-89F5-B90D2789BB47}"/>
              </a:ext>
            </a:extLst>
          </p:cNvPr>
          <p:cNvSpPr/>
          <p:nvPr/>
        </p:nvSpPr>
        <p:spPr>
          <a:xfrm rot="2700000">
            <a:off x="7440853" y="4387500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6868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21DB2BB-09B2-45DA-8392-EDBA17A8093B}"/>
              </a:ext>
            </a:extLst>
          </p:cNvPr>
          <p:cNvGrpSpPr/>
          <p:nvPr/>
        </p:nvGrpSpPr>
        <p:grpSpPr>
          <a:xfrm>
            <a:off x="3714709" y="2378834"/>
            <a:ext cx="2032964" cy="2032964"/>
            <a:chOff x="664114" y="1809963"/>
            <a:chExt cx="1698539" cy="169853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F3B0FCB-AC6C-4424-BD55-3A44A5E462FF}"/>
                </a:ext>
              </a:extLst>
            </p:cNvPr>
            <p:cNvSpPr/>
            <p:nvPr/>
          </p:nvSpPr>
          <p:spPr>
            <a:xfrm>
              <a:off x="664114" y="1809963"/>
              <a:ext cx="1698539" cy="1698539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Pie 4">
              <a:extLst>
                <a:ext uri="{FF2B5EF4-FFF2-40B4-BE49-F238E27FC236}">
                  <a16:creationId xmlns:a16="http://schemas.microsoft.com/office/drawing/2014/main" id="{481B0BB0-8E13-4165-AF21-FDB5C1B225E0}"/>
                </a:ext>
              </a:extLst>
            </p:cNvPr>
            <p:cNvSpPr/>
            <p:nvPr/>
          </p:nvSpPr>
          <p:spPr>
            <a:xfrm>
              <a:off x="738413" y="1884262"/>
              <a:ext cx="1549940" cy="1549940"/>
            </a:xfrm>
            <a:prstGeom prst="pie">
              <a:avLst>
                <a:gd name="adj1" fmla="val 0"/>
                <a:gd name="adj2" fmla="val 10845447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4233052-15F7-4BD9-902E-C4BAD3443F84}"/>
              </a:ext>
            </a:extLst>
          </p:cNvPr>
          <p:cNvGrpSpPr/>
          <p:nvPr/>
        </p:nvGrpSpPr>
        <p:grpSpPr>
          <a:xfrm>
            <a:off x="6430825" y="2378834"/>
            <a:ext cx="2032964" cy="2032964"/>
            <a:chOff x="664114" y="1809963"/>
            <a:chExt cx="1698539" cy="169853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8608089-7DD4-41B5-B103-F0F79038502A}"/>
                </a:ext>
              </a:extLst>
            </p:cNvPr>
            <p:cNvSpPr/>
            <p:nvPr/>
          </p:nvSpPr>
          <p:spPr>
            <a:xfrm>
              <a:off x="664114" y="1809963"/>
              <a:ext cx="1698539" cy="1698539"/>
            </a:xfrm>
            <a:prstGeom prst="ellipse">
              <a:avLst/>
            </a:prstGeom>
            <a:noFill/>
            <a:ln w="19050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8" name="Pie 17">
              <a:extLst>
                <a:ext uri="{FF2B5EF4-FFF2-40B4-BE49-F238E27FC236}">
                  <a16:creationId xmlns:a16="http://schemas.microsoft.com/office/drawing/2014/main" id="{17EA068B-C5FE-42BB-AEF4-8EA50F2B39F4}"/>
                </a:ext>
              </a:extLst>
            </p:cNvPr>
            <p:cNvSpPr/>
            <p:nvPr/>
          </p:nvSpPr>
          <p:spPr>
            <a:xfrm>
              <a:off x="738413" y="1884262"/>
              <a:ext cx="1549940" cy="1549940"/>
            </a:xfrm>
            <a:prstGeom prst="pie">
              <a:avLst>
                <a:gd name="adj1" fmla="val 0"/>
                <a:gd name="adj2" fmla="val 10845447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F4FAE59-1F9D-4D95-8CF6-B8CF9AC0B9F5}"/>
              </a:ext>
            </a:extLst>
          </p:cNvPr>
          <p:cNvGrpSpPr/>
          <p:nvPr/>
        </p:nvGrpSpPr>
        <p:grpSpPr>
          <a:xfrm>
            <a:off x="9158662" y="2378834"/>
            <a:ext cx="2032964" cy="2032964"/>
            <a:chOff x="664114" y="1809963"/>
            <a:chExt cx="1698539" cy="1698539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932E961-619B-4E24-92EB-1610A4C8CB98}"/>
                </a:ext>
              </a:extLst>
            </p:cNvPr>
            <p:cNvSpPr/>
            <p:nvPr/>
          </p:nvSpPr>
          <p:spPr>
            <a:xfrm>
              <a:off x="664114" y="1809963"/>
              <a:ext cx="1698539" cy="1698539"/>
            </a:xfrm>
            <a:prstGeom prst="ellipse">
              <a:avLst/>
            </a:prstGeom>
            <a:noFill/>
            <a:ln w="19050">
              <a:solidFill>
                <a:schemeClr val="accent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1" name="Pie 20">
              <a:extLst>
                <a:ext uri="{FF2B5EF4-FFF2-40B4-BE49-F238E27FC236}">
                  <a16:creationId xmlns:a16="http://schemas.microsoft.com/office/drawing/2014/main" id="{5A7EAB0D-9404-4473-9714-8CB96AF9F31E}"/>
                </a:ext>
              </a:extLst>
            </p:cNvPr>
            <p:cNvSpPr/>
            <p:nvPr/>
          </p:nvSpPr>
          <p:spPr>
            <a:xfrm>
              <a:off x="738413" y="1884262"/>
              <a:ext cx="1549940" cy="1549940"/>
            </a:xfrm>
            <a:prstGeom prst="pie">
              <a:avLst>
                <a:gd name="adj1" fmla="val 0"/>
                <a:gd name="adj2" fmla="val 10845447"/>
              </a:avLst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5B5EDCA-F5FA-4B9D-B86C-89910D9C0F58}"/>
              </a:ext>
            </a:extLst>
          </p:cNvPr>
          <p:cNvGrpSpPr/>
          <p:nvPr/>
        </p:nvGrpSpPr>
        <p:grpSpPr>
          <a:xfrm>
            <a:off x="1000374" y="2378310"/>
            <a:ext cx="2032964" cy="2032964"/>
            <a:chOff x="664114" y="1809963"/>
            <a:chExt cx="1698539" cy="1698539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92A6890-C83B-4394-AC43-A36557310BD7}"/>
                </a:ext>
              </a:extLst>
            </p:cNvPr>
            <p:cNvSpPr/>
            <p:nvPr/>
          </p:nvSpPr>
          <p:spPr>
            <a:xfrm>
              <a:off x="664114" y="1809963"/>
              <a:ext cx="1698539" cy="1698539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4" name="Pie 23">
              <a:extLst>
                <a:ext uri="{FF2B5EF4-FFF2-40B4-BE49-F238E27FC236}">
                  <a16:creationId xmlns:a16="http://schemas.microsoft.com/office/drawing/2014/main" id="{A794D319-D2E3-4158-94BD-DE5FE1CC6E1D}"/>
                </a:ext>
              </a:extLst>
            </p:cNvPr>
            <p:cNvSpPr/>
            <p:nvPr/>
          </p:nvSpPr>
          <p:spPr>
            <a:xfrm>
              <a:off x="738413" y="1884262"/>
              <a:ext cx="1549940" cy="1549940"/>
            </a:xfrm>
            <a:prstGeom prst="pie">
              <a:avLst>
                <a:gd name="adj1" fmla="val 0"/>
                <a:gd name="adj2" fmla="val 10845447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8214FE3-2963-4706-88CE-0C71C6A55DC0}"/>
              </a:ext>
            </a:extLst>
          </p:cNvPr>
          <p:cNvSpPr txBox="1"/>
          <p:nvPr/>
        </p:nvSpPr>
        <p:spPr>
          <a:xfrm>
            <a:off x="4083314" y="3646555"/>
            <a:ext cx="1295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Content Here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7F351F-427F-472C-96B9-86C89D2C7E7A}"/>
              </a:ext>
            </a:extLst>
          </p:cNvPr>
          <p:cNvSpPr txBox="1"/>
          <p:nvPr/>
        </p:nvSpPr>
        <p:spPr>
          <a:xfrm>
            <a:off x="6799430" y="3646555"/>
            <a:ext cx="1295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Content Here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E6081E-0A44-4CCE-9BCA-549F5AABF0EF}"/>
              </a:ext>
            </a:extLst>
          </p:cNvPr>
          <p:cNvSpPr txBox="1"/>
          <p:nvPr/>
        </p:nvSpPr>
        <p:spPr>
          <a:xfrm>
            <a:off x="9527267" y="3646555"/>
            <a:ext cx="1295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Content Here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383FFE-1F05-4ED8-8EC8-3DCD8405CAFD}"/>
              </a:ext>
            </a:extLst>
          </p:cNvPr>
          <p:cNvSpPr txBox="1"/>
          <p:nvPr/>
        </p:nvSpPr>
        <p:spPr>
          <a:xfrm>
            <a:off x="1368979" y="3646031"/>
            <a:ext cx="1295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Content Here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C8C2FB-2A04-45FE-9F48-0BF0DAECFAC2}"/>
              </a:ext>
            </a:extLst>
          </p:cNvPr>
          <p:cNvSpPr txBox="1"/>
          <p:nvPr/>
        </p:nvSpPr>
        <p:spPr>
          <a:xfrm>
            <a:off x="3803238" y="1999533"/>
            <a:ext cx="1855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2"/>
                </a:solidFill>
                <a:cs typeface="Arial" pitchFamily="34" charset="0"/>
              </a:rPr>
              <a:t>Your Text Here</a:t>
            </a:r>
            <a:endParaRPr lang="ko-KR" altLang="en-US" sz="1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77FBC4-4DAA-4F1D-93DC-B127A6D1926D}"/>
              </a:ext>
            </a:extLst>
          </p:cNvPr>
          <p:cNvSpPr txBox="1"/>
          <p:nvPr/>
        </p:nvSpPr>
        <p:spPr>
          <a:xfrm>
            <a:off x="6519354" y="1999533"/>
            <a:ext cx="1855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3"/>
                </a:solidFill>
                <a:cs typeface="Arial" pitchFamily="34" charset="0"/>
              </a:rPr>
              <a:t>Your Text Here</a:t>
            </a:r>
            <a:endParaRPr lang="ko-KR" altLang="en-US" sz="1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0F3A52-9AF6-411B-8991-63771FA5F841}"/>
              </a:ext>
            </a:extLst>
          </p:cNvPr>
          <p:cNvSpPr txBox="1"/>
          <p:nvPr/>
        </p:nvSpPr>
        <p:spPr>
          <a:xfrm>
            <a:off x="9247191" y="1999533"/>
            <a:ext cx="1855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4"/>
                </a:solidFill>
                <a:cs typeface="Arial" pitchFamily="34" charset="0"/>
              </a:rPr>
              <a:t>Your Text Here</a:t>
            </a:r>
            <a:endParaRPr lang="ko-KR" altLang="en-US" sz="1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33FF36-0F86-4E4B-B103-3B69289F4B87}"/>
              </a:ext>
            </a:extLst>
          </p:cNvPr>
          <p:cNvSpPr txBox="1"/>
          <p:nvPr/>
        </p:nvSpPr>
        <p:spPr>
          <a:xfrm>
            <a:off x="1088903" y="1999533"/>
            <a:ext cx="1855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1"/>
                </a:solidFill>
                <a:cs typeface="Arial" pitchFamily="34" charset="0"/>
              </a:rPr>
              <a:t>Your Text Here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3" name="Rounded Rectangle 13">
            <a:extLst>
              <a:ext uri="{FF2B5EF4-FFF2-40B4-BE49-F238E27FC236}">
                <a16:creationId xmlns:a16="http://schemas.microsoft.com/office/drawing/2014/main" id="{23C00867-A9C1-4EAD-844C-669E9F4500E8}"/>
              </a:ext>
            </a:extLst>
          </p:cNvPr>
          <p:cNvSpPr/>
          <p:nvPr/>
        </p:nvSpPr>
        <p:spPr>
          <a:xfrm>
            <a:off x="3714709" y="4559795"/>
            <a:ext cx="2032964" cy="468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4" name="Rounded Rectangle 59">
            <a:extLst>
              <a:ext uri="{FF2B5EF4-FFF2-40B4-BE49-F238E27FC236}">
                <a16:creationId xmlns:a16="http://schemas.microsoft.com/office/drawing/2014/main" id="{709CF90A-8452-4139-944D-D9ADB98903D3}"/>
              </a:ext>
            </a:extLst>
          </p:cNvPr>
          <p:cNvSpPr/>
          <p:nvPr/>
        </p:nvSpPr>
        <p:spPr>
          <a:xfrm>
            <a:off x="6430825" y="4559795"/>
            <a:ext cx="2032964" cy="468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5" name="Rounded Rectangle 60">
            <a:extLst>
              <a:ext uri="{FF2B5EF4-FFF2-40B4-BE49-F238E27FC236}">
                <a16:creationId xmlns:a16="http://schemas.microsoft.com/office/drawing/2014/main" id="{82061CB6-23C1-468B-8A85-0ED37DB88FF5}"/>
              </a:ext>
            </a:extLst>
          </p:cNvPr>
          <p:cNvSpPr/>
          <p:nvPr/>
        </p:nvSpPr>
        <p:spPr>
          <a:xfrm>
            <a:off x="9158662" y="4559795"/>
            <a:ext cx="2032964" cy="468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6" name="Rounded Rectangle 61">
            <a:extLst>
              <a:ext uri="{FF2B5EF4-FFF2-40B4-BE49-F238E27FC236}">
                <a16:creationId xmlns:a16="http://schemas.microsoft.com/office/drawing/2014/main" id="{0338C985-8FF4-4386-81B4-13EFB74864F5}"/>
              </a:ext>
            </a:extLst>
          </p:cNvPr>
          <p:cNvSpPr/>
          <p:nvPr/>
        </p:nvSpPr>
        <p:spPr>
          <a:xfrm>
            <a:off x="1000374" y="4559271"/>
            <a:ext cx="2032964" cy="468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3FC112-165D-417D-8EDF-D03BA47A8A89}"/>
              </a:ext>
            </a:extLst>
          </p:cNvPr>
          <p:cNvSpPr txBox="1"/>
          <p:nvPr/>
        </p:nvSpPr>
        <p:spPr>
          <a:xfrm>
            <a:off x="3795283" y="5104400"/>
            <a:ext cx="18718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6602FD-2AE0-4997-8757-F48DB0B2CD1A}"/>
              </a:ext>
            </a:extLst>
          </p:cNvPr>
          <p:cNvSpPr txBox="1"/>
          <p:nvPr/>
        </p:nvSpPr>
        <p:spPr>
          <a:xfrm>
            <a:off x="6511399" y="5104400"/>
            <a:ext cx="18718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65E216-E83F-4043-90FB-12F5F962EF15}"/>
              </a:ext>
            </a:extLst>
          </p:cNvPr>
          <p:cNvSpPr txBox="1"/>
          <p:nvPr/>
        </p:nvSpPr>
        <p:spPr>
          <a:xfrm>
            <a:off x="9239236" y="5104400"/>
            <a:ext cx="18718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4B2D67-2411-4523-B52A-C4763C21156F}"/>
              </a:ext>
            </a:extLst>
          </p:cNvPr>
          <p:cNvSpPr txBox="1"/>
          <p:nvPr/>
        </p:nvSpPr>
        <p:spPr>
          <a:xfrm>
            <a:off x="1080948" y="5103876"/>
            <a:ext cx="18718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C1FD1EA-5071-4E65-BDCE-45D4A4A75496}"/>
              </a:ext>
            </a:extLst>
          </p:cNvPr>
          <p:cNvSpPr txBox="1"/>
          <p:nvPr/>
        </p:nvSpPr>
        <p:spPr>
          <a:xfrm>
            <a:off x="3999490" y="4653712"/>
            <a:ext cx="1463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Your Text Here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6934B6-CB1A-45D8-BF64-A7B5397BAE60}"/>
              </a:ext>
            </a:extLst>
          </p:cNvPr>
          <p:cNvSpPr txBox="1"/>
          <p:nvPr/>
        </p:nvSpPr>
        <p:spPr>
          <a:xfrm>
            <a:off x="6715606" y="4653712"/>
            <a:ext cx="1463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Your Text Here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08D6E0A-82DF-4465-9D5D-6CB26F86E1A6}"/>
              </a:ext>
            </a:extLst>
          </p:cNvPr>
          <p:cNvSpPr txBox="1"/>
          <p:nvPr/>
        </p:nvSpPr>
        <p:spPr>
          <a:xfrm>
            <a:off x="9443443" y="4653712"/>
            <a:ext cx="1463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4"/>
                </a:solidFill>
                <a:cs typeface="Arial" pitchFamily="34" charset="0"/>
              </a:rPr>
              <a:t>Your Text Here</a:t>
            </a:r>
            <a:endParaRPr lang="ko-KR" altLang="en-US" sz="1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846EA0-BD76-4A14-8F8C-D7745445EC23}"/>
              </a:ext>
            </a:extLst>
          </p:cNvPr>
          <p:cNvSpPr txBox="1"/>
          <p:nvPr/>
        </p:nvSpPr>
        <p:spPr>
          <a:xfrm>
            <a:off x="1285155" y="4653712"/>
            <a:ext cx="1463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Your Text Here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5" name="Rectangle 16">
            <a:extLst>
              <a:ext uri="{FF2B5EF4-FFF2-40B4-BE49-F238E27FC236}">
                <a16:creationId xmlns:a16="http://schemas.microsoft.com/office/drawing/2014/main" id="{8C5A2B3B-D61E-4B5F-AABB-02D638D4DA56}"/>
              </a:ext>
            </a:extLst>
          </p:cNvPr>
          <p:cNvSpPr/>
          <p:nvPr/>
        </p:nvSpPr>
        <p:spPr>
          <a:xfrm rot="2700000">
            <a:off x="4553580" y="2623602"/>
            <a:ext cx="355222" cy="636847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Rectangle 9">
            <a:extLst>
              <a:ext uri="{FF2B5EF4-FFF2-40B4-BE49-F238E27FC236}">
                <a16:creationId xmlns:a16="http://schemas.microsoft.com/office/drawing/2014/main" id="{E5ADFA11-AE6A-43F7-AE84-B22B2730E84D}"/>
              </a:ext>
            </a:extLst>
          </p:cNvPr>
          <p:cNvSpPr/>
          <p:nvPr/>
        </p:nvSpPr>
        <p:spPr>
          <a:xfrm>
            <a:off x="1783124" y="2723230"/>
            <a:ext cx="467464" cy="437588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Donut 24">
            <a:extLst>
              <a:ext uri="{FF2B5EF4-FFF2-40B4-BE49-F238E27FC236}">
                <a16:creationId xmlns:a16="http://schemas.microsoft.com/office/drawing/2014/main" id="{11F9D594-B790-43A7-86B8-059ABB2862BE}"/>
              </a:ext>
            </a:extLst>
          </p:cNvPr>
          <p:cNvSpPr/>
          <p:nvPr/>
        </p:nvSpPr>
        <p:spPr>
          <a:xfrm>
            <a:off x="9929085" y="2693964"/>
            <a:ext cx="492118" cy="496123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Teardrop 1">
            <a:extLst>
              <a:ext uri="{FF2B5EF4-FFF2-40B4-BE49-F238E27FC236}">
                <a16:creationId xmlns:a16="http://schemas.microsoft.com/office/drawing/2014/main" id="{DB75DC7C-0B0E-4F67-9FB4-B91F8E09B0FA}"/>
              </a:ext>
            </a:extLst>
          </p:cNvPr>
          <p:cNvSpPr/>
          <p:nvPr/>
        </p:nvSpPr>
        <p:spPr>
          <a:xfrm rot="18805991">
            <a:off x="7179691" y="2677202"/>
            <a:ext cx="535232" cy="529647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895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181BFFE6-F4AD-459A-8AA5-0F0CE520A6AD}"/>
              </a:ext>
            </a:extLst>
          </p:cNvPr>
          <p:cNvSpPr/>
          <p:nvPr/>
        </p:nvSpPr>
        <p:spPr>
          <a:xfrm>
            <a:off x="9273964" y="477614"/>
            <a:ext cx="1747830" cy="174783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B98F3C9-4635-48EE-9661-20C29358CD5A}"/>
              </a:ext>
            </a:extLst>
          </p:cNvPr>
          <p:cNvSpPr/>
          <p:nvPr/>
        </p:nvSpPr>
        <p:spPr>
          <a:xfrm>
            <a:off x="5241643" y="1768494"/>
            <a:ext cx="2027029" cy="202702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1412CCF-3B18-4959-9196-504683DE6447}"/>
              </a:ext>
            </a:extLst>
          </p:cNvPr>
          <p:cNvSpPr/>
          <p:nvPr/>
        </p:nvSpPr>
        <p:spPr>
          <a:xfrm>
            <a:off x="819799" y="4687428"/>
            <a:ext cx="1747830" cy="174783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D60DD60-85CC-4634-AC3F-C7F8C7276B0C}"/>
              </a:ext>
            </a:extLst>
          </p:cNvPr>
          <p:cNvSpPr/>
          <p:nvPr/>
        </p:nvSpPr>
        <p:spPr>
          <a:xfrm>
            <a:off x="483019" y="477614"/>
            <a:ext cx="1338021" cy="133802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6A6DF2-79A0-4DB2-9831-D20E26DFBB10}"/>
              </a:ext>
            </a:extLst>
          </p:cNvPr>
          <p:cNvSpPr/>
          <p:nvPr/>
        </p:nvSpPr>
        <p:spPr>
          <a:xfrm>
            <a:off x="819799" y="5981023"/>
            <a:ext cx="714688" cy="71468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F66F49-CEF5-45DE-8A93-28AE2E9EBEA9}"/>
              </a:ext>
            </a:extLst>
          </p:cNvPr>
          <p:cNvSpPr txBox="1"/>
          <p:nvPr/>
        </p:nvSpPr>
        <p:spPr>
          <a:xfrm>
            <a:off x="2323607" y="2654996"/>
            <a:ext cx="3092583" cy="492443"/>
          </a:xfrm>
          <a:prstGeom prst="rect">
            <a:avLst/>
          </a:prstGeom>
          <a:solidFill>
            <a:schemeClr val="accent6"/>
          </a:solidFill>
        </p:spPr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US" altLang="ko-KR" sz="3200" spc="-150" dirty="0">
                <a:solidFill>
                  <a:schemeClr val="bg1"/>
                </a:solidFill>
              </a:rPr>
              <a:t>PPT Professional</a:t>
            </a:r>
            <a:endParaRPr lang="ko-KR" altLang="en-US" sz="3200" spc="-15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76C794-ABD4-422D-B163-FDA40323DC53}"/>
              </a:ext>
            </a:extLst>
          </p:cNvPr>
          <p:cNvSpPr txBox="1"/>
          <p:nvPr/>
        </p:nvSpPr>
        <p:spPr>
          <a:xfrm>
            <a:off x="318315" y="2593176"/>
            <a:ext cx="1822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30AB59-BA1D-4079-BC76-9CF4D0AF0BAD}"/>
              </a:ext>
            </a:extLst>
          </p:cNvPr>
          <p:cNvSpPr txBox="1"/>
          <p:nvPr/>
        </p:nvSpPr>
        <p:spPr>
          <a:xfrm>
            <a:off x="318315" y="2909876"/>
            <a:ext cx="1822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8FECECC-C098-4137-8D1D-F02A40D1B2FB}"/>
              </a:ext>
            </a:extLst>
          </p:cNvPr>
          <p:cNvGrpSpPr/>
          <p:nvPr/>
        </p:nvGrpSpPr>
        <p:grpSpPr>
          <a:xfrm>
            <a:off x="2231216" y="3513238"/>
            <a:ext cx="2824986" cy="1929700"/>
            <a:chOff x="4822352" y="1916832"/>
            <a:chExt cx="3422056" cy="1929700"/>
          </a:xfrm>
        </p:grpSpPr>
        <p:sp>
          <p:nvSpPr>
            <p:cNvPr id="22" name="Text Placeholder 10">
              <a:extLst>
                <a:ext uri="{FF2B5EF4-FFF2-40B4-BE49-F238E27FC236}">
                  <a16:creationId xmlns:a16="http://schemas.microsoft.com/office/drawing/2014/main" id="{B3B0A94C-71A3-474E-8D21-45EC396A8575}"/>
                </a:ext>
              </a:extLst>
            </p:cNvPr>
            <p:cNvSpPr txBox="1">
              <a:spLocks/>
            </p:cNvSpPr>
            <p:nvPr/>
          </p:nvSpPr>
          <p:spPr>
            <a:xfrm>
              <a:off x="4822352" y="1916832"/>
              <a:ext cx="3422056" cy="36004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0000"/>
                </a:lnSpc>
                <a:buNone/>
              </a:pP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Portfolio  Designed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224785-BC53-4D7C-A63B-B610E75F505C}"/>
                </a:ext>
              </a:extLst>
            </p:cNvPr>
            <p:cNvSpPr txBox="1"/>
            <p:nvPr/>
          </p:nvSpPr>
          <p:spPr>
            <a:xfrm>
              <a:off x="4822352" y="2276872"/>
              <a:ext cx="342205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 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A612C51-A68A-4603-AED7-0B1C4741D80E}"/>
              </a:ext>
            </a:extLst>
          </p:cNvPr>
          <p:cNvSpPr txBox="1"/>
          <p:nvPr/>
        </p:nvSpPr>
        <p:spPr>
          <a:xfrm>
            <a:off x="3741369" y="708320"/>
            <a:ext cx="3789154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8800" dirty="0">
                <a:solidFill>
                  <a:schemeClr val="accent6">
                    <a:lumMod val="75000"/>
                  </a:schemeClr>
                </a:solidFill>
                <a:ea typeface="Adobe Song Std L" panose="02020300000000000000" pitchFamily="18" charset="-128"/>
                <a:cs typeface="Arial" pitchFamily="34" charset="0"/>
              </a:rPr>
              <a:t>Music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92AB09-303E-4735-9E43-5C8C5246A8BC}"/>
              </a:ext>
            </a:extLst>
          </p:cNvPr>
          <p:cNvSpPr txBox="1"/>
          <p:nvPr/>
        </p:nvSpPr>
        <p:spPr>
          <a:xfrm>
            <a:off x="526654" y="338762"/>
            <a:ext cx="3789154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0" b="1" dirty="0">
                <a:solidFill>
                  <a:schemeClr val="accent6">
                    <a:lumMod val="75000"/>
                  </a:schemeClr>
                </a:solidFill>
                <a:ea typeface="Adobe Song Std L" panose="02020300000000000000" pitchFamily="18" charset="-128"/>
                <a:cs typeface="Arial" pitchFamily="34" charset="0"/>
              </a:rPr>
              <a:t>Live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C5BC6B-172F-4083-B17C-C2D66EEF04A5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</p:sp>
    </p:spTree>
    <p:extLst>
      <p:ext uri="{BB962C8B-B14F-4D97-AF65-F5344CB8AC3E}">
        <p14:creationId xmlns:p14="http://schemas.microsoft.com/office/powerpoint/2010/main" val="3786737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A79AC43-9817-4A9C-B5B1-90C3E70848CF}"/>
              </a:ext>
            </a:extLst>
          </p:cNvPr>
          <p:cNvGrpSpPr/>
          <p:nvPr/>
        </p:nvGrpSpPr>
        <p:grpSpPr>
          <a:xfrm>
            <a:off x="3859630" y="1991610"/>
            <a:ext cx="4472740" cy="4341629"/>
            <a:chOff x="2323083" y="1750735"/>
            <a:chExt cx="4472740" cy="434162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984D1D7-EDA6-4753-B750-41D838A5314D}"/>
                </a:ext>
              </a:extLst>
            </p:cNvPr>
            <p:cNvSpPr/>
            <p:nvPr/>
          </p:nvSpPr>
          <p:spPr>
            <a:xfrm>
              <a:off x="2388990" y="1750735"/>
              <a:ext cx="4341629" cy="4341629"/>
            </a:xfrm>
            <a:prstGeom prst="ellipse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3AFA896-DB68-4F32-BC03-55F41D7E2B78}"/>
                </a:ext>
              </a:extLst>
            </p:cNvPr>
            <p:cNvSpPr/>
            <p:nvPr/>
          </p:nvSpPr>
          <p:spPr>
            <a:xfrm>
              <a:off x="2323083" y="3867495"/>
              <a:ext cx="131813" cy="131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CCA3E28-B713-4A35-84D8-D9DE0F7DFF72}"/>
                </a:ext>
              </a:extLst>
            </p:cNvPr>
            <p:cNvSpPr/>
            <p:nvPr/>
          </p:nvSpPr>
          <p:spPr>
            <a:xfrm>
              <a:off x="3472176" y="5748785"/>
              <a:ext cx="131813" cy="13181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7950BB4-5F69-4A3A-A4CF-9F079FC3862F}"/>
                </a:ext>
              </a:extLst>
            </p:cNvPr>
            <p:cNvSpPr/>
            <p:nvPr/>
          </p:nvSpPr>
          <p:spPr>
            <a:xfrm>
              <a:off x="5627959" y="5731201"/>
              <a:ext cx="131813" cy="1318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46FE742-36EA-48C4-80AF-3A1C8684132A}"/>
                </a:ext>
              </a:extLst>
            </p:cNvPr>
            <p:cNvSpPr/>
            <p:nvPr/>
          </p:nvSpPr>
          <p:spPr>
            <a:xfrm>
              <a:off x="6664010" y="3867495"/>
              <a:ext cx="131813" cy="13181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7B0A8C3-C8F0-44D0-859E-8559F595CC6C}"/>
                </a:ext>
              </a:extLst>
            </p:cNvPr>
            <p:cNvSpPr/>
            <p:nvPr/>
          </p:nvSpPr>
          <p:spPr>
            <a:xfrm>
              <a:off x="5619167" y="1965330"/>
              <a:ext cx="131813" cy="13181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4783199-D326-44CA-B869-E83BE967CDB6}"/>
                </a:ext>
              </a:extLst>
            </p:cNvPr>
            <p:cNvSpPr/>
            <p:nvPr/>
          </p:nvSpPr>
          <p:spPr>
            <a:xfrm>
              <a:off x="3454592" y="1965330"/>
              <a:ext cx="131813" cy="1318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0E592FC-CDA6-4751-88C4-610C6074C656}"/>
              </a:ext>
            </a:extLst>
          </p:cNvPr>
          <p:cNvCxnSpPr/>
          <p:nvPr/>
        </p:nvCxnSpPr>
        <p:spPr>
          <a:xfrm>
            <a:off x="4751089" y="3389428"/>
            <a:ext cx="2705493" cy="154599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4DB666E-FE8B-428A-B9A5-6CFB61DB69ED}"/>
              </a:ext>
            </a:extLst>
          </p:cNvPr>
          <p:cNvCxnSpPr>
            <a:endCxn id="15" idx="4"/>
          </p:cNvCxnSpPr>
          <p:nvPr/>
        </p:nvCxnSpPr>
        <p:spPr>
          <a:xfrm>
            <a:off x="6089695" y="2607001"/>
            <a:ext cx="10279" cy="31582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52F0639-E9B6-493D-BF8A-B989AD5CDDDE}"/>
              </a:ext>
            </a:extLst>
          </p:cNvPr>
          <p:cNvCxnSpPr/>
          <p:nvPr/>
        </p:nvCxnSpPr>
        <p:spPr>
          <a:xfrm flipH="1">
            <a:off x="4769944" y="3379999"/>
            <a:ext cx="2648931" cy="155542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B5002CFE-9F34-41C2-B0B6-4BF0A4A726CB}"/>
              </a:ext>
            </a:extLst>
          </p:cNvPr>
          <p:cNvSpPr/>
          <p:nvPr/>
        </p:nvSpPr>
        <p:spPr>
          <a:xfrm>
            <a:off x="5463614" y="3519569"/>
            <a:ext cx="1272716" cy="12727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5" name="Donut 15">
            <a:extLst>
              <a:ext uri="{FF2B5EF4-FFF2-40B4-BE49-F238E27FC236}">
                <a16:creationId xmlns:a16="http://schemas.microsoft.com/office/drawing/2014/main" id="{85383F0B-267B-445D-9DA5-0D56DE36FD32}"/>
              </a:ext>
            </a:extLst>
          </p:cNvPr>
          <p:cNvSpPr/>
          <p:nvPr/>
        </p:nvSpPr>
        <p:spPr>
          <a:xfrm>
            <a:off x="4490644" y="2546599"/>
            <a:ext cx="3218656" cy="3218656"/>
          </a:xfrm>
          <a:prstGeom prst="donut">
            <a:avLst>
              <a:gd name="adj" fmla="val 4483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DE8C47F-3DB2-4B38-A851-6CC204F8CC2E}"/>
              </a:ext>
            </a:extLst>
          </p:cNvPr>
          <p:cNvGrpSpPr/>
          <p:nvPr/>
        </p:nvGrpSpPr>
        <p:grpSpPr>
          <a:xfrm>
            <a:off x="4064042" y="2121701"/>
            <a:ext cx="4068452" cy="4068452"/>
            <a:chOff x="2527495" y="1880828"/>
            <a:chExt cx="4068452" cy="4068452"/>
          </a:xfrm>
        </p:grpSpPr>
        <p:sp>
          <p:nvSpPr>
            <p:cNvPr id="17" name="Block Arc 16">
              <a:extLst>
                <a:ext uri="{FF2B5EF4-FFF2-40B4-BE49-F238E27FC236}">
                  <a16:creationId xmlns:a16="http://schemas.microsoft.com/office/drawing/2014/main" id="{19B8D752-31BA-454B-9965-99FA15E13704}"/>
                </a:ext>
              </a:extLst>
            </p:cNvPr>
            <p:cNvSpPr/>
            <p:nvPr/>
          </p:nvSpPr>
          <p:spPr>
            <a:xfrm rot="19920000">
              <a:off x="2527495" y="1880828"/>
              <a:ext cx="4068452" cy="4068452"/>
            </a:xfrm>
            <a:prstGeom prst="blockArc">
              <a:avLst>
                <a:gd name="adj1" fmla="val 10800000"/>
                <a:gd name="adj2" fmla="val 14124484"/>
                <a:gd name="adj3" fmla="val 2832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8" name="Block Arc 17">
              <a:extLst>
                <a:ext uri="{FF2B5EF4-FFF2-40B4-BE49-F238E27FC236}">
                  <a16:creationId xmlns:a16="http://schemas.microsoft.com/office/drawing/2014/main" id="{A20DB8DB-F0D0-4D0F-BF3C-9F780B2472CD}"/>
                </a:ext>
              </a:extLst>
            </p:cNvPr>
            <p:cNvSpPr/>
            <p:nvPr/>
          </p:nvSpPr>
          <p:spPr>
            <a:xfrm rot="16320000">
              <a:off x="2527495" y="1880828"/>
              <a:ext cx="4068452" cy="4068452"/>
            </a:xfrm>
            <a:prstGeom prst="blockArc">
              <a:avLst>
                <a:gd name="adj1" fmla="val 10800000"/>
                <a:gd name="adj2" fmla="val 14124484"/>
                <a:gd name="adj3" fmla="val 28327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9" name="Block Arc 18">
              <a:extLst>
                <a:ext uri="{FF2B5EF4-FFF2-40B4-BE49-F238E27FC236}">
                  <a16:creationId xmlns:a16="http://schemas.microsoft.com/office/drawing/2014/main" id="{C8656949-85BA-4538-A6FC-CA4050C96C86}"/>
                </a:ext>
              </a:extLst>
            </p:cNvPr>
            <p:cNvSpPr/>
            <p:nvPr/>
          </p:nvSpPr>
          <p:spPr>
            <a:xfrm rot="12720000">
              <a:off x="2527495" y="1880828"/>
              <a:ext cx="4068452" cy="4068452"/>
            </a:xfrm>
            <a:prstGeom prst="blockArc">
              <a:avLst>
                <a:gd name="adj1" fmla="val 10800000"/>
                <a:gd name="adj2" fmla="val 14124484"/>
                <a:gd name="adj3" fmla="val 2832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0" name="Block Arc 19">
              <a:extLst>
                <a:ext uri="{FF2B5EF4-FFF2-40B4-BE49-F238E27FC236}">
                  <a16:creationId xmlns:a16="http://schemas.microsoft.com/office/drawing/2014/main" id="{44445515-CFF5-41D2-A847-7AF75D1F3D0B}"/>
                </a:ext>
              </a:extLst>
            </p:cNvPr>
            <p:cNvSpPr/>
            <p:nvPr/>
          </p:nvSpPr>
          <p:spPr>
            <a:xfrm rot="9120000">
              <a:off x="2527495" y="1880828"/>
              <a:ext cx="4068452" cy="4068452"/>
            </a:xfrm>
            <a:prstGeom prst="blockArc">
              <a:avLst>
                <a:gd name="adj1" fmla="val 10800000"/>
                <a:gd name="adj2" fmla="val 14124484"/>
                <a:gd name="adj3" fmla="val 28327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1" name="Block Arc 20">
              <a:extLst>
                <a:ext uri="{FF2B5EF4-FFF2-40B4-BE49-F238E27FC236}">
                  <a16:creationId xmlns:a16="http://schemas.microsoft.com/office/drawing/2014/main" id="{7411F08D-7E42-4490-BDE7-AEF9C1F29488}"/>
                </a:ext>
              </a:extLst>
            </p:cNvPr>
            <p:cNvSpPr/>
            <p:nvPr/>
          </p:nvSpPr>
          <p:spPr>
            <a:xfrm rot="5520000">
              <a:off x="2527495" y="1880828"/>
              <a:ext cx="4068452" cy="4068452"/>
            </a:xfrm>
            <a:prstGeom prst="blockArc">
              <a:avLst>
                <a:gd name="adj1" fmla="val 10800000"/>
                <a:gd name="adj2" fmla="val 14124484"/>
                <a:gd name="adj3" fmla="val 28327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2" name="Block Arc 21">
              <a:extLst>
                <a:ext uri="{FF2B5EF4-FFF2-40B4-BE49-F238E27FC236}">
                  <a16:creationId xmlns:a16="http://schemas.microsoft.com/office/drawing/2014/main" id="{D5CE4BBB-4288-4067-AB66-FF5F088A5B9D}"/>
                </a:ext>
              </a:extLst>
            </p:cNvPr>
            <p:cNvSpPr/>
            <p:nvPr/>
          </p:nvSpPr>
          <p:spPr>
            <a:xfrm rot="1920000">
              <a:off x="2527495" y="1880828"/>
              <a:ext cx="4068452" cy="4068452"/>
            </a:xfrm>
            <a:prstGeom prst="blockArc">
              <a:avLst>
                <a:gd name="adj1" fmla="val 10800000"/>
                <a:gd name="adj2" fmla="val 14124484"/>
                <a:gd name="adj3" fmla="val 2832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F01CDC2-7523-4A7B-901D-4B0C34F5914E}"/>
              </a:ext>
            </a:extLst>
          </p:cNvPr>
          <p:cNvGrpSpPr/>
          <p:nvPr/>
        </p:nvGrpSpPr>
        <p:grpSpPr>
          <a:xfrm>
            <a:off x="1425255" y="1924965"/>
            <a:ext cx="2829600" cy="923330"/>
            <a:chOff x="2551706" y="4283314"/>
            <a:chExt cx="1682085" cy="92333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A792E97-4F1E-4AE9-95F9-B632E6902F2D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CDFDD0A-584B-47B0-9C76-EB3E374D2F28}"/>
                </a:ext>
              </a:extLst>
            </p:cNvPr>
            <p:cNvSpPr txBox="1"/>
            <p:nvPr/>
          </p:nvSpPr>
          <p:spPr>
            <a:xfrm>
              <a:off x="2551706" y="4283314"/>
              <a:ext cx="16677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40D3405-1143-48E5-BBEC-20DA6B676299}"/>
              </a:ext>
            </a:extLst>
          </p:cNvPr>
          <p:cNvGrpSpPr/>
          <p:nvPr/>
        </p:nvGrpSpPr>
        <p:grpSpPr>
          <a:xfrm>
            <a:off x="7963722" y="1924965"/>
            <a:ext cx="2829600" cy="923330"/>
            <a:chOff x="2551706" y="4283314"/>
            <a:chExt cx="1682085" cy="92333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D04A4F6-ECB2-4ABC-98A8-DC230007BA07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6548739-195D-47F0-864E-32DE1AB86CD6}"/>
                </a:ext>
              </a:extLst>
            </p:cNvPr>
            <p:cNvSpPr txBox="1"/>
            <p:nvPr/>
          </p:nvSpPr>
          <p:spPr>
            <a:xfrm>
              <a:off x="2551706" y="4283314"/>
              <a:ext cx="16677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B6DD995-750A-45B2-86C9-AF028B16D000}"/>
              </a:ext>
            </a:extLst>
          </p:cNvPr>
          <p:cNvGrpSpPr/>
          <p:nvPr/>
        </p:nvGrpSpPr>
        <p:grpSpPr>
          <a:xfrm>
            <a:off x="800947" y="3662862"/>
            <a:ext cx="2829600" cy="923330"/>
            <a:chOff x="2551706" y="4283314"/>
            <a:chExt cx="1682085" cy="92333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F37E435-6CE3-42B0-82ED-64E80547351C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5909E75-0722-49F5-9B1F-3D248D7837F1}"/>
                </a:ext>
              </a:extLst>
            </p:cNvPr>
            <p:cNvSpPr txBox="1"/>
            <p:nvPr/>
          </p:nvSpPr>
          <p:spPr>
            <a:xfrm>
              <a:off x="2551706" y="4283314"/>
              <a:ext cx="16677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DF8B420-1E80-4457-9491-46C3B17E15D3}"/>
              </a:ext>
            </a:extLst>
          </p:cNvPr>
          <p:cNvGrpSpPr/>
          <p:nvPr/>
        </p:nvGrpSpPr>
        <p:grpSpPr>
          <a:xfrm>
            <a:off x="8588029" y="3662862"/>
            <a:ext cx="2829600" cy="923330"/>
            <a:chOff x="2551706" y="4283314"/>
            <a:chExt cx="1682085" cy="92333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C719ED7-B9A0-4E33-BE91-8B535D8758B6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7E0E168-6F8A-4355-9903-D0067D67C247}"/>
                </a:ext>
              </a:extLst>
            </p:cNvPr>
            <p:cNvSpPr txBox="1"/>
            <p:nvPr/>
          </p:nvSpPr>
          <p:spPr>
            <a:xfrm>
              <a:off x="2551706" y="4283314"/>
              <a:ext cx="16677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4E71F6B-5E17-4401-BACF-C52BE05CD3F6}"/>
              </a:ext>
            </a:extLst>
          </p:cNvPr>
          <p:cNvGrpSpPr/>
          <p:nvPr/>
        </p:nvGrpSpPr>
        <p:grpSpPr>
          <a:xfrm>
            <a:off x="1385901" y="5400759"/>
            <a:ext cx="2829600" cy="923330"/>
            <a:chOff x="2551706" y="4283314"/>
            <a:chExt cx="1682085" cy="92333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6053333-6722-4D3F-BD26-68D29FE15DC1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8EA1B64-572E-4996-8D99-B44FA451511F}"/>
                </a:ext>
              </a:extLst>
            </p:cNvPr>
            <p:cNvSpPr txBox="1"/>
            <p:nvPr/>
          </p:nvSpPr>
          <p:spPr>
            <a:xfrm>
              <a:off x="2551706" y="4283314"/>
              <a:ext cx="16677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A1DB767-B304-45B8-B342-EB3EB3347732}"/>
              </a:ext>
            </a:extLst>
          </p:cNvPr>
          <p:cNvGrpSpPr/>
          <p:nvPr/>
        </p:nvGrpSpPr>
        <p:grpSpPr>
          <a:xfrm>
            <a:off x="8003076" y="5400759"/>
            <a:ext cx="2829600" cy="923330"/>
            <a:chOff x="2551706" y="4283314"/>
            <a:chExt cx="1682085" cy="923330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1EF13F8-A4D5-4ED1-B47E-0D9D15370783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25B4778-DB39-436D-BC0D-3331C3FB2B06}"/>
                </a:ext>
              </a:extLst>
            </p:cNvPr>
            <p:cNvSpPr txBox="1"/>
            <p:nvPr/>
          </p:nvSpPr>
          <p:spPr>
            <a:xfrm>
              <a:off x="2551706" y="4283314"/>
              <a:ext cx="16677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1" name="Parallelogram 15">
            <a:extLst>
              <a:ext uri="{FF2B5EF4-FFF2-40B4-BE49-F238E27FC236}">
                <a16:creationId xmlns:a16="http://schemas.microsoft.com/office/drawing/2014/main" id="{97540FAB-C2E6-42CE-9CF5-AFA5523F4137}"/>
              </a:ext>
            </a:extLst>
          </p:cNvPr>
          <p:cNvSpPr/>
          <p:nvPr/>
        </p:nvSpPr>
        <p:spPr>
          <a:xfrm flipH="1">
            <a:off x="5199230" y="5240987"/>
            <a:ext cx="357672" cy="357672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Rectangle 30">
            <a:extLst>
              <a:ext uri="{FF2B5EF4-FFF2-40B4-BE49-F238E27FC236}">
                <a16:creationId xmlns:a16="http://schemas.microsoft.com/office/drawing/2014/main" id="{D0604DAA-2948-4085-865C-C19C6AA7408D}"/>
              </a:ext>
            </a:extLst>
          </p:cNvPr>
          <p:cNvSpPr/>
          <p:nvPr/>
        </p:nvSpPr>
        <p:spPr>
          <a:xfrm>
            <a:off x="4495497" y="3997787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3" name="Rectangle 16">
            <a:extLst>
              <a:ext uri="{FF2B5EF4-FFF2-40B4-BE49-F238E27FC236}">
                <a16:creationId xmlns:a16="http://schemas.microsoft.com/office/drawing/2014/main" id="{DC336185-1D41-4259-A6A7-51A8B8860584}"/>
              </a:ext>
            </a:extLst>
          </p:cNvPr>
          <p:cNvSpPr/>
          <p:nvPr/>
        </p:nvSpPr>
        <p:spPr>
          <a:xfrm rot="2700000">
            <a:off x="5203246" y="2693944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4" name="Rectangle 130">
            <a:extLst>
              <a:ext uri="{FF2B5EF4-FFF2-40B4-BE49-F238E27FC236}">
                <a16:creationId xmlns:a16="http://schemas.microsoft.com/office/drawing/2014/main" id="{7971B4B9-860C-4FBE-90DC-07A007900EF3}"/>
              </a:ext>
            </a:extLst>
          </p:cNvPr>
          <p:cNvSpPr/>
          <p:nvPr/>
        </p:nvSpPr>
        <p:spPr>
          <a:xfrm>
            <a:off x="6654771" y="5234874"/>
            <a:ext cx="351990" cy="353588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Rectangle 9">
            <a:extLst>
              <a:ext uri="{FF2B5EF4-FFF2-40B4-BE49-F238E27FC236}">
                <a16:creationId xmlns:a16="http://schemas.microsoft.com/office/drawing/2014/main" id="{048ACF8E-62E9-46F3-B770-B536539FBD26}"/>
              </a:ext>
            </a:extLst>
          </p:cNvPr>
          <p:cNvSpPr/>
          <p:nvPr/>
        </p:nvSpPr>
        <p:spPr>
          <a:xfrm>
            <a:off x="7421719" y="3939861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6" name="Round Same Side Corner Rectangle 36">
            <a:extLst>
              <a:ext uri="{FF2B5EF4-FFF2-40B4-BE49-F238E27FC236}">
                <a16:creationId xmlns:a16="http://schemas.microsoft.com/office/drawing/2014/main" id="{7A4619F0-80E7-43D0-9BC3-BF8F44D54FDB}"/>
              </a:ext>
            </a:extLst>
          </p:cNvPr>
          <p:cNvSpPr>
            <a:spLocks noChangeAspect="1"/>
          </p:cNvSpPr>
          <p:nvPr/>
        </p:nvSpPr>
        <p:spPr>
          <a:xfrm>
            <a:off x="6632765" y="2738232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7" name="Oval 21">
            <a:extLst>
              <a:ext uri="{FF2B5EF4-FFF2-40B4-BE49-F238E27FC236}">
                <a16:creationId xmlns:a16="http://schemas.microsoft.com/office/drawing/2014/main" id="{65EB048C-DF4E-4B47-BE11-2588E9DD01EE}"/>
              </a:ext>
            </a:extLst>
          </p:cNvPr>
          <p:cNvSpPr>
            <a:spLocks noChangeAspect="1"/>
          </p:cNvSpPr>
          <p:nvPr/>
        </p:nvSpPr>
        <p:spPr>
          <a:xfrm>
            <a:off x="5852939" y="3899117"/>
            <a:ext cx="523345" cy="52771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208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47D6D-842F-496B-9C3E-1DD52596FD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6A91500-1D44-461F-AEB6-86023D2882FF}"/>
              </a:ext>
            </a:extLst>
          </p:cNvPr>
          <p:cNvGrpSpPr/>
          <p:nvPr/>
        </p:nvGrpSpPr>
        <p:grpSpPr>
          <a:xfrm>
            <a:off x="1" y="2103984"/>
            <a:ext cx="3662447" cy="4254575"/>
            <a:chOff x="-1027044" y="1992982"/>
            <a:chExt cx="3662447" cy="339229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08955C0-E563-4920-9466-189F1F4F4D10}"/>
                </a:ext>
              </a:extLst>
            </p:cNvPr>
            <p:cNvSpPr/>
            <p:nvPr/>
          </p:nvSpPr>
          <p:spPr>
            <a:xfrm>
              <a:off x="-1027044" y="1992982"/>
              <a:ext cx="3582820" cy="339229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425AA9F-C798-4445-890C-D7B49993090F}"/>
                </a:ext>
              </a:extLst>
            </p:cNvPr>
            <p:cNvSpPr/>
            <p:nvPr/>
          </p:nvSpPr>
          <p:spPr>
            <a:xfrm>
              <a:off x="2589684" y="1992982"/>
              <a:ext cx="45719" cy="33922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2CE0B99-DD60-417D-8FF5-459D2D16A342}"/>
              </a:ext>
            </a:extLst>
          </p:cNvPr>
          <p:cNvGrpSpPr/>
          <p:nvPr/>
        </p:nvGrpSpPr>
        <p:grpSpPr>
          <a:xfrm>
            <a:off x="5752749" y="2452188"/>
            <a:ext cx="2302284" cy="2302283"/>
            <a:chOff x="985739" y="3428998"/>
            <a:chExt cx="1872211" cy="187221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F9D9167-1B71-46BE-8058-42A6C4570DBC}"/>
                </a:ext>
              </a:extLst>
            </p:cNvPr>
            <p:cNvSpPr/>
            <p:nvPr/>
          </p:nvSpPr>
          <p:spPr>
            <a:xfrm>
              <a:off x="985739" y="3428998"/>
              <a:ext cx="1872210" cy="18722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9243EFC-BB80-40F3-904C-7C5E30D30B35}"/>
                </a:ext>
              </a:extLst>
            </p:cNvPr>
            <p:cNvSpPr txBox="1"/>
            <p:nvPr/>
          </p:nvSpPr>
          <p:spPr>
            <a:xfrm>
              <a:off x="985739" y="4027222"/>
              <a:ext cx="1872211" cy="6757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Content</a:t>
              </a:r>
            </a:p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B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D9A4E6-A1EE-494A-BDB7-8E94F2719A0C}"/>
              </a:ext>
            </a:extLst>
          </p:cNvPr>
          <p:cNvGrpSpPr/>
          <p:nvPr/>
        </p:nvGrpSpPr>
        <p:grpSpPr>
          <a:xfrm>
            <a:off x="4134483" y="3857983"/>
            <a:ext cx="2472464" cy="2472463"/>
            <a:chOff x="985739" y="3428998"/>
            <a:chExt cx="1872211" cy="187221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16B2B-78CC-41F4-9E53-4CD6C7198ED7}"/>
                </a:ext>
              </a:extLst>
            </p:cNvPr>
            <p:cNvSpPr/>
            <p:nvPr/>
          </p:nvSpPr>
          <p:spPr>
            <a:xfrm>
              <a:off x="985739" y="3428998"/>
              <a:ext cx="1872210" cy="187221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A919FFB-8331-460F-9B66-74233BB25D59}"/>
                </a:ext>
              </a:extLst>
            </p:cNvPr>
            <p:cNvSpPr txBox="1"/>
            <p:nvPr/>
          </p:nvSpPr>
          <p:spPr>
            <a:xfrm>
              <a:off x="985739" y="4050478"/>
              <a:ext cx="1872211" cy="62925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Content</a:t>
              </a:r>
            </a:p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A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7A0CCD4-ED20-4974-A1E9-20705E0628E3}"/>
              </a:ext>
            </a:extLst>
          </p:cNvPr>
          <p:cNvGrpSpPr/>
          <p:nvPr/>
        </p:nvGrpSpPr>
        <p:grpSpPr>
          <a:xfrm>
            <a:off x="7232417" y="3974326"/>
            <a:ext cx="2302284" cy="2302283"/>
            <a:chOff x="985739" y="3428998"/>
            <a:chExt cx="1872211" cy="187221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13FB6E8-BF4A-4C95-B8B5-47D1E93FBE29}"/>
                </a:ext>
              </a:extLst>
            </p:cNvPr>
            <p:cNvSpPr/>
            <p:nvPr/>
          </p:nvSpPr>
          <p:spPr>
            <a:xfrm>
              <a:off x="985739" y="3428998"/>
              <a:ext cx="1872210" cy="187221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6C6CCE1-1508-4A4F-8817-75A74987C9E4}"/>
                </a:ext>
              </a:extLst>
            </p:cNvPr>
            <p:cNvSpPr txBox="1"/>
            <p:nvPr/>
          </p:nvSpPr>
          <p:spPr>
            <a:xfrm>
              <a:off x="985739" y="4027222"/>
              <a:ext cx="1872211" cy="6757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Content</a:t>
              </a:r>
            </a:p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C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929CB3-B552-4BD6-8EA8-3B34F2747A01}"/>
              </a:ext>
            </a:extLst>
          </p:cNvPr>
          <p:cNvGrpSpPr/>
          <p:nvPr/>
        </p:nvGrpSpPr>
        <p:grpSpPr>
          <a:xfrm>
            <a:off x="8839480" y="2296324"/>
            <a:ext cx="2670031" cy="2670030"/>
            <a:chOff x="985739" y="3428998"/>
            <a:chExt cx="1872211" cy="187221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1114CB1-CBF7-4D2D-94FB-A3D259F9EA14}"/>
                </a:ext>
              </a:extLst>
            </p:cNvPr>
            <p:cNvSpPr/>
            <p:nvPr/>
          </p:nvSpPr>
          <p:spPr>
            <a:xfrm>
              <a:off x="985739" y="3428998"/>
              <a:ext cx="1872210" cy="187221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E9D33DF-F8A1-4453-A045-77FF7F6C9861}"/>
                </a:ext>
              </a:extLst>
            </p:cNvPr>
            <p:cNvSpPr txBox="1"/>
            <p:nvPr/>
          </p:nvSpPr>
          <p:spPr>
            <a:xfrm>
              <a:off x="985739" y="4073757"/>
              <a:ext cx="1872211" cy="58269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Content</a:t>
              </a:r>
            </a:p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D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FB9FED8-B7CB-4AEA-B8E0-43846957950E}"/>
              </a:ext>
            </a:extLst>
          </p:cNvPr>
          <p:cNvGrpSpPr/>
          <p:nvPr/>
        </p:nvGrpSpPr>
        <p:grpSpPr>
          <a:xfrm>
            <a:off x="9819620" y="5157630"/>
            <a:ext cx="1239688" cy="1239687"/>
            <a:chOff x="985739" y="3428998"/>
            <a:chExt cx="1872211" cy="187221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1CBF59A-DBBF-4FF9-BC1B-3AA6A4538E1E}"/>
                </a:ext>
              </a:extLst>
            </p:cNvPr>
            <p:cNvSpPr/>
            <p:nvPr/>
          </p:nvSpPr>
          <p:spPr>
            <a:xfrm>
              <a:off x="985739" y="3428998"/>
              <a:ext cx="1872210" cy="187221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4ECA4AB-8E96-49B8-8AC9-9591AF2A201E}"/>
                </a:ext>
              </a:extLst>
            </p:cNvPr>
            <p:cNvSpPr txBox="1"/>
            <p:nvPr/>
          </p:nvSpPr>
          <p:spPr>
            <a:xfrm>
              <a:off x="985739" y="3923533"/>
              <a:ext cx="1872211" cy="8831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Content</a:t>
              </a:r>
            </a:p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E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AF5FA2E-E35A-4CE5-AAB6-FF710684660F}"/>
              </a:ext>
            </a:extLst>
          </p:cNvPr>
          <p:cNvGrpSpPr/>
          <p:nvPr/>
        </p:nvGrpSpPr>
        <p:grpSpPr>
          <a:xfrm>
            <a:off x="4595866" y="2167786"/>
            <a:ext cx="1426330" cy="1426329"/>
            <a:chOff x="985739" y="3428998"/>
            <a:chExt cx="1872212" cy="187221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ACCAE58-A8F8-4AAE-801D-03057C6618FE}"/>
                </a:ext>
              </a:extLst>
            </p:cNvPr>
            <p:cNvSpPr/>
            <p:nvPr/>
          </p:nvSpPr>
          <p:spPr>
            <a:xfrm>
              <a:off x="985739" y="3428998"/>
              <a:ext cx="1872210" cy="187221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2A7ED5F-496B-4DDE-A81B-6D371C0F88A3}"/>
                </a:ext>
              </a:extLst>
            </p:cNvPr>
            <p:cNvSpPr txBox="1"/>
            <p:nvPr/>
          </p:nvSpPr>
          <p:spPr>
            <a:xfrm>
              <a:off x="985739" y="3981313"/>
              <a:ext cx="1872212" cy="76758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Content</a:t>
              </a:r>
            </a:p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F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0FEE99A8-1F07-439A-8942-186C3E485C57}"/>
              </a:ext>
            </a:extLst>
          </p:cNvPr>
          <p:cNvSpPr/>
          <p:nvPr/>
        </p:nvSpPr>
        <p:spPr>
          <a:xfrm>
            <a:off x="8048785" y="2110768"/>
            <a:ext cx="796943" cy="79694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9059CA3-031B-479B-A28E-07A87DDD4CB5}"/>
              </a:ext>
            </a:extLst>
          </p:cNvPr>
          <p:cNvSpPr/>
          <p:nvPr/>
        </p:nvSpPr>
        <p:spPr>
          <a:xfrm>
            <a:off x="6766785" y="5574011"/>
            <a:ext cx="796943" cy="79694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BFA303-857B-4124-AAA5-610551EAE063}"/>
              </a:ext>
            </a:extLst>
          </p:cNvPr>
          <p:cNvSpPr txBox="1"/>
          <p:nvPr/>
        </p:nvSpPr>
        <p:spPr>
          <a:xfrm>
            <a:off x="710887" y="2344744"/>
            <a:ext cx="245943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</a:rPr>
              <a:t>Content  Here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CDB86C-BF0F-436E-956C-11DEFAB6F1C9}"/>
              </a:ext>
            </a:extLst>
          </p:cNvPr>
          <p:cNvSpPr txBox="1"/>
          <p:nvPr/>
        </p:nvSpPr>
        <p:spPr>
          <a:xfrm>
            <a:off x="707912" y="3616139"/>
            <a:ext cx="24594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 I hope and I believe that this Template will your Time, Money and Reputation.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861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E9EB577-A6EF-4EB4-A093-8CB7C3B18865}"/>
              </a:ext>
            </a:extLst>
          </p:cNvPr>
          <p:cNvSpPr txBox="1"/>
          <p:nvPr/>
        </p:nvSpPr>
        <p:spPr>
          <a:xfrm>
            <a:off x="3525794" y="425385"/>
            <a:ext cx="39462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 Portfolio</a:t>
            </a:r>
          </a:p>
          <a:p>
            <a:pPr algn="r"/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 Designed</a:t>
            </a:r>
          </a:p>
        </p:txBody>
      </p:sp>
      <p:sp>
        <p:nvSpPr>
          <p:cNvPr id="10" name="Oval 28">
            <a:extLst>
              <a:ext uri="{FF2B5EF4-FFF2-40B4-BE49-F238E27FC236}">
                <a16:creationId xmlns:a16="http://schemas.microsoft.com/office/drawing/2014/main" id="{3DD95C0A-91AC-4CEE-B194-092BA4F072F4}"/>
              </a:ext>
            </a:extLst>
          </p:cNvPr>
          <p:cNvSpPr/>
          <p:nvPr/>
        </p:nvSpPr>
        <p:spPr>
          <a:xfrm>
            <a:off x="2697794" y="2860032"/>
            <a:ext cx="864000" cy="864096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Oval 32">
            <a:extLst>
              <a:ext uri="{FF2B5EF4-FFF2-40B4-BE49-F238E27FC236}">
                <a16:creationId xmlns:a16="http://schemas.microsoft.com/office/drawing/2014/main" id="{96211CEA-2DE3-4C8D-9656-A49E3813AF59}"/>
              </a:ext>
            </a:extLst>
          </p:cNvPr>
          <p:cNvSpPr/>
          <p:nvPr/>
        </p:nvSpPr>
        <p:spPr>
          <a:xfrm>
            <a:off x="2540696" y="4114761"/>
            <a:ext cx="864000" cy="864096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Oval 36">
            <a:extLst>
              <a:ext uri="{FF2B5EF4-FFF2-40B4-BE49-F238E27FC236}">
                <a16:creationId xmlns:a16="http://schemas.microsoft.com/office/drawing/2014/main" id="{ED587495-C312-4A9D-BE04-AB7FDA30C08C}"/>
              </a:ext>
            </a:extLst>
          </p:cNvPr>
          <p:cNvSpPr/>
          <p:nvPr/>
        </p:nvSpPr>
        <p:spPr>
          <a:xfrm>
            <a:off x="1843098" y="5369489"/>
            <a:ext cx="864000" cy="864096"/>
          </a:xfrm>
          <a:prstGeom prst="ellipse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3" name="그룹 82">
            <a:extLst>
              <a:ext uri="{FF2B5EF4-FFF2-40B4-BE49-F238E27FC236}">
                <a16:creationId xmlns:a16="http://schemas.microsoft.com/office/drawing/2014/main" id="{817C42C8-B113-4984-BA10-BB941904907A}"/>
              </a:ext>
            </a:extLst>
          </p:cNvPr>
          <p:cNvGrpSpPr/>
          <p:nvPr/>
        </p:nvGrpSpPr>
        <p:grpSpPr>
          <a:xfrm>
            <a:off x="3816380" y="2777991"/>
            <a:ext cx="3334672" cy="888479"/>
            <a:chOff x="6188417" y="2478156"/>
            <a:chExt cx="3660359" cy="888479"/>
          </a:xfrm>
        </p:grpSpPr>
        <p:sp>
          <p:nvSpPr>
            <p:cNvPr id="14" name="Text Placeholder 9">
              <a:extLst>
                <a:ext uri="{FF2B5EF4-FFF2-40B4-BE49-F238E27FC236}">
                  <a16:creationId xmlns:a16="http://schemas.microsoft.com/office/drawing/2014/main" id="{E9ED053E-A1D4-4BFF-9730-8EDD7FACFD14}"/>
                </a:ext>
              </a:extLst>
            </p:cNvPr>
            <p:cNvSpPr txBox="1">
              <a:spLocks/>
            </p:cNvSpPr>
            <p:nvPr/>
          </p:nvSpPr>
          <p:spPr>
            <a:xfrm>
              <a:off x="6188417" y="2755572"/>
              <a:ext cx="3660359" cy="611063"/>
            </a:xfrm>
            <a:prstGeom prst="rect">
              <a:avLst/>
            </a:prstGeom>
          </p:spPr>
          <p:txBody>
            <a:bodyPr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dirty="0">
                <a:cs typeface="Arial" pitchFamily="34" charset="0"/>
              </a:endParaRPr>
            </a:p>
          </p:txBody>
        </p:sp>
        <p:sp>
          <p:nvSpPr>
            <p:cNvPr id="15" name="Text Placeholder 12">
              <a:extLst>
                <a:ext uri="{FF2B5EF4-FFF2-40B4-BE49-F238E27FC236}">
                  <a16:creationId xmlns:a16="http://schemas.microsoft.com/office/drawing/2014/main" id="{279A3B2F-DB99-4A35-AC27-B792B5422044}"/>
                </a:ext>
              </a:extLst>
            </p:cNvPr>
            <p:cNvSpPr txBox="1">
              <a:spLocks/>
            </p:cNvSpPr>
            <p:nvPr/>
          </p:nvSpPr>
          <p:spPr>
            <a:xfrm>
              <a:off x="6188417" y="2478156"/>
              <a:ext cx="3655348" cy="286382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400" b="1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그룹 85">
            <a:extLst>
              <a:ext uri="{FF2B5EF4-FFF2-40B4-BE49-F238E27FC236}">
                <a16:creationId xmlns:a16="http://schemas.microsoft.com/office/drawing/2014/main" id="{F9B6B50E-A8BA-4548-871C-082ECDE4AB54}"/>
              </a:ext>
            </a:extLst>
          </p:cNvPr>
          <p:cNvGrpSpPr/>
          <p:nvPr/>
        </p:nvGrpSpPr>
        <p:grpSpPr>
          <a:xfrm>
            <a:off x="3658719" y="4067644"/>
            <a:ext cx="3334672" cy="888479"/>
            <a:chOff x="6441522" y="3635167"/>
            <a:chExt cx="3660359" cy="888479"/>
          </a:xfrm>
        </p:grpSpPr>
        <p:sp>
          <p:nvSpPr>
            <p:cNvPr id="17" name="Text Placeholder 10">
              <a:extLst>
                <a:ext uri="{FF2B5EF4-FFF2-40B4-BE49-F238E27FC236}">
                  <a16:creationId xmlns:a16="http://schemas.microsoft.com/office/drawing/2014/main" id="{EF530AAA-C428-4720-8881-58E489104473}"/>
                </a:ext>
              </a:extLst>
            </p:cNvPr>
            <p:cNvSpPr txBox="1">
              <a:spLocks/>
            </p:cNvSpPr>
            <p:nvPr/>
          </p:nvSpPr>
          <p:spPr>
            <a:xfrm>
              <a:off x="6441522" y="3912583"/>
              <a:ext cx="3660359" cy="611063"/>
            </a:xfrm>
            <a:prstGeom prst="rect">
              <a:avLst/>
            </a:prstGeom>
          </p:spPr>
          <p:txBody>
            <a:bodyPr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dirty="0">
                <a:cs typeface="Arial" pitchFamily="34" charset="0"/>
              </a:endParaRPr>
            </a:p>
          </p:txBody>
        </p:sp>
        <p:sp>
          <p:nvSpPr>
            <p:cNvPr id="18" name="Text Placeholder 13">
              <a:extLst>
                <a:ext uri="{FF2B5EF4-FFF2-40B4-BE49-F238E27FC236}">
                  <a16:creationId xmlns:a16="http://schemas.microsoft.com/office/drawing/2014/main" id="{61FE151F-F950-46A8-B89A-7EA7BF491EA8}"/>
                </a:ext>
              </a:extLst>
            </p:cNvPr>
            <p:cNvSpPr txBox="1">
              <a:spLocks/>
            </p:cNvSpPr>
            <p:nvPr/>
          </p:nvSpPr>
          <p:spPr>
            <a:xfrm>
              <a:off x="6441522" y="3635167"/>
              <a:ext cx="3655348" cy="286382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400" b="1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그룹 88">
            <a:extLst>
              <a:ext uri="{FF2B5EF4-FFF2-40B4-BE49-F238E27FC236}">
                <a16:creationId xmlns:a16="http://schemas.microsoft.com/office/drawing/2014/main" id="{20C4E0FE-56A0-40D1-A5CC-5BBF8971E47B}"/>
              </a:ext>
            </a:extLst>
          </p:cNvPr>
          <p:cNvGrpSpPr/>
          <p:nvPr/>
        </p:nvGrpSpPr>
        <p:grpSpPr>
          <a:xfrm>
            <a:off x="2960559" y="5357298"/>
            <a:ext cx="3334672" cy="888479"/>
            <a:chOff x="6704152" y="4782653"/>
            <a:chExt cx="3660359" cy="888479"/>
          </a:xfrm>
        </p:grpSpPr>
        <p:sp>
          <p:nvSpPr>
            <p:cNvPr id="20" name="Text Placeholder 11">
              <a:extLst>
                <a:ext uri="{FF2B5EF4-FFF2-40B4-BE49-F238E27FC236}">
                  <a16:creationId xmlns:a16="http://schemas.microsoft.com/office/drawing/2014/main" id="{F3A9CAD5-EA49-49C0-A216-34B9ADFEF08D}"/>
                </a:ext>
              </a:extLst>
            </p:cNvPr>
            <p:cNvSpPr txBox="1">
              <a:spLocks/>
            </p:cNvSpPr>
            <p:nvPr/>
          </p:nvSpPr>
          <p:spPr>
            <a:xfrm>
              <a:off x="6704152" y="5060069"/>
              <a:ext cx="3660359" cy="611063"/>
            </a:xfrm>
            <a:prstGeom prst="rect">
              <a:avLst/>
            </a:prstGeom>
          </p:spPr>
          <p:txBody>
            <a:bodyPr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dirty="0">
                <a:cs typeface="Arial" pitchFamily="34" charset="0"/>
              </a:endParaRPr>
            </a:p>
          </p:txBody>
        </p:sp>
        <p:sp>
          <p:nvSpPr>
            <p:cNvPr id="21" name="Text Placeholder 14">
              <a:extLst>
                <a:ext uri="{FF2B5EF4-FFF2-40B4-BE49-F238E27FC236}">
                  <a16:creationId xmlns:a16="http://schemas.microsoft.com/office/drawing/2014/main" id="{5FB6A1A5-B8EB-4752-AC75-48F7B8482E92}"/>
                </a:ext>
              </a:extLst>
            </p:cNvPr>
            <p:cNvSpPr txBox="1">
              <a:spLocks/>
            </p:cNvSpPr>
            <p:nvPr/>
          </p:nvSpPr>
          <p:spPr>
            <a:xfrm>
              <a:off x="6704152" y="4782653"/>
              <a:ext cx="3655348" cy="286382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400" b="1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2" name="Freeform 18">
            <a:extLst>
              <a:ext uri="{FF2B5EF4-FFF2-40B4-BE49-F238E27FC236}">
                <a16:creationId xmlns:a16="http://schemas.microsoft.com/office/drawing/2014/main" id="{C97DAA01-6601-44BA-AA61-A184F4E36858}"/>
              </a:ext>
            </a:extLst>
          </p:cNvPr>
          <p:cNvSpPr/>
          <p:nvPr/>
        </p:nvSpPr>
        <p:spPr>
          <a:xfrm>
            <a:off x="2744728" y="4339932"/>
            <a:ext cx="439174" cy="354446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23" name="Block Arc 10">
            <a:extLst>
              <a:ext uri="{FF2B5EF4-FFF2-40B4-BE49-F238E27FC236}">
                <a16:creationId xmlns:a16="http://schemas.microsoft.com/office/drawing/2014/main" id="{29683C61-5631-4C36-A4E9-8CFABB7C08CE}"/>
              </a:ext>
            </a:extLst>
          </p:cNvPr>
          <p:cNvSpPr/>
          <p:nvPr/>
        </p:nvSpPr>
        <p:spPr>
          <a:xfrm>
            <a:off x="2045704" y="5639326"/>
            <a:ext cx="478961" cy="324422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4" name="Oval 32">
            <a:extLst>
              <a:ext uri="{FF2B5EF4-FFF2-40B4-BE49-F238E27FC236}">
                <a16:creationId xmlns:a16="http://schemas.microsoft.com/office/drawing/2014/main" id="{0835A7FD-C6A7-434E-AC16-1E60EF07B719}"/>
              </a:ext>
            </a:extLst>
          </p:cNvPr>
          <p:cNvSpPr/>
          <p:nvPr/>
        </p:nvSpPr>
        <p:spPr>
          <a:xfrm>
            <a:off x="2952380" y="3057463"/>
            <a:ext cx="390048" cy="469235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87B6C3-06D9-4FE6-A525-7D8FFC8E81E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7852032-4B01-44A8-A0E0-BFD368224B4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947984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val 69">
            <a:extLst>
              <a:ext uri="{FF2B5EF4-FFF2-40B4-BE49-F238E27FC236}">
                <a16:creationId xmlns:a16="http://schemas.microsoft.com/office/drawing/2014/main" id="{7BB56241-9603-480B-A361-08D9B9BCA10E}"/>
              </a:ext>
            </a:extLst>
          </p:cNvPr>
          <p:cNvSpPr/>
          <p:nvPr/>
        </p:nvSpPr>
        <p:spPr>
          <a:xfrm>
            <a:off x="5347836" y="1783838"/>
            <a:ext cx="777210" cy="777208"/>
          </a:xfrm>
          <a:prstGeom prst="ellipse">
            <a:avLst/>
          </a:prstGeom>
          <a:solidFill>
            <a:schemeClr val="accent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FB50F233-CDB8-4F8E-AD0D-5C3832029CB1}"/>
              </a:ext>
            </a:extLst>
          </p:cNvPr>
          <p:cNvSpPr/>
          <p:nvPr/>
        </p:nvSpPr>
        <p:spPr>
          <a:xfrm>
            <a:off x="5347836" y="5143719"/>
            <a:ext cx="777210" cy="777208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1C9A11C3-3FC5-40CB-80CB-1EDFCB9D7C71}"/>
              </a:ext>
            </a:extLst>
          </p:cNvPr>
          <p:cNvSpPr/>
          <p:nvPr/>
        </p:nvSpPr>
        <p:spPr>
          <a:xfrm>
            <a:off x="5347836" y="4023758"/>
            <a:ext cx="777210" cy="777208"/>
          </a:xfrm>
          <a:prstGeom prst="ellipse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543A863-DBB6-4019-A357-177B475D5B03}"/>
              </a:ext>
            </a:extLst>
          </p:cNvPr>
          <p:cNvSpPr/>
          <p:nvPr/>
        </p:nvSpPr>
        <p:spPr>
          <a:xfrm>
            <a:off x="5347836" y="2903798"/>
            <a:ext cx="777210" cy="777208"/>
          </a:xfrm>
          <a:prstGeom prst="ellipse">
            <a:avLst/>
          </a:prstGeom>
          <a:solidFill>
            <a:schemeClr val="accent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C907F91-D6DF-4E22-816A-1952156EF909}"/>
              </a:ext>
            </a:extLst>
          </p:cNvPr>
          <p:cNvGrpSpPr/>
          <p:nvPr/>
        </p:nvGrpSpPr>
        <p:grpSpPr>
          <a:xfrm>
            <a:off x="-21265" y="0"/>
            <a:ext cx="1987255" cy="6858000"/>
            <a:chOff x="-21265" y="0"/>
            <a:chExt cx="2199824" cy="6858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B7B6B6C-831E-46C8-BC44-3D8035B373B2}"/>
                </a:ext>
              </a:extLst>
            </p:cNvPr>
            <p:cNvSpPr/>
            <p:nvPr/>
          </p:nvSpPr>
          <p:spPr>
            <a:xfrm>
              <a:off x="-21265" y="0"/>
              <a:ext cx="440094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7186944-31B0-445E-91D6-E606F7C6D189}"/>
                </a:ext>
              </a:extLst>
            </p:cNvPr>
            <p:cNvSpPr/>
            <p:nvPr/>
          </p:nvSpPr>
          <p:spPr>
            <a:xfrm>
              <a:off x="419561" y="0"/>
              <a:ext cx="44009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C5AD385-D6EF-42B7-8C6D-4F3AC624E5C5}"/>
                </a:ext>
              </a:extLst>
            </p:cNvPr>
            <p:cNvSpPr/>
            <p:nvPr/>
          </p:nvSpPr>
          <p:spPr>
            <a:xfrm>
              <a:off x="859450" y="0"/>
              <a:ext cx="440094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8B1EB06-A3A5-4FAF-A690-4DD8A58877F6}"/>
                </a:ext>
              </a:extLst>
            </p:cNvPr>
            <p:cNvSpPr/>
            <p:nvPr/>
          </p:nvSpPr>
          <p:spPr>
            <a:xfrm>
              <a:off x="1298828" y="0"/>
              <a:ext cx="440094" cy="685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8DFC629-EA8C-4564-B4C2-F2EBF02BD7FC}"/>
                </a:ext>
              </a:extLst>
            </p:cNvPr>
            <p:cNvSpPr/>
            <p:nvPr/>
          </p:nvSpPr>
          <p:spPr>
            <a:xfrm>
              <a:off x="1738465" y="0"/>
              <a:ext cx="440094" cy="685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486460" y="231765"/>
            <a:ext cx="723875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Agenda Style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CEB6CC1-5460-45BD-8A7E-580EA7F68E9D}"/>
              </a:ext>
            </a:extLst>
          </p:cNvPr>
          <p:cNvGrpSpPr/>
          <p:nvPr/>
        </p:nvGrpSpPr>
        <p:grpSpPr>
          <a:xfrm>
            <a:off x="6335206" y="1729361"/>
            <a:ext cx="4526164" cy="886162"/>
            <a:chOff x="6751979" y="1666120"/>
            <a:chExt cx="4526164" cy="886162"/>
          </a:xfrm>
        </p:grpSpPr>
        <p:sp>
          <p:nvSpPr>
            <p:cNvPr id="8" name="TextBox 7"/>
            <p:cNvSpPr txBox="1"/>
            <p:nvPr/>
          </p:nvSpPr>
          <p:spPr>
            <a:xfrm>
              <a:off x="6770451" y="2090617"/>
              <a:ext cx="45076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51979" y="166612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cs typeface="Arial" pitchFamily="34" charset="0"/>
                </a:rPr>
                <a:t>Contents</a:t>
              </a:r>
              <a:endParaRPr lang="ko-KR" altLang="en-US" sz="2700" b="1" dirty="0">
                <a:cs typeface="Arial" pitchFamily="34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394696" y="1919605"/>
            <a:ext cx="682192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0" name="Graphic 3">
            <a:extLst>
              <a:ext uri="{FF2B5EF4-FFF2-40B4-BE49-F238E27FC236}">
                <a16:creationId xmlns:a16="http://schemas.microsoft.com/office/drawing/2014/main" id="{0EC0D6DE-41EE-45B0-9C7C-AAAE424F8EA0}"/>
              </a:ext>
            </a:extLst>
          </p:cNvPr>
          <p:cNvGrpSpPr/>
          <p:nvPr/>
        </p:nvGrpSpPr>
        <p:grpSpPr>
          <a:xfrm>
            <a:off x="658950" y="2400908"/>
            <a:ext cx="3416349" cy="3121412"/>
            <a:chOff x="4772025" y="2219325"/>
            <a:chExt cx="2647950" cy="2419350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0C3CD4D-A9A0-4DCA-864E-5EB02430E832}"/>
                </a:ext>
              </a:extLst>
            </p:cNvPr>
            <p:cNvSpPr/>
            <p:nvPr/>
          </p:nvSpPr>
          <p:spPr>
            <a:xfrm>
              <a:off x="4765834" y="2208978"/>
              <a:ext cx="2657475" cy="2438400"/>
            </a:xfrm>
            <a:custGeom>
              <a:avLst/>
              <a:gdLst>
                <a:gd name="connsiteX0" fmla="*/ 2649379 w 2657475"/>
                <a:gd name="connsiteY0" fmla="*/ 2105847 h 2438400"/>
                <a:gd name="connsiteX1" fmla="*/ 2644616 w 2657475"/>
                <a:gd name="connsiteY1" fmla="*/ 2094417 h 2438400"/>
                <a:gd name="connsiteX2" fmla="*/ 2649379 w 2657475"/>
                <a:gd name="connsiteY2" fmla="*/ 2070604 h 2438400"/>
                <a:gd name="connsiteX3" fmla="*/ 2644616 w 2657475"/>
                <a:gd name="connsiteY3" fmla="*/ 2062984 h 2438400"/>
                <a:gd name="connsiteX4" fmla="*/ 2630329 w 2657475"/>
                <a:gd name="connsiteY4" fmla="*/ 2055364 h 2438400"/>
                <a:gd name="connsiteX5" fmla="*/ 2633186 w 2657475"/>
                <a:gd name="connsiteY5" fmla="*/ 2039172 h 2438400"/>
                <a:gd name="connsiteX6" fmla="*/ 2628424 w 2657475"/>
                <a:gd name="connsiteY6" fmla="*/ 2032504 h 2438400"/>
                <a:gd name="connsiteX7" fmla="*/ 2620804 w 2657475"/>
                <a:gd name="connsiteY7" fmla="*/ 2029647 h 2438400"/>
                <a:gd name="connsiteX8" fmla="*/ 2576036 w 2657475"/>
                <a:gd name="connsiteY8" fmla="*/ 1994404 h 2438400"/>
                <a:gd name="connsiteX9" fmla="*/ 2450306 w 2657475"/>
                <a:gd name="connsiteY9" fmla="*/ 2037267 h 2438400"/>
                <a:gd name="connsiteX10" fmla="*/ 2367439 w 2657475"/>
                <a:gd name="connsiteY10" fmla="*/ 2059175 h 2438400"/>
                <a:gd name="connsiteX11" fmla="*/ 2388394 w 2657475"/>
                <a:gd name="connsiteY11" fmla="*/ 2002025 h 2438400"/>
                <a:gd name="connsiteX12" fmla="*/ 2333149 w 2657475"/>
                <a:gd name="connsiteY12" fmla="*/ 1995357 h 2438400"/>
                <a:gd name="connsiteX13" fmla="*/ 2230279 w 2657475"/>
                <a:gd name="connsiteY13" fmla="*/ 2017264 h 2438400"/>
                <a:gd name="connsiteX14" fmla="*/ 2156936 w 2657475"/>
                <a:gd name="connsiteY14" fmla="*/ 2010597 h 2438400"/>
                <a:gd name="connsiteX15" fmla="*/ 2101691 w 2657475"/>
                <a:gd name="connsiteY15" fmla="*/ 2037267 h 2438400"/>
                <a:gd name="connsiteX16" fmla="*/ 1998821 w 2657475"/>
                <a:gd name="connsiteY16" fmla="*/ 1897250 h 2438400"/>
                <a:gd name="connsiteX17" fmla="*/ 2027396 w 2657475"/>
                <a:gd name="connsiteY17" fmla="*/ 1709607 h 2438400"/>
                <a:gd name="connsiteX18" fmla="*/ 2015966 w 2657475"/>
                <a:gd name="connsiteY18" fmla="*/ 1630550 h 2438400"/>
                <a:gd name="connsiteX19" fmla="*/ 1779746 w 2657475"/>
                <a:gd name="connsiteY19" fmla="*/ 1366707 h 2438400"/>
                <a:gd name="connsiteX20" fmla="*/ 1827371 w 2657475"/>
                <a:gd name="connsiteY20" fmla="*/ 1300032 h 2438400"/>
                <a:gd name="connsiteX21" fmla="*/ 1854041 w 2657475"/>
                <a:gd name="connsiteY21" fmla="*/ 1255264 h 2438400"/>
                <a:gd name="connsiteX22" fmla="*/ 1841659 w 2657475"/>
                <a:gd name="connsiteY22" fmla="*/ 1220022 h 2438400"/>
                <a:gd name="connsiteX23" fmla="*/ 1834991 w 2657475"/>
                <a:gd name="connsiteY23" fmla="*/ 1188589 h 2438400"/>
                <a:gd name="connsiteX24" fmla="*/ 1833086 w 2657475"/>
                <a:gd name="connsiteY24" fmla="*/ 1147632 h 2438400"/>
                <a:gd name="connsiteX25" fmla="*/ 1799749 w 2657475"/>
                <a:gd name="connsiteY25" fmla="*/ 1114294 h 2438400"/>
                <a:gd name="connsiteX26" fmla="*/ 1774031 w 2657475"/>
                <a:gd name="connsiteY26" fmla="*/ 1078099 h 2438400"/>
                <a:gd name="connsiteX27" fmla="*/ 1723549 w 2657475"/>
                <a:gd name="connsiteY27" fmla="*/ 1099054 h 2438400"/>
                <a:gd name="connsiteX28" fmla="*/ 1654016 w 2657475"/>
                <a:gd name="connsiteY28" fmla="*/ 1186684 h 2438400"/>
                <a:gd name="connsiteX29" fmla="*/ 1637824 w 2657475"/>
                <a:gd name="connsiteY29" fmla="*/ 1186684 h 2438400"/>
                <a:gd name="connsiteX30" fmla="*/ 1458754 w 2657475"/>
                <a:gd name="connsiteY30" fmla="*/ 1060954 h 2438400"/>
                <a:gd name="connsiteX31" fmla="*/ 1353979 w 2657475"/>
                <a:gd name="connsiteY31" fmla="*/ 1099054 h 2438400"/>
                <a:gd name="connsiteX32" fmla="*/ 1339691 w 2657475"/>
                <a:gd name="connsiteY32" fmla="*/ 1081909 h 2438400"/>
                <a:gd name="connsiteX33" fmla="*/ 1256824 w 2657475"/>
                <a:gd name="connsiteY33" fmla="*/ 1012377 h 2438400"/>
                <a:gd name="connsiteX34" fmla="*/ 1223486 w 2657475"/>
                <a:gd name="connsiteY34" fmla="*/ 958084 h 2438400"/>
                <a:gd name="connsiteX35" fmla="*/ 1261586 w 2657475"/>
                <a:gd name="connsiteY35" fmla="*/ 899029 h 2438400"/>
                <a:gd name="connsiteX36" fmla="*/ 1299686 w 2657475"/>
                <a:gd name="connsiteY36" fmla="*/ 920937 h 2438400"/>
                <a:gd name="connsiteX37" fmla="*/ 1358741 w 2657475"/>
                <a:gd name="connsiteY37" fmla="*/ 916174 h 2438400"/>
                <a:gd name="connsiteX38" fmla="*/ 1366361 w 2657475"/>
                <a:gd name="connsiteY38" fmla="*/ 887599 h 2438400"/>
                <a:gd name="connsiteX39" fmla="*/ 1399699 w 2657475"/>
                <a:gd name="connsiteY39" fmla="*/ 889504 h 2438400"/>
                <a:gd name="connsiteX40" fmla="*/ 1412081 w 2657475"/>
                <a:gd name="connsiteY40" fmla="*/ 865692 h 2438400"/>
                <a:gd name="connsiteX41" fmla="*/ 1440656 w 2657475"/>
                <a:gd name="connsiteY41" fmla="*/ 860929 h 2438400"/>
                <a:gd name="connsiteX42" fmla="*/ 1452086 w 2657475"/>
                <a:gd name="connsiteY42" fmla="*/ 830449 h 2438400"/>
                <a:gd name="connsiteX43" fmla="*/ 1497806 w 2657475"/>
                <a:gd name="connsiteY43" fmla="*/ 825687 h 2438400"/>
                <a:gd name="connsiteX44" fmla="*/ 1513999 w 2657475"/>
                <a:gd name="connsiteY44" fmla="*/ 797112 h 2438400"/>
                <a:gd name="connsiteX45" fmla="*/ 1520666 w 2657475"/>
                <a:gd name="connsiteY45" fmla="*/ 687574 h 2438400"/>
                <a:gd name="connsiteX46" fmla="*/ 1560671 w 2657475"/>
                <a:gd name="connsiteY46" fmla="*/ 654237 h 2438400"/>
                <a:gd name="connsiteX47" fmla="*/ 1667351 w 2657475"/>
                <a:gd name="connsiteY47" fmla="*/ 541842 h 2438400"/>
                <a:gd name="connsiteX48" fmla="*/ 1674019 w 2657475"/>
                <a:gd name="connsiteY48" fmla="*/ 578037 h 2438400"/>
                <a:gd name="connsiteX49" fmla="*/ 1697831 w 2657475"/>
                <a:gd name="connsiteY49" fmla="*/ 511362 h 2438400"/>
                <a:gd name="connsiteX50" fmla="*/ 1718786 w 2657475"/>
                <a:gd name="connsiteY50" fmla="*/ 552319 h 2438400"/>
                <a:gd name="connsiteX51" fmla="*/ 1749266 w 2657475"/>
                <a:gd name="connsiteY51" fmla="*/ 473262 h 2438400"/>
                <a:gd name="connsiteX52" fmla="*/ 1768316 w 2657475"/>
                <a:gd name="connsiteY52" fmla="*/ 552319 h 2438400"/>
                <a:gd name="connsiteX53" fmla="*/ 1777841 w 2657475"/>
                <a:gd name="connsiteY53" fmla="*/ 436114 h 2438400"/>
                <a:gd name="connsiteX54" fmla="*/ 1744504 w 2657475"/>
                <a:gd name="connsiteY54" fmla="*/ 324672 h 2438400"/>
                <a:gd name="connsiteX55" fmla="*/ 1623536 w 2657475"/>
                <a:gd name="connsiteY55" fmla="*/ 188464 h 2438400"/>
                <a:gd name="connsiteX56" fmla="*/ 1264444 w 2657475"/>
                <a:gd name="connsiteY56" fmla="*/ 7489 h 2438400"/>
                <a:gd name="connsiteX57" fmla="*/ 845344 w 2657475"/>
                <a:gd name="connsiteY57" fmla="*/ 407539 h 2438400"/>
                <a:gd name="connsiteX58" fmla="*/ 673894 w 2657475"/>
                <a:gd name="connsiteY58" fmla="*/ 515172 h 2438400"/>
                <a:gd name="connsiteX59" fmla="*/ 432911 w 2657475"/>
                <a:gd name="connsiteY59" fmla="*/ 683764 h 2438400"/>
                <a:gd name="connsiteX60" fmla="*/ 328136 w 2657475"/>
                <a:gd name="connsiteY60" fmla="*/ 871407 h 2438400"/>
                <a:gd name="connsiteX61" fmla="*/ 210979 w 2657475"/>
                <a:gd name="connsiteY61" fmla="*/ 1068574 h 2438400"/>
                <a:gd name="connsiteX62" fmla="*/ 90964 w 2657475"/>
                <a:gd name="connsiteY62" fmla="*/ 1174302 h 2438400"/>
                <a:gd name="connsiteX63" fmla="*/ 133826 w 2657475"/>
                <a:gd name="connsiteY63" fmla="*/ 1162872 h 2438400"/>
                <a:gd name="connsiteX64" fmla="*/ 16669 w 2657475"/>
                <a:gd name="connsiteY64" fmla="*/ 1445764 h 2438400"/>
                <a:gd name="connsiteX65" fmla="*/ 64294 w 2657475"/>
                <a:gd name="connsiteY65" fmla="*/ 1400997 h 2438400"/>
                <a:gd name="connsiteX66" fmla="*/ 38576 w 2657475"/>
                <a:gd name="connsiteY66" fmla="*/ 1543872 h 2438400"/>
                <a:gd name="connsiteX67" fmla="*/ 7144 w 2657475"/>
                <a:gd name="connsiteY67" fmla="*/ 1769614 h 2438400"/>
                <a:gd name="connsiteX68" fmla="*/ 57626 w 2657475"/>
                <a:gd name="connsiteY68" fmla="*/ 1696272 h 2438400"/>
                <a:gd name="connsiteX69" fmla="*/ 10001 w 2657475"/>
                <a:gd name="connsiteY69" fmla="*/ 1889629 h 2438400"/>
                <a:gd name="connsiteX70" fmla="*/ 64294 w 2657475"/>
                <a:gd name="connsiteY70" fmla="*/ 1791522 h 2438400"/>
                <a:gd name="connsiteX71" fmla="*/ 32861 w 2657475"/>
                <a:gd name="connsiteY71" fmla="*/ 2001072 h 2438400"/>
                <a:gd name="connsiteX72" fmla="*/ 68104 w 2657475"/>
                <a:gd name="connsiteY72" fmla="*/ 2184905 h 2438400"/>
                <a:gd name="connsiteX73" fmla="*/ 147161 w 2657475"/>
                <a:gd name="connsiteY73" fmla="*/ 2175380 h 2438400"/>
                <a:gd name="connsiteX74" fmla="*/ 347186 w 2657475"/>
                <a:gd name="connsiteY74" fmla="*/ 2429697 h 2438400"/>
                <a:gd name="connsiteX75" fmla="*/ 718661 w 2657475"/>
                <a:gd name="connsiteY75" fmla="*/ 2391597 h 2438400"/>
                <a:gd name="connsiteX76" fmla="*/ 816769 w 2657475"/>
                <a:gd name="connsiteY76" fmla="*/ 2322064 h 2438400"/>
                <a:gd name="connsiteX77" fmla="*/ 890111 w 2657475"/>
                <a:gd name="connsiteY77" fmla="*/ 2264914 h 2438400"/>
                <a:gd name="connsiteX78" fmla="*/ 940594 w 2657475"/>
                <a:gd name="connsiteY78" fmla="*/ 2243007 h 2438400"/>
                <a:gd name="connsiteX79" fmla="*/ 994886 w 2657475"/>
                <a:gd name="connsiteY79" fmla="*/ 2226814 h 2438400"/>
                <a:gd name="connsiteX80" fmla="*/ 1011079 w 2657475"/>
                <a:gd name="connsiteY80" fmla="*/ 2160139 h 2438400"/>
                <a:gd name="connsiteX81" fmla="*/ 1032986 w 2657475"/>
                <a:gd name="connsiteY81" fmla="*/ 2143947 h 2438400"/>
                <a:gd name="connsiteX82" fmla="*/ 1042511 w 2657475"/>
                <a:gd name="connsiteY82" fmla="*/ 2089654 h 2438400"/>
                <a:gd name="connsiteX83" fmla="*/ 1052036 w 2657475"/>
                <a:gd name="connsiteY83" fmla="*/ 2022979 h 2438400"/>
                <a:gd name="connsiteX84" fmla="*/ 1061561 w 2657475"/>
                <a:gd name="connsiteY84" fmla="*/ 1930587 h 2438400"/>
                <a:gd name="connsiteX85" fmla="*/ 1087279 w 2657475"/>
                <a:gd name="connsiteY85" fmla="*/ 1866769 h 2438400"/>
                <a:gd name="connsiteX86" fmla="*/ 1306354 w 2657475"/>
                <a:gd name="connsiteY86" fmla="*/ 1606737 h 2438400"/>
                <a:gd name="connsiteX87" fmla="*/ 1382554 w 2657475"/>
                <a:gd name="connsiteY87" fmla="*/ 1561969 h 2438400"/>
                <a:gd name="connsiteX88" fmla="*/ 1413986 w 2657475"/>
                <a:gd name="connsiteY88" fmla="*/ 1578162 h 2438400"/>
                <a:gd name="connsiteX89" fmla="*/ 1615916 w 2657475"/>
                <a:gd name="connsiteY89" fmla="*/ 1890582 h 2438400"/>
                <a:gd name="connsiteX90" fmla="*/ 1768316 w 2657475"/>
                <a:gd name="connsiteY90" fmla="*/ 2219194 h 2438400"/>
                <a:gd name="connsiteX91" fmla="*/ 1804511 w 2657475"/>
                <a:gd name="connsiteY91" fmla="*/ 2371594 h 2438400"/>
                <a:gd name="connsiteX92" fmla="*/ 1925479 w 2657475"/>
                <a:gd name="connsiteY92" fmla="*/ 2350639 h 2438400"/>
                <a:gd name="connsiteX93" fmla="*/ 1958816 w 2657475"/>
                <a:gd name="connsiteY93" fmla="*/ 2317302 h 2438400"/>
                <a:gd name="connsiteX94" fmla="*/ 2009299 w 2657475"/>
                <a:gd name="connsiteY94" fmla="*/ 2347782 h 2438400"/>
                <a:gd name="connsiteX95" fmla="*/ 2095024 w 2657475"/>
                <a:gd name="connsiteY95" fmla="*/ 2430650 h 2438400"/>
                <a:gd name="connsiteX96" fmla="*/ 2230279 w 2657475"/>
                <a:gd name="connsiteY96" fmla="*/ 2363975 h 2438400"/>
                <a:gd name="connsiteX97" fmla="*/ 2435066 w 2657475"/>
                <a:gd name="connsiteY97" fmla="*/ 2283012 h 2438400"/>
                <a:gd name="connsiteX98" fmla="*/ 2546509 w 2657475"/>
                <a:gd name="connsiteY98" fmla="*/ 2227767 h 2438400"/>
                <a:gd name="connsiteX99" fmla="*/ 2630329 w 2657475"/>
                <a:gd name="connsiteY99" fmla="*/ 2172522 h 2438400"/>
                <a:gd name="connsiteX100" fmla="*/ 2647474 w 2657475"/>
                <a:gd name="connsiteY100" fmla="*/ 2161092 h 2438400"/>
                <a:gd name="connsiteX101" fmla="*/ 2647474 w 2657475"/>
                <a:gd name="connsiteY101" fmla="*/ 2143947 h 2438400"/>
                <a:gd name="connsiteX102" fmla="*/ 2655094 w 2657475"/>
                <a:gd name="connsiteY102" fmla="*/ 2131564 h 2438400"/>
                <a:gd name="connsiteX103" fmla="*/ 2649379 w 2657475"/>
                <a:gd name="connsiteY103" fmla="*/ 2105847 h 2438400"/>
                <a:gd name="connsiteX104" fmla="*/ 918686 w 2657475"/>
                <a:gd name="connsiteY104" fmla="*/ 1436239 h 2438400"/>
                <a:gd name="connsiteX105" fmla="*/ 897731 w 2657475"/>
                <a:gd name="connsiteY105" fmla="*/ 1472434 h 2438400"/>
                <a:gd name="connsiteX106" fmla="*/ 873919 w 2657475"/>
                <a:gd name="connsiteY106" fmla="*/ 1496247 h 2438400"/>
                <a:gd name="connsiteX107" fmla="*/ 832961 w 2657475"/>
                <a:gd name="connsiteY107" fmla="*/ 1532442 h 2438400"/>
                <a:gd name="connsiteX108" fmla="*/ 804386 w 2657475"/>
                <a:gd name="connsiteY108" fmla="*/ 1537204 h 2438400"/>
                <a:gd name="connsiteX109" fmla="*/ 783431 w 2657475"/>
                <a:gd name="connsiteY109" fmla="*/ 1515297 h 2438400"/>
                <a:gd name="connsiteX110" fmla="*/ 752951 w 2657475"/>
                <a:gd name="connsiteY110" fmla="*/ 1508629 h 2438400"/>
                <a:gd name="connsiteX111" fmla="*/ 754856 w 2657475"/>
                <a:gd name="connsiteY111" fmla="*/ 1454337 h 2438400"/>
                <a:gd name="connsiteX112" fmla="*/ 826294 w 2657475"/>
                <a:gd name="connsiteY112" fmla="*/ 1399092 h 2438400"/>
                <a:gd name="connsiteX113" fmla="*/ 871061 w 2657475"/>
                <a:gd name="connsiteY113" fmla="*/ 1291459 h 2438400"/>
                <a:gd name="connsiteX114" fmla="*/ 915829 w 2657475"/>
                <a:gd name="connsiteY114" fmla="*/ 1286697 h 2438400"/>
                <a:gd name="connsiteX115" fmla="*/ 1001554 w 2657475"/>
                <a:gd name="connsiteY115" fmla="*/ 1374327 h 2438400"/>
                <a:gd name="connsiteX116" fmla="*/ 918686 w 2657475"/>
                <a:gd name="connsiteY116" fmla="*/ 1436239 h 243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</a:cxnLst>
              <a:rect l="l" t="t" r="r" b="b"/>
              <a:pathLst>
                <a:path w="2657475" h="2438400">
                  <a:moveTo>
                    <a:pt x="2649379" y="2105847"/>
                  </a:moveTo>
                  <a:lnTo>
                    <a:pt x="2644616" y="2094417"/>
                  </a:lnTo>
                  <a:lnTo>
                    <a:pt x="2649379" y="2070604"/>
                  </a:lnTo>
                  <a:lnTo>
                    <a:pt x="2644616" y="2062984"/>
                  </a:lnTo>
                  <a:lnTo>
                    <a:pt x="2630329" y="2055364"/>
                  </a:lnTo>
                  <a:lnTo>
                    <a:pt x="2633186" y="2039172"/>
                  </a:lnTo>
                  <a:lnTo>
                    <a:pt x="2628424" y="2032504"/>
                  </a:lnTo>
                  <a:lnTo>
                    <a:pt x="2620804" y="2029647"/>
                  </a:lnTo>
                  <a:cubicBezTo>
                    <a:pt x="2620804" y="2029647"/>
                    <a:pt x="2628424" y="1980117"/>
                    <a:pt x="2576036" y="1994404"/>
                  </a:cubicBezTo>
                  <a:cubicBezTo>
                    <a:pt x="2576036" y="1994404"/>
                    <a:pt x="2493169" y="2006787"/>
                    <a:pt x="2450306" y="2037267"/>
                  </a:cubicBezTo>
                  <a:cubicBezTo>
                    <a:pt x="2450306" y="2037267"/>
                    <a:pt x="2404586" y="2058222"/>
                    <a:pt x="2367439" y="2059175"/>
                  </a:cubicBezTo>
                  <a:cubicBezTo>
                    <a:pt x="2367439" y="2059175"/>
                    <a:pt x="2397919" y="2025837"/>
                    <a:pt x="2388394" y="2002025"/>
                  </a:cubicBezTo>
                  <a:cubicBezTo>
                    <a:pt x="2388394" y="2002025"/>
                    <a:pt x="2376964" y="1970592"/>
                    <a:pt x="2333149" y="1995357"/>
                  </a:cubicBezTo>
                  <a:cubicBezTo>
                    <a:pt x="2333149" y="1995357"/>
                    <a:pt x="2290286" y="2021075"/>
                    <a:pt x="2230279" y="2017264"/>
                  </a:cubicBezTo>
                  <a:cubicBezTo>
                    <a:pt x="2230279" y="2017264"/>
                    <a:pt x="2194084" y="2015359"/>
                    <a:pt x="2156936" y="2010597"/>
                  </a:cubicBezTo>
                  <a:cubicBezTo>
                    <a:pt x="2156936" y="2010597"/>
                    <a:pt x="2128361" y="2013454"/>
                    <a:pt x="2101691" y="2037267"/>
                  </a:cubicBezTo>
                  <a:cubicBezTo>
                    <a:pt x="2101691" y="2037267"/>
                    <a:pt x="2020729" y="1970592"/>
                    <a:pt x="1998821" y="1897250"/>
                  </a:cubicBezTo>
                  <a:cubicBezTo>
                    <a:pt x="1998821" y="1897250"/>
                    <a:pt x="2025491" y="1808667"/>
                    <a:pt x="2027396" y="1709607"/>
                  </a:cubicBezTo>
                  <a:cubicBezTo>
                    <a:pt x="2027396" y="1709607"/>
                    <a:pt x="2024539" y="1674364"/>
                    <a:pt x="2015966" y="1630550"/>
                  </a:cubicBezTo>
                  <a:cubicBezTo>
                    <a:pt x="2015966" y="1630550"/>
                    <a:pt x="1889284" y="1452432"/>
                    <a:pt x="1779746" y="1366707"/>
                  </a:cubicBezTo>
                  <a:cubicBezTo>
                    <a:pt x="1779746" y="1366707"/>
                    <a:pt x="1810226" y="1349562"/>
                    <a:pt x="1827371" y="1300032"/>
                  </a:cubicBezTo>
                  <a:cubicBezTo>
                    <a:pt x="1827371" y="1300032"/>
                    <a:pt x="1834991" y="1269552"/>
                    <a:pt x="1854041" y="1255264"/>
                  </a:cubicBezTo>
                  <a:cubicBezTo>
                    <a:pt x="1854041" y="1255264"/>
                    <a:pt x="1868329" y="1231452"/>
                    <a:pt x="1841659" y="1220022"/>
                  </a:cubicBezTo>
                  <a:cubicBezTo>
                    <a:pt x="1841659" y="1220022"/>
                    <a:pt x="1829276" y="1200972"/>
                    <a:pt x="1834991" y="1188589"/>
                  </a:cubicBezTo>
                  <a:cubicBezTo>
                    <a:pt x="1834991" y="1188589"/>
                    <a:pt x="1852136" y="1147632"/>
                    <a:pt x="1833086" y="1147632"/>
                  </a:cubicBezTo>
                  <a:cubicBezTo>
                    <a:pt x="1833086" y="1147632"/>
                    <a:pt x="1797844" y="1130487"/>
                    <a:pt x="1799749" y="1114294"/>
                  </a:cubicBezTo>
                  <a:cubicBezTo>
                    <a:pt x="1799749" y="1114294"/>
                    <a:pt x="1814036" y="1073337"/>
                    <a:pt x="1774031" y="1078099"/>
                  </a:cubicBezTo>
                  <a:cubicBezTo>
                    <a:pt x="1774031" y="1078099"/>
                    <a:pt x="1764506" y="1073337"/>
                    <a:pt x="1723549" y="1099054"/>
                  </a:cubicBezTo>
                  <a:cubicBezTo>
                    <a:pt x="1723549" y="1099054"/>
                    <a:pt x="1668304" y="1151442"/>
                    <a:pt x="1654016" y="1186684"/>
                  </a:cubicBezTo>
                  <a:lnTo>
                    <a:pt x="1637824" y="1186684"/>
                  </a:lnTo>
                  <a:cubicBezTo>
                    <a:pt x="1637824" y="1186684"/>
                    <a:pt x="1596866" y="1074289"/>
                    <a:pt x="1458754" y="1060954"/>
                  </a:cubicBezTo>
                  <a:cubicBezTo>
                    <a:pt x="1458754" y="1060954"/>
                    <a:pt x="1409224" y="1051429"/>
                    <a:pt x="1353979" y="1099054"/>
                  </a:cubicBezTo>
                  <a:lnTo>
                    <a:pt x="1339691" y="1081909"/>
                  </a:lnTo>
                  <a:lnTo>
                    <a:pt x="1256824" y="1012377"/>
                  </a:lnTo>
                  <a:cubicBezTo>
                    <a:pt x="1256824" y="1012377"/>
                    <a:pt x="1223486" y="1005709"/>
                    <a:pt x="1223486" y="958084"/>
                  </a:cubicBezTo>
                  <a:cubicBezTo>
                    <a:pt x="1223486" y="958084"/>
                    <a:pt x="1216819" y="907602"/>
                    <a:pt x="1261586" y="899029"/>
                  </a:cubicBezTo>
                  <a:cubicBezTo>
                    <a:pt x="1261586" y="899029"/>
                    <a:pt x="1285399" y="896172"/>
                    <a:pt x="1299686" y="920937"/>
                  </a:cubicBezTo>
                  <a:cubicBezTo>
                    <a:pt x="1299686" y="920937"/>
                    <a:pt x="1334929" y="954274"/>
                    <a:pt x="1358741" y="916174"/>
                  </a:cubicBezTo>
                  <a:cubicBezTo>
                    <a:pt x="1358741" y="916174"/>
                    <a:pt x="1361599" y="899982"/>
                    <a:pt x="1366361" y="887599"/>
                  </a:cubicBezTo>
                  <a:cubicBezTo>
                    <a:pt x="1366361" y="887599"/>
                    <a:pt x="1382554" y="897124"/>
                    <a:pt x="1399699" y="889504"/>
                  </a:cubicBezTo>
                  <a:cubicBezTo>
                    <a:pt x="1399699" y="889504"/>
                    <a:pt x="1412081" y="884742"/>
                    <a:pt x="1412081" y="865692"/>
                  </a:cubicBezTo>
                  <a:cubicBezTo>
                    <a:pt x="1412081" y="865692"/>
                    <a:pt x="1416844" y="854262"/>
                    <a:pt x="1440656" y="860929"/>
                  </a:cubicBezTo>
                  <a:cubicBezTo>
                    <a:pt x="1440656" y="860929"/>
                    <a:pt x="1450181" y="865692"/>
                    <a:pt x="1452086" y="830449"/>
                  </a:cubicBezTo>
                  <a:lnTo>
                    <a:pt x="1497806" y="825687"/>
                  </a:lnTo>
                  <a:cubicBezTo>
                    <a:pt x="1497806" y="825687"/>
                    <a:pt x="1514951" y="827592"/>
                    <a:pt x="1513999" y="797112"/>
                  </a:cubicBezTo>
                  <a:cubicBezTo>
                    <a:pt x="1513999" y="797112"/>
                    <a:pt x="1506379" y="711387"/>
                    <a:pt x="1520666" y="687574"/>
                  </a:cubicBezTo>
                  <a:cubicBezTo>
                    <a:pt x="1520666" y="687574"/>
                    <a:pt x="1533049" y="671382"/>
                    <a:pt x="1560671" y="654237"/>
                  </a:cubicBezTo>
                  <a:cubicBezTo>
                    <a:pt x="1560671" y="654237"/>
                    <a:pt x="1643539" y="604707"/>
                    <a:pt x="1667351" y="541842"/>
                  </a:cubicBezTo>
                  <a:cubicBezTo>
                    <a:pt x="1667351" y="541842"/>
                    <a:pt x="1686401" y="551367"/>
                    <a:pt x="1674019" y="578037"/>
                  </a:cubicBezTo>
                  <a:cubicBezTo>
                    <a:pt x="1674019" y="578037"/>
                    <a:pt x="1697831" y="561844"/>
                    <a:pt x="1697831" y="511362"/>
                  </a:cubicBezTo>
                  <a:cubicBezTo>
                    <a:pt x="1697831" y="511362"/>
                    <a:pt x="1721644" y="514219"/>
                    <a:pt x="1718786" y="552319"/>
                  </a:cubicBezTo>
                  <a:cubicBezTo>
                    <a:pt x="1718786" y="552319"/>
                    <a:pt x="1750219" y="506599"/>
                    <a:pt x="1749266" y="473262"/>
                  </a:cubicBezTo>
                  <a:cubicBezTo>
                    <a:pt x="1749266" y="473262"/>
                    <a:pt x="1789271" y="466594"/>
                    <a:pt x="1768316" y="552319"/>
                  </a:cubicBezTo>
                  <a:cubicBezTo>
                    <a:pt x="1768316" y="552319"/>
                    <a:pt x="1794986" y="498027"/>
                    <a:pt x="1777841" y="436114"/>
                  </a:cubicBezTo>
                  <a:cubicBezTo>
                    <a:pt x="1777841" y="436114"/>
                    <a:pt x="1763554" y="352294"/>
                    <a:pt x="1744504" y="324672"/>
                  </a:cubicBezTo>
                  <a:cubicBezTo>
                    <a:pt x="1744504" y="324672"/>
                    <a:pt x="1665446" y="183702"/>
                    <a:pt x="1623536" y="188464"/>
                  </a:cubicBezTo>
                  <a:cubicBezTo>
                    <a:pt x="1623536" y="188464"/>
                    <a:pt x="1473994" y="-2036"/>
                    <a:pt x="1264444" y="7489"/>
                  </a:cubicBezTo>
                  <a:cubicBezTo>
                    <a:pt x="1264444" y="7489"/>
                    <a:pt x="1023461" y="-11561"/>
                    <a:pt x="845344" y="407539"/>
                  </a:cubicBezTo>
                  <a:cubicBezTo>
                    <a:pt x="845344" y="407539"/>
                    <a:pt x="838676" y="461832"/>
                    <a:pt x="673894" y="515172"/>
                  </a:cubicBezTo>
                  <a:cubicBezTo>
                    <a:pt x="673894" y="515172"/>
                    <a:pt x="537686" y="543747"/>
                    <a:pt x="432911" y="683764"/>
                  </a:cubicBezTo>
                  <a:cubicBezTo>
                    <a:pt x="432911" y="683764"/>
                    <a:pt x="369094" y="766632"/>
                    <a:pt x="328136" y="871407"/>
                  </a:cubicBezTo>
                  <a:cubicBezTo>
                    <a:pt x="328136" y="871407"/>
                    <a:pt x="280511" y="1007614"/>
                    <a:pt x="210979" y="1068574"/>
                  </a:cubicBezTo>
                  <a:lnTo>
                    <a:pt x="90964" y="1174302"/>
                  </a:lnTo>
                  <a:cubicBezTo>
                    <a:pt x="97631" y="1169539"/>
                    <a:pt x="110966" y="1162872"/>
                    <a:pt x="133826" y="1162872"/>
                  </a:cubicBezTo>
                  <a:cubicBezTo>
                    <a:pt x="133826" y="1162872"/>
                    <a:pt x="35719" y="1305747"/>
                    <a:pt x="16669" y="1445764"/>
                  </a:cubicBezTo>
                  <a:cubicBezTo>
                    <a:pt x="16669" y="1445764"/>
                    <a:pt x="45244" y="1404807"/>
                    <a:pt x="64294" y="1400997"/>
                  </a:cubicBezTo>
                  <a:cubicBezTo>
                    <a:pt x="64294" y="1400997"/>
                    <a:pt x="32861" y="1461004"/>
                    <a:pt x="38576" y="1543872"/>
                  </a:cubicBezTo>
                  <a:cubicBezTo>
                    <a:pt x="38576" y="1543872"/>
                    <a:pt x="48101" y="1651504"/>
                    <a:pt x="7144" y="1769614"/>
                  </a:cubicBezTo>
                  <a:cubicBezTo>
                    <a:pt x="7144" y="1769614"/>
                    <a:pt x="32861" y="1757232"/>
                    <a:pt x="57626" y="1696272"/>
                  </a:cubicBezTo>
                  <a:cubicBezTo>
                    <a:pt x="57626" y="1696272"/>
                    <a:pt x="3334" y="1832479"/>
                    <a:pt x="10001" y="1889629"/>
                  </a:cubicBezTo>
                  <a:cubicBezTo>
                    <a:pt x="10001" y="1889629"/>
                    <a:pt x="26194" y="1803904"/>
                    <a:pt x="64294" y="1791522"/>
                  </a:cubicBezTo>
                  <a:cubicBezTo>
                    <a:pt x="64294" y="1791522"/>
                    <a:pt x="64294" y="1956304"/>
                    <a:pt x="32861" y="2001072"/>
                  </a:cubicBezTo>
                  <a:cubicBezTo>
                    <a:pt x="32861" y="2001072"/>
                    <a:pt x="64294" y="2093464"/>
                    <a:pt x="68104" y="2184905"/>
                  </a:cubicBezTo>
                  <a:lnTo>
                    <a:pt x="147161" y="2175380"/>
                  </a:lnTo>
                  <a:cubicBezTo>
                    <a:pt x="147161" y="2175380"/>
                    <a:pt x="125254" y="2382072"/>
                    <a:pt x="347186" y="2429697"/>
                  </a:cubicBezTo>
                  <a:cubicBezTo>
                    <a:pt x="347186" y="2429697"/>
                    <a:pt x="591979" y="2445889"/>
                    <a:pt x="718661" y="2391597"/>
                  </a:cubicBezTo>
                  <a:cubicBezTo>
                    <a:pt x="718661" y="2391597"/>
                    <a:pt x="794861" y="2356355"/>
                    <a:pt x="816769" y="2322064"/>
                  </a:cubicBezTo>
                  <a:cubicBezTo>
                    <a:pt x="816769" y="2322064"/>
                    <a:pt x="835819" y="2331589"/>
                    <a:pt x="890111" y="2264914"/>
                  </a:cubicBezTo>
                  <a:lnTo>
                    <a:pt x="940594" y="2243007"/>
                  </a:lnTo>
                  <a:lnTo>
                    <a:pt x="994886" y="2226814"/>
                  </a:lnTo>
                  <a:lnTo>
                    <a:pt x="1011079" y="2160139"/>
                  </a:lnTo>
                  <a:lnTo>
                    <a:pt x="1032986" y="2143947"/>
                  </a:lnTo>
                  <a:cubicBezTo>
                    <a:pt x="1032986" y="2143947"/>
                    <a:pt x="1071086" y="2146805"/>
                    <a:pt x="1042511" y="2089654"/>
                  </a:cubicBezTo>
                  <a:cubicBezTo>
                    <a:pt x="1042511" y="2089654"/>
                    <a:pt x="1020604" y="2039172"/>
                    <a:pt x="1052036" y="2022979"/>
                  </a:cubicBezTo>
                  <a:cubicBezTo>
                    <a:pt x="1052036" y="2022979"/>
                    <a:pt x="1077754" y="2013454"/>
                    <a:pt x="1061561" y="1930587"/>
                  </a:cubicBezTo>
                  <a:cubicBezTo>
                    <a:pt x="1061561" y="1930587"/>
                    <a:pt x="1052036" y="1882962"/>
                    <a:pt x="1087279" y="1866769"/>
                  </a:cubicBezTo>
                  <a:cubicBezTo>
                    <a:pt x="1087279" y="1866769"/>
                    <a:pt x="1153954" y="1831527"/>
                    <a:pt x="1306354" y="1606737"/>
                  </a:cubicBezTo>
                  <a:cubicBezTo>
                    <a:pt x="1306354" y="1606737"/>
                    <a:pt x="1351121" y="1552444"/>
                    <a:pt x="1382554" y="1561969"/>
                  </a:cubicBezTo>
                  <a:cubicBezTo>
                    <a:pt x="1382554" y="1561969"/>
                    <a:pt x="1413986" y="1540062"/>
                    <a:pt x="1413986" y="1578162"/>
                  </a:cubicBezTo>
                  <a:cubicBezTo>
                    <a:pt x="1413986" y="1578162"/>
                    <a:pt x="1488281" y="1792475"/>
                    <a:pt x="1615916" y="1890582"/>
                  </a:cubicBezTo>
                  <a:cubicBezTo>
                    <a:pt x="1615916" y="1890582"/>
                    <a:pt x="1730216" y="2060127"/>
                    <a:pt x="1768316" y="2219194"/>
                  </a:cubicBezTo>
                  <a:cubicBezTo>
                    <a:pt x="1768316" y="2219194"/>
                    <a:pt x="1755934" y="2343019"/>
                    <a:pt x="1804511" y="2371594"/>
                  </a:cubicBezTo>
                  <a:cubicBezTo>
                    <a:pt x="1804511" y="2371594"/>
                    <a:pt x="1871186" y="2412552"/>
                    <a:pt x="1925479" y="2350639"/>
                  </a:cubicBezTo>
                  <a:lnTo>
                    <a:pt x="1958816" y="2317302"/>
                  </a:lnTo>
                  <a:cubicBezTo>
                    <a:pt x="1958816" y="2317302"/>
                    <a:pt x="2003584" y="2286822"/>
                    <a:pt x="2009299" y="2347782"/>
                  </a:cubicBezTo>
                  <a:cubicBezTo>
                    <a:pt x="2009299" y="2347782"/>
                    <a:pt x="2033111" y="2431602"/>
                    <a:pt x="2095024" y="2430650"/>
                  </a:cubicBezTo>
                  <a:cubicBezTo>
                    <a:pt x="2095024" y="2430650"/>
                    <a:pt x="2154079" y="2447794"/>
                    <a:pt x="2230279" y="2363975"/>
                  </a:cubicBezTo>
                  <a:cubicBezTo>
                    <a:pt x="2230279" y="2363975"/>
                    <a:pt x="2311241" y="2300157"/>
                    <a:pt x="2435066" y="2283012"/>
                  </a:cubicBezTo>
                  <a:cubicBezTo>
                    <a:pt x="2435066" y="2283012"/>
                    <a:pt x="2504599" y="2273487"/>
                    <a:pt x="2546509" y="2227767"/>
                  </a:cubicBezTo>
                  <a:cubicBezTo>
                    <a:pt x="2546509" y="2227767"/>
                    <a:pt x="2603659" y="2182047"/>
                    <a:pt x="2630329" y="2172522"/>
                  </a:cubicBezTo>
                  <a:lnTo>
                    <a:pt x="2647474" y="2161092"/>
                  </a:lnTo>
                  <a:lnTo>
                    <a:pt x="2647474" y="2143947"/>
                  </a:lnTo>
                  <a:lnTo>
                    <a:pt x="2655094" y="2131564"/>
                  </a:lnTo>
                  <a:lnTo>
                    <a:pt x="2649379" y="2105847"/>
                  </a:lnTo>
                  <a:close/>
                  <a:moveTo>
                    <a:pt x="918686" y="1436239"/>
                  </a:moveTo>
                  <a:cubicBezTo>
                    <a:pt x="894874" y="1455289"/>
                    <a:pt x="897731" y="1472434"/>
                    <a:pt x="897731" y="1472434"/>
                  </a:cubicBezTo>
                  <a:cubicBezTo>
                    <a:pt x="895826" y="1499104"/>
                    <a:pt x="873919" y="1496247"/>
                    <a:pt x="873919" y="1496247"/>
                  </a:cubicBezTo>
                  <a:cubicBezTo>
                    <a:pt x="832961" y="1493389"/>
                    <a:pt x="832961" y="1532442"/>
                    <a:pt x="832961" y="1532442"/>
                  </a:cubicBezTo>
                  <a:cubicBezTo>
                    <a:pt x="821531" y="1551492"/>
                    <a:pt x="804386" y="1537204"/>
                    <a:pt x="804386" y="1537204"/>
                  </a:cubicBezTo>
                  <a:lnTo>
                    <a:pt x="783431" y="1515297"/>
                  </a:lnTo>
                  <a:lnTo>
                    <a:pt x="752951" y="1508629"/>
                  </a:lnTo>
                  <a:lnTo>
                    <a:pt x="754856" y="1454337"/>
                  </a:lnTo>
                  <a:cubicBezTo>
                    <a:pt x="809149" y="1435287"/>
                    <a:pt x="826294" y="1399092"/>
                    <a:pt x="826294" y="1399092"/>
                  </a:cubicBezTo>
                  <a:cubicBezTo>
                    <a:pt x="852964" y="1370517"/>
                    <a:pt x="871061" y="1291459"/>
                    <a:pt x="871061" y="1291459"/>
                  </a:cubicBezTo>
                  <a:cubicBezTo>
                    <a:pt x="901541" y="1253359"/>
                    <a:pt x="915829" y="1286697"/>
                    <a:pt x="915829" y="1286697"/>
                  </a:cubicBezTo>
                  <a:cubicBezTo>
                    <a:pt x="917734" y="1305747"/>
                    <a:pt x="1001554" y="1374327"/>
                    <a:pt x="1001554" y="1374327"/>
                  </a:cubicBezTo>
                  <a:lnTo>
                    <a:pt x="918686" y="143623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C22743B-7483-4F2D-8CFB-7D5640610379}"/>
                </a:ext>
              </a:extLst>
            </p:cNvPr>
            <p:cNvSpPr/>
            <p:nvPr/>
          </p:nvSpPr>
          <p:spPr>
            <a:xfrm>
              <a:off x="4843939" y="3376136"/>
              <a:ext cx="19050" cy="19050"/>
            </a:xfrm>
            <a:custGeom>
              <a:avLst/>
              <a:gdLst>
                <a:gd name="connsiteX0" fmla="*/ 7144 w 19050"/>
                <a:gd name="connsiteY0" fmla="*/ 11906 h 19050"/>
                <a:gd name="connsiteX1" fmla="*/ 11906 w 19050"/>
                <a:gd name="connsiteY1" fmla="*/ 7144 h 19050"/>
                <a:gd name="connsiteX2" fmla="*/ 7144 w 19050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7144" y="11906"/>
                  </a:moveTo>
                  <a:lnTo>
                    <a:pt x="11906" y="7144"/>
                  </a:lnTo>
                  <a:cubicBezTo>
                    <a:pt x="9049" y="10001"/>
                    <a:pt x="7144" y="11906"/>
                    <a:pt x="7144" y="11906"/>
                  </a:cubicBezTo>
                  <a:close/>
                </a:path>
              </a:pathLst>
            </a:custGeom>
            <a:solidFill>
              <a:srgbClr val="A3807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BC835A7-9494-46F4-955E-4A8CDA4FA4B5}"/>
                </a:ext>
              </a:extLst>
            </p:cNvPr>
            <p:cNvSpPr/>
            <p:nvPr/>
          </p:nvSpPr>
          <p:spPr>
            <a:xfrm>
              <a:off x="5838190" y="2226801"/>
              <a:ext cx="571500" cy="533400"/>
            </a:xfrm>
            <a:custGeom>
              <a:avLst/>
              <a:gdLst>
                <a:gd name="connsiteX0" fmla="*/ 565468 w 571500"/>
                <a:gd name="connsiteY0" fmla="*/ 108729 h 533400"/>
                <a:gd name="connsiteX1" fmla="*/ 455930 w 571500"/>
                <a:gd name="connsiteY1" fmla="*/ 10622 h 533400"/>
                <a:gd name="connsiteX2" fmla="*/ 344488 w 571500"/>
                <a:gd name="connsiteY2" fmla="*/ 50627 h 533400"/>
                <a:gd name="connsiteX3" fmla="*/ 287338 w 571500"/>
                <a:gd name="connsiteY3" fmla="*/ 105872 h 533400"/>
                <a:gd name="connsiteX4" fmla="*/ 294005 w 571500"/>
                <a:gd name="connsiteY4" fmla="*/ 123017 h 533400"/>
                <a:gd name="connsiteX5" fmla="*/ 292100 w 571500"/>
                <a:gd name="connsiteY5" fmla="*/ 140162 h 533400"/>
                <a:gd name="connsiteX6" fmla="*/ 270193 w 571500"/>
                <a:gd name="connsiteY6" fmla="*/ 170642 h 533400"/>
                <a:gd name="connsiteX7" fmla="*/ 251143 w 571500"/>
                <a:gd name="connsiteY7" fmla="*/ 173499 h 533400"/>
                <a:gd name="connsiteX8" fmla="*/ 234950 w 571500"/>
                <a:gd name="connsiteY8" fmla="*/ 162069 h 533400"/>
                <a:gd name="connsiteX9" fmla="*/ 213995 w 571500"/>
                <a:gd name="connsiteY9" fmla="*/ 166832 h 533400"/>
                <a:gd name="connsiteX10" fmla="*/ 177800 w 571500"/>
                <a:gd name="connsiteY10" fmla="*/ 217314 h 533400"/>
                <a:gd name="connsiteX11" fmla="*/ 152083 w 571500"/>
                <a:gd name="connsiteY11" fmla="*/ 233507 h 533400"/>
                <a:gd name="connsiteX12" fmla="*/ 7302 w 571500"/>
                <a:gd name="connsiteY12" fmla="*/ 397337 h 533400"/>
                <a:gd name="connsiteX13" fmla="*/ 138748 w 571500"/>
                <a:gd name="connsiteY13" fmla="*/ 532592 h 533400"/>
                <a:gd name="connsiteX14" fmla="*/ 297815 w 571500"/>
                <a:gd name="connsiteY14" fmla="*/ 397337 h 533400"/>
                <a:gd name="connsiteX15" fmla="*/ 272098 w 571500"/>
                <a:gd name="connsiteY15" fmla="*/ 297324 h 533400"/>
                <a:gd name="connsiteX16" fmla="*/ 270193 w 571500"/>
                <a:gd name="connsiteY16" fmla="*/ 276369 h 533400"/>
                <a:gd name="connsiteX17" fmla="*/ 305435 w 571500"/>
                <a:gd name="connsiteY17" fmla="*/ 238269 h 533400"/>
                <a:gd name="connsiteX18" fmla="*/ 305435 w 571500"/>
                <a:gd name="connsiteY18" fmla="*/ 219219 h 533400"/>
                <a:gd name="connsiteX19" fmla="*/ 293053 w 571500"/>
                <a:gd name="connsiteY19" fmla="*/ 203027 h 533400"/>
                <a:gd name="connsiteX20" fmla="*/ 321628 w 571500"/>
                <a:gd name="connsiteY20" fmla="*/ 167784 h 533400"/>
                <a:gd name="connsiteX21" fmla="*/ 338773 w 571500"/>
                <a:gd name="connsiteY21" fmla="*/ 160164 h 533400"/>
                <a:gd name="connsiteX22" fmla="*/ 355918 w 571500"/>
                <a:gd name="connsiteY22" fmla="*/ 172547 h 533400"/>
                <a:gd name="connsiteX23" fmla="*/ 376873 w 571500"/>
                <a:gd name="connsiteY23" fmla="*/ 161117 h 533400"/>
                <a:gd name="connsiteX24" fmla="*/ 474028 w 571500"/>
                <a:gd name="connsiteY24" fmla="*/ 101109 h 533400"/>
                <a:gd name="connsiteX25" fmla="*/ 538798 w 571500"/>
                <a:gd name="connsiteY25" fmla="*/ 161117 h 533400"/>
                <a:gd name="connsiteX26" fmla="*/ 560705 w 571500"/>
                <a:gd name="connsiteY26" fmla="*/ 168737 h 533400"/>
                <a:gd name="connsiteX27" fmla="*/ 565468 w 571500"/>
                <a:gd name="connsiteY27" fmla="*/ 108729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1500" h="533400">
                  <a:moveTo>
                    <a:pt x="565468" y="108729"/>
                  </a:moveTo>
                  <a:cubicBezTo>
                    <a:pt x="565468" y="108729"/>
                    <a:pt x="544513" y="51579"/>
                    <a:pt x="455930" y="10622"/>
                  </a:cubicBezTo>
                  <a:cubicBezTo>
                    <a:pt x="455930" y="10622"/>
                    <a:pt x="417830" y="-10333"/>
                    <a:pt x="344488" y="50627"/>
                  </a:cubicBezTo>
                  <a:lnTo>
                    <a:pt x="287338" y="105872"/>
                  </a:lnTo>
                  <a:lnTo>
                    <a:pt x="294005" y="123017"/>
                  </a:lnTo>
                  <a:lnTo>
                    <a:pt x="292100" y="140162"/>
                  </a:lnTo>
                  <a:lnTo>
                    <a:pt x="270193" y="170642"/>
                  </a:lnTo>
                  <a:lnTo>
                    <a:pt x="251143" y="173499"/>
                  </a:lnTo>
                  <a:lnTo>
                    <a:pt x="234950" y="162069"/>
                  </a:lnTo>
                  <a:cubicBezTo>
                    <a:pt x="234950" y="162069"/>
                    <a:pt x="223520" y="154449"/>
                    <a:pt x="213995" y="166832"/>
                  </a:cubicBezTo>
                  <a:lnTo>
                    <a:pt x="177800" y="217314"/>
                  </a:lnTo>
                  <a:cubicBezTo>
                    <a:pt x="177800" y="217314"/>
                    <a:pt x="173038" y="231602"/>
                    <a:pt x="152083" y="233507"/>
                  </a:cubicBezTo>
                  <a:cubicBezTo>
                    <a:pt x="152083" y="233507"/>
                    <a:pt x="1588" y="231602"/>
                    <a:pt x="7302" y="397337"/>
                  </a:cubicBezTo>
                  <a:cubicBezTo>
                    <a:pt x="7302" y="397337"/>
                    <a:pt x="5398" y="523067"/>
                    <a:pt x="138748" y="532592"/>
                  </a:cubicBezTo>
                  <a:cubicBezTo>
                    <a:pt x="138748" y="532592"/>
                    <a:pt x="283528" y="535449"/>
                    <a:pt x="297815" y="397337"/>
                  </a:cubicBezTo>
                  <a:cubicBezTo>
                    <a:pt x="297815" y="397337"/>
                    <a:pt x="307340" y="337329"/>
                    <a:pt x="272098" y="297324"/>
                  </a:cubicBezTo>
                  <a:cubicBezTo>
                    <a:pt x="272098" y="297324"/>
                    <a:pt x="260668" y="284942"/>
                    <a:pt x="270193" y="276369"/>
                  </a:cubicBezTo>
                  <a:lnTo>
                    <a:pt x="305435" y="238269"/>
                  </a:lnTo>
                  <a:cubicBezTo>
                    <a:pt x="305435" y="238269"/>
                    <a:pt x="312103" y="233507"/>
                    <a:pt x="305435" y="219219"/>
                  </a:cubicBezTo>
                  <a:lnTo>
                    <a:pt x="293053" y="203027"/>
                  </a:lnTo>
                  <a:lnTo>
                    <a:pt x="321628" y="167784"/>
                  </a:lnTo>
                  <a:lnTo>
                    <a:pt x="338773" y="160164"/>
                  </a:lnTo>
                  <a:lnTo>
                    <a:pt x="355918" y="172547"/>
                  </a:lnTo>
                  <a:cubicBezTo>
                    <a:pt x="355918" y="172547"/>
                    <a:pt x="349250" y="177309"/>
                    <a:pt x="376873" y="161117"/>
                  </a:cubicBezTo>
                  <a:lnTo>
                    <a:pt x="474028" y="101109"/>
                  </a:lnTo>
                  <a:lnTo>
                    <a:pt x="538798" y="161117"/>
                  </a:lnTo>
                  <a:lnTo>
                    <a:pt x="560705" y="168737"/>
                  </a:lnTo>
                  <a:lnTo>
                    <a:pt x="565468" y="108729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E5A69E7-F031-44C0-9B33-26C4C3D66AD3}"/>
                </a:ext>
              </a:extLst>
            </p:cNvPr>
            <p:cNvSpPr/>
            <p:nvPr/>
          </p:nvSpPr>
          <p:spPr>
            <a:xfrm>
              <a:off x="5834438" y="2749257"/>
              <a:ext cx="123825" cy="400050"/>
            </a:xfrm>
            <a:custGeom>
              <a:avLst/>
              <a:gdLst>
                <a:gd name="connsiteX0" fmla="*/ 102495 w 123825"/>
                <a:gd name="connsiteY0" fmla="*/ 393993 h 400050"/>
                <a:gd name="connsiteX1" fmla="*/ 102495 w 123825"/>
                <a:gd name="connsiteY1" fmla="*/ 393993 h 400050"/>
                <a:gd name="connsiteX2" fmla="*/ 88207 w 123825"/>
                <a:gd name="connsiteY2" fmla="*/ 379706 h 400050"/>
                <a:gd name="connsiteX3" fmla="*/ 59632 w 123825"/>
                <a:gd name="connsiteY3" fmla="*/ 265406 h 400050"/>
                <a:gd name="connsiteX4" fmla="*/ 7245 w 123825"/>
                <a:gd name="connsiteY4" fmla="*/ 121578 h 400050"/>
                <a:gd name="connsiteX5" fmla="*/ 32010 w 123825"/>
                <a:gd name="connsiteY5" fmla="*/ 15851 h 400050"/>
                <a:gd name="connsiteX6" fmla="*/ 51060 w 123825"/>
                <a:gd name="connsiteY6" fmla="*/ 8231 h 400050"/>
                <a:gd name="connsiteX7" fmla="*/ 58679 w 123825"/>
                <a:gd name="connsiteY7" fmla="*/ 27281 h 400050"/>
                <a:gd name="connsiteX8" fmla="*/ 35820 w 123825"/>
                <a:gd name="connsiteY8" fmla="*/ 119673 h 400050"/>
                <a:gd name="connsiteX9" fmla="*/ 84397 w 123825"/>
                <a:gd name="connsiteY9" fmla="*/ 250166 h 400050"/>
                <a:gd name="connsiteX10" fmla="*/ 116782 w 123825"/>
                <a:gd name="connsiteY10" fmla="*/ 380658 h 400050"/>
                <a:gd name="connsiteX11" fmla="*/ 102495 w 123825"/>
                <a:gd name="connsiteY11" fmla="*/ 393993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3825" h="400050">
                  <a:moveTo>
                    <a:pt x="102495" y="393993"/>
                  </a:moveTo>
                  <a:cubicBezTo>
                    <a:pt x="102495" y="393993"/>
                    <a:pt x="102495" y="393993"/>
                    <a:pt x="102495" y="393993"/>
                  </a:cubicBezTo>
                  <a:cubicBezTo>
                    <a:pt x="93922" y="393993"/>
                    <a:pt x="88207" y="387326"/>
                    <a:pt x="88207" y="379706"/>
                  </a:cubicBezTo>
                  <a:cubicBezTo>
                    <a:pt x="90112" y="314936"/>
                    <a:pt x="60585" y="265406"/>
                    <a:pt x="59632" y="265406"/>
                  </a:cubicBezTo>
                  <a:cubicBezTo>
                    <a:pt x="13912" y="200636"/>
                    <a:pt x="7245" y="124436"/>
                    <a:pt x="7245" y="121578"/>
                  </a:cubicBezTo>
                  <a:cubicBezTo>
                    <a:pt x="5340" y="78716"/>
                    <a:pt x="31057" y="18708"/>
                    <a:pt x="32010" y="15851"/>
                  </a:cubicBezTo>
                  <a:cubicBezTo>
                    <a:pt x="34867" y="8231"/>
                    <a:pt x="43440" y="5373"/>
                    <a:pt x="51060" y="8231"/>
                  </a:cubicBezTo>
                  <a:cubicBezTo>
                    <a:pt x="58679" y="11088"/>
                    <a:pt x="61537" y="19661"/>
                    <a:pt x="58679" y="27281"/>
                  </a:cubicBezTo>
                  <a:cubicBezTo>
                    <a:pt x="58679" y="28233"/>
                    <a:pt x="34867" y="83478"/>
                    <a:pt x="35820" y="119673"/>
                  </a:cubicBezTo>
                  <a:cubicBezTo>
                    <a:pt x="35820" y="119673"/>
                    <a:pt x="42487" y="191111"/>
                    <a:pt x="84397" y="250166"/>
                  </a:cubicBezTo>
                  <a:cubicBezTo>
                    <a:pt x="86302" y="253023"/>
                    <a:pt x="118687" y="307316"/>
                    <a:pt x="116782" y="380658"/>
                  </a:cubicBezTo>
                  <a:cubicBezTo>
                    <a:pt x="116782" y="388278"/>
                    <a:pt x="110115" y="393993"/>
                    <a:pt x="102495" y="39399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725A06A-F774-4097-AE97-F05DF78873C8}"/>
                </a:ext>
              </a:extLst>
            </p:cNvPr>
            <p:cNvSpPr/>
            <p:nvPr/>
          </p:nvSpPr>
          <p:spPr>
            <a:xfrm>
              <a:off x="5833482" y="3499857"/>
              <a:ext cx="590550" cy="1123950"/>
            </a:xfrm>
            <a:custGeom>
              <a:avLst/>
              <a:gdLst>
                <a:gd name="connsiteX0" fmla="*/ 97735 w 590550"/>
                <a:gd name="connsiteY0" fmla="*/ 1124530 h 1123950"/>
                <a:gd name="connsiteX1" fmla="*/ 34870 w 590550"/>
                <a:gd name="connsiteY1" fmla="*/ 1102623 h 1123950"/>
                <a:gd name="connsiteX2" fmla="*/ 61540 w 590550"/>
                <a:gd name="connsiteY2" fmla="*/ 1071190 h 1123950"/>
                <a:gd name="connsiteX3" fmla="*/ 63445 w 590550"/>
                <a:gd name="connsiteY3" fmla="*/ 1070238 h 1123950"/>
                <a:gd name="connsiteX4" fmla="*/ 141550 w 590550"/>
                <a:gd name="connsiteY4" fmla="*/ 1060713 h 1123950"/>
                <a:gd name="connsiteX5" fmla="*/ 252993 w 590550"/>
                <a:gd name="connsiteY5" fmla="*/ 911170 h 1123950"/>
                <a:gd name="connsiteX6" fmla="*/ 252993 w 590550"/>
                <a:gd name="connsiteY6" fmla="*/ 910218 h 1123950"/>
                <a:gd name="connsiteX7" fmla="*/ 252993 w 590550"/>
                <a:gd name="connsiteY7" fmla="*/ 909265 h 1123950"/>
                <a:gd name="connsiteX8" fmla="*/ 176793 w 590550"/>
                <a:gd name="connsiteY8" fmla="*/ 714003 h 1123950"/>
                <a:gd name="connsiteX9" fmla="*/ 175840 w 590550"/>
                <a:gd name="connsiteY9" fmla="*/ 713050 h 1123950"/>
                <a:gd name="connsiteX10" fmla="*/ 109165 w 590550"/>
                <a:gd name="connsiteY10" fmla="*/ 567318 h 1123950"/>
                <a:gd name="connsiteX11" fmla="*/ 7248 w 590550"/>
                <a:gd name="connsiteY11" fmla="*/ 23440 h 1123950"/>
                <a:gd name="connsiteX12" fmla="*/ 19630 w 590550"/>
                <a:gd name="connsiteY12" fmla="*/ 7248 h 1123950"/>
                <a:gd name="connsiteX13" fmla="*/ 35823 w 590550"/>
                <a:gd name="connsiteY13" fmla="*/ 19630 h 1123950"/>
                <a:gd name="connsiteX14" fmla="*/ 136788 w 590550"/>
                <a:gd name="connsiteY14" fmla="*/ 559698 h 1123950"/>
                <a:gd name="connsiteX15" fmla="*/ 199653 w 590550"/>
                <a:gd name="connsiteY15" fmla="*/ 695905 h 1123950"/>
                <a:gd name="connsiteX16" fmla="*/ 281568 w 590550"/>
                <a:gd name="connsiteY16" fmla="*/ 909265 h 1123950"/>
                <a:gd name="connsiteX17" fmla="*/ 150123 w 590550"/>
                <a:gd name="connsiteY17" fmla="*/ 1087383 h 1123950"/>
                <a:gd name="connsiteX18" fmla="*/ 146313 w 590550"/>
                <a:gd name="connsiteY18" fmla="*/ 1088335 h 1123950"/>
                <a:gd name="connsiteX19" fmla="*/ 93925 w 590550"/>
                <a:gd name="connsiteY19" fmla="*/ 1095003 h 1123950"/>
                <a:gd name="connsiteX20" fmla="*/ 96783 w 590550"/>
                <a:gd name="connsiteY20" fmla="*/ 1095003 h 1123950"/>
                <a:gd name="connsiteX21" fmla="*/ 424443 w 590550"/>
                <a:gd name="connsiteY21" fmla="*/ 1093098 h 1123950"/>
                <a:gd name="connsiteX22" fmla="*/ 561603 w 590550"/>
                <a:gd name="connsiteY22" fmla="*/ 974035 h 1123950"/>
                <a:gd name="connsiteX23" fmla="*/ 511120 w 590550"/>
                <a:gd name="connsiteY23" fmla="*/ 793060 h 1123950"/>
                <a:gd name="connsiteX24" fmla="*/ 512073 w 590550"/>
                <a:gd name="connsiteY24" fmla="*/ 485403 h 1123950"/>
                <a:gd name="connsiteX25" fmla="*/ 529218 w 590550"/>
                <a:gd name="connsiteY25" fmla="*/ 473973 h 1123950"/>
                <a:gd name="connsiteX26" fmla="*/ 540648 w 590550"/>
                <a:gd name="connsiteY26" fmla="*/ 491118 h 1123950"/>
                <a:gd name="connsiteX27" fmla="*/ 535885 w 590550"/>
                <a:gd name="connsiteY27" fmla="*/ 777820 h 1123950"/>
                <a:gd name="connsiteX28" fmla="*/ 590178 w 590550"/>
                <a:gd name="connsiteY28" fmla="*/ 974988 h 1123950"/>
                <a:gd name="connsiteX29" fmla="*/ 426348 w 590550"/>
                <a:gd name="connsiteY29" fmla="*/ 1121673 h 1123950"/>
                <a:gd name="connsiteX30" fmla="*/ 424443 w 590550"/>
                <a:gd name="connsiteY30" fmla="*/ 1121673 h 1123950"/>
                <a:gd name="connsiteX31" fmla="*/ 97735 w 590550"/>
                <a:gd name="connsiteY31" fmla="*/ 1124530 h 1123950"/>
                <a:gd name="connsiteX32" fmla="*/ 145360 w 590550"/>
                <a:gd name="connsiteY32" fmla="*/ 1075953 h 1123950"/>
                <a:gd name="connsiteX33" fmla="*/ 145360 w 590550"/>
                <a:gd name="connsiteY33" fmla="*/ 1075953 h 1123950"/>
                <a:gd name="connsiteX34" fmla="*/ 145360 w 590550"/>
                <a:gd name="connsiteY34" fmla="*/ 1075953 h 1123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90550" h="1123950">
                  <a:moveTo>
                    <a:pt x="97735" y="1124530"/>
                  </a:moveTo>
                  <a:cubicBezTo>
                    <a:pt x="60588" y="1123578"/>
                    <a:pt x="38680" y="1119768"/>
                    <a:pt x="34870" y="1102623"/>
                  </a:cubicBezTo>
                  <a:cubicBezTo>
                    <a:pt x="32013" y="1087383"/>
                    <a:pt x="48205" y="1076905"/>
                    <a:pt x="61540" y="1071190"/>
                  </a:cubicBezTo>
                  <a:lnTo>
                    <a:pt x="63445" y="1070238"/>
                  </a:lnTo>
                  <a:lnTo>
                    <a:pt x="141550" y="1060713"/>
                  </a:lnTo>
                  <a:cubicBezTo>
                    <a:pt x="259660" y="1013088"/>
                    <a:pt x="252993" y="914980"/>
                    <a:pt x="252993" y="911170"/>
                  </a:cubicBezTo>
                  <a:lnTo>
                    <a:pt x="252993" y="910218"/>
                  </a:lnTo>
                  <a:lnTo>
                    <a:pt x="252993" y="909265"/>
                  </a:lnTo>
                  <a:cubicBezTo>
                    <a:pt x="255850" y="814015"/>
                    <a:pt x="177745" y="714955"/>
                    <a:pt x="176793" y="714003"/>
                  </a:cubicBezTo>
                  <a:lnTo>
                    <a:pt x="175840" y="713050"/>
                  </a:lnTo>
                  <a:cubicBezTo>
                    <a:pt x="134883" y="654948"/>
                    <a:pt x="110118" y="571128"/>
                    <a:pt x="109165" y="567318"/>
                  </a:cubicBezTo>
                  <a:cubicBezTo>
                    <a:pt x="55825" y="361578"/>
                    <a:pt x="7248" y="27250"/>
                    <a:pt x="7248" y="23440"/>
                  </a:cubicBezTo>
                  <a:cubicBezTo>
                    <a:pt x="6295" y="15820"/>
                    <a:pt x="12010" y="8200"/>
                    <a:pt x="19630" y="7248"/>
                  </a:cubicBezTo>
                  <a:cubicBezTo>
                    <a:pt x="27250" y="6295"/>
                    <a:pt x="34870" y="12010"/>
                    <a:pt x="35823" y="19630"/>
                  </a:cubicBezTo>
                  <a:cubicBezTo>
                    <a:pt x="35823" y="23440"/>
                    <a:pt x="84400" y="355863"/>
                    <a:pt x="136788" y="559698"/>
                  </a:cubicBezTo>
                  <a:cubicBezTo>
                    <a:pt x="136788" y="559698"/>
                    <a:pt x="161553" y="641613"/>
                    <a:pt x="199653" y="695905"/>
                  </a:cubicBezTo>
                  <a:cubicBezTo>
                    <a:pt x="206320" y="704478"/>
                    <a:pt x="284425" y="805443"/>
                    <a:pt x="281568" y="909265"/>
                  </a:cubicBezTo>
                  <a:cubicBezTo>
                    <a:pt x="282520" y="921648"/>
                    <a:pt x="283473" y="1034995"/>
                    <a:pt x="150123" y="1087383"/>
                  </a:cubicBezTo>
                  <a:lnTo>
                    <a:pt x="146313" y="1088335"/>
                  </a:lnTo>
                  <a:lnTo>
                    <a:pt x="93925" y="1095003"/>
                  </a:lnTo>
                  <a:cubicBezTo>
                    <a:pt x="94878" y="1095003"/>
                    <a:pt x="95830" y="1095003"/>
                    <a:pt x="96783" y="1095003"/>
                  </a:cubicBezTo>
                  <a:lnTo>
                    <a:pt x="424443" y="1093098"/>
                  </a:lnTo>
                  <a:cubicBezTo>
                    <a:pt x="436825" y="1091193"/>
                    <a:pt x="561603" y="1073095"/>
                    <a:pt x="561603" y="974035"/>
                  </a:cubicBezTo>
                  <a:cubicBezTo>
                    <a:pt x="561603" y="972130"/>
                    <a:pt x="566365" y="880690"/>
                    <a:pt x="511120" y="793060"/>
                  </a:cubicBezTo>
                  <a:cubicBezTo>
                    <a:pt x="509215" y="789250"/>
                    <a:pt x="467305" y="709240"/>
                    <a:pt x="512073" y="485403"/>
                  </a:cubicBezTo>
                  <a:cubicBezTo>
                    <a:pt x="513978" y="477783"/>
                    <a:pt x="521598" y="473020"/>
                    <a:pt x="529218" y="473973"/>
                  </a:cubicBezTo>
                  <a:cubicBezTo>
                    <a:pt x="536838" y="475878"/>
                    <a:pt x="541600" y="483498"/>
                    <a:pt x="540648" y="491118"/>
                  </a:cubicBezTo>
                  <a:cubicBezTo>
                    <a:pt x="499690" y="694953"/>
                    <a:pt x="533028" y="773058"/>
                    <a:pt x="535885" y="777820"/>
                  </a:cubicBezTo>
                  <a:cubicBezTo>
                    <a:pt x="595893" y="874023"/>
                    <a:pt x="590178" y="970225"/>
                    <a:pt x="590178" y="974988"/>
                  </a:cubicBezTo>
                  <a:cubicBezTo>
                    <a:pt x="590178" y="1075953"/>
                    <a:pt x="483498" y="1115005"/>
                    <a:pt x="426348" y="1121673"/>
                  </a:cubicBezTo>
                  <a:lnTo>
                    <a:pt x="424443" y="1121673"/>
                  </a:lnTo>
                  <a:lnTo>
                    <a:pt x="97735" y="1124530"/>
                  </a:lnTo>
                  <a:close/>
                  <a:moveTo>
                    <a:pt x="145360" y="1075953"/>
                  </a:moveTo>
                  <a:lnTo>
                    <a:pt x="145360" y="1075953"/>
                  </a:lnTo>
                  <a:lnTo>
                    <a:pt x="145360" y="1075953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A28BF9E-4CC3-4E94-9D50-08EDCA49F981}"/>
                </a:ext>
              </a:extLst>
            </p:cNvPr>
            <p:cNvSpPr/>
            <p:nvPr/>
          </p:nvSpPr>
          <p:spPr>
            <a:xfrm>
              <a:off x="6435078" y="3090825"/>
              <a:ext cx="304800" cy="419100"/>
            </a:xfrm>
            <a:custGeom>
              <a:avLst/>
              <a:gdLst>
                <a:gd name="connsiteX0" fmla="*/ 294334 w 304800"/>
                <a:gd name="connsiteY0" fmla="*/ 11467 h 419100"/>
                <a:gd name="connsiteX1" fmla="*/ 260997 w 304800"/>
                <a:gd name="connsiteY1" fmla="*/ 16230 h 419100"/>
                <a:gd name="connsiteX2" fmla="*/ 78117 w 304800"/>
                <a:gd name="connsiteY2" fmla="*/ 190537 h 419100"/>
                <a:gd name="connsiteX3" fmla="*/ 63829 w 304800"/>
                <a:gd name="connsiteY3" fmla="*/ 236257 h 419100"/>
                <a:gd name="connsiteX4" fmla="*/ 59067 w 304800"/>
                <a:gd name="connsiteY4" fmla="*/ 296265 h 419100"/>
                <a:gd name="connsiteX5" fmla="*/ 16204 w 304800"/>
                <a:gd name="connsiteY5" fmla="*/ 345795 h 419100"/>
                <a:gd name="connsiteX6" fmla="*/ 14299 w 304800"/>
                <a:gd name="connsiteY6" fmla="*/ 396277 h 419100"/>
                <a:gd name="connsiteX7" fmla="*/ 30492 w 304800"/>
                <a:gd name="connsiteY7" fmla="*/ 415327 h 419100"/>
                <a:gd name="connsiteX8" fmla="*/ 75259 w 304800"/>
                <a:gd name="connsiteY8" fmla="*/ 380085 h 419100"/>
                <a:gd name="connsiteX9" fmla="*/ 297192 w 304800"/>
                <a:gd name="connsiteY9" fmla="*/ 52425 h 419100"/>
                <a:gd name="connsiteX10" fmla="*/ 294334 w 304800"/>
                <a:gd name="connsiteY10" fmla="*/ 11467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4800" h="419100">
                  <a:moveTo>
                    <a:pt x="294334" y="11467"/>
                  </a:moveTo>
                  <a:cubicBezTo>
                    <a:pt x="294334" y="11467"/>
                    <a:pt x="280047" y="-915"/>
                    <a:pt x="260997" y="16230"/>
                  </a:cubicBezTo>
                  <a:lnTo>
                    <a:pt x="78117" y="190537"/>
                  </a:lnTo>
                  <a:cubicBezTo>
                    <a:pt x="78117" y="190537"/>
                    <a:pt x="60972" y="201967"/>
                    <a:pt x="63829" y="236257"/>
                  </a:cubicBezTo>
                  <a:cubicBezTo>
                    <a:pt x="63829" y="236257"/>
                    <a:pt x="80974" y="269595"/>
                    <a:pt x="59067" y="296265"/>
                  </a:cubicBezTo>
                  <a:lnTo>
                    <a:pt x="16204" y="345795"/>
                  </a:lnTo>
                  <a:cubicBezTo>
                    <a:pt x="16204" y="345795"/>
                    <a:pt x="-2846" y="371512"/>
                    <a:pt x="14299" y="396277"/>
                  </a:cubicBezTo>
                  <a:lnTo>
                    <a:pt x="30492" y="415327"/>
                  </a:lnTo>
                  <a:cubicBezTo>
                    <a:pt x="30492" y="415327"/>
                    <a:pt x="42874" y="431520"/>
                    <a:pt x="75259" y="380085"/>
                  </a:cubicBezTo>
                  <a:lnTo>
                    <a:pt x="297192" y="52425"/>
                  </a:lnTo>
                  <a:cubicBezTo>
                    <a:pt x="297192" y="52425"/>
                    <a:pt x="321004" y="28612"/>
                    <a:pt x="294334" y="1146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719FCF6-09AB-43AE-8609-FB97B81FD28B}"/>
              </a:ext>
            </a:extLst>
          </p:cNvPr>
          <p:cNvGrpSpPr/>
          <p:nvPr/>
        </p:nvGrpSpPr>
        <p:grpSpPr>
          <a:xfrm>
            <a:off x="2676778" y="1149271"/>
            <a:ext cx="1991394" cy="1261282"/>
            <a:chOff x="2748418" y="2030329"/>
            <a:chExt cx="1991394" cy="1261282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A02F608-34D6-4377-893D-E0C3FC68298A}"/>
                </a:ext>
              </a:extLst>
            </p:cNvPr>
            <p:cNvSpPr/>
            <p:nvPr/>
          </p:nvSpPr>
          <p:spPr>
            <a:xfrm rot="17655301">
              <a:off x="3366916" y="2316510"/>
              <a:ext cx="98426" cy="259678"/>
            </a:xfrm>
            <a:custGeom>
              <a:avLst/>
              <a:gdLst>
                <a:gd name="connsiteX0" fmla="*/ 445294 w 447675"/>
                <a:gd name="connsiteY0" fmla="*/ 999649 h 1181100"/>
                <a:gd name="connsiteX1" fmla="*/ 445294 w 447675"/>
                <a:gd name="connsiteY1" fmla="*/ 999649 h 1181100"/>
                <a:gd name="connsiteX2" fmla="*/ 445294 w 447675"/>
                <a:gd name="connsiteY2" fmla="*/ 999649 h 1181100"/>
                <a:gd name="connsiteX3" fmla="*/ 439579 w 447675"/>
                <a:gd name="connsiteY3" fmla="*/ 7144 h 1181100"/>
                <a:gd name="connsiteX4" fmla="*/ 386239 w 447675"/>
                <a:gd name="connsiteY4" fmla="*/ 7144 h 1181100"/>
                <a:gd name="connsiteX5" fmla="*/ 390049 w 447675"/>
                <a:gd name="connsiteY5" fmla="*/ 881539 h 1181100"/>
                <a:gd name="connsiteX6" fmla="*/ 229076 w 447675"/>
                <a:gd name="connsiteY6" fmla="*/ 820579 h 1181100"/>
                <a:gd name="connsiteX7" fmla="*/ 7144 w 447675"/>
                <a:gd name="connsiteY7" fmla="*/ 1008221 h 1181100"/>
                <a:gd name="connsiteX8" fmla="*/ 230029 w 447675"/>
                <a:gd name="connsiteY8" fmla="*/ 1174909 h 1181100"/>
                <a:gd name="connsiteX9" fmla="*/ 443389 w 447675"/>
                <a:gd name="connsiteY9" fmla="*/ 997744 h 1181100"/>
                <a:gd name="connsiteX10" fmla="*/ 445294 w 447675"/>
                <a:gd name="connsiteY10" fmla="*/ 997744 h 1181100"/>
                <a:gd name="connsiteX11" fmla="*/ 445294 w 447675"/>
                <a:gd name="connsiteY11" fmla="*/ 999649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7675" h="1181100">
                  <a:moveTo>
                    <a:pt x="445294" y="999649"/>
                  </a:moveTo>
                  <a:cubicBezTo>
                    <a:pt x="445294" y="998696"/>
                    <a:pt x="445294" y="998696"/>
                    <a:pt x="445294" y="999649"/>
                  </a:cubicBezTo>
                  <a:cubicBezTo>
                    <a:pt x="445294" y="998696"/>
                    <a:pt x="445294" y="998696"/>
                    <a:pt x="445294" y="999649"/>
                  </a:cubicBezTo>
                  <a:lnTo>
                    <a:pt x="439579" y="7144"/>
                  </a:lnTo>
                  <a:lnTo>
                    <a:pt x="386239" y="7144"/>
                  </a:lnTo>
                  <a:lnTo>
                    <a:pt x="390049" y="881539"/>
                  </a:lnTo>
                  <a:cubicBezTo>
                    <a:pt x="350996" y="844391"/>
                    <a:pt x="293846" y="820579"/>
                    <a:pt x="229076" y="820579"/>
                  </a:cubicBezTo>
                  <a:cubicBezTo>
                    <a:pt x="111919" y="821531"/>
                    <a:pt x="7144" y="910114"/>
                    <a:pt x="7144" y="1008221"/>
                  </a:cubicBezTo>
                  <a:cubicBezTo>
                    <a:pt x="7144" y="1106329"/>
                    <a:pt x="111919" y="1174909"/>
                    <a:pt x="230029" y="1174909"/>
                  </a:cubicBezTo>
                  <a:cubicBezTo>
                    <a:pt x="347186" y="1174909"/>
                    <a:pt x="441484" y="1102519"/>
                    <a:pt x="443389" y="997744"/>
                  </a:cubicBezTo>
                  <a:lnTo>
                    <a:pt x="445294" y="997744"/>
                  </a:lnTo>
                  <a:lnTo>
                    <a:pt x="445294" y="999649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E86DABF-7DB0-40C6-AB5D-86B22C141761}"/>
                </a:ext>
              </a:extLst>
            </p:cNvPr>
            <p:cNvSpPr/>
            <p:nvPr/>
          </p:nvSpPr>
          <p:spPr>
            <a:xfrm rot="1966097">
              <a:off x="2880936" y="2553915"/>
              <a:ext cx="96479" cy="254540"/>
            </a:xfrm>
            <a:custGeom>
              <a:avLst/>
              <a:gdLst>
                <a:gd name="connsiteX0" fmla="*/ 444341 w 447675"/>
                <a:gd name="connsiteY0" fmla="*/ 999649 h 1181100"/>
                <a:gd name="connsiteX1" fmla="*/ 444341 w 447675"/>
                <a:gd name="connsiteY1" fmla="*/ 999649 h 1181100"/>
                <a:gd name="connsiteX2" fmla="*/ 444341 w 447675"/>
                <a:gd name="connsiteY2" fmla="*/ 999649 h 1181100"/>
                <a:gd name="connsiteX3" fmla="*/ 440531 w 447675"/>
                <a:gd name="connsiteY3" fmla="*/ 7144 h 1181100"/>
                <a:gd name="connsiteX4" fmla="*/ 387191 w 447675"/>
                <a:gd name="connsiteY4" fmla="*/ 7144 h 1181100"/>
                <a:gd name="connsiteX5" fmla="*/ 391001 w 447675"/>
                <a:gd name="connsiteY5" fmla="*/ 881539 h 1181100"/>
                <a:gd name="connsiteX6" fmla="*/ 230029 w 447675"/>
                <a:gd name="connsiteY6" fmla="*/ 820579 h 1181100"/>
                <a:gd name="connsiteX7" fmla="*/ 7144 w 447675"/>
                <a:gd name="connsiteY7" fmla="*/ 1008221 h 1181100"/>
                <a:gd name="connsiteX8" fmla="*/ 230029 w 447675"/>
                <a:gd name="connsiteY8" fmla="*/ 1174909 h 1181100"/>
                <a:gd name="connsiteX9" fmla="*/ 443389 w 447675"/>
                <a:gd name="connsiteY9" fmla="*/ 997744 h 1181100"/>
                <a:gd name="connsiteX10" fmla="*/ 443389 w 447675"/>
                <a:gd name="connsiteY10" fmla="*/ 997744 h 1181100"/>
                <a:gd name="connsiteX11" fmla="*/ 443389 w 447675"/>
                <a:gd name="connsiteY11" fmla="*/ 999649 h 1181100"/>
                <a:gd name="connsiteX12" fmla="*/ 230981 w 447675"/>
                <a:gd name="connsiteY12" fmla="*/ 1119664 h 1181100"/>
                <a:gd name="connsiteX13" fmla="*/ 65246 w 447675"/>
                <a:gd name="connsiteY13" fmla="*/ 1008221 h 1181100"/>
                <a:gd name="connsiteX14" fmla="*/ 230981 w 447675"/>
                <a:gd name="connsiteY14" fmla="*/ 877729 h 1181100"/>
                <a:gd name="connsiteX15" fmla="*/ 387191 w 447675"/>
                <a:gd name="connsiteY15" fmla="*/ 998696 h 1181100"/>
                <a:gd name="connsiteX16" fmla="*/ 230981 w 447675"/>
                <a:gd name="connsiteY16" fmla="*/ 1119664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47675" h="1181100">
                  <a:moveTo>
                    <a:pt x="444341" y="999649"/>
                  </a:moveTo>
                  <a:cubicBezTo>
                    <a:pt x="444341" y="998696"/>
                    <a:pt x="444341" y="998696"/>
                    <a:pt x="444341" y="999649"/>
                  </a:cubicBezTo>
                  <a:cubicBezTo>
                    <a:pt x="444341" y="998696"/>
                    <a:pt x="444341" y="998696"/>
                    <a:pt x="444341" y="999649"/>
                  </a:cubicBezTo>
                  <a:lnTo>
                    <a:pt x="440531" y="7144"/>
                  </a:lnTo>
                  <a:lnTo>
                    <a:pt x="387191" y="7144"/>
                  </a:lnTo>
                  <a:lnTo>
                    <a:pt x="391001" y="881539"/>
                  </a:lnTo>
                  <a:cubicBezTo>
                    <a:pt x="351949" y="844391"/>
                    <a:pt x="294799" y="820579"/>
                    <a:pt x="230029" y="820579"/>
                  </a:cubicBezTo>
                  <a:cubicBezTo>
                    <a:pt x="111918" y="820579"/>
                    <a:pt x="7144" y="910114"/>
                    <a:pt x="7144" y="1008221"/>
                  </a:cubicBezTo>
                  <a:cubicBezTo>
                    <a:pt x="7144" y="1106329"/>
                    <a:pt x="111918" y="1174909"/>
                    <a:pt x="230029" y="1174909"/>
                  </a:cubicBezTo>
                  <a:cubicBezTo>
                    <a:pt x="347186" y="1174909"/>
                    <a:pt x="441484" y="1102519"/>
                    <a:pt x="443389" y="997744"/>
                  </a:cubicBezTo>
                  <a:lnTo>
                    <a:pt x="443389" y="997744"/>
                  </a:lnTo>
                  <a:lnTo>
                    <a:pt x="443389" y="999649"/>
                  </a:lnTo>
                  <a:close/>
                  <a:moveTo>
                    <a:pt x="230981" y="1119664"/>
                  </a:moveTo>
                  <a:cubicBezTo>
                    <a:pt x="145256" y="1119664"/>
                    <a:pt x="65246" y="1074896"/>
                    <a:pt x="65246" y="1008221"/>
                  </a:cubicBezTo>
                  <a:cubicBezTo>
                    <a:pt x="65246" y="941546"/>
                    <a:pt x="145256" y="877729"/>
                    <a:pt x="230981" y="877729"/>
                  </a:cubicBezTo>
                  <a:cubicBezTo>
                    <a:pt x="316706" y="877729"/>
                    <a:pt x="387191" y="932021"/>
                    <a:pt x="387191" y="998696"/>
                  </a:cubicBezTo>
                  <a:cubicBezTo>
                    <a:pt x="387191" y="1065371"/>
                    <a:pt x="316706" y="1119664"/>
                    <a:pt x="230981" y="111966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F73B683-5C43-4EB3-B8C6-BD0BB63E0D8C}"/>
                </a:ext>
              </a:extLst>
            </p:cNvPr>
            <p:cNvSpPr/>
            <p:nvPr/>
          </p:nvSpPr>
          <p:spPr>
            <a:xfrm rot="19504256">
              <a:off x="3866146" y="2072523"/>
              <a:ext cx="132590" cy="210785"/>
            </a:xfrm>
            <a:custGeom>
              <a:avLst/>
              <a:gdLst>
                <a:gd name="connsiteX0" fmla="*/ 629126 w 742950"/>
                <a:gd name="connsiteY0" fmla="*/ 297656 h 1181100"/>
                <a:gd name="connsiteX1" fmla="*/ 437674 w 742950"/>
                <a:gd name="connsiteY1" fmla="*/ 9049 h 1181100"/>
                <a:gd name="connsiteX2" fmla="*/ 437674 w 742950"/>
                <a:gd name="connsiteY2" fmla="*/ 7144 h 1181100"/>
                <a:gd name="connsiteX3" fmla="*/ 387191 w 742950"/>
                <a:gd name="connsiteY3" fmla="*/ 7144 h 1181100"/>
                <a:gd name="connsiteX4" fmla="*/ 391001 w 742950"/>
                <a:gd name="connsiteY4" fmla="*/ 881539 h 1181100"/>
                <a:gd name="connsiteX5" fmla="*/ 230029 w 742950"/>
                <a:gd name="connsiteY5" fmla="*/ 820579 h 1181100"/>
                <a:gd name="connsiteX6" fmla="*/ 7144 w 742950"/>
                <a:gd name="connsiteY6" fmla="*/ 1008221 h 1181100"/>
                <a:gd name="connsiteX7" fmla="*/ 230029 w 742950"/>
                <a:gd name="connsiteY7" fmla="*/ 1174909 h 1181100"/>
                <a:gd name="connsiteX8" fmla="*/ 443389 w 742950"/>
                <a:gd name="connsiteY8" fmla="*/ 997744 h 1181100"/>
                <a:gd name="connsiteX9" fmla="*/ 446246 w 742950"/>
                <a:gd name="connsiteY9" fmla="*/ 997744 h 1181100"/>
                <a:gd name="connsiteX10" fmla="*/ 446246 w 742950"/>
                <a:gd name="connsiteY10" fmla="*/ 999649 h 1181100"/>
                <a:gd name="connsiteX11" fmla="*/ 446246 w 742950"/>
                <a:gd name="connsiteY11" fmla="*/ 999649 h 1181100"/>
                <a:gd name="connsiteX12" fmla="*/ 446246 w 742950"/>
                <a:gd name="connsiteY12" fmla="*/ 999649 h 1181100"/>
                <a:gd name="connsiteX13" fmla="*/ 441484 w 742950"/>
                <a:gd name="connsiteY13" fmla="*/ 201454 h 1181100"/>
                <a:gd name="connsiteX14" fmla="*/ 604361 w 742950"/>
                <a:gd name="connsiteY14" fmla="*/ 351949 h 1181100"/>
                <a:gd name="connsiteX15" fmla="*/ 643414 w 742950"/>
                <a:gd name="connsiteY15" fmla="*/ 626269 h 1181100"/>
                <a:gd name="connsiteX16" fmla="*/ 629126 w 742950"/>
                <a:gd name="connsiteY16" fmla="*/ 297656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42950" h="1181100">
                  <a:moveTo>
                    <a:pt x="629126" y="297656"/>
                  </a:moveTo>
                  <a:cubicBezTo>
                    <a:pt x="460534" y="185261"/>
                    <a:pt x="437674" y="10001"/>
                    <a:pt x="437674" y="9049"/>
                  </a:cubicBezTo>
                  <a:lnTo>
                    <a:pt x="437674" y="7144"/>
                  </a:lnTo>
                  <a:lnTo>
                    <a:pt x="387191" y="7144"/>
                  </a:lnTo>
                  <a:lnTo>
                    <a:pt x="391001" y="881539"/>
                  </a:lnTo>
                  <a:cubicBezTo>
                    <a:pt x="351949" y="844391"/>
                    <a:pt x="294799" y="820579"/>
                    <a:pt x="230029" y="820579"/>
                  </a:cubicBezTo>
                  <a:cubicBezTo>
                    <a:pt x="111919" y="820579"/>
                    <a:pt x="7144" y="910114"/>
                    <a:pt x="7144" y="1008221"/>
                  </a:cubicBezTo>
                  <a:cubicBezTo>
                    <a:pt x="7144" y="1106329"/>
                    <a:pt x="111919" y="1174909"/>
                    <a:pt x="230029" y="1174909"/>
                  </a:cubicBezTo>
                  <a:cubicBezTo>
                    <a:pt x="347186" y="1174909"/>
                    <a:pt x="441484" y="1102519"/>
                    <a:pt x="443389" y="997744"/>
                  </a:cubicBezTo>
                  <a:lnTo>
                    <a:pt x="446246" y="997744"/>
                  </a:lnTo>
                  <a:lnTo>
                    <a:pt x="446246" y="999649"/>
                  </a:lnTo>
                  <a:cubicBezTo>
                    <a:pt x="446246" y="999649"/>
                    <a:pt x="446246" y="999649"/>
                    <a:pt x="446246" y="999649"/>
                  </a:cubicBezTo>
                  <a:cubicBezTo>
                    <a:pt x="446246" y="999649"/>
                    <a:pt x="446246" y="999649"/>
                    <a:pt x="446246" y="999649"/>
                  </a:cubicBezTo>
                  <a:lnTo>
                    <a:pt x="441484" y="201454"/>
                  </a:lnTo>
                  <a:cubicBezTo>
                    <a:pt x="469106" y="244316"/>
                    <a:pt x="516731" y="286226"/>
                    <a:pt x="604361" y="351949"/>
                  </a:cubicBezTo>
                  <a:cubicBezTo>
                    <a:pt x="777716" y="481489"/>
                    <a:pt x="643414" y="626269"/>
                    <a:pt x="643414" y="626269"/>
                  </a:cubicBezTo>
                  <a:cubicBezTo>
                    <a:pt x="753904" y="571976"/>
                    <a:pt x="791051" y="406241"/>
                    <a:pt x="629126" y="29765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EDE21A-9656-416E-8D64-2533DC7B89CB}"/>
                </a:ext>
              </a:extLst>
            </p:cNvPr>
            <p:cNvSpPr/>
            <p:nvPr/>
          </p:nvSpPr>
          <p:spPr>
            <a:xfrm>
              <a:off x="3192044" y="3031933"/>
              <a:ext cx="163345" cy="259678"/>
            </a:xfrm>
            <a:custGeom>
              <a:avLst/>
              <a:gdLst>
                <a:gd name="connsiteX0" fmla="*/ 694849 w 742950"/>
                <a:gd name="connsiteY0" fmla="*/ 597694 h 1181100"/>
                <a:gd name="connsiteX1" fmla="*/ 631031 w 742950"/>
                <a:gd name="connsiteY1" fmla="*/ 297656 h 1181100"/>
                <a:gd name="connsiteX2" fmla="*/ 442436 w 742950"/>
                <a:gd name="connsiteY2" fmla="*/ 9049 h 1181100"/>
                <a:gd name="connsiteX3" fmla="*/ 442436 w 742950"/>
                <a:gd name="connsiteY3" fmla="*/ 7144 h 1181100"/>
                <a:gd name="connsiteX4" fmla="*/ 387191 w 742950"/>
                <a:gd name="connsiteY4" fmla="*/ 7144 h 1181100"/>
                <a:gd name="connsiteX5" fmla="*/ 391001 w 742950"/>
                <a:gd name="connsiteY5" fmla="*/ 881539 h 1181100"/>
                <a:gd name="connsiteX6" fmla="*/ 230029 w 742950"/>
                <a:gd name="connsiteY6" fmla="*/ 820579 h 1181100"/>
                <a:gd name="connsiteX7" fmla="*/ 7144 w 742950"/>
                <a:gd name="connsiteY7" fmla="*/ 1008221 h 1181100"/>
                <a:gd name="connsiteX8" fmla="*/ 230029 w 742950"/>
                <a:gd name="connsiteY8" fmla="*/ 1174909 h 1181100"/>
                <a:gd name="connsiteX9" fmla="*/ 443389 w 742950"/>
                <a:gd name="connsiteY9" fmla="*/ 997744 h 1181100"/>
                <a:gd name="connsiteX10" fmla="*/ 442436 w 742950"/>
                <a:gd name="connsiteY10" fmla="*/ 997744 h 1181100"/>
                <a:gd name="connsiteX11" fmla="*/ 442436 w 742950"/>
                <a:gd name="connsiteY11" fmla="*/ 999649 h 1181100"/>
                <a:gd name="connsiteX12" fmla="*/ 442436 w 742950"/>
                <a:gd name="connsiteY12" fmla="*/ 999649 h 1181100"/>
                <a:gd name="connsiteX13" fmla="*/ 442436 w 742950"/>
                <a:gd name="connsiteY13" fmla="*/ 999649 h 1181100"/>
                <a:gd name="connsiteX14" fmla="*/ 442436 w 742950"/>
                <a:gd name="connsiteY14" fmla="*/ 673894 h 1181100"/>
                <a:gd name="connsiteX15" fmla="*/ 604361 w 742950"/>
                <a:gd name="connsiteY15" fmla="*/ 821531 h 1181100"/>
                <a:gd name="connsiteX16" fmla="*/ 644367 w 742950"/>
                <a:gd name="connsiteY16" fmla="*/ 1095851 h 1181100"/>
                <a:gd name="connsiteX17" fmla="*/ 694849 w 742950"/>
                <a:gd name="connsiteY17" fmla="*/ 832961 h 1181100"/>
                <a:gd name="connsiteX18" fmla="*/ 694849 w 742950"/>
                <a:gd name="connsiteY18" fmla="*/ 597694 h 1181100"/>
                <a:gd name="connsiteX19" fmla="*/ 604361 w 742950"/>
                <a:gd name="connsiteY19" fmla="*/ 350996 h 1181100"/>
                <a:gd name="connsiteX20" fmla="*/ 680561 w 742950"/>
                <a:gd name="connsiteY20" fmla="*/ 583406 h 1181100"/>
                <a:gd name="connsiteX21" fmla="*/ 630079 w 742950"/>
                <a:gd name="connsiteY21" fmla="*/ 532924 h 1181100"/>
                <a:gd name="connsiteX22" fmla="*/ 441484 w 742950"/>
                <a:gd name="connsiteY22" fmla="*/ 269081 h 1181100"/>
                <a:gd name="connsiteX23" fmla="*/ 441484 w 742950"/>
                <a:gd name="connsiteY23" fmla="*/ 201454 h 1181100"/>
                <a:gd name="connsiteX24" fmla="*/ 604361 w 742950"/>
                <a:gd name="connsiteY24" fmla="*/ 350996 h 1181100"/>
                <a:gd name="connsiteX25" fmla="*/ 681514 w 742950"/>
                <a:gd name="connsiteY25" fmla="*/ 817721 h 1181100"/>
                <a:gd name="connsiteX26" fmla="*/ 631031 w 742950"/>
                <a:gd name="connsiteY26" fmla="*/ 767239 h 1181100"/>
                <a:gd name="connsiteX27" fmla="*/ 443389 w 742950"/>
                <a:gd name="connsiteY27" fmla="*/ 507206 h 1181100"/>
                <a:gd name="connsiteX28" fmla="*/ 443389 w 742950"/>
                <a:gd name="connsiteY28" fmla="*/ 435769 h 1181100"/>
                <a:gd name="connsiteX29" fmla="*/ 606267 w 742950"/>
                <a:gd name="connsiteY29" fmla="*/ 585311 h 1181100"/>
                <a:gd name="connsiteX30" fmla="*/ 681514 w 742950"/>
                <a:gd name="connsiteY30" fmla="*/ 817721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742950" h="1181100">
                  <a:moveTo>
                    <a:pt x="694849" y="597694"/>
                  </a:moveTo>
                  <a:cubicBezTo>
                    <a:pt x="768192" y="530066"/>
                    <a:pt x="771049" y="391001"/>
                    <a:pt x="631031" y="297656"/>
                  </a:cubicBezTo>
                  <a:cubicBezTo>
                    <a:pt x="463391" y="185261"/>
                    <a:pt x="442436" y="10001"/>
                    <a:pt x="442436" y="9049"/>
                  </a:cubicBezTo>
                  <a:lnTo>
                    <a:pt x="442436" y="7144"/>
                  </a:lnTo>
                  <a:lnTo>
                    <a:pt x="387191" y="7144"/>
                  </a:lnTo>
                  <a:lnTo>
                    <a:pt x="391001" y="881539"/>
                  </a:lnTo>
                  <a:cubicBezTo>
                    <a:pt x="351949" y="844391"/>
                    <a:pt x="294799" y="820579"/>
                    <a:pt x="230029" y="820579"/>
                  </a:cubicBezTo>
                  <a:cubicBezTo>
                    <a:pt x="111919" y="820579"/>
                    <a:pt x="7144" y="910114"/>
                    <a:pt x="7144" y="1008221"/>
                  </a:cubicBezTo>
                  <a:cubicBezTo>
                    <a:pt x="7144" y="1106329"/>
                    <a:pt x="111919" y="1174909"/>
                    <a:pt x="230029" y="1174909"/>
                  </a:cubicBezTo>
                  <a:cubicBezTo>
                    <a:pt x="347186" y="1174909"/>
                    <a:pt x="441484" y="1102519"/>
                    <a:pt x="443389" y="997744"/>
                  </a:cubicBezTo>
                  <a:lnTo>
                    <a:pt x="442436" y="997744"/>
                  </a:lnTo>
                  <a:lnTo>
                    <a:pt x="442436" y="999649"/>
                  </a:lnTo>
                  <a:cubicBezTo>
                    <a:pt x="442436" y="999649"/>
                    <a:pt x="442436" y="999649"/>
                    <a:pt x="442436" y="999649"/>
                  </a:cubicBezTo>
                  <a:cubicBezTo>
                    <a:pt x="442436" y="999649"/>
                    <a:pt x="442436" y="999649"/>
                    <a:pt x="442436" y="999649"/>
                  </a:cubicBezTo>
                  <a:lnTo>
                    <a:pt x="442436" y="673894"/>
                  </a:lnTo>
                  <a:cubicBezTo>
                    <a:pt x="470059" y="716756"/>
                    <a:pt x="518636" y="757714"/>
                    <a:pt x="604361" y="821531"/>
                  </a:cubicBezTo>
                  <a:cubicBezTo>
                    <a:pt x="777717" y="951071"/>
                    <a:pt x="644367" y="1095851"/>
                    <a:pt x="644367" y="1095851"/>
                  </a:cubicBezTo>
                  <a:cubicBezTo>
                    <a:pt x="736759" y="1051084"/>
                    <a:pt x="781526" y="933926"/>
                    <a:pt x="694849" y="832961"/>
                  </a:cubicBezTo>
                  <a:cubicBezTo>
                    <a:pt x="754856" y="777716"/>
                    <a:pt x="767239" y="681514"/>
                    <a:pt x="694849" y="597694"/>
                  </a:cubicBezTo>
                  <a:close/>
                  <a:moveTo>
                    <a:pt x="604361" y="350996"/>
                  </a:moveTo>
                  <a:cubicBezTo>
                    <a:pt x="718661" y="435769"/>
                    <a:pt x="704374" y="532924"/>
                    <a:pt x="680561" y="583406"/>
                  </a:cubicBezTo>
                  <a:cubicBezTo>
                    <a:pt x="666274" y="569119"/>
                    <a:pt x="649129" y="546259"/>
                    <a:pt x="630079" y="532924"/>
                  </a:cubicBezTo>
                  <a:cubicBezTo>
                    <a:pt x="479584" y="431959"/>
                    <a:pt x="446246" y="297656"/>
                    <a:pt x="441484" y="269081"/>
                  </a:cubicBezTo>
                  <a:lnTo>
                    <a:pt x="441484" y="201454"/>
                  </a:lnTo>
                  <a:cubicBezTo>
                    <a:pt x="468154" y="243364"/>
                    <a:pt x="516731" y="285274"/>
                    <a:pt x="604361" y="350996"/>
                  </a:cubicBezTo>
                  <a:close/>
                  <a:moveTo>
                    <a:pt x="681514" y="817721"/>
                  </a:moveTo>
                  <a:cubicBezTo>
                    <a:pt x="667226" y="803434"/>
                    <a:pt x="650081" y="780574"/>
                    <a:pt x="631031" y="767239"/>
                  </a:cubicBezTo>
                  <a:cubicBezTo>
                    <a:pt x="487204" y="671036"/>
                    <a:pt x="450056" y="545306"/>
                    <a:pt x="443389" y="507206"/>
                  </a:cubicBezTo>
                  <a:lnTo>
                    <a:pt x="443389" y="435769"/>
                  </a:lnTo>
                  <a:cubicBezTo>
                    <a:pt x="471011" y="478631"/>
                    <a:pt x="519589" y="519589"/>
                    <a:pt x="606267" y="585311"/>
                  </a:cubicBezTo>
                  <a:cubicBezTo>
                    <a:pt x="718661" y="671036"/>
                    <a:pt x="704374" y="767239"/>
                    <a:pt x="681514" y="81772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D476DDF-4572-4E3D-B3AC-16783E9D1515}"/>
                </a:ext>
              </a:extLst>
            </p:cNvPr>
            <p:cNvSpPr/>
            <p:nvPr/>
          </p:nvSpPr>
          <p:spPr>
            <a:xfrm rot="20494739">
              <a:off x="3941365" y="2547929"/>
              <a:ext cx="163345" cy="259678"/>
            </a:xfrm>
            <a:custGeom>
              <a:avLst/>
              <a:gdLst>
                <a:gd name="connsiteX0" fmla="*/ 631031 w 742950"/>
                <a:gd name="connsiteY0" fmla="*/ 297656 h 1181100"/>
                <a:gd name="connsiteX1" fmla="*/ 442436 w 742950"/>
                <a:gd name="connsiteY1" fmla="*/ 9049 h 1181100"/>
                <a:gd name="connsiteX2" fmla="*/ 442436 w 742950"/>
                <a:gd name="connsiteY2" fmla="*/ 7144 h 1181100"/>
                <a:gd name="connsiteX3" fmla="*/ 387191 w 742950"/>
                <a:gd name="connsiteY3" fmla="*/ 7144 h 1181100"/>
                <a:gd name="connsiteX4" fmla="*/ 391001 w 742950"/>
                <a:gd name="connsiteY4" fmla="*/ 881539 h 1181100"/>
                <a:gd name="connsiteX5" fmla="*/ 230029 w 742950"/>
                <a:gd name="connsiteY5" fmla="*/ 820579 h 1181100"/>
                <a:gd name="connsiteX6" fmla="*/ 7144 w 742950"/>
                <a:gd name="connsiteY6" fmla="*/ 1008221 h 1181100"/>
                <a:gd name="connsiteX7" fmla="*/ 230029 w 742950"/>
                <a:gd name="connsiteY7" fmla="*/ 1174909 h 1181100"/>
                <a:gd name="connsiteX8" fmla="*/ 443389 w 742950"/>
                <a:gd name="connsiteY8" fmla="*/ 997744 h 1181100"/>
                <a:gd name="connsiteX9" fmla="*/ 442436 w 742950"/>
                <a:gd name="connsiteY9" fmla="*/ 997744 h 1181100"/>
                <a:gd name="connsiteX10" fmla="*/ 442436 w 742950"/>
                <a:gd name="connsiteY10" fmla="*/ 999649 h 1181100"/>
                <a:gd name="connsiteX11" fmla="*/ 442436 w 742950"/>
                <a:gd name="connsiteY11" fmla="*/ 999649 h 1181100"/>
                <a:gd name="connsiteX12" fmla="*/ 442436 w 742950"/>
                <a:gd name="connsiteY12" fmla="*/ 999649 h 1181100"/>
                <a:gd name="connsiteX13" fmla="*/ 441484 w 742950"/>
                <a:gd name="connsiteY13" fmla="*/ 437674 h 1181100"/>
                <a:gd name="connsiteX14" fmla="*/ 604361 w 742950"/>
                <a:gd name="connsiteY14" fmla="*/ 587216 h 1181100"/>
                <a:gd name="connsiteX15" fmla="*/ 644366 w 742950"/>
                <a:gd name="connsiteY15" fmla="*/ 861536 h 1181100"/>
                <a:gd name="connsiteX16" fmla="*/ 694849 w 742950"/>
                <a:gd name="connsiteY16" fmla="*/ 598646 h 1181100"/>
                <a:gd name="connsiteX17" fmla="*/ 631031 w 742950"/>
                <a:gd name="connsiteY17" fmla="*/ 297656 h 1181100"/>
                <a:gd name="connsiteX18" fmla="*/ 630079 w 742950"/>
                <a:gd name="connsiteY18" fmla="*/ 531971 h 1181100"/>
                <a:gd name="connsiteX19" fmla="*/ 441484 w 742950"/>
                <a:gd name="connsiteY19" fmla="*/ 268129 h 1181100"/>
                <a:gd name="connsiteX20" fmla="*/ 441484 w 742950"/>
                <a:gd name="connsiteY20" fmla="*/ 200501 h 1181100"/>
                <a:gd name="connsiteX21" fmla="*/ 605314 w 742950"/>
                <a:gd name="connsiteY21" fmla="*/ 350996 h 1181100"/>
                <a:gd name="connsiteX22" fmla="*/ 681514 w 742950"/>
                <a:gd name="connsiteY22" fmla="*/ 583406 h 1181100"/>
                <a:gd name="connsiteX23" fmla="*/ 630079 w 742950"/>
                <a:gd name="connsiteY23" fmla="*/ 531971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42950" h="1181100">
                  <a:moveTo>
                    <a:pt x="631031" y="297656"/>
                  </a:moveTo>
                  <a:cubicBezTo>
                    <a:pt x="463391" y="185261"/>
                    <a:pt x="442436" y="10001"/>
                    <a:pt x="442436" y="9049"/>
                  </a:cubicBezTo>
                  <a:lnTo>
                    <a:pt x="442436" y="7144"/>
                  </a:lnTo>
                  <a:lnTo>
                    <a:pt x="387191" y="7144"/>
                  </a:lnTo>
                  <a:lnTo>
                    <a:pt x="391001" y="881539"/>
                  </a:lnTo>
                  <a:cubicBezTo>
                    <a:pt x="351949" y="844391"/>
                    <a:pt x="294799" y="820579"/>
                    <a:pt x="230029" y="820579"/>
                  </a:cubicBezTo>
                  <a:cubicBezTo>
                    <a:pt x="111919" y="820579"/>
                    <a:pt x="7144" y="910114"/>
                    <a:pt x="7144" y="1008221"/>
                  </a:cubicBezTo>
                  <a:cubicBezTo>
                    <a:pt x="7144" y="1106329"/>
                    <a:pt x="111919" y="1174909"/>
                    <a:pt x="230029" y="1174909"/>
                  </a:cubicBezTo>
                  <a:cubicBezTo>
                    <a:pt x="347186" y="1174909"/>
                    <a:pt x="441484" y="1102519"/>
                    <a:pt x="443389" y="997744"/>
                  </a:cubicBezTo>
                  <a:lnTo>
                    <a:pt x="442436" y="997744"/>
                  </a:lnTo>
                  <a:lnTo>
                    <a:pt x="442436" y="999649"/>
                  </a:lnTo>
                  <a:cubicBezTo>
                    <a:pt x="442436" y="999649"/>
                    <a:pt x="442436" y="999649"/>
                    <a:pt x="442436" y="999649"/>
                  </a:cubicBezTo>
                  <a:cubicBezTo>
                    <a:pt x="442436" y="999649"/>
                    <a:pt x="442436" y="999649"/>
                    <a:pt x="442436" y="999649"/>
                  </a:cubicBezTo>
                  <a:lnTo>
                    <a:pt x="441484" y="437674"/>
                  </a:lnTo>
                  <a:cubicBezTo>
                    <a:pt x="469106" y="480536"/>
                    <a:pt x="517684" y="521494"/>
                    <a:pt x="604361" y="587216"/>
                  </a:cubicBezTo>
                  <a:cubicBezTo>
                    <a:pt x="777716" y="716756"/>
                    <a:pt x="644366" y="861536"/>
                    <a:pt x="644366" y="861536"/>
                  </a:cubicBezTo>
                  <a:cubicBezTo>
                    <a:pt x="736759" y="816769"/>
                    <a:pt x="781526" y="699611"/>
                    <a:pt x="694849" y="598646"/>
                  </a:cubicBezTo>
                  <a:cubicBezTo>
                    <a:pt x="768191" y="530066"/>
                    <a:pt x="771049" y="391001"/>
                    <a:pt x="631031" y="297656"/>
                  </a:cubicBezTo>
                  <a:close/>
                  <a:moveTo>
                    <a:pt x="630079" y="531971"/>
                  </a:moveTo>
                  <a:cubicBezTo>
                    <a:pt x="479584" y="431006"/>
                    <a:pt x="446246" y="296704"/>
                    <a:pt x="441484" y="268129"/>
                  </a:cubicBezTo>
                  <a:lnTo>
                    <a:pt x="441484" y="200501"/>
                  </a:lnTo>
                  <a:cubicBezTo>
                    <a:pt x="469106" y="243364"/>
                    <a:pt x="516731" y="285274"/>
                    <a:pt x="605314" y="350996"/>
                  </a:cubicBezTo>
                  <a:cubicBezTo>
                    <a:pt x="719614" y="435769"/>
                    <a:pt x="705326" y="532924"/>
                    <a:pt x="681514" y="583406"/>
                  </a:cubicBezTo>
                  <a:cubicBezTo>
                    <a:pt x="666274" y="569119"/>
                    <a:pt x="650081" y="545306"/>
                    <a:pt x="630079" y="53197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C9C0E04-B7B5-4961-AF36-62CF1BF6AC7A}"/>
                </a:ext>
              </a:extLst>
            </p:cNvPr>
            <p:cNvSpPr/>
            <p:nvPr/>
          </p:nvSpPr>
          <p:spPr>
            <a:xfrm>
              <a:off x="3683062" y="2735336"/>
              <a:ext cx="98427" cy="84196"/>
            </a:xfrm>
            <a:custGeom>
              <a:avLst/>
              <a:gdLst>
                <a:gd name="connsiteX0" fmla="*/ 398622 w 790575"/>
                <a:gd name="connsiteY0" fmla="*/ 114776 h 676275"/>
                <a:gd name="connsiteX1" fmla="*/ 682466 w 790575"/>
                <a:gd name="connsiteY1" fmla="*/ 341471 h 676275"/>
                <a:gd name="connsiteX2" fmla="*/ 398622 w 790575"/>
                <a:gd name="connsiteY2" fmla="*/ 568166 h 676275"/>
                <a:gd name="connsiteX3" fmla="*/ 114776 w 790575"/>
                <a:gd name="connsiteY3" fmla="*/ 341471 h 676275"/>
                <a:gd name="connsiteX4" fmla="*/ 398622 w 790575"/>
                <a:gd name="connsiteY4" fmla="*/ 114776 h 676275"/>
                <a:gd name="connsiteX5" fmla="*/ 398622 w 790575"/>
                <a:gd name="connsiteY5" fmla="*/ 7144 h 676275"/>
                <a:gd name="connsiteX6" fmla="*/ 7144 w 790575"/>
                <a:gd name="connsiteY6" fmla="*/ 341471 h 676275"/>
                <a:gd name="connsiteX7" fmla="*/ 398622 w 790575"/>
                <a:gd name="connsiteY7" fmla="*/ 675799 h 676275"/>
                <a:gd name="connsiteX8" fmla="*/ 790099 w 790575"/>
                <a:gd name="connsiteY8" fmla="*/ 341471 h 676275"/>
                <a:gd name="connsiteX9" fmla="*/ 398622 w 790575"/>
                <a:gd name="connsiteY9" fmla="*/ 7144 h 676275"/>
                <a:gd name="connsiteX10" fmla="*/ 398622 w 790575"/>
                <a:gd name="connsiteY10" fmla="*/ 7144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90575" h="676275">
                  <a:moveTo>
                    <a:pt x="398622" y="114776"/>
                  </a:moveTo>
                  <a:cubicBezTo>
                    <a:pt x="560547" y="114776"/>
                    <a:pt x="682466" y="216694"/>
                    <a:pt x="682466" y="341471"/>
                  </a:cubicBezTo>
                  <a:cubicBezTo>
                    <a:pt x="682466" y="466249"/>
                    <a:pt x="560547" y="568166"/>
                    <a:pt x="398622" y="568166"/>
                  </a:cubicBezTo>
                  <a:cubicBezTo>
                    <a:pt x="236697" y="568166"/>
                    <a:pt x="114776" y="466249"/>
                    <a:pt x="114776" y="341471"/>
                  </a:cubicBezTo>
                  <a:cubicBezTo>
                    <a:pt x="113824" y="216694"/>
                    <a:pt x="236697" y="114776"/>
                    <a:pt x="398622" y="114776"/>
                  </a:cubicBezTo>
                  <a:moveTo>
                    <a:pt x="398622" y="7144"/>
                  </a:moveTo>
                  <a:cubicBezTo>
                    <a:pt x="176689" y="7144"/>
                    <a:pt x="7144" y="156686"/>
                    <a:pt x="7144" y="341471"/>
                  </a:cubicBezTo>
                  <a:cubicBezTo>
                    <a:pt x="7144" y="526256"/>
                    <a:pt x="177641" y="675799"/>
                    <a:pt x="398622" y="675799"/>
                  </a:cubicBezTo>
                  <a:cubicBezTo>
                    <a:pt x="620554" y="675799"/>
                    <a:pt x="790099" y="526256"/>
                    <a:pt x="790099" y="341471"/>
                  </a:cubicBezTo>
                  <a:cubicBezTo>
                    <a:pt x="790099" y="156686"/>
                    <a:pt x="619601" y="7144"/>
                    <a:pt x="398622" y="7144"/>
                  </a:cubicBezTo>
                  <a:lnTo>
                    <a:pt x="398622" y="7144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DE0AE17-7043-4256-A5CE-EB2D3B749FF1}"/>
                </a:ext>
              </a:extLst>
            </p:cNvPr>
            <p:cNvSpPr/>
            <p:nvPr/>
          </p:nvSpPr>
          <p:spPr>
            <a:xfrm>
              <a:off x="2748418" y="3086520"/>
              <a:ext cx="131988" cy="139188"/>
            </a:xfrm>
            <a:custGeom>
              <a:avLst/>
              <a:gdLst>
                <a:gd name="connsiteX0" fmla="*/ 1046321 w 1047750"/>
                <a:gd name="connsiteY0" fmla="*/ 419576 h 1104900"/>
                <a:gd name="connsiteX1" fmla="*/ 1046321 w 1047750"/>
                <a:gd name="connsiteY1" fmla="*/ 311944 h 1104900"/>
                <a:gd name="connsiteX2" fmla="*/ 759619 w 1047750"/>
                <a:gd name="connsiteY2" fmla="*/ 311944 h 1104900"/>
                <a:gd name="connsiteX3" fmla="*/ 759619 w 1047750"/>
                <a:gd name="connsiteY3" fmla="*/ 7144 h 1104900"/>
                <a:gd name="connsiteX4" fmla="*/ 651986 w 1047750"/>
                <a:gd name="connsiteY4" fmla="*/ 7144 h 1104900"/>
                <a:gd name="connsiteX5" fmla="*/ 651986 w 1047750"/>
                <a:gd name="connsiteY5" fmla="*/ 311944 h 1104900"/>
                <a:gd name="connsiteX6" fmla="*/ 383381 w 1047750"/>
                <a:gd name="connsiteY6" fmla="*/ 311944 h 1104900"/>
                <a:gd name="connsiteX7" fmla="*/ 383381 w 1047750"/>
                <a:gd name="connsiteY7" fmla="*/ 78581 h 1104900"/>
                <a:gd name="connsiteX8" fmla="*/ 275749 w 1047750"/>
                <a:gd name="connsiteY8" fmla="*/ 78581 h 1104900"/>
                <a:gd name="connsiteX9" fmla="*/ 275749 w 1047750"/>
                <a:gd name="connsiteY9" fmla="*/ 310991 h 1104900"/>
                <a:gd name="connsiteX10" fmla="*/ 7144 w 1047750"/>
                <a:gd name="connsiteY10" fmla="*/ 310991 h 1104900"/>
                <a:gd name="connsiteX11" fmla="*/ 7144 w 1047750"/>
                <a:gd name="connsiteY11" fmla="*/ 418624 h 1104900"/>
                <a:gd name="connsiteX12" fmla="*/ 275749 w 1047750"/>
                <a:gd name="connsiteY12" fmla="*/ 418624 h 1104900"/>
                <a:gd name="connsiteX13" fmla="*/ 275749 w 1047750"/>
                <a:gd name="connsiteY13" fmla="*/ 705326 h 1104900"/>
                <a:gd name="connsiteX14" fmla="*/ 7144 w 1047750"/>
                <a:gd name="connsiteY14" fmla="*/ 705326 h 1104900"/>
                <a:gd name="connsiteX15" fmla="*/ 7144 w 1047750"/>
                <a:gd name="connsiteY15" fmla="*/ 812959 h 1104900"/>
                <a:gd name="connsiteX16" fmla="*/ 275749 w 1047750"/>
                <a:gd name="connsiteY16" fmla="*/ 812959 h 1104900"/>
                <a:gd name="connsiteX17" fmla="*/ 275749 w 1047750"/>
                <a:gd name="connsiteY17" fmla="*/ 1099661 h 1104900"/>
                <a:gd name="connsiteX18" fmla="*/ 383381 w 1047750"/>
                <a:gd name="connsiteY18" fmla="*/ 1099661 h 1104900"/>
                <a:gd name="connsiteX19" fmla="*/ 383381 w 1047750"/>
                <a:gd name="connsiteY19" fmla="*/ 812959 h 1104900"/>
                <a:gd name="connsiteX20" fmla="*/ 651986 w 1047750"/>
                <a:gd name="connsiteY20" fmla="*/ 812959 h 1104900"/>
                <a:gd name="connsiteX21" fmla="*/ 651986 w 1047750"/>
                <a:gd name="connsiteY21" fmla="*/ 1028224 h 1104900"/>
                <a:gd name="connsiteX22" fmla="*/ 759619 w 1047750"/>
                <a:gd name="connsiteY22" fmla="*/ 1028224 h 1104900"/>
                <a:gd name="connsiteX23" fmla="*/ 759619 w 1047750"/>
                <a:gd name="connsiteY23" fmla="*/ 812959 h 1104900"/>
                <a:gd name="connsiteX24" fmla="*/ 1046321 w 1047750"/>
                <a:gd name="connsiteY24" fmla="*/ 812959 h 1104900"/>
                <a:gd name="connsiteX25" fmla="*/ 1046321 w 1047750"/>
                <a:gd name="connsiteY25" fmla="*/ 705326 h 1104900"/>
                <a:gd name="connsiteX26" fmla="*/ 759619 w 1047750"/>
                <a:gd name="connsiteY26" fmla="*/ 705326 h 1104900"/>
                <a:gd name="connsiteX27" fmla="*/ 759619 w 1047750"/>
                <a:gd name="connsiteY27" fmla="*/ 419576 h 1104900"/>
                <a:gd name="connsiteX28" fmla="*/ 1046321 w 1047750"/>
                <a:gd name="connsiteY28" fmla="*/ 419576 h 1104900"/>
                <a:gd name="connsiteX29" fmla="*/ 651986 w 1047750"/>
                <a:gd name="connsiteY29" fmla="*/ 705326 h 1104900"/>
                <a:gd name="connsiteX30" fmla="*/ 383381 w 1047750"/>
                <a:gd name="connsiteY30" fmla="*/ 705326 h 1104900"/>
                <a:gd name="connsiteX31" fmla="*/ 383381 w 1047750"/>
                <a:gd name="connsiteY31" fmla="*/ 419576 h 1104900"/>
                <a:gd name="connsiteX32" fmla="*/ 651986 w 1047750"/>
                <a:gd name="connsiteY32" fmla="*/ 419576 h 1104900"/>
                <a:gd name="connsiteX33" fmla="*/ 651986 w 1047750"/>
                <a:gd name="connsiteY33" fmla="*/ 705326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047750" h="1104900">
                  <a:moveTo>
                    <a:pt x="1046321" y="419576"/>
                  </a:moveTo>
                  <a:lnTo>
                    <a:pt x="1046321" y="311944"/>
                  </a:lnTo>
                  <a:lnTo>
                    <a:pt x="759619" y="311944"/>
                  </a:lnTo>
                  <a:lnTo>
                    <a:pt x="759619" y="7144"/>
                  </a:lnTo>
                  <a:lnTo>
                    <a:pt x="651986" y="7144"/>
                  </a:lnTo>
                  <a:lnTo>
                    <a:pt x="651986" y="311944"/>
                  </a:lnTo>
                  <a:lnTo>
                    <a:pt x="383381" y="311944"/>
                  </a:lnTo>
                  <a:lnTo>
                    <a:pt x="383381" y="78581"/>
                  </a:lnTo>
                  <a:lnTo>
                    <a:pt x="275749" y="78581"/>
                  </a:lnTo>
                  <a:lnTo>
                    <a:pt x="275749" y="310991"/>
                  </a:lnTo>
                  <a:lnTo>
                    <a:pt x="7144" y="310991"/>
                  </a:lnTo>
                  <a:lnTo>
                    <a:pt x="7144" y="418624"/>
                  </a:lnTo>
                  <a:lnTo>
                    <a:pt x="275749" y="418624"/>
                  </a:lnTo>
                  <a:lnTo>
                    <a:pt x="275749" y="705326"/>
                  </a:lnTo>
                  <a:lnTo>
                    <a:pt x="7144" y="705326"/>
                  </a:lnTo>
                  <a:lnTo>
                    <a:pt x="7144" y="812959"/>
                  </a:lnTo>
                  <a:lnTo>
                    <a:pt x="275749" y="812959"/>
                  </a:lnTo>
                  <a:lnTo>
                    <a:pt x="275749" y="1099661"/>
                  </a:lnTo>
                  <a:lnTo>
                    <a:pt x="383381" y="1099661"/>
                  </a:lnTo>
                  <a:lnTo>
                    <a:pt x="383381" y="812959"/>
                  </a:lnTo>
                  <a:lnTo>
                    <a:pt x="651986" y="812959"/>
                  </a:lnTo>
                  <a:lnTo>
                    <a:pt x="651986" y="1028224"/>
                  </a:lnTo>
                  <a:lnTo>
                    <a:pt x="759619" y="1028224"/>
                  </a:lnTo>
                  <a:lnTo>
                    <a:pt x="759619" y="812959"/>
                  </a:lnTo>
                  <a:lnTo>
                    <a:pt x="1046321" y="812959"/>
                  </a:lnTo>
                  <a:lnTo>
                    <a:pt x="1046321" y="705326"/>
                  </a:lnTo>
                  <a:lnTo>
                    <a:pt x="759619" y="705326"/>
                  </a:lnTo>
                  <a:lnTo>
                    <a:pt x="759619" y="419576"/>
                  </a:lnTo>
                  <a:lnTo>
                    <a:pt x="1046321" y="419576"/>
                  </a:lnTo>
                  <a:close/>
                  <a:moveTo>
                    <a:pt x="651986" y="705326"/>
                  </a:moveTo>
                  <a:lnTo>
                    <a:pt x="383381" y="705326"/>
                  </a:lnTo>
                  <a:lnTo>
                    <a:pt x="383381" y="419576"/>
                  </a:lnTo>
                  <a:lnTo>
                    <a:pt x="651986" y="419576"/>
                  </a:lnTo>
                  <a:lnTo>
                    <a:pt x="651986" y="70532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25F4E23-E367-4DEC-9417-9F4EA0FBD2C7}"/>
                </a:ext>
              </a:extLst>
            </p:cNvPr>
            <p:cNvSpPr/>
            <p:nvPr/>
          </p:nvSpPr>
          <p:spPr>
            <a:xfrm rot="1970394">
              <a:off x="4284386" y="2508147"/>
              <a:ext cx="178005" cy="286902"/>
            </a:xfrm>
            <a:custGeom>
              <a:avLst/>
              <a:gdLst>
                <a:gd name="connsiteX0" fmla="*/ 657701 w 809625"/>
                <a:gd name="connsiteY0" fmla="*/ 150019 h 1304925"/>
                <a:gd name="connsiteX1" fmla="*/ 392906 w 809625"/>
                <a:gd name="connsiteY1" fmla="*/ 322421 h 1304925"/>
                <a:gd name="connsiteX2" fmla="*/ 403384 w 809625"/>
                <a:gd name="connsiteY2" fmla="*/ 260509 h 1304925"/>
                <a:gd name="connsiteX3" fmla="*/ 205264 w 809625"/>
                <a:gd name="connsiteY3" fmla="*/ 62389 h 1304925"/>
                <a:gd name="connsiteX4" fmla="*/ 7144 w 809625"/>
                <a:gd name="connsiteY4" fmla="*/ 260509 h 1304925"/>
                <a:gd name="connsiteX5" fmla="*/ 8096 w 809625"/>
                <a:gd name="connsiteY5" fmla="*/ 282416 h 1304925"/>
                <a:gd name="connsiteX6" fmla="*/ 28099 w 809625"/>
                <a:gd name="connsiteY6" fmla="*/ 369094 h 1304925"/>
                <a:gd name="connsiteX7" fmla="*/ 251936 w 809625"/>
                <a:gd name="connsiteY7" fmla="*/ 466249 h 1304925"/>
                <a:gd name="connsiteX8" fmla="*/ 593884 w 809625"/>
                <a:gd name="connsiteY8" fmla="*/ 334804 h 1304925"/>
                <a:gd name="connsiteX9" fmla="*/ 353854 w 809625"/>
                <a:gd name="connsiteY9" fmla="*/ 1273016 h 1304925"/>
                <a:gd name="connsiteX10" fmla="*/ 457676 w 809625"/>
                <a:gd name="connsiteY10" fmla="*/ 1300639 h 1304925"/>
                <a:gd name="connsiteX11" fmla="*/ 804386 w 809625"/>
                <a:gd name="connsiteY11" fmla="*/ 7144 h 1304925"/>
                <a:gd name="connsiteX12" fmla="*/ 657701 w 809625"/>
                <a:gd name="connsiteY12" fmla="*/ 150019 h 1304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09625" h="1304925">
                  <a:moveTo>
                    <a:pt x="657701" y="150019"/>
                  </a:moveTo>
                  <a:cubicBezTo>
                    <a:pt x="656749" y="150971"/>
                    <a:pt x="568167" y="260509"/>
                    <a:pt x="392906" y="322421"/>
                  </a:cubicBezTo>
                  <a:cubicBezTo>
                    <a:pt x="399574" y="302419"/>
                    <a:pt x="403384" y="282416"/>
                    <a:pt x="403384" y="260509"/>
                  </a:cubicBezTo>
                  <a:cubicBezTo>
                    <a:pt x="403384" y="150971"/>
                    <a:pt x="314801" y="62389"/>
                    <a:pt x="205264" y="62389"/>
                  </a:cubicBezTo>
                  <a:cubicBezTo>
                    <a:pt x="95726" y="62389"/>
                    <a:pt x="7144" y="150971"/>
                    <a:pt x="7144" y="260509"/>
                  </a:cubicBezTo>
                  <a:cubicBezTo>
                    <a:pt x="7144" y="268129"/>
                    <a:pt x="8096" y="275749"/>
                    <a:pt x="8096" y="282416"/>
                  </a:cubicBezTo>
                  <a:cubicBezTo>
                    <a:pt x="8096" y="311944"/>
                    <a:pt x="14764" y="342424"/>
                    <a:pt x="28099" y="369094"/>
                  </a:cubicBezTo>
                  <a:cubicBezTo>
                    <a:pt x="46196" y="404336"/>
                    <a:pt x="104299" y="484346"/>
                    <a:pt x="251936" y="466249"/>
                  </a:cubicBezTo>
                  <a:cubicBezTo>
                    <a:pt x="403384" y="447199"/>
                    <a:pt x="507206" y="389096"/>
                    <a:pt x="593884" y="334804"/>
                  </a:cubicBezTo>
                  <a:lnTo>
                    <a:pt x="353854" y="1273016"/>
                  </a:lnTo>
                  <a:lnTo>
                    <a:pt x="457676" y="1300639"/>
                  </a:lnTo>
                  <a:lnTo>
                    <a:pt x="804386" y="7144"/>
                  </a:lnTo>
                  <a:lnTo>
                    <a:pt x="657701" y="150019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228043F-CFA2-41F2-90C1-A4AA71096DBD}"/>
                </a:ext>
              </a:extLst>
            </p:cNvPr>
            <p:cNvGrpSpPr/>
            <p:nvPr/>
          </p:nvGrpSpPr>
          <p:grpSpPr>
            <a:xfrm>
              <a:off x="3796502" y="2925638"/>
              <a:ext cx="227698" cy="212588"/>
              <a:chOff x="3081888" y="3373426"/>
              <a:chExt cx="1571111" cy="1466850"/>
            </a:xfrm>
            <a:solidFill>
              <a:schemeClr val="accent1"/>
            </a:solidFill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05E41D41-A5A1-46DA-8667-28219330B8E4}"/>
                  </a:ext>
                </a:extLst>
              </p:cNvPr>
              <p:cNvSpPr/>
              <p:nvPr/>
            </p:nvSpPr>
            <p:spPr>
              <a:xfrm>
                <a:off x="4376774" y="3684380"/>
                <a:ext cx="276225" cy="276225"/>
              </a:xfrm>
              <a:custGeom>
                <a:avLst/>
                <a:gdLst>
                  <a:gd name="connsiteX0" fmla="*/ 142399 w 276225"/>
                  <a:gd name="connsiteY0" fmla="*/ 277654 h 276225"/>
                  <a:gd name="connsiteX1" fmla="*/ 277654 w 276225"/>
                  <a:gd name="connsiteY1" fmla="*/ 142399 h 276225"/>
                  <a:gd name="connsiteX2" fmla="*/ 142399 w 276225"/>
                  <a:gd name="connsiteY2" fmla="*/ 7144 h 276225"/>
                  <a:gd name="connsiteX3" fmla="*/ 7144 w 276225"/>
                  <a:gd name="connsiteY3" fmla="*/ 142399 h 276225"/>
                  <a:gd name="connsiteX4" fmla="*/ 142399 w 276225"/>
                  <a:gd name="connsiteY4" fmla="*/ 277654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6225" h="276225">
                    <a:moveTo>
                      <a:pt x="142399" y="277654"/>
                    </a:moveTo>
                    <a:cubicBezTo>
                      <a:pt x="216694" y="277654"/>
                      <a:pt x="277654" y="217646"/>
                      <a:pt x="277654" y="142399"/>
                    </a:cubicBezTo>
                    <a:cubicBezTo>
                      <a:pt x="277654" y="68104"/>
                      <a:pt x="217646" y="7144"/>
                      <a:pt x="142399" y="7144"/>
                    </a:cubicBezTo>
                    <a:cubicBezTo>
                      <a:pt x="67151" y="7144"/>
                      <a:pt x="7144" y="67151"/>
                      <a:pt x="7144" y="142399"/>
                    </a:cubicBezTo>
                    <a:cubicBezTo>
                      <a:pt x="8096" y="216694"/>
                      <a:pt x="68104" y="277654"/>
                      <a:pt x="142399" y="2776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571E79E3-55E7-45C2-9F31-C27219C425F3}"/>
                  </a:ext>
                </a:extLst>
              </p:cNvPr>
              <p:cNvSpPr/>
              <p:nvPr/>
            </p:nvSpPr>
            <p:spPr>
              <a:xfrm>
                <a:off x="4376774" y="4124435"/>
                <a:ext cx="276225" cy="276225"/>
              </a:xfrm>
              <a:custGeom>
                <a:avLst/>
                <a:gdLst>
                  <a:gd name="connsiteX0" fmla="*/ 142399 w 276225"/>
                  <a:gd name="connsiteY0" fmla="*/ 7144 h 276225"/>
                  <a:gd name="connsiteX1" fmla="*/ 7144 w 276225"/>
                  <a:gd name="connsiteY1" fmla="*/ 142399 h 276225"/>
                  <a:gd name="connsiteX2" fmla="*/ 142399 w 276225"/>
                  <a:gd name="connsiteY2" fmla="*/ 277654 h 276225"/>
                  <a:gd name="connsiteX3" fmla="*/ 277654 w 276225"/>
                  <a:gd name="connsiteY3" fmla="*/ 142399 h 276225"/>
                  <a:gd name="connsiteX4" fmla="*/ 142399 w 276225"/>
                  <a:gd name="connsiteY4" fmla="*/ 7144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6225" h="276225">
                    <a:moveTo>
                      <a:pt x="142399" y="7144"/>
                    </a:moveTo>
                    <a:cubicBezTo>
                      <a:pt x="68104" y="7144"/>
                      <a:pt x="7144" y="67151"/>
                      <a:pt x="7144" y="142399"/>
                    </a:cubicBezTo>
                    <a:cubicBezTo>
                      <a:pt x="7144" y="216694"/>
                      <a:pt x="67151" y="277654"/>
                      <a:pt x="142399" y="277654"/>
                    </a:cubicBezTo>
                    <a:cubicBezTo>
                      <a:pt x="217646" y="277654"/>
                      <a:pt x="277654" y="217646"/>
                      <a:pt x="277654" y="142399"/>
                    </a:cubicBezTo>
                    <a:cubicBezTo>
                      <a:pt x="277654" y="68104"/>
                      <a:pt x="217646" y="7144"/>
                      <a:pt x="14239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28" name="Graphic 27">
                <a:extLst>
                  <a:ext uri="{FF2B5EF4-FFF2-40B4-BE49-F238E27FC236}">
                    <a16:creationId xmlns:a16="http://schemas.microsoft.com/office/drawing/2014/main" id="{02653A42-0577-48D6-9377-9B9A7D1AA9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081888" y="3373426"/>
                <a:ext cx="1247775" cy="1466850"/>
              </a:xfrm>
              <a:prstGeom prst="rect">
                <a:avLst/>
              </a:prstGeom>
            </p:spPr>
          </p:pic>
        </p:grpSp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10766217-50AC-4F06-A269-71564445A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2980711" y="2711219"/>
              <a:ext cx="177523" cy="499563"/>
            </a:xfrm>
            <a:prstGeom prst="rect">
              <a:avLst/>
            </a:prstGeom>
          </p:spPr>
        </p:pic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EF77F08-DF0E-40AB-B979-A5B46AD10282}"/>
                </a:ext>
              </a:extLst>
            </p:cNvPr>
            <p:cNvSpPr/>
            <p:nvPr/>
          </p:nvSpPr>
          <p:spPr>
            <a:xfrm>
              <a:off x="3774015" y="2379258"/>
              <a:ext cx="98426" cy="251534"/>
            </a:xfrm>
            <a:custGeom>
              <a:avLst/>
              <a:gdLst>
                <a:gd name="connsiteX0" fmla="*/ 6304 w 457699"/>
                <a:gd name="connsiteY0" fmla="*/ 1169508 h 1169675"/>
                <a:gd name="connsiteX1" fmla="*/ 1681 w 457699"/>
                <a:gd name="connsiteY1" fmla="*/ 1164884 h 1169675"/>
                <a:gd name="connsiteX2" fmla="*/ 1681 w 457699"/>
                <a:gd name="connsiteY2" fmla="*/ 1134371 h 1169675"/>
                <a:gd name="connsiteX3" fmla="*/ 1681 w 457699"/>
                <a:gd name="connsiteY3" fmla="*/ 1115416 h 1169675"/>
                <a:gd name="connsiteX4" fmla="*/ 5842 w 457699"/>
                <a:gd name="connsiteY4" fmla="*/ 6304 h 1169675"/>
                <a:gd name="connsiteX5" fmla="*/ 10465 w 457699"/>
                <a:gd name="connsiteY5" fmla="*/ 1681 h 1169675"/>
                <a:gd name="connsiteX6" fmla="*/ 70567 w 457699"/>
                <a:gd name="connsiteY6" fmla="*/ 1681 h 1169675"/>
                <a:gd name="connsiteX7" fmla="*/ 75190 w 457699"/>
                <a:gd name="connsiteY7" fmla="*/ 6304 h 1169675"/>
                <a:gd name="connsiteX8" fmla="*/ 71492 w 457699"/>
                <a:gd name="connsiteY8" fmla="*/ 832012 h 1169675"/>
                <a:gd name="connsiteX9" fmla="*/ 131131 w 457699"/>
                <a:gd name="connsiteY9" fmla="*/ 774222 h 1169675"/>
                <a:gd name="connsiteX10" fmla="*/ 261969 w 457699"/>
                <a:gd name="connsiteY10" fmla="*/ 734924 h 1169675"/>
                <a:gd name="connsiteX11" fmla="*/ 444586 w 457699"/>
                <a:gd name="connsiteY11" fmla="*/ 844957 h 1169675"/>
                <a:gd name="connsiteX12" fmla="*/ 301266 w 457699"/>
                <a:gd name="connsiteY12" fmla="*/ 1140844 h 1169675"/>
                <a:gd name="connsiteX13" fmla="*/ 109402 w 457699"/>
                <a:gd name="connsiteY13" fmla="*/ 1169970 h 1169675"/>
                <a:gd name="connsiteX14" fmla="*/ 109402 w 457699"/>
                <a:gd name="connsiteY14" fmla="*/ 1169970 h 1169675"/>
                <a:gd name="connsiteX15" fmla="*/ 82125 w 457699"/>
                <a:gd name="connsiteY15" fmla="*/ 1169970 h 1169675"/>
                <a:gd name="connsiteX16" fmla="*/ 62708 w 457699"/>
                <a:gd name="connsiteY16" fmla="*/ 1169970 h 1169675"/>
                <a:gd name="connsiteX17" fmla="*/ 37742 w 457699"/>
                <a:gd name="connsiteY17" fmla="*/ 1170895 h 1169675"/>
                <a:gd name="connsiteX18" fmla="*/ 37280 w 457699"/>
                <a:gd name="connsiteY18" fmla="*/ 1170895 h 1169675"/>
                <a:gd name="connsiteX19" fmla="*/ 6304 w 457699"/>
                <a:gd name="connsiteY19" fmla="*/ 1169508 h 1169675"/>
                <a:gd name="connsiteX20" fmla="*/ 101543 w 457699"/>
                <a:gd name="connsiteY20" fmla="*/ 1098772 h 1169675"/>
                <a:gd name="connsiteX21" fmla="*/ 272602 w 457699"/>
                <a:gd name="connsiteY21" fmla="*/ 1074732 h 1169675"/>
                <a:gd name="connsiteX22" fmla="*/ 376625 w 457699"/>
                <a:gd name="connsiteY22" fmla="*/ 872697 h 1169675"/>
                <a:gd name="connsiteX23" fmla="*/ 262431 w 457699"/>
                <a:gd name="connsiteY23" fmla="*/ 808896 h 1169675"/>
                <a:gd name="connsiteX24" fmla="*/ 172740 w 457699"/>
                <a:gd name="connsiteY24" fmla="*/ 835711 h 1169675"/>
                <a:gd name="connsiteX25" fmla="*/ 76115 w 457699"/>
                <a:gd name="connsiteY25" fmla="*/ 1098772 h 1169675"/>
                <a:gd name="connsiteX26" fmla="*/ 81200 w 457699"/>
                <a:gd name="connsiteY26" fmla="*/ 1098772 h 1169675"/>
                <a:gd name="connsiteX27" fmla="*/ 101543 w 457699"/>
                <a:gd name="connsiteY27" fmla="*/ 1098772 h 1169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57699" h="1169675">
                  <a:moveTo>
                    <a:pt x="6304" y="1169508"/>
                  </a:moveTo>
                  <a:lnTo>
                    <a:pt x="1681" y="1164884"/>
                  </a:lnTo>
                  <a:lnTo>
                    <a:pt x="1681" y="1134371"/>
                  </a:lnTo>
                  <a:cubicBezTo>
                    <a:pt x="1681" y="1127899"/>
                    <a:pt x="1681" y="1121888"/>
                    <a:pt x="1681" y="1115416"/>
                  </a:cubicBezTo>
                  <a:lnTo>
                    <a:pt x="5842" y="6304"/>
                  </a:lnTo>
                  <a:lnTo>
                    <a:pt x="10465" y="1681"/>
                  </a:lnTo>
                  <a:lnTo>
                    <a:pt x="70567" y="1681"/>
                  </a:lnTo>
                  <a:lnTo>
                    <a:pt x="75190" y="6304"/>
                  </a:lnTo>
                  <a:lnTo>
                    <a:pt x="71492" y="832012"/>
                  </a:lnTo>
                  <a:cubicBezTo>
                    <a:pt x="88135" y="808896"/>
                    <a:pt x="108015" y="789479"/>
                    <a:pt x="131131" y="774222"/>
                  </a:cubicBezTo>
                  <a:cubicBezTo>
                    <a:pt x="169504" y="748332"/>
                    <a:pt x="214812" y="734924"/>
                    <a:pt x="261969" y="734924"/>
                  </a:cubicBezTo>
                  <a:cubicBezTo>
                    <a:pt x="346111" y="734924"/>
                    <a:pt x="418234" y="778383"/>
                    <a:pt x="444586" y="844957"/>
                  </a:cubicBezTo>
                  <a:cubicBezTo>
                    <a:pt x="488044" y="953603"/>
                    <a:pt x="422394" y="1089063"/>
                    <a:pt x="301266" y="1140844"/>
                  </a:cubicBezTo>
                  <a:cubicBezTo>
                    <a:pt x="241164" y="1166734"/>
                    <a:pt x="167192" y="1169970"/>
                    <a:pt x="109402" y="1169970"/>
                  </a:cubicBezTo>
                  <a:cubicBezTo>
                    <a:pt x="109402" y="1169970"/>
                    <a:pt x="109402" y="1169970"/>
                    <a:pt x="109402" y="1169970"/>
                  </a:cubicBezTo>
                  <a:cubicBezTo>
                    <a:pt x="99693" y="1169970"/>
                    <a:pt x="90447" y="1169970"/>
                    <a:pt x="82125" y="1169970"/>
                  </a:cubicBezTo>
                  <a:cubicBezTo>
                    <a:pt x="75190" y="1169970"/>
                    <a:pt x="68718" y="1169970"/>
                    <a:pt x="62708" y="1169970"/>
                  </a:cubicBezTo>
                  <a:cubicBezTo>
                    <a:pt x="46989" y="1169970"/>
                    <a:pt x="37742" y="1170895"/>
                    <a:pt x="37742" y="1170895"/>
                  </a:cubicBezTo>
                  <a:lnTo>
                    <a:pt x="37280" y="1170895"/>
                  </a:lnTo>
                  <a:lnTo>
                    <a:pt x="6304" y="1169508"/>
                  </a:lnTo>
                  <a:close/>
                  <a:moveTo>
                    <a:pt x="101543" y="1098772"/>
                  </a:moveTo>
                  <a:cubicBezTo>
                    <a:pt x="158408" y="1098772"/>
                    <a:pt x="223133" y="1095998"/>
                    <a:pt x="272602" y="1074732"/>
                  </a:cubicBezTo>
                  <a:cubicBezTo>
                    <a:pt x="356745" y="1038670"/>
                    <a:pt x="405289" y="944357"/>
                    <a:pt x="376625" y="872697"/>
                  </a:cubicBezTo>
                  <a:cubicBezTo>
                    <a:pt x="361368" y="833862"/>
                    <a:pt x="316060" y="808896"/>
                    <a:pt x="262431" y="808896"/>
                  </a:cubicBezTo>
                  <a:cubicBezTo>
                    <a:pt x="230068" y="808896"/>
                    <a:pt x="198168" y="818605"/>
                    <a:pt x="172740" y="835711"/>
                  </a:cubicBezTo>
                  <a:cubicBezTo>
                    <a:pt x="109864" y="877320"/>
                    <a:pt x="80276" y="958689"/>
                    <a:pt x="76115" y="1098772"/>
                  </a:cubicBezTo>
                  <a:cubicBezTo>
                    <a:pt x="77964" y="1098772"/>
                    <a:pt x="79351" y="1098772"/>
                    <a:pt x="81200" y="1098772"/>
                  </a:cubicBezTo>
                  <a:lnTo>
                    <a:pt x="101543" y="1098772"/>
                  </a:lnTo>
                  <a:close/>
                </a:path>
              </a:pathLst>
            </a:custGeom>
            <a:solidFill>
              <a:schemeClr val="accent1"/>
            </a:solidFill>
            <a:ln w="46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9987E98-6BFC-413D-9559-C77062FDCA45}"/>
                </a:ext>
              </a:extLst>
            </p:cNvPr>
            <p:cNvSpPr/>
            <p:nvPr/>
          </p:nvSpPr>
          <p:spPr>
            <a:xfrm>
              <a:off x="4074313" y="2236548"/>
              <a:ext cx="194243" cy="215981"/>
            </a:xfrm>
            <a:custGeom>
              <a:avLst/>
              <a:gdLst>
                <a:gd name="connsiteX0" fmla="*/ 788092 w 1280633"/>
                <a:gd name="connsiteY0" fmla="*/ 202791 h 1423953"/>
                <a:gd name="connsiteX1" fmla="*/ 1033123 w 1280633"/>
                <a:gd name="connsiteY1" fmla="*/ 1681 h 1423953"/>
                <a:gd name="connsiteX2" fmla="*/ 1283239 w 1280633"/>
                <a:gd name="connsiteY2" fmla="*/ 201404 h 1423953"/>
                <a:gd name="connsiteX3" fmla="*/ 1033123 w 1280633"/>
                <a:gd name="connsiteY3" fmla="*/ 410374 h 1423953"/>
                <a:gd name="connsiteX4" fmla="*/ 856515 w 1280633"/>
                <a:gd name="connsiteY4" fmla="*/ 347498 h 1423953"/>
                <a:gd name="connsiteX5" fmla="*/ 860676 w 1280633"/>
                <a:gd name="connsiteY5" fmla="*/ 1176443 h 1423953"/>
                <a:gd name="connsiteX6" fmla="*/ 862063 w 1280633"/>
                <a:gd name="connsiteY6" fmla="*/ 1306817 h 1423953"/>
                <a:gd name="connsiteX7" fmla="*/ 857902 w 1280633"/>
                <a:gd name="connsiteY7" fmla="*/ 1311441 h 1423953"/>
                <a:gd name="connsiteX8" fmla="*/ 12777 w 1280633"/>
                <a:gd name="connsiteY8" fmla="*/ 1425634 h 1423953"/>
                <a:gd name="connsiteX9" fmla="*/ 7691 w 1280633"/>
                <a:gd name="connsiteY9" fmla="*/ 1421011 h 1423953"/>
                <a:gd name="connsiteX10" fmla="*/ 7691 w 1280633"/>
                <a:gd name="connsiteY10" fmla="*/ 1401593 h 1423953"/>
                <a:gd name="connsiteX11" fmla="*/ 7691 w 1280633"/>
                <a:gd name="connsiteY11" fmla="*/ 1401593 h 1423953"/>
                <a:gd name="connsiteX12" fmla="*/ 1681 w 1280633"/>
                <a:gd name="connsiteY12" fmla="*/ 303115 h 1423953"/>
                <a:gd name="connsiteX13" fmla="*/ 249024 w 1280633"/>
                <a:gd name="connsiteY13" fmla="*/ 98306 h 1423953"/>
                <a:gd name="connsiteX14" fmla="*/ 499140 w 1280633"/>
                <a:gd name="connsiteY14" fmla="*/ 297105 h 1423953"/>
                <a:gd name="connsiteX15" fmla="*/ 249024 w 1280633"/>
                <a:gd name="connsiteY15" fmla="*/ 506999 h 1423953"/>
                <a:gd name="connsiteX16" fmla="*/ 72416 w 1280633"/>
                <a:gd name="connsiteY16" fmla="*/ 444124 h 1423953"/>
                <a:gd name="connsiteX17" fmla="*/ 76115 w 1280633"/>
                <a:gd name="connsiteY17" fmla="*/ 1280465 h 1423953"/>
                <a:gd name="connsiteX18" fmla="*/ 790866 w 1280633"/>
                <a:gd name="connsiteY18" fmla="*/ 1178292 h 1423953"/>
                <a:gd name="connsiteX19" fmla="*/ 786705 w 1280633"/>
                <a:gd name="connsiteY19" fmla="*/ 207414 h 1423953"/>
                <a:gd name="connsiteX20" fmla="*/ 788092 w 1280633"/>
                <a:gd name="connsiteY20" fmla="*/ 202791 h 1423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80633" h="1423953">
                  <a:moveTo>
                    <a:pt x="788092" y="202791"/>
                  </a:moveTo>
                  <a:cubicBezTo>
                    <a:pt x="791790" y="91834"/>
                    <a:pt x="901361" y="1681"/>
                    <a:pt x="1033123" y="1681"/>
                  </a:cubicBezTo>
                  <a:cubicBezTo>
                    <a:pt x="1168583" y="1681"/>
                    <a:pt x="1283239" y="88598"/>
                    <a:pt x="1283239" y="201404"/>
                  </a:cubicBezTo>
                  <a:cubicBezTo>
                    <a:pt x="1283239" y="314211"/>
                    <a:pt x="1168583" y="410374"/>
                    <a:pt x="1033123" y="410374"/>
                  </a:cubicBezTo>
                  <a:cubicBezTo>
                    <a:pt x="966548" y="410374"/>
                    <a:pt x="902748" y="387720"/>
                    <a:pt x="856515" y="347498"/>
                  </a:cubicBezTo>
                  <a:lnTo>
                    <a:pt x="860676" y="1176443"/>
                  </a:lnTo>
                  <a:lnTo>
                    <a:pt x="862063" y="1306817"/>
                  </a:lnTo>
                  <a:lnTo>
                    <a:pt x="857902" y="1311441"/>
                  </a:lnTo>
                  <a:lnTo>
                    <a:pt x="12777" y="1425634"/>
                  </a:lnTo>
                  <a:lnTo>
                    <a:pt x="7691" y="1421011"/>
                  </a:lnTo>
                  <a:lnTo>
                    <a:pt x="7691" y="1401593"/>
                  </a:lnTo>
                  <a:lnTo>
                    <a:pt x="7691" y="1401593"/>
                  </a:lnTo>
                  <a:lnTo>
                    <a:pt x="1681" y="303115"/>
                  </a:lnTo>
                  <a:cubicBezTo>
                    <a:pt x="5380" y="192158"/>
                    <a:pt x="116799" y="98306"/>
                    <a:pt x="249024" y="98306"/>
                  </a:cubicBezTo>
                  <a:cubicBezTo>
                    <a:pt x="384484" y="98306"/>
                    <a:pt x="499140" y="184761"/>
                    <a:pt x="499140" y="297105"/>
                  </a:cubicBezTo>
                  <a:cubicBezTo>
                    <a:pt x="499140" y="410374"/>
                    <a:pt x="384484" y="506999"/>
                    <a:pt x="249024" y="506999"/>
                  </a:cubicBezTo>
                  <a:cubicBezTo>
                    <a:pt x="182449" y="506999"/>
                    <a:pt x="118649" y="484346"/>
                    <a:pt x="72416" y="444124"/>
                  </a:cubicBezTo>
                  <a:lnTo>
                    <a:pt x="76115" y="1280465"/>
                  </a:lnTo>
                  <a:lnTo>
                    <a:pt x="790866" y="1178292"/>
                  </a:lnTo>
                  <a:lnTo>
                    <a:pt x="786705" y="207414"/>
                  </a:lnTo>
                  <a:lnTo>
                    <a:pt x="788092" y="202791"/>
                  </a:lnTo>
                  <a:close/>
                </a:path>
              </a:pathLst>
            </a:custGeom>
            <a:solidFill>
              <a:schemeClr val="accent1"/>
            </a:solidFill>
            <a:ln w="46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7D2CE54-9228-45B3-A879-197990A870CA}"/>
                </a:ext>
              </a:extLst>
            </p:cNvPr>
            <p:cNvSpPr/>
            <p:nvPr/>
          </p:nvSpPr>
          <p:spPr>
            <a:xfrm>
              <a:off x="3287633" y="2684033"/>
              <a:ext cx="177523" cy="196680"/>
            </a:xfrm>
            <a:custGeom>
              <a:avLst/>
              <a:gdLst>
                <a:gd name="connsiteX0" fmla="*/ 1033123 w 1285256"/>
                <a:gd name="connsiteY0" fmla="*/ 1681 h 1423953"/>
                <a:gd name="connsiteX1" fmla="*/ 788092 w 1285256"/>
                <a:gd name="connsiteY1" fmla="*/ 202791 h 1423953"/>
                <a:gd name="connsiteX2" fmla="*/ 786705 w 1285256"/>
                <a:gd name="connsiteY2" fmla="*/ 207877 h 1423953"/>
                <a:gd name="connsiteX3" fmla="*/ 790403 w 1285256"/>
                <a:gd name="connsiteY3" fmla="*/ 1067334 h 1423953"/>
                <a:gd name="connsiteX4" fmla="*/ 75653 w 1285256"/>
                <a:gd name="connsiteY4" fmla="*/ 1170432 h 1423953"/>
                <a:gd name="connsiteX5" fmla="*/ 72416 w 1285256"/>
                <a:gd name="connsiteY5" fmla="*/ 444124 h 1423953"/>
                <a:gd name="connsiteX6" fmla="*/ 249024 w 1285256"/>
                <a:gd name="connsiteY6" fmla="*/ 506999 h 1423953"/>
                <a:gd name="connsiteX7" fmla="*/ 499140 w 1285256"/>
                <a:gd name="connsiteY7" fmla="*/ 297105 h 1423953"/>
                <a:gd name="connsiteX8" fmla="*/ 249024 w 1285256"/>
                <a:gd name="connsiteY8" fmla="*/ 98306 h 1423953"/>
                <a:gd name="connsiteX9" fmla="*/ 1681 w 1285256"/>
                <a:gd name="connsiteY9" fmla="*/ 303115 h 1423953"/>
                <a:gd name="connsiteX10" fmla="*/ 7691 w 1285256"/>
                <a:gd name="connsiteY10" fmla="*/ 1402056 h 1423953"/>
                <a:gd name="connsiteX11" fmla="*/ 7691 w 1285256"/>
                <a:gd name="connsiteY11" fmla="*/ 1402056 h 1423953"/>
                <a:gd name="connsiteX12" fmla="*/ 7691 w 1285256"/>
                <a:gd name="connsiteY12" fmla="*/ 1421473 h 1423953"/>
                <a:gd name="connsiteX13" fmla="*/ 12777 w 1285256"/>
                <a:gd name="connsiteY13" fmla="*/ 1426097 h 1423953"/>
                <a:gd name="connsiteX14" fmla="*/ 857902 w 1285256"/>
                <a:gd name="connsiteY14" fmla="*/ 1311903 h 1423953"/>
                <a:gd name="connsiteX15" fmla="*/ 862063 w 1285256"/>
                <a:gd name="connsiteY15" fmla="*/ 1307280 h 1423953"/>
                <a:gd name="connsiteX16" fmla="*/ 860676 w 1285256"/>
                <a:gd name="connsiteY16" fmla="*/ 1176905 h 1423953"/>
                <a:gd name="connsiteX17" fmla="*/ 856978 w 1285256"/>
                <a:gd name="connsiteY17" fmla="*/ 347960 h 1423953"/>
                <a:gd name="connsiteX18" fmla="*/ 1033585 w 1285256"/>
                <a:gd name="connsiteY18" fmla="*/ 410836 h 1423953"/>
                <a:gd name="connsiteX19" fmla="*/ 1283701 w 1285256"/>
                <a:gd name="connsiteY19" fmla="*/ 201867 h 1423953"/>
                <a:gd name="connsiteX20" fmla="*/ 1033123 w 1285256"/>
                <a:gd name="connsiteY20" fmla="*/ 1681 h 1423953"/>
                <a:gd name="connsiteX21" fmla="*/ 76115 w 1285256"/>
                <a:gd name="connsiteY21" fmla="*/ 1280927 h 1423953"/>
                <a:gd name="connsiteX22" fmla="*/ 76115 w 1285256"/>
                <a:gd name="connsiteY22" fmla="*/ 1231459 h 1423953"/>
                <a:gd name="connsiteX23" fmla="*/ 790866 w 1285256"/>
                <a:gd name="connsiteY23" fmla="*/ 1128361 h 1423953"/>
                <a:gd name="connsiteX24" fmla="*/ 790866 w 1285256"/>
                <a:gd name="connsiteY24" fmla="*/ 1178754 h 1423953"/>
                <a:gd name="connsiteX25" fmla="*/ 76115 w 1285256"/>
                <a:gd name="connsiteY25" fmla="*/ 1280927 h 1423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85256" h="1423953">
                  <a:moveTo>
                    <a:pt x="1033123" y="1681"/>
                  </a:moveTo>
                  <a:cubicBezTo>
                    <a:pt x="901361" y="1681"/>
                    <a:pt x="791790" y="91834"/>
                    <a:pt x="788092" y="202791"/>
                  </a:cubicBezTo>
                  <a:lnTo>
                    <a:pt x="786705" y="207877"/>
                  </a:lnTo>
                  <a:lnTo>
                    <a:pt x="790403" y="1067334"/>
                  </a:lnTo>
                  <a:lnTo>
                    <a:pt x="75653" y="1170432"/>
                  </a:lnTo>
                  <a:lnTo>
                    <a:pt x="72416" y="444124"/>
                  </a:lnTo>
                  <a:cubicBezTo>
                    <a:pt x="118649" y="483883"/>
                    <a:pt x="182449" y="506999"/>
                    <a:pt x="249024" y="506999"/>
                  </a:cubicBezTo>
                  <a:cubicBezTo>
                    <a:pt x="384484" y="506999"/>
                    <a:pt x="499140" y="410374"/>
                    <a:pt x="499140" y="297105"/>
                  </a:cubicBezTo>
                  <a:cubicBezTo>
                    <a:pt x="499140" y="184761"/>
                    <a:pt x="384484" y="98306"/>
                    <a:pt x="249024" y="98306"/>
                  </a:cubicBezTo>
                  <a:cubicBezTo>
                    <a:pt x="117262" y="98306"/>
                    <a:pt x="5380" y="191696"/>
                    <a:pt x="1681" y="303115"/>
                  </a:cubicBezTo>
                  <a:lnTo>
                    <a:pt x="7691" y="1402056"/>
                  </a:lnTo>
                  <a:lnTo>
                    <a:pt x="7691" y="1402056"/>
                  </a:lnTo>
                  <a:lnTo>
                    <a:pt x="7691" y="1421473"/>
                  </a:lnTo>
                  <a:lnTo>
                    <a:pt x="12777" y="1426097"/>
                  </a:lnTo>
                  <a:lnTo>
                    <a:pt x="857902" y="1311903"/>
                  </a:lnTo>
                  <a:lnTo>
                    <a:pt x="862063" y="1307280"/>
                  </a:lnTo>
                  <a:lnTo>
                    <a:pt x="860676" y="1176905"/>
                  </a:lnTo>
                  <a:lnTo>
                    <a:pt x="856978" y="347960"/>
                  </a:lnTo>
                  <a:cubicBezTo>
                    <a:pt x="903210" y="387720"/>
                    <a:pt x="966548" y="410836"/>
                    <a:pt x="1033585" y="410836"/>
                  </a:cubicBezTo>
                  <a:cubicBezTo>
                    <a:pt x="1169045" y="410836"/>
                    <a:pt x="1283701" y="314673"/>
                    <a:pt x="1283701" y="201867"/>
                  </a:cubicBezTo>
                  <a:cubicBezTo>
                    <a:pt x="1283239" y="88598"/>
                    <a:pt x="1168583" y="1681"/>
                    <a:pt x="1033123" y="1681"/>
                  </a:cubicBezTo>
                  <a:close/>
                  <a:moveTo>
                    <a:pt x="76115" y="1280927"/>
                  </a:moveTo>
                  <a:lnTo>
                    <a:pt x="76115" y="1231459"/>
                  </a:lnTo>
                  <a:lnTo>
                    <a:pt x="790866" y="1128361"/>
                  </a:lnTo>
                  <a:lnTo>
                    <a:pt x="790866" y="1178754"/>
                  </a:lnTo>
                  <a:lnTo>
                    <a:pt x="76115" y="1280927"/>
                  </a:lnTo>
                  <a:close/>
                </a:path>
              </a:pathLst>
            </a:custGeom>
            <a:solidFill>
              <a:schemeClr val="accent1"/>
            </a:solidFill>
            <a:ln w="46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8EB318E-0AEE-4F91-891D-ABDF08943534}"/>
                </a:ext>
              </a:extLst>
            </p:cNvPr>
            <p:cNvSpPr/>
            <p:nvPr/>
          </p:nvSpPr>
          <p:spPr>
            <a:xfrm>
              <a:off x="4217089" y="2880713"/>
              <a:ext cx="98710" cy="156924"/>
            </a:xfrm>
            <a:custGeom>
              <a:avLst/>
              <a:gdLst>
                <a:gd name="connsiteX0" fmla="*/ 694849 w 742950"/>
                <a:gd name="connsiteY0" fmla="*/ 597694 h 1181100"/>
                <a:gd name="connsiteX1" fmla="*/ 631031 w 742950"/>
                <a:gd name="connsiteY1" fmla="*/ 297656 h 1181100"/>
                <a:gd name="connsiteX2" fmla="*/ 442436 w 742950"/>
                <a:gd name="connsiteY2" fmla="*/ 9049 h 1181100"/>
                <a:gd name="connsiteX3" fmla="*/ 442436 w 742950"/>
                <a:gd name="connsiteY3" fmla="*/ 7144 h 1181100"/>
                <a:gd name="connsiteX4" fmla="*/ 387191 w 742950"/>
                <a:gd name="connsiteY4" fmla="*/ 7144 h 1181100"/>
                <a:gd name="connsiteX5" fmla="*/ 391001 w 742950"/>
                <a:gd name="connsiteY5" fmla="*/ 881539 h 1181100"/>
                <a:gd name="connsiteX6" fmla="*/ 230029 w 742950"/>
                <a:gd name="connsiteY6" fmla="*/ 820579 h 1181100"/>
                <a:gd name="connsiteX7" fmla="*/ 7144 w 742950"/>
                <a:gd name="connsiteY7" fmla="*/ 1008221 h 1181100"/>
                <a:gd name="connsiteX8" fmla="*/ 230029 w 742950"/>
                <a:gd name="connsiteY8" fmla="*/ 1174909 h 1181100"/>
                <a:gd name="connsiteX9" fmla="*/ 443389 w 742950"/>
                <a:gd name="connsiteY9" fmla="*/ 997744 h 1181100"/>
                <a:gd name="connsiteX10" fmla="*/ 442436 w 742950"/>
                <a:gd name="connsiteY10" fmla="*/ 997744 h 1181100"/>
                <a:gd name="connsiteX11" fmla="*/ 442436 w 742950"/>
                <a:gd name="connsiteY11" fmla="*/ 999649 h 1181100"/>
                <a:gd name="connsiteX12" fmla="*/ 442436 w 742950"/>
                <a:gd name="connsiteY12" fmla="*/ 999649 h 1181100"/>
                <a:gd name="connsiteX13" fmla="*/ 442436 w 742950"/>
                <a:gd name="connsiteY13" fmla="*/ 999649 h 1181100"/>
                <a:gd name="connsiteX14" fmla="*/ 442436 w 742950"/>
                <a:gd name="connsiteY14" fmla="*/ 673894 h 1181100"/>
                <a:gd name="connsiteX15" fmla="*/ 604361 w 742950"/>
                <a:gd name="connsiteY15" fmla="*/ 821531 h 1181100"/>
                <a:gd name="connsiteX16" fmla="*/ 644367 w 742950"/>
                <a:gd name="connsiteY16" fmla="*/ 1095851 h 1181100"/>
                <a:gd name="connsiteX17" fmla="*/ 694849 w 742950"/>
                <a:gd name="connsiteY17" fmla="*/ 832961 h 1181100"/>
                <a:gd name="connsiteX18" fmla="*/ 694849 w 742950"/>
                <a:gd name="connsiteY18" fmla="*/ 597694 h 1181100"/>
                <a:gd name="connsiteX19" fmla="*/ 604361 w 742950"/>
                <a:gd name="connsiteY19" fmla="*/ 350996 h 1181100"/>
                <a:gd name="connsiteX20" fmla="*/ 680561 w 742950"/>
                <a:gd name="connsiteY20" fmla="*/ 583406 h 1181100"/>
                <a:gd name="connsiteX21" fmla="*/ 630079 w 742950"/>
                <a:gd name="connsiteY21" fmla="*/ 532924 h 1181100"/>
                <a:gd name="connsiteX22" fmla="*/ 441484 w 742950"/>
                <a:gd name="connsiteY22" fmla="*/ 269081 h 1181100"/>
                <a:gd name="connsiteX23" fmla="*/ 441484 w 742950"/>
                <a:gd name="connsiteY23" fmla="*/ 201454 h 1181100"/>
                <a:gd name="connsiteX24" fmla="*/ 604361 w 742950"/>
                <a:gd name="connsiteY24" fmla="*/ 350996 h 1181100"/>
                <a:gd name="connsiteX25" fmla="*/ 681514 w 742950"/>
                <a:gd name="connsiteY25" fmla="*/ 817721 h 1181100"/>
                <a:gd name="connsiteX26" fmla="*/ 631031 w 742950"/>
                <a:gd name="connsiteY26" fmla="*/ 767239 h 1181100"/>
                <a:gd name="connsiteX27" fmla="*/ 443389 w 742950"/>
                <a:gd name="connsiteY27" fmla="*/ 507206 h 1181100"/>
                <a:gd name="connsiteX28" fmla="*/ 443389 w 742950"/>
                <a:gd name="connsiteY28" fmla="*/ 435769 h 1181100"/>
                <a:gd name="connsiteX29" fmla="*/ 606267 w 742950"/>
                <a:gd name="connsiteY29" fmla="*/ 585311 h 1181100"/>
                <a:gd name="connsiteX30" fmla="*/ 681514 w 742950"/>
                <a:gd name="connsiteY30" fmla="*/ 817721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742950" h="1181100">
                  <a:moveTo>
                    <a:pt x="694849" y="597694"/>
                  </a:moveTo>
                  <a:cubicBezTo>
                    <a:pt x="768192" y="530066"/>
                    <a:pt x="771049" y="391001"/>
                    <a:pt x="631031" y="297656"/>
                  </a:cubicBezTo>
                  <a:cubicBezTo>
                    <a:pt x="463391" y="185261"/>
                    <a:pt x="442436" y="10001"/>
                    <a:pt x="442436" y="9049"/>
                  </a:cubicBezTo>
                  <a:lnTo>
                    <a:pt x="442436" y="7144"/>
                  </a:lnTo>
                  <a:lnTo>
                    <a:pt x="387191" y="7144"/>
                  </a:lnTo>
                  <a:lnTo>
                    <a:pt x="391001" y="881539"/>
                  </a:lnTo>
                  <a:cubicBezTo>
                    <a:pt x="351949" y="844391"/>
                    <a:pt x="294799" y="820579"/>
                    <a:pt x="230029" y="820579"/>
                  </a:cubicBezTo>
                  <a:cubicBezTo>
                    <a:pt x="111919" y="820579"/>
                    <a:pt x="7144" y="910114"/>
                    <a:pt x="7144" y="1008221"/>
                  </a:cubicBezTo>
                  <a:cubicBezTo>
                    <a:pt x="7144" y="1106329"/>
                    <a:pt x="111919" y="1174909"/>
                    <a:pt x="230029" y="1174909"/>
                  </a:cubicBezTo>
                  <a:cubicBezTo>
                    <a:pt x="347186" y="1174909"/>
                    <a:pt x="441484" y="1102519"/>
                    <a:pt x="443389" y="997744"/>
                  </a:cubicBezTo>
                  <a:lnTo>
                    <a:pt x="442436" y="997744"/>
                  </a:lnTo>
                  <a:lnTo>
                    <a:pt x="442436" y="999649"/>
                  </a:lnTo>
                  <a:cubicBezTo>
                    <a:pt x="442436" y="999649"/>
                    <a:pt x="442436" y="999649"/>
                    <a:pt x="442436" y="999649"/>
                  </a:cubicBezTo>
                  <a:cubicBezTo>
                    <a:pt x="442436" y="999649"/>
                    <a:pt x="442436" y="999649"/>
                    <a:pt x="442436" y="999649"/>
                  </a:cubicBezTo>
                  <a:lnTo>
                    <a:pt x="442436" y="673894"/>
                  </a:lnTo>
                  <a:cubicBezTo>
                    <a:pt x="470059" y="716756"/>
                    <a:pt x="518636" y="757714"/>
                    <a:pt x="604361" y="821531"/>
                  </a:cubicBezTo>
                  <a:cubicBezTo>
                    <a:pt x="777717" y="951071"/>
                    <a:pt x="644367" y="1095851"/>
                    <a:pt x="644367" y="1095851"/>
                  </a:cubicBezTo>
                  <a:cubicBezTo>
                    <a:pt x="736759" y="1051084"/>
                    <a:pt x="781526" y="933926"/>
                    <a:pt x="694849" y="832961"/>
                  </a:cubicBezTo>
                  <a:cubicBezTo>
                    <a:pt x="754856" y="777716"/>
                    <a:pt x="767239" y="681514"/>
                    <a:pt x="694849" y="597694"/>
                  </a:cubicBezTo>
                  <a:close/>
                  <a:moveTo>
                    <a:pt x="604361" y="350996"/>
                  </a:moveTo>
                  <a:cubicBezTo>
                    <a:pt x="718661" y="435769"/>
                    <a:pt x="704374" y="532924"/>
                    <a:pt x="680561" y="583406"/>
                  </a:cubicBezTo>
                  <a:cubicBezTo>
                    <a:pt x="666274" y="569119"/>
                    <a:pt x="649129" y="546259"/>
                    <a:pt x="630079" y="532924"/>
                  </a:cubicBezTo>
                  <a:cubicBezTo>
                    <a:pt x="479584" y="431959"/>
                    <a:pt x="446246" y="297656"/>
                    <a:pt x="441484" y="269081"/>
                  </a:cubicBezTo>
                  <a:lnTo>
                    <a:pt x="441484" y="201454"/>
                  </a:lnTo>
                  <a:cubicBezTo>
                    <a:pt x="468154" y="243364"/>
                    <a:pt x="516731" y="285274"/>
                    <a:pt x="604361" y="350996"/>
                  </a:cubicBezTo>
                  <a:close/>
                  <a:moveTo>
                    <a:pt x="681514" y="817721"/>
                  </a:moveTo>
                  <a:cubicBezTo>
                    <a:pt x="667226" y="803434"/>
                    <a:pt x="650081" y="780574"/>
                    <a:pt x="631031" y="767239"/>
                  </a:cubicBezTo>
                  <a:cubicBezTo>
                    <a:pt x="487204" y="671036"/>
                    <a:pt x="450056" y="545306"/>
                    <a:pt x="443389" y="507206"/>
                  </a:cubicBezTo>
                  <a:lnTo>
                    <a:pt x="443389" y="435769"/>
                  </a:lnTo>
                  <a:cubicBezTo>
                    <a:pt x="471011" y="478631"/>
                    <a:pt x="519589" y="519589"/>
                    <a:pt x="606267" y="585311"/>
                  </a:cubicBezTo>
                  <a:cubicBezTo>
                    <a:pt x="718661" y="671036"/>
                    <a:pt x="704374" y="767239"/>
                    <a:pt x="681514" y="81772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CA01B87-D6AB-4047-A233-77257611D1C3}"/>
                </a:ext>
              </a:extLst>
            </p:cNvPr>
            <p:cNvSpPr/>
            <p:nvPr/>
          </p:nvSpPr>
          <p:spPr>
            <a:xfrm>
              <a:off x="4467624" y="2757820"/>
              <a:ext cx="137599" cy="152998"/>
            </a:xfrm>
            <a:custGeom>
              <a:avLst/>
              <a:gdLst>
                <a:gd name="connsiteX0" fmla="*/ 788092 w 1280633"/>
                <a:gd name="connsiteY0" fmla="*/ 202791 h 1423953"/>
                <a:gd name="connsiteX1" fmla="*/ 1033123 w 1280633"/>
                <a:gd name="connsiteY1" fmla="*/ 1681 h 1423953"/>
                <a:gd name="connsiteX2" fmla="*/ 1283239 w 1280633"/>
                <a:gd name="connsiteY2" fmla="*/ 201404 h 1423953"/>
                <a:gd name="connsiteX3" fmla="*/ 1033123 w 1280633"/>
                <a:gd name="connsiteY3" fmla="*/ 410374 h 1423953"/>
                <a:gd name="connsiteX4" fmla="*/ 856515 w 1280633"/>
                <a:gd name="connsiteY4" fmla="*/ 347498 h 1423953"/>
                <a:gd name="connsiteX5" fmla="*/ 860676 w 1280633"/>
                <a:gd name="connsiteY5" fmla="*/ 1176443 h 1423953"/>
                <a:gd name="connsiteX6" fmla="*/ 862063 w 1280633"/>
                <a:gd name="connsiteY6" fmla="*/ 1306817 h 1423953"/>
                <a:gd name="connsiteX7" fmla="*/ 857902 w 1280633"/>
                <a:gd name="connsiteY7" fmla="*/ 1311441 h 1423953"/>
                <a:gd name="connsiteX8" fmla="*/ 12777 w 1280633"/>
                <a:gd name="connsiteY8" fmla="*/ 1425634 h 1423953"/>
                <a:gd name="connsiteX9" fmla="*/ 7691 w 1280633"/>
                <a:gd name="connsiteY9" fmla="*/ 1421011 h 1423953"/>
                <a:gd name="connsiteX10" fmla="*/ 7691 w 1280633"/>
                <a:gd name="connsiteY10" fmla="*/ 1401593 h 1423953"/>
                <a:gd name="connsiteX11" fmla="*/ 7691 w 1280633"/>
                <a:gd name="connsiteY11" fmla="*/ 1401593 h 1423953"/>
                <a:gd name="connsiteX12" fmla="*/ 1681 w 1280633"/>
                <a:gd name="connsiteY12" fmla="*/ 303115 h 1423953"/>
                <a:gd name="connsiteX13" fmla="*/ 249024 w 1280633"/>
                <a:gd name="connsiteY13" fmla="*/ 98306 h 1423953"/>
                <a:gd name="connsiteX14" fmla="*/ 499140 w 1280633"/>
                <a:gd name="connsiteY14" fmla="*/ 297105 h 1423953"/>
                <a:gd name="connsiteX15" fmla="*/ 249024 w 1280633"/>
                <a:gd name="connsiteY15" fmla="*/ 506999 h 1423953"/>
                <a:gd name="connsiteX16" fmla="*/ 72416 w 1280633"/>
                <a:gd name="connsiteY16" fmla="*/ 444124 h 1423953"/>
                <a:gd name="connsiteX17" fmla="*/ 76115 w 1280633"/>
                <a:gd name="connsiteY17" fmla="*/ 1280465 h 1423953"/>
                <a:gd name="connsiteX18" fmla="*/ 790866 w 1280633"/>
                <a:gd name="connsiteY18" fmla="*/ 1178292 h 1423953"/>
                <a:gd name="connsiteX19" fmla="*/ 786705 w 1280633"/>
                <a:gd name="connsiteY19" fmla="*/ 207414 h 1423953"/>
                <a:gd name="connsiteX20" fmla="*/ 788092 w 1280633"/>
                <a:gd name="connsiteY20" fmla="*/ 202791 h 1423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80633" h="1423953">
                  <a:moveTo>
                    <a:pt x="788092" y="202791"/>
                  </a:moveTo>
                  <a:cubicBezTo>
                    <a:pt x="791790" y="91834"/>
                    <a:pt x="901361" y="1681"/>
                    <a:pt x="1033123" y="1681"/>
                  </a:cubicBezTo>
                  <a:cubicBezTo>
                    <a:pt x="1168583" y="1681"/>
                    <a:pt x="1283239" y="88598"/>
                    <a:pt x="1283239" y="201404"/>
                  </a:cubicBezTo>
                  <a:cubicBezTo>
                    <a:pt x="1283239" y="314211"/>
                    <a:pt x="1168583" y="410374"/>
                    <a:pt x="1033123" y="410374"/>
                  </a:cubicBezTo>
                  <a:cubicBezTo>
                    <a:pt x="966548" y="410374"/>
                    <a:pt x="902748" y="387720"/>
                    <a:pt x="856515" y="347498"/>
                  </a:cubicBezTo>
                  <a:lnTo>
                    <a:pt x="860676" y="1176443"/>
                  </a:lnTo>
                  <a:lnTo>
                    <a:pt x="862063" y="1306817"/>
                  </a:lnTo>
                  <a:lnTo>
                    <a:pt x="857902" y="1311441"/>
                  </a:lnTo>
                  <a:lnTo>
                    <a:pt x="12777" y="1425634"/>
                  </a:lnTo>
                  <a:lnTo>
                    <a:pt x="7691" y="1421011"/>
                  </a:lnTo>
                  <a:lnTo>
                    <a:pt x="7691" y="1401593"/>
                  </a:lnTo>
                  <a:lnTo>
                    <a:pt x="7691" y="1401593"/>
                  </a:lnTo>
                  <a:lnTo>
                    <a:pt x="1681" y="303115"/>
                  </a:lnTo>
                  <a:cubicBezTo>
                    <a:pt x="5380" y="192158"/>
                    <a:pt x="116799" y="98306"/>
                    <a:pt x="249024" y="98306"/>
                  </a:cubicBezTo>
                  <a:cubicBezTo>
                    <a:pt x="384484" y="98306"/>
                    <a:pt x="499140" y="184761"/>
                    <a:pt x="499140" y="297105"/>
                  </a:cubicBezTo>
                  <a:cubicBezTo>
                    <a:pt x="499140" y="410374"/>
                    <a:pt x="384484" y="506999"/>
                    <a:pt x="249024" y="506999"/>
                  </a:cubicBezTo>
                  <a:cubicBezTo>
                    <a:pt x="182449" y="506999"/>
                    <a:pt x="118649" y="484346"/>
                    <a:pt x="72416" y="444124"/>
                  </a:cubicBezTo>
                  <a:lnTo>
                    <a:pt x="76115" y="1280465"/>
                  </a:lnTo>
                  <a:lnTo>
                    <a:pt x="790866" y="1178292"/>
                  </a:lnTo>
                  <a:lnTo>
                    <a:pt x="786705" y="207414"/>
                  </a:lnTo>
                  <a:lnTo>
                    <a:pt x="788092" y="202791"/>
                  </a:lnTo>
                  <a:close/>
                </a:path>
              </a:pathLst>
            </a:custGeom>
            <a:solidFill>
              <a:schemeClr val="accent1"/>
            </a:solidFill>
            <a:ln w="46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AC176FB-9318-4976-8168-A38C94C96F30}"/>
                </a:ext>
              </a:extLst>
            </p:cNvPr>
            <p:cNvSpPr/>
            <p:nvPr/>
          </p:nvSpPr>
          <p:spPr>
            <a:xfrm rot="14875983">
              <a:off x="4136800" y="2023714"/>
              <a:ext cx="122598" cy="135828"/>
            </a:xfrm>
            <a:custGeom>
              <a:avLst/>
              <a:gdLst>
                <a:gd name="connsiteX0" fmla="*/ 1033123 w 1285256"/>
                <a:gd name="connsiteY0" fmla="*/ 1681 h 1423953"/>
                <a:gd name="connsiteX1" fmla="*/ 788092 w 1285256"/>
                <a:gd name="connsiteY1" fmla="*/ 202791 h 1423953"/>
                <a:gd name="connsiteX2" fmla="*/ 786705 w 1285256"/>
                <a:gd name="connsiteY2" fmla="*/ 207877 h 1423953"/>
                <a:gd name="connsiteX3" fmla="*/ 790403 w 1285256"/>
                <a:gd name="connsiteY3" fmla="*/ 1067334 h 1423953"/>
                <a:gd name="connsiteX4" fmla="*/ 75653 w 1285256"/>
                <a:gd name="connsiteY4" fmla="*/ 1170432 h 1423953"/>
                <a:gd name="connsiteX5" fmla="*/ 72416 w 1285256"/>
                <a:gd name="connsiteY5" fmla="*/ 444124 h 1423953"/>
                <a:gd name="connsiteX6" fmla="*/ 249024 w 1285256"/>
                <a:gd name="connsiteY6" fmla="*/ 506999 h 1423953"/>
                <a:gd name="connsiteX7" fmla="*/ 499140 w 1285256"/>
                <a:gd name="connsiteY7" fmla="*/ 297105 h 1423953"/>
                <a:gd name="connsiteX8" fmla="*/ 249024 w 1285256"/>
                <a:gd name="connsiteY8" fmla="*/ 98306 h 1423953"/>
                <a:gd name="connsiteX9" fmla="*/ 1681 w 1285256"/>
                <a:gd name="connsiteY9" fmla="*/ 303115 h 1423953"/>
                <a:gd name="connsiteX10" fmla="*/ 7691 w 1285256"/>
                <a:gd name="connsiteY10" fmla="*/ 1402056 h 1423953"/>
                <a:gd name="connsiteX11" fmla="*/ 7691 w 1285256"/>
                <a:gd name="connsiteY11" fmla="*/ 1402056 h 1423953"/>
                <a:gd name="connsiteX12" fmla="*/ 7691 w 1285256"/>
                <a:gd name="connsiteY12" fmla="*/ 1421473 h 1423953"/>
                <a:gd name="connsiteX13" fmla="*/ 12777 w 1285256"/>
                <a:gd name="connsiteY13" fmla="*/ 1426097 h 1423953"/>
                <a:gd name="connsiteX14" fmla="*/ 857902 w 1285256"/>
                <a:gd name="connsiteY14" fmla="*/ 1311903 h 1423953"/>
                <a:gd name="connsiteX15" fmla="*/ 862063 w 1285256"/>
                <a:gd name="connsiteY15" fmla="*/ 1307280 h 1423953"/>
                <a:gd name="connsiteX16" fmla="*/ 860676 w 1285256"/>
                <a:gd name="connsiteY16" fmla="*/ 1176905 h 1423953"/>
                <a:gd name="connsiteX17" fmla="*/ 856978 w 1285256"/>
                <a:gd name="connsiteY17" fmla="*/ 347960 h 1423953"/>
                <a:gd name="connsiteX18" fmla="*/ 1033585 w 1285256"/>
                <a:gd name="connsiteY18" fmla="*/ 410836 h 1423953"/>
                <a:gd name="connsiteX19" fmla="*/ 1283701 w 1285256"/>
                <a:gd name="connsiteY19" fmla="*/ 201867 h 1423953"/>
                <a:gd name="connsiteX20" fmla="*/ 1033123 w 1285256"/>
                <a:gd name="connsiteY20" fmla="*/ 1681 h 1423953"/>
                <a:gd name="connsiteX21" fmla="*/ 76115 w 1285256"/>
                <a:gd name="connsiteY21" fmla="*/ 1280927 h 1423953"/>
                <a:gd name="connsiteX22" fmla="*/ 76115 w 1285256"/>
                <a:gd name="connsiteY22" fmla="*/ 1231459 h 1423953"/>
                <a:gd name="connsiteX23" fmla="*/ 790866 w 1285256"/>
                <a:gd name="connsiteY23" fmla="*/ 1128361 h 1423953"/>
                <a:gd name="connsiteX24" fmla="*/ 790866 w 1285256"/>
                <a:gd name="connsiteY24" fmla="*/ 1178754 h 1423953"/>
                <a:gd name="connsiteX25" fmla="*/ 76115 w 1285256"/>
                <a:gd name="connsiteY25" fmla="*/ 1280927 h 1423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85256" h="1423953">
                  <a:moveTo>
                    <a:pt x="1033123" y="1681"/>
                  </a:moveTo>
                  <a:cubicBezTo>
                    <a:pt x="901361" y="1681"/>
                    <a:pt x="791790" y="91834"/>
                    <a:pt x="788092" y="202791"/>
                  </a:cubicBezTo>
                  <a:lnTo>
                    <a:pt x="786705" y="207877"/>
                  </a:lnTo>
                  <a:lnTo>
                    <a:pt x="790403" y="1067334"/>
                  </a:lnTo>
                  <a:lnTo>
                    <a:pt x="75653" y="1170432"/>
                  </a:lnTo>
                  <a:lnTo>
                    <a:pt x="72416" y="444124"/>
                  </a:lnTo>
                  <a:cubicBezTo>
                    <a:pt x="118649" y="483883"/>
                    <a:pt x="182449" y="506999"/>
                    <a:pt x="249024" y="506999"/>
                  </a:cubicBezTo>
                  <a:cubicBezTo>
                    <a:pt x="384484" y="506999"/>
                    <a:pt x="499140" y="410374"/>
                    <a:pt x="499140" y="297105"/>
                  </a:cubicBezTo>
                  <a:cubicBezTo>
                    <a:pt x="499140" y="184761"/>
                    <a:pt x="384484" y="98306"/>
                    <a:pt x="249024" y="98306"/>
                  </a:cubicBezTo>
                  <a:cubicBezTo>
                    <a:pt x="117262" y="98306"/>
                    <a:pt x="5380" y="191696"/>
                    <a:pt x="1681" y="303115"/>
                  </a:cubicBezTo>
                  <a:lnTo>
                    <a:pt x="7691" y="1402056"/>
                  </a:lnTo>
                  <a:lnTo>
                    <a:pt x="7691" y="1402056"/>
                  </a:lnTo>
                  <a:lnTo>
                    <a:pt x="7691" y="1421473"/>
                  </a:lnTo>
                  <a:lnTo>
                    <a:pt x="12777" y="1426097"/>
                  </a:lnTo>
                  <a:lnTo>
                    <a:pt x="857902" y="1311903"/>
                  </a:lnTo>
                  <a:lnTo>
                    <a:pt x="862063" y="1307280"/>
                  </a:lnTo>
                  <a:lnTo>
                    <a:pt x="860676" y="1176905"/>
                  </a:lnTo>
                  <a:lnTo>
                    <a:pt x="856978" y="347960"/>
                  </a:lnTo>
                  <a:cubicBezTo>
                    <a:pt x="903210" y="387720"/>
                    <a:pt x="966548" y="410836"/>
                    <a:pt x="1033585" y="410836"/>
                  </a:cubicBezTo>
                  <a:cubicBezTo>
                    <a:pt x="1169045" y="410836"/>
                    <a:pt x="1283701" y="314673"/>
                    <a:pt x="1283701" y="201867"/>
                  </a:cubicBezTo>
                  <a:cubicBezTo>
                    <a:pt x="1283239" y="88598"/>
                    <a:pt x="1168583" y="1681"/>
                    <a:pt x="1033123" y="1681"/>
                  </a:cubicBezTo>
                  <a:close/>
                  <a:moveTo>
                    <a:pt x="76115" y="1280927"/>
                  </a:moveTo>
                  <a:lnTo>
                    <a:pt x="76115" y="1231459"/>
                  </a:lnTo>
                  <a:lnTo>
                    <a:pt x="790866" y="1128361"/>
                  </a:lnTo>
                  <a:lnTo>
                    <a:pt x="790866" y="1178754"/>
                  </a:lnTo>
                  <a:lnTo>
                    <a:pt x="76115" y="1280927"/>
                  </a:lnTo>
                  <a:close/>
                </a:path>
              </a:pathLst>
            </a:custGeom>
            <a:solidFill>
              <a:schemeClr val="accent1"/>
            </a:solidFill>
            <a:ln w="46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7551D9F-5541-4C02-8181-1CB673A3CB1F}"/>
                </a:ext>
              </a:extLst>
            </p:cNvPr>
            <p:cNvSpPr/>
            <p:nvPr/>
          </p:nvSpPr>
          <p:spPr>
            <a:xfrm rot="1246659">
              <a:off x="4672027" y="2415605"/>
              <a:ext cx="67785" cy="178838"/>
            </a:xfrm>
            <a:custGeom>
              <a:avLst/>
              <a:gdLst>
                <a:gd name="connsiteX0" fmla="*/ 444341 w 447675"/>
                <a:gd name="connsiteY0" fmla="*/ 999649 h 1181100"/>
                <a:gd name="connsiteX1" fmla="*/ 444341 w 447675"/>
                <a:gd name="connsiteY1" fmla="*/ 999649 h 1181100"/>
                <a:gd name="connsiteX2" fmla="*/ 444341 w 447675"/>
                <a:gd name="connsiteY2" fmla="*/ 999649 h 1181100"/>
                <a:gd name="connsiteX3" fmla="*/ 440531 w 447675"/>
                <a:gd name="connsiteY3" fmla="*/ 7144 h 1181100"/>
                <a:gd name="connsiteX4" fmla="*/ 387191 w 447675"/>
                <a:gd name="connsiteY4" fmla="*/ 7144 h 1181100"/>
                <a:gd name="connsiteX5" fmla="*/ 391001 w 447675"/>
                <a:gd name="connsiteY5" fmla="*/ 881539 h 1181100"/>
                <a:gd name="connsiteX6" fmla="*/ 230029 w 447675"/>
                <a:gd name="connsiteY6" fmla="*/ 820579 h 1181100"/>
                <a:gd name="connsiteX7" fmla="*/ 7144 w 447675"/>
                <a:gd name="connsiteY7" fmla="*/ 1008221 h 1181100"/>
                <a:gd name="connsiteX8" fmla="*/ 230029 w 447675"/>
                <a:gd name="connsiteY8" fmla="*/ 1174909 h 1181100"/>
                <a:gd name="connsiteX9" fmla="*/ 443389 w 447675"/>
                <a:gd name="connsiteY9" fmla="*/ 997744 h 1181100"/>
                <a:gd name="connsiteX10" fmla="*/ 443389 w 447675"/>
                <a:gd name="connsiteY10" fmla="*/ 997744 h 1181100"/>
                <a:gd name="connsiteX11" fmla="*/ 443389 w 447675"/>
                <a:gd name="connsiteY11" fmla="*/ 999649 h 1181100"/>
                <a:gd name="connsiteX12" fmla="*/ 230981 w 447675"/>
                <a:gd name="connsiteY12" fmla="*/ 1119664 h 1181100"/>
                <a:gd name="connsiteX13" fmla="*/ 65246 w 447675"/>
                <a:gd name="connsiteY13" fmla="*/ 1008221 h 1181100"/>
                <a:gd name="connsiteX14" fmla="*/ 230981 w 447675"/>
                <a:gd name="connsiteY14" fmla="*/ 877729 h 1181100"/>
                <a:gd name="connsiteX15" fmla="*/ 387191 w 447675"/>
                <a:gd name="connsiteY15" fmla="*/ 998696 h 1181100"/>
                <a:gd name="connsiteX16" fmla="*/ 230981 w 447675"/>
                <a:gd name="connsiteY16" fmla="*/ 1119664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47675" h="1181100">
                  <a:moveTo>
                    <a:pt x="444341" y="999649"/>
                  </a:moveTo>
                  <a:cubicBezTo>
                    <a:pt x="444341" y="998696"/>
                    <a:pt x="444341" y="998696"/>
                    <a:pt x="444341" y="999649"/>
                  </a:cubicBezTo>
                  <a:cubicBezTo>
                    <a:pt x="444341" y="998696"/>
                    <a:pt x="444341" y="998696"/>
                    <a:pt x="444341" y="999649"/>
                  </a:cubicBezTo>
                  <a:lnTo>
                    <a:pt x="440531" y="7144"/>
                  </a:lnTo>
                  <a:lnTo>
                    <a:pt x="387191" y="7144"/>
                  </a:lnTo>
                  <a:lnTo>
                    <a:pt x="391001" y="881539"/>
                  </a:lnTo>
                  <a:cubicBezTo>
                    <a:pt x="351949" y="844391"/>
                    <a:pt x="294799" y="820579"/>
                    <a:pt x="230029" y="820579"/>
                  </a:cubicBezTo>
                  <a:cubicBezTo>
                    <a:pt x="111918" y="820579"/>
                    <a:pt x="7144" y="910114"/>
                    <a:pt x="7144" y="1008221"/>
                  </a:cubicBezTo>
                  <a:cubicBezTo>
                    <a:pt x="7144" y="1106329"/>
                    <a:pt x="111918" y="1174909"/>
                    <a:pt x="230029" y="1174909"/>
                  </a:cubicBezTo>
                  <a:cubicBezTo>
                    <a:pt x="347186" y="1174909"/>
                    <a:pt x="441484" y="1102519"/>
                    <a:pt x="443389" y="997744"/>
                  </a:cubicBezTo>
                  <a:lnTo>
                    <a:pt x="443389" y="997744"/>
                  </a:lnTo>
                  <a:lnTo>
                    <a:pt x="443389" y="999649"/>
                  </a:lnTo>
                  <a:close/>
                  <a:moveTo>
                    <a:pt x="230981" y="1119664"/>
                  </a:moveTo>
                  <a:cubicBezTo>
                    <a:pt x="145256" y="1119664"/>
                    <a:pt x="65246" y="1074896"/>
                    <a:pt x="65246" y="1008221"/>
                  </a:cubicBezTo>
                  <a:cubicBezTo>
                    <a:pt x="65246" y="941546"/>
                    <a:pt x="145256" y="877729"/>
                    <a:pt x="230981" y="877729"/>
                  </a:cubicBezTo>
                  <a:cubicBezTo>
                    <a:pt x="316706" y="877729"/>
                    <a:pt x="387191" y="932021"/>
                    <a:pt x="387191" y="998696"/>
                  </a:cubicBezTo>
                  <a:cubicBezTo>
                    <a:pt x="387191" y="1065371"/>
                    <a:pt x="316706" y="1119664"/>
                    <a:pt x="230981" y="111966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1D878BD-E5D8-4026-B1E8-56F4E2C9F6F9}"/>
                </a:ext>
              </a:extLst>
            </p:cNvPr>
            <p:cNvSpPr/>
            <p:nvPr/>
          </p:nvSpPr>
          <p:spPr>
            <a:xfrm rot="1759466">
              <a:off x="3459829" y="2843377"/>
              <a:ext cx="132590" cy="210786"/>
            </a:xfrm>
            <a:custGeom>
              <a:avLst/>
              <a:gdLst>
                <a:gd name="connsiteX0" fmla="*/ 694849 w 742950"/>
                <a:gd name="connsiteY0" fmla="*/ 597694 h 1181100"/>
                <a:gd name="connsiteX1" fmla="*/ 631031 w 742950"/>
                <a:gd name="connsiteY1" fmla="*/ 297656 h 1181100"/>
                <a:gd name="connsiteX2" fmla="*/ 442436 w 742950"/>
                <a:gd name="connsiteY2" fmla="*/ 9049 h 1181100"/>
                <a:gd name="connsiteX3" fmla="*/ 442436 w 742950"/>
                <a:gd name="connsiteY3" fmla="*/ 7144 h 1181100"/>
                <a:gd name="connsiteX4" fmla="*/ 387191 w 742950"/>
                <a:gd name="connsiteY4" fmla="*/ 7144 h 1181100"/>
                <a:gd name="connsiteX5" fmla="*/ 391001 w 742950"/>
                <a:gd name="connsiteY5" fmla="*/ 881539 h 1181100"/>
                <a:gd name="connsiteX6" fmla="*/ 230029 w 742950"/>
                <a:gd name="connsiteY6" fmla="*/ 820579 h 1181100"/>
                <a:gd name="connsiteX7" fmla="*/ 7144 w 742950"/>
                <a:gd name="connsiteY7" fmla="*/ 1008221 h 1181100"/>
                <a:gd name="connsiteX8" fmla="*/ 230029 w 742950"/>
                <a:gd name="connsiteY8" fmla="*/ 1174909 h 1181100"/>
                <a:gd name="connsiteX9" fmla="*/ 443389 w 742950"/>
                <a:gd name="connsiteY9" fmla="*/ 997744 h 1181100"/>
                <a:gd name="connsiteX10" fmla="*/ 442436 w 742950"/>
                <a:gd name="connsiteY10" fmla="*/ 997744 h 1181100"/>
                <a:gd name="connsiteX11" fmla="*/ 442436 w 742950"/>
                <a:gd name="connsiteY11" fmla="*/ 999649 h 1181100"/>
                <a:gd name="connsiteX12" fmla="*/ 442436 w 742950"/>
                <a:gd name="connsiteY12" fmla="*/ 999649 h 1181100"/>
                <a:gd name="connsiteX13" fmla="*/ 442436 w 742950"/>
                <a:gd name="connsiteY13" fmla="*/ 999649 h 1181100"/>
                <a:gd name="connsiteX14" fmla="*/ 442436 w 742950"/>
                <a:gd name="connsiteY14" fmla="*/ 673894 h 1181100"/>
                <a:gd name="connsiteX15" fmla="*/ 604361 w 742950"/>
                <a:gd name="connsiteY15" fmla="*/ 821531 h 1181100"/>
                <a:gd name="connsiteX16" fmla="*/ 644367 w 742950"/>
                <a:gd name="connsiteY16" fmla="*/ 1095851 h 1181100"/>
                <a:gd name="connsiteX17" fmla="*/ 694849 w 742950"/>
                <a:gd name="connsiteY17" fmla="*/ 832961 h 1181100"/>
                <a:gd name="connsiteX18" fmla="*/ 694849 w 742950"/>
                <a:gd name="connsiteY18" fmla="*/ 597694 h 1181100"/>
                <a:gd name="connsiteX19" fmla="*/ 604361 w 742950"/>
                <a:gd name="connsiteY19" fmla="*/ 350996 h 1181100"/>
                <a:gd name="connsiteX20" fmla="*/ 680561 w 742950"/>
                <a:gd name="connsiteY20" fmla="*/ 583406 h 1181100"/>
                <a:gd name="connsiteX21" fmla="*/ 630079 w 742950"/>
                <a:gd name="connsiteY21" fmla="*/ 532924 h 1181100"/>
                <a:gd name="connsiteX22" fmla="*/ 441484 w 742950"/>
                <a:gd name="connsiteY22" fmla="*/ 269081 h 1181100"/>
                <a:gd name="connsiteX23" fmla="*/ 441484 w 742950"/>
                <a:gd name="connsiteY23" fmla="*/ 201454 h 1181100"/>
                <a:gd name="connsiteX24" fmla="*/ 604361 w 742950"/>
                <a:gd name="connsiteY24" fmla="*/ 350996 h 1181100"/>
                <a:gd name="connsiteX25" fmla="*/ 681514 w 742950"/>
                <a:gd name="connsiteY25" fmla="*/ 817721 h 1181100"/>
                <a:gd name="connsiteX26" fmla="*/ 631031 w 742950"/>
                <a:gd name="connsiteY26" fmla="*/ 767239 h 1181100"/>
                <a:gd name="connsiteX27" fmla="*/ 443389 w 742950"/>
                <a:gd name="connsiteY27" fmla="*/ 507206 h 1181100"/>
                <a:gd name="connsiteX28" fmla="*/ 443389 w 742950"/>
                <a:gd name="connsiteY28" fmla="*/ 435769 h 1181100"/>
                <a:gd name="connsiteX29" fmla="*/ 606267 w 742950"/>
                <a:gd name="connsiteY29" fmla="*/ 585311 h 1181100"/>
                <a:gd name="connsiteX30" fmla="*/ 681514 w 742950"/>
                <a:gd name="connsiteY30" fmla="*/ 817721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742950" h="1181100">
                  <a:moveTo>
                    <a:pt x="694849" y="597694"/>
                  </a:moveTo>
                  <a:cubicBezTo>
                    <a:pt x="768192" y="530066"/>
                    <a:pt x="771049" y="391001"/>
                    <a:pt x="631031" y="297656"/>
                  </a:cubicBezTo>
                  <a:cubicBezTo>
                    <a:pt x="463391" y="185261"/>
                    <a:pt x="442436" y="10001"/>
                    <a:pt x="442436" y="9049"/>
                  </a:cubicBezTo>
                  <a:lnTo>
                    <a:pt x="442436" y="7144"/>
                  </a:lnTo>
                  <a:lnTo>
                    <a:pt x="387191" y="7144"/>
                  </a:lnTo>
                  <a:lnTo>
                    <a:pt x="391001" y="881539"/>
                  </a:lnTo>
                  <a:cubicBezTo>
                    <a:pt x="351949" y="844391"/>
                    <a:pt x="294799" y="820579"/>
                    <a:pt x="230029" y="820579"/>
                  </a:cubicBezTo>
                  <a:cubicBezTo>
                    <a:pt x="111919" y="820579"/>
                    <a:pt x="7144" y="910114"/>
                    <a:pt x="7144" y="1008221"/>
                  </a:cubicBezTo>
                  <a:cubicBezTo>
                    <a:pt x="7144" y="1106329"/>
                    <a:pt x="111919" y="1174909"/>
                    <a:pt x="230029" y="1174909"/>
                  </a:cubicBezTo>
                  <a:cubicBezTo>
                    <a:pt x="347186" y="1174909"/>
                    <a:pt x="441484" y="1102519"/>
                    <a:pt x="443389" y="997744"/>
                  </a:cubicBezTo>
                  <a:lnTo>
                    <a:pt x="442436" y="997744"/>
                  </a:lnTo>
                  <a:lnTo>
                    <a:pt x="442436" y="999649"/>
                  </a:lnTo>
                  <a:cubicBezTo>
                    <a:pt x="442436" y="999649"/>
                    <a:pt x="442436" y="999649"/>
                    <a:pt x="442436" y="999649"/>
                  </a:cubicBezTo>
                  <a:cubicBezTo>
                    <a:pt x="442436" y="999649"/>
                    <a:pt x="442436" y="999649"/>
                    <a:pt x="442436" y="999649"/>
                  </a:cubicBezTo>
                  <a:lnTo>
                    <a:pt x="442436" y="673894"/>
                  </a:lnTo>
                  <a:cubicBezTo>
                    <a:pt x="470059" y="716756"/>
                    <a:pt x="518636" y="757714"/>
                    <a:pt x="604361" y="821531"/>
                  </a:cubicBezTo>
                  <a:cubicBezTo>
                    <a:pt x="777717" y="951071"/>
                    <a:pt x="644367" y="1095851"/>
                    <a:pt x="644367" y="1095851"/>
                  </a:cubicBezTo>
                  <a:cubicBezTo>
                    <a:pt x="736759" y="1051084"/>
                    <a:pt x="781526" y="933926"/>
                    <a:pt x="694849" y="832961"/>
                  </a:cubicBezTo>
                  <a:cubicBezTo>
                    <a:pt x="754856" y="777716"/>
                    <a:pt x="767239" y="681514"/>
                    <a:pt x="694849" y="597694"/>
                  </a:cubicBezTo>
                  <a:close/>
                  <a:moveTo>
                    <a:pt x="604361" y="350996"/>
                  </a:moveTo>
                  <a:cubicBezTo>
                    <a:pt x="718661" y="435769"/>
                    <a:pt x="704374" y="532924"/>
                    <a:pt x="680561" y="583406"/>
                  </a:cubicBezTo>
                  <a:cubicBezTo>
                    <a:pt x="666274" y="569119"/>
                    <a:pt x="649129" y="546259"/>
                    <a:pt x="630079" y="532924"/>
                  </a:cubicBezTo>
                  <a:cubicBezTo>
                    <a:pt x="479584" y="431959"/>
                    <a:pt x="446246" y="297656"/>
                    <a:pt x="441484" y="269081"/>
                  </a:cubicBezTo>
                  <a:lnTo>
                    <a:pt x="441484" y="201454"/>
                  </a:lnTo>
                  <a:cubicBezTo>
                    <a:pt x="468154" y="243364"/>
                    <a:pt x="516731" y="285274"/>
                    <a:pt x="604361" y="350996"/>
                  </a:cubicBezTo>
                  <a:close/>
                  <a:moveTo>
                    <a:pt x="681514" y="817721"/>
                  </a:moveTo>
                  <a:cubicBezTo>
                    <a:pt x="667226" y="803434"/>
                    <a:pt x="650081" y="780574"/>
                    <a:pt x="631031" y="767239"/>
                  </a:cubicBezTo>
                  <a:cubicBezTo>
                    <a:pt x="487204" y="671036"/>
                    <a:pt x="450056" y="545306"/>
                    <a:pt x="443389" y="507206"/>
                  </a:cubicBezTo>
                  <a:lnTo>
                    <a:pt x="443389" y="435769"/>
                  </a:lnTo>
                  <a:cubicBezTo>
                    <a:pt x="471011" y="478631"/>
                    <a:pt x="519589" y="519589"/>
                    <a:pt x="606267" y="585311"/>
                  </a:cubicBezTo>
                  <a:cubicBezTo>
                    <a:pt x="718661" y="671036"/>
                    <a:pt x="704374" y="767239"/>
                    <a:pt x="681514" y="81772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FC3E81E-AFF0-448E-A2E2-4D56004CDE11}"/>
                </a:ext>
              </a:extLst>
            </p:cNvPr>
            <p:cNvSpPr/>
            <p:nvPr/>
          </p:nvSpPr>
          <p:spPr>
            <a:xfrm rot="1204998">
              <a:off x="3652284" y="2192380"/>
              <a:ext cx="131988" cy="139188"/>
            </a:xfrm>
            <a:custGeom>
              <a:avLst/>
              <a:gdLst>
                <a:gd name="connsiteX0" fmla="*/ 1046321 w 1047750"/>
                <a:gd name="connsiteY0" fmla="*/ 419576 h 1104900"/>
                <a:gd name="connsiteX1" fmla="*/ 1046321 w 1047750"/>
                <a:gd name="connsiteY1" fmla="*/ 311944 h 1104900"/>
                <a:gd name="connsiteX2" fmla="*/ 759619 w 1047750"/>
                <a:gd name="connsiteY2" fmla="*/ 311944 h 1104900"/>
                <a:gd name="connsiteX3" fmla="*/ 759619 w 1047750"/>
                <a:gd name="connsiteY3" fmla="*/ 7144 h 1104900"/>
                <a:gd name="connsiteX4" fmla="*/ 651986 w 1047750"/>
                <a:gd name="connsiteY4" fmla="*/ 7144 h 1104900"/>
                <a:gd name="connsiteX5" fmla="*/ 651986 w 1047750"/>
                <a:gd name="connsiteY5" fmla="*/ 311944 h 1104900"/>
                <a:gd name="connsiteX6" fmla="*/ 383381 w 1047750"/>
                <a:gd name="connsiteY6" fmla="*/ 311944 h 1104900"/>
                <a:gd name="connsiteX7" fmla="*/ 383381 w 1047750"/>
                <a:gd name="connsiteY7" fmla="*/ 78581 h 1104900"/>
                <a:gd name="connsiteX8" fmla="*/ 275749 w 1047750"/>
                <a:gd name="connsiteY8" fmla="*/ 78581 h 1104900"/>
                <a:gd name="connsiteX9" fmla="*/ 275749 w 1047750"/>
                <a:gd name="connsiteY9" fmla="*/ 310991 h 1104900"/>
                <a:gd name="connsiteX10" fmla="*/ 7144 w 1047750"/>
                <a:gd name="connsiteY10" fmla="*/ 310991 h 1104900"/>
                <a:gd name="connsiteX11" fmla="*/ 7144 w 1047750"/>
                <a:gd name="connsiteY11" fmla="*/ 418624 h 1104900"/>
                <a:gd name="connsiteX12" fmla="*/ 275749 w 1047750"/>
                <a:gd name="connsiteY12" fmla="*/ 418624 h 1104900"/>
                <a:gd name="connsiteX13" fmla="*/ 275749 w 1047750"/>
                <a:gd name="connsiteY13" fmla="*/ 705326 h 1104900"/>
                <a:gd name="connsiteX14" fmla="*/ 7144 w 1047750"/>
                <a:gd name="connsiteY14" fmla="*/ 705326 h 1104900"/>
                <a:gd name="connsiteX15" fmla="*/ 7144 w 1047750"/>
                <a:gd name="connsiteY15" fmla="*/ 812959 h 1104900"/>
                <a:gd name="connsiteX16" fmla="*/ 275749 w 1047750"/>
                <a:gd name="connsiteY16" fmla="*/ 812959 h 1104900"/>
                <a:gd name="connsiteX17" fmla="*/ 275749 w 1047750"/>
                <a:gd name="connsiteY17" fmla="*/ 1099661 h 1104900"/>
                <a:gd name="connsiteX18" fmla="*/ 383381 w 1047750"/>
                <a:gd name="connsiteY18" fmla="*/ 1099661 h 1104900"/>
                <a:gd name="connsiteX19" fmla="*/ 383381 w 1047750"/>
                <a:gd name="connsiteY19" fmla="*/ 812959 h 1104900"/>
                <a:gd name="connsiteX20" fmla="*/ 651986 w 1047750"/>
                <a:gd name="connsiteY20" fmla="*/ 812959 h 1104900"/>
                <a:gd name="connsiteX21" fmla="*/ 651986 w 1047750"/>
                <a:gd name="connsiteY21" fmla="*/ 1028224 h 1104900"/>
                <a:gd name="connsiteX22" fmla="*/ 759619 w 1047750"/>
                <a:gd name="connsiteY22" fmla="*/ 1028224 h 1104900"/>
                <a:gd name="connsiteX23" fmla="*/ 759619 w 1047750"/>
                <a:gd name="connsiteY23" fmla="*/ 812959 h 1104900"/>
                <a:gd name="connsiteX24" fmla="*/ 1046321 w 1047750"/>
                <a:gd name="connsiteY24" fmla="*/ 812959 h 1104900"/>
                <a:gd name="connsiteX25" fmla="*/ 1046321 w 1047750"/>
                <a:gd name="connsiteY25" fmla="*/ 705326 h 1104900"/>
                <a:gd name="connsiteX26" fmla="*/ 759619 w 1047750"/>
                <a:gd name="connsiteY26" fmla="*/ 705326 h 1104900"/>
                <a:gd name="connsiteX27" fmla="*/ 759619 w 1047750"/>
                <a:gd name="connsiteY27" fmla="*/ 419576 h 1104900"/>
                <a:gd name="connsiteX28" fmla="*/ 1046321 w 1047750"/>
                <a:gd name="connsiteY28" fmla="*/ 419576 h 1104900"/>
                <a:gd name="connsiteX29" fmla="*/ 651986 w 1047750"/>
                <a:gd name="connsiteY29" fmla="*/ 705326 h 1104900"/>
                <a:gd name="connsiteX30" fmla="*/ 383381 w 1047750"/>
                <a:gd name="connsiteY30" fmla="*/ 705326 h 1104900"/>
                <a:gd name="connsiteX31" fmla="*/ 383381 w 1047750"/>
                <a:gd name="connsiteY31" fmla="*/ 419576 h 1104900"/>
                <a:gd name="connsiteX32" fmla="*/ 651986 w 1047750"/>
                <a:gd name="connsiteY32" fmla="*/ 419576 h 1104900"/>
                <a:gd name="connsiteX33" fmla="*/ 651986 w 1047750"/>
                <a:gd name="connsiteY33" fmla="*/ 705326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047750" h="1104900">
                  <a:moveTo>
                    <a:pt x="1046321" y="419576"/>
                  </a:moveTo>
                  <a:lnTo>
                    <a:pt x="1046321" y="311944"/>
                  </a:lnTo>
                  <a:lnTo>
                    <a:pt x="759619" y="311944"/>
                  </a:lnTo>
                  <a:lnTo>
                    <a:pt x="759619" y="7144"/>
                  </a:lnTo>
                  <a:lnTo>
                    <a:pt x="651986" y="7144"/>
                  </a:lnTo>
                  <a:lnTo>
                    <a:pt x="651986" y="311944"/>
                  </a:lnTo>
                  <a:lnTo>
                    <a:pt x="383381" y="311944"/>
                  </a:lnTo>
                  <a:lnTo>
                    <a:pt x="383381" y="78581"/>
                  </a:lnTo>
                  <a:lnTo>
                    <a:pt x="275749" y="78581"/>
                  </a:lnTo>
                  <a:lnTo>
                    <a:pt x="275749" y="310991"/>
                  </a:lnTo>
                  <a:lnTo>
                    <a:pt x="7144" y="310991"/>
                  </a:lnTo>
                  <a:lnTo>
                    <a:pt x="7144" y="418624"/>
                  </a:lnTo>
                  <a:lnTo>
                    <a:pt x="275749" y="418624"/>
                  </a:lnTo>
                  <a:lnTo>
                    <a:pt x="275749" y="705326"/>
                  </a:lnTo>
                  <a:lnTo>
                    <a:pt x="7144" y="705326"/>
                  </a:lnTo>
                  <a:lnTo>
                    <a:pt x="7144" y="812959"/>
                  </a:lnTo>
                  <a:lnTo>
                    <a:pt x="275749" y="812959"/>
                  </a:lnTo>
                  <a:lnTo>
                    <a:pt x="275749" y="1099661"/>
                  </a:lnTo>
                  <a:lnTo>
                    <a:pt x="383381" y="1099661"/>
                  </a:lnTo>
                  <a:lnTo>
                    <a:pt x="383381" y="812959"/>
                  </a:lnTo>
                  <a:lnTo>
                    <a:pt x="651986" y="812959"/>
                  </a:lnTo>
                  <a:lnTo>
                    <a:pt x="651986" y="1028224"/>
                  </a:lnTo>
                  <a:lnTo>
                    <a:pt x="759619" y="1028224"/>
                  </a:lnTo>
                  <a:lnTo>
                    <a:pt x="759619" y="812959"/>
                  </a:lnTo>
                  <a:lnTo>
                    <a:pt x="1046321" y="812959"/>
                  </a:lnTo>
                  <a:lnTo>
                    <a:pt x="1046321" y="705326"/>
                  </a:lnTo>
                  <a:lnTo>
                    <a:pt x="759619" y="705326"/>
                  </a:lnTo>
                  <a:lnTo>
                    <a:pt x="759619" y="419576"/>
                  </a:lnTo>
                  <a:lnTo>
                    <a:pt x="1046321" y="419576"/>
                  </a:lnTo>
                  <a:close/>
                  <a:moveTo>
                    <a:pt x="651986" y="705326"/>
                  </a:moveTo>
                  <a:lnTo>
                    <a:pt x="383381" y="705326"/>
                  </a:lnTo>
                  <a:lnTo>
                    <a:pt x="383381" y="419576"/>
                  </a:lnTo>
                  <a:lnTo>
                    <a:pt x="651986" y="419576"/>
                  </a:lnTo>
                  <a:lnTo>
                    <a:pt x="651986" y="70532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9B5EDFCC-BF28-4937-A6E8-4B976E27CA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 rot="20485531">
              <a:off x="4414166" y="2100521"/>
              <a:ext cx="134344" cy="378052"/>
            </a:xfrm>
            <a:prstGeom prst="rect">
              <a:avLst/>
            </a:prstGeom>
          </p:spPr>
        </p:pic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29C74458-7FD8-48E5-A3FD-B5126DC5D696}"/>
              </a:ext>
            </a:extLst>
          </p:cNvPr>
          <p:cNvSpPr/>
          <p:nvPr/>
        </p:nvSpPr>
        <p:spPr>
          <a:xfrm>
            <a:off x="11735846" y="0"/>
            <a:ext cx="460853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9953B4B-4A98-40C0-92DD-66C908E69C50}"/>
              </a:ext>
            </a:extLst>
          </p:cNvPr>
          <p:cNvGrpSpPr/>
          <p:nvPr/>
        </p:nvGrpSpPr>
        <p:grpSpPr>
          <a:xfrm>
            <a:off x="6335206" y="2849321"/>
            <a:ext cx="4526164" cy="886162"/>
            <a:chOff x="6751979" y="1666120"/>
            <a:chExt cx="4526164" cy="886162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2D1EDC9-6F04-43BF-8341-B437B59C71DD}"/>
                </a:ext>
              </a:extLst>
            </p:cNvPr>
            <p:cNvSpPr txBox="1"/>
            <p:nvPr/>
          </p:nvSpPr>
          <p:spPr>
            <a:xfrm>
              <a:off x="6770451" y="2090617"/>
              <a:ext cx="45076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cs typeface="Arial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65BFC3B-B262-4CB4-A31E-51338E4E5947}"/>
                </a:ext>
              </a:extLst>
            </p:cNvPr>
            <p:cNvSpPr txBox="1"/>
            <p:nvPr/>
          </p:nvSpPr>
          <p:spPr>
            <a:xfrm>
              <a:off x="6751979" y="166612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cs typeface="Arial" pitchFamily="34" charset="0"/>
                </a:rPr>
                <a:t>Contents</a:t>
              </a:r>
              <a:endParaRPr lang="ko-KR" altLang="en-US" sz="2700" b="1" dirty="0">
                <a:cs typeface="Arial" pitchFamily="34" charset="0"/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FF1AC887-368C-49A5-9412-59A1A1DD8792}"/>
              </a:ext>
            </a:extLst>
          </p:cNvPr>
          <p:cNvSpPr txBox="1"/>
          <p:nvPr/>
        </p:nvSpPr>
        <p:spPr>
          <a:xfrm>
            <a:off x="5394696" y="3039565"/>
            <a:ext cx="682192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6F5132F-9949-4968-83CC-ED468556448C}"/>
              </a:ext>
            </a:extLst>
          </p:cNvPr>
          <p:cNvGrpSpPr/>
          <p:nvPr/>
        </p:nvGrpSpPr>
        <p:grpSpPr>
          <a:xfrm>
            <a:off x="6335206" y="3969281"/>
            <a:ext cx="4526164" cy="886162"/>
            <a:chOff x="6751979" y="1666120"/>
            <a:chExt cx="4526164" cy="886162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4E15DAA-B108-4E6F-A925-FEAAA4812C30}"/>
                </a:ext>
              </a:extLst>
            </p:cNvPr>
            <p:cNvSpPr txBox="1"/>
            <p:nvPr/>
          </p:nvSpPr>
          <p:spPr>
            <a:xfrm>
              <a:off x="6770451" y="2090617"/>
              <a:ext cx="45076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cs typeface="Arial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A9BA52B-80F7-4F26-A8EC-F6722C6D9154}"/>
                </a:ext>
              </a:extLst>
            </p:cNvPr>
            <p:cNvSpPr txBox="1"/>
            <p:nvPr/>
          </p:nvSpPr>
          <p:spPr>
            <a:xfrm>
              <a:off x="6751979" y="166612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cs typeface="Arial" pitchFamily="34" charset="0"/>
                </a:rPr>
                <a:t>Contents</a:t>
              </a:r>
              <a:endParaRPr lang="ko-KR" altLang="en-US" sz="2700" b="1" dirty="0">
                <a:cs typeface="Arial" pitchFamily="34" charset="0"/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79E309CA-6E25-49D4-BEB5-82C98A676876}"/>
              </a:ext>
            </a:extLst>
          </p:cNvPr>
          <p:cNvSpPr txBox="1"/>
          <p:nvPr/>
        </p:nvSpPr>
        <p:spPr>
          <a:xfrm>
            <a:off x="5394696" y="4159525"/>
            <a:ext cx="682192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0D734BA-F371-4E1D-AA20-355E80AC75A7}"/>
              </a:ext>
            </a:extLst>
          </p:cNvPr>
          <p:cNvGrpSpPr/>
          <p:nvPr/>
        </p:nvGrpSpPr>
        <p:grpSpPr>
          <a:xfrm>
            <a:off x="6335206" y="5089242"/>
            <a:ext cx="4526164" cy="886162"/>
            <a:chOff x="6751979" y="1666120"/>
            <a:chExt cx="4526164" cy="886162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9EBF43C-35D2-48B8-91E3-13A520CC1715}"/>
                </a:ext>
              </a:extLst>
            </p:cNvPr>
            <p:cNvSpPr txBox="1"/>
            <p:nvPr/>
          </p:nvSpPr>
          <p:spPr>
            <a:xfrm>
              <a:off x="6770451" y="2090617"/>
              <a:ext cx="45076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cs typeface="Arial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59D5940-CDF0-4240-9D72-BA6B5F2C1117}"/>
                </a:ext>
              </a:extLst>
            </p:cNvPr>
            <p:cNvSpPr txBox="1"/>
            <p:nvPr/>
          </p:nvSpPr>
          <p:spPr>
            <a:xfrm>
              <a:off x="6751979" y="166612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cs typeface="Arial" pitchFamily="34" charset="0"/>
                </a:rPr>
                <a:t>Contents</a:t>
              </a:r>
              <a:endParaRPr lang="ko-KR" altLang="en-US" sz="2700" b="1" dirty="0">
                <a:cs typeface="Arial" pitchFamily="34" charset="0"/>
              </a:endParaRP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CEDE4D76-29A7-4489-9CC4-92ED15EB9E0D}"/>
              </a:ext>
            </a:extLst>
          </p:cNvPr>
          <p:cNvSpPr txBox="1"/>
          <p:nvPr/>
        </p:nvSpPr>
        <p:spPr>
          <a:xfrm>
            <a:off x="5394696" y="5279486"/>
            <a:ext cx="682192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384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47D6D-842F-496B-9C3E-1DD52596FD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43CE996B-5F33-490C-9BFE-6C82AC773775}"/>
              </a:ext>
            </a:extLst>
          </p:cNvPr>
          <p:cNvSpPr/>
          <p:nvPr/>
        </p:nvSpPr>
        <p:spPr>
          <a:xfrm>
            <a:off x="2971012" y="3743074"/>
            <a:ext cx="7718341" cy="252000"/>
          </a:xfrm>
          <a:prstGeom prst="rightArrow">
            <a:avLst>
              <a:gd name="adj1" fmla="val 50000"/>
              <a:gd name="adj2" fmla="val 81225"/>
            </a:avLst>
          </a:prstGeom>
          <a:solidFill>
            <a:schemeClr val="bg1">
              <a:lumMod val="75000"/>
            </a:schemeClr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39592B7-473C-4352-8102-6F2372AF10CD}"/>
              </a:ext>
            </a:extLst>
          </p:cNvPr>
          <p:cNvSpPr/>
          <p:nvPr/>
        </p:nvSpPr>
        <p:spPr>
          <a:xfrm>
            <a:off x="1013228" y="2890182"/>
            <a:ext cx="1957784" cy="1957784"/>
          </a:xfrm>
          <a:prstGeom prst="ellipse">
            <a:avLst/>
          </a:prstGeom>
          <a:solidFill>
            <a:schemeClr val="accent6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975D8D-F910-4808-B4D2-A501021F59C8}"/>
              </a:ext>
            </a:extLst>
          </p:cNvPr>
          <p:cNvSpPr txBox="1"/>
          <p:nvPr/>
        </p:nvSpPr>
        <p:spPr>
          <a:xfrm rot="16200000">
            <a:off x="9936368" y="3648125"/>
            <a:ext cx="214332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6"/>
                </a:solidFill>
                <a:cs typeface="Arial" pitchFamily="34" charset="0"/>
              </a:rPr>
              <a:t>Content Here</a:t>
            </a:r>
            <a:endParaRPr lang="ko-KR" altLang="en-US" sz="2400" b="1" dirty="0">
              <a:solidFill>
                <a:schemeClr val="accent6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01EEC5-AFAA-405A-832F-AB859FE5A602}"/>
              </a:ext>
            </a:extLst>
          </p:cNvPr>
          <p:cNvSpPr txBox="1"/>
          <p:nvPr/>
        </p:nvSpPr>
        <p:spPr>
          <a:xfrm>
            <a:off x="1488064" y="4105215"/>
            <a:ext cx="100811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TEXT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FC12CFA9-BD3F-4A7C-AD12-0F98230706E3}"/>
              </a:ext>
            </a:extLst>
          </p:cNvPr>
          <p:cNvSpPr/>
          <p:nvPr/>
        </p:nvSpPr>
        <p:spPr>
          <a:xfrm>
            <a:off x="9091832" y="3420726"/>
            <a:ext cx="916465" cy="916465"/>
          </a:xfrm>
          <a:prstGeom prst="ellipse">
            <a:avLst/>
          </a:prstGeom>
          <a:solidFill>
            <a:schemeClr val="accent4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" name="Group 25">
            <a:extLst>
              <a:ext uri="{FF2B5EF4-FFF2-40B4-BE49-F238E27FC236}">
                <a16:creationId xmlns:a16="http://schemas.microsoft.com/office/drawing/2014/main" id="{B7058DB9-31F6-485E-B14D-FEF17174BCF9}"/>
              </a:ext>
            </a:extLst>
          </p:cNvPr>
          <p:cNvGrpSpPr/>
          <p:nvPr/>
        </p:nvGrpSpPr>
        <p:grpSpPr>
          <a:xfrm>
            <a:off x="8829081" y="4732089"/>
            <a:ext cx="1441967" cy="1478564"/>
            <a:chOff x="3921390" y="4148064"/>
            <a:chExt cx="1441967" cy="163820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A026CC-BF47-41D3-B382-32B876676C73}"/>
                </a:ext>
              </a:extLst>
            </p:cNvPr>
            <p:cNvSpPr txBox="1"/>
            <p:nvPr/>
          </p:nvSpPr>
          <p:spPr>
            <a:xfrm>
              <a:off x="3921390" y="4148064"/>
              <a:ext cx="1441967" cy="34100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151BB03-034F-4588-849D-8A6A7AD40DBD}"/>
                </a:ext>
              </a:extLst>
            </p:cNvPr>
            <p:cNvSpPr txBox="1"/>
            <p:nvPr/>
          </p:nvSpPr>
          <p:spPr>
            <a:xfrm>
              <a:off x="3921391" y="4456340"/>
              <a:ext cx="1441966" cy="1329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2051">
            <a:extLst>
              <a:ext uri="{FF2B5EF4-FFF2-40B4-BE49-F238E27FC236}">
                <a16:creationId xmlns:a16="http://schemas.microsoft.com/office/drawing/2014/main" id="{22308F90-472A-4945-8E3E-02C6AB36ABDB}"/>
              </a:ext>
            </a:extLst>
          </p:cNvPr>
          <p:cNvGrpSpPr/>
          <p:nvPr/>
        </p:nvGrpSpPr>
        <p:grpSpPr>
          <a:xfrm>
            <a:off x="8939575" y="2677094"/>
            <a:ext cx="1220979" cy="563588"/>
            <a:chOff x="6735070" y="1500767"/>
            <a:chExt cx="1220979" cy="563588"/>
          </a:xfrm>
        </p:grpSpPr>
        <p:sp>
          <p:nvSpPr>
            <p:cNvPr id="13" name="Rectangle 29">
              <a:extLst>
                <a:ext uri="{FF2B5EF4-FFF2-40B4-BE49-F238E27FC236}">
                  <a16:creationId xmlns:a16="http://schemas.microsoft.com/office/drawing/2014/main" id="{AF3E0173-8BFA-4735-806E-FD7E7E62B78B}"/>
                </a:ext>
              </a:extLst>
            </p:cNvPr>
            <p:cNvSpPr/>
            <p:nvPr/>
          </p:nvSpPr>
          <p:spPr>
            <a:xfrm>
              <a:off x="6735070" y="1503173"/>
              <a:ext cx="1219148" cy="561182"/>
            </a:xfrm>
            <a:custGeom>
              <a:avLst/>
              <a:gdLst/>
              <a:ahLst/>
              <a:cxnLst/>
              <a:rect l="l" t="t" r="r" b="b"/>
              <a:pathLst>
                <a:path w="1574677" h="561182">
                  <a:moveTo>
                    <a:pt x="0" y="0"/>
                  </a:moveTo>
                  <a:lnTo>
                    <a:pt x="1574677" y="0"/>
                  </a:lnTo>
                  <a:lnTo>
                    <a:pt x="1574677" y="360040"/>
                  </a:lnTo>
                  <a:lnTo>
                    <a:pt x="887910" y="360040"/>
                  </a:lnTo>
                  <a:lnTo>
                    <a:pt x="787339" y="561182"/>
                  </a:lnTo>
                  <a:lnTo>
                    <a:pt x="686768" y="360040"/>
                  </a:lnTo>
                  <a:lnTo>
                    <a:pt x="0" y="3600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EE63BE7-481A-4A6D-985B-8C36DC22104E}"/>
                </a:ext>
              </a:extLst>
            </p:cNvPr>
            <p:cNvSpPr txBox="1"/>
            <p:nvPr/>
          </p:nvSpPr>
          <p:spPr>
            <a:xfrm>
              <a:off x="6773514" y="1500767"/>
              <a:ext cx="1182535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5" name="Oval 7">
            <a:extLst>
              <a:ext uri="{FF2B5EF4-FFF2-40B4-BE49-F238E27FC236}">
                <a16:creationId xmlns:a16="http://schemas.microsoft.com/office/drawing/2014/main" id="{AF805BD8-3303-4495-B551-4BB1DB8FDD24}"/>
              </a:ext>
            </a:extLst>
          </p:cNvPr>
          <p:cNvSpPr/>
          <p:nvPr/>
        </p:nvSpPr>
        <p:spPr>
          <a:xfrm>
            <a:off x="7266824" y="3402900"/>
            <a:ext cx="916465" cy="916465"/>
          </a:xfrm>
          <a:prstGeom prst="ellipse">
            <a:avLst/>
          </a:prstGeom>
          <a:solidFill>
            <a:schemeClr val="accent3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6" name="Group 22">
            <a:extLst>
              <a:ext uri="{FF2B5EF4-FFF2-40B4-BE49-F238E27FC236}">
                <a16:creationId xmlns:a16="http://schemas.microsoft.com/office/drawing/2014/main" id="{D1197FAD-6B35-4819-9F81-D374B00C3A91}"/>
              </a:ext>
            </a:extLst>
          </p:cNvPr>
          <p:cNvGrpSpPr/>
          <p:nvPr/>
        </p:nvGrpSpPr>
        <p:grpSpPr>
          <a:xfrm>
            <a:off x="7004073" y="4732089"/>
            <a:ext cx="1441967" cy="1478564"/>
            <a:chOff x="3921390" y="4148064"/>
            <a:chExt cx="1441967" cy="163820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C986E93-8AD6-4D75-93E2-A4F4E8624B46}"/>
                </a:ext>
              </a:extLst>
            </p:cNvPr>
            <p:cNvSpPr txBox="1"/>
            <p:nvPr/>
          </p:nvSpPr>
          <p:spPr>
            <a:xfrm>
              <a:off x="3921390" y="4148064"/>
              <a:ext cx="1441967" cy="34100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FFD1A79-D2C7-4BC6-8DAF-92D723C88D90}"/>
                </a:ext>
              </a:extLst>
            </p:cNvPr>
            <p:cNvSpPr txBox="1"/>
            <p:nvPr/>
          </p:nvSpPr>
          <p:spPr>
            <a:xfrm>
              <a:off x="3921391" y="4456340"/>
              <a:ext cx="1441966" cy="1329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2052">
            <a:extLst>
              <a:ext uri="{FF2B5EF4-FFF2-40B4-BE49-F238E27FC236}">
                <a16:creationId xmlns:a16="http://schemas.microsoft.com/office/drawing/2014/main" id="{AB3D9AC4-5BFD-4C41-A434-C2C2EC4D0632}"/>
              </a:ext>
            </a:extLst>
          </p:cNvPr>
          <p:cNvGrpSpPr/>
          <p:nvPr/>
        </p:nvGrpSpPr>
        <p:grpSpPr>
          <a:xfrm>
            <a:off x="7115481" y="2679502"/>
            <a:ext cx="1219148" cy="565650"/>
            <a:chOff x="5398975" y="1503174"/>
            <a:chExt cx="1219148" cy="565650"/>
          </a:xfrm>
        </p:grpSpPr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C944275F-B181-44F3-BE56-0E8271A11A9C}"/>
                </a:ext>
              </a:extLst>
            </p:cNvPr>
            <p:cNvSpPr/>
            <p:nvPr/>
          </p:nvSpPr>
          <p:spPr>
            <a:xfrm>
              <a:off x="5398975" y="1507642"/>
              <a:ext cx="1219148" cy="561182"/>
            </a:xfrm>
            <a:custGeom>
              <a:avLst/>
              <a:gdLst/>
              <a:ahLst/>
              <a:cxnLst/>
              <a:rect l="l" t="t" r="r" b="b"/>
              <a:pathLst>
                <a:path w="1574677" h="561182">
                  <a:moveTo>
                    <a:pt x="0" y="0"/>
                  </a:moveTo>
                  <a:lnTo>
                    <a:pt x="1574677" y="0"/>
                  </a:lnTo>
                  <a:lnTo>
                    <a:pt x="1574677" y="360040"/>
                  </a:lnTo>
                  <a:lnTo>
                    <a:pt x="887910" y="360040"/>
                  </a:lnTo>
                  <a:lnTo>
                    <a:pt x="787339" y="561182"/>
                  </a:lnTo>
                  <a:lnTo>
                    <a:pt x="686768" y="360040"/>
                  </a:lnTo>
                  <a:lnTo>
                    <a:pt x="0" y="36004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26D5D7F-5701-4BFA-9DC8-3E47DE891F0B}"/>
                </a:ext>
              </a:extLst>
            </p:cNvPr>
            <p:cNvSpPr txBox="1"/>
            <p:nvPr/>
          </p:nvSpPr>
          <p:spPr>
            <a:xfrm>
              <a:off x="5398975" y="1503174"/>
              <a:ext cx="121914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2" name="Oval 5">
            <a:extLst>
              <a:ext uri="{FF2B5EF4-FFF2-40B4-BE49-F238E27FC236}">
                <a16:creationId xmlns:a16="http://schemas.microsoft.com/office/drawing/2014/main" id="{73DD5A00-9F54-41A7-B343-9561F0C02F8D}"/>
              </a:ext>
            </a:extLst>
          </p:cNvPr>
          <p:cNvSpPr/>
          <p:nvPr/>
        </p:nvSpPr>
        <p:spPr>
          <a:xfrm>
            <a:off x="3616806" y="3402901"/>
            <a:ext cx="916465" cy="916465"/>
          </a:xfrm>
          <a:prstGeom prst="ellipse">
            <a:avLst/>
          </a:prstGeom>
          <a:solidFill>
            <a:schemeClr val="accent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3" name="Group 16">
            <a:extLst>
              <a:ext uri="{FF2B5EF4-FFF2-40B4-BE49-F238E27FC236}">
                <a16:creationId xmlns:a16="http://schemas.microsoft.com/office/drawing/2014/main" id="{56E05F46-3C22-4DBF-AA28-A710F3DB09E2}"/>
              </a:ext>
            </a:extLst>
          </p:cNvPr>
          <p:cNvGrpSpPr/>
          <p:nvPr/>
        </p:nvGrpSpPr>
        <p:grpSpPr>
          <a:xfrm>
            <a:off x="3354055" y="4732089"/>
            <a:ext cx="1441967" cy="1478564"/>
            <a:chOff x="2479422" y="4105902"/>
            <a:chExt cx="1441967" cy="163820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18597FC-A39B-4FEF-A48A-4F9A2457A4F6}"/>
                </a:ext>
              </a:extLst>
            </p:cNvPr>
            <p:cNvSpPr txBox="1"/>
            <p:nvPr/>
          </p:nvSpPr>
          <p:spPr>
            <a:xfrm>
              <a:off x="2479422" y="4105902"/>
              <a:ext cx="1441967" cy="34100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B046C59-06F5-4637-8412-C1B708FD7F9B}"/>
                </a:ext>
              </a:extLst>
            </p:cNvPr>
            <p:cNvSpPr txBox="1"/>
            <p:nvPr/>
          </p:nvSpPr>
          <p:spPr>
            <a:xfrm>
              <a:off x="2479423" y="4414178"/>
              <a:ext cx="1441966" cy="1329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054">
            <a:extLst>
              <a:ext uri="{FF2B5EF4-FFF2-40B4-BE49-F238E27FC236}">
                <a16:creationId xmlns:a16="http://schemas.microsoft.com/office/drawing/2014/main" id="{42B7C1B8-FD84-4BBC-A1F9-25861FCEF2D4}"/>
              </a:ext>
            </a:extLst>
          </p:cNvPr>
          <p:cNvGrpSpPr/>
          <p:nvPr/>
        </p:nvGrpSpPr>
        <p:grpSpPr>
          <a:xfrm>
            <a:off x="3463396" y="2676727"/>
            <a:ext cx="1223285" cy="565650"/>
            <a:chOff x="2692625" y="1500399"/>
            <a:chExt cx="1223285" cy="565650"/>
          </a:xfrm>
          <a:solidFill>
            <a:schemeClr val="accent1"/>
          </a:solidFill>
        </p:grpSpPr>
        <p:sp>
          <p:nvSpPr>
            <p:cNvPr id="27" name="Rectangle 29">
              <a:extLst>
                <a:ext uri="{FF2B5EF4-FFF2-40B4-BE49-F238E27FC236}">
                  <a16:creationId xmlns:a16="http://schemas.microsoft.com/office/drawing/2014/main" id="{EC24F0F6-3EA8-4D6C-A58C-BE31BB18FED6}"/>
                </a:ext>
              </a:extLst>
            </p:cNvPr>
            <p:cNvSpPr/>
            <p:nvPr/>
          </p:nvSpPr>
          <p:spPr>
            <a:xfrm>
              <a:off x="2696762" y="1504867"/>
              <a:ext cx="1219148" cy="561182"/>
            </a:xfrm>
            <a:custGeom>
              <a:avLst/>
              <a:gdLst/>
              <a:ahLst/>
              <a:cxnLst/>
              <a:rect l="l" t="t" r="r" b="b"/>
              <a:pathLst>
                <a:path w="1574677" h="561182">
                  <a:moveTo>
                    <a:pt x="0" y="0"/>
                  </a:moveTo>
                  <a:lnTo>
                    <a:pt x="1574677" y="0"/>
                  </a:lnTo>
                  <a:lnTo>
                    <a:pt x="1574677" y="360040"/>
                  </a:lnTo>
                  <a:lnTo>
                    <a:pt x="887910" y="360040"/>
                  </a:lnTo>
                  <a:lnTo>
                    <a:pt x="787339" y="561182"/>
                  </a:lnTo>
                  <a:lnTo>
                    <a:pt x="686768" y="360040"/>
                  </a:lnTo>
                  <a:lnTo>
                    <a:pt x="0" y="36004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6185F5C-32B8-4122-AB21-D31C0506B850}"/>
                </a:ext>
              </a:extLst>
            </p:cNvPr>
            <p:cNvSpPr txBox="1"/>
            <p:nvPr/>
          </p:nvSpPr>
          <p:spPr>
            <a:xfrm>
              <a:off x="2692625" y="1500399"/>
              <a:ext cx="1199073" cy="338554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9" name="Oval 6">
            <a:extLst>
              <a:ext uri="{FF2B5EF4-FFF2-40B4-BE49-F238E27FC236}">
                <a16:creationId xmlns:a16="http://schemas.microsoft.com/office/drawing/2014/main" id="{BD4195B4-C34A-4A64-92E0-7888D1320B27}"/>
              </a:ext>
            </a:extLst>
          </p:cNvPr>
          <p:cNvSpPr/>
          <p:nvPr/>
        </p:nvSpPr>
        <p:spPr>
          <a:xfrm>
            <a:off x="5441815" y="3402902"/>
            <a:ext cx="916465" cy="916465"/>
          </a:xfrm>
          <a:prstGeom prst="ellipse">
            <a:avLst/>
          </a:prstGeom>
          <a:solidFill>
            <a:schemeClr val="accent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0" name="Group 19">
            <a:extLst>
              <a:ext uri="{FF2B5EF4-FFF2-40B4-BE49-F238E27FC236}">
                <a16:creationId xmlns:a16="http://schemas.microsoft.com/office/drawing/2014/main" id="{BA229F10-BDE5-48A0-9EAC-C4A82DDC3005}"/>
              </a:ext>
            </a:extLst>
          </p:cNvPr>
          <p:cNvGrpSpPr/>
          <p:nvPr/>
        </p:nvGrpSpPr>
        <p:grpSpPr>
          <a:xfrm>
            <a:off x="5179064" y="4732089"/>
            <a:ext cx="1441967" cy="1478564"/>
            <a:chOff x="3921390" y="4148064"/>
            <a:chExt cx="1441967" cy="163820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21CE9C0-CB05-44BD-9698-95CC1B1A1563}"/>
                </a:ext>
              </a:extLst>
            </p:cNvPr>
            <p:cNvSpPr txBox="1"/>
            <p:nvPr/>
          </p:nvSpPr>
          <p:spPr>
            <a:xfrm>
              <a:off x="3921390" y="4148064"/>
              <a:ext cx="1441967" cy="34100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EA39AEB-A190-4F6F-81B9-26E5D8F7263D}"/>
                </a:ext>
              </a:extLst>
            </p:cNvPr>
            <p:cNvSpPr txBox="1"/>
            <p:nvPr/>
          </p:nvSpPr>
          <p:spPr>
            <a:xfrm>
              <a:off x="3921391" y="4456340"/>
              <a:ext cx="1441966" cy="1329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2053">
            <a:extLst>
              <a:ext uri="{FF2B5EF4-FFF2-40B4-BE49-F238E27FC236}">
                <a16:creationId xmlns:a16="http://schemas.microsoft.com/office/drawing/2014/main" id="{CF4962CA-2512-4CB5-AC07-E17FE21BC4E5}"/>
              </a:ext>
            </a:extLst>
          </p:cNvPr>
          <p:cNvGrpSpPr/>
          <p:nvPr/>
        </p:nvGrpSpPr>
        <p:grpSpPr>
          <a:xfrm>
            <a:off x="5290200" y="2691736"/>
            <a:ext cx="1219695" cy="561182"/>
            <a:chOff x="4065893" y="1515409"/>
            <a:chExt cx="1219695" cy="561182"/>
          </a:xfrm>
        </p:grpSpPr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212F5FC5-0529-4EDF-A0F6-8F4A717E6317}"/>
                </a:ext>
              </a:extLst>
            </p:cNvPr>
            <p:cNvSpPr/>
            <p:nvPr/>
          </p:nvSpPr>
          <p:spPr>
            <a:xfrm>
              <a:off x="4066440" y="1515409"/>
              <a:ext cx="1219148" cy="561182"/>
            </a:xfrm>
            <a:custGeom>
              <a:avLst/>
              <a:gdLst/>
              <a:ahLst/>
              <a:cxnLst/>
              <a:rect l="l" t="t" r="r" b="b"/>
              <a:pathLst>
                <a:path w="1574677" h="561182">
                  <a:moveTo>
                    <a:pt x="0" y="0"/>
                  </a:moveTo>
                  <a:lnTo>
                    <a:pt x="1574677" y="0"/>
                  </a:lnTo>
                  <a:lnTo>
                    <a:pt x="1574677" y="360040"/>
                  </a:lnTo>
                  <a:lnTo>
                    <a:pt x="887910" y="360040"/>
                  </a:lnTo>
                  <a:lnTo>
                    <a:pt x="787339" y="561182"/>
                  </a:lnTo>
                  <a:lnTo>
                    <a:pt x="686768" y="360040"/>
                  </a:lnTo>
                  <a:lnTo>
                    <a:pt x="0" y="36004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DFAB5DE-FA53-41CE-876A-E62AF00F1E84}"/>
                </a:ext>
              </a:extLst>
            </p:cNvPr>
            <p:cNvSpPr txBox="1"/>
            <p:nvPr/>
          </p:nvSpPr>
          <p:spPr>
            <a:xfrm>
              <a:off x="4065893" y="1515883"/>
              <a:ext cx="120819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6" name="Parallelogram 15">
            <a:extLst>
              <a:ext uri="{FF2B5EF4-FFF2-40B4-BE49-F238E27FC236}">
                <a16:creationId xmlns:a16="http://schemas.microsoft.com/office/drawing/2014/main" id="{BFBCB36A-AE30-47F8-A5D5-28E65D6DAEEF}"/>
              </a:ext>
            </a:extLst>
          </p:cNvPr>
          <p:cNvSpPr/>
          <p:nvPr/>
        </p:nvSpPr>
        <p:spPr>
          <a:xfrm flipH="1">
            <a:off x="5704565" y="3666806"/>
            <a:ext cx="400895" cy="400895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Rounded Rectangle 32">
            <a:extLst>
              <a:ext uri="{FF2B5EF4-FFF2-40B4-BE49-F238E27FC236}">
                <a16:creationId xmlns:a16="http://schemas.microsoft.com/office/drawing/2014/main" id="{CC1EA732-07B5-489B-BACE-1E155D4A87E2}"/>
              </a:ext>
            </a:extLst>
          </p:cNvPr>
          <p:cNvSpPr/>
          <p:nvPr/>
        </p:nvSpPr>
        <p:spPr>
          <a:xfrm>
            <a:off x="3953598" y="3714837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Rectangle 9">
            <a:extLst>
              <a:ext uri="{FF2B5EF4-FFF2-40B4-BE49-F238E27FC236}">
                <a16:creationId xmlns:a16="http://schemas.microsoft.com/office/drawing/2014/main" id="{3F96A423-7CFD-4BB9-88F0-1D2D05A2FE67}"/>
              </a:ext>
            </a:extLst>
          </p:cNvPr>
          <p:cNvSpPr/>
          <p:nvPr/>
        </p:nvSpPr>
        <p:spPr>
          <a:xfrm>
            <a:off x="1630440" y="3262072"/>
            <a:ext cx="750965" cy="74974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Chord 15">
            <a:extLst>
              <a:ext uri="{FF2B5EF4-FFF2-40B4-BE49-F238E27FC236}">
                <a16:creationId xmlns:a16="http://schemas.microsoft.com/office/drawing/2014/main" id="{0B3E22DF-9F0C-477D-A8EE-315F651A6A89}"/>
              </a:ext>
            </a:extLst>
          </p:cNvPr>
          <p:cNvSpPr/>
          <p:nvPr/>
        </p:nvSpPr>
        <p:spPr>
          <a:xfrm>
            <a:off x="9456352" y="3659082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ectangle 16">
            <a:extLst>
              <a:ext uri="{FF2B5EF4-FFF2-40B4-BE49-F238E27FC236}">
                <a16:creationId xmlns:a16="http://schemas.microsoft.com/office/drawing/2014/main" id="{179D5365-9A0F-4850-8325-BDFB3C5AF23C}"/>
              </a:ext>
            </a:extLst>
          </p:cNvPr>
          <p:cNvSpPr/>
          <p:nvPr/>
        </p:nvSpPr>
        <p:spPr>
          <a:xfrm>
            <a:off x="7521668" y="3746644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88178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47D6D-842F-496B-9C3E-1DD52596FD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ECD20F1-3B3D-4796-BE89-E9BDEA232607}"/>
              </a:ext>
            </a:extLst>
          </p:cNvPr>
          <p:cNvGrpSpPr/>
          <p:nvPr/>
        </p:nvGrpSpPr>
        <p:grpSpPr>
          <a:xfrm>
            <a:off x="5631832" y="2774454"/>
            <a:ext cx="2614885" cy="2611786"/>
            <a:chOff x="3851186" y="2501708"/>
            <a:chExt cx="2867632" cy="2864233"/>
          </a:xfrm>
        </p:grpSpPr>
        <p:sp>
          <p:nvSpPr>
            <p:cNvPr id="5" name="Block Arc 4">
              <a:extLst>
                <a:ext uri="{FF2B5EF4-FFF2-40B4-BE49-F238E27FC236}">
                  <a16:creationId xmlns:a16="http://schemas.microsoft.com/office/drawing/2014/main" id="{08F1272E-BCF6-4C93-9B9F-DDE6CF1AAD42}"/>
                </a:ext>
              </a:extLst>
            </p:cNvPr>
            <p:cNvSpPr/>
            <p:nvPr/>
          </p:nvSpPr>
          <p:spPr>
            <a:xfrm>
              <a:off x="3851186" y="2501708"/>
              <a:ext cx="2864233" cy="2864233"/>
            </a:xfrm>
            <a:prstGeom prst="blockArc">
              <a:avLst>
                <a:gd name="adj1" fmla="val 10800000"/>
                <a:gd name="adj2" fmla="val 0"/>
                <a:gd name="adj3" fmla="val 34433"/>
              </a:avLst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6" name="Block Arc 5">
              <a:extLst>
                <a:ext uri="{FF2B5EF4-FFF2-40B4-BE49-F238E27FC236}">
                  <a16:creationId xmlns:a16="http://schemas.microsoft.com/office/drawing/2014/main" id="{456C5DF5-34CB-4092-A909-5ACA01CF0B6B}"/>
                </a:ext>
              </a:extLst>
            </p:cNvPr>
            <p:cNvSpPr/>
            <p:nvPr/>
          </p:nvSpPr>
          <p:spPr>
            <a:xfrm>
              <a:off x="3851186" y="2501708"/>
              <a:ext cx="2864233" cy="2864233"/>
            </a:xfrm>
            <a:prstGeom prst="blockArc">
              <a:avLst>
                <a:gd name="adj1" fmla="val 10800000"/>
                <a:gd name="adj2" fmla="val 65142"/>
                <a:gd name="adj3" fmla="val 17918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7" name="Pentagon 12">
              <a:extLst>
                <a:ext uri="{FF2B5EF4-FFF2-40B4-BE49-F238E27FC236}">
                  <a16:creationId xmlns:a16="http://schemas.microsoft.com/office/drawing/2014/main" id="{59CC9F0F-1232-4B14-971D-61DD0CF88A51}"/>
                </a:ext>
              </a:extLst>
            </p:cNvPr>
            <p:cNvSpPr/>
            <p:nvPr/>
          </p:nvSpPr>
          <p:spPr>
            <a:xfrm rot="5400000">
              <a:off x="5969806" y="4157933"/>
              <a:ext cx="978408" cy="519617"/>
            </a:xfrm>
            <a:custGeom>
              <a:avLst/>
              <a:gdLst>
                <a:gd name="connsiteX0" fmla="*/ 0 w 892173"/>
                <a:gd name="connsiteY0" fmla="*/ 0 h 473819"/>
                <a:gd name="connsiteX1" fmla="*/ 655264 w 892173"/>
                <a:gd name="connsiteY1" fmla="*/ 0 h 473819"/>
                <a:gd name="connsiteX2" fmla="*/ 892173 w 892173"/>
                <a:gd name="connsiteY2" fmla="*/ 236910 h 473819"/>
                <a:gd name="connsiteX3" fmla="*/ 655264 w 892173"/>
                <a:gd name="connsiteY3" fmla="*/ 473819 h 473819"/>
                <a:gd name="connsiteX4" fmla="*/ 0 w 892173"/>
                <a:gd name="connsiteY4" fmla="*/ 473819 h 473819"/>
                <a:gd name="connsiteX5" fmla="*/ 0 w 892173"/>
                <a:gd name="connsiteY5" fmla="*/ 0 h 473819"/>
                <a:gd name="connsiteX0" fmla="*/ 0 w 892173"/>
                <a:gd name="connsiteY0" fmla="*/ 0 h 473819"/>
                <a:gd name="connsiteX1" fmla="*/ 655264 w 892173"/>
                <a:gd name="connsiteY1" fmla="*/ 0 h 473819"/>
                <a:gd name="connsiteX2" fmla="*/ 892173 w 892173"/>
                <a:gd name="connsiteY2" fmla="*/ 465510 h 473819"/>
                <a:gd name="connsiteX3" fmla="*/ 655264 w 892173"/>
                <a:gd name="connsiteY3" fmla="*/ 473819 h 473819"/>
                <a:gd name="connsiteX4" fmla="*/ 0 w 892173"/>
                <a:gd name="connsiteY4" fmla="*/ 473819 h 473819"/>
                <a:gd name="connsiteX5" fmla="*/ 0 w 892173"/>
                <a:gd name="connsiteY5" fmla="*/ 0 h 473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92173" h="473819">
                  <a:moveTo>
                    <a:pt x="0" y="0"/>
                  </a:moveTo>
                  <a:lnTo>
                    <a:pt x="655264" y="0"/>
                  </a:lnTo>
                  <a:lnTo>
                    <a:pt x="892173" y="465510"/>
                  </a:lnTo>
                  <a:lnTo>
                    <a:pt x="655264" y="473819"/>
                  </a:lnTo>
                  <a:lnTo>
                    <a:pt x="0" y="473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Pentagon 13">
              <a:extLst>
                <a:ext uri="{FF2B5EF4-FFF2-40B4-BE49-F238E27FC236}">
                  <a16:creationId xmlns:a16="http://schemas.microsoft.com/office/drawing/2014/main" id="{C8911BDC-1F1D-402A-BA85-1DC8A45132EC}"/>
                </a:ext>
              </a:extLst>
            </p:cNvPr>
            <p:cNvSpPr/>
            <p:nvPr/>
          </p:nvSpPr>
          <p:spPr>
            <a:xfrm rot="5400000">
              <a:off x="5722438" y="3935185"/>
              <a:ext cx="978408" cy="973924"/>
            </a:xfrm>
            <a:prstGeom prst="homePlate">
              <a:avLst>
                <a:gd name="adj" fmla="val 39146"/>
              </a:avLst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9" name="Block Arc 8">
            <a:extLst>
              <a:ext uri="{FF2B5EF4-FFF2-40B4-BE49-F238E27FC236}">
                <a16:creationId xmlns:a16="http://schemas.microsoft.com/office/drawing/2014/main" id="{F45EC67E-1CBC-45DF-8188-7C0491CA07BC}"/>
              </a:ext>
            </a:extLst>
          </p:cNvPr>
          <p:cNvSpPr/>
          <p:nvPr/>
        </p:nvSpPr>
        <p:spPr>
          <a:xfrm rot="10800000">
            <a:off x="3915666" y="2774454"/>
            <a:ext cx="2611786" cy="2611786"/>
          </a:xfrm>
          <a:prstGeom prst="blockArc">
            <a:avLst>
              <a:gd name="adj1" fmla="val 10800000"/>
              <a:gd name="adj2" fmla="val 43142"/>
              <a:gd name="adj3" fmla="val 16260"/>
            </a:avLst>
          </a:prstGeom>
          <a:solidFill>
            <a:srgbClr val="8EC0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" name="Pentagon 7">
            <a:extLst>
              <a:ext uri="{FF2B5EF4-FFF2-40B4-BE49-F238E27FC236}">
                <a16:creationId xmlns:a16="http://schemas.microsoft.com/office/drawing/2014/main" id="{6DD5C64B-9A68-4510-86ED-D62FDF6D630B}"/>
              </a:ext>
            </a:extLst>
          </p:cNvPr>
          <p:cNvSpPr/>
          <p:nvPr/>
        </p:nvSpPr>
        <p:spPr>
          <a:xfrm rot="16200000">
            <a:off x="3704813" y="3415075"/>
            <a:ext cx="882648" cy="457536"/>
          </a:xfrm>
          <a:custGeom>
            <a:avLst/>
            <a:gdLst>
              <a:gd name="connsiteX0" fmla="*/ 0 w 892173"/>
              <a:gd name="connsiteY0" fmla="*/ 0 h 419771"/>
              <a:gd name="connsiteX1" fmla="*/ 552981 w 892173"/>
              <a:gd name="connsiteY1" fmla="*/ 0 h 419771"/>
              <a:gd name="connsiteX2" fmla="*/ 892173 w 892173"/>
              <a:gd name="connsiteY2" fmla="*/ 209886 h 419771"/>
              <a:gd name="connsiteX3" fmla="*/ 552981 w 892173"/>
              <a:gd name="connsiteY3" fmla="*/ 419771 h 419771"/>
              <a:gd name="connsiteX4" fmla="*/ 0 w 892173"/>
              <a:gd name="connsiteY4" fmla="*/ 419771 h 419771"/>
              <a:gd name="connsiteX5" fmla="*/ 0 w 892173"/>
              <a:gd name="connsiteY5" fmla="*/ 0 h 419771"/>
              <a:gd name="connsiteX0" fmla="*/ 0 w 882648"/>
              <a:gd name="connsiteY0" fmla="*/ 0 h 457536"/>
              <a:gd name="connsiteX1" fmla="*/ 552981 w 882648"/>
              <a:gd name="connsiteY1" fmla="*/ 0 h 457536"/>
              <a:gd name="connsiteX2" fmla="*/ 882648 w 882648"/>
              <a:gd name="connsiteY2" fmla="*/ 457536 h 457536"/>
              <a:gd name="connsiteX3" fmla="*/ 552981 w 882648"/>
              <a:gd name="connsiteY3" fmla="*/ 419771 h 457536"/>
              <a:gd name="connsiteX4" fmla="*/ 0 w 882648"/>
              <a:gd name="connsiteY4" fmla="*/ 419771 h 457536"/>
              <a:gd name="connsiteX5" fmla="*/ 0 w 882648"/>
              <a:gd name="connsiteY5" fmla="*/ 0 h 45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2648" h="457536">
                <a:moveTo>
                  <a:pt x="0" y="0"/>
                </a:moveTo>
                <a:lnTo>
                  <a:pt x="552981" y="0"/>
                </a:lnTo>
                <a:lnTo>
                  <a:pt x="882648" y="457536"/>
                </a:lnTo>
                <a:lnTo>
                  <a:pt x="552981" y="419771"/>
                </a:lnTo>
                <a:lnTo>
                  <a:pt x="0" y="419771"/>
                </a:lnTo>
                <a:lnTo>
                  <a:pt x="0" y="0"/>
                </a:lnTo>
                <a:close/>
              </a:path>
            </a:pathLst>
          </a:custGeom>
          <a:solidFill>
            <a:srgbClr val="8EC0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Block Arc 10">
            <a:extLst>
              <a:ext uri="{FF2B5EF4-FFF2-40B4-BE49-F238E27FC236}">
                <a16:creationId xmlns:a16="http://schemas.microsoft.com/office/drawing/2014/main" id="{9A5B61BB-8E70-4DB3-9680-8BCC19DC3203}"/>
              </a:ext>
            </a:extLst>
          </p:cNvPr>
          <p:cNvSpPr/>
          <p:nvPr/>
        </p:nvSpPr>
        <p:spPr>
          <a:xfrm rot="10800000">
            <a:off x="3915666" y="2774454"/>
            <a:ext cx="2611786" cy="2611786"/>
          </a:xfrm>
          <a:prstGeom prst="blockArc">
            <a:avLst>
              <a:gd name="adj1" fmla="val 10800000"/>
              <a:gd name="adj2" fmla="val 22195"/>
              <a:gd name="adj3" fmla="val 34034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2" name="Pentagon 9">
            <a:extLst>
              <a:ext uri="{FF2B5EF4-FFF2-40B4-BE49-F238E27FC236}">
                <a16:creationId xmlns:a16="http://schemas.microsoft.com/office/drawing/2014/main" id="{DD8AF9EC-0177-4208-8F25-09BF7A0C0C15}"/>
              </a:ext>
            </a:extLst>
          </p:cNvPr>
          <p:cNvSpPr/>
          <p:nvPr/>
        </p:nvSpPr>
        <p:spPr>
          <a:xfrm rot="16200000">
            <a:off x="3915341" y="3192905"/>
            <a:ext cx="892173" cy="888085"/>
          </a:xfrm>
          <a:prstGeom prst="homePlate">
            <a:avLst>
              <a:gd name="adj" fmla="val 39145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66CEB4-318D-43FE-A106-56C776548C5C}"/>
              </a:ext>
            </a:extLst>
          </p:cNvPr>
          <p:cNvSpPr txBox="1"/>
          <p:nvPr/>
        </p:nvSpPr>
        <p:spPr>
          <a:xfrm>
            <a:off x="3333750" y="1997803"/>
            <a:ext cx="1474177" cy="307777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E2A0B0-9732-442A-98DB-5FCF964228AA}"/>
              </a:ext>
            </a:extLst>
          </p:cNvPr>
          <p:cNvSpPr txBox="1"/>
          <p:nvPr/>
        </p:nvSpPr>
        <p:spPr>
          <a:xfrm>
            <a:off x="868668" y="2280539"/>
            <a:ext cx="39392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AB684F-B6E6-4066-9875-27D95EE64219}"/>
              </a:ext>
            </a:extLst>
          </p:cNvPr>
          <p:cNvSpPr txBox="1"/>
          <p:nvPr/>
        </p:nvSpPr>
        <p:spPr>
          <a:xfrm>
            <a:off x="7355978" y="5193326"/>
            <a:ext cx="1492747" cy="307777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696AC1-E54C-4060-ACB0-CB45CD936A96}"/>
              </a:ext>
            </a:extLst>
          </p:cNvPr>
          <p:cNvSpPr txBox="1"/>
          <p:nvPr/>
        </p:nvSpPr>
        <p:spPr>
          <a:xfrm>
            <a:off x="7355977" y="5476062"/>
            <a:ext cx="39241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Block Arc 14">
            <a:extLst>
              <a:ext uri="{FF2B5EF4-FFF2-40B4-BE49-F238E27FC236}">
                <a16:creationId xmlns:a16="http://schemas.microsoft.com/office/drawing/2014/main" id="{F9D987BF-98C1-47BA-AD10-D9780EF644E7}"/>
              </a:ext>
            </a:extLst>
          </p:cNvPr>
          <p:cNvSpPr/>
          <p:nvPr/>
        </p:nvSpPr>
        <p:spPr>
          <a:xfrm rot="16200000">
            <a:off x="4987003" y="3850538"/>
            <a:ext cx="449680" cy="449976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Oval 50">
            <a:extLst>
              <a:ext uri="{FF2B5EF4-FFF2-40B4-BE49-F238E27FC236}">
                <a16:creationId xmlns:a16="http://schemas.microsoft.com/office/drawing/2014/main" id="{B69C7C2F-8503-4930-B129-E0BC742D6045}"/>
              </a:ext>
            </a:extLst>
          </p:cNvPr>
          <p:cNvSpPr>
            <a:spLocks noChangeAspect="1"/>
          </p:cNvSpPr>
          <p:nvPr/>
        </p:nvSpPr>
        <p:spPr>
          <a:xfrm>
            <a:off x="6727331" y="3845410"/>
            <a:ext cx="420786" cy="475251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28852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191B4E9-B05D-4A73-9841-6B5E398D31F9}"/>
              </a:ext>
            </a:extLst>
          </p:cNvPr>
          <p:cNvGrpSpPr/>
          <p:nvPr/>
        </p:nvGrpSpPr>
        <p:grpSpPr>
          <a:xfrm>
            <a:off x="1994058" y="4525262"/>
            <a:ext cx="8203884" cy="1923163"/>
            <a:chOff x="381853" y="4955396"/>
            <a:chExt cx="11336613" cy="1491871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9D1E2999-CF62-431C-BE8B-B47352662596}"/>
                </a:ext>
              </a:extLst>
            </p:cNvPr>
            <p:cNvSpPr/>
            <p:nvPr/>
          </p:nvSpPr>
          <p:spPr>
            <a:xfrm>
              <a:off x="381853" y="4955396"/>
              <a:ext cx="5712918" cy="1491871"/>
            </a:xfrm>
            <a:custGeom>
              <a:avLst/>
              <a:gdLst>
                <a:gd name="connsiteX0" fmla="*/ 5655946 w 7915276"/>
                <a:gd name="connsiteY0" fmla="*/ 914400 h 1920240"/>
                <a:gd name="connsiteX1" fmla="*/ 5697856 w 7915276"/>
                <a:gd name="connsiteY1" fmla="*/ 914400 h 1920240"/>
                <a:gd name="connsiteX2" fmla="*/ 5743576 w 7915276"/>
                <a:gd name="connsiteY2" fmla="*/ 960120 h 1920240"/>
                <a:gd name="connsiteX3" fmla="*/ 5697856 w 7915276"/>
                <a:gd name="connsiteY3" fmla="*/ 1005840 h 1920240"/>
                <a:gd name="connsiteX4" fmla="*/ 5655946 w 7915276"/>
                <a:gd name="connsiteY4" fmla="*/ 1005840 h 1920240"/>
                <a:gd name="connsiteX5" fmla="*/ 5610226 w 7915276"/>
                <a:gd name="connsiteY5" fmla="*/ 960120 h 1920240"/>
                <a:gd name="connsiteX6" fmla="*/ 5655946 w 7915276"/>
                <a:gd name="connsiteY6" fmla="*/ 914400 h 1920240"/>
                <a:gd name="connsiteX7" fmla="*/ 1514477 w 7915276"/>
                <a:gd name="connsiteY7" fmla="*/ 868680 h 1920240"/>
                <a:gd name="connsiteX8" fmla="*/ 1581151 w 7915276"/>
                <a:gd name="connsiteY8" fmla="*/ 935355 h 1920240"/>
                <a:gd name="connsiteX9" fmla="*/ 1581151 w 7915276"/>
                <a:gd name="connsiteY9" fmla="*/ 984885 h 1920240"/>
                <a:gd name="connsiteX10" fmla="*/ 1514477 w 7915276"/>
                <a:gd name="connsiteY10" fmla="*/ 1051560 h 1920240"/>
                <a:gd name="connsiteX11" fmla="*/ 1447801 w 7915276"/>
                <a:gd name="connsiteY11" fmla="*/ 984885 h 1920240"/>
                <a:gd name="connsiteX12" fmla="*/ 1447801 w 7915276"/>
                <a:gd name="connsiteY12" fmla="*/ 935355 h 1920240"/>
                <a:gd name="connsiteX13" fmla="*/ 1514477 w 7915276"/>
                <a:gd name="connsiteY13" fmla="*/ 868680 h 1920240"/>
                <a:gd name="connsiteX14" fmla="*/ 1695451 w 7915276"/>
                <a:gd name="connsiteY14" fmla="*/ 822960 h 1920240"/>
                <a:gd name="connsiteX15" fmla="*/ 1762126 w 7915276"/>
                <a:gd name="connsiteY15" fmla="*/ 889635 h 1920240"/>
                <a:gd name="connsiteX16" fmla="*/ 1762126 w 7915276"/>
                <a:gd name="connsiteY16" fmla="*/ 1030605 h 1920240"/>
                <a:gd name="connsiteX17" fmla="*/ 1695451 w 7915276"/>
                <a:gd name="connsiteY17" fmla="*/ 1097280 h 1920240"/>
                <a:gd name="connsiteX18" fmla="*/ 1628777 w 7915276"/>
                <a:gd name="connsiteY18" fmla="*/ 1030605 h 1920240"/>
                <a:gd name="connsiteX19" fmla="*/ 1628777 w 7915276"/>
                <a:gd name="connsiteY19" fmla="*/ 889635 h 1920240"/>
                <a:gd name="connsiteX20" fmla="*/ 1695451 w 7915276"/>
                <a:gd name="connsiteY20" fmla="*/ 822960 h 1920240"/>
                <a:gd name="connsiteX21" fmla="*/ 1152526 w 7915276"/>
                <a:gd name="connsiteY21" fmla="*/ 822960 h 1920240"/>
                <a:gd name="connsiteX22" fmla="*/ 1219202 w 7915276"/>
                <a:gd name="connsiteY22" fmla="*/ 889635 h 1920240"/>
                <a:gd name="connsiteX23" fmla="*/ 1219202 w 7915276"/>
                <a:gd name="connsiteY23" fmla="*/ 1030605 h 1920240"/>
                <a:gd name="connsiteX24" fmla="*/ 1152526 w 7915276"/>
                <a:gd name="connsiteY24" fmla="*/ 1097280 h 1920240"/>
                <a:gd name="connsiteX25" fmla="*/ 1085851 w 7915276"/>
                <a:gd name="connsiteY25" fmla="*/ 1030605 h 1920240"/>
                <a:gd name="connsiteX26" fmla="*/ 1085851 w 7915276"/>
                <a:gd name="connsiteY26" fmla="*/ 889635 h 1920240"/>
                <a:gd name="connsiteX27" fmla="*/ 1152526 w 7915276"/>
                <a:gd name="connsiteY27" fmla="*/ 822960 h 1920240"/>
                <a:gd name="connsiteX28" fmla="*/ 7848601 w 7915276"/>
                <a:gd name="connsiteY28" fmla="*/ 777240 h 1920240"/>
                <a:gd name="connsiteX29" fmla="*/ 7915276 w 7915276"/>
                <a:gd name="connsiteY29" fmla="*/ 843915 h 1920240"/>
                <a:gd name="connsiteX30" fmla="*/ 7915276 w 7915276"/>
                <a:gd name="connsiteY30" fmla="*/ 1076325 h 1920240"/>
                <a:gd name="connsiteX31" fmla="*/ 7848601 w 7915276"/>
                <a:gd name="connsiteY31" fmla="*/ 1143000 h 1920240"/>
                <a:gd name="connsiteX32" fmla="*/ 7781926 w 7915276"/>
                <a:gd name="connsiteY32" fmla="*/ 1076325 h 1920240"/>
                <a:gd name="connsiteX33" fmla="*/ 7781926 w 7915276"/>
                <a:gd name="connsiteY33" fmla="*/ 843915 h 1920240"/>
                <a:gd name="connsiteX34" fmla="*/ 7848601 w 7915276"/>
                <a:gd name="connsiteY34" fmla="*/ 777240 h 1920240"/>
                <a:gd name="connsiteX35" fmla="*/ 1876426 w 7915276"/>
                <a:gd name="connsiteY35" fmla="*/ 777240 h 1920240"/>
                <a:gd name="connsiteX36" fmla="*/ 1943101 w 7915276"/>
                <a:gd name="connsiteY36" fmla="*/ 843915 h 1920240"/>
                <a:gd name="connsiteX37" fmla="*/ 1943101 w 7915276"/>
                <a:gd name="connsiteY37" fmla="*/ 1076325 h 1920240"/>
                <a:gd name="connsiteX38" fmla="*/ 1876426 w 7915276"/>
                <a:gd name="connsiteY38" fmla="*/ 1143000 h 1920240"/>
                <a:gd name="connsiteX39" fmla="*/ 1809751 w 7915276"/>
                <a:gd name="connsiteY39" fmla="*/ 1076325 h 1920240"/>
                <a:gd name="connsiteX40" fmla="*/ 1809751 w 7915276"/>
                <a:gd name="connsiteY40" fmla="*/ 843915 h 1920240"/>
                <a:gd name="connsiteX41" fmla="*/ 1876426 w 7915276"/>
                <a:gd name="connsiteY41" fmla="*/ 777240 h 1920240"/>
                <a:gd name="connsiteX42" fmla="*/ 1333501 w 7915276"/>
                <a:gd name="connsiteY42" fmla="*/ 777240 h 1920240"/>
                <a:gd name="connsiteX43" fmla="*/ 1400176 w 7915276"/>
                <a:gd name="connsiteY43" fmla="*/ 843915 h 1920240"/>
                <a:gd name="connsiteX44" fmla="*/ 1400176 w 7915276"/>
                <a:gd name="connsiteY44" fmla="*/ 1076325 h 1920240"/>
                <a:gd name="connsiteX45" fmla="*/ 1333501 w 7915276"/>
                <a:gd name="connsiteY45" fmla="*/ 1143000 h 1920240"/>
                <a:gd name="connsiteX46" fmla="*/ 1266826 w 7915276"/>
                <a:gd name="connsiteY46" fmla="*/ 1076325 h 1920240"/>
                <a:gd name="connsiteX47" fmla="*/ 1266826 w 7915276"/>
                <a:gd name="connsiteY47" fmla="*/ 843915 h 1920240"/>
                <a:gd name="connsiteX48" fmla="*/ 1333501 w 7915276"/>
                <a:gd name="connsiteY48" fmla="*/ 777240 h 1920240"/>
                <a:gd name="connsiteX49" fmla="*/ 7305676 w 7915276"/>
                <a:gd name="connsiteY49" fmla="*/ 731520 h 1920240"/>
                <a:gd name="connsiteX50" fmla="*/ 7372351 w 7915276"/>
                <a:gd name="connsiteY50" fmla="*/ 798195 h 1920240"/>
                <a:gd name="connsiteX51" fmla="*/ 7372351 w 7915276"/>
                <a:gd name="connsiteY51" fmla="*/ 1122045 h 1920240"/>
                <a:gd name="connsiteX52" fmla="*/ 7305676 w 7915276"/>
                <a:gd name="connsiteY52" fmla="*/ 1188720 h 1920240"/>
                <a:gd name="connsiteX53" fmla="*/ 7239001 w 7915276"/>
                <a:gd name="connsiteY53" fmla="*/ 1122045 h 1920240"/>
                <a:gd name="connsiteX54" fmla="*/ 7239001 w 7915276"/>
                <a:gd name="connsiteY54" fmla="*/ 798195 h 1920240"/>
                <a:gd name="connsiteX55" fmla="*/ 7305676 w 7915276"/>
                <a:gd name="connsiteY55" fmla="*/ 731520 h 1920240"/>
                <a:gd name="connsiteX56" fmla="*/ 5314951 w 7915276"/>
                <a:gd name="connsiteY56" fmla="*/ 731520 h 1920240"/>
                <a:gd name="connsiteX57" fmla="*/ 5381626 w 7915276"/>
                <a:gd name="connsiteY57" fmla="*/ 798195 h 1920240"/>
                <a:gd name="connsiteX58" fmla="*/ 5381626 w 7915276"/>
                <a:gd name="connsiteY58" fmla="*/ 1122045 h 1920240"/>
                <a:gd name="connsiteX59" fmla="*/ 5314951 w 7915276"/>
                <a:gd name="connsiteY59" fmla="*/ 1188720 h 1920240"/>
                <a:gd name="connsiteX60" fmla="*/ 5248276 w 7915276"/>
                <a:gd name="connsiteY60" fmla="*/ 1122045 h 1920240"/>
                <a:gd name="connsiteX61" fmla="*/ 5248276 w 7915276"/>
                <a:gd name="connsiteY61" fmla="*/ 798195 h 1920240"/>
                <a:gd name="connsiteX62" fmla="*/ 5314951 w 7915276"/>
                <a:gd name="connsiteY62" fmla="*/ 731520 h 1920240"/>
                <a:gd name="connsiteX63" fmla="*/ 2057401 w 7915276"/>
                <a:gd name="connsiteY63" fmla="*/ 731520 h 1920240"/>
                <a:gd name="connsiteX64" fmla="*/ 2124076 w 7915276"/>
                <a:gd name="connsiteY64" fmla="*/ 798195 h 1920240"/>
                <a:gd name="connsiteX65" fmla="*/ 2124076 w 7915276"/>
                <a:gd name="connsiteY65" fmla="*/ 1122045 h 1920240"/>
                <a:gd name="connsiteX66" fmla="*/ 2057401 w 7915276"/>
                <a:gd name="connsiteY66" fmla="*/ 1188720 h 1920240"/>
                <a:gd name="connsiteX67" fmla="*/ 1990726 w 7915276"/>
                <a:gd name="connsiteY67" fmla="*/ 1122045 h 1920240"/>
                <a:gd name="connsiteX68" fmla="*/ 1990726 w 7915276"/>
                <a:gd name="connsiteY68" fmla="*/ 798195 h 1920240"/>
                <a:gd name="connsiteX69" fmla="*/ 2057401 w 7915276"/>
                <a:gd name="connsiteY69" fmla="*/ 731520 h 1920240"/>
                <a:gd name="connsiteX70" fmla="*/ 971551 w 7915276"/>
                <a:gd name="connsiteY70" fmla="*/ 731520 h 1920240"/>
                <a:gd name="connsiteX71" fmla="*/ 1038226 w 7915276"/>
                <a:gd name="connsiteY71" fmla="*/ 798195 h 1920240"/>
                <a:gd name="connsiteX72" fmla="*/ 1038226 w 7915276"/>
                <a:gd name="connsiteY72" fmla="*/ 1122045 h 1920240"/>
                <a:gd name="connsiteX73" fmla="*/ 971551 w 7915276"/>
                <a:gd name="connsiteY73" fmla="*/ 1188720 h 1920240"/>
                <a:gd name="connsiteX74" fmla="*/ 904876 w 7915276"/>
                <a:gd name="connsiteY74" fmla="*/ 1122045 h 1920240"/>
                <a:gd name="connsiteX75" fmla="*/ 904876 w 7915276"/>
                <a:gd name="connsiteY75" fmla="*/ 798195 h 1920240"/>
                <a:gd name="connsiteX76" fmla="*/ 971551 w 7915276"/>
                <a:gd name="connsiteY76" fmla="*/ 731520 h 1920240"/>
                <a:gd name="connsiteX77" fmla="*/ 5857876 w 7915276"/>
                <a:gd name="connsiteY77" fmla="*/ 685800 h 1920240"/>
                <a:gd name="connsiteX78" fmla="*/ 5924551 w 7915276"/>
                <a:gd name="connsiteY78" fmla="*/ 752475 h 1920240"/>
                <a:gd name="connsiteX79" fmla="*/ 5924551 w 7915276"/>
                <a:gd name="connsiteY79" fmla="*/ 1167765 h 1920240"/>
                <a:gd name="connsiteX80" fmla="*/ 5857876 w 7915276"/>
                <a:gd name="connsiteY80" fmla="*/ 1234440 h 1920240"/>
                <a:gd name="connsiteX81" fmla="*/ 5791201 w 7915276"/>
                <a:gd name="connsiteY81" fmla="*/ 1167765 h 1920240"/>
                <a:gd name="connsiteX82" fmla="*/ 5791201 w 7915276"/>
                <a:gd name="connsiteY82" fmla="*/ 752475 h 1920240"/>
                <a:gd name="connsiteX83" fmla="*/ 5857876 w 7915276"/>
                <a:gd name="connsiteY83" fmla="*/ 685800 h 1920240"/>
                <a:gd name="connsiteX84" fmla="*/ 5495926 w 7915276"/>
                <a:gd name="connsiteY84" fmla="*/ 685800 h 1920240"/>
                <a:gd name="connsiteX85" fmla="*/ 5562601 w 7915276"/>
                <a:gd name="connsiteY85" fmla="*/ 752475 h 1920240"/>
                <a:gd name="connsiteX86" fmla="*/ 5562601 w 7915276"/>
                <a:gd name="connsiteY86" fmla="*/ 1167765 h 1920240"/>
                <a:gd name="connsiteX87" fmla="*/ 5495926 w 7915276"/>
                <a:gd name="connsiteY87" fmla="*/ 1234440 h 1920240"/>
                <a:gd name="connsiteX88" fmla="*/ 5429251 w 7915276"/>
                <a:gd name="connsiteY88" fmla="*/ 1167765 h 1920240"/>
                <a:gd name="connsiteX89" fmla="*/ 5429251 w 7915276"/>
                <a:gd name="connsiteY89" fmla="*/ 752475 h 1920240"/>
                <a:gd name="connsiteX90" fmla="*/ 5495926 w 7915276"/>
                <a:gd name="connsiteY90" fmla="*/ 685800 h 1920240"/>
                <a:gd name="connsiteX91" fmla="*/ 2238376 w 7915276"/>
                <a:gd name="connsiteY91" fmla="*/ 685800 h 1920240"/>
                <a:gd name="connsiteX92" fmla="*/ 2305051 w 7915276"/>
                <a:gd name="connsiteY92" fmla="*/ 752475 h 1920240"/>
                <a:gd name="connsiteX93" fmla="*/ 2305051 w 7915276"/>
                <a:gd name="connsiteY93" fmla="*/ 1167765 h 1920240"/>
                <a:gd name="connsiteX94" fmla="*/ 2238376 w 7915276"/>
                <a:gd name="connsiteY94" fmla="*/ 1234440 h 1920240"/>
                <a:gd name="connsiteX95" fmla="*/ 2171701 w 7915276"/>
                <a:gd name="connsiteY95" fmla="*/ 1167765 h 1920240"/>
                <a:gd name="connsiteX96" fmla="*/ 2171701 w 7915276"/>
                <a:gd name="connsiteY96" fmla="*/ 752475 h 1920240"/>
                <a:gd name="connsiteX97" fmla="*/ 2238376 w 7915276"/>
                <a:gd name="connsiteY97" fmla="*/ 685800 h 1920240"/>
                <a:gd name="connsiteX98" fmla="*/ 609602 w 7915276"/>
                <a:gd name="connsiteY98" fmla="*/ 679356 h 1920240"/>
                <a:gd name="connsiteX99" fmla="*/ 676276 w 7915276"/>
                <a:gd name="connsiteY99" fmla="*/ 746031 h 1920240"/>
                <a:gd name="connsiteX100" fmla="*/ 676275 w 7915276"/>
                <a:gd name="connsiteY100" fmla="*/ 1174211 h 1920240"/>
                <a:gd name="connsiteX101" fmla="*/ 609600 w 7915276"/>
                <a:gd name="connsiteY101" fmla="*/ 1240886 h 1920240"/>
                <a:gd name="connsiteX102" fmla="*/ 609602 w 7915276"/>
                <a:gd name="connsiteY102" fmla="*/ 1240885 h 1920240"/>
                <a:gd name="connsiteX103" fmla="*/ 542926 w 7915276"/>
                <a:gd name="connsiteY103" fmla="*/ 1174210 h 1920240"/>
                <a:gd name="connsiteX104" fmla="*/ 542926 w 7915276"/>
                <a:gd name="connsiteY104" fmla="*/ 746031 h 1920240"/>
                <a:gd name="connsiteX105" fmla="*/ 609602 w 7915276"/>
                <a:gd name="connsiteY105" fmla="*/ 679356 h 1920240"/>
                <a:gd name="connsiteX106" fmla="*/ 6943726 w 7915276"/>
                <a:gd name="connsiteY106" fmla="*/ 640080 h 1920240"/>
                <a:gd name="connsiteX107" fmla="*/ 7010401 w 7915276"/>
                <a:gd name="connsiteY107" fmla="*/ 706755 h 1920240"/>
                <a:gd name="connsiteX108" fmla="*/ 7010401 w 7915276"/>
                <a:gd name="connsiteY108" fmla="*/ 1213485 h 1920240"/>
                <a:gd name="connsiteX109" fmla="*/ 6943726 w 7915276"/>
                <a:gd name="connsiteY109" fmla="*/ 1280160 h 1920240"/>
                <a:gd name="connsiteX110" fmla="*/ 6877051 w 7915276"/>
                <a:gd name="connsiteY110" fmla="*/ 1213485 h 1920240"/>
                <a:gd name="connsiteX111" fmla="*/ 6877051 w 7915276"/>
                <a:gd name="connsiteY111" fmla="*/ 706755 h 1920240"/>
                <a:gd name="connsiteX112" fmla="*/ 6943726 w 7915276"/>
                <a:gd name="connsiteY112" fmla="*/ 640080 h 1920240"/>
                <a:gd name="connsiteX113" fmla="*/ 5133976 w 7915276"/>
                <a:gd name="connsiteY113" fmla="*/ 640080 h 1920240"/>
                <a:gd name="connsiteX114" fmla="*/ 5200651 w 7915276"/>
                <a:gd name="connsiteY114" fmla="*/ 706755 h 1920240"/>
                <a:gd name="connsiteX115" fmla="*/ 5200651 w 7915276"/>
                <a:gd name="connsiteY115" fmla="*/ 1213485 h 1920240"/>
                <a:gd name="connsiteX116" fmla="*/ 5133976 w 7915276"/>
                <a:gd name="connsiteY116" fmla="*/ 1280160 h 1920240"/>
                <a:gd name="connsiteX117" fmla="*/ 5067301 w 7915276"/>
                <a:gd name="connsiteY117" fmla="*/ 1213485 h 1920240"/>
                <a:gd name="connsiteX118" fmla="*/ 5067301 w 7915276"/>
                <a:gd name="connsiteY118" fmla="*/ 706755 h 1920240"/>
                <a:gd name="connsiteX119" fmla="*/ 5133976 w 7915276"/>
                <a:gd name="connsiteY119" fmla="*/ 640080 h 1920240"/>
                <a:gd name="connsiteX120" fmla="*/ 790576 w 7915276"/>
                <a:gd name="connsiteY120" fmla="*/ 640080 h 1920240"/>
                <a:gd name="connsiteX121" fmla="*/ 857251 w 7915276"/>
                <a:gd name="connsiteY121" fmla="*/ 706755 h 1920240"/>
                <a:gd name="connsiteX122" fmla="*/ 857251 w 7915276"/>
                <a:gd name="connsiteY122" fmla="*/ 1213485 h 1920240"/>
                <a:gd name="connsiteX123" fmla="*/ 790576 w 7915276"/>
                <a:gd name="connsiteY123" fmla="*/ 1280160 h 1920240"/>
                <a:gd name="connsiteX124" fmla="*/ 723902 w 7915276"/>
                <a:gd name="connsiteY124" fmla="*/ 1213485 h 1920240"/>
                <a:gd name="connsiteX125" fmla="*/ 723902 w 7915276"/>
                <a:gd name="connsiteY125" fmla="*/ 706755 h 1920240"/>
                <a:gd name="connsiteX126" fmla="*/ 790576 w 7915276"/>
                <a:gd name="connsiteY126" fmla="*/ 640080 h 1920240"/>
                <a:gd name="connsiteX127" fmla="*/ 7486651 w 7915276"/>
                <a:gd name="connsiteY127" fmla="*/ 548640 h 1920240"/>
                <a:gd name="connsiteX128" fmla="*/ 7553326 w 7915276"/>
                <a:gd name="connsiteY128" fmla="*/ 615315 h 1920240"/>
                <a:gd name="connsiteX129" fmla="*/ 7553326 w 7915276"/>
                <a:gd name="connsiteY129" fmla="*/ 1304925 h 1920240"/>
                <a:gd name="connsiteX130" fmla="*/ 7486651 w 7915276"/>
                <a:gd name="connsiteY130" fmla="*/ 1371600 h 1920240"/>
                <a:gd name="connsiteX131" fmla="*/ 7419976 w 7915276"/>
                <a:gd name="connsiteY131" fmla="*/ 1304925 h 1920240"/>
                <a:gd name="connsiteX132" fmla="*/ 7419976 w 7915276"/>
                <a:gd name="connsiteY132" fmla="*/ 615315 h 1920240"/>
                <a:gd name="connsiteX133" fmla="*/ 7486651 w 7915276"/>
                <a:gd name="connsiteY133" fmla="*/ 548640 h 1920240"/>
                <a:gd name="connsiteX134" fmla="*/ 2419351 w 7915276"/>
                <a:gd name="connsiteY134" fmla="*/ 548640 h 1920240"/>
                <a:gd name="connsiteX135" fmla="*/ 2486026 w 7915276"/>
                <a:gd name="connsiteY135" fmla="*/ 615315 h 1920240"/>
                <a:gd name="connsiteX136" fmla="*/ 2486026 w 7915276"/>
                <a:gd name="connsiteY136" fmla="*/ 1304925 h 1920240"/>
                <a:gd name="connsiteX137" fmla="*/ 2419351 w 7915276"/>
                <a:gd name="connsiteY137" fmla="*/ 1371600 h 1920240"/>
                <a:gd name="connsiteX138" fmla="*/ 2352676 w 7915276"/>
                <a:gd name="connsiteY138" fmla="*/ 1304925 h 1920240"/>
                <a:gd name="connsiteX139" fmla="*/ 2352676 w 7915276"/>
                <a:gd name="connsiteY139" fmla="*/ 615315 h 1920240"/>
                <a:gd name="connsiteX140" fmla="*/ 2419351 w 7915276"/>
                <a:gd name="connsiteY140" fmla="*/ 548640 h 1920240"/>
                <a:gd name="connsiteX141" fmla="*/ 66676 w 7915276"/>
                <a:gd name="connsiteY141" fmla="*/ 546281 h 1920240"/>
                <a:gd name="connsiteX142" fmla="*/ 133352 w 7915276"/>
                <a:gd name="connsiteY142" fmla="*/ 612957 h 1920240"/>
                <a:gd name="connsiteX143" fmla="*/ 133351 w 7915276"/>
                <a:gd name="connsiteY143" fmla="*/ 1307284 h 1920240"/>
                <a:gd name="connsiteX144" fmla="*/ 66676 w 7915276"/>
                <a:gd name="connsiteY144" fmla="*/ 1373960 h 1920240"/>
                <a:gd name="connsiteX145" fmla="*/ 66676 w 7915276"/>
                <a:gd name="connsiteY145" fmla="*/ 1373959 h 1920240"/>
                <a:gd name="connsiteX146" fmla="*/ 0 w 7915276"/>
                <a:gd name="connsiteY146" fmla="*/ 1307283 h 1920240"/>
                <a:gd name="connsiteX147" fmla="*/ 0 w 7915276"/>
                <a:gd name="connsiteY147" fmla="*/ 612957 h 1920240"/>
                <a:gd name="connsiteX148" fmla="*/ 66676 w 7915276"/>
                <a:gd name="connsiteY148" fmla="*/ 546281 h 1920240"/>
                <a:gd name="connsiteX149" fmla="*/ 6038851 w 7915276"/>
                <a:gd name="connsiteY149" fmla="*/ 502920 h 1920240"/>
                <a:gd name="connsiteX150" fmla="*/ 6105526 w 7915276"/>
                <a:gd name="connsiteY150" fmla="*/ 569595 h 1920240"/>
                <a:gd name="connsiteX151" fmla="*/ 6105526 w 7915276"/>
                <a:gd name="connsiteY151" fmla="*/ 1350645 h 1920240"/>
                <a:gd name="connsiteX152" fmla="*/ 6038851 w 7915276"/>
                <a:gd name="connsiteY152" fmla="*/ 1417320 h 1920240"/>
                <a:gd name="connsiteX153" fmla="*/ 5972176 w 7915276"/>
                <a:gd name="connsiteY153" fmla="*/ 1350645 h 1920240"/>
                <a:gd name="connsiteX154" fmla="*/ 5972176 w 7915276"/>
                <a:gd name="connsiteY154" fmla="*/ 569595 h 1920240"/>
                <a:gd name="connsiteX155" fmla="*/ 6038851 w 7915276"/>
                <a:gd name="connsiteY155" fmla="*/ 502920 h 1920240"/>
                <a:gd name="connsiteX156" fmla="*/ 4591051 w 7915276"/>
                <a:gd name="connsiteY156" fmla="*/ 502920 h 1920240"/>
                <a:gd name="connsiteX157" fmla="*/ 4657726 w 7915276"/>
                <a:gd name="connsiteY157" fmla="*/ 569595 h 1920240"/>
                <a:gd name="connsiteX158" fmla="*/ 4657726 w 7915276"/>
                <a:gd name="connsiteY158" fmla="*/ 1350645 h 1920240"/>
                <a:gd name="connsiteX159" fmla="*/ 4591051 w 7915276"/>
                <a:gd name="connsiteY159" fmla="*/ 1417320 h 1920240"/>
                <a:gd name="connsiteX160" fmla="*/ 4524376 w 7915276"/>
                <a:gd name="connsiteY160" fmla="*/ 1350645 h 1920240"/>
                <a:gd name="connsiteX161" fmla="*/ 4524376 w 7915276"/>
                <a:gd name="connsiteY161" fmla="*/ 569595 h 1920240"/>
                <a:gd name="connsiteX162" fmla="*/ 4591051 w 7915276"/>
                <a:gd name="connsiteY162" fmla="*/ 502920 h 1920240"/>
                <a:gd name="connsiteX163" fmla="*/ 4410076 w 7915276"/>
                <a:gd name="connsiteY163" fmla="*/ 502920 h 1920240"/>
                <a:gd name="connsiteX164" fmla="*/ 4476751 w 7915276"/>
                <a:gd name="connsiteY164" fmla="*/ 569595 h 1920240"/>
                <a:gd name="connsiteX165" fmla="*/ 4476751 w 7915276"/>
                <a:gd name="connsiteY165" fmla="*/ 1350645 h 1920240"/>
                <a:gd name="connsiteX166" fmla="*/ 4410076 w 7915276"/>
                <a:gd name="connsiteY166" fmla="*/ 1417320 h 1920240"/>
                <a:gd name="connsiteX167" fmla="*/ 4343401 w 7915276"/>
                <a:gd name="connsiteY167" fmla="*/ 1350645 h 1920240"/>
                <a:gd name="connsiteX168" fmla="*/ 4343401 w 7915276"/>
                <a:gd name="connsiteY168" fmla="*/ 569595 h 1920240"/>
                <a:gd name="connsiteX169" fmla="*/ 4410076 w 7915276"/>
                <a:gd name="connsiteY169" fmla="*/ 502920 h 1920240"/>
                <a:gd name="connsiteX170" fmla="*/ 4953001 w 7915276"/>
                <a:gd name="connsiteY170" fmla="*/ 457200 h 1920240"/>
                <a:gd name="connsiteX171" fmla="*/ 5019676 w 7915276"/>
                <a:gd name="connsiteY171" fmla="*/ 523875 h 1920240"/>
                <a:gd name="connsiteX172" fmla="*/ 5019676 w 7915276"/>
                <a:gd name="connsiteY172" fmla="*/ 1396365 h 1920240"/>
                <a:gd name="connsiteX173" fmla="*/ 4953001 w 7915276"/>
                <a:gd name="connsiteY173" fmla="*/ 1463040 h 1920240"/>
                <a:gd name="connsiteX174" fmla="*/ 4886326 w 7915276"/>
                <a:gd name="connsiteY174" fmla="*/ 1396365 h 1920240"/>
                <a:gd name="connsiteX175" fmla="*/ 4886326 w 7915276"/>
                <a:gd name="connsiteY175" fmla="*/ 523875 h 1920240"/>
                <a:gd name="connsiteX176" fmla="*/ 4953001 w 7915276"/>
                <a:gd name="connsiteY176" fmla="*/ 457200 h 1920240"/>
                <a:gd name="connsiteX177" fmla="*/ 3686176 w 7915276"/>
                <a:gd name="connsiteY177" fmla="*/ 457200 h 1920240"/>
                <a:gd name="connsiteX178" fmla="*/ 3752851 w 7915276"/>
                <a:gd name="connsiteY178" fmla="*/ 523875 h 1920240"/>
                <a:gd name="connsiteX179" fmla="*/ 3752851 w 7915276"/>
                <a:gd name="connsiteY179" fmla="*/ 1396365 h 1920240"/>
                <a:gd name="connsiteX180" fmla="*/ 3686176 w 7915276"/>
                <a:gd name="connsiteY180" fmla="*/ 1463040 h 1920240"/>
                <a:gd name="connsiteX181" fmla="*/ 3619501 w 7915276"/>
                <a:gd name="connsiteY181" fmla="*/ 1396365 h 1920240"/>
                <a:gd name="connsiteX182" fmla="*/ 3619501 w 7915276"/>
                <a:gd name="connsiteY182" fmla="*/ 523875 h 1920240"/>
                <a:gd name="connsiteX183" fmla="*/ 3686176 w 7915276"/>
                <a:gd name="connsiteY183" fmla="*/ 457200 h 1920240"/>
                <a:gd name="connsiteX184" fmla="*/ 428626 w 7915276"/>
                <a:gd name="connsiteY184" fmla="*/ 427993 h 1920240"/>
                <a:gd name="connsiteX185" fmla="*/ 495302 w 7915276"/>
                <a:gd name="connsiteY185" fmla="*/ 494668 h 1920240"/>
                <a:gd name="connsiteX186" fmla="*/ 495300 w 7915276"/>
                <a:gd name="connsiteY186" fmla="*/ 1425574 h 1920240"/>
                <a:gd name="connsiteX187" fmla="*/ 428625 w 7915276"/>
                <a:gd name="connsiteY187" fmla="*/ 1492249 h 1920240"/>
                <a:gd name="connsiteX188" fmla="*/ 428626 w 7915276"/>
                <a:gd name="connsiteY188" fmla="*/ 1492248 h 1920240"/>
                <a:gd name="connsiteX189" fmla="*/ 361951 w 7915276"/>
                <a:gd name="connsiteY189" fmla="*/ 1425573 h 1920240"/>
                <a:gd name="connsiteX190" fmla="*/ 361951 w 7915276"/>
                <a:gd name="connsiteY190" fmla="*/ 494668 h 1920240"/>
                <a:gd name="connsiteX191" fmla="*/ 428626 w 7915276"/>
                <a:gd name="connsiteY191" fmla="*/ 427993 h 1920240"/>
                <a:gd name="connsiteX192" fmla="*/ 7124701 w 7915276"/>
                <a:gd name="connsiteY192" fmla="*/ 411480 h 1920240"/>
                <a:gd name="connsiteX193" fmla="*/ 7191376 w 7915276"/>
                <a:gd name="connsiteY193" fmla="*/ 478155 h 1920240"/>
                <a:gd name="connsiteX194" fmla="*/ 7191376 w 7915276"/>
                <a:gd name="connsiteY194" fmla="*/ 1442085 h 1920240"/>
                <a:gd name="connsiteX195" fmla="*/ 7124701 w 7915276"/>
                <a:gd name="connsiteY195" fmla="*/ 1508760 h 1920240"/>
                <a:gd name="connsiteX196" fmla="*/ 7058026 w 7915276"/>
                <a:gd name="connsiteY196" fmla="*/ 1442085 h 1920240"/>
                <a:gd name="connsiteX197" fmla="*/ 7058026 w 7915276"/>
                <a:gd name="connsiteY197" fmla="*/ 478155 h 1920240"/>
                <a:gd name="connsiteX198" fmla="*/ 7124701 w 7915276"/>
                <a:gd name="connsiteY198" fmla="*/ 411480 h 1920240"/>
                <a:gd name="connsiteX199" fmla="*/ 7667626 w 7915276"/>
                <a:gd name="connsiteY199" fmla="*/ 365760 h 1920240"/>
                <a:gd name="connsiteX200" fmla="*/ 7734301 w 7915276"/>
                <a:gd name="connsiteY200" fmla="*/ 432435 h 1920240"/>
                <a:gd name="connsiteX201" fmla="*/ 7734301 w 7915276"/>
                <a:gd name="connsiteY201" fmla="*/ 1487805 h 1920240"/>
                <a:gd name="connsiteX202" fmla="*/ 7667626 w 7915276"/>
                <a:gd name="connsiteY202" fmla="*/ 1554480 h 1920240"/>
                <a:gd name="connsiteX203" fmla="*/ 7600951 w 7915276"/>
                <a:gd name="connsiteY203" fmla="*/ 1487805 h 1920240"/>
                <a:gd name="connsiteX204" fmla="*/ 7600951 w 7915276"/>
                <a:gd name="connsiteY204" fmla="*/ 432435 h 1920240"/>
                <a:gd name="connsiteX205" fmla="*/ 7667626 w 7915276"/>
                <a:gd name="connsiteY205" fmla="*/ 365760 h 1920240"/>
                <a:gd name="connsiteX206" fmla="*/ 6219826 w 7915276"/>
                <a:gd name="connsiteY206" fmla="*/ 365760 h 1920240"/>
                <a:gd name="connsiteX207" fmla="*/ 6286501 w 7915276"/>
                <a:gd name="connsiteY207" fmla="*/ 432435 h 1920240"/>
                <a:gd name="connsiteX208" fmla="*/ 6286501 w 7915276"/>
                <a:gd name="connsiteY208" fmla="*/ 1487805 h 1920240"/>
                <a:gd name="connsiteX209" fmla="*/ 6219826 w 7915276"/>
                <a:gd name="connsiteY209" fmla="*/ 1554480 h 1920240"/>
                <a:gd name="connsiteX210" fmla="*/ 6153151 w 7915276"/>
                <a:gd name="connsiteY210" fmla="*/ 1487805 h 1920240"/>
                <a:gd name="connsiteX211" fmla="*/ 6153151 w 7915276"/>
                <a:gd name="connsiteY211" fmla="*/ 432435 h 1920240"/>
                <a:gd name="connsiteX212" fmla="*/ 6219826 w 7915276"/>
                <a:gd name="connsiteY212" fmla="*/ 365760 h 1920240"/>
                <a:gd name="connsiteX213" fmla="*/ 4229101 w 7915276"/>
                <a:gd name="connsiteY213" fmla="*/ 365760 h 1920240"/>
                <a:gd name="connsiteX214" fmla="*/ 4295776 w 7915276"/>
                <a:gd name="connsiteY214" fmla="*/ 432435 h 1920240"/>
                <a:gd name="connsiteX215" fmla="*/ 4295776 w 7915276"/>
                <a:gd name="connsiteY215" fmla="*/ 1487805 h 1920240"/>
                <a:gd name="connsiteX216" fmla="*/ 4229101 w 7915276"/>
                <a:gd name="connsiteY216" fmla="*/ 1554480 h 1920240"/>
                <a:gd name="connsiteX217" fmla="*/ 4162426 w 7915276"/>
                <a:gd name="connsiteY217" fmla="*/ 1487805 h 1920240"/>
                <a:gd name="connsiteX218" fmla="*/ 4162426 w 7915276"/>
                <a:gd name="connsiteY218" fmla="*/ 432435 h 1920240"/>
                <a:gd name="connsiteX219" fmla="*/ 4229101 w 7915276"/>
                <a:gd name="connsiteY219" fmla="*/ 365760 h 1920240"/>
                <a:gd name="connsiteX220" fmla="*/ 3324226 w 7915276"/>
                <a:gd name="connsiteY220" fmla="*/ 365760 h 1920240"/>
                <a:gd name="connsiteX221" fmla="*/ 3390901 w 7915276"/>
                <a:gd name="connsiteY221" fmla="*/ 432435 h 1920240"/>
                <a:gd name="connsiteX222" fmla="*/ 3390901 w 7915276"/>
                <a:gd name="connsiteY222" fmla="*/ 1487805 h 1920240"/>
                <a:gd name="connsiteX223" fmla="*/ 3324226 w 7915276"/>
                <a:gd name="connsiteY223" fmla="*/ 1554480 h 1920240"/>
                <a:gd name="connsiteX224" fmla="*/ 3257551 w 7915276"/>
                <a:gd name="connsiteY224" fmla="*/ 1487805 h 1920240"/>
                <a:gd name="connsiteX225" fmla="*/ 3257551 w 7915276"/>
                <a:gd name="connsiteY225" fmla="*/ 432435 h 1920240"/>
                <a:gd name="connsiteX226" fmla="*/ 3324226 w 7915276"/>
                <a:gd name="connsiteY226" fmla="*/ 365760 h 1920240"/>
                <a:gd name="connsiteX227" fmla="*/ 2600326 w 7915276"/>
                <a:gd name="connsiteY227" fmla="*/ 320040 h 1920240"/>
                <a:gd name="connsiteX228" fmla="*/ 2667001 w 7915276"/>
                <a:gd name="connsiteY228" fmla="*/ 386715 h 1920240"/>
                <a:gd name="connsiteX229" fmla="*/ 2667001 w 7915276"/>
                <a:gd name="connsiteY229" fmla="*/ 1533525 h 1920240"/>
                <a:gd name="connsiteX230" fmla="*/ 2600326 w 7915276"/>
                <a:gd name="connsiteY230" fmla="*/ 1600200 h 1920240"/>
                <a:gd name="connsiteX231" fmla="*/ 2533651 w 7915276"/>
                <a:gd name="connsiteY231" fmla="*/ 1533525 h 1920240"/>
                <a:gd name="connsiteX232" fmla="*/ 2533651 w 7915276"/>
                <a:gd name="connsiteY232" fmla="*/ 386715 h 1920240"/>
                <a:gd name="connsiteX233" fmla="*/ 2600326 w 7915276"/>
                <a:gd name="connsiteY233" fmla="*/ 320040 h 1920240"/>
                <a:gd name="connsiteX234" fmla="*/ 6762751 w 7915276"/>
                <a:gd name="connsiteY234" fmla="*/ 274320 h 1920240"/>
                <a:gd name="connsiteX235" fmla="*/ 6829426 w 7915276"/>
                <a:gd name="connsiteY235" fmla="*/ 340995 h 1920240"/>
                <a:gd name="connsiteX236" fmla="*/ 6829426 w 7915276"/>
                <a:gd name="connsiteY236" fmla="*/ 1579245 h 1920240"/>
                <a:gd name="connsiteX237" fmla="*/ 6762751 w 7915276"/>
                <a:gd name="connsiteY237" fmla="*/ 1645920 h 1920240"/>
                <a:gd name="connsiteX238" fmla="*/ 6696076 w 7915276"/>
                <a:gd name="connsiteY238" fmla="*/ 1579245 h 1920240"/>
                <a:gd name="connsiteX239" fmla="*/ 6696076 w 7915276"/>
                <a:gd name="connsiteY239" fmla="*/ 340995 h 1920240"/>
                <a:gd name="connsiteX240" fmla="*/ 6762751 w 7915276"/>
                <a:gd name="connsiteY240" fmla="*/ 274320 h 1920240"/>
                <a:gd name="connsiteX241" fmla="*/ 4772026 w 7915276"/>
                <a:gd name="connsiteY241" fmla="*/ 243458 h 1920240"/>
                <a:gd name="connsiteX242" fmla="*/ 4838701 w 7915276"/>
                <a:gd name="connsiteY242" fmla="*/ 310133 h 1920240"/>
                <a:gd name="connsiteX243" fmla="*/ 4838701 w 7915276"/>
                <a:gd name="connsiteY243" fmla="*/ 1610108 h 1920240"/>
                <a:gd name="connsiteX244" fmla="*/ 4772026 w 7915276"/>
                <a:gd name="connsiteY244" fmla="*/ 1676783 h 1920240"/>
                <a:gd name="connsiteX245" fmla="*/ 4705351 w 7915276"/>
                <a:gd name="connsiteY245" fmla="*/ 1610108 h 1920240"/>
                <a:gd name="connsiteX246" fmla="*/ 4705351 w 7915276"/>
                <a:gd name="connsiteY246" fmla="*/ 310133 h 1920240"/>
                <a:gd name="connsiteX247" fmla="*/ 4772026 w 7915276"/>
                <a:gd name="connsiteY247" fmla="*/ 243458 h 1920240"/>
                <a:gd name="connsiteX248" fmla="*/ 3143251 w 7915276"/>
                <a:gd name="connsiteY248" fmla="*/ 243458 h 1920240"/>
                <a:gd name="connsiteX249" fmla="*/ 3209926 w 7915276"/>
                <a:gd name="connsiteY249" fmla="*/ 310133 h 1920240"/>
                <a:gd name="connsiteX250" fmla="*/ 3209926 w 7915276"/>
                <a:gd name="connsiteY250" fmla="*/ 1610108 h 1920240"/>
                <a:gd name="connsiteX251" fmla="*/ 3143251 w 7915276"/>
                <a:gd name="connsiteY251" fmla="*/ 1676783 h 1920240"/>
                <a:gd name="connsiteX252" fmla="*/ 3076576 w 7915276"/>
                <a:gd name="connsiteY252" fmla="*/ 1610108 h 1920240"/>
                <a:gd name="connsiteX253" fmla="*/ 3076576 w 7915276"/>
                <a:gd name="connsiteY253" fmla="*/ 310133 h 1920240"/>
                <a:gd name="connsiteX254" fmla="*/ 3143251 w 7915276"/>
                <a:gd name="connsiteY254" fmla="*/ 243458 h 1920240"/>
                <a:gd name="connsiteX255" fmla="*/ 247651 w 7915276"/>
                <a:gd name="connsiteY255" fmla="*/ 243458 h 1920240"/>
                <a:gd name="connsiteX256" fmla="*/ 314326 w 7915276"/>
                <a:gd name="connsiteY256" fmla="*/ 310133 h 1920240"/>
                <a:gd name="connsiteX257" fmla="*/ 314326 w 7915276"/>
                <a:gd name="connsiteY257" fmla="*/ 1610108 h 1920240"/>
                <a:gd name="connsiteX258" fmla="*/ 247651 w 7915276"/>
                <a:gd name="connsiteY258" fmla="*/ 1676783 h 1920240"/>
                <a:gd name="connsiteX259" fmla="*/ 180976 w 7915276"/>
                <a:gd name="connsiteY259" fmla="*/ 1610108 h 1920240"/>
                <a:gd name="connsiteX260" fmla="*/ 180976 w 7915276"/>
                <a:gd name="connsiteY260" fmla="*/ 310133 h 1920240"/>
                <a:gd name="connsiteX261" fmla="*/ 247651 w 7915276"/>
                <a:gd name="connsiteY261" fmla="*/ 243458 h 1920240"/>
                <a:gd name="connsiteX262" fmla="*/ 6581776 w 7915276"/>
                <a:gd name="connsiteY262" fmla="*/ 182880 h 1920240"/>
                <a:gd name="connsiteX263" fmla="*/ 6648451 w 7915276"/>
                <a:gd name="connsiteY263" fmla="*/ 249555 h 1920240"/>
                <a:gd name="connsiteX264" fmla="*/ 6648451 w 7915276"/>
                <a:gd name="connsiteY264" fmla="*/ 1670685 h 1920240"/>
                <a:gd name="connsiteX265" fmla="*/ 6581776 w 7915276"/>
                <a:gd name="connsiteY265" fmla="*/ 1737360 h 1920240"/>
                <a:gd name="connsiteX266" fmla="*/ 6515101 w 7915276"/>
                <a:gd name="connsiteY266" fmla="*/ 1670685 h 1920240"/>
                <a:gd name="connsiteX267" fmla="*/ 6515101 w 7915276"/>
                <a:gd name="connsiteY267" fmla="*/ 249555 h 1920240"/>
                <a:gd name="connsiteX268" fmla="*/ 6581776 w 7915276"/>
                <a:gd name="connsiteY268" fmla="*/ 182880 h 1920240"/>
                <a:gd name="connsiteX269" fmla="*/ 3505201 w 7915276"/>
                <a:gd name="connsiteY269" fmla="*/ 182880 h 1920240"/>
                <a:gd name="connsiteX270" fmla="*/ 3571876 w 7915276"/>
                <a:gd name="connsiteY270" fmla="*/ 249555 h 1920240"/>
                <a:gd name="connsiteX271" fmla="*/ 3571876 w 7915276"/>
                <a:gd name="connsiteY271" fmla="*/ 1670685 h 1920240"/>
                <a:gd name="connsiteX272" fmla="*/ 3505201 w 7915276"/>
                <a:gd name="connsiteY272" fmla="*/ 1737360 h 1920240"/>
                <a:gd name="connsiteX273" fmla="*/ 3438526 w 7915276"/>
                <a:gd name="connsiteY273" fmla="*/ 1670685 h 1920240"/>
                <a:gd name="connsiteX274" fmla="*/ 3438526 w 7915276"/>
                <a:gd name="connsiteY274" fmla="*/ 249555 h 1920240"/>
                <a:gd name="connsiteX275" fmla="*/ 3505201 w 7915276"/>
                <a:gd name="connsiteY275" fmla="*/ 182880 h 1920240"/>
                <a:gd name="connsiteX276" fmla="*/ 4048126 w 7915276"/>
                <a:gd name="connsiteY276" fmla="*/ 137160 h 1920240"/>
                <a:gd name="connsiteX277" fmla="*/ 4114801 w 7915276"/>
                <a:gd name="connsiteY277" fmla="*/ 203835 h 1920240"/>
                <a:gd name="connsiteX278" fmla="*/ 4114801 w 7915276"/>
                <a:gd name="connsiteY278" fmla="*/ 1716405 h 1920240"/>
                <a:gd name="connsiteX279" fmla="*/ 4048126 w 7915276"/>
                <a:gd name="connsiteY279" fmla="*/ 1783080 h 1920240"/>
                <a:gd name="connsiteX280" fmla="*/ 3981451 w 7915276"/>
                <a:gd name="connsiteY280" fmla="*/ 1716405 h 1920240"/>
                <a:gd name="connsiteX281" fmla="*/ 3981451 w 7915276"/>
                <a:gd name="connsiteY281" fmla="*/ 203835 h 1920240"/>
                <a:gd name="connsiteX282" fmla="*/ 4048126 w 7915276"/>
                <a:gd name="connsiteY282" fmla="*/ 137160 h 1920240"/>
                <a:gd name="connsiteX283" fmla="*/ 2962276 w 7915276"/>
                <a:gd name="connsiteY283" fmla="*/ 137160 h 1920240"/>
                <a:gd name="connsiteX284" fmla="*/ 3028951 w 7915276"/>
                <a:gd name="connsiteY284" fmla="*/ 203835 h 1920240"/>
                <a:gd name="connsiteX285" fmla="*/ 3028951 w 7915276"/>
                <a:gd name="connsiteY285" fmla="*/ 1716405 h 1920240"/>
                <a:gd name="connsiteX286" fmla="*/ 2962276 w 7915276"/>
                <a:gd name="connsiteY286" fmla="*/ 1783080 h 1920240"/>
                <a:gd name="connsiteX287" fmla="*/ 2895601 w 7915276"/>
                <a:gd name="connsiteY287" fmla="*/ 1716405 h 1920240"/>
                <a:gd name="connsiteX288" fmla="*/ 2895601 w 7915276"/>
                <a:gd name="connsiteY288" fmla="*/ 203835 h 1920240"/>
                <a:gd name="connsiteX289" fmla="*/ 2962276 w 7915276"/>
                <a:gd name="connsiteY289" fmla="*/ 137160 h 1920240"/>
                <a:gd name="connsiteX290" fmla="*/ 2781301 w 7915276"/>
                <a:gd name="connsiteY290" fmla="*/ 91440 h 1920240"/>
                <a:gd name="connsiteX291" fmla="*/ 2847976 w 7915276"/>
                <a:gd name="connsiteY291" fmla="*/ 158115 h 1920240"/>
                <a:gd name="connsiteX292" fmla="*/ 2847976 w 7915276"/>
                <a:gd name="connsiteY292" fmla="*/ 1762125 h 1920240"/>
                <a:gd name="connsiteX293" fmla="*/ 2781301 w 7915276"/>
                <a:gd name="connsiteY293" fmla="*/ 1828800 h 1920240"/>
                <a:gd name="connsiteX294" fmla="*/ 2714626 w 7915276"/>
                <a:gd name="connsiteY294" fmla="*/ 1762125 h 1920240"/>
                <a:gd name="connsiteX295" fmla="*/ 2714626 w 7915276"/>
                <a:gd name="connsiteY295" fmla="*/ 158115 h 1920240"/>
                <a:gd name="connsiteX296" fmla="*/ 2781301 w 7915276"/>
                <a:gd name="connsiteY296" fmla="*/ 91440 h 1920240"/>
                <a:gd name="connsiteX297" fmla="*/ 6400801 w 7915276"/>
                <a:gd name="connsiteY297" fmla="*/ 0 h 1920240"/>
                <a:gd name="connsiteX298" fmla="*/ 6467476 w 7915276"/>
                <a:gd name="connsiteY298" fmla="*/ 66675 h 1920240"/>
                <a:gd name="connsiteX299" fmla="*/ 6467476 w 7915276"/>
                <a:gd name="connsiteY299" fmla="*/ 1853565 h 1920240"/>
                <a:gd name="connsiteX300" fmla="*/ 6400801 w 7915276"/>
                <a:gd name="connsiteY300" fmla="*/ 1920240 h 1920240"/>
                <a:gd name="connsiteX301" fmla="*/ 6334126 w 7915276"/>
                <a:gd name="connsiteY301" fmla="*/ 1853565 h 1920240"/>
                <a:gd name="connsiteX302" fmla="*/ 6334126 w 7915276"/>
                <a:gd name="connsiteY302" fmla="*/ 66675 h 1920240"/>
                <a:gd name="connsiteX303" fmla="*/ 6400801 w 7915276"/>
                <a:gd name="connsiteY303" fmla="*/ 0 h 1920240"/>
                <a:gd name="connsiteX304" fmla="*/ 3867151 w 7915276"/>
                <a:gd name="connsiteY304" fmla="*/ 0 h 1920240"/>
                <a:gd name="connsiteX305" fmla="*/ 3933826 w 7915276"/>
                <a:gd name="connsiteY305" fmla="*/ 66675 h 1920240"/>
                <a:gd name="connsiteX306" fmla="*/ 3933826 w 7915276"/>
                <a:gd name="connsiteY306" fmla="*/ 1853565 h 1920240"/>
                <a:gd name="connsiteX307" fmla="*/ 3867151 w 7915276"/>
                <a:gd name="connsiteY307" fmla="*/ 1920240 h 1920240"/>
                <a:gd name="connsiteX308" fmla="*/ 3800476 w 7915276"/>
                <a:gd name="connsiteY308" fmla="*/ 1853565 h 1920240"/>
                <a:gd name="connsiteX309" fmla="*/ 3800476 w 7915276"/>
                <a:gd name="connsiteY309" fmla="*/ 66675 h 1920240"/>
                <a:gd name="connsiteX310" fmla="*/ 3867151 w 7915276"/>
                <a:gd name="connsiteY310" fmla="*/ 0 h 192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</a:cxnLst>
              <a:rect l="l" t="t" r="r" b="b"/>
              <a:pathLst>
                <a:path w="7915276" h="1920240">
                  <a:moveTo>
                    <a:pt x="5655946" y="914400"/>
                  </a:moveTo>
                  <a:lnTo>
                    <a:pt x="5697856" y="914400"/>
                  </a:lnTo>
                  <a:cubicBezTo>
                    <a:pt x="5723106" y="914400"/>
                    <a:pt x="5743576" y="934870"/>
                    <a:pt x="5743576" y="960120"/>
                  </a:cubicBezTo>
                  <a:cubicBezTo>
                    <a:pt x="5743576" y="985370"/>
                    <a:pt x="5723106" y="1005840"/>
                    <a:pt x="5697856" y="1005840"/>
                  </a:cubicBezTo>
                  <a:lnTo>
                    <a:pt x="5655946" y="1005840"/>
                  </a:lnTo>
                  <a:cubicBezTo>
                    <a:pt x="5630696" y="1005840"/>
                    <a:pt x="5610226" y="985370"/>
                    <a:pt x="5610226" y="960120"/>
                  </a:cubicBezTo>
                  <a:cubicBezTo>
                    <a:pt x="5610226" y="934870"/>
                    <a:pt x="5630696" y="914400"/>
                    <a:pt x="5655946" y="914400"/>
                  </a:cubicBezTo>
                  <a:close/>
                  <a:moveTo>
                    <a:pt x="1514477" y="868680"/>
                  </a:moveTo>
                  <a:cubicBezTo>
                    <a:pt x="1551300" y="868680"/>
                    <a:pt x="1581151" y="898531"/>
                    <a:pt x="1581151" y="935355"/>
                  </a:cubicBezTo>
                  <a:lnTo>
                    <a:pt x="1581151" y="984885"/>
                  </a:lnTo>
                  <a:cubicBezTo>
                    <a:pt x="1581151" y="1021709"/>
                    <a:pt x="1551300" y="1051560"/>
                    <a:pt x="1514477" y="1051560"/>
                  </a:cubicBezTo>
                  <a:cubicBezTo>
                    <a:pt x="1477652" y="1051560"/>
                    <a:pt x="1447801" y="1021709"/>
                    <a:pt x="1447801" y="984885"/>
                  </a:cubicBezTo>
                  <a:lnTo>
                    <a:pt x="1447801" y="935355"/>
                  </a:lnTo>
                  <a:cubicBezTo>
                    <a:pt x="1447801" y="898531"/>
                    <a:pt x="1477652" y="868680"/>
                    <a:pt x="1514477" y="868680"/>
                  </a:cubicBezTo>
                  <a:close/>
                  <a:moveTo>
                    <a:pt x="1695451" y="822960"/>
                  </a:moveTo>
                  <a:cubicBezTo>
                    <a:pt x="1732275" y="822960"/>
                    <a:pt x="1762126" y="852811"/>
                    <a:pt x="1762126" y="889635"/>
                  </a:cubicBezTo>
                  <a:lnTo>
                    <a:pt x="1762126" y="1030605"/>
                  </a:lnTo>
                  <a:cubicBezTo>
                    <a:pt x="1762126" y="1067429"/>
                    <a:pt x="1732275" y="1097280"/>
                    <a:pt x="1695451" y="1097280"/>
                  </a:cubicBezTo>
                  <a:cubicBezTo>
                    <a:pt x="1658627" y="1097280"/>
                    <a:pt x="1628777" y="1067429"/>
                    <a:pt x="1628777" y="1030605"/>
                  </a:cubicBezTo>
                  <a:lnTo>
                    <a:pt x="1628777" y="889635"/>
                  </a:lnTo>
                  <a:cubicBezTo>
                    <a:pt x="1628777" y="852811"/>
                    <a:pt x="1658627" y="822960"/>
                    <a:pt x="1695451" y="822960"/>
                  </a:cubicBezTo>
                  <a:close/>
                  <a:moveTo>
                    <a:pt x="1152526" y="822960"/>
                  </a:moveTo>
                  <a:cubicBezTo>
                    <a:pt x="1189350" y="822960"/>
                    <a:pt x="1219202" y="852811"/>
                    <a:pt x="1219202" y="889635"/>
                  </a:cubicBezTo>
                  <a:lnTo>
                    <a:pt x="1219202" y="1030605"/>
                  </a:lnTo>
                  <a:cubicBezTo>
                    <a:pt x="1219202" y="1067429"/>
                    <a:pt x="1189350" y="1097280"/>
                    <a:pt x="1152526" y="1097280"/>
                  </a:cubicBezTo>
                  <a:cubicBezTo>
                    <a:pt x="1115702" y="1097280"/>
                    <a:pt x="1085851" y="1067429"/>
                    <a:pt x="1085851" y="1030605"/>
                  </a:cubicBezTo>
                  <a:lnTo>
                    <a:pt x="1085851" y="889635"/>
                  </a:lnTo>
                  <a:cubicBezTo>
                    <a:pt x="1085851" y="852811"/>
                    <a:pt x="1115702" y="822960"/>
                    <a:pt x="1152526" y="822960"/>
                  </a:cubicBezTo>
                  <a:close/>
                  <a:moveTo>
                    <a:pt x="7848601" y="777240"/>
                  </a:moveTo>
                  <a:cubicBezTo>
                    <a:pt x="7885425" y="777240"/>
                    <a:pt x="7915276" y="807091"/>
                    <a:pt x="7915276" y="843915"/>
                  </a:cubicBezTo>
                  <a:lnTo>
                    <a:pt x="7915276" y="1076325"/>
                  </a:lnTo>
                  <a:cubicBezTo>
                    <a:pt x="7915276" y="1113149"/>
                    <a:pt x="7885425" y="1143000"/>
                    <a:pt x="7848601" y="1143000"/>
                  </a:cubicBezTo>
                  <a:cubicBezTo>
                    <a:pt x="7811777" y="1143000"/>
                    <a:pt x="7781926" y="1113149"/>
                    <a:pt x="7781926" y="1076325"/>
                  </a:cubicBezTo>
                  <a:lnTo>
                    <a:pt x="7781926" y="843915"/>
                  </a:lnTo>
                  <a:cubicBezTo>
                    <a:pt x="7781926" y="807091"/>
                    <a:pt x="7811777" y="777240"/>
                    <a:pt x="7848601" y="777240"/>
                  </a:cubicBezTo>
                  <a:close/>
                  <a:moveTo>
                    <a:pt x="1876426" y="777240"/>
                  </a:moveTo>
                  <a:cubicBezTo>
                    <a:pt x="1913250" y="777240"/>
                    <a:pt x="1943101" y="807091"/>
                    <a:pt x="1943101" y="843915"/>
                  </a:cubicBezTo>
                  <a:lnTo>
                    <a:pt x="1943101" y="1076325"/>
                  </a:lnTo>
                  <a:cubicBezTo>
                    <a:pt x="1943101" y="1113149"/>
                    <a:pt x="1913250" y="1143000"/>
                    <a:pt x="1876426" y="1143000"/>
                  </a:cubicBezTo>
                  <a:cubicBezTo>
                    <a:pt x="1839603" y="1143000"/>
                    <a:pt x="1809751" y="1113149"/>
                    <a:pt x="1809751" y="1076325"/>
                  </a:cubicBezTo>
                  <a:lnTo>
                    <a:pt x="1809751" y="843915"/>
                  </a:lnTo>
                  <a:cubicBezTo>
                    <a:pt x="1809751" y="807091"/>
                    <a:pt x="1839603" y="777240"/>
                    <a:pt x="1876426" y="777240"/>
                  </a:cubicBezTo>
                  <a:close/>
                  <a:moveTo>
                    <a:pt x="1333501" y="777240"/>
                  </a:moveTo>
                  <a:cubicBezTo>
                    <a:pt x="1370325" y="777240"/>
                    <a:pt x="1400176" y="807091"/>
                    <a:pt x="1400176" y="843915"/>
                  </a:cubicBezTo>
                  <a:lnTo>
                    <a:pt x="1400176" y="1076325"/>
                  </a:lnTo>
                  <a:cubicBezTo>
                    <a:pt x="1400176" y="1113149"/>
                    <a:pt x="1370325" y="1143000"/>
                    <a:pt x="1333501" y="1143000"/>
                  </a:cubicBezTo>
                  <a:cubicBezTo>
                    <a:pt x="1296677" y="1143000"/>
                    <a:pt x="1266826" y="1113149"/>
                    <a:pt x="1266826" y="1076325"/>
                  </a:cubicBezTo>
                  <a:lnTo>
                    <a:pt x="1266826" y="843915"/>
                  </a:lnTo>
                  <a:cubicBezTo>
                    <a:pt x="1266826" y="807091"/>
                    <a:pt x="1296677" y="777240"/>
                    <a:pt x="1333501" y="777240"/>
                  </a:cubicBezTo>
                  <a:close/>
                  <a:moveTo>
                    <a:pt x="7305676" y="731520"/>
                  </a:moveTo>
                  <a:cubicBezTo>
                    <a:pt x="7342500" y="731520"/>
                    <a:pt x="7372351" y="761371"/>
                    <a:pt x="7372351" y="798195"/>
                  </a:cubicBezTo>
                  <a:lnTo>
                    <a:pt x="7372351" y="1122045"/>
                  </a:lnTo>
                  <a:cubicBezTo>
                    <a:pt x="7372351" y="1158869"/>
                    <a:pt x="7342500" y="1188720"/>
                    <a:pt x="7305676" y="1188720"/>
                  </a:cubicBezTo>
                  <a:cubicBezTo>
                    <a:pt x="7268852" y="1188720"/>
                    <a:pt x="7239001" y="1158869"/>
                    <a:pt x="7239001" y="1122045"/>
                  </a:cubicBezTo>
                  <a:lnTo>
                    <a:pt x="7239001" y="798195"/>
                  </a:lnTo>
                  <a:cubicBezTo>
                    <a:pt x="7239001" y="761371"/>
                    <a:pt x="7268852" y="731520"/>
                    <a:pt x="7305676" y="731520"/>
                  </a:cubicBezTo>
                  <a:close/>
                  <a:moveTo>
                    <a:pt x="5314951" y="731520"/>
                  </a:moveTo>
                  <a:cubicBezTo>
                    <a:pt x="5351775" y="731520"/>
                    <a:pt x="5381626" y="761371"/>
                    <a:pt x="5381626" y="798195"/>
                  </a:cubicBezTo>
                  <a:lnTo>
                    <a:pt x="5381626" y="1122045"/>
                  </a:lnTo>
                  <a:cubicBezTo>
                    <a:pt x="5381626" y="1158869"/>
                    <a:pt x="5351775" y="1188720"/>
                    <a:pt x="5314951" y="1188720"/>
                  </a:cubicBezTo>
                  <a:cubicBezTo>
                    <a:pt x="5278127" y="1188720"/>
                    <a:pt x="5248276" y="1158869"/>
                    <a:pt x="5248276" y="1122045"/>
                  </a:cubicBezTo>
                  <a:lnTo>
                    <a:pt x="5248276" y="798195"/>
                  </a:lnTo>
                  <a:cubicBezTo>
                    <a:pt x="5248276" y="761371"/>
                    <a:pt x="5278127" y="731520"/>
                    <a:pt x="5314951" y="731520"/>
                  </a:cubicBezTo>
                  <a:close/>
                  <a:moveTo>
                    <a:pt x="2057401" y="731520"/>
                  </a:moveTo>
                  <a:cubicBezTo>
                    <a:pt x="2094225" y="731520"/>
                    <a:pt x="2124076" y="761371"/>
                    <a:pt x="2124076" y="798195"/>
                  </a:cubicBezTo>
                  <a:lnTo>
                    <a:pt x="2124076" y="1122045"/>
                  </a:lnTo>
                  <a:cubicBezTo>
                    <a:pt x="2124076" y="1158869"/>
                    <a:pt x="2094225" y="1188720"/>
                    <a:pt x="2057401" y="1188720"/>
                  </a:cubicBezTo>
                  <a:cubicBezTo>
                    <a:pt x="2020577" y="1188720"/>
                    <a:pt x="1990726" y="1158869"/>
                    <a:pt x="1990726" y="1122045"/>
                  </a:cubicBezTo>
                  <a:lnTo>
                    <a:pt x="1990726" y="798195"/>
                  </a:lnTo>
                  <a:cubicBezTo>
                    <a:pt x="1990726" y="761371"/>
                    <a:pt x="2020577" y="731520"/>
                    <a:pt x="2057401" y="731520"/>
                  </a:cubicBezTo>
                  <a:close/>
                  <a:moveTo>
                    <a:pt x="971551" y="731520"/>
                  </a:moveTo>
                  <a:cubicBezTo>
                    <a:pt x="1008376" y="731520"/>
                    <a:pt x="1038226" y="761371"/>
                    <a:pt x="1038226" y="798195"/>
                  </a:cubicBezTo>
                  <a:lnTo>
                    <a:pt x="1038226" y="1122045"/>
                  </a:lnTo>
                  <a:cubicBezTo>
                    <a:pt x="1038226" y="1158869"/>
                    <a:pt x="1008376" y="1188720"/>
                    <a:pt x="971551" y="1188720"/>
                  </a:cubicBezTo>
                  <a:cubicBezTo>
                    <a:pt x="934728" y="1188720"/>
                    <a:pt x="904876" y="1158869"/>
                    <a:pt x="904876" y="1122045"/>
                  </a:cubicBezTo>
                  <a:lnTo>
                    <a:pt x="904876" y="798195"/>
                  </a:lnTo>
                  <a:cubicBezTo>
                    <a:pt x="904876" y="761371"/>
                    <a:pt x="934728" y="731520"/>
                    <a:pt x="971551" y="731520"/>
                  </a:cubicBezTo>
                  <a:close/>
                  <a:moveTo>
                    <a:pt x="5857876" y="685800"/>
                  </a:moveTo>
                  <a:cubicBezTo>
                    <a:pt x="5894700" y="685800"/>
                    <a:pt x="5924551" y="715651"/>
                    <a:pt x="5924551" y="752475"/>
                  </a:cubicBezTo>
                  <a:lnTo>
                    <a:pt x="5924551" y="1167765"/>
                  </a:lnTo>
                  <a:cubicBezTo>
                    <a:pt x="5924551" y="1204589"/>
                    <a:pt x="5894700" y="1234440"/>
                    <a:pt x="5857876" y="1234440"/>
                  </a:cubicBezTo>
                  <a:cubicBezTo>
                    <a:pt x="5821052" y="1234440"/>
                    <a:pt x="5791201" y="1204589"/>
                    <a:pt x="5791201" y="1167765"/>
                  </a:cubicBezTo>
                  <a:lnTo>
                    <a:pt x="5791201" y="752475"/>
                  </a:lnTo>
                  <a:cubicBezTo>
                    <a:pt x="5791201" y="715651"/>
                    <a:pt x="5821052" y="685800"/>
                    <a:pt x="5857876" y="685800"/>
                  </a:cubicBezTo>
                  <a:close/>
                  <a:moveTo>
                    <a:pt x="5495926" y="685800"/>
                  </a:moveTo>
                  <a:cubicBezTo>
                    <a:pt x="5532750" y="685800"/>
                    <a:pt x="5562601" y="715651"/>
                    <a:pt x="5562601" y="752475"/>
                  </a:cubicBezTo>
                  <a:lnTo>
                    <a:pt x="5562601" y="1167765"/>
                  </a:lnTo>
                  <a:cubicBezTo>
                    <a:pt x="5562601" y="1204589"/>
                    <a:pt x="5532750" y="1234440"/>
                    <a:pt x="5495926" y="1234440"/>
                  </a:cubicBezTo>
                  <a:cubicBezTo>
                    <a:pt x="5459102" y="1234440"/>
                    <a:pt x="5429251" y="1204589"/>
                    <a:pt x="5429251" y="1167765"/>
                  </a:cubicBezTo>
                  <a:lnTo>
                    <a:pt x="5429251" y="752475"/>
                  </a:lnTo>
                  <a:cubicBezTo>
                    <a:pt x="5429251" y="715651"/>
                    <a:pt x="5459102" y="685800"/>
                    <a:pt x="5495926" y="685800"/>
                  </a:cubicBezTo>
                  <a:close/>
                  <a:moveTo>
                    <a:pt x="2238376" y="685800"/>
                  </a:moveTo>
                  <a:cubicBezTo>
                    <a:pt x="2275200" y="685800"/>
                    <a:pt x="2305051" y="715651"/>
                    <a:pt x="2305051" y="752475"/>
                  </a:cubicBezTo>
                  <a:lnTo>
                    <a:pt x="2305051" y="1167765"/>
                  </a:lnTo>
                  <a:cubicBezTo>
                    <a:pt x="2305051" y="1204589"/>
                    <a:pt x="2275200" y="1234440"/>
                    <a:pt x="2238376" y="1234440"/>
                  </a:cubicBezTo>
                  <a:cubicBezTo>
                    <a:pt x="2201552" y="1234440"/>
                    <a:pt x="2171701" y="1204589"/>
                    <a:pt x="2171701" y="1167765"/>
                  </a:cubicBezTo>
                  <a:lnTo>
                    <a:pt x="2171701" y="752475"/>
                  </a:lnTo>
                  <a:cubicBezTo>
                    <a:pt x="2171701" y="715651"/>
                    <a:pt x="2201552" y="685800"/>
                    <a:pt x="2238376" y="685800"/>
                  </a:cubicBezTo>
                  <a:close/>
                  <a:moveTo>
                    <a:pt x="609602" y="679356"/>
                  </a:moveTo>
                  <a:cubicBezTo>
                    <a:pt x="646425" y="679356"/>
                    <a:pt x="676276" y="709207"/>
                    <a:pt x="676276" y="746031"/>
                  </a:cubicBezTo>
                  <a:cubicBezTo>
                    <a:pt x="676276" y="888758"/>
                    <a:pt x="676275" y="1031484"/>
                    <a:pt x="676275" y="1174211"/>
                  </a:cubicBezTo>
                  <a:cubicBezTo>
                    <a:pt x="676275" y="1211035"/>
                    <a:pt x="646424" y="1240886"/>
                    <a:pt x="609600" y="1240886"/>
                  </a:cubicBezTo>
                  <a:lnTo>
                    <a:pt x="609602" y="1240885"/>
                  </a:lnTo>
                  <a:cubicBezTo>
                    <a:pt x="572777" y="1240885"/>
                    <a:pt x="542926" y="1211034"/>
                    <a:pt x="542926" y="1174210"/>
                  </a:cubicBezTo>
                  <a:lnTo>
                    <a:pt x="542926" y="746031"/>
                  </a:lnTo>
                  <a:cubicBezTo>
                    <a:pt x="542926" y="709207"/>
                    <a:pt x="572777" y="679356"/>
                    <a:pt x="609602" y="679356"/>
                  </a:cubicBezTo>
                  <a:close/>
                  <a:moveTo>
                    <a:pt x="6943726" y="640080"/>
                  </a:moveTo>
                  <a:cubicBezTo>
                    <a:pt x="6980550" y="640080"/>
                    <a:pt x="7010401" y="669931"/>
                    <a:pt x="7010401" y="706755"/>
                  </a:cubicBezTo>
                  <a:lnTo>
                    <a:pt x="7010401" y="1213485"/>
                  </a:lnTo>
                  <a:cubicBezTo>
                    <a:pt x="7010401" y="1250309"/>
                    <a:pt x="6980550" y="1280160"/>
                    <a:pt x="6943726" y="1280160"/>
                  </a:cubicBezTo>
                  <a:cubicBezTo>
                    <a:pt x="6906902" y="1280160"/>
                    <a:pt x="6877051" y="1250309"/>
                    <a:pt x="6877051" y="1213485"/>
                  </a:cubicBezTo>
                  <a:lnTo>
                    <a:pt x="6877051" y="706755"/>
                  </a:lnTo>
                  <a:cubicBezTo>
                    <a:pt x="6877051" y="669931"/>
                    <a:pt x="6906902" y="640080"/>
                    <a:pt x="6943726" y="640080"/>
                  </a:cubicBezTo>
                  <a:close/>
                  <a:moveTo>
                    <a:pt x="5133976" y="640080"/>
                  </a:moveTo>
                  <a:cubicBezTo>
                    <a:pt x="5170800" y="640080"/>
                    <a:pt x="5200651" y="669931"/>
                    <a:pt x="5200651" y="706755"/>
                  </a:cubicBezTo>
                  <a:lnTo>
                    <a:pt x="5200651" y="1213485"/>
                  </a:lnTo>
                  <a:cubicBezTo>
                    <a:pt x="5200651" y="1250309"/>
                    <a:pt x="5170800" y="1280160"/>
                    <a:pt x="5133976" y="1280160"/>
                  </a:cubicBezTo>
                  <a:cubicBezTo>
                    <a:pt x="5097152" y="1280160"/>
                    <a:pt x="5067301" y="1250309"/>
                    <a:pt x="5067301" y="1213485"/>
                  </a:cubicBezTo>
                  <a:lnTo>
                    <a:pt x="5067301" y="706755"/>
                  </a:lnTo>
                  <a:cubicBezTo>
                    <a:pt x="5067301" y="669931"/>
                    <a:pt x="5097152" y="640080"/>
                    <a:pt x="5133976" y="640080"/>
                  </a:cubicBezTo>
                  <a:close/>
                  <a:moveTo>
                    <a:pt x="790576" y="640080"/>
                  </a:moveTo>
                  <a:cubicBezTo>
                    <a:pt x="827400" y="640080"/>
                    <a:pt x="857251" y="669931"/>
                    <a:pt x="857251" y="706755"/>
                  </a:cubicBezTo>
                  <a:lnTo>
                    <a:pt x="857251" y="1213485"/>
                  </a:lnTo>
                  <a:cubicBezTo>
                    <a:pt x="857251" y="1250309"/>
                    <a:pt x="827400" y="1280160"/>
                    <a:pt x="790576" y="1280160"/>
                  </a:cubicBezTo>
                  <a:cubicBezTo>
                    <a:pt x="753752" y="1280160"/>
                    <a:pt x="723902" y="1250309"/>
                    <a:pt x="723902" y="1213485"/>
                  </a:cubicBezTo>
                  <a:lnTo>
                    <a:pt x="723902" y="706755"/>
                  </a:lnTo>
                  <a:cubicBezTo>
                    <a:pt x="723902" y="669931"/>
                    <a:pt x="753752" y="640080"/>
                    <a:pt x="790576" y="640080"/>
                  </a:cubicBezTo>
                  <a:close/>
                  <a:moveTo>
                    <a:pt x="7486651" y="548640"/>
                  </a:moveTo>
                  <a:cubicBezTo>
                    <a:pt x="7523475" y="548640"/>
                    <a:pt x="7553326" y="578491"/>
                    <a:pt x="7553326" y="615315"/>
                  </a:cubicBezTo>
                  <a:lnTo>
                    <a:pt x="7553326" y="1304925"/>
                  </a:lnTo>
                  <a:cubicBezTo>
                    <a:pt x="7553326" y="1341749"/>
                    <a:pt x="7523475" y="1371600"/>
                    <a:pt x="7486651" y="1371600"/>
                  </a:cubicBezTo>
                  <a:cubicBezTo>
                    <a:pt x="7449827" y="1371600"/>
                    <a:pt x="7419976" y="1341749"/>
                    <a:pt x="7419976" y="1304925"/>
                  </a:cubicBezTo>
                  <a:lnTo>
                    <a:pt x="7419976" y="615315"/>
                  </a:lnTo>
                  <a:cubicBezTo>
                    <a:pt x="7419976" y="578491"/>
                    <a:pt x="7449827" y="548640"/>
                    <a:pt x="7486651" y="548640"/>
                  </a:cubicBezTo>
                  <a:close/>
                  <a:moveTo>
                    <a:pt x="2419351" y="548640"/>
                  </a:moveTo>
                  <a:cubicBezTo>
                    <a:pt x="2456175" y="548640"/>
                    <a:pt x="2486026" y="578491"/>
                    <a:pt x="2486026" y="615315"/>
                  </a:cubicBezTo>
                  <a:lnTo>
                    <a:pt x="2486026" y="1304925"/>
                  </a:lnTo>
                  <a:cubicBezTo>
                    <a:pt x="2486026" y="1341749"/>
                    <a:pt x="2456175" y="1371600"/>
                    <a:pt x="2419351" y="1371600"/>
                  </a:cubicBezTo>
                  <a:cubicBezTo>
                    <a:pt x="2382527" y="1371600"/>
                    <a:pt x="2352676" y="1341749"/>
                    <a:pt x="2352676" y="1304925"/>
                  </a:cubicBezTo>
                  <a:lnTo>
                    <a:pt x="2352676" y="615315"/>
                  </a:lnTo>
                  <a:cubicBezTo>
                    <a:pt x="2352676" y="578491"/>
                    <a:pt x="2382527" y="548640"/>
                    <a:pt x="2419351" y="548640"/>
                  </a:cubicBezTo>
                  <a:close/>
                  <a:moveTo>
                    <a:pt x="66676" y="546281"/>
                  </a:moveTo>
                  <a:cubicBezTo>
                    <a:pt x="103501" y="546281"/>
                    <a:pt x="133352" y="576133"/>
                    <a:pt x="133352" y="612957"/>
                  </a:cubicBezTo>
                  <a:cubicBezTo>
                    <a:pt x="133352" y="844399"/>
                    <a:pt x="133351" y="1075842"/>
                    <a:pt x="133351" y="1307284"/>
                  </a:cubicBezTo>
                  <a:cubicBezTo>
                    <a:pt x="133351" y="1344108"/>
                    <a:pt x="103499" y="1373960"/>
                    <a:pt x="66676" y="1373960"/>
                  </a:cubicBezTo>
                  <a:lnTo>
                    <a:pt x="66676" y="1373959"/>
                  </a:lnTo>
                  <a:cubicBezTo>
                    <a:pt x="29853" y="1373959"/>
                    <a:pt x="0" y="1344107"/>
                    <a:pt x="0" y="1307283"/>
                  </a:cubicBezTo>
                  <a:lnTo>
                    <a:pt x="0" y="612957"/>
                  </a:lnTo>
                  <a:cubicBezTo>
                    <a:pt x="0" y="576133"/>
                    <a:pt x="29853" y="546281"/>
                    <a:pt x="66676" y="546281"/>
                  </a:cubicBezTo>
                  <a:close/>
                  <a:moveTo>
                    <a:pt x="6038851" y="502920"/>
                  </a:moveTo>
                  <a:cubicBezTo>
                    <a:pt x="6075675" y="502920"/>
                    <a:pt x="6105526" y="532771"/>
                    <a:pt x="6105526" y="569595"/>
                  </a:cubicBezTo>
                  <a:lnTo>
                    <a:pt x="6105526" y="1350645"/>
                  </a:lnTo>
                  <a:cubicBezTo>
                    <a:pt x="6105526" y="1387469"/>
                    <a:pt x="6075675" y="1417320"/>
                    <a:pt x="6038851" y="1417320"/>
                  </a:cubicBezTo>
                  <a:cubicBezTo>
                    <a:pt x="6002027" y="1417320"/>
                    <a:pt x="5972176" y="1387469"/>
                    <a:pt x="5972176" y="1350645"/>
                  </a:cubicBezTo>
                  <a:lnTo>
                    <a:pt x="5972176" y="569595"/>
                  </a:lnTo>
                  <a:cubicBezTo>
                    <a:pt x="5972176" y="532771"/>
                    <a:pt x="6002027" y="502920"/>
                    <a:pt x="6038851" y="502920"/>
                  </a:cubicBezTo>
                  <a:close/>
                  <a:moveTo>
                    <a:pt x="4591051" y="502920"/>
                  </a:moveTo>
                  <a:cubicBezTo>
                    <a:pt x="4627875" y="502920"/>
                    <a:pt x="4657726" y="532771"/>
                    <a:pt x="4657726" y="569595"/>
                  </a:cubicBezTo>
                  <a:lnTo>
                    <a:pt x="4657726" y="1350645"/>
                  </a:lnTo>
                  <a:cubicBezTo>
                    <a:pt x="4657726" y="1387469"/>
                    <a:pt x="4627875" y="1417320"/>
                    <a:pt x="4591051" y="1417320"/>
                  </a:cubicBezTo>
                  <a:cubicBezTo>
                    <a:pt x="4554227" y="1417320"/>
                    <a:pt x="4524376" y="1387469"/>
                    <a:pt x="4524376" y="1350645"/>
                  </a:cubicBezTo>
                  <a:lnTo>
                    <a:pt x="4524376" y="569595"/>
                  </a:lnTo>
                  <a:cubicBezTo>
                    <a:pt x="4524376" y="532771"/>
                    <a:pt x="4554227" y="502920"/>
                    <a:pt x="4591051" y="502920"/>
                  </a:cubicBezTo>
                  <a:close/>
                  <a:moveTo>
                    <a:pt x="4410076" y="502920"/>
                  </a:moveTo>
                  <a:cubicBezTo>
                    <a:pt x="4446900" y="502920"/>
                    <a:pt x="4476751" y="532771"/>
                    <a:pt x="4476751" y="569595"/>
                  </a:cubicBezTo>
                  <a:lnTo>
                    <a:pt x="4476751" y="1350645"/>
                  </a:lnTo>
                  <a:cubicBezTo>
                    <a:pt x="4476751" y="1387469"/>
                    <a:pt x="4446900" y="1417320"/>
                    <a:pt x="4410076" y="1417320"/>
                  </a:cubicBezTo>
                  <a:cubicBezTo>
                    <a:pt x="4373252" y="1417320"/>
                    <a:pt x="4343401" y="1387469"/>
                    <a:pt x="4343401" y="1350645"/>
                  </a:cubicBezTo>
                  <a:lnTo>
                    <a:pt x="4343401" y="569595"/>
                  </a:lnTo>
                  <a:cubicBezTo>
                    <a:pt x="4343401" y="532771"/>
                    <a:pt x="4373252" y="502920"/>
                    <a:pt x="4410076" y="502920"/>
                  </a:cubicBezTo>
                  <a:close/>
                  <a:moveTo>
                    <a:pt x="4953001" y="457200"/>
                  </a:moveTo>
                  <a:cubicBezTo>
                    <a:pt x="4989825" y="457200"/>
                    <a:pt x="5019676" y="487051"/>
                    <a:pt x="5019676" y="523875"/>
                  </a:cubicBezTo>
                  <a:lnTo>
                    <a:pt x="5019676" y="1396365"/>
                  </a:lnTo>
                  <a:cubicBezTo>
                    <a:pt x="5019676" y="1433189"/>
                    <a:pt x="4989825" y="1463040"/>
                    <a:pt x="4953001" y="1463040"/>
                  </a:cubicBezTo>
                  <a:cubicBezTo>
                    <a:pt x="4916177" y="1463040"/>
                    <a:pt x="4886326" y="1433189"/>
                    <a:pt x="4886326" y="1396365"/>
                  </a:cubicBezTo>
                  <a:lnTo>
                    <a:pt x="4886326" y="523875"/>
                  </a:lnTo>
                  <a:cubicBezTo>
                    <a:pt x="4886326" y="487051"/>
                    <a:pt x="4916177" y="457200"/>
                    <a:pt x="4953001" y="457200"/>
                  </a:cubicBezTo>
                  <a:close/>
                  <a:moveTo>
                    <a:pt x="3686176" y="457200"/>
                  </a:moveTo>
                  <a:cubicBezTo>
                    <a:pt x="3723000" y="457200"/>
                    <a:pt x="3752851" y="487051"/>
                    <a:pt x="3752851" y="523875"/>
                  </a:cubicBezTo>
                  <a:lnTo>
                    <a:pt x="3752851" y="1396365"/>
                  </a:lnTo>
                  <a:cubicBezTo>
                    <a:pt x="3752851" y="1433189"/>
                    <a:pt x="3723000" y="1463040"/>
                    <a:pt x="3686176" y="1463040"/>
                  </a:cubicBezTo>
                  <a:cubicBezTo>
                    <a:pt x="3649352" y="1463040"/>
                    <a:pt x="3619501" y="1433189"/>
                    <a:pt x="3619501" y="1396365"/>
                  </a:cubicBezTo>
                  <a:lnTo>
                    <a:pt x="3619501" y="523875"/>
                  </a:lnTo>
                  <a:cubicBezTo>
                    <a:pt x="3619501" y="487051"/>
                    <a:pt x="3649352" y="457200"/>
                    <a:pt x="3686176" y="457200"/>
                  </a:cubicBezTo>
                  <a:close/>
                  <a:moveTo>
                    <a:pt x="428626" y="427993"/>
                  </a:moveTo>
                  <a:cubicBezTo>
                    <a:pt x="465450" y="427993"/>
                    <a:pt x="495302" y="457844"/>
                    <a:pt x="495302" y="494668"/>
                  </a:cubicBezTo>
                  <a:cubicBezTo>
                    <a:pt x="495302" y="804970"/>
                    <a:pt x="495300" y="1115272"/>
                    <a:pt x="495300" y="1425574"/>
                  </a:cubicBezTo>
                  <a:cubicBezTo>
                    <a:pt x="495300" y="1462398"/>
                    <a:pt x="465449" y="1492249"/>
                    <a:pt x="428625" y="1492249"/>
                  </a:cubicBezTo>
                  <a:lnTo>
                    <a:pt x="428626" y="1492248"/>
                  </a:lnTo>
                  <a:cubicBezTo>
                    <a:pt x="391802" y="1492248"/>
                    <a:pt x="361951" y="1462397"/>
                    <a:pt x="361951" y="1425573"/>
                  </a:cubicBezTo>
                  <a:lnTo>
                    <a:pt x="361951" y="494668"/>
                  </a:lnTo>
                  <a:cubicBezTo>
                    <a:pt x="361951" y="457844"/>
                    <a:pt x="391802" y="427993"/>
                    <a:pt x="428626" y="427993"/>
                  </a:cubicBezTo>
                  <a:close/>
                  <a:moveTo>
                    <a:pt x="7124701" y="411480"/>
                  </a:moveTo>
                  <a:cubicBezTo>
                    <a:pt x="7161525" y="411480"/>
                    <a:pt x="7191376" y="441331"/>
                    <a:pt x="7191376" y="478155"/>
                  </a:cubicBezTo>
                  <a:lnTo>
                    <a:pt x="7191376" y="1442085"/>
                  </a:lnTo>
                  <a:cubicBezTo>
                    <a:pt x="7191376" y="1478909"/>
                    <a:pt x="7161525" y="1508760"/>
                    <a:pt x="7124701" y="1508760"/>
                  </a:cubicBezTo>
                  <a:cubicBezTo>
                    <a:pt x="7087877" y="1508760"/>
                    <a:pt x="7058026" y="1478909"/>
                    <a:pt x="7058026" y="1442085"/>
                  </a:cubicBezTo>
                  <a:lnTo>
                    <a:pt x="7058026" y="478155"/>
                  </a:lnTo>
                  <a:cubicBezTo>
                    <a:pt x="7058026" y="441331"/>
                    <a:pt x="7087877" y="411480"/>
                    <a:pt x="7124701" y="411480"/>
                  </a:cubicBezTo>
                  <a:close/>
                  <a:moveTo>
                    <a:pt x="7667626" y="365760"/>
                  </a:moveTo>
                  <a:cubicBezTo>
                    <a:pt x="7704450" y="365760"/>
                    <a:pt x="7734301" y="395611"/>
                    <a:pt x="7734301" y="432435"/>
                  </a:cubicBezTo>
                  <a:lnTo>
                    <a:pt x="7734301" y="1487805"/>
                  </a:lnTo>
                  <a:cubicBezTo>
                    <a:pt x="7734301" y="1524629"/>
                    <a:pt x="7704450" y="1554480"/>
                    <a:pt x="7667626" y="1554480"/>
                  </a:cubicBezTo>
                  <a:cubicBezTo>
                    <a:pt x="7630802" y="1554480"/>
                    <a:pt x="7600951" y="1524629"/>
                    <a:pt x="7600951" y="1487805"/>
                  </a:cubicBezTo>
                  <a:lnTo>
                    <a:pt x="7600951" y="432435"/>
                  </a:lnTo>
                  <a:cubicBezTo>
                    <a:pt x="7600951" y="395611"/>
                    <a:pt x="7630802" y="365760"/>
                    <a:pt x="7667626" y="365760"/>
                  </a:cubicBezTo>
                  <a:close/>
                  <a:moveTo>
                    <a:pt x="6219826" y="365760"/>
                  </a:moveTo>
                  <a:cubicBezTo>
                    <a:pt x="6256650" y="365760"/>
                    <a:pt x="6286501" y="395611"/>
                    <a:pt x="6286501" y="432435"/>
                  </a:cubicBezTo>
                  <a:lnTo>
                    <a:pt x="6286501" y="1487805"/>
                  </a:lnTo>
                  <a:cubicBezTo>
                    <a:pt x="6286501" y="1524629"/>
                    <a:pt x="6256650" y="1554480"/>
                    <a:pt x="6219826" y="1554480"/>
                  </a:cubicBezTo>
                  <a:cubicBezTo>
                    <a:pt x="6183002" y="1554480"/>
                    <a:pt x="6153151" y="1524629"/>
                    <a:pt x="6153151" y="1487805"/>
                  </a:cubicBezTo>
                  <a:lnTo>
                    <a:pt x="6153151" y="432435"/>
                  </a:lnTo>
                  <a:cubicBezTo>
                    <a:pt x="6153151" y="395611"/>
                    <a:pt x="6183002" y="365760"/>
                    <a:pt x="6219826" y="365760"/>
                  </a:cubicBezTo>
                  <a:close/>
                  <a:moveTo>
                    <a:pt x="4229101" y="365760"/>
                  </a:moveTo>
                  <a:cubicBezTo>
                    <a:pt x="4265925" y="365760"/>
                    <a:pt x="4295776" y="395611"/>
                    <a:pt x="4295776" y="432435"/>
                  </a:cubicBezTo>
                  <a:lnTo>
                    <a:pt x="4295776" y="1487805"/>
                  </a:lnTo>
                  <a:cubicBezTo>
                    <a:pt x="4295776" y="1524629"/>
                    <a:pt x="4265925" y="1554480"/>
                    <a:pt x="4229101" y="1554480"/>
                  </a:cubicBezTo>
                  <a:cubicBezTo>
                    <a:pt x="4192277" y="1554480"/>
                    <a:pt x="4162426" y="1524629"/>
                    <a:pt x="4162426" y="1487805"/>
                  </a:cubicBezTo>
                  <a:lnTo>
                    <a:pt x="4162426" y="432435"/>
                  </a:lnTo>
                  <a:cubicBezTo>
                    <a:pt x="4162426" y="395611"/>
                    <a:pt x="4192277" y="365760"/>
                    <a:pt x="4229101" y="365760"/>
                  </a:cubicBezTo>
                  <a:close/>
                  <a:moveTo>
                    <a:pt x="3324226" y="365760"/>
                  </a:moveTo>
                  <a:cubicBezTo>
                    <a:pt x="3361050" y="365760"/>
                    <a:pt x="3390901" y="395611"/>
                    <a:pt x="3390901" y="432435"/>
                  </a:cubicBezTo>
                  <a:lnTo>
                    <a:pt x="3390901" y="1487805"/>
                  </a:lnTo>
                  <a:cubicBezTo>
                    <a:pt x="3390901" y="1524629"/>
                    <a:pt x="3361050" y="1554480"/>
                    <a:pt x="3324226" y="1554480"/>
                  </a:cubicBezTo>
                  <a:cubicBezTo>
                    <a:pt x="3287402" y="1554480"/>
                    <a:pt x="3257551" y="1524629"/>
                    <a:pt x="3257551" y="1487805"/>
                  </a:cubicBezTo>
                  <a:lnTo>
                    <a:pt x="3257551" y="432435"/>
                  </a:lnTo>
                  <a:cubicBezTo>
                    <a:pt x="3257551" y="395611"/>
                    <a:pt x="3287402" y="365760"/>
                    <a:pt x="3324226" y="365760"/>
                  </a:cubicBezTo>
                  <a:close/>
                  <a:moveTo>
                    <a:pt x="2600326" y="320040"/>
                  </a:moveTo>
                  <a:cubicBezTo>
                    <a:pt x="2637150" y="320040"/>
                    <a:pt x="2667001" y="349891"/>
                    <a:pt x="2667001" y="386715"/>
                  </a:cubicBezTo>
                  <a:lnTo>
                    <a:pt x="2667001" y="1533525"/>
                  </a:lnTo>
                  <a:cubicBezTo>
                    <a:pt x="2667001" y="1570349"/>
                    <a:pt x="2637150" y="1600200"/>
                    <a:pt x="2600326" y="1600200"/>
                  </a:cubicBezTo>
                  <a:cubicBezTo>
                    <a:pt x="2563502" y="1600200"/>
                    <a:pt x="2533651" y="1570349"/>
                    <a:pt x="2533651" y="1533525"/>
                  </a:cubicBezTo>
                  <a:lnTo>
                    <a:pt x="2533651" y="386715"/>
                  </a:lnTo>
                  <a:cubicBezTo>
                    <a:pt x="2533651" y="349891"/>
                    <a:pt x="2563502" y="320040"/>
                    <a:pt x="2600326" y="320040"/>
                  </a:cubicBezTo>
                  <a:close/>
                  <a:moveTo>
                    <a:pt x="6762751" y="274320"/>
                  </a:moveTo>
                  <a:cubicBezTo>
                    <a:pt x="6799575" y="274320"/>
                    <a:pt x="6829426" y="304171"/>
                    <a:pt x="6829426" y="340995"/>
                  </a:cubicBezTo>
                  <a:lnTo>
                    <a:pt x="6829426" y="1579245"/>
                  </a:lnTo>
                  <a:cubicBezTo>
                    <a:pt x="6829426" y="1616069"/>
                    <a:pt x="6799575" y="1645920"/>
                    <a:pt x="6762751" y="1645920"/>
                  </a:cubicBezTo>
                  <a:cubicBezTo>
                    <a:pt x="6725927" y="1645920"/>
                    <a:pt x="6696076" y="1616069"/>
                    <a:pt x="6696076" y="1579245"/>
                  </a:cubicBezTo>
                  <a:lnTo>
                    <a:pt x="6696076" y="340995"/>
                  </a:lnTo>
                  <a:cubicBezTo>
                    <a:pt x="6696076" y="304171"/>
                    <a:pt x="6725927" y="274320"/>
                    <a:pt x="6762751" y="274320"/>
                  </a:cubicBezTo>
                  <a:close/>
                  <a:moveTo>
                    <a:pt x="4772026" y="243458"/>
                  </a:moveTo>
                  <a:cubicBezTo>
                    <a:pt x="4808850" y="243458"/>
                    <a:pt x="4838701" y="273309"/>
                    <a:pt x="4838701" y="310133"/>
                  </a:cubicBezTo>
                  <a:lnTo>
                    <a:pt x="4838701" y="1610108"/>
                  </a:lnTo>
                  <a:cubicBezTo>
                    <a:pt x="4838701" y="1646932"/>
                    <a:pt x="4808850" y="1676783"/>
                    <a:pt x="4772026" y="1676783"/>
                  </a:cubicBezTo>
                  <a:cubicBezTo>
                    <a:pt x="4735202" y="1676783"/>
                    <a:pt x="4705351" y="1646932"/>
                    <a:pt x="4705351" y="1610108"/>
                  </a:cubicBezTo>
                  <a:lnTo>
                    <a:pt x="4705351" y="310133"/>
                  </a:lnTo>
                  <a:cubicBezTo>
                    <a:pt x="4705351" y="273309"/>
                    <a:pt x="4735202" y="243458"/>
                    <a:pt x="4772026" y="243458"/>
                  </a:cubicBezTo>
                  <a:close/>
                  <a:moveTo>
                    <a:pt x="3143251" y="243458"/>
                  </a:moveTo>
                  <a:cubicBezTo>
                    <a:pt x="3180075" y="243458"/>
                    <a:pt x="3209926" y="273309"/>
                    <a:pt x="3209926" y="310133"/>
                  </a:cubicBezTo>
                  <a:lnTo>
                    <a:pt x="3209926" y="1610108"/>
                  </a:lnTo>
                  <a:cubicBezTo>
                    <a:pt x="3209926" y="1646932"/>
                    <a:pt x="3180075" y="1676783"/>
                    <a:pt x="3143251" y="1676783"/>
                  </a:cubicBezTo>
                  <a:cubicBezTo>
                    <a:pt x="3106427" y="1676783"/>
                    <a:pt x="3076576" y="1646932"/>
                    <a:pt x="3076576" y="1610108"/>
                  </a:cubicBezTo>
                  <a:lnTo>
                    <a:pt x="3076576" y="310133"/>
                  </a:lnTo>
                  <a:cubicBezTo>
                    <a:pt x="3076576" y="273309"/>
                    <a:pt x="3106427" y="243458"/>
                    <a:pt x="3143251" y="243458"/>
                  </a:cubicBezTo>
                  <a:close/>
                  <a:moveTo>
                    <a:pt x="247651" y="243458"/>
                  </a:moveTo>
                  <a:cubicBezTo>
                    <a:pt x="284475" y="243458"/>
                    <a:pt x="314326" y="273309"/>
                    <a:pt x="314326" y="310133"/>
                  </a:cubicBezTo>
                  <a:lnTo>
                    <a:pt x="314326" y="1610108"/>
                  </a:lnTo>
                  <a:cubicBezTo>
                    <a:pt x="314326" y="1646932"/>
                    <a:pt x="284475" y="1676783"/>
                    <a:pt x="247651" y="1676783"/>
                  </a:cubicBezTo>
                  <a:cubicBezTo>
                    <a:pt x="210828" y="1676783"/>
                    <a:pt x="180976" y="1646932"/>
                    <a:pt x="180976" y="1610108"/>
                  </a:cubicBezTo>
                  <a:lnTo>
                    <a:pt x="180976" y="310133"/>
                  </a:lnTo>
                  <a:cubicBezTo>
                    <a:pt x="180976" y="273309"/>
                    <a:pt x="210828" y="243458"/>
                    <a:pt x="247651" y="243458"/>
                  </a:cubicBezTo>
                  <a:close/>
                  <a:moveTo>
                    <a:pt x="6581776" y="182880"/>
                  </a:moveTo>
                  <a:cubicBezTo>
                    <a:pt x="6618600" y="182880"/>
                    <a:pt x="6648451" y="212731"/>
                    <a:pt x="6648451" y="249555"/>
                  </a:cubicBezTo>
                  <a:lnTo>
                    <a:pt x="6648451" y="1670685"/>
                  </a:lnTo>
                  <a:cubicBezTo>
                    <a:pt x="6648451" y="1707509"/>
                    <a:pt x="6618600" y="1737360"/>
                    <a:pt x="6581776" y="1737360"/>
                  </a:cubicBezTo>
                  <a:cubicBezTo>
                    <a:pt x="6544952" y="1737360"/>
                    <a:pt x="6515101" y="1707509"/>
                    <a:pt x="6515101" y="1670685"/>
                  </a:cubicBezTo>
                  <a:lnTo>
                    <a:pt x="6515101" y="249555"/>
                  </a:lnTo>
                  <a:cubicBezTo>
                    <a:pt x="6515101" y="212731"/>
                    <a:pt x="6544952" y="182880"/>
                    <a:pt x="6581776" y="182880"/>
                  </a:cubicBezTo>
                  <a:close/>
                  <a:moveTo>
                    <a:pt x="3505201" y="182880"/>
                  </a:moveTo>
                  <a:cubicBezTo>
                    <a:pt x="3542025" y="182880"/>
                    <a:pt x="3571876" y="212731"/>
                    <a:pt x="3571876" y="249555"/>
                  </a:cubicBezTo>
                  <a:lnTo>
                    <a:pt x="3571876" y="1670685"/>
                  </a:lnTo>
                  <a:cubicBezTo>
                    <a:pt x="3571876" y="1707509"/>
                    <a:pt x="3542025" y="1737360"/>
                    <a:pt x="3505201" y="1737360"/>
                  </a:cubicBezTo>
                  <a:cubicBezTo>
                    <a:pt x="3468377" y="1737360"/>
                    <a:pt x="3438526" y="1707509"/>
                    <a:pt x="3438526" y="1670685"/>
                  </a:cubicBezTo>
                  <a:lnTo>
                    <a:pt x="3438526" y="249555"/>
                  </a:lnTo>
                  <a:cubicBezTo>
                    <a:pt x="3438526" y="212731"/>
                    <a:pt x="3468377" y="182880"/>
                    <a:pt x="3505201" y="182880"/>
                  </a:cubicBezTo>
                  <a:close/>
                  <a:moveTo>
                    <a:pt x="4048126" y="137160"/>
                  </a:moveTo>
                  <a:cubicBezTo>
                    <a:pt x="4084950" y="137160"/>
                    <a:pt x="4114801" y="167011"/>
                    <a:pt x="4114801" y="203835"/>
                  </a:cubicBezTo>
                  <a:lnTo>
                    <a:pt x="4114801" y="1716405"/>
                  </a:lnTo>
                  <a:cubicBezTo>
                    <a:pt x="4114801" y="1753229"/>
                    <a:pt x="4084950" y="1783080"/>
                    <a:pt x="4048126" y="1783080"/>
                  </a:cubicBezTo>
                  <a:cubicBezTo>
                    <a:pt x="4011302" y="1783080"/>
                    <a:pt x="3981451" y="1753229"/>
                    <a:pt x="3981451" y="1716405"/>
                  </a:cubicBezTo>
                  <a:lnTo>
                    <a:pt x="3981451" y="203835"/>
                  </a:lnTo>
                  <a:cubicBezTo>
                    <a:pt x="3981451" y="167011"/>
                    <a:pt x="4011302" y="137160"/>
                    <a:pt x="4048126" y="137160"/>
                  </a:cubicBezTo>
                  <a:close/>
                  <a:moveTo>
                    <a:pt x="2962276" y="137160"/>
                  </a:moveTo>
                  <a:cubicBezTo>
                    <a:pt x="2999100" y="137160"/>
                    <a:pt x="3028951" y="167011"/>
                    <a:pt x="3028951" y="203835"/>
                  </a:cubicBezTo>
                  <a:lnTo>
                    <a:pt x="3028951" y="1716405"/>
                  </a:lnTo>
                  <a:cubicBezTo>
                    <a:pt x="3028951" y="1753229"/>
                    <a:pt x="2999100" y="1783080"/>
                    <a:pt x="2962276" y="1783080"/>
                  </a:cubicBezTo>
                  <a:cubicBezTo>
                    <a:pt x="2925452" y="1783080"/>
                    <a:pt x="2895601" y="1753229"/>
                    <a:pt x="2895601" y="1716405"/>
                  </a:cubicBezTo>
                  <a:lnTo>
                    <a:pt x="2895601" y="203835"/>
                  </a:lnTo>
                  <a:cubicBezTo>
                    <a:pt x="2895601" y="167011"/>
                    <a:pt x="2925452" y="137160"/>
                    <a:pt x="2962276" y="137160"/>
                  </a:cubicBezTo>
                  <a:close/>
                  <a:moveTo>
                    <a:pt x="2781301" y="91440"/>
                  </a:moveTo>
                  <a:cubicBezTo>
                    <a:pt x="2818125" y="91440"/>
                    <a:pt x="2847976" y="121291"/>
                    <a:pt x="2847976" y="158115"/>
                  </a:cubicBezTo>
                  <a:lnTo>
                    <a:pt x="2847976" y="1762125"/>
                  </a:lnTo>
                  <a:cubicBezTo>
                    <a:pt x="2847976" y="1798949"/>
                    <a:pt x="2818125" y="1828800"/>
                    <a:pt x="2781301" y="1828800"/>
                  </a:cubicBezTo>
                  <a:cubicBezTo>
                    <a:pt x="2744477" y="1828800"/>
                    <a:pt x="2714626" y="1798949"/>
                    <a:pt x="2714626" y="1762125"/>
                  </a:cubicBezTo>
                  <a:lnTo>
                    <a:pt x="2714626" y="158115"/>
                  </a:lnTo>
                  <a:cubicBezTo>
                    <a:pt x="2714626" y="121291"/>
                    <a:pt x="2744477" y="91440"/>
                    <a:pt x="2781301" y="91440"/>
                  </a:cubicBezTo>
                  <a:close/>
                  <a:moveTo>
                    <a:pt x="6400801" y="0"/>
                  </a:moveTo>
                  <a:cubicBezTo>
                    <a:pt x="6437625" y="0"/>
                    <a:pt x="6467476" y="29851"/>
                    <a:pt x="6467476" y="66675"/>
                  </a:cubicBezTo>
                  <a:lnTo>
                    <a:pt x="6467476" y="1853565"/>
                  </a:lnTo>
                  <a:cubicBezTo>
                    <a:pt x="6467476" y="1890389"/>
                    <a:pt x="6437625" y="1920240"/>
                    <a:pt x="6400801" y="1920240"/>
                  </a:cubicBezTo>
                  <a:cubicBezTo>
                    <a:pt x="6363977" y="1920240"/>
                    <a:pt x="6334126" y="1890389"/>
                    <a:pt x="6334126" y="1853565"/>
                  </a:cubicBezTo>
                  <a:lnTo>
                    <a:pt x="6334126" y="66675"/>
                  </a:lnTo>
                  <a:cubicBezTo>
                    <a:pt x="6334126" y="29851"/>
                    <a:pt x="6363977" y="0"/>
                    <a:pt x="6400801" y="0"/>
                  </a:cubicBezTo>
                  <a:close/>
                  <a:moveTo>
                    <a:pt x="3867151" y="0"/>
                  </a:moveTo>
                  <a:cubicBezTo>
                    <a:pt x="3903975" y="0"/>
                    <a:pt x="3933826" y="29851"/>
                    <a:pt x="3933826" y="66675"/>
                  </a:cubicBezTo>
                  <a:lnTo>
                    <a:pt x="3933826" y="1853565"/>
                  </a:lnTo>
                  <a:cubicBezTo>
                    <a:pt x="3933826" y="1890389"/>
                    <a:pt x="3903975" y="1920240"/>
                    <a:pt x="3867151" y="1920240"/>
                  </a:cubicBezTo>
                  <a:cubicBezTo>
                    <a:pt x="3830327" y="1920240"/>
                    <a:pt x="3800476" y="1890389"/>
                    <a:pt x="3800476" y="1853565"/>
                  </a:cubicBezTo>
                  <a:lnTo>
                    <a:pt x="3800476" y="66675"/>
                  </a:lnTo>
                  <a:cubicBezTo>
                    <a:pt x="3800476" y="29851"/>
                    <a:pt x="3830327" y="0"/>
                    <a:pt x="386715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100000"/>
                  </a:schemeClr>
                </a:gs>
                <a:gs pos="19000">
                  <a:schemeClr val="accent2">
                    <a:lumMod val="100000"/>
                  </a:schemeClr>
                </a:gs>
                <a:gs pos="43000">
                  <a:schemeClr val="accent3">
                    <a:lumMod val="100000"/>
                  </a:schemeClr>
                </a:gs>
                <a:gs pos="100000">
                  <a:schemeClr val="accent6"/>
                </a:gs>
                <a:gs pos="78000">
                  <a:schemeClr val="accent5"/>
                </a:gs>
                <a:gs pos="60000">
                  <a:schemeClr val="accent4">
                    <a:lumMod val="10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36D3AA7D-9315-48D6-A8F0-D036E56FFF1C}"/>
                </a:ext>
              </a:extLst>
            </p:cNvPr>
            <p:cNvSpPr/>
            <p:nvPr/>
          </p:nvSpPr>
          <p:spPr>
            <a:xfrm flipH="1">
              <a:off x="6005548" y="4955396"/>
              <a:ext cx="5712918" cy="1491871"/>
            </a:xfrm>
            <a:custGeom>
              <a:avLst/>
              <a:gdLst>
                <a:gd name="connsiteX0" fmla="*/ 5655946 w 7915276"/>
                <a:gd name="connsiteY0" fmla="*/ 914400 h 1920240"/>
                <a:gd name="connsiteX1" fmla="*/ 5697856 w 7915276"/>
                <a:gd name="connsiteY1" fmla="*/ 914400 h 1920240"/>
                <a:gd name="connsiteX2" fmla="*/ 5743576 w 7915276"/>
                <a:gd name="connsiteY2" fmla="*/ 960120 h 1920240"/>
                <a:gd name="connsiteX3" fmla="*/ 5697856 w 7915276"/>
                <a:gd name="connsiteY3" fmla="*/ 1005840 h 1920240"/>
                <a:gd name="connsiteX4" fmla="*/ 5655946 w 7915276"/>
                <a:gd name="connsiteY4" fmla="*/ 1005840 h 1920240"/>
                <a:gd name="connsiteX5" fmla="*/ 5610226 w 7915276"/>
                <a:gd name="connsiteY5" fmla="*/ 960120 h 1920240"/>
                <a:gd name="connsiteX6" fmla="*/ 5655946 w 7915276"/>
                <a:gd name="connsiteY6" fmla="*/ 914400 h 1920240"/>
                <a:gd name="connsiteX7" fmla="*/ 1514477 w 7915276"/>
                <a:gd name="connsiteY7" fmla="*/ 868680 h 1920240"/>
                <a:gd name="connsiteX8" fmla="*/ 1581151 w 7915276"/>
                <a:gd name="connsiteY8" fmla="*/ 935355 h 1920240"/>
                <a:gd name="connsiteX9" fmla="*/ 1581151 w 7915276"/>
                <a:gd name="connsiteY9" fmla="*/ 984885 h 1920240"/>
                <a:gd name="connsiteX10" fmla="*/ 1514477 w 7915276"/>
                <a:gd name="connsiteY10" fmla="*/ 1051560 h 1920240"/>
                <a:gd name="connsiteX11" fmla="*/ 1447801 w 7915276"/>
                <a:gd name="connsiteY11" fmla="*/ 984885 h 1920240"/>
                <a:gd name="connsiteX12" fmla="*/ 1447801 w 7915276"/>
                <a:gd name="connsiteY12" fmla="*/ 935355 h 1920240"/>
                <a:gd name="connsiteX13" fmla="*/ 1514477 w 7915276"/>
                <a:gd name="connsiteY13" fmla="*/ 868680 h 1920240"/>
                <a:gd name="connsiteX14" fmla="*/ 1695451 w 7915276"/>
                <a:gd name="connsiteY14" fmla="*/ 822960 h 1920240"/>
                <a:gd name="connsiteX15" fmla="*/ 1762126 w 7915276"/>
                <a:gd name="connsiteY15" fmla="*/ 889635 h 1920240"/>
                <a:gd name="connsiteX16" fmla="*/ 1762126 w 7915276"/>
                <a:gd name="connsiteY16" fmla="*/ 1030605 h 1920240"/>
                <a:gd name="connsiteX17" fmla="*/ 1695451 w 7915276"/>
                <a:gd name="connsiteY17" fmla="*/ 1097280 h 1920240"/>
                <a:gd name="connsiteX18" fmla="*/ 1628777 w 7915276"/>
                <a:gd name="connsiteY18" fmla="*/ 1030605 h 1920240"/>
                <a:gd name="connsiteX19" fmla="*/ 1628777 w 7915276"/>
                <a:gd name="connsiteY19" fmla="*/ 889635 h 1920240"/>
                <a:gd name="connsiteX20" fmla="*/ 1695451 w 7915276"/>
                <a:gd name="connsiteY20" fmla="*/ 822960 h 1920240"/>
                <a:gd name="connsiteX21" fmla="*/ 1152526 w 7915276"/>
                <a:gd name="connsiteY21" fmla="*/ 822960 h 1920240"/>
                <a:gd name="connsiteX22" fmla="*/ 1219202 w 7915276"/>
                <a:gd name="connsiteY22" fmla="*/ 889635 h 1920240"/>
                <a:gd name="connsiteX23" fmla="*/ 1219202 w 7915276"/>
                <a:gd name="connsiteY23" fmla="*/ 1030605 h 1920240"/>
                <a:gd name="connsiteX24" fmla="*/ 1152526 w 7915276"/>
                <a:gd name="connsiteY24" fmla="*/ 1097280 h 1920240"/>
                <a:gd name="connsiteX25" fmla="*/ 1085851 w 7915276"/>
                <a:gd name="connsiteY25" fmla="*/ 1030605 h 1920240"/>
                <a:gd name="connsiteX26" fmla="*/ 1085851 w 7915276"/>
                <a:gd name="connsiteY26" fmla="*/ 889635 h 1920240"/>
                <a:gd name="connsiteX27" fmla="*/ 1152526 w 7915276"/>
                <a:gd name="connsiteY27" fmla="*/ 822960 h 1920240"/>
                <a:gd name="connsiteX28" fmla="*/ 7848601 w 7915276"/>
                <a:gd name="connsiteY28" fmla="*/ 777240 h 1920240"/>
                <a:gd name="connsiteX29" fmla="*/ 7915276 w 7915276"/>
                <a:gd name="connsiteY29" fmla="*/ 843915 h 1920240"/>
                <a:gd name="connsiteX30" fmla="*/ 7915276 w 7915276"/>
                <a:gd name="connsiteY30" fmla="*/ 1076325 h 1920240"/>
                <a:gd name="connsiteX31" fmla="*/ 7848601 w 7915276"/>
                <a:gd name="connsiteY31" fmla="*/ 1143000 h 1920240"/>
                <a:gd name="connsiteX32" fmla="*/ 7781926 w 7915276"/>
                <a:gd name="connsiteY32" fmla="*/ 1076325 h 1920240"/>
                <a:gd name="connsiteX33" fmla="*/ 7781926 w 7915276"/>
                <a:gd name="connsiteY33" fmla="*/ 843915 h 1920240"/>
                <a:gd name="connsiteX34" fmla="*/ 7848601 w 7915276"/>
                <a:gd name="connsiteY34" fmla="*/ 777240 h 1920240"/>
                <a:gd name="connsiteX35" fmla="*/ 1876426 w 7915276"/>
                <a:gd name="connsiteY35" fmla="*/ 777240 h 1920240"/>
                <a:gd name="connsiteX36" fmla="*/ 1943101 w 7915276"/>
                <a:gd name="connsiteY36" fmla="*/ 843915 h 1920240"/>
                <a:gd name="connsiteX37" fmla="*/ 1943101 w 7915276"/>
                <a:gd name="connsiteY37" fmla="*/ 1076325 h 1920240"/>
                <a:gd name="connsiteX38" fmla="*/ 1876426 w 7915276"/>
                <a:gd name="connsiteY38" fmla="*/ 1143000 h 1920240"/>
                <a:gd name="connsiteX39" fmla="*/ 1809751 w 7915276"/>
                <a:gd name="connsiteY39" fmla="*/ 1076325 h 1920240"/>
                <a:gd name="connsiteX40" fmla="*/ 1809751 w 7915276"/>
                <a:gd name="connsiteY40" fmla="*/ 843915 h 1920240"/>
                <a:gd name="connsiteX41" fmla="*/ 1876426 w 7915276"/>
                <a:gd name="connsiteY41" fmla="*/ 777240 h 1920240"/>
                <a:gd name="connsiteX42" fmla="*/ 1333501 w 7915276"/>
                <a:gd name="connsiteY42" fmla="*/ 777240 h 1920240"/>
                <a:gd name="connsiteX43" fmla="*/ 1400176 w 7915276"/>
                <a:gd name="connsiteY43" fmla="*/ 843915 h 1920240"/>
                <a:gd name="connsiteX44" fmla="*/ 1400176 w 7915276"/>
                <a:gd name="connsiteY44" fmla="*/ 1076325 h 1920240"/>
                <a:gd name="connsiteX45" fmla="*/ 1333501 w 7915276"/>
                <a:gd name="connsiteY45" fmla="*/ 1143000 h 1920240"/>
                <a:gd name="connsiteX46" fmla="*/ 1266826 w 7915276"/>
                <a:gd name="connsiteY46" fmla="*/ 1076325 h 1920240"/>
                <a:gd name="connsiteX47" fmla="*/ 1266826 w 7915276"/>
                <a:gd name="connsiteY47" fmla="*/ 843915 h 1920240"/>
                <a:gd name="connsiteX48" fmla="*/ 1333501 w 7915276"/>
                <a:gd name="connsiteY48" fmla="*/ 777240 h 1920240"/>
                <a:gd name="connsiteX49" fmla="*/ 7305676 w 7915276"/>
                <a:gd name="connsiteY49" fmla="*/ 731520 h 1920240"/>
                <a:gd name="connsiteX50" fmla="*/ 7372351 w 7915276"/>
                <a:gd name="connsiteY50" fmla="*/ 798195 h 1920240"/>
                <a:gd name="connsiteX51" fmla="*/ 7372351 w 7915276"/>
                <a:gd name="connsiteY51" fmla="*/ 1122045 h 1920240"/>
                <a:gd name="connsiteX52" fmla="*/ 7305676 w 7915276"/>
                <a:gd name="connsiteY52" fmla="*/ 1188720 h 1920240"/>
                <a:gd name="connsiteX53" fmla="*/ 7239001 w 7915276"/>
                <a:gd name="connsiteY53" fmla="*/ 1122045 h 1920240"/>
                <a:gd name="connsiteX54" fmla="*/ 7239001 w 7915276"/>
                <a:gd name="connsiteY54" fmla="*/ 798195 h 1920240"/>
                <a:gd name="connsiteX55" fmla="*/ 7305676 w 7915276"/>
                <a:gd name="connsiteY55" fmla="*/ 731520 h 1920240"/>
                <a:gd name="connsiteX56" fmla="*/ 5314951 w 7915276"/>
                <a:gd name="connsiteY56" fmla="*/ 731520 h 1920240"/>
                <a:gd name="connsiteX57" fmla="*/ 5381626 w 7915276"/>
                <a:gd name="connsiteY57" fmla="*/ 798195 h 1920240"/>
                <a:gd name="connsiteX58" fmla="*/ 5381626 w 7915276"/>
                <a:gd name="connsiteY58" fmla="*/ 1122045 h 1920240"/>
                <a:gd name="connsiteX59" fmla="*/ 5314951 w 7915276"/>
                <a:gd name="connsiteY59" fmla="*/ 1188720 h 1920240"/>
                <a:gd name="connsiteX60" fmla="*/ 5248276 w 7915276"/>
                <a:gd name="connsiteY60" fmla="*/ 1122045 h 1920240"/>
                <a:gd name="connsiteX61" fmla="*/ 5248276 w 7915276"/>
                <a:gd name="connsiteY61" fmla="*/ 798195 h 1920240"/>
                <a:gd name="connsiteX62" fmla="*/ 5314951 w 7915276"/>
                <a:gd name="connsiteY62" fmla="*/ 731520 h 1920240"/>
                <a:gd name="connsiteX63" fmla="*/ 2057401 w 7915276"/>
                <a:gd name="connsiteY63" fmla="*/ 731520 h 1920240"/>
                <a:gd name="connsiteX64" fmla="*/ 2124076 w 7915276"/>
                <a:gd name="connsiteY64" fmla="*/ 798195 h 1920240"/>
                <a:gd name="connsiteX65" fmla="*/ 2124076 w 7915276"/>
                <a:gd name="connsiteY65" fmla="*/ 1122045 h 1920240"/>
                <a:gd name="connsiteX66" fmla="*/ 2057401 w 7915276"/>
                <a:gd name="connsiteY66" fmla="*/ 1188720 h 1920240"/>
                <a:gd name="connsiteX67" fmla="*/ 1990726 w 7915276"/>
                <a:gd name="connsiteY67" fmla="*/ 1122045 h 1920240"/>
                <a:gd name="connsiteX68" fmla="*/ 1990726 w 7915276"/>
                <a:gd name="connsiteY68" fmla="*/ 798195 h 1920240"/>
                <a:gd name="connsiteX69" fmla="*/ 2057401 w 7915276"/>
                <a:gd name="connsiteY69" fmla="*/ 731520 h 1920240"/>
                <a:gd name="connsiteX70" fmla="*/ 971551 w 7915276"/>
                <a:gd name="connsiteY70" fmla="*/ 731520 h 1920240"/>
                <a:gd name="connsiteX71" fmla="*/ 1038226 w 7915276"/>
                <a:gd name="connsiteY71" fmla="*/ 798195 h 1920240"/>
                <a:gd name="connsiteX72" fmla="*/ 1038226 w 7915276"/>
                <a:gd name="connsiteY72" fmla="*/ 1122045 h 1920240"/>
                <a:gd name="connsiteX73" fmla="*/ 971551 w 7915276"/>
                <a:gd name="connsiteY73" fmla="*/ 1188720 h 1920240"/>
                <a:gd name="connsiteX74" fmla="*/ 904876 w 7915276"/>
                <a:gd name="connsiteY74" fmla="*/ 1122045 h 1920240"/>
                <a:gd name="connsiteX75" fmla="*/ 904876 w 7915276"/>
                <a:gd name="connsiteY75" fmla="*/ 798195 h 1920240"/>
                <a:gd name="connsiteX76" fmla="*/ 971551 w 7915276"/>
                <a:gd name="connsiteY76" fmla="*/ 731520 h 1920240"/>
                <a:gd name="connsiteX77" fmla="*/ 5857876 w 7915276"/>
                <a:gd name="connsiteY77" fmla="*/ 685800 h 1920240"/>
                <a:gd name="connsiteX78" fmla="*/ 5924551 w 7915276"/>
                <a:gd name="connsiteY78" fmla="*/ 752475 h 1920240"/>
                <a:gd name="connsiteX79" fmla="*/ 5924551 w 7915276"/>
                <a:gd name="connsiteY79" fmla="*/ 1167765 h 1920240"/>
                <a:gd name="connsiteX80" fmla="*/ 5857876 w 7915276"/>
                <a:gd name="connsiteY80" fmla="*/ 1234440 h 1920240"/>
                <a:gd name="connsiteX81" fmla="*/ 5791201 w 7915276"/>
                <a:gd name="connsiteY81" fmla="*/ 1167765 h 1920240"/>
                <a:gd name="connsiteX82" fmla="*/ 5791201 w 7915276"/>
                <a:gd name="connsiteY82" fmla="*/ 752475 h 1920240"/>
                <a:gd name="connsiteX83" fmla="*/ 5857876 w 7915276"/>
                <a:gd name="connsiteY83" fmla="*/ 685800 h 1920240"/>
                <a:gd name="connsiteX84" fmla="*/ 5495926 w 7915276"/>
                <a:gd name="connsiteY84" fmla="*/ 685800 h 1920240"/>
                <a:gd name="connsiteX85" fmla="*/ 5562601 w 7915276"/>
                <a:gd name="connsiteY85" fmla="*/ 752475 h 1920240"/>
                <a:gd name="connsiteX86" fmla="*/ 5562601 w 7915276"/>
                <a:gd name="connsiteY86" fmla="*/ 1167765 h 1920240"/>
                <a:gd name="connsiteX87" fmla="*/ 5495926 w 7915276"/>
                <a:gd name="connsiteY87" fmla="*/ 1234440 h 1920240"/>
                <a:gd name="connsiteX88" fmla="*/ 5429251 w 7915276"/>
                <a:gd name="connsiteY88" fmla="*/ 1167765 h 1920240"/>
                <a:gd name="connsiteX89" fmla="*/ 5429251 w 7915276"/>
                <a:gd name="connsiteY89" fmla="*/ 752475 h 1920240"/>
                <a:gd name="connsiteX90" fmla="*/ 5495926 w 7915276"/>
                <a:gd name="connsiteY90" fmla="*/ 685800 h 1920240"/>
                <a:gd name="connsiteX91" fmla="*/ 2238376 w 7915276"/>
                <a:gd name="connsiteY91" fmla="*/ 685800 h 1920240"/>
                <a:gd name="connsiteX92" fmla="*/ 2305051 w 7915276"/>
                <a:gd name="connsiteY92" fmla="*/ 752475 h 1920240"/>
                <a:gd name="connsiteX93" fmla="*/ 2305051 w 7915276"/>
                <a:gd name="connsiteY93" fmla="*/ 1167765 h 1920240"/>
                <a:gd name="connsiteX94" fmla="*/ 2238376 w 7915276"/>
                <a:gd name="connsiteY94" fmla="*/ 1234440 h 1920240"/>
                <a:gd name="connsiteX95" fmla="*/ 2171701 w 7915276"/>
                <a:gd name="connsiteY95" fmla="*/ 1167765 h 1920240"/>
                <a:gd name="connsiteX96" fmla="*/ 2171701 w 7915276"/>
                <a:gd name="connsiteY96" fmla="*/ 752475 h 1920240"/>
                <a:gd name="connsiteX97" fmla="*/ 2238376 w 7915276"/>
                <a:gd name="connsiteY97" fmla="*/ 685800 h 1920240"/>
                <a:gd name="connsiteX98" fmla="*/ 609602 w 7915276"/>
                <a:gd name="connsiteY98" fmla="*/ 679356 h 1920240"/>
                <a:gd name="connsiteX99" fmla="*/ 676276 w 7915276"/>
                <a:gd name="connsiteY99" fmla="*/ 746031 h 1920240"/>
                <a:gd name="connsiteX100" fmla="*/ 676275 w 7915276"/>
                <a:gd name="connsiteY100" fmla="*/ 1174211 h 1920240"/>
                <a:gd name="connsiteX101" fmla="*/ 609600 w 7915276"/>
                <a:gd name="connsiteY101" fmla="*/ 1240886 h 1920240"/>
                <a:gd name="connsiteX102" fmla="*/ 609602 w 7915276"/>
                <a:gd name="connsiteY102" fmla="*/ 1240885 h 1920240"/>
                <a:gd name="connsiteX103" fmla="*/ 542926 w 7915276"/>
                <a:gd name="connsiteY103" fmla="*/ 1174210 h 1920240"/>
                <a:gd name="connsiteX104" fmla="*/ 542926 w 7915276"/>
                <a:gd name="connsiteY104" fmla="*/ 746031 h 1920240"/>
                <a:gd name="connsiteX105" fmla="*/ 609602 w 7915276"/>
                <a:gd name="connsiteY105" fmla="*/ 679356 h 1920240"/>
                <a:gd name="connsiteX106" fmla="*/ 6943726 w 7915276"/>
                <a:gd name="connsiteY106" fmla="*/ 640080 h 1920240"/>
                <a:gd name="connsiteX107" fmla="*/ 7010401 w 7915276"/>
                <a:gd name="connsiteY107" fmla="*/ 706755 h 1920240"/>
                <a:gd name="connsiteX108" fmla="*/ 7010401 w 7915276"/>
                <a:gd name="connsiteY108" fmla="*/ 1213485 h 1920240"/>
                <a:gd name="connsiteX109" fmla="*/ 6943726 w 7915276"/>
                <a:gd name="connsiteY109" fmla="*/ 1280160 h 1920240"/>
                <a:gd name="connsiteX110" fmla="*/ 6877051 w 7915276"/>
                <a:gd name="connsiteY110" fmla="*/ 1213485 h 1920240"/>
                <a:gd name="connsiteX111" fmla="*/ 6877051 w 7915276"/>
                <a:gd name="connsiteY111" fmla="*/ 706755 h 1920240"/>
                <a:gd name="connsiteX112" fmla="*/ 6943726 w 7915276"/>
                <a:gd name="connsiteY112" fmla="*/ 640080 h 1920240"/>
                <a:gd name="connsiteX113" fmla="*/ 5133976 w 7915276"/>
                <a:gd name="connsiteY113" fmla="*/ 640080 h 1920240"/>
                <a:gd name="connsiteX114" fmla="*/ 5200651 w 7915276"/>
                <a:gd name="connsiteY114" fmla="*/ 706755 h 1920240"/>
                <a:gd name="connsiteX115" fmla="*/ 5200651 w 7915276"/>
                <a:gd name="connsiteY115" fmla="*/ 1213485 h 1920240"/>
                <a:gd name="connsiteX116" fmla="*/ 5133976 w 7915276"/>
                <a:gd name="connsiteY116" fmla="*/ 1280160 h 1920240"/>
                <a:gd name="connsiteX117" fmla="*/ 5067301 w 7915276"/>
                <a:gd name="connsiteY117" fmla="*/ 1213485 h 1920240"/>
                <a:gd name="connsiteX118" fmla="*/ 5067301 w 7915276"/>
                <a:gd name="connsiteY118" fmla="*/ 706755 h 1920240"/>
                <a:gd name="connsiteX119" fmla="*/ 5133976 w 7915276"/>
                <a:gd name="connsiteY119" fmla="*/ 640080 h 1920240"/>
                <a:gd name="connsiteX120" fmla="*/ 790576 w 7915276"/>
                <a:gd name="connsiteY120" fmla="*/ 640080 h 1920240"/>
                <a:gd name="connsiteX121" fmla="*/ 857251 w 7915276"/>
                <a:gd name="connsiteY121" fmla="*/ 706755 h 1920240"/>
                <a:gd name="connsiteX122" fmla="*/ 857251 w 7915276"/>
                <a:gd name="connsiteY122" fmla="*/ 1213485 h 1920240"/>
                <a:gd name="connsiteX123" fmla="*/ 790576 w 7915276"/>
                <a:gd name="connsiteY123" fmla="*/ 1280160 h 1920240"/>
                <a:gd name="connsiteX124" fmla="*/ 723902 w 7915276"/>
                <a:gd name="connsiteY124" fmla="*/ 1213485 h 1920240"/>
                <a:gd name="connsiteX125" fmla="*/ 723902 w 7915276"/>
                <a:gd name="connsiteY125" fmla="*/ 706755 h 1920240"/>
                <a:gd name="connsiteX126" fmla="*/ 790576 w 7915276"/>
                <a:gd name="connsiteY126" fmla="*/ 640080 h 1920240"/>
                <a:gd name="connsiteX127" fmla="*/ 7486651 w 7915276"/>
                <a:gd name="connsiteY127" fmla="*/ 548640 h 1920240"/>
                <a:gd name="connsiteX128" fmla="*/ 7553326 w 7915276"/>
                <a:gd name="connsiteY128" fmla="*/ 615315 h 1920240"/>
                <a:gd name="connsiteX129" fmla="*/ 7553326 w 7915276"/>
                <a:gd name="connsiteY129" fmla="*/ 1304925 h 1920240"/>
                <a:gd name="connsiteX130" fmla="*/ 7486651 w 7915276"/>
                <a:gd name="connsiteY130" fmla="*/ 1371600 h 1920240"/>
                <a:gd name="connsiteX131" fmla="*/ 7419976 w 7915276"/>
                <a:gd name="connsiteY131" fmla="*/ 1304925 h 1920240"/>
                <a:gd name="connsiteX132" fmla="*/ 7419976 w 7915276"/>
                <a:gd name="connsiteY132" fmla="*/ 615315 h 1920240"/>
                <a:gd name="connsiteX133" fmla="*/ 7486651 w 7915276"/>
                <a:gd name="connsiteY133" fmla="*/ 548640 h 1920240"/>
                <a:gd name="connsiteX134" fmla="*/ 2419351 w 7915276"/>
                <a:gd name="connsiteY134" fmla="*/ 548640 h 1920240"/>
                <a:gd name="connsiteX135" fmla="*/ 2486026 w 7915276"/>
                <a:gd name="connsiteY135" fmla="*/ 615315 h 1920240"/>
                <a:gd name="connsiteX136" fmla="*/ 2486026 w 7915276"/>
                <a:gd name="connsiteY136" fmla="*/ 1304925 h 1920240"/>
                <a:gd name="connsiteX137" fmla="*/ 2419351 w 7915276"/>
                <a:gd name="connsiteY137" fmla="*/ 1371600 h 1920240"/>
                <a:gd name="connsiteX138" fmla="*/ 2352676 w 7915276"/>
                <a:gd name="connsiteY138" fmla="*/ 1304925 h 1920240"/>
                <a:gd name="connsiteX139" fmla="*/ 2352676 w 7915276"/>
                <a:gd name="connsiteY139" fmla="*/ 615315 h 1920240"/>
                <a:gd name="connsiteX140" fmla="*/ 2419351 w 7915276"/>
                <a:gd name="connsiteY140" fmla="*/ 548640 h 1920240"/>
                <a:gd name="connsiteX141" fmla="*/ 66676 w 7915276"/>
                <a:gd name="connsiteY141" fmla="*/ 546281 h 1920240"/>
                <a:gd name="connsiteX142" fmla="*/ 133352 w 7915276"/>
                <a:gd name="connsiteY142" fmla="*/ 612957 h 1920240"/>
                <a:gd name="connsiteX143" fmla="*/ 133351 w 7915276"/>
                <a:gd name="connsiteY143" fmla="*/ 1307284 h 1920240"/>
                <a:gd name="connsiteX144" fmla="*/ 66676 w 7915276"/>
                <a:gd name="connsiteY144" fmla="*/ 1373960 h 1920240"/>
                <a:gd name="connsiteX145" fmla="*/ 66676 w 7915276"/>
                <a:gd name="connsiteY145" fmla="*/ 1373959 h 1920240"/>
                <a:gd name="connsiteX146" fmla="*/ 0 w 7915276"/>
                <a:gd name="connsiteY146" fmla="*/ 1307283 h 1920240"/>
                <a:gd name="connsiteX147" fmla="*/ 0 w 7915276"/>
                <a:gd name="connsiteY147" fmla="*/ 612957 h 1920240"/>
                <a:gd name="connsiteX148" fmla="*/ 66676 w 7915276"/>
                <a:gd name="connsiteY148" fmla="*/ 546281 h 1920240"/>
                <a:gd name="connsiteX149" fmla="*/ 6038851 w 7915276"/>
                <a:gd name="connsiteY149" fmla="*/ 502920 h 1920240"/>
                <a:gd name="connsiteX150" fmla="*/ 6105526 w 7915276"/>
                <a:gd name="connsiteY150" fmla="*/ 569595 h 1920240"/>
                <a:gd name="connsiteX151" fmla="*/ 6105526 w 7915276"/>
                <a:gd name="connsiteY151" fmla="*/ 1350645 h 1920240"/>
                <a:gd name="connsiteX152" fmla="*/ 6038851 w 7915276"/>
                <a:gd name="connsiteY152" fmla="*/ 1417320 h 1920240"/>
                <a:gd name="connsiteX153" fmla="*/ 5972176 w 7915276"/>
                <a:gd name="connsiteY153" fmla="*/ 1350645 h 1920240"/>
                <a:gd name="connsiteX154" fmla="*/ 5972176 w 7915276"/>
                <a:gd name="connsiteY154" fmla="*/ 569595 h 1920240"/>
                <a:gd name="connsiteX155" fmla="*/ 6038851 w 7915276"/>
                <a:gd name="connsiteY155" fmla="*/ 502920 h 1920240"/>
                <a:gd name="connsiteX156" fmla="*/ 4591051 w 7915276"/>
                <a:gd name="connsiteY156" fmla="*/ 502920 h 1920240"/>
                <a:gd name="connsiteX157" fmla="*/ 4657726 w 7915276"/>
                <a:gd name="connsiteY157" fmla="*/ 569595 h 1920240"/>
                <a:gd name="connsiteX158" fmla="*/ 4657726 w 7915276"/>
                <a:gd name="connsiteY158" fmla="*/ 1350645 h 1920240"/>
                <a:gd name="connsiteX159" fmla="*/ 4591051 w 7915276"/>
                <a:gd name="connsiteY159" fmla="*/ 1417320 h 1920240"/>
                <a:gd name="connsiteX160" fmla="*/ 4524376 w 7915276"/>
                <a:gd name="connsiteY160" fmla="*/ 1350645 h 1920240"/>
                <a:gd name="connsiteX161" fmla="*/ 4524376 w 7915276"/>
                <a:gd name="connsiteY161" fmla="*/ 569595 h 1920240"/>
                <a:gd name="connsiteX162" fmla="*/ 4591051 w 7915276"/>
                <a:gd name="connsiteY162" fmla="*/ 502920 h 1920240"/>
                <a:gd name="connsiteX163" fmla="*/ 4410076 w 7915276"/>
                <a:gd name="connsiteY163" fmla="*/ 502920 h 1920240"/>
                <a:gd name="connsiteX164" fmla="*/ 4476751 w 7915276"/>
                <a:gd name="connsiteY164" fmla="*/ 569595 h 1920240"/>
                <a:gd name="connsiteX165" fmla="*/ 4476751 w 7915276"/>
                <a:gd name="connsiteY165" fmla="*/ 1350645 h 1920240"/>
                <a:gd name="connsiteX166" fmla="*/ 4410076 w 7915276"/>
                <a:gd name="connsiteY166" fmla="*/ 1417320 h 1920240"/>
                <a:gd name="connsiteX167" fmla="*/ 4343401 w 7915276"/>
                <a:gd name="connsiteY167" fmla="*/ 1350645 h 1920240"/>
                <a:gd name="connsiteX168" fmla="*/ 4343401 w 7915276"/>
                <a:gd name="connsiteY168" fmla="*/ 569595 h 1920240"/>
                <a:gd name="connsiteX169" fmla="*/ 4410076 w 7915276"/>
                <a:gd name="connsiteY169" fmla="*/ 502920 h 1920240"/>
                <a:gd name="connsiteX170" fmla="*/ 4953001 w 7915276"/>
                <a:gd name="connsiteY170" fmla="*/ 457200 h 1920240"/>
                <a:gd name="connsiteX171" fmla="*/ 5019676 w 7915276"/>
                <a:gd name="connsiteY171" fmla="*/ 523875 h 1920240"/>
                <a:gd name="connsiteX172" fmla="*/ 5019676 w 7915276"/>
                <a:gd name="connsiteY172" fmla="*/ 1396365 h 1920240"/>
                <a:gd name="connsiteX173" fmla="*/ 4953001 w 7915276"/>
                <a:gd name="connsiteY173" fmla="*/ 1463040 h 1920240"/>
                <a:gd name="connsiteX174" fmla="*/ 4886326 w 7915276"/>
                <a:gd name="connsiteY174" fmla="*/ 1396365 h 1920240"/>
                <a:gd name="connsiteX175" fmla="*/ 4886326 w 7915276"/>
                <a:gd name="connsiteY175" fmla="*/ 523875 h 1920240"/>
                <a:gd name="connsiteX176" fmla="*/ 4953001 w 7915276"/>
                <a:gd name="connsiteY176" fmla="*/ 457200 h 1920240"/>
                <a:gd name="connsiteX177" fmla="*/ 3686176 w 7915276"/>
                <a:gd name="connsiteY177" fmla="*/ 457200 h 1920240"/>
                <a:gd name="connsiteX178" fmla="*/ 3752851 w 7915276"/>
                <a:gd name="connsiteY178" fmla="*/ 523875 h 1920240"/>
                <a:gd name="connsiteX179" fmla="*/ 3752851 w 7915276"/>
                <a:gd name="connsiteY179" fmla="*/ 1396365 h 1920240"/>
                <a:gd name="connsiteX180" fmla="*/ 3686176 w 7915276"/>
                <a:gd name="connsiteY180" fmla="*/ 1463040 h 1920240"/>
                <a:gd name="connsiteX181" fmla="*/ 3619501 w 7915276"/>
                <a:gd name="connsiteY181" fmla="*/ 1396365 h 1920240"/>
                <a:gd name="connsiteX182" fmla="*/ 3619501 w 7915276"/>
                <a:gd name="connsiteY182" fmla="*/ 523875 h 1920240"/>
                <a:gd name="connsiteX183" fmla="*/ 3686176 w 7915276"/>
                <a:gd name="connsiteY183" fmla="*/ 457200 h 1920240"/>
                <a:gd name="connsiteX184" fmla="*/ 428626 w 7915276"/>
                <a:gd name="connsiteY184" fmla="*/ 427993 h 1920240"/>
                <a:gd name="connsiteX185" fmla="*/ 495302 w 7915276"/>
                <a:gd name="connsiteY185" fmla="*/ 494668 h 1920240"/>
                <a:gd name="connsiteX186" fmla="*/ 495300 w 7915276"/>
                <a:gd name="connsiteY186" fmla="*/ 1425574 h 1920240"/>
                <a:gd name="connsiteX187" fmla="*/ 428625 w 7915276"/>
                <a:gd name="connsiteY187" fmla="*/ 1492249 h 1920240"/>
                <a:gd name="connsiteX188" fmla="*/ 428626 w 7915276"/>
                <a:gd name="connsiteY188" fmla="*/ 1492248 h 1920240"/>
                <a:gd name="connsiteX189" fmla="*/ 361951 w 7915276"/>
                <a:gd name="connsiteY189" fmla="*/ 1425573 h 1920240"/>
                <a:gd name="connsiteX190" fmla="*/ 361951 w 7915276"/>
                <a:gd name="connsiteY190" fmla="*/ 494668 h 1920240"/>
                <a:gd name="connsiteX191" fmla="*/ 428626 w 7915276"/>
                <a:gd name="connsiteY191" fmla="*/ 427993 h 1920240"/>
                <a:gd name="connsiteX192" fmla="*/ 7124701 w 7915276"/>
                <a:gd name="connsiteY192" fmla="*/ 411480 h 1920240"/>
                <a:gd name="connsiteX193" fmla="*/ 7191376 w 7915276"/>
                <a:gd name="connsiteY193" fmla="*/ 478155 h 1920240"/>
                <a:gd name="connsiteX194" fmla="*/ 7191376 w 7915276"/>
                <a:gd name="connsiteY194" fmla="*/ 1442085 h 1920240"/>
                <a:gd name="connsiteX195" fmla="*/ 7124701 w 7915276"/>
                <a:gd name="connsiteY195" fmla="*/ 1508760 h 1920240"/>
                <a:gd name="connsiteX196" fmla="*/ 7058026 w 7915276"/>
                <a:gd name="connsiteY196" fmla="*/ 1442085 h 1920240"/>
                <a:gd name="connsiteX197" fmla="*/ 7058026 w 7915276"/>
                <a:gd name="connsiteY197" fmla="*/ 478155 h 1920240"/>
                <a:gd name="connsiteX198" fmla="*/ 7124701 w 7915276"/>
                <a:gd name="connsiteY198" fmla="*/ 411480 h 1920240"/>
                <a:gd name="connsiteX199" fmla="*/ 7667626 w 7915276"/>
                <a:gd name="connsiteY199" fmla="*/ 365760 h 1920240"/>
                <a:gd name="connsiteX200" fmla="*/ 7734301 w 7915276"/>
                <a:gd name="connsiteY200" fmla="*/ 432435 h 1920240"/>
                <a:gd name="connsiteX201" fmla="*/ 7734301 w 7915276"/>
                <a:gd name="connsiteY201" fmla="*/ 1487805 h 1920240"/>
                <a:gd name="connsiteX202" fmla="*/ 7667626 w 7915276"/>
                <a:gd name="connsiteY202" fmla="*/ 1554480 h 1920240"/>
                <a:gd name="connsiteX203" fmla="*/ 7600951 w 7915276"/>
                <a:gd name="connsiteY203" fmla="*/ 1487805 h 1920240"/>
                <a:gd name="connsiteX204" fmla="*/ 7600951 w 7915276"/>
                <a:gd name="connsiteY204" fmla="*/ 432435 h 1920240"/>
                <a:gd name="connsiteX205" fmla="*/ 7667626 w 7915276"/>
                <a:gd name="connsiteY205" fmla="*/ 365760 h 1920240"/>
                <a:gd name="connsiteX206" fmla="*/ 6219826 w 7915276"/>
                <a:gd name="connsiteY206" fmla="*/ 365760 h 1920240"/>
                <a:gd name="connsiteX207" fmla="*/ 6286501 w 7915276"/>
                <a:gd name="connsiteY207" fmla="*/ 432435 h 1920240"/>
                <a:gd name="connsiteX208" fmla="*/ 6286501 w 7915276"/>
                <a:gd name="connsiteY208" fmla="*/ 1487805 h 1920240"/>
                <a:gd name="connsiteX209" fmla="*/ 6219826 w 7915276"/>
                <a:gd name="connsiteY209" fmla="*/ 1554480 h 1920240"/>
                <a:gd name="connsiteX210" fmla="*/ 6153151 w 7915276"/>
                <a:gd name="connsiteY210" fmla="*/ 1487805 h 1920240"/>
                <a:gd name="connsiteX211" fmla="*/ 6153151 w 7915276"/>
                <a:gd name="connsiteY211" fmla="*/ 432435 h 1920240"/>
                <a:gd name="connsiteX212" fmla="*/ 6219826 w 7915276"/>
                <a:gd name="connsiteY212" fmla="*/ 365760 h 1920240"/>
                <a:gd name="connsiteX213" fmla="*/ 4229101 w 7915276"/>
                <a:gd name="connsiteY213" fmla="*/ 365760 h 1920240"/>
                <a:gd name="connsiteX214" fmla="*/ 4295776 w 7915276"/>
                <a:gd name="connsiteY214" fmla="*/ 432435 h 1920240"/>
                <a:gd name="connsiteX215" fmla="*/ 4295776 w 7915276"/>
                <a:gd name="connsiteY215" fmla="*/ 1487805 h 1920240"/>
                <a:gd name="connsiteX216" fmla="*/ 4229101 w 7915276"/>
                <a:gd name="connsiteY216" fmla="*/ 1554480 h 1920240"/>
                <a:gd name="connsiteX217" fmla="*/ 4162426 w 7915276"/>
                <a:gd name="connsiteY217" fmla="*/ 1487805 h 1920240"/>
                <a:gd name="connsiteX218" fmla="*/ 4162426 w 7915276"/>
                <a:gd name="connsiteY218" fmla="*/ 432435 h 1920240"/>
                <a:gd name="connsiteX219" fmla="*/ 4229101 w 7915276"/>
                <a:gd name="connsiteY219" fmla="*/ 365760 h 1920240"/>
                <a:gd name="connsiteX220" fmla="*/ 3324226 w 7915276"/>
                <a:gd name="connsiteY220" fmla="*/ 365760 h 1920240"/>
                <a:gd name="connsiteX221" fmla="*/ 3390901 w 7915276"/>
                <a:gd name="connsiteY221" fmla="*/ 432435 h 1920240"/>
                <a:gd name="connsiteX222" fmla="*/ 3390901 w 7915276"/>
                <a:gd name="connsiteY222" fmla="*/ 1487805 h 1920240"/>
                <a:gd name="connsiteX223" fmla="*/ 3324226 w 7915276"/>
                <a:gd name="connsiteY223" fmla="*/ 1554480 h 1920240"/>
                <a:gd name="connsiteX224" fmla="*/ 3257551 w 7915276"/>
                <a:gd name="connsiteY224" fmla="*/ 1487805 h 1920240"/>
                <a:gd name="connsiteX225" fmla="*/ 3257551 w 7915276"/>
                <a:gd name="connsiteY225" fmla="*/ 432435 h 1920240"/>
                <a:gd name="connsiteX226" fmla="*/ 3324226 w 7915276"/>
                <a:gd name="connsiteY226" fmla="*/ 365760 h 1920240"/>
                <a:gd name="connsiteX227" fmla="*/ 2600326 w 7915276"/>
                <a:gd name="connsiteY227" fmla="*/ 320040 h 1920240"/>
                <a:gd name="connsiteX228" fmla="*/ 2667001 w 7915276"/>
                <a:gd name="connsiteY228" fmla="*/ 386715 h 1920240"/>
                <a:gd name="connsiteX229" fmla="*/ 2667001 w 7915276"/>
                <a:gd name="connsiteY229" fmla="*/ 1533525 h 1920240"/>
                <a:gd name="connsiteX230" fmla="*/ 2600326 w 7915276"/>
                <a:gd name="connsiteY230" fmla="*/ 1600200 h 1920240"/>
                <a:gd name="connsiteX231" fmla="*/ 2533651 w 7915276"/>
                <a:gd name="connsiteY231" fmla="*/ 1533525 h 1920240"/>
                <a:gd name="connsiteX232" fmla="*/ 2533651 w 7915276"/>
                <a:gd name="connsiteY232" fmla="*/ 386715 h 1920240"/>
                <a:gd name="connsiteX233" fmla="*/ 2600326 w 7915276"/>
                <a:gd name="connsiteY233" fmla="*/ 320040 h 1920240"/>
                <a:gd name="connsiteX234" fmla="*/ 6762751 w 7915276"/>
                <a:gd name="connsiteY234" fmla="*/ 274320 h 1920240"/>
                <a:gd name="connsiteX235" fmla="*/ 6829426 w 7915276"/>
                <a:gd name="connsiteY235" fmla="*/ 340995 h 1920240"/>
                <a:gd name="connsiteX236" fmla="*/ 6829426 w 7915276"/>
                <a:gd name="connsiteY236" fmla="*/ 1579245 h 1920240"/>
                <a:gd name="connsiteX237" fmla="*/ 6762751 w 7915276"/>
                <a:gd name="connsiteY237" fmla="*/ 1645920 h 1920240"/>
                <a:gd name="connsiteX238" fmla="*/ 6696076 w 7915276"/>
                <a:gd name="connsiteY238" fmla="*/ 1579245 h 1920240"/>
                <a:gd name="connsiteX239" fmla="*/ 6696076 w 7915276"/>
                <a:gd name="connsiteY239" fmla="*/ 340995 h 1920240"/>
                <a:gd name="connsiteX240" fmla="*/ 6762751 w 7915276"/>
                <a:gd name="connsiteY240" fmla="*/ 274320 h 1920240"/>
                <a:gd name="connsiteX241" fmla="*/ 4772026 w 7915276"/>
                <a:gd name="connsiteY241" fmla="*/ 243458 h 1920240"/>
                <a:gd name="connsiteX242" fmla="*/ 4838701 w 7915276"/>
                <a:gd name="connsiteY242" fmla="*/ 310133 h 1920240"/>
                <a:gd name="connsiteX243" fmla="*/ 4838701 w 7915276"/>
                <a:gd name="connsiteY243" fmla="*/ 1610108 h 1920240"/>
                <a:gd name="connsiteX244" fmla="*/ 4772026 w 7915276"/>
                <a:gd name="connsiteY244" fmla="*/ 1676783 h 1920240"/>
                <a:gd name="connsiteX245" fmla="*/ 4705351 w 7915276"/>
                <a:gd name="connsiteY245" fmla="*/ 1610108 h 1920240"/>
                <a:gd name="connsiteX246" fmla="*/ 4705351 w 7915276"/>
                <a:gd name="connsiteY246" fmla="*/ 310133 h 1920240"/>
                <a:gd name="connsiteX247" fmla="*/ 4772026 w 7915276"/>
                <a:gd name="connsiteY247" fmla="*/ 243458 h 1920240"/>
                <a:gd name="connsiteX248" fmla="*/ 3143251 w 7915276"/>
                <a:gd name="connsiteY248" fmla="*/ 243458 h 1920240"/>
                <a:gd name="connsiteX249" fmla="*/ 3209926 w 7915276"/>
                <a:gd name="connsiteY249" fmla="*/ 310133 h 1920240"/>
                <a:gd name="connsiteX250" fmla="*/ 3209926 w 7915276"/>
                <a:gd name="connsiteY250" fmla="*/ 1610108 h 1920240"/>
                <a:gd name="connsiteX251" fmla="*/ 3143251 w 7915276"/>
                <a:gd name="connsiteY251" fmla="*/ 1676783 h 1920240"/>
                <a:gd name="connsiteX252" fmla="*/ 3076576 w 7915276"/>
                <a:gd name="connsiteY252" fmla="*/ 1610108 h 1920240"/>
                <a:gd name="connsiteX253" fmla="*/ 3076576 w 7915276"/>
                <a:gd name="connsiteY253" fmla="*/ 310133 h 1920240"/>
                <a:gd name="connsiteX254" fmla="*/ 3143251 w 7915276"/>
                <a:gd name="connsiteY254" fmla="*/ 243458 h 1920240"/>
                <a:gd name="connsiteX255" fmla="*/ 247651 w 7915276"/>
                <a:gd name="connsiteY255" fmla="*/ 243458 h 1920240"/>
                <a:gd name="connsiteX256" fmla="*/ 314326 w 7915276"/>
                <a:gd name="connsiteY256" fmla="*/ 310133 h 1920240"/>
                <a:gd name="connsiteX257" fmla="*/ 314326 w 7915276"/>
                <a:gd name="connsiteY257" fmla="*/ 1610108 h 1920240"/>
                <a:gd name="connsiteX258" fmla="*/ 247651 w 7915276"/>
                <a:gd name="connsiteY258" fmla="*/ 1676783 h 1920240"/>
                <a:gd name="connsiteX259" fmla="*/ 180976 w 7915276"/>
                <a:gd name="connsiteY259" fmla="*/ 1610108 h 1920240"/>
                <a:gd name="connsiteX260" fmla="*/ 180976 w 7915276"/>
                <a:gd name="connsiteY260" fmla="*/ 310133 h 1920240"/>
                <a:gd name="connsiteX261" fmla="*/ 247651 w 7915276"/>
                <a:gd name="connsiteY261" fmla="*/ 243458 h 1920240"/>
                <a:gd name="connsiteX262" fmla="*/ 6581776 w 7915276"/>
                <a:gd name="connsiteY262" fmla="*/ 182880 h 1920240"/>
                <a:gd name="connsiteX263" fmla="*/ 6648451 w 7915276"/>
                <a:gd name="connsiteY263" fmla="*/ 249555 h 1920240"/>
                <a:gd name="connsiteX264" fmla="*/ 6648451 w 7915276"/>
                <a:gd name="connsiteY264" fmla="*/ 1670685 h 1920240"/>
                <a:gd name="connsiteX265" fmla="*/ 6581776 w 7915276"/>
                <a:gd name="connsiteY265" fmla="*/ 1737360 h 1920240"/>
                <a:gd name="connsiteX266" fmla="*/ 6515101 w 7915276"/>
                <a:gd name="connsiteY266" fmla="*/ 1670685 h 1920240"/>
                <a:gd name="connsiteX267" fmla="*/ 6515101 w 7915276"/>
                <a:gd name="connsiteY267" fmla="*/ 249555 h 1920240"/>
                <a:gd name="connsiteX268" fmla="*/ 6581776 w 7915276"/>
                <a:gd name="connsiteY268" fmla="*/ 182880 h 1920240"/>
                <a:gd name="connsiteX269" fmla="*/ 3505201 w 7915276"/>
                <a:gd name="connsiteY269" fmla="*/ 182880 h 1920240"/>
                <a:gd name="connsiteX270" fmla="*/ 3571876 w 7915276"/>
                <a:gd name="connsiteY270" fmla="*/ 249555 h 1920240"/>
                <a:gd name="connsiteX271" fmla="*/ 3571876 w 7915276"/>
                <a:gd name="connsiteY271" fmla="*/ 1670685 h 1920240"/>
                <a:gd name="connsiteX272" fmla="*/ 3505201 w 7915276"/>
                <a:gd name="connsiteY272" fmla="*/ 1737360 h 1920240"/>
                <a:gd name="connsiteX273" fmla="*/ 3438526 w 7915276"/>
                <a:gd name="connsiteY273" fmla="*/ 1670685 h 1920240"/>
                <a:gd name="connsiteX274" fmla="*/ 3438526 w 7915276"/>
                <a:gd name="connsiteY274" fmla="*/ 249555 h 1920240"/>
                <a:gd name="connsiteX275" fmla="*/ 3505201 w 7915276"/>
                <a:gd name="connsiteY275" fmla="*/ 182880 h 1920240"/>
                <a:gd name="connsiteX276" fmla="*/ 4048126 w 7915276"/>
                <a:gd name="connsiteY276" fmla="*/ 137160 h 1920240"/>
                <a:gd name="connsiteX277" fmla="*/ 4114801 w 7915276"/>
                <a:gd name="connsiteY277" fmla="*/ 203835 h 1920240"/>
                <a:gd name="connsiteX278" fmla="*/ 4114801 w 7915276"/>
                <a:gd name="connsiteY278" fmla="*/ 1716405 h 1920240"/>
                <a:gd name="connsiteX279" fmla="*/ 4048126 w 7915276"/>
                <a:gd name="connsiteY279" fmla="*/ 1783080 h 1920240"/>
                <a:gd name="connsiteX280" fmla="*/ 3981451 w 7915276"/>
                <a:gd name="connsiteY280" fmla="*/ 1716405 h 1920240"/>
                <a:gd name="connsiteX281" fmla="*/ 3981451 w 7915276"/>
                <a:gd name="connsiteY281" fmla="*/ 203835 h 1920240"/>
                <a:gd name="connsiteX282" fmla="*/ 4048126 w 7915276"/>
                <a:gd name="connsiteY282" fmla="*/ 137160 h 1920240"/>
                <a:gd name="connsiteX283" fmla="*/ 2962276 w 7915276"/>
                <a:gd name="connsiteY283" fmla="*/ 137160 h 1920240"/>
                <a:gd name="connsiteX284" fmla="*/ 3028951 w 7915276"/>
                <a:gd name="connsiteY284" fmla="*/ 203835 h 1920240"/>
                <a:gd name="connsiteX285" fmla="*/ 3028951 w 7915276"/>
                <a:gd name="connsiteY285" fmla="*/ 1716405 h 1920240"/>
                <a:gd name="connsiteX286" fmla="*/ 2962276 w 7915276"/>
                <a:gd name="connsiteY286" fmla="*/ 1783080 h 1920240"/>
                <a:gd name="connsiteX287" fmla="*/ 2895601 w 7915276"/>
                <a:gd name="connsiteY287" fmla="*/ 1716405 h 1920240"/>
                <a:gd name="connsiteX288" fmla="*/ 2895601 w 7915276"/>
                <a:gd name="connsiteY288" fmla="*/ 203835 h 1920240"/>
                <a:gd name="connsiteX289" fmla="*/ 2962276 w 7915276"/>
                <a:gd name="connsiteY289" fmla="*/ 137160 h 1920240"/>
                <a:gd name="connsiteX290" fmla="*/ 2781301 w 7915276"/>
                <a:gd name="connsiteY290" fmla="*/ 91440 h 1920240"/>
                <a:gd name="connsiteX291" fmla="*/ 2847976 w 7915276"/>
                <a:gd name="connsiteY291" fmla="*/ 158115 h 1920240"/>
                <a:gd name="connsiteX292" fmla="*/ 2847976 w 7915276"/>
                <a:gd name="connsiteY292" fmla="*/ 1762125 h 1920240"/>
                <a:gd name="connsiteX293" fmla="*/ 2781301 w 7915276"/>
                <a:gd name="connsiteY293" fmla="*/ 1828800 h 1920240"/>
                <a:gd name="connsiteX294" fmla="*/ 2714626 w 7915276"/>
                <a:gd name="connsiteY294" fmla="*/ 1762125 h 1920240"/>
                <a:gd name="connsiteX295" fmla="*/ 2714626 w 7915276"/>
                <a:gd name="connsiteY295" fmla="*/ 158115 h 1920240"/>
                <a:gd name="connsiteX296" fmla="*/ 2781301 w 7915276"/>
                <a:gd name="connsiteY296" fmla="*/ 91440 h 1920240"/>
                <a:gd name="connsiteX297" fmla="*/ 6400801 w 7915276"/>
                <a:gd name="connsiteY297" fmla="*/ 0 h 1920240"/>
                <a:gd name="connsiteX298" fmla="*/ 6467476 w 7915276"/>
                <a:gd name="connsiteY298" fmla="*/ 66675 h 1920240"/>
                <a:gd name="connsiteX299" fmla="*/ 6467476 w 7915276"/>
                <a:gd name="connsiteY299" fmla="*/ 1853565 h 1920240"/>
                <a:gd name="connsiteX300" fmla="*/ 6400801 w 7915276"/>
                <a:gd name="connsiteY300" fmla="*/ 1920240 h 1920240"/>
                <a:gd name="connsiteX301" fmla="*/ 6334126 w 7915276"/>
                <a:gd name="connsiteY301" fmla="*/ 1853565 h 1920240"/>
                <a:gd name="connsiteX302" fmla="*/ 6334126 w 7915276"/>
                <a:gd name="connsiteY302" fmla="*/ 66675 h 1920240"/>
                <a:gd name="connsiteX303" fmla="*/ 6400801 w 7915276"/>
                <a:gd name="connsiteY303" fmla="*/ 0 h 1920240"/>
                <a:gd name="connsiteX304" fmla="*/ 3867151 w 7915276"/>
                <a:gd name="connsiteY304" fmla="*/ 0 h 1920240"/>
                <a:gd name="connsiteX305" fmla="*/ 3933826 w 7915276"/>
                <a:gd name="connsiteY305" fmla="*/ 66675 h 1920240"/>
                <a:gd name="connsiteX306" fmla="*/ 3933826 w 7915276"/>
                <a:gd name="connsiteY306" fmla="*/ 1853565 h 1920240"/>
                <a:gd name="connsiteX307" fmla="*/ 3867151 w 7915276"/>
                <a:gd name="connsiteY307" fmla="*/ 1920240 h 1920240"/>
                <a:gd name="connsiteX308" fmla="*/ 3800476 w 7915276"/>
                <a:gd name="connsiteY308" fmla="*/ 1853565 h 1920240"/>
                <a:gd name="connsiteX309" fmla="*/ 3800476 w 7915276"/>
                <a:gd name="connsiteY309" fmla="*/ 66675 h 1920240"/>
                <a:gd name="connsiteX310" fmla="*/ 3867151 w 7915276"/>
                <a:gd name="connsiteY310" fmla="*/ 0 h 192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</a:cxnLst>
              <a:rect l="l" t="t" r="r" b="b"/>
              <a:pathLst>
                <a:path w="7915276" h="1920240">
                  <a:moveTo>
                    <a:pt x="5655946" y="914400"/>
                  </a:moveTo>
                  <a:lnTo>
                    <a:pt x="5697856" y="914400"/>
                  </a:lnTo>
                  <a:cubicBezTo>
                    <a:pt x="5723106" y="914400"/>
                    <a:pt x="5743576" y="934870"/>
                    <a:pt x="5743576" y="960120"/>
                  </a:cubicBezTo>
                  <a:cubicBezTo>
                    <a:pt x="5743576" y="985370"/>
                    <a:pt x="5723106" y="1005840"/>
                    <a:pt x="5697856" y="1005840"/>
                  </a:cubicBezTo>
                  <a:lnTo>
                    <a:pt x="5655946" y="1005840"/>
                  </a:lnTo>
                  <a:cubicBezTo>
                    <a:pt x="5630696" y="1005840"/>
                    <a:pt x="5610226" y="985370"/>
                    <a:pt x="5610226" y="960120"/>
                  </a:cubicBezTo>
                  <a:cubicBezTo>
                    <a:pt x="5610226" y="934870"/>
                    <a:pt x="5630696" y="914400"/>
                    <a:pt x="5655946" y="914400"/>
                  </a:cubicBezTo>
                  <a:close/>
                  <a:moveTo>
                    <a:pt x="1514477" y="868680"/>
                  </a:moveTo>
                  <a:cubicBezTo>
                    <a:pt x="1551300" y="868680"/>
                    <a:pt x="1581151" y="898531"/>
                    <a:pt x="1581151" y="935355"/>
                  </a:cubicBezTo>
                  <a:lnTo>
                    <a:pt x="1581151" y="984885"/>
                  </a:lnTo>
                  <a:cubicBezTo>
                    <a:pt x="1581151" y="1021709"/>
                    <a:pt x="1551300" y="1051560"/>
                    <a:pt x="1514477" y="1051560"/>
                  </a:cubicBezTo>
                  <a:cubicBezTo>
                    <a:pt x="1477652" y="1051560"/>
                    <a:pt x="1447801" y="1021709"/>
                    <a:pt x="1447801" y="984885"/>
                  </a:cubicBezTo>
                  <a:lnTo>
                    <a:pt x="1447801" y="935355"/>
                  </a:lnTo>
                  <a:cubicBezTo>
                    <a:pt x="1447801" y="898531"/>
                    <a:pt x="1477652" y="868680"/>
                    <a:pt x="1514477" y="868680"/>
                  </a:cubicBezTo>
                  <a:close/>
                  <a:moveTo>
                    <a:pt x="1695451" y="822960"/>
                  </a:moveTo>
                  <a:cubicBezTo>
                    <a:pt x="1732275" y="822960"/>
                    <a:pt x="1762126" y="852811"/>
                    <a:pt x="1762126" y="889635"/>
                  </a:cubicBezTo>
                  <a:lnTo>
                    <a:pt x="1762126" y="1030605"/>
                  </a:lnTo>
                  <a:cubicBezTo>
                    <a:pt x="1762126" y="1067429"/>
                    <a:pt x="1732275" y="1097280"/>
                    <a:pt x="1695451" y="1097280"/>
                  </a:cubicBezTo>
                  <a:cubicBezTo>
                    <a:pt x="1658627" y="1097280"/>
                    <a:pt x="1628777" y="1067429"/>
                    <a:pt x="1628777" y="1030605"/>
                  </a:cubicBezTo>
                  <a:lnTo>
                    <a:pt x="1628777" y="889635"/>
                  </a:lnTo>
                  <a:cubicBezTo>
                    <a:pt x="1628777" y="852811"/>
                    <a:pt x="1658627" y="822960"/>
                    <a:pt x="1695451" y="822960"/>
                  </a:cubicBezTo>
                  <a:close/>
                  <a:moveTo>
                    <a:pt x="1152526" y="822960"/>
                  </a:moveTo>
                  <a:cubicBezTo>
                    <a:pt x="1189350" y="822960"/>
                    <a:pt x="1219202" y="852811"/>
                    <a:pt x="1219202" y="889635"/>
                  </a:cubicBezTo>
                  <a:lnTo>
                    <a:pt x="1219202" y="1030605"/>
                  </a:lnTo>
                  <a:cubicBezTo>
                    <a:pt x="1219202" y="1067429"/>
                    <a:pt x="1189350" y="1097280"/>
                    <a:pt x="1152526" y="1097280"/>
                  </a:cubicBezTo>
                  <a:cubicBezTo>
                    <a:pt x="1115702" y="1097280"/>
                    <a:pt x="1085851" y="1067429"/>
                    <a:pt x="1085851" y="1030605"/>
                  </a:cubicBezTo>
                  <a:lnTo>
                    <a:pt x="1085851" y="889635"/>
                  </a:lnTo>
                  <a:cubicBezTo>
                    <a:pt x="1085851" y="852811"/>
                    <a:pt x="1115702" y="822960"/>
                    <a:pt x="1152526" y="822960"/>
                  </a:cubicBezTo>
                  <a:close/>
                  <a:moveTo>
                    <a:pt x="7848601" y="777240"/>
                  </a:moveTo>
                  <a:cubicBezTo>
                    <a:pt x="7885425" y="777240"/>
                    <a:pt x="7915276" y="807091"/>
                    <a:pt x="7915276" y="843915"/>
                  </a:cubicBezTo>
                  <a:lnTo>
                    <a:pt x="7915276" y="1076325"/>
                  </a:lnTo>
                  <a:cubicBezTo>
                    <a:pt x="7915276" y="1113149"/>
                    <a:pt x="7885425" y="1143000"/>
                    <a:pt x="7848601" y="1143000"/>
                  </a:cubicBezTo>
                  <a:cubicBezTo>
                    <a:pt x="7811777" y="1143000"/>
                    <a:pt x="7781926" y="1113149"/>
                    <a:pt x="7781926" y="1076325"/>
                  </a:cubicBezTo>
                  <a:lnTo>
                    <a:pt x="7781926" y="843915"/>
                  </a:lnTo>
                  <a:cubicBezTo>
                    <a:pt x="7781926" y="807091"/>
                    <a:pt x="7811777" y="777240"/>
                    <a:pt x="7848601" y="777240"/>
                  </a:cubicBezTo>
                  <a:close/>
                  <a:moveTo>
                    <a:pt x="1876426" y="777240"/>
                  </a:moveTo>
                  <a:cubicBezTo>
                    <a:pt x="1913250" y="777240"/>
                    <a:pt x="1943101" y="807091"/>
                    <a:pt x="1943101" y="843915"/>
                  </a:cubicBezTo>
                  <a:lnTo>
                    <a:pt x="1943101" y="1076325"/>
                  </a:lnTo>
                  <a:cubicBezTo>
                    <a:pt x="1943101" y="1113149"/>
                    <a:pt x="1913250" y="1143000"/>
                    <a:pt x="1876426" y="1143000"/>
                  </a:cubicBezTo>
                  <a:cubicBezTo>
                    <a:pt x="1839603" y="1143000"/>
                    <a:pt x="1809751" y="1113149"/>
                    <a:pt x="1809751" y="1076325"/>
                  </a:cubicBezTo>
                  <a:lnTo>
                    <a:pt x="1809751" y="843915"/>
                  </a:lnTo>
                  <a:cubicBezTo>
                    <a:pt x="1809751" y="807091"/>
                    <a:pt x="1839603" y="777240"/>
                    <a:pt x="1876426" y="777240"/>
                  </a:cubicBezTo>
                  <a:close/>
                  <a:moveTo>
                    <a:pt x="1333501" y="777240"/>
                  </a:moveTo>
                  <a:cubicBezTo>
                    <a:pt x="1370325" y="777240"/>
                    <a:pt x="1400176" y="807091"/>
                    <a:pt x="1400176" y="843915"/>
                  </a:cubicBezTo>
                  <a:lnTo>
                    <a:pt x="1400176" y="1076325"/>
                  </a:lnTo>
                  <a:cubicBezTo>
                    <a:pt x="1400176" y="1113149"/>
                    <a:pt x="1370325" y="1143000"/>
                    <a:pt x="1333501" y="1143000"/>
                  </a:cubicBezTo>
                  <a:cubicBezTo>
                    <a:pt x="1296677" y="1143000"/>
                    <a:pt x="1266826" y="1113149"/>
                    <a:pt x="1266826" y="1076325"/>
                  </a:cubicBezTo>
                  <a:lnTo>
                    <a:pt x="1266826" y="843915"/>
                  </a:lnTo>
                  <a:cubicBezTo>
                    <a:pt x="1266826" y="807091"/>
                    <a:pt x="1296677" y="777240"/>
                    <a:pt x="1333501" y="777240"/>
                  </a:cubicBezTo>
                  <a:close/>
                  <a:moveTo>
                    <a:pt x="7305676" y="731520"/>
                  </a:moveTo>
                  <a:cubicBezTo>
                    <a:pt x="7342500" y="731520"/>
                    <a:pt x="7372351" y="761371"/>
                    <a:pt x="7372351" y="798195"/>
                  </a:cubicBezTo>
                  <a:lnTo>
                    <a:pt x="7372351" y="1122045"/>
                  </a:lnTo>
                  <a:cubicBezTo>
                    <a:pt x="7372351" y="1158869"/>
                    <a:pt x="7342500" y="1188720"/>
                    <a:pt x="7305676" y="1188720"/>
                  </a:cubicBezTo>
                  <a:cubicBezTo>
                    <a:pt x="7268852" y="1188720"/>
                    <a:pt x="7239001" y="1158869"/>
                    <a:pt x="7239001" y="1122045"/>
                  </a:cubicBezTo>
                  <a:lnTo>
                    <a:pt x="7239001" y="798195"/>
                  </a:lnTo>
                  <a:cubicBezTo>
                    <a:pt x="7239001" y="761371"/>
                    <a:pt x="7268852" y="731520"/>
                    <a:pt x="7305676" y="731520"/>
                  </a:cubicBezTo>
                  <a:close/>
                  <a:moveTo>
                    <a:pt x="5314951" y="731520"/>
                  </a:moveTo>
                  <a:cubicBezTo>
                    <a:pt x="5351775" y="731520"/>
                    <a:pt x="5381626" y="761371"/>
                    <a:pt x="5381626" y="798195"/>
                  </a:cubicBezTo>
                  <a:lnTo>
                    <a:pt x="5381626" y="1122045"/>
                  </a:lnTo>
                  <a:cubicBezTo>
                    <a:pt x="5381626" y="1158869"/>
                    <a:pt x="5351775" y="1188720"/>
                    <a:pt x="5314951" y="1188720"/>
                  </a:cubicBezTo>
                  <a:cubicBezTo>
                    <a:pt x="5278127" y="1188720"/>
                    <a:pt x="5248276" y="1158869"/>
                    <a:pt x="5248276" y="1122045"/>
                  </a:cubicBezTo>
                  <a:lnTo>
                    <a:pt x="5248276" y="798195"/>
                  </a:lnTo>
                  <a:cubicBezTo>
                    <a:pt x="5248276" y="761371"/>
                    <a:pt x="5278127" y="731520"/>
                    <a:pt x="5314951" y="731520"/>
                  </a:cubicBezTo>
                  <a:close/>
                  <a:moveTo>
                    <a:pt x="2057401" y="731520"/>
                  </a:moveTo>
                  <a:cubicBezTo>
                    <a:pt x="2094225" y="731520"/>
                    <a:pt x="2124076" y="761371"/>
                    <a:pt x="2124076" y="798195"/>
                  </a:cubicBezTo>
                  <a:lnTo>
                    <a:pt x="2124076" y="1122045"/>
                  </a:lnTo>
                  <a:cubicBezTo>
                    <a:pt x="2124076" y="1158869"/>
                    <a:pt x="2094225" y="1188720"/>
                    <a:pt x="2057401" y="1188720"/>
                  </a:cubicBezTo>
                  <a:cubicBezTo>
                    <a:pt x="2020577" y="1188720"/>
                    <a:pt x="1990726" y="1158869"/>
                    <a:pt x="1990726" y="1122045"/>
                  </a:cubicBezTo>
                  <a:lnTo>
                    <a:pt x="1990726" y="798195"/>
                  </a:lnTo>
                  <a:cubicBezTo>
                    <a:pt x="1990726" y="761371"/>
                    <a:pt x="2020577" y="731520"/>
                    <a:pt x="2057401" y="731520"/>
                  </a:cubicBezTo>
                  <a:close/>
                  <a:moveTo>
                    <a:pt x="971551" y="731520"/>
                  </a:moveTo>
                  <a:cubicBezTo>
                    <a:pt x="1008376" y="731520"/>
                    <a:pt x="1038226" y="761371"/>
                    <a:pt x="1038226" y="798195"/>
                  </a:cubicBezTo>
                  <a:lnTo>
                    <a:pt x="1038226" y="1122045"/>
                  </a:lnTo>
                  <a:cubicBezTo>
                    <a:pt x="1038226" y="1158869"/>
                    <a:pt x="1008376" y="1188720"/>
                    <a:pt x="971551" y="1188720"/>
                  </a:cubicBezTo>
                  <a:cubicBezTo>
                    <a:pt x="934728" y="1188720"/>
                    <a:pt x="904876" y="1158869"/>
                    <a:pt x="904876" y="1122045"/>
                  </a:cubicBezTo>
                  <a:lnTo>
                    <a:pt x="904876" y="798195"/>
                  </a:lnTo>
                  <a:cubicBezTo>
                    <a:pt x="904876" y="761371"/>
                    <a:pt x="934728" y="731520"/>
                    <a:pt x="971551" y="731520"/>
                  </a:cubicBezTo>
                  <a:close/>
                  <a:moveTo>
                    <a:pt x="5857876" y="685800"/>
                  </a:moveTo>
                  <a:cubicBezTo>
                    <a:pt x="5894700" y="685800"/>
                    <a:pt x="5924551" y="715651"/>
                    <a:pt x="5924551" y="752475"/>
                  </a:cubicBezTo>
                  <a:lnTo>
                    <a:pt x="5924551" y="1167765"/>
                  </a:lnTo>
                  <a:cubicBezTo>
                    <a:pt x="5924551" y="1204589"/>
                    <a:pt x="5894700" y="1234440"/>
                    <a:pt x="5857876" y="1234440"/>
                  </a:cubicBezTo>
                  <a:cubicBezTo>
                    <a:pt x="5821052" y="1234440"/>
                    <a:pt x="5791201" y="1204589"/>
                    <a:pt x="5791201" y="1167765"/>
                  </a:cubicBezTo>
                  <a:lnTo>
                    <a:pt x="5791201" y="752475"/>
                  </a:lnTo>
                  <a:cubicBezTo>
                    <a:pt x="5791201" y="715651"/>
                    <a:pt x="5821052" y="685800"/>
                    <a:pt x="5857876" y="685800"/>
                  </a:cubicBezTo>
                  <a:close/>
                  <a:moveTo>
                    <a:pt x="5495926" y="685800"/>
                  </a:moveTo>
                  <a:cubicBezTo>
                    <a:pt x="5532750" y="685800"/>
                    <a:pt x="5562601" y="715651"/>
                    <a:pt x="5562601" y="752475"/>
                  </a:cubicBezTo>
                  <a:lnTo>
                    <a:pt x="5562601" y="1167765"/>
                  </a:lnTo>
                  <a:cubicBezTo>
                    <a:pt x="5562601" y="1204589"/>
                    <a:pt x="5532750" y="1234440"/>
                    <a:pt x="5495926" y="1234440"/>
                  </a:cubicBezTo>
                  <a:cubicBezTo>
                    <a:pt x="5459102" y="1234440"/>
                    <a:pt x="5429251" y="1204589"/>
                    <a:pt x="5429251" y="1167765"/>
                  </a:cubicBezTo>
                  <a:lnTo>
                    <a:pt x="5429251" y="752475"/>
                  </a:lnTo>
                  <a:cubicBezTo>
                    <a:pt x="5429251" y="715651"/>
                    <a:pt x="5459102" y="685800"/>
                    <a:pt x="5495926" y="685800"/>
                  </a:cubicBezTo>
                  <a:close/>
                  <a:moveTo>
                    <a:pt x="2238376" y="685800"/>
                  </a:moveTo>
                  <a:cubicBezTo>
                    <a:pt x="2275200" y="685800"/>
                    <a:pt x="2305051" y="715651"/>
                    <a:pt x="2305051" y="752475"/>
                  </a:cubicBezTo>
                  <a:lnTo>
                    <a:pt x="2305051" y="1167765"/>
                  </a:lnTo>
                  <a:cubicBezTo>
                    <a:pt x="2305051" y="1204589"/>
                    <a:pt x="2275200" y="1234440"/>
                    <a:pt x="2238376" y="1234440"/>
                  </a:cubicBezTo>
                  <a:cubicBezTo>
                    <a:pt x="2201552" y="1234440"/>
                    <a:pt x="2171701" y="1204589"/>
                    <a:pt x="2171701" y="1167765"/>
                  </a:cubicBezTo>
                  <a:lnTo>
                    <a:pt x="2171701" y="752475"/>
                  </a:lnTo>
                  <a:cubicBezTo>
                    <a:pt x="2171701" y="715651"/>
                    <a:pt x="2201552" y="685800"/>
                    <a:pt x="2238376" y="685800"/>
                  </a:cubicBezTo>
                  <a:close/>
                  <a:moveTo>
                    <a:pt x="609602" y="679356"/>
                  </a:moveTo>
                  <a:cubicBezTo>
                    <a:pt x="646425" y="679356"/>
                    <a:pt x="676276" y="709207"/>
                    <a:pt x="676276" y="746031"/>
                  </a:cubicBezTo>
                  <a:cubicBezTo>
                    <a:pt x="676276" y="888758"/>
                    <a:pt x="676275" y="1031484"/>
                    <a:pt x="676275" y="1174211"/>
                  </a:cubicBezTo>
                  <a:cubicBezTo>
                    <a:pt x="676275" y="1211035"/>
                    <a:pt x="646424" y="1240886"/>
                    <a:pt x="609600" y="1240886"/>
                  </a:cubicBezTo>
                  <a:lnTo>
                    <a:pt x="609602" y="1240885"/>
                  </a:lnTo>
                  <a:cubicBezTo>
                    <a:pt x="572777" y="1240885"/>
                    <a:pt x="542926" y="1211034"/>
                    <a:pt x="542926" y="1174210"/>
                  </a:cubicBezTo>
                  <a:lnTo>
                    <a:pt x="542926" y="746031"/>
                  </a:lnTo>
                  <a:cubicBezTo>
                    <a:pt x="542926" y="709207"/>
                    <a:pt x="572777" y="679356"/>
                    <a:pt x="609602" y="679356"/>
                  </a:cubicBezTo>
                  <a:close/>
                  <a:moveTo>
                    <a:pt x="6943726" y="640080"/>
                  </a:moveTo>
                  <a:cubicBezTo>
                    <a:pt x="6980550" y="640080"/>
                    <a:pt x="7010401" y="669931"/>
                    <a:pt x="7010401" y="706755"/>
                  </a:cubicBezTo>
                  <a:lnTo>
                    <a:pt x="7010401" y="1213485"/>
                  </a:lnTo>
                  <a:cubicBezTo>
                    <a:pt x="7010401" y="1250309"/>
                    <a:pt x="6980550" y="1280160"/>
                    <a:pt x="6943726" y="1280160"/>
                  </a:cubicBezTo>
                  <a:cubicBezTo>
                    <a:pt x="6906902" y="1280160"/>
                    <a:pt x="6877051" y="1250309"/>
                    <a:pt x="6877051" y="1213485"/>
                  </a:cubicBezTo>
                  <a:lnTo>
                    <a:pt x="6877051" y="706755"/>
                  </a:lnTo>
                  <a:cubicBezTo>
                    <a:pt x="6877051" y="669931"/>
                    <a:pt x="6906902" y="640080"/>
                    <a:pt x="6943726" y="640080"/>
                  </a:cubicBezTo>
                  <a:close/>
                  <a:moveTo>
                    <a:pt x="5133976" y="640080"/>
                  </a:moveTo>
                  <a:cubicBezTo>
                    <a:pt x="5170800" y="640080"/>
                    <a:pt x="5200651" y="669931"/>
                    <a:pt x="5200651" y="706755"/>
                  </a:cubicBezTo>
                  <a:lnTo>
                    <a:pt x="5200651" y="1213485"/>
                  </a:lnTo>
                  <a:cubicBezTo>
                    <a:pt x="5200651" y="1250309"/>
                    <a:pt x="5170800" y="1280160"/>
                    <a:pt x="5133976" y="1280160"/>
                  </a:cubicBezTo>
                  <a:cubicBezTo>
                    <a:pt x="5097152" y="1280160"/>
                    <a:pt x="5067301" y="1250309"/>
                    <a:pt x="5067301" y="1213485"/>
                  </a:cubicBezTo>
                  <a:lnTo>
                    <a:pt x="5067301" y="706755"/>
                  </a:lnTo>
                  <a:cubicBezTo>
                    <a:pt x="5067301" y="669931"/>
                    <a:pt x="5097152" y="640080"/>
                    <a:pt x="5133976" y="640080"/>
                  </a:cubicBezTo>
                  <a:close/>
                  <a:moveTo>
                    <a:pt x="790576" y="640080"/>
                  </a:moveTo>
                  <a:cubicBezTo>
                    <a:pt x="827400" y="640080"/>
                    <a:pt x="857251" y="669931"/>
                    <a:pt x="857251" y="706755"/>
                  </a:cubicBezTo>
                  <a:lnTo>
                    <a:pt x="857251" y="1213485"/>
                  </a:lnTo>
                  <a:cubicBezTo>
                    <a:pt x="857251" y="1250309"/>
                    <a:pt x="827400" y="1280160"/>
                    <a:pt x="790576" y="1280160"/>
                  </a:cubicBezTo>
                  <a:cubicBezTo>
                    <a:pt x="753752" y="1280160"/>
                    <a:pt x="723902" y="1250309"/>
                    <a:pt x="723902" y="1213485"/>
                  </a:cubicBezTo>
                  <a:lnTo>
                    <a:pt x="723902" y="706755"/>
                  </a:lnTo>
                  <a:cubicBezTo>
                    <a:pt x="723902" y="669931"/>
                    <a:pt x="753752" y="640080"/>
                    <a:pt x="790576" y="640080"/>
                  </a:cubicBezTo>
                  <a:close/>
                  <a:moveTo>
                    <a:pt x="7486651" y="548640"/>
                  </a:moveTo>
                  <a:cubicBezTo>
                    <a:pt x="7523475" y="548640"/>
                    <a:pt x="7553326" y="578491"/>
                    <a:pt x="7553326" y="615315"/>
                  </a:cubicBezTo>
                  <a:lnTo>
                    <a:pt x="7553326" y="1304925"/>
                  </a:lnTo>
                  <a:cubicBezTo>
                    <a:pt x="7553326" y="1341749"/>
                    <a:pt x="7523475" y="1371600"/>
                    <a:pt x="7486651" y="1371600"/>
                  </a:cubicBezTo>
                  <a:cubicBezTo>
                    <a:pt x="7449827" y="1371600"/>
                    <a:pt x="7419976" y="1341749"/>
                    <a:pt x="7419976" y="1304925"/>
                  </a:cubicBezTo>
                  <a:lnTo>
                    <a:pt x="7419976" y="615315"/>
                  </a:lnTo>
                  <a:cubicBezTo>
                    <a:pt x="7419976" y="578491"/>
                    <a:pt x="7449827" y="548640"/>
                    <a:pt x="7486651" y="548640"/>
                  </a:cubicBezTo>
                  <a:close/>
                  <a:moveTo>
                    <a:pt x="2419351" y="548640"/>
                  </a:moveTo>
                  <a:cubicBezTo>
                    <a:pt x="2456175" y="548640"/>
                    <a:pt x="2486026" y="578491"/>
                    <a:pt x="2486026" y="615315"/>
                  </a:cubicBezTo>
                  <a:lnTo>
                    <a:pt x="2486026" y="1304925"/>
                  </a:lnTo>
                  <a:cubicBezTo>
                    <a:pt x="2486026" y="1341749"/>
                    <a:pt x="2456175" y="1371600"/>
                    <a:pt x="2419351" y="1371600"/>
                  </a:cubicBezTo>
                  <a:cubicBezTo>
                    <a:pt x="2382527" y="1371600"/>
                    <a:pt x="2352676" y="1341749"/>
                    <a:pt x="2352676" y="1304925"/>
                  </a:cubicBezTo>
                  <a:lnTo>
                    <a:pt x="2352676" y="615315"/>
                  </a:lnTo>
                  <a:cubicBezTo>
                    <a:pt x="2352676" y="578491"/>
                    <a:pt x="2382527" y="548640"/>
                    <a:pt x="2419351" y="548640"/>
                  </a:cubicBezTo>
                  <a:close/>
                  <a:moveTo>
                    <a:pt x="66676" y="546281"/>
                  </a:moveTo>
                  <a:cubicBezTo>
                    <a:pt x="103501" y="546281"/>
                    <a:pt x="133352" y="576133"/>
                    <a:pt x="133352" y="612957"/>
                  </a:cubicBezTo>
                  <a:cubicBezTo>
                    <a:pt x="133352" y="844399"/>
                    <a:pt x="133351" y="1075842"/>
                    <a:pt x="133351" y="1307284"/>
                  </a:cubicBezTo>
                  <a:cubicBezTo>
                    <a:pt x="133351" y="1344108"/>
                    <a:pt x="103499" y="1373960"/>
                    <a:pt x="66676" y="1373960"/>
                  </a:cubicBezTo>
                  <a:lnTo>
                    <a:pt x="66676" y="1373959"/>
                  </a:lnTo>
                  <a:cubicBezTo>
                    <a:pt x="29853" y="1373959"/>
                    <a:pt x="0" y="1344107"/>
                    <a:pt x="0" y="1307283"/>
                  </a:cubicBezTo>
                  <a:lnTo>
                    <a:pt x="0" y="612957"/>
                  </a:lnTo>
                  <a:cubicBezTo>
                    <a:pt x="0" y="576133"/>
                    <a:pt x="29853" y="546281"/>
                    <a:pt x="66676" y="546281"/>
                  </a:cubicBezTo>
                  <a:close/>
                  <a:moveTo>
                    <a:pt x="6038851" y="502920"/>
                  </a:moveTo>
                  <a:cubicBezTo>
                    <a:pt x="6075675" y="502920"/>
                    <a:pt x="6105526" y="532771"/>
                    <a:pt x="6105526" y="569595"/>
                  </a:cubicBezTo>
                  <a:lnTo>
                    <a:pt x="6105526" y="1350645"/>
                  </a:lnTo>
                  <a:cubicBezTo>
                    <a:pt x="6105526" y="1387469"/>
                    <a:pt x="6075675" y="1417320"/>
                    <a:pt x="6038851" y="1417320"/>
                  </a:cubicBezTo>
                  <a:cubicBezTo>
                    <a:pt x="6002027" y="1417320"/>
                    <a:pt x="5972176" y="1387469"/>
                    <a:pt x="5972176" y="1350645"/>
                  </a:cubicBezTo>
                  <a:lnTo>
                    <a:pt x="5972176" y="569595"/>
                  </a:lnTo>
                  <a:cubicBezTo>
                    <a:pt x="5972176" y="532771"/>
                    <a:pt x="6002027" y="502920"/>
                    <a:pt x="6038851" y="502920"/>
                  </a:cubicBezTo>
                  <a:close/>
                  <a:moveTo>
                    <a:pt x="4591051" y="502920"/>
                  </a:moveTo>
                  <a:cubicBezTo>
                    <a:pt x="4627875" y="502920"/>
                    <a:pt x="4657726" y="532771"/>
                    <a:pt x="4657726" y="569595"/>
                  </a:cubicBezTo>
                  <a:lnTo>
                    <a:pt x="4657726" y="1350645"/>
                  </a:lnTo>
                  <a:cubicBezTo>
                    <a:pt x="4657726" y="1387469"/>
                    <a:pt x="4627875" y="1417320"/>
                    <a:pt x="4591051" y="1417320"/>
                  </a:cubicBezTo>
                  <a:cubicBezTo>
                    <a:pt x="4554227" y="1417320"/>
                    <a:pt x="4524376" y="1387469"/>
                    <a:pt x="4524376" y="1350645"/>
                  </a:cubicBezTo>
                  <a:lnTo>
                    <a:pt x="4524376" y="569595"/>
                  </a:lnTo>
                  <a:cubicBezTo>
                    <a:pt x="4524376" y="532771"/>
                    <a:pt x="4554227" y="502920"/>
                    <a:pt x="4591051" y="502920"/>
                  </a:cubicBezTo>
                  <a:close/>
                  <a:moveTo>
                    <a:pt x="4410076" y="502920"/>
                  </a:moveTo>
                  <a:cubicBezTo>
                    <a:pt x="4446900" y="502920"/>
                    <a:pt x="4476751" y="532771"/>
                    <a:pt x="4476751" y="569595"/>
                  </a:cubicBezTo>
                  <a:lnTo>
                    <a:pt x="4476751" y="1350645"/>
                  </a:lnTo>
                  <a:cubicBezTo>
                    <a:pt x="4476751" y="1387469"/>
                    <a:pt x="4446900" y="1417320"/>
                    <a:pt x="4410076" y="1417320"/>
                  </a:cubicBezTo>
                  <a:cubicBezTo>
                    <a:pt x="4373252" y="1417320"/>
                    <a:pt x="4343401" y="1387469"/>
                    <a:pt x="4343401" y="1350645"/>
                  </a:cubicBezTo>
                  <a:lnTo>
                    <a:pt x="4343401" y="569595"/>
                  </a:lnTo>
                  <a:cubicBezTo>
                    <a:pt x="4343401" y="532771"/>
                    <a:pt x="4373252" y="502920"/>
                    <a:pt x="4410076" y="502920"/>
                  </a:cubicBezTo>
                  <a:close/>
                  <a:moveTo>
                    <a:pt x="4953001" y="457200"/>
                  </a:moveTo>
                  <a:cubicBezTo>
                    <a:pt x="4989825" y="457200"/>
                    <a:pt x="5019676" y="487051"/>
                    <a:pt x="5019676" y="523875"/>
                  </a:cubicBezTo>
                  <a:lnTo>
                    <a:pt x="5019676" y="1396365"/>
                  </a:lnTo>
                  <a:cubicBezTo>
                    <a:pt x="5019676" y="1433189"/>
                    <a:pt x="4989825" y="1463040"/>
                    <a:pt x="4953001" y="1463040"/>
                  </a:cubicBezTo>
                  <a:cubicBezTo>
                    <a:pt x="4916177" y="1463040"/>
                    <a:pt x="4886326" y="1433189"/>
                    <a:pt x="4886326" y="1396365"/>
                  </a:cubicBezTo>
                  <a:lnTo>
                    <a:pt x="4886326" y="523875"/>
                  </a:lnTo>
                  <a:cubicBezTo>
                    <a:pt x="4886326" y="487051"/>
                    <a:pt x="4916177" y="457200"/>
                    <a:pt x="4953001" y="457200"/>
                  </a:cubicBezTo>
                  <a:close/>
                  <a:moveTo>
                    <a:pt x="3686176" y="457200"/>
                  </a:moveTo>
                  <a:cubicBezTo>
                    <a:pt x="3723000" y="457200"/>
                    <a:pt x="3752851" y="487051"/>
                    <a:pt x="3752851" y="523875"/>
                  </a:cubicBezTo>
                  <a:lnTo>
                    <a:pt x="3752851" y="1396365"/>
                  </a:lnTo>
                  <a:cubicBezTo>
                    <a:pt x="3752851" y="1433189"/>
                    <a:pt x="3723000" y="1463040"/>
                    <a:pt x="3686176" y="1463040"/>
                  </a:cubicBezTo>
                  <a:cubicBezTo>
                    <a:pt x="3649352" y="1463040"/>
                    <a:pt x="3619501" y="1433189"/>
                    <a:pt x="3619501" y="1396365"/>
                  </a:cubicBezTo>
                  <a:lnTo>
                    <a:pt x="3619501" y="523875"/>
                  </a:lnTo>
                  <a:cubicBezTo>
                    <a:pt x="3619501" y="487051"/>
                    <a:pt x="3649352" y="457200"/>
                    <a:pt x="3686176" y="457200"/>
                  </a:cubicBezTo>
                  <a:close/>
                  <a:moveTo>
                    <a:pt x="428626" y="427993"/>
                  </a:moveTo>
                  <a:cubicBezTo>
                    <a:pt x="465450" y="427993"/>
                    <a:pt x="495302" y="457844"/>
                    <a:pt x="495302" y="494668"/>
                  </a:cubicBezTo>
                  <a:cubicBezTo>
                    <a:pt x="495302" y="804970"/>
                    <a:pt x="495300" y="1115272"/>
                    <a:pt x="495300" y="1425574"/>
                  </a:cubicBezTo>
                  <a:cubicBezTo>
                    <a:pt x="495300" y="1462398"/>
                    <a:pt x="465449" y="1492249"/>
                    <a:pt x="428625" y="1492249"/>
                  </a:cubicBezTo>
                  <a:lnTo>
                    <a:pt x="428626" y="1492248"/>
                  </a:lnTo>
                  <a:cubicBezTo>
                    <a:pt x="391802" y="1492248"/>
                    <a:pt x="361951" y="1462397"/>
                    <a:pt x="361951" y="1425573"/>
                  </a:cubicBezTo>
                  <a:lnTo>
                    <a:pt x="361951" y="494668"/>
                  </a:lnTo>
                  <a:cubicBezTo>
                    <a:pt x="361951" y="457844"/>
                    <a:pt x="391802" y="427993"/>
                    <a:pt x="428626" y="427993"/>
                  </a:cubicBezTo>
                  <a:close/>
                  <a:moveTo>
                    <a:pt x="7124701" y="411480"/>
                  </a:moveTo>
                  <a:cubicBezTo>
                    <a:pt x="7161525" y="411480"/>
                    <a:pt x="7191376" y="441331"/>
                    <a:pt x="7191376" y="478155"/>
                  </a:cubicBezTo>
                  <a:lnTo>
                    <a:pt x="7191376" y="1442085"/>
                  </a:lnTo>
                  <a:cubicBezTo>
                    <a:pt x="7191376" y="1478909"/>
                    <a:pt x="7161525" y="1508760"/>
                    <a:pt x="7124701" y="1508760"/>
                  </a:cubicBezTo>
                  <a:cubicBezTo>
                    <a:pt x="7087877" y="1508760"/>
                    <a:pt x="7058026" y="1478909"/>
                    <a:pt x="7058026" y="1442085"/>
                  </a:cubicBezTo>
                  <a:lnTo>
                    <a:pt x="7058026" y="478155"/>
                  </a:lnTo>
                  <a:cubicBezTo>
                    <a:pt x="7058026" y="441331"/>
                    <a:pt x="7087877" y="411480"/>
                    <a:pt x="7124701" y="411480"/>
                  </a:cubicBezTo>
                  <a:close/>
                  <a:moveTo>
                    <a:pt x="7667626" y="365760"/>
                  </a:moveTo>
                  <a:cubicBezTo>
                    <a:pt x="7704450" y="365760"/>
                    <a:pt x="7734301" y="395611"/>
                    <a:pt x="7734301" y="432435"/>
                  </a:cubicBezTo>
                  <a:lnTo>
                    <a:pt x="7734301" y="1487805"/>
                  </a:lnTo>
                  <a:cubicBezTo>
                    <a:pt x="7734301" y="1524629"/>
                    <a:pt x="7704450" y="1554480"/>
                    <a:pt x="7667626" y="1554480"/>
                  </a:cubicBezTo>
                  <a:cubicBezTo>
                    <a:pt x="7630802" y="1554480"/>
                    <a:pt x="7600951" y="1524629"/>
                    <a:pt x="7600951" y="1487805"/>
                  </a:cubicBezTo>
                  <a:lnTo>
                    <a:pt x="7600951" y="432435"/>
                  </a:lnTo>
                  <a:cubicBezTo>
                    <a:pt x="7600951" y="395611"/>
                    <a:pt x="7630802" y="365760"/>
                    <a:pt x="7667626" y="365760"/>
                  </a:cubicBezTo>
                  <a:close/>
                  <a:moveTo>
                    <a:pt x="6219826" y="365760"/>
                  </a:moveTo>
                  <a:cubicBezTo>
                    <a:pt x="6256650" y="365760"/>
                    <a:pt x="6286501" y="395611"/>
                    <a:pt x="6286501" y="432435"/>
                  </a:cubicBezTo>
                  <a:lnTo>
                    <a:pt x="6286501" y="1487805"/>
                  </a:lnTo>
                  <a:cubicBezTo>
                    <a:pt x="6286501" y="1524629"/>
                    <a:pt x="6256650" y="1554480"/>
                    <a:pt x="6219826" y="1554480"/>
                  </a:cubicBezTo>
                  <a:cubicBezTo>
                    <a:pt x="6183002" y="1554480"/>
                    <a:pt x="6153151" y="1524629"/>
                    <a:pt x="6153151" y="1487805"/>
                  </a:cubicBezTo>
                  <a:lnTo>
                    <a:pt x="6153151" y="432435"/>
                  </a:lnTo>
                  <a:cubicBezTo>
                    <a:pt x="6153151" y="395611"/>
                    <a:pt x="6183002" y="365760"/>
                    <a:pt x="6219826" y="365760"/>
                  </a:cubicBezTo>
                  <a:close/>
                  <a:moveTo>
                    <a:pt x="4229101" y="365760"/>
                  </a:moveTo>
                  <a:cubicBezTo>
                    <a:pt x="4265925" y="365760"/>
                    <a:pt x="4295776" y="395611"/>
                    <a:pt x="4295776" y="432435"/>
                  </a:cubicBezTo>
                  <a:lnTo>
                    <a:pt x="4295776" y="1487805"/>
                  </a:lnTo>
                  <a:cubicBezTo>
                    <a:pt x="4295776" y="1524629"/>
                    <a:pt x="4265925" y="1554480"/>
                    <a:pt x="4229101" y="1554480"/>
                  </a:cubicBezTo>
                  <a:cubicBezTo>
                    <a:pt x="4192277" y="1554480"/>
                    <a:pt x="4162426" y="1524629"/>
                    <a:pt x="4162426" y="1487805"/>
                  </a:cubicBezTo>
                  <a:lnTo>
                    <a:pt x="4162426" y="432435"/>
                  </a:lnTo>
                  <a:cubicBezTo>
                    <a:pt x="4162426" y="395611"/>
                    <a:pt x="4192277" y="365760"/>
                    <a:pt x="4229101" y="365760"/>
                  </a:cubicBezTo>
                  <a:close/>
                  <a:moveTo>
                    <a:pt x="3324226" y="365760"/>
                  </a:moveTo>
                  <a:cubicBezTo>
                    <a:pt x="3361050" y="365760"/>
                    <a:pt x="3390901" y="395611"/>
                    <a:pt x="3390901" y="432435"/>
                  </a:cubicBezTo>
                  <a:lnTo>
                    <a:pt x="3390901" y="1487805"/>
                  </a:lnTo>
                  <a:cubicBezTo>
                    <a:pt x="3390901" y="1524629"/>
                    <a:pt x="3361050" y="1554480"/>
                    <a:pt x="3324226" y="1554480"/>
                  </a:cubicBezTo>
                  <a:cubicBezTo>
                    <a:pt x="3287402" y="1554480"/>
                    <a:pt x="3257551" y="1524629"/>
                    <a:pt x="3257551" y="1487805"/>
                  </a:cubicBezTo>
                  <a:lnTo>
                    <a:pt x="3257551" y="432435"/>
                  </a:lnTo>
                  <a:cubicBezTo>
                    <a:pt x="3257551" y="395611"/>
                    <a:pt x="3287402" y="365760"/>
                    <a:pt x="3324226" y="365760"/>
                  </a:cubicBezTo>
                  <a:close/>
                  <a:moveTo>
                    <a:pt x="2600326" y="320040"/>
                  </a:moveTo>
                  <a:cubicBezTo>
                    <a:pt x="2637150" y="320040"/>
                    <a:pt x="2667001" y="349891"/>
                    <a:pt x="2667001" y="386715"/>
                  </a:cubicBezTo>
                  <a:lnTo>
                    <a:pt x="2667001" y="1533525"/>
                  </a:lnTo>
                  <a:cubicBezTo>
                    <a:pt x="2667001" y="1570349"/>
                    <a:pt x="2637150" y="1600200"/>
                    <a:pt x="2600326" y="1600200"/>
                  </a:cubicBezTo>
                  <a:cubicBezTo>
                    <a:pt x="2563502" y="1600200"/>
                    <a:pt x="2533651" y="1570349"/>
                    <a:pt x="2533651" y="1533525"/>
                  </a:cubicBezTo>
                  <a:lnTo>
                    <a:pt x="2533651" y="386715"/>
                  </a:lnTo>
                  <a:cubicBezTo>
                    <a:pt x="2533651" y="349891"/>
                    <a:pt x="2563502" y="320040"/>
                    <a:pt x="2600326" y="320040"/>
                  </a:cubicBezTo>
                  <a:close/>
                  <a:moveTo>
                    <a:pt x="6762751" y="274320"/>
                  </a:moveTo>
                  <a:cubicBezTo>
                    <a:pt x="6799575" y="274320"/>
                    <a:pt x="6829426" y="304171"/>
                    <a:pt x="6829426" y="340995"/>
                  </a:cubicBezTo>
                  <a:lnTo>
                    <a:pt x="6829426" y="1579245"/>
                  </a:lnTo>
                  <a:cubicBezTo>
                    <a:pt x="6829426" y="1616069"/>
                    <a:pt x="6799575" y="1645920"/>
                    <a:pt x="6762751" y="1645920"/>
                  </a:cubicBezTo>
                  <a:cubicBezTo>
                    <a:pt x="6725927" y="1645920"/>
                    <a:pt x="6696076" y="1616069"/>
                    <a:pt x="6696076" y="1579245"/>
                  </a:cubicBezTo>
                  <a:lnTo>
                    <a:pt x="6696076" y="340995"/>
                  </a:lnTo>
                  <a:cubicBezTo>
                    <a:pt x="6696076" y="304171"/>
                    <a:pt x="6725927" y="274320"/>
                    <a:pt x="6762751" y="274320"/>
                  </a:cubicBezTo>
                  <a:close/>
                  <a:moveTo>
                    <a:pt x="4772026" y="243458"/>
                  </a:moveTo>
                  <a:cubicBezTo>
                    <a:pt x="4808850" y="243458"/>
                    <a:pt x="4838701" y="273309"/>
                    <a:pt x="4838701" y="310133"/>
                  </a:cubicBezTo>
                  <a:lnTo>
                    <a:pt x="4838701" y="1610108"/>
                  </a:lnTo>
                  <a:cubicBezTo>
                    <a:pt x="4838701" y="1646932"/>
                    <a:pt x="4808850" y="1676783"/>
                    <a:pt x="4772026" y="1676783"/>
                  </a:cubicBezTo>
                  <a:cubicBezTo>
                    <a:pt x="4735202" y="1676783"/>
                    <a:pt x="4705351" y="1646932"/>
                    <a:pt x="4705351" y="1610108"/>
                  </a:cubicBezTo>
                  <a:lnTo>
                    <a:pt x="4705351" y="310133"/>
                  </a:lnTo>
                  <a:cubicBezTo>
                    <a:pt x="4705351" y="273309"/>
                    <a:pt x="4735202" y="243458"/>
                    <a:pt x="4772026" y="243458"/>
                  </a:cubicBezTo>
                  <a:close/>
                  <a:moveTo>
                    <a:pt x="3143251" y="243458"/>
                  </a:moveTo>
                  <a:cubicBezTo>
                    <a:pt x="3180075" y="243458"/>
                    <a:pt x="3209926" y="273309"/>
                    <a:pt x="3209926" y="310133"/>
                  </a:cubicBezTo>
                  <a:lnTo>
                    <a:pt x="3209926" y="1610108"/>
                  </a:lnTo>
                  <a:cubicBezTo>
                    <a:pt x="3209926" y="1646932"/>
                    <a:pt x="3180075" y="1676783"/>
                    <a:pt x="3143251" y="1676783"/>
                  </a:cubicBezTo>
                  <a:cubicBezTo>
                    <a:pt x="3106427" y="1676783"/>
                    <a:pt x="3076576" y="1646932"/>
                    <a:pt x="3076576" y="1610108"/>
                  </a:cubicBezTo>
                  <a:lnTo>
                    <a:pt x="3076576" y="310133"/>
                  </a:lnTo>
                  <a:cubicBezTo>
                    <a:pt x="3076576" y="273309"/>
                    <a:pt x="3106427" y="243458"/>
                    <a:pt x="3143251" y="243458"/>
                  </a:cubicBezTo>
                  <a:close/>
                  <a:moveTo>
                    <a:pt x="247651" y="243458"/>
                  </a:moveTo>
                  <a:cubicBezTo>
                    <a:pt x="284475" y="243458"/>
                    <a:pt x="314326" y="273309"/>
                    <a:pt x="314326" y="310133"/>
                  </a:cubicBezTo>
                  <a:lnTo>
                    <a:pt x="314326" y="1610108"/>
                  </a:lnTo>
                  <a:cubicBezTo>
                    <a:pt x="314326" y="1646932"/>
                    <a:pt x="284475" y="1676783"/>
                    <a:pt x="247651" y="1676783"/>
                  </a:cubicBezTo>
                  <a:cubicBezTo>
                    <a:pt x="210828" y="1676783"/>
                    <a:pt x="180976" y="1646932"/>
                    <a:pt x="180976" y="1610108"/>
                  </a:cubicBezTo>
                  <a:lnTo>
                    <a:pt x="180976" y="310133"/>
                  </a:lnTo>
                  <a:cubicBezTo>
                    <a:pt x="180976" y="273309"/>
                    <a:pt x="210828" y="243458"/>
                    <a:pt x="247651" y="243458"/>
                  </a:cubicBezTo>
                  <a:close/>
                  <a:moveTo>
                    <a:pt x="6581776" y="182880"/>
                  </a:moveTo>
                  <a:cubicBezTo>
                    <a:pt x="6618600" y="182880"/>
                    <a:pt x="6648451" y="212731"/>
                    <a:pt x="6648451" y="249555"/>
                  </a:cubicBezTo>
                  <a:lnTo>
                    <a:pt x="6648451" y="1670685"/>
                  </a:lnTo>
                  <a:cubicBezTo>
                    <a:pt x="6648451" y="1707509"/>
                    <a:pt x="6618600" y="1737360"/>
                    <a:pt x="6581776" y="1737360"/>
                  </a:cubicBezTo>
                  <a:cubicBezTo>
                    <a:pt x="6544952" y="1737360"/>
                    <a:pt x="6515101" y="1707509"/>
                    <a:pt x="6515101" y="1670685"/>
                  </a:cubicBezTo>
                  <a:lnTo>
                    <a:pt x="6515101" y="249555"/>
                  </a:lnTo>
                  <a:cubicBezTo>
                    <a:pt x="6515101" y="212731"/>
                    <a:pt x="6544952" y="182880"/>
                    <a:pt x="6581776" y="182880"/>
                  </a:cubicBezTo>
                  <a:close/>
                  <a:moveTo>
                    <a:pt x="3505201" y="182880"/>
                  </a:moveTo>
                  <a:cubicBezTo>
                    <a:pt x="3542025" y="182880"/>
                    <a:pt x="3571876" y="212731"/>
                    <a:pt x="3571876" y="249555"/>
                  </a:cubicBezTo>
                  <a:lnTo>
                    <a:pt x="3571876" y="1670685"/>
                  </a:lnTo>
                  <a:cubicBezTo>
                    <a:pt x="3571876" y="1707509"/>
                    <a:pt x="3542025" y="1737360"/>
                    <a:pt x="3505201" y="1737360"/>
                  </a:cubicBezTo>
                  <a:cubicBezTo>
                    <a:pt x="3468377" y="1737360"/>
                    <a:pt x="3438526" y="1707509"/>
                    <a:pt x="3438526" y="1670685"/>
                  </a:cubicBezTo>
                  <a:lnTo>
                    <a:pt x="3438526" y="249555"/>
                  </a:lnTo>
                  <a:cubicBezTo>
                    <a:pt x="3438526" y="212731"/>
                    <a:pt x="3468377" y="182880"/>
                    <a:pt x="3505201" y="182880"/>
                  </a:cubicBezTo>
                  <a:close/>
                  <a:moveTo>
                    <a:pt x="4048126" y="137160"/>
                  </a:moveTo>
                  <a:cubicBezTo>
                    <a:pt x="4084950" y="137160"/>
                    <a:pt x="4114801" y="167011"/>
                    <a:pt x="4114801" y="203835"/>
                  </a:cubicBezTo>
                  <a:lnTo>
                    <a:pt x="4114801" y="1716405"/>
                  </a:lnTo>
                  <a:cubicBezTo>
                    <a:pt x="4114801" y="1753229"/>
                    <a:pt x="4084950" y="1783080"/>
                    <a:pt x="4048126" y="1783080"/>
                  </a:cubicBezTo>
                  <a:cubicBezTo>
                    <a:pt x="4011302" y="1783080"/>
                    <a:pt x="3981451" y="1753229"/>
                    <a:pt x="3981451" y="1716405"/>
                  </a:cubicBezTo>
                  <a:lnTo>
                    <a:pt x="3981451" y="203835"/>
                  </a:lnTo>
                  <a:cubicBezTo>
                    <a:pt x="3981451" y="167011"/>
                    <a:pt x="4011302" y="137160"/>
                    <a:pt x="4048126" y="137160"/>
                  </a:cubicBezTo>
                  <a:close/>
                  <a:moveTo>
                    <a:pt x="2962276" y="137160"/>
                  </a:moveTo>
                  <a:cubicBezTo>
                    <a:pt x="2999100" y="137160"/>
                    <a:pt x="3028951" y="167011"/>
                    <a:pt x="3028951" y="203835"/>
                  </a:cubicBezTo>
                  <a:lnTo>
                    <a:pt x="3028951" y="1716405"/>
                  </a:lnTo>
                  <a:cubicBezTo>
                    <a:pt x="3028951" y="1753229"/>
                    <a:pt x="2999100" y="1783080"/>
                    <a:pt x="2962276" y="1783080"/>
                  </a:cubicBezTo>
                  <a:cubicBezTo>
                    <a:pt x="2925452" y="1783080"/>
                    <a:pt x="2895601" y="1753229"/>
                    <a:pt x="2895601" y="1716405"/>
                  </a:cubicBezTo>
                  <a:lnTo>
                    <a:pt x="2895601" y="203835"/>
                  </a:lnTo>
                  <a:cubicBezTo>
                    <a:pt x="2895601" y="167011"/>
                    <a:pt x="2925452" y="137160"/>
                    <a:pt x="2962276" y="137160"/>
                  </a:cubicBezTo>
                  <a:close/>
                  <a:moveTo>
                    <a:pt x="2781301" y="91440"/>
                  </a:moveTo>
                  <a:cubicBezTo>
                    <a:pt x="2818125" y="91440"/>
                    <a:pt x="2847976" y="121291"/>
                    <a:pt x="2847976" y="158115"/>
                  </a:cubicBezTo>
                  <a:lnTo>
                    <a:pt x="2847976" y="1762125"/>
                  </a:lnTo>
                  <a:cubicBezTo>
                    <a:pt x="2847976" y="1798949"/>
                    <a:pt x="2818125" y="1828800"/>
                    <a:pt x="2781301" y="1828800"/>
                  </a:cubicBezTo>
                  <a:cubicBezTo>
                    <a:pt x="2744477" y="1828800"/>
                    <a:pt x="2714626" y="1798949"/>
                    <a:pt x="2714626" y="1762125"/>
                  </a:cubicBezTo>
                  <a:lnTo>
                    <a:pt x="2714626" y="158115"/>
                  </a:lnTo>
                  <a:cubicBezTo>
                    <a:pt x="2714626" y="121291"/>
                    <a:pt x="2744477" y="91440"/>
                    <a:pt x="2781301" y="91440"/>
                  </a:cubicBezTo>
                  <a:close/>
                  <a:moveTo>
                    <a:pt x="6400801" y="0"/>
                  </a:moveTo>
                  <a:cubicBezTo>
                    <a:pt x="6437625" y="0"/>
                    <a:pt x="6467476" y="29851"/>
                    <a:pt x="6467476" y="66675"/>
                  </a:cubicBezTo>
                  <a:lnTo>
                    <a:pt x="6467476" y="1853565"/>
                  </a:lnTo>
                  <a:cubicBezTo>
                    <a:pt x="6467476" y="1890389"/>
                    <a:pt x="6437625" y="1920240"/>
                    <a:pt x="6400801" y="1920240"/>
                  </a:cubicBezTo>
                  <a:cubicBezTo>
                    <a:pt x="6363977" y="1920240"/>
                    <a:pt x="6334126" y="1890389"/>
                    <a:pt x="6334126" y="1853565"/>
                  </a:cubicBezTo>
                  <a:lnTo>
                    <a:pt x="6334126" y="66675"/>
                  </a:lnTo>
                  <a:cubicBezTo>
                    <a:pt x="6334126" y="29851"/>
                    <a:pt x="6363977" y="0"/>
                    <a:pt x="6400801" y="0"/>
                  </a:cubicBezTo>
                  <a:close/>
                  <a:moveTo>
                    <a:pt x="3867151" y="0"/>
                  </a:moveTo>
                  <a:cubicBezTo>
                    <a:pt x="3903975" y="0"/>
                    <a:pt x="3933826" y="29851"/>
                    <a:pt x="3933826" y="66675"/>
                  </a:cubicBezTo>
                  <a:lnTo>
                    <a:pt x="3933826" y="1853565"/>
                  </a:lnTo>
                  <a:cubicBezTo>
                    <a:pt x="3933826" y="1890389"/>
                    <a:pt x="3903975" y="1920240"/>
                    <a:pt x="3867151" y="1920240"/>
                  </a:cubicBezTo>
                  <a:cubicBezTo>
                    <a:pt x="3830327" y="1920240"/>
                    <a:pt x="3800476" y="1890389"/>
                    <a:pt x="3800476" y="1853565"/>
                  </a:cubicBezTo>
                  <a:lnTo>
                    <a:pt x="3800476" y="66675"/>
                  </a:lnTo>
                  <a:cubicBezTo>
                    <a:pt x="3800476" y="29851"/>
                    <a:pt x="3830327" y="0"/>
                    <a:pt x="386715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100000"/>
                  </a:schemeClr>
                </a:gs>
                <a:gs pos="19000">
                  <a:schemeClr val="accent2">
                    <a:lumMod val="100000"/>
                  </a:schemeClr>
                </a:gs>
                <a:gs pos="43000">
                  <a:schemeClr val="accent3">
                    <a:lumMod val="100000"/>
                  </a:schemeClr>
                </a:gs>
                <a:gs pos="100000">
                  <a:schemeClr val="accent6"/>
                </a:gs>
                <a:gs pos="78000">
                  <a:schemeClr val="accent5"/>
                </a:gs>
                <a:gs pos="60000">
                  <a:schemeClr val="accent4">
                    <a:lumMod val="10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28E4555-B07F-4A33-8E31-19C0D7167A28}"/>
              </a:ext>
            </a:extLst>
          </p:cNvPr>
          <p:cNvSpPr/>
          <p:nvPr/>
        </p:nvSpPr>
        <p:spPr>
          <a:xfrm>
            <a:off x="529008" y="1590676"/>
            <a:ext cx="6900493" cy="3892223"/>
          </a:xfrm>
          <a:custGeom>
            <a:avLst/>
            <a:gdLst>
              <a:gd name="connsiteX0" fmla="*/ 504825 w 3600450"/>
              <a:gd name="connsiteY0" fmla="*/ 3324225 h 3324225"/>
              <a:gd name="connsiteX1" fmla="*/ 0 w 3600450"/>
              <a:gd name="connsiteY1" fmla="*/ 2886075 h 3324225"/>
              <a:gd name="connsiteX2" fmla="*/ 1028700 w 3600450"/>
              <a:gd name="connsiteY2" fmla="*/ 1533525 h 3324225"/>
              <a:gd name="connsiteX3" fmla="*/ 2743200 w 3600450"/>
              <a:gd name="connsiteY3" fmla="*/ 1543050 h 3324225"/>
              <a:gd name="connsiteX4" fmla="*/ 3238500 w 3600450"/>
              <a:gd name="connsiteY4" fmla="*/ 257175 h 3324225"/>
              <a:gd name="connsiteX5" fmla="*/ 3600450 w 3600450"/>
              <a:gd name="connsiteY5" fmla="*/ 0 h 3324225"/>
              <a:gd name="connsiteX0" fmla="*/ 504825 w 3600450"/>
              <a:gd name="connsiteY0" fmla="*/ 3324225 h 3324225"/>
              <a:gd name="connsiteX1" fmla="*/ 0 w 3600450"/>
              <a:gd name="connsiteY1" fmla="*/ 2886075 h 3324225"/>
              <a:gd name="connsiteX2" fmla="*/ 638175 w 3600450"/>
              <a:gd name="connsiteY2" fmla="*/ 2114550 h 3324225"/>
              <a:gd name="connsiteX3" fmla="*/ 2743200 w 3600450"/>
              <a:gd name="connsiteY3" fmla="*/ 1543050 h 3324225"/>
              <a:gd name="connsiteX4" fmla="*/ 3238500 w 3600450"/>
              <a:gd name="connsiteY4" fmla="*/ 257175 h 3324225"/>
              <a:gd name="connsiteX5" fmla="*/ 3600450 w 3600450"/>
              <a:gd name="connsiteY5" fmla="*/ 0 h 3324225"/>
              <a:gd name="connsiteX0" fmla="*/ 504825 w 3600450"/>
              <a:gd name="connsiteY0" fmla="*/ 3324225 h 3324225"/>
              <a:gd name="connsiteX1" fmla="*/ 0 w 3600450"/>
              <a:gd name="connsiteY1" fmla="*/ 2886075 h 3324225"/>
              <a:gd name="connsiteX2" fmla="*/ 638175 w 3600450"/>
              <a:gd name="connsiteY2" fmla="*/ 2114550 h 3324225"/>
              <a:gd name="connsiteX3" fmla="*/ 2295525 w 3600450"/>
              <a:gd name="connsiteY3" fmla="*/ 1905000 h 3324225"/>
              <a:gd name="connsiteX4" fmla="*/ 3238500 w 3600450"/>
              <a:gd name="connsiteY4" fmla="*/ 257175 h 3324225"/>
              <a:gd name="connsiteX5" fmla="*/ 3600450 w 3600450"/>
              <a:gd name="connsiteY5" fmla="*/ 0 h 3324225"/>
              <a:gd name="connsiteX0" fmla="*/ 504825 w 3600450"/>
              <a:gd name="connsiteY0" fmla="*/ 3324225 h 3324225"/>
              <a:gd name="connsiteX1" fmla="*/ 0 w 3600450"/>
              <a:gd name="connsiteY1" fmla="*/ 2886075 h 3324225"/>
              <a:gd name="connsiteX2" fmla="*/ 638175 w 3600450"/>
              <a:gd name="connsiteY2" fmla="*/ 2114550 h 3324225"/>
              <a:gd name="connsiteX3" fmla="*/ 1657350 w 3600450"/>
              <a:gd name="connsiteY3" fmla="*/ 1895475 h 3324225"/>
              <a:gd name="connsiteX4" fmla="*/ 3238500 w 3600450"/>
              <a:gd name="connsiteY4" fmla="*/ 257175 h 3324225"/>
              <a:gd name="connsiteX5" fmla="*/ 3600450 w 3600450"/>
              <a:gd name="connsiteY5" fmla="*/ 0 h 3324225"/>
              <a:gd name="connsiteX0" fmla="*/ 1409700 w 4505325"/>
              <a:gd name="connsiteY0" fmla="*/ 3324225 h 3324225"/>
              <a:gd name="connsiteX1" fmla="*/ 0 w 4505325"/>
              <a:gd name="connsiteY1" fmla="*/ 3048000 h 3324225"/>
              <a:gd name="connsiteX2" fmla="*/ 1543050 w 4505325"/>
              <a:gd name="connsiteY2" fmla="*/ 2114550 h 3324225"/>
              <a:gd name="connsiteX3" fmla="*/ 2562225 w 4505325"/>
              <a:gd name="connsiteY3" fmla="*/ 1895475 h 3324225"/>
              <a:gd name="connsiteX4" fmla="*/ 4143375 w 4505325"/>
              <a:gd name="connsiteY4" fmla="*/ 257175 h 3324225"/>
              <a:gd name="connsiteX5" fmla="*/ 4505325 w 4505325"/>
              <a:gd name="connsiteY5" fmla="*/ 0 h 3324225"/>
              <a:gd name="connsiteX0" fmla="*/ 1409700 w 4505325"/>
              <a:gd name="connsiteY0" fmla="*/ 3324225 h 3324225"/>
              <a:gd name="connsiteX1" fmla="*/ 0 w 4505325"/>
              <a:gd name="connsiteY1" fmla="*/ 3048000 h 3324225"/>
              <a:gd name="connsiteX2" fmla="*/ 571500 w 4505325"/>
              <a:gd name="connsiteY2" fmla="*/ 2000250 h 3324225"/>
              <a:gd name="connsiteX3" fmla="*/ 2562225 w 4505325"/>
              <a:gd name="connsiteY3" fmla="*/ 1895475 h 3324225"/>
              <a:gd name="connsiteX4" fmla="*/ 4143375 w 4505325"/>
              <a:gd name="connsiteY4" fmla="*/ 257175 h 3324225"/>
              <a:gd name="connsiteX5" fmla="*/ 4505325 w 4505325"/>
              <a:gd name="connsiteY5" fmla="*/ 0 h 3324225"/>
              <a:gd name="connsiteX0" fmla="*/ 1409700 w 4505325"/>
              <a:gd name="connsiteY0" fmla="*/ 3324225 h 3324225"/>
              <a:gd name="connsiteX1" fmla="*/ 0 w 4505325"/>
              <a:gd name="connsiteY1" fmla="*/ 3048000 h 3324225"/>
              <a:gd name="connsiteX2" fmla="*/ 571500 w 4505325"/>
              <a:gd name="connsiteY2" fmla="*/ 2000250 h 3324225"/>
              <a:gd name="connsiteX3" fmla="*/ 2028825 w 4505325"/>
              <a:gd name="connsiteY3" fmla="*/ 1638300 h 3324225"/>
              <a:gd name="connsiteX4" fmla="*/ 4143375 w 4505325"/>
              <a:gd name="connsiteY4" fmla="*/ 257175 h 3324225"/>
              <a:gd name="connsiteX5" fmla="*/ 4505325 w 4505325"/>
              <a:gd name="connsiteY5" fmla="*/ 0 h 3324225"/>
              <a:gd name="connsiteX0" fmla="*/ 1409700 w 4505325"/>
              <a:gd name="connsiteY0" fmla="*/ 3324225 h 3324225"/>
              <a:gd name="connsiteX1" fmla="*/ 0 w 4505325"/>
              <a:gd name="connsiteY1" fmla="*/ 3048000 h 3324225"/>
              <a:gd name="connsiteX2" fmla="*/ 571500 w 4505325"/>
              <a:gd name="connsiteY2" fmla="*/ 2000250 h 3324225"/>
              <a:gd name="connsiteX3" fmla="*/ 2028825 w 4505325"/>
              <a:gd name="connsiteY3" fmla="*/ 1638300 h 3324225"/>
              <a:gd name="connsiteX4" fmla="*/ 2495550 w 4505325"/>
              <a:gd name="connsiteY4" fmla="*/ 866775 h 3324225"/>
              <a:gd name="connsiteX5" fmla="*/ 4505325 w 4505325"/>
              <a:gd name="connsiteY5" fmla="*/ 0 h 3324225"/>
              <a:gd name="connsiteX0" fmla="*/ 1409700 w 3971925"/>
              <a:gd name="connsiteY0" fmla="*/ 3228975 h 3228975"/>
              <a:gd name="connsiteX1" fmla="*/ 0 w 3971925"/>
              <a:gd name="connsiteY1" fmla="*/ 2952750 h 3228975"/>
              <a:gd name="connsiteX2" fmla="*/ 571500 w 3971925"/>
              <a:gd name="connsiteY2" fmla="*/ 1905000 h 3228975"/>
              <a:gd name="connsiteX3" fmla="*/ 2028825 w 3971925"/>
              <a:gd name="connsiteY3" fmla="*/ 1543050 h 3228975"/>
              <a:gd name="connsiteX4" fmla="*/ 2495550 w 3971925"/>
              <a:gd name="connsiteY4" fmla="*/ 771525 h 3228975"/>
              <a:gd name="connsiteX5" fmla="*/ 3971925 w 3971925"/>
              <a:gd name="connsiteY5" fmla="*/ 0 h 3228975"/>
              <a:gd name="connsiteX0" fmla="*/ 1409700 w 3971925"/>
              <a:gd name="connsiteY0" fmla="*/ 3228975 h 3228975"/>
              <a:gd name="connsiteX1" fmla="*/ 0 w 3971925"/>
              <a:gd name="connsiteY1" fmla="*/ 2952750 h 3228975"/>
              <a:gd name="connsiteX2" fmla="*/ 571500 w 3971925"/>
              <a:gd name="connsiteY2" fmla="*/ 1905000 h 3228975"/>
              <a:gd name="connsiteX3" fmla="*/ 1724025 w 3971925"/>
              <a:gd name="connsiteY3" fmla="*/ 1562100 h 3228975"/>
              <a:gd name="connsiteX4" fmla="*/ 2495550 w 3971925"/>
              <a:gd name="connsiteY4" fmla="*/ 771525 h 3228975"/>
              <a:gd name="connsiteX5" fmla="*/ 3971925 w 3971925"/>
              <a:gd name="connsiteY5" fmla="*/ 0 h 3228975"/>
              <a:gd name="connsiteX0" fmla="*/ 1409700 w 3162300"/>
              <a:gd name="connsiteY0" fmla="*/ 3276600 h 3276600"/>
              <a:gd name="connsiteX1" fmla="*/ 0 w 3162300"/>
              <a:gd name="connsiteY1" fmla="*/ 3000375 h 3276600"/>
              <a:gd name="connsiteX2" fmla="*/ 571500 w 3162300"/>
              <a:gd name="connsiteY2" fmla="*/ 1952625 h 3276600"/>
              <a:gd name="connsiteX3" fmla="*/ 1724025 w 3162300"/>
              <a:gd name="connsiteY3" fmla="*/ 1609725 h 3276600"/>
              <a:gd name="connsiteX4" fmla="*/ 2495550 w 3162300"/>
              <a:gd name="connsiteY4" fmla="*/ 819150 h 3276600"/>
              <a:gd name="connsiteX5" fmla="*/ 3162300 w 3162300"/>
              <a:gd name="connsiteY5" fmla="*/ 0 h 3276600"/>
              <a:gd name="connsiteX0" fmla="*/ 1409700 w 3162300"/>
              <a:gd name="connsiteY0" fmla="*/ 3276600 h 3276600"/>
              <a:gd name="connsiteX1" fmla="*/ 0 w 3162300"/>
              <a:gd name="connsiteY1" fmla="*/ 3000375 h 3276600"/>
              <a:gd name="connsiteX2" fmla="*/ 571500 w 3162300"/>
              <a:gd name="connsiteY2" fmla="*/ 1952625 h 3276600"/>
              <a:gd name="connsiteX3" fmla="*/ 1724025 w 3162300"/>
              <a:gd name="connsiteY3" fmla="*/ 1609725 h 3276600"/>
              <a:gd name="connsiteX4" fmla="*/ 2247900 w 3162300"/>
              <a:gd name="connsiteY4" fmla="*/ 781050 h 3276600"/>
              <a:gd name="connsiteX5" fmla="*/ 3162300 w 3162300"/>
              <a:gd name="connsiteY5" fmla="*/ 0 h 3276600"/>
              <a:gd name="connsiteX0" fmla="*/ 1409700 w 3324225"/>
              <a:gd name="connsiteY0" fmla="*/ 3114675 h 3114675"/>
              <a:gd name="connsiteX1" fmla="*/ 0 w 3324225"/>
              <a:gd name="connsiteY1" fmla="*/ 2838450 h 3114675"/>
              <a:gd name="connsiteX2" fmla="*/ 571500 w 3324225"/>
              <a:gd name="connsiteY2" fmla="*/ 1790700 h 3114675"/>
              <a:gd name="connsiteX3" fmla="*/ 1724025 w 3324225"/>
              <a:gd name="connsiteY3" fmla="*/ 1447800 h 3114675"/>
              <a:gd name="connsiteX4" fmla="*/ 2247900 w 3324225"/>
              <a:gd name="connsiteY4" fmla="*/ 619125 h 3114675"/>
              <a:gd name="connsiteX5" fmla="*/ 3324225 w 3324225"/>
              <a:gd name="connsiteY5" fmla="*/ 0 h 3114675"/>
              <a:gd name="connsiteX0" fmla="*/ 1409700 w 3324225"/>
              <a:gd name="connsiteY0" fmla="*/ 3114675 h 3116337"/>
              <a:gd name="connsiteX1" fmla="*/ 0 w 3324225"/>
              <a:gd name="connsiteY1" fmla="*/ 2838450 h 3116337"/>
              <a:gd name="connsiteX2" fmla="*/ 571500 w 3324225"/>
              <a:gd name="connsiteY2" fmla="*/ 1790700 h 3116337"/>
              <a:gd name="connsiteX3" fmla="*/ 1724025 w 3324225"/>
              <a:gd name="connsiteY3" fmla="*/ 1447800 h 3116337"/>
              <a:gd name="connsiteX4" fmla="*/ 2247900 w 3324225"/>
              <a:gd name="connsiteY4" fmla="*/ 619125 h 3116337"/>
              <a:gd name="connsiteX5" fmla="*/ 3324225 w 3324225"/>
              <a:gd name="connsiteY5" fmla="*/ 0 h 3116337"/>
              <a:gd name="connsiteX0" fmla="*/ 1463442 w 3377967"/>
              <a:gd name="connsiteY0" fmla="*/ 3114675 h 3116337"/>
              <a:gd name="connsiteX1" fmla="*/ 53742 w 3377967"/>
              <a:gd name="connsiteY1" fmla="*/ 2838450 h 3116337"/>
              <a:gd name="connsiteX2" fmla="*/ 625242 w 3377967"/>
              <a:gd name="connsiteY2" fmla="*/ 1790700 h 3116337"/>
              <a:gd name="connsiteX3" fmla="*/ 1777767 w 3377967"/>
              <a:gd name="connsiteY3" fmla="*/ 1447800 h 3116337"/>
              <a:gd name="connsiteX4" fmla="*/ 2301642 w 3377967"/>
              <a:gd name="connsiteY4" fmla="*/ 619125 h 3116337"/>
              <a:gd name="connsiteX5" fmla="*/ 3377967 w 3377967"/>
              <a:gd name="connsiteY5" fmla="*/ 0 h 3116337"/>
              <a:gd name="connsiteX0" fmla="*/ 1463442 w 3377967"/>
              <a:gd name="connsiteY0" fmla="*/ 3114675 h 3118177"/>
              <a:gd name="connsiteX1" fmla="*/ 53742 w 3377967"/>
              <a:gd name="connsiteY1" fmla="*/ 2838450 h 3118177"/>
              <a:gd name="connsiteX2" fmla="*/ 625242 w 3377967"/>
              <a:gd name="connsiteY2" fmla="*/ 1790700 h 3118177"/>
              <a:gd name="connsiteX3" fmla="*/ 1777767 w 3377967"/>
              <a:gd name="connsiteY3" fmla="*/ 1447800 h 3118177"/>
              <a:gd name="connsiteX4" fmla="*/ 2301642 w 3377967"/>
              <a:gd name="connsiteY4" fmla="*/ 619125 h 3118177"/>
              <a:gd name="connsiteX5" fmla="*/ 3377967 w 3377967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35256"/>
              <a:gd name="connsiteY0" fmla="*/ 3187504 h 3191006"/>
              <a:gd name="connsiteX1" fmla="*/ 67675 w 3335256"/>
              <a:gd name="connsiteY1" fmla="*/ 2911279 h 3191006"/>
              <a:gd name="connsiteX2" fmla="*/ 639175 w 3335256"/>
              <a:gd name="connsiteY2" fmla="*/ 1863529 h 3191006"/>
              <a:gd name="connsiteX3" fmla="*/ 1791700 w 3335256"/>
              <a:gd name="connsiteY3" fmla="*/ 1520629 h 3191006"/>
              <a:gd name="connsiteX4" fmla="*/ 2315575 w 3335256"/>
              <a:gd name="connsiteY4" fmla="*/ 691954 h 3191006"/>
              <a:gd name="connsiteX5" fmla="*/ 3335256 w 3335256"/>
              <a:gd name="connsiteY5" fmla="*/ 0 h 3191006"/>
              <a:gd name="connsiteX0" fmla="*/ 1477375 w 3335256"/>
              <a:gd name="connsiteY0" fmla="*/ 3187504 h 3191006"/>
              <a:gd name="connsiteX1" fmla="*/ 67675 w 3335256"/>
              <a:gd name="connsiteY1" fmla="*/ 2911279 h 3191006"/>
              <a:gd name="connsiteX2" fmla="*/ 639175 w 3335256"/>
              <a:gd name="connsiteY2" fmla="*/ 1863529 h 3191006"/>
              <a:gd name="connsiteX3" fmla="*/ 1791700 w 3335256"/>
              <a:gd name="connsiteY3" fmla="*/ 1520629 h 3191006"/>
              <a:gd name="connsiteX4" fmla="*/ 2315575 w 3335256"/>
              <a:gd name="connsiteY4" fmla="*/ 691954 h 3191006"/>
              <a:gd name="connsiteX5" fmla="*/ 3335256 w 3335256"/>
              <a:gd name="connsiteY5" fmla="*/ 0 h 3191006"/>
              <a:gd name="connsiteX0" fmla="*/ 1477375 w 3335256"/>
              <a:gd name="connsiteY0" fmla="*/ 3187504 h 3191006"/>
              <a:gd name="connsiteX1" fmla="*/ 67675 w 3335256"/>
              <a:gd name="connsiteY1" fmla="*/ 2911279 h 3191006"/>
              <a:gd name="connsiteX2" fmla="*/ 639175 w 3335256"/>
              <a:gd name="connsiteY2" fmla="*/ 1863529 h 3191006"/>
              <a:gd name="connsiteX3" fmla="*/ 1791700 w 3335256"/>
              <a:gd name="connsiteY3" fmla="*/ 1520629 h 3191006"/>
              <a:gd name="connsiteX4" fmla="*/ 2315575 w 3335256"/>
              <a:gd name="connsiteY4" fmla="*/ 691954 h 3191006"/>
              <a:gd name="connsiteX5" fmla="*/ 3335256 w 3335256"/>
              <a:gd name="connsiteY5" fmla="*/ 0 h 3191006"/>
              <a:gd name="connsiteX0" fmla="*/ 1477375 w 3335256"/>
              <a:gd name="connsiteY0" fmla="*/ 3187504 h 3191006"/>
              <a:gd name="connsiteX1" fmla="*/ 67675 w 3335256"/>
              <a:gd name="connsiteY1" fmla="*/ 2911279 h 3191006"/>
              <a:gd name="connsiteX2" fmla="*/ 639175 w 3335256"/>
              <a:gd name="connsiteY2" fmla="*/ 1863529 h 3191006"/>
              <a:gd name="connsiteX3" fmla="*/ 1791700 w 3335256"/>
              <a:gd name="connsiteY3" fmla="*/ 1520629 h 3191006"/>
              <a:gd name="connsiteX4" fmla="*/ 2315575 w 3335256"/>
              <a:gd name="connsiteY4" fmla="*/ 691954 h 3191006"/>
              <a:gd name="connsiteX5" fmla="*/ 3335256 w 3335256"/>
              <a:gd name="connsiteY5" fmla="*/ 0 h 3191006"/>
              <a:gd name="connsiteX0" fmla="*/ 1477375 w 3335256"/>
              <a:gd name="connsiteY0" fmla="*/ 3187504 h 3191006"/>
              <a:gd name="connsiteX1" fmla="*/ 67675 w 3335256"/>
              <a:gd name="connsiteY1" fmla="*/ 2911279 h 3191006"/>
              <a:gd name="connsiteX2" fmla="*/ 639175 w 3335256"/>
              <a:gd name="connsiteY2" fmla="*/ 1863529 h 3191006"/>
              <a:gd name="connsiteX3" fmla="*/ 1791700 w 3335256"/>
              <a:gd name="connsiteY3" fmla="*/ 1520629 h 3191006"/>
              <a:gd name="connsiteX4" fmla="*/ 2315575 w 3335256"/>
              <a:gd name="connsiteY4" fmla="*/ 691954 h 3191006"/>
              <a:gd name="connsiteX5" fmla="*/ 3335256 w 3335256"/>
              <a:gd name="connsiteY5" fmla="*/ 0 h 3191006"/>
              <a:gd name="connsiteX0" fmla="*/ 1477375 w 3335256"/>
              <a:gd name="connsiteY0" fmla="*/ 3187504 h 3191006"/>
              <a:gd name="connsiteX1" fmla="*/ 67675 w 3335256"/>
              <a:gd name="connsiteY1" fmla="*/ 2911279 h 3191006"/>
              <a:gd name="connsiteX2" fmla="*/ 639175 w 3335256"/>
              <a:gd name="connsiteY2" fmla="*/ 1863529 h 3191006"/>
              <a:gd name="connsiteX3" fmla="*/ 1791700 w 3335256"/>
              <a:gd name="connsiteY3" fmla="*/ 1520629 h 3191006"/>
              <a:gd name="connsiteX4" fmla="*/ 2315575 w 3335256"/>
              <a:gd name="connsiteY4" fmla="*/ 691954 h 3191006"/>
              <a:gd name="connsiteX5" fmla="*/ 3335256 w 3335256"/>
              <a:gd name="connsiteY5" fmla="*/ 0 h 3191006"/>
              <a:gd name="connsiteX0" fmla="*/ 1838604 w 3335256"/>
              <a:gd name="connsiteY0" fmla="*/ 3213292 h 3216143"/>
              <a:gd name="connsiteX1" fmla="*/ 67675 w 3335256"/>
              <a:gd name="connsiteY1" fmla="*/ 2911279 h 3216143"/>
              <a:gd name="connsiteX2" fmla="*/ 639175 w 3335256"/>
              <a:gd name="connsiteY2" fmla="*/ 1863529 h 3216143"/>
              <a:gd name="connsiteX3" fmla="*/ 1791700 w 3335256"/>
              <a:gd name="connsiteY3" fmla="*/ 1520629 h 3216143"/>
              <a:gd name="connsiteX4" fmla="*/ 2315575 w 3335256"/>
              <a:gd name="connsiteY4" fmla="*/ 691954 h 3216143"/>
              <a:gd name="connsiteX5" fmla="*/ 3335256 w 3335256"/>
              <a:gd name="connsiteY5" fmla="*/ 0 h 3216143"/>
              <a:gd name="connsiteX0" fmla="*/ 1838604 w 3335256"/>
              <a:gd name="connsiteY0" fmla="*/ 3213292 h 3218057"/>
              <a:gd name="connsiteX1" fmla="*/ 67675 w 3335256"/>
              <a:gd name="connsiteY1" fmla="*/ 2911279 h 3218057"/>
              <a:gd name="connsiteX2" fmla="*/ 639175 w 3335256"/>
              <a:gd name="connsiteY2" fmla="*/ 1863529 h 3218057"/>
              <a:gd name="connsiteX3" fmla="*/ 1791700 w 3335256"/>
              <a:gd name="connsiteY3" fmla="*/ 1520629 h 3218057"/>
              <a:gd name="connsiteX4" fmla="*/ 2315575 w 3335256"/>
              <a:gd name="connsiteY4" fmla="*/ 691954 h 3218057"/>
              <a:gd name="connsiteX5" fmla="*/ 3335256 w 3335256"/>
              <a:gd name="connsiteY5" fmla="*/ 0 h 3218057"/>
              <a:gd name="connsiteX0" fmla="*/ 1850218 w 3346870"/>
              <a:gd name="connsiteY0" fmla="*/ 3213292 h 3218057"/>
              <a:gd name="connsiteX1" fmla="*/ 79289 w 3346870"/>
              <a:gd name="connsiteY1" fmla="*/ 2911279 h 3218057"/>
              <a:gd name="connsiteX2" fmla="*/ 650789 w 3346870"/>
              <a:gd name="connsiteY2" fmla="*/ 1863529 h 3218057"/>
              <a:gd name="connsiteX3" fmla="*/ 1803314 w 3346870"/>
              <a:gd name="connsiteY3" fmla="*/ 1520629 h 3218057"/>
              <a:gd name="connsiteX4" fmla="*/ 2327189 w 3346870"/>
              <a:gd name="connsiteY4" fmla="*/ 691954 h 3218057"/>
              <a:gd name="connsiteX5" fmla="*/ 3346870 w 3346870"/>
              <a:gd name="connsiteY5" fmla="*/ 0 h 3218057"/>
              <a:gd name="connsiteX0" fmla="*/ 1850218 w 3346870"/>
              <a:gd name="connsiteY0" fmla="*/ 3213292 h 3218057"/>
              <a:gd name="connsiteX1" fmla="*/ 79289 w 3346870"/>
              <a:gd name="connsiteY1" fmla="*/ 2911279 h 3218057"/>
              <a:gd name="connsiteX2" fmla="*/ 650789 w 3346870"/>
              <a:gd name="connsiteY2" fmla="*/ 1863529 h 3218057"/>
              <a:gd name="connsiteX3" fmla="*/ 1803314 w 3346870"/>
              <a:gd name="connsiteY3" fmla="*/ 1520629 h 3218057"/>
              <a:gd name="connsiteX4" fmla="*/ 2327189 w 3346870"/>
              <a:gd name="connsiteY4" fmla="*/ 691954 h 3218057"/>
              <a:gd name="connsiteX5" fmla="*/ 3346870 w 3346870"/>
              <a:gd name="connsiteY5" fmla="*/ 0 h 3218057"/>
              <a:gd name="connsiteX0" fmla="*/ 1862820 w 3359472"/>
              <a:gd name="connsiteY0" fmla="*/ 3213292 h 3218057"/>
              <a:gd name="connsiteX1" fmla="*/ 91891 w 3359472"/>
              <a:gd name="connsiteY1" fmla="*/ 2911279 h 3218057"/>
              <a:gd name="connsiteX2" fmla="*/ 663391 w 3359472"/>
              <a:gd name="connsiteY2" fmla="*/ 1863529 h 3218057"/>
              <a:gd name="connsiteX3" fmla="*/ 1815916 w 3359472"/>
              <a:gd name="connsiteY3" fmla="*/ 1520629 h 3218057"/>
              <a:gd name="connsiteX4" fmla="*/ 2339791 w 3359472"/>
              <a:gd name="connsiteY4" fmla="*/ 691954 h 3218057"/>
              <a:gd name="connsiteX5" fmla="*/ 3359472 w 3359472"/>
              <a:gd name="connsiteY5" fmla="*/ 0 h 3218057"/>
              <a:gd name="connsiteX0" fmla="*/ 1862820 w 3359472"/>
              <a:gd name="connsiteY0" fmla="*/ 3213292 h 3218057"/>
              <a:gd name="connsiteX1" fmla="*/ 91891 w 3359472"/>
              <a:gd name="connsiteY1" fmla="*/ 2911279 h 3218057"/>
              <a:gd name="connsiteX2" fmla="*/ 663391 w 3359472"/>
              <a:gd name="connsiteY2" fmla="*/ 1863529 h 3218057"/>
              <a:gd name="connsiteX3" fmla="*/ 1815916 w 3359472"/>
              <a:gd name="connsiteY3" fmla="*/ 1520629 h 3218057"/>
              <a:gd name="connsiteX4" fmla="*/ 2339791 w 3359472"/>
              <a:gd name="connsiteY4" fmla="*/ 691954 h 3218057"/>
              <a:gd name="connsiteX5" fmla="*/ 3359472 w 3359472"/>
              <a:gd name="connsiteY5" fmla="*/ 0 h 3218057"/>
              <a:gd name="connsiteX0" fmla="*/ 1862820 w 3359472"/>
              <a:gd name="connsiteY0" fmla="*/ 3213292 h 3218057"/>
              <a:gd name="connsiteX1" fmla="*/ 91891 w 3359472"/>
              <a:gd name="connsiteY1" fmla="*/ 2911279 h 3218057"/>
              <a:gd name="connsiteX2" fmla="*/ 663391 w 3359472"/>
              <a:gd name="connsiteY2" fmla="*/ 1863529 h 3218057"/>
              <a:gd name="connsiteX3" fmla="*/ 1815916 w 3359472"/>
              <a:gd name="connsiteY3" fmla="*/ 1520629 h 3218057"/>
              <a:gd name="connsiteX4" fmla="*/ 2339791 w 3359472"/>
              <a:gd name="connsiteY4" fmla="*/ 691954 h 3218057"/>
              <a:gd name="connsiteX5" fmla="*/ 3359472 w 3359472"/>
              <a:gd name="connsiteY5" fmla="*/ 0 h 3218057"/>
              <a:gd name="connsiteX0" fmla="*/ 1862820 w 3359472"/>
              <a:gd name="connsiteY0" fmla="*/ 3213292 h 3218057"/>
              <a:gd name="connsiteX1" fmla="*/ 91891 w 3359472"/>
              <a:gd name="connsiteY1" fmla="*/ 2911279 h 3218057"/>
              <a:gd name="connsiteX2" fmla="*/ 663391 w 3359472"/>
              <a:gd name="connsiteY2" fmla="*/ 1863529 h 3218057"/>
              <a:gd name="connsiteX3" fmla="*/ 1815916 w 3359472"/>
              <a:gd name="connsiteY3" fmla="*/ 1520629 h 3218057"/>
              <a:gd name="connsiteX4" fmla="*/ 2339791 w 3359472"/>
              <a:gd name="connsiteY4" fmla="*/ 691954 h 3218057"/>
              <a:gd name="connsiteX5" fmla="*/ 3359472 w 3359472"/>
              <a:gd name="connsiteY5" fmla="*/ 0 h 3218057"/>
              <a:gd name="connsiteX0" fmla="*/ 1862820 w 3359472"/>
              <a:gd name="connsiteY0" fmla="*/ 3213292 h 3218057"/>
              <a:gd name="connsiteX1" fmla="*/ 91891 w 3359472"/>
              <a:gd name="connsiteY1" fmla="*/ 2911279 h 3218057"/>
              <a:gd name="connsiteX2" fmla="*/ 663391 w 3359472"/>
              <a:gd name="connsiteY2" fmla="*/ 1863529 h 3218057"/>
              <a:gd name="connsiteX3" fmla="*/ 1815916 w 3359472"/>
              <a:gd name="connsiteY3" fmla="*/ 1520629 h 3218057"/>
              <a:gd name="connsiteX4" fmla="*/ 2339791 w 3359472"/>
              <a:gd name="connsiteY4" fmla="*/ 691954 h 3218057"/>
              <a:gd name="connsiteX5" fmla="*/ 3359472 w 3359472"/>
              <a:gd name="connsiteY5" fmla="*/ 0 h 3218057"/>
              <a:gd name="connsiteX0" fmla="*/ 1862820 w 8519637"/>
              <a:gd name="connsiteY0" fmla="*/ 4248465 h 4253230"/>
              <a:gd name="connsiteX1" fmla="*/ 91891 w 8519637"/>
              <a:gd name="connsiteY1" fmla="*/ 3946452 h 4253230"/>
              <a:gd name="connsiteX2" fmla="*/ 663391 w 8519637"/>
              <a:gd name="connsiteY2" fmla="*/ 2898702 h 4253230"/>
              <a:gd name="connsiteX3" fmla="*/ 1815916 w 8519637"/>
              <a:gd name="connsiteY3" fmla="*/ 2555802 h 4253230"/>
              <a:gd name="connsiteX4" fmla="*/ 2339791 w 8519637"/>
              <a:gd name="connsiteY4" fmla="*/ 1727127 h 4253230"/>
              <a:gd name="connsiteX5" fmla="*/ 8519637 w 8519637"/>
              <a:gd name="connsiteY5" fmla="*/ 0 h 4253230"/>
              <a:gd name="connsiteX0" fmla="*/ 1862820 w 8519637"/>
              <a:gd name="connsiteY0" fmla="*/ 4248465 h 4253230"/>
              <a:gd name="connsiteX1" fmla="*/ 91891 w 8519637"/>
              <a:gd name="connsiteY1" fmla="*/ 3946452 h 4253230"/>
              <a:gd name="connsiteX2" fmla="*/ 663391 w 8519637"/>
              <a:gd name="connsiteY2" fmla="*/ 2898702 h 4253230"/>
              <a:gd name="connsiteX3" fmla="*/ 1815916 w 8519637"/>
              <a:gd name="connsiteY3" fmla="*/ 2555802 h 4253230"/>
              <a:gd name="connsiteX4" fmla="*/ 2445821 w 8519637"/>
              <a:gd name="connsiteY4" fmla="*/ 895119 h 4253230"/>
              <a:gd name="connsiteX5" fmla="*/ 8519637 w 8519637"/>
              <a:gd name="connsiteY5" fmla="*/ 0 h 4253230"/>
              <a:gd name="connsiteX0" fmla="*/ 1862820 w 8519637"/>
              <a:gd name="connsiteY0" fmla="*/ 4248465 h 4253230"/>
              <a:gd name="connsiteX1" fmla="*/ 91891 w 8519637"/>
              <a:gd name="connsiteY1" fmla="*/ 3946452 h 4253230"/>
              <a:gd name="connsiteX2" fmla="*/ 663391 w 8519637"/>
              <a:gd name="connsiteY2" fmla="*/ 2898702 h 4253230"/>
              <a:gd name="connsiteX3" fmla="*/ 1427137 w 8519637"/>
              <a:gd name="connsiteY3" fmla="*/ 2188170 h 4253230"/>
              <a:gd name="connsiteX4" fmla="*/ 2445821 w 8519637"/>
              <a:gd name="connsiteY4" fmla="*/ 895119 h 4253230"/>
              <a:gd name="connsiteX5" fmla="*/ 8519637 w 8519637"/>
              <a:gd name="connsiteY5" fmla="*/ 0 h 4253230"/>
              <a:gd name="connsiteX0" fmla="*/ 1843862 w 8500679"/>
              <a:gd name="connsiteY0" fmla="*/ 4248465 h 4253230"/>
              <a:gd name="connsiteX1" fmla="*/ 72933 w 8500679"/>
              <a:gd name="connsiteY1" fmla="*/ 3946452 h 4253230"/>
              <a:gd name="connsiteX2" fmla="*/ 809370 w 8500679"/>
              <a:gd name="connsiteY2" fmla="*/ 3179263 h 4253230"/>
              <a:gd name="connsiteX3" fmla="*/ 1408179 w 8500679"/>
              <a:gd name="connsiteY3" fmla="*/ 2188170 h 4253230"/>
              <a:gd name="connsiteX4" fmla="*/ 2426863 w 8500679"/>
              <a:gd name="connsiteY4" fmla="*/ 895119 h 4253230"/>
              <a:gd name="connsiteX5" fmla="*/ 8500679 w 8500679"/>
              <a:gd name="connsiteY5" fmla="*/ 0 h 4253230"/>
              <a:gd name="connsiteX0" fmla="*/ 1843862 w 8500679"/>
              <a:gd name="connsiteY0" fmla="*/ 4248465 h 4253230"/>
              <a:gd name="connsiteX1" fmla="*/ 72933 w 8500679"/>
              <a:gd name="connsiteY1" fmla="*/ 3946452 h 4253230"/>
              <a:gd name="connsiteX2" fmla="*/ 809370 w 8500679"/>
              <a:gd name="connsiteY2" fmla="*/ 3179263 h 4253230"/>
              <a:gd name="connsiteX3" fmla="*/ 1408179 w 8500679"/>
              <a:gd name="connsiteY3" fmla="*/ 2188170 h 4253230"/>
              <a:gd name="connsiteX4" fmla="*/ 2426863 w 8500679"/>
              <a:gd name="connsiteY4" fmla="*/ 895119 h 4253230"/>
              <a:gd name="connsiteX5" fmla="*/ 8500679 w 8500679"/>
              <a:gd name="connsiteY5" fmla="*/ 0 h 4253230"/>
              <a:gd name="connsiteX0" fmla="*/ 1843862 w 8500679"/>
              <a:gd name="connsiteY0" fmla="*/ 4248465 h 4253230"/>
              <a:gd name="connsiteX1" fmla="*/ 72933 w 8500679"/>
              <a:gd name="connsiteY1" fmla="*/ 3946452 h 4253230"/>
              <a:gd name="connsiteX2" fmla="*/ 809370 w 8500679"/>
              <a:gd name="connsiteY2" fmla="*/ 3179263 h 4253230"/>
              <a:gd name="connsiteX3" fmla="*/ 1207899 w 8500679"/>
              <a:gd name="connsiteY3" fmla="*/ 2120449 h 4253230"/>
              <a:gd name="connsiteX4" fmla="*/ 2426863 w 8500679"/>
              <a:gd name="connsiteY4" fmla="*/ 895119 h 4253230"/>
              <a:gd name="connsiteX5" fmla="*/ 8500679 w 8500679"/>
              <a:gd name="connsiteY5" fmla="*/ 0 h 4253230"/>
              <a:gd name="connsiteX0" fmla="*/ 1843862 w 8500679"/>
              <a:gd name="connsiteY0" fmla="*/ 4248465 h 4253230"/>
              <a:gd name="connsiteX1" fmla="*/ 72933 w 8500679"/>
              <a:gd name="connsiteY1" fmla="*/ 3946452 h 4253230"/>
              <a:gd name="connsiteX2" fmla="*/ 809370 w 8500679"/>
              <a:gd name="connsiteY2" fmla="*/ 3179263 h 4253230"/>
              <a:gd name="connsiteX3" fmla="*/ 1207899 w 8500679"/>
              <a:gd name="connsiteY3" fmla="*/ 2120449 h 4253230"/>
              <a:gd name="connsiteX4" fmla="*/ 2426863 w 8500679"/>
              <a:gd name="connsiteY4" fmla="*/ 895119 h 4253230"/>
              <a:gd name="connsiteX5" fmla="*/ 8500679 w 8500679"/>
              <a:gd name="connsiteY5" fmla="*/ 0 h 4253230"/>
              <a:gd name="connsiteX0" fmla="*/ 1843862 w 8500679"/>
              <a:gd name="connsiteY0" fmla="*/ 4248465 h 4253230"/>
              <a:gd name="connsiteX1" fmla="*/ 72933 w 8500679"/>
              <a:gd name="connsiteY1" fmla="*/ 3946452 h 4253230"/>
              <a:gd name="connsiteX2" fmla="*/ 809370 w 8500679"/>
              <a:gd name="connsiteY2" fmla="*/ 3179263 h 4253230"/>
              <a:gd name="connsiteX3" fmla="*/ 1207899 w 8500679"/>
              <a:gd name="connsiteY3" fmla="*/ 2120449 h 4253230"/>
              <a:gd name="connsiteX4" fmla="*/ 2426863 w 8500679"/>
              <a:gd name="connsiteY4" fmla="*/ 895119 h 4253230"/>
              <a:gd name="connsiteX5" fmla="*/ 8500679 w 8500679"/>
              <a:gd name="connsiteY5" fmla="*/ 0 h 4253230"/>
              <a:gd name="connsiteX0" fmla="*/ 1843862 w 8500679"/>
              <a:gd name="connsiteY0" fmla="*/ 4248465 h 4253230"/>
              <a:gd name="connsiteX1" fmla="*/ 72933 w 8500679"/>
              <a:gd name="connsiteY1" fmla="*/ 3946452 h 4253230"/>
              <a:gd name="connsiteX2" fmla="*/ 809370 w 8500679"/>
              <a:gd name="connsiteY2" fmla="*/ 3179263 h 4253230"/>
              <a:gd name="connsiteX3" fmla="*/ 1207899 w 8500679"/>
              <a:gd name="connsiteY3" fmla="*/ 2120449 h 4253230"/>
              <a:gd name="connsiteX4" fmla="*/ 2426863 w 8500679"/>
              <a:gd name="connsiteY4" fmla="*/ 895119 h 4253230"/>
              <a:gd name="connsiteX5" fmla="*/ 8500679 w 8500679"/>
              <a:gd name="connsiteY5" fmla="*/ 0 h 4253230"/>
              <a:gd name="connsiteX0" fmla="*/ 1843862 w 8500679"/>
              <a:gd name="connsiteY0" fmla="*/ 4248465 h 4253230"/>
              <a:gd name="connsiteX1" fmla="*/ 72933 w 8500679"/>
              <a:gd name="connsiteY1" fmla="*/ 3946452 h 4253230"/>
              <a:gd name="connsiteX2" fmla="*/ 809370 w 8500679"/>
              <a:gd name="connsiteY2" fmla="*/ 3179263 h 4253230"/>
              <a:gd name="connsiteX3" fmla="*/ 1207899 w 8500679"/>
              <a:gd name="connsiteY3" fmla="*/ 2120449 h 4253230"/>
              <a:gd name="connsiteX4" fmla="*/ 2426863 w 8500679"/>
              <a:gd name="connsiteY4" fmla="*/ 895119 h 4253230"/>
              <a:gd name="connsiteX5" fmla="*/ 8500679 w 8500679"/>
              <a:gd name="connsiteY5" fmla="*/ 0 h 4253230"/>
              <a:gd name="connsiteX0" fmla="*/ 1843862 w 8500679"/>
              <a:gd name="connsiteY0" fmla="*/ 4248465 h 4253230"/>
              <a:gd name="connsiteX1" fmla="*/ 72933 w 8500679"/>
              <a:gd name="connsiteY1" fmla="*/ 3946452 h 4253230"/>
              <a:gd name="connsiteX2" fmla="*/ 809370 w 8500679"/>
              <a:gd name="connsiteY2" fmla="*/ 3179263 h 4253230"/>
              <a:gd name="connsiteX3" fmla="*/ 1207899 w 8500679"/>
              <a:gd name="connsiteY3" fmla="*/ 2120449 h 4253230"/>
              <a:gd name="connsiteX4" fmla="*/ 1943835 w 8500679"/>
              <a:gd name="connsiteY4" fmla="*/ 846746 h 4253230"/>
              <a:gd name="connsiteX5" fmla="*/ 8500679 w 8500679"/>
              <a:gd name="connsiteY5" fmla="*/ 0 h 4253230"/>
              <a:gd name="connsiteX0" fmla="*/ 1843862 w 8500679"/>
              <a:gd name="connsiteY0" fmla="*/ 4248465 h 4253230"/>
              <a:gd name="connsiteX1" fmla="*/ 72933 w 8500679"/>
              <a:gd name="connsiteY1" fmla="*/ 3946452 h 4253230"/>
              <a:gd name="connsiteX2" fmla="*/ 809370 w 8500679"/>
              <a:gd name="connsiteY2" fmla="*/ 3179263 h 4253230"/>
              <a:gd name="connsiteX3" fmla="*/ 1207899 w 8500679"/>
              <a:gd name="connsiteY3" fmla="*/ 2120449 h 4253230"/>
              <a:gd name="connsiteX4" fmla="*/ 3970201 w 8500679"/>
              <a:gd name="connsiteY4" fmla="*/ 1030562 h 4253230"/>
              <a:gd name="connsiteX5" fmla="*/ 8500679 w 8500679"/>
              <a:gd name="connsiteY5" fmla="*/ 0 h 4253230"/>
              <a:gd name="connsiteX0" fmla="*/ 1843862 w 8500679"/>
              <a:gd name="connsiteY0" fmla="*/ 4248465 h 4253230"/>
              <a:gd name="connsiteX1" fmla="*/ 72933 w 8500679"/>
              <a:gd name="connsiteY1" fmla="*/ 3946452 h 4253230"/>
              <a:gd name="connsiteX2" fmla="*/ 809370 w 8500679"/>
              <a:gd name="connsiteY2" fmla="*/ 3179263 h 4253230"/>
              <a:gd name="connsiteX3" fmla="*/ 2079707 w 8500679"/>
              <a:gd name="connsiteY3" fmla="*/ 2294590 h 4253230"/>
              <a:gd name="connsiteX4" fmla="*/ 3970201 w 8500679"/>
              <a:gd name="connsiteY4" fmla="*/ 1030562 h 4253230"/>
              <a:gd name="connsiteX5" fmla="*/ 8500679 w 8500679"/>
              <a:gd name="connsiteY5" fmla="*/ 0 h 4253230"/>
              <a:gd name="connsiteX0" fmla="*/ 1816527 w 8473344"/>
              <a:gd name="connsiteY0" fmla="*/ 4248465 h 4253230"/>
              <a:gd name="connsiteX1" fmla="*/ 45598 w 8473344"/>
              <a:gd name="connsiteY1" fmla="*/ 3946452 h 4253230"/>
              <a:gd name="connsiteX2" fmla="*/ 1241502 w 8473344"/>
              <a:gd name="connsiteY2" fmla="*/ 3217961 h 4253230"/>
              <a:gd name="connsiteX3" fmla="*/ 2052372 w 8473344"/>
              <a:gd name="connsiteY3" fmla="*/ 2294590 h 4253230"/>
              <a:gd name="connsiteX4" fmla="*/ 3942866 w 8473344"/>
              <a:gd name="connsiteY4" fmla="*/ 1030562 h 4253230"/>
              <a:gd name="connsiteX5" fmla="*/ 8473344 w 8473344"/>
              <a:gd name="connsiteY5" fmla="*/ 0 h 4253230"/>
              <a:gd name="connsiteX0" fmla="*/ 1816527 w 8473344"/>
              <a:gd name="connsiteY0" fmla="*/ 4248465 h 4253230"/>
              <a:gd name="connsiteX1" fmla="*/ 45598 w 8473344"/>
              <a:gd name="connsiteY1" fmla="*/ 3946452 h 4253230"/>
              <a:gd name="connsiteX2" fmla="*/ 1241502 w 8473344"/>
              <a:gd name="connsiteY2" fmla="*/ 3217961 h 4253230"/>
              <a:gd name="connsiteX3" fmla="*/ 2075935 w 8473344"/>
              <a:gd name="connsiteY3" fmla="*/ 2323614 h 4253230"/>
              <a:gd name="connsiteX4" fmla="*/ 3942866 w 8473344"/>
              <a:gd name="connsiteY4" fmla="*/ 1030562 h 4253230"/>
              <a:gd name="connsiteX5" fmla="*/ 8473344 w 8473344"/>
              <a:gd name="connsiteY5" fmla="*/ 0 h 4253230"/>
              <a:gd name="connsiteX0" fmla="*/ 1816527 w 8473344"/>
              <a:gd name="connsiteY0" fmla="*/ 4248465 h 4253230"/>
              <a:gd name="connsiteX1" fmla="*/ 45598 w 8473344"/>
              <a:gd name="connsiteY1" fmla="*/ 3946452 h 4253230"/>
              <a:gd name="connsiteX2" fmla="*/ 1241502 w 8473344"/>
              <a:gd name="connsiteY2" fmla="*/ 3217961 h 4253230"/>
              <a:gd name="connsiteX3" fmla="*/ 2075935 w 8473344"/>
              <a:gd name="connsiteY3" fmla="*/ 2323614 h 4253230"/>
              <a:gd name="connsiteX4" fmla="*/ 3966428 w 8473344"/>
              <a:gd name="connsiteY4" fmla="*/ 624232 h 4253230"/>
              <a:gd name="connsiteX5" fmla="*/ 8473344 w 8473344"/>
              <a:gd name="connsiteY5" fmla="*/ 0 h 4253230"/>
              <a:gd name="connsiteX0" fmla="*/ 1816527 w 8473344"/>
              <a:gd name="connsiteY0" fmla="*/ 4248465 h 4253230"/>
              <a:gd name="connsiteX1" fmla="*/ 45598 w 8473344"/>
              <a:gd name="connsiteY1" fmla="*/ 3946452 h 4253230"/>
              <a:gd name="connsiteX2" fmla="*/ 1241502 w 8473344"/>
              <a:gd name="connsiteY2" fmla="*/ 3217961 h 4253230"/>
              <a:gd name="connsiteX3" fmla="*/ 2075935 w 8473344"/>
              <a:gd name="connsiteY3" fmla="*/ 2323614 h 4253230"/>
              <a:gd name="connsiteX4" fmla="*/ 3966428 w 8473344"/>
              <a:gd name="connsiteY4" fmla="*/ 624232 h 4253230"/>
              <a:gd name="connsiteX5" fmla="*/ 8473344 w 8473344"/>
              <a:gd name="connsiteY5" fmla="*/ 0 h 4253230"/>
              <a:gd name="connsiteX0" fmla="*/ 1816527 w 8473344"/>
              <a:gd name="connsiteY0" fmla="*/ 4248465 h 4253230"/>
              <a:gd name="connsiteX1" fmla="*/ 45598 w 8473344"/>
              <a:gd name="connsiteY1" fmla="*/ 3946452 h 4253230"/>
              <a:gd name="connsiteX2" fmla="*/ 1241502 w 8473344"/>
              <a:gd name="connsiteY2" fmla="*/ 3217961 h 4253230"/>
              <a:gd name="connsiteX3" fmla="*/ 2075935 w 8473344"/>
              <a:gd name="connsiteY3" fmla="*/ 2323614 h 4253230"/>
              <a:gd name="connsiteX4" fmla="*/ 3966428 w 8473344"/>
              <a:gd name="connsiteY4" fmla="*/ 624232 h 4253230"/>
              <a:gd name="connsiteX5" fmla="*/ 8473344 w 8473344"/>
              <a:gd name="connsiteY5" fmla="*/ 0 h 4253230"/>
              <a:gd name="connsiteX0" fmla="*/ 1816527 w 8473344"/>
              <a:gd name="connsiteY0" fmla="*/ 4248465 h 4253230"/>
              <a:gd name="connsiteX1" fmla="*/ 45598 w 8473344"/>
              <a:gd name="connsiteY1" fmla="*/ 3946452 h 4253230"/>
              <a:gd name="connsiteX2" fmla="*/ 1241502 w 8473344"/>
              <a:gd name="connsiteY2" fmla="*/ 3217961 h 4253230"/>
              <a:gd name="connsiteX3" fmla="*/ 2075935 w 8473344"/>
              <a:gd name="connsiteY3" fmla="*/ 2323614 h 4253230"/>
              <a:gd name="connsiteX4" fmla="*/ 4096021 w 8473344"/>
              <a:gd name="connsiteY4" fmla="*/ 817723 h 4253230"/>
              <a:gd name="connsiteX5" fmla="*/ 8473344 w 8473344"/>
              <a:gd name="connsiteY5" fmla="*/ 0 h 4253230"/>
              <a:gd name="connsiteX0" fmla="*/ 1816527 w 8473344"/>
              <a:gd name="connsiteY0" fmla="*/ 4248465 h 4253230"/>
              <a:gd name="connsiteX1" fmla="*/ 45598 w 8473344"/>
              <a:gd name="connsiteY1" fmla="*/ 3946452 h 4253230"/>
              <a:gd name="connsiteX2" fmla="*/ 1241502 w 8473344"/>
              <a:gd name="connsiteY2" fmla="*/ 3217961 h 4253230"/>
              <a:gd name="connsiteX3" fmla="*/ 2075935 w 8473344"/>
              <a:gd name="connsiteY3" fmla="*/ 2323614 h 4253230"/>
              <a:gd name="connsiteX4" fmla="*/ 4096021 w 8473344"/>
              <a:gd name="connsiteY4" fmla="*/ 817723 h 4253230"/>
              <a:gd name="connsiteX5" fmla="*/ 8473344 w 8473344"/>
              <a:gd name="connsiteY5" fmla="*/ 0 h 4253230"/>
              <a:gd name="connsiteX0" fmla="*/ 1816527 w 8473344"/>
              <a:gd name="connsiteY0" fmla="*/ 4248465 h 4253230"/>
              <a:gd name="connsiteX1" fmla="*/ 45598 w 8473344"/>
              <a:gd name="connsiteY1" fmla="*/ 3946452 h 4253230"/>
              <a:gd name="connsiteX2" fmla="*/ 1241502 w 8473344"/>
              <a:gd name="connsiteY2" fmla="*/ 3217961 h 4253230"/>
              <a:gd name="connsiteX3" fmla="*/ 2075935 w 8473344"/>
              <a:gd name="connsiteY3" fmla="*/ 2323614 h 4253230"/>
              <a:gd name="connsiteX4" fmla="*/ 4096021 w 8473344"/>
              <a:gd name="connsiteY4" fmla="*/ 817723 h 4253230"/>
              <a:gd name="connsiteX5" fmla="*/ 8473344 w 8473344"/>
              <a:gd name="connsiteY5" fmla="*/ 0 h 4253230"/>
              <a:gd name="connsiteX0" fmla="*/ 1816527 w 8473344"/>
              <a:gd name="connsiteY0" fmla="*/ 4248465 h 4253230"/>
              <a:gd name="connsiteX1" fmla="*/ 45598 w 8473344"/>
              <a:gd name="connsiteY1" fmla="*/ 3946452 h 4253230"/>
              <a:gd name="connsiteX2" fmla="*/ 1241502 w 8473344"/>
              <a:gd name="connsiteY2" fmla="*/ 3217961 h 4253230"/>
              <a:gd name="connsiteX3" fmla="*/ 2075935 w 8473344"/>
              <a:gd name="connsiteY3" fmla="*/ 2323614 h 4253230"/>
              <a:gd name="connsiteX4" fmla="*/ 4096021 w 8473344"/>
              <a:gd name="connsiteY4" fmla="*/ 817723 h 4253230"/>
              <a:gd name="connsiteX5" fmla="*/ 8473344 w 8473344"/>
              <a:gd name="connsiteY5" fmla="*/ 0 h 4253230"/>
              <a:gd name="connsiteX0" fmla="*/ 1816527 w 8473344"/>
              <a:gd name="connsiteY0" fmla="*/ 4248465 h 4253230"/>
              <a:gd name="connsiteX1" fmla="*/ 45598 w 8473344"/>
              <a:gd name="connsiteY1" fmla="*/ 3946452 h 4253230"/>
              <a:gd name="connsiteX2" fmla="*/ 1241502 w 8473344"/>
              <a:gd name="connsiteY2" fmla="*/ 3217961 h 4253230"/>
              <a:gd name="connsiteX3" fmla="*/ 2075935 w 8473344"/>
              <a:gd name="connsiteY3" fmla="*/ 2323614 h 4253230"/>
              <a:gd name="connsiteX4" fmla="*/ 4166708 w 8473344"/>
              <a:gd name="connsiteY4" fmla="*/ 982189 h 4253230"/>
              <a:gd name="connsiteX5" fmla="*/ 8473344 w 8473344"/>
              <a:gd name="connsiteY5" fmla="*/ 0 h 4253230"/>
              <a:gd name="connsiteX0" fmla="*/ 1816527 w 8473344"/>
              <a:gd name="connsiteY0" fmla="*/ 4248465 h 4253230"/>
              <a:gd name="connsiteX1" fmla="*/ 45598 w 8473344"/>
              <a:gd name="connsiteY1" fmla="*/ 3946452 h 4253230"/>
              <a:gd name="connsiteX2" fmla="*/ 1241502 w 8473344"/>
              <a:gd name="connsiteY2" fmla="*/ 3217961 h 4253230"/>
              <a:gd name="connsiteX3" fmla="*/ 2075935 w 8473344"/>
              <a:gd name="connsiteY3" fmla="*/ 2323614 h 4253230"/>
              <a:gd name="connsiteX4" fmla="*/ 4166708 w 8473344"/>
              <a:gd name="connsiteY4" fmla="*/ 982189 h 4253230"/>
              <a:gd name="connsiteX5" fmla="*/ 8473344 w 8473344"/>
              <a:gd name="connsiteY5" fmla="*/ 0 h 4253230"/>
              <a:gd name="connsiteX0" fmla="*/ 1816527 w 8473344"/>
              <a:gd name="connsiteY0" fmla="*/ 4248465 h 4253230"/>
              <a:gd name="connsiteX1" fmla="*/ 45598 w 8473344"/>
              <a:gd name="connsiteY1" fmla="*/ 3946452 h 4253230"/>
              <a:gd name="connsiteX2" fmla="*/ 1241502 w 8473344"/>
              <a:gd name="connsiteY2" fmla="*/ 3217961 h 4253230"/>
              <a:gd name="connsiteX3" fmla="*/ 2075935 w 8473344"/>
              <a:gd name="connsiteY3" fmla="*/ 2323614 h 4253230"/>
              <a:gd name="connsiteX4" fmla="*/ 4166708 w 8473344"/>
              <a:gd name="connsiteY4" fmla="*/ 982189 h 4253230"/>
              <a:gd name="connsiteX5" fmla="*/ 8473344 w 8473344"/>
              <a:gd name="connsiteY5" fmla="*/ 0 h 4253230"/>
              <a:gd name="connsiteX0" fmla="*/ 1816527 w 8485125"/>
              <a:gd name="connsiteY0" fmla="*/ 3755065 h 3759830"/>
              <a:gd name="connsiteX1" fmla="*/ 45598 w 8485125"/>
              <a:gd name="connsiteY1" fmla="*/ 3453052 h 3759830"/>
              <a:gd name="connsiteX2" fmla="*/ 1241502 w 8485125"/>
              <a:gd name="connsiteY2" fmla="*/ 2724561 h 3759830"/>
              <a:gd name="connsiteX3" fmla="*/ 2075935 w 8485125"/>
              <a:gd name="connsiteY3" fmla="*/ 1830214 h 3759830"/>
              <a:gd name="connsiteX4" fmla="*/ 4166708 w 8485125"/>
              <a:gd name="connsiteY4" fmla="*/ 488789 h 3759830"/>
              <a:gd name="connsiteX5" fmla="*/ 8485125 w 8485125"/>
              <a:gd name="connsiteY5" fmla="*/ 0 h 3759830"/>
              <a:gd name="connsiteX0" fmla="*/ 1816527 w 8485125"/>
              <a:gd name="connsiteY0" fmla="*/ 3755065 h 3759830"/>
              <a:gd name="connsiteX1" fmla="*/ 45598 w 8485125"/>
              <a:gd name="connsiteY1" fmla="*/ 3453052 h 3759830"/>
              <a:gd name="connsiteX2" fmla="*/ 1241502 w 8485125"/>
              <a:gd name="connsiteY2" fmla="*/ 2724561 h 3759830"/>
              <a:gd name="connsiteX3" fmla="*/ 2075935 w 8485125"/>
              <a:gd name="connsiteY3" fmla="*/ 1830214 h 3759830"/>
              <a:gd name="connsiteX4" fmla="*/ 4166708 w 8485125"/>
              <a:gd name="connsiteY4" fmla="*/ 488789 h 3759830"/>
              <a:gd name="connsiteX5" fmla="*/ 8485125 w 8485125"/>
              <a:gd name="connsiteY5" fmla="*/ 0 h 3759830"/>
              <a:gd name="connsiteX0" fmla="*/ 1816527 w 8485125"/>
              <a:gd name="connsiteY0" fmla="*/ 3755065 h 3759830"/>
              <a:gd name="connsiteX1" fmla="*/ 45598 w 8485125"/>
              <a:gd name="connsiteY1" fmla="*/ 3453052 h 3759830"/>
              <a:gd name="connsiteX2" fmla="*/ 1241502 w 8485125"/>
              <a:gd name="connsiteY2" fmla="*/ 2724561 h 3759830"/>
              <a:gd name="connsiteX3" fmla="*/ 2075935 w 8485125"/>
              <a:gd name="connsiteY3" fmla="*/ 1830214 h 3759830"/>
              <a:gd name="connsiteX4" fmla="*/ 4166708 w 8485125"/>
              <a:gd name="connsiteY4" fmla="*/ 488789 h 3759830"/>
              <a:gd name="connsiteX5" fmla="*/ 8485125 w 8485125"/>
              <a:gd name="connsiteY5" fmla="*/ 0 h 3759830"/>
              <a:gd name="connsiteX0" fmla="*/ 1816527 w 8485125"/>
              <a:gd name="connsiteY0" fmla="*/ 3755065 h 3759830"/>
              <a:gd name="connsiteX1" fmla="*/ 45598 w 8485125"/>
              <a:gd name="connsiteY1" fmla="*/ 3453052 h 3759830"/>
              <a:gd name="connsiteX2" fmla="*/ 1241502 w 8485125"/>
              <a:gd name="connsiteY2" fmla="*/ 2724561 h 3759830"/>
              <a:gd name="connsiteX3" fmla="*/ 2075935 w 8485125"/>
              <a:gd name="connsiteY3" fmla="*/ 1830214 h 3759830"/>
              <a:gd name="connsiteX4" fmla="*/ 4166708 w 8485125"/>
              <a:gd name="connsiteY4" fmla="*/ 488789 h 3759830"/>
              <a:gd name="connsiteX5" fmla="*/ 8485125 w 8485125"/>
              <a:gd name="connsiteY5" fmla="*/ 0 h 3759830"/>
              <a:gd name="connsiteX0" fmla="*/ 1816527 w 8485125"/>
              <a:gd name="connsiteY0" fmla="*/ 3755065 h 3759830"/>
              <a:gd name="connsiteX1" fmla="*/ 45598 w 8485125"/>
              <a:gd name="connsiteY1" fmla="*/ 3453052 h 3759830"/>
              <a:gd name="connsiteX2" fmla="*/ 1241502 w 8485125"/>
              <a:gd name="connsiteY2" fmla="*/ 2724561 h 3759830"/>
              <a:gd name="connsiteX3" fmla="*/ 2158403 w 8485125"/>
              <a:gd name="connsiteY3" fmla="*/ 1859238 h 3759830"/>
              <a:gd name="connsiteX4" fmla="*/ 4166708 w 8485125"/>
              <a:gd name="connsiteY4" fmla="*/ 488789 h 3759830"/>
              <a:gd name="connsiteX5" fmla="*/ 8485125 w 8485125"/>
              <a:gd name="connsiteY5" fmla="*/ 0 h 3759830"/>
              <a:gd name="connsiteX0" fmla="*/ 1816527 w 8485125"/>
              <a:gd name="connsiteY0" fmla="*/ 3755065 h 3759830"/>
              <a:gd name="connsiteX1" fmla="*/ 45598 w 8485125"/>
              <a:gd name="connsiteY1" fmla="*/ 3453052 h 3759830"/>
              <a:gd name="connsiteX2" fmla="*/ 1241502 w 8485125"/>
              <a:gd name="connsiteY2" fmla="*/ 2724561 h 3759830"/>
              <a:gd name="connsiteX3" fmla="*/ 2158403 w 8485125"/>
              <a:gd name="connsiteY3" fmla="*/ 1859238 h 3759830"/>
              <a:gd name="connsiteX4" fmla="*/ 4166708 w 8485125"/>
              <a:gd name="connsiteY4" fmla="*/ 488789 h 3759830"/>
              <a:gd name="connsiteX5" fmla="*/ 8485125 w 8485125"/>
              <a:gd name="connsiteY5" fmla="*/ 0 h 3759830"/>
              <a:gd name="connsiteX0" fmla="*/ 1816527 w 8485125"/>
              <a:gd name="connsiteY0" fmla="*/ 3755065 h 3759830"/>
              <a:gd name="connsiteX1" fmla="*/ 45598 w 8485125"/>
              <a:gd name="connsiteY1" fmla="*/ 3453052 h 3759830"/>
              <a:gd name="connsiteX2" fmla="*/ 1241502 w 8485125"/>
              <a:gd name="connsiteY2" fmla="*/ 2724561 h 3759830"/>
              <a:gd name="connsiteX3" fmla="*/ 2158403 w 8485125"/>
              <a:gd name="connsiteY3" fmla="*/ 1859238 h 3759830"/>
              <a:gd name="connsiteX4" fmla="*/ 4166708 w 8485125"/>
              <a:gd name="connsiteY4" fmla="*/ 488789 h 3759830"/>
              <a:gd name="connsiteX5" fmla="*/ 8485125 w 8485125"/>
              <a:gd name="connsiteY5" fmla="*/ 0 h 3759830"/>
              <a:gd name="connsiteX0" fmla="*/ 1818375 w 8486973"/>
              <a:gd name="connsiteY0" fmla="*/ 3755065 h 3759830"/>
              <a:gd name="connsiteX1" fmla="*/ 47446 w 8486973"/>
              <a:gd name="connsiteY1" fmla="*/ 3453052 h 3759830"/>
              <a:gd name="connsiteX2" fmla="*/ 1196225 w 8486973"/>
              <a:gd name="connsiteY2" fmla="*/ 2763259 h 3759830"/>
              <a:gd name="connsiteX3" fmla="*/ 2160251 w 8486973"/>
              <a:gd name="connsiteY3" fmla="*/ 1859238 h 3759830"/>
              <a:gd name="connsiteX4" fmla="*/ 4168556 w 8486973"/>
              <a:gd name="connsiteY4" fmla="*/ 488789 h 3759830"/>
              <a:gd name="connsiteX5" fmla="*/ 8486973 w 8486973"/>
              <a:gd name="connsiteY5" fmla="*/ 0 h 3759830"/>
              <a:gd name="connsiteX0" fmla="*/ 1818375 w 8486973"/>
              <a:gd name="connsiteY0" fmla="*/ 3755065 h 3759830"/>
              <a:gd name="connsiteX1" fmla="*/ 47446 w 8486973"/>
              <a:gd name="connsiteY1" fmla="*/ 3453052 h 3759830"/>
              <a:gd name="connsiteX2" fmla="*/ 1196225 w 8486973"/>
              <a:gd name="connsiteY2" fmla="*/ 2763259 h 3759830"/>
              <a:gd name="connsiteX3" fmla="*/ 2160251 w 8486973"/>
              <a:gd name="connsiteY3" fmla="*/ 1859238 h 3759830"/>
              <a:gd name="connsiteX4" fmla="*/ 4168556 w 8486973"/>
              <a:gd name="connsiteY4" fmla="*/ 488789 h 3759830"/>
              <a:gd name="connsiteX5" fmla="*/ 8486973 w 8486973"/>
              <a:gd name="connsiteY5" fmla="*/ 0 h 3759830"/>
              <a:gd name="connsiteX0" fmla="*/ 1818375 w 8522317"/>
              <a:gd name="connsiteY0" fmla="*/ 3948555 h 3953320"/>
              <a:gd name="connsiteX1" fmla="*/ 47446 w 8522317"/>
              <a:gd name="connsiteY1" fmla="*/ 3646542 h 3953320"/>
              <a:gd name="connsiteX2" fmla="*/ 1196225 w 8522317"/>
              <a:gd name="connsiteY2" fmla="*/ 2956749 h 3953320"/>
              <a:gd name="connsiteX3" fmla="*/ 2160251 w 8522317"/>
              <a:gd name="connsiteY3" fmla="*/ 2052728 h 3953320"/>
              <a:gd name="connsiteX4" fmla="*/ 4168556 w 8522317"/>
              <a:gd name="connsiteY4" fmla="*/ 682279 h 3953320"/>
              <a:gd name="connsiteX5" fmla="*/ 8522317 w 8522317"/>
              <a:gd name="connsiteY5" fmla="*/ 0 h 3953320"/>
              <a:gd name="connsiteX0" fmla="*/ 1818375 w 8522317"/>
              <a:gd name="connsiteY0" fmla="*/ 3948555 h 3953320"/>
              <a:gd name="connsiteX1" fmla="*/ 47446 w 8522317"/>
              <a:gd name="connsiteY1" fmla="*/ 3646542 h 3953320"/>
              <a:gd name="connsiteX2" fmla="*/ 1196225 w 8522317"/>
              <a:gd name="connsiteY2" fmla="*/ 2956749 h 3953320"/>
              <a:gd name="connsiteX3" fmla="*/ 2160251 w 8522317"/>
              <a:gd name="connsiteY3" fmla="*/ 2052728 h 3953320"/>
              <a:gd name="connsiteX4" fmla="*/ 4168556 w 8522317"/>
              <a:gd name="connsiteY4" fmla="*/ 682279 h 3953320"/>
              <a:gd name="connsiteX5" fmla="*/ 8522317 w 8522317"/>
              <a:gd name="connsiteY5" fmla="*/ 0 h 3953320"/>
              <a:gd name="connsiteX0" fmla="*/ 1818375 w 8522317"/>
              <a:gd name="connsiteY0" fmla="*/ 3948555 h 3953320"/>
              <a:gd name="connsiteX1" fmla="*/ 47446 w 8522317"/>
              <a:gd name="connsiteY1" fmla="*/ 3646542 h 3953320"/>
              <a:gd name="connsiteX2" fmla="*/ 1196225 w 8522317"/>
              <a:gd name="connsiteY2" fmla="*/ 2956749 h 3953320"/>
              <a:gd name="connsiteX3" fmla="*/ 2160251 w 8522317"/>
              <a:gd name="connsiteY3" fmla="*/ 2052728 h 3953320"/>
              <a:gd name="connsiteX4" fmla="*/ 4298150 w 8522317"/>
              <a:gd name="connsiteY4" fmla="*/ 962840 h 3953320"/>
              <a:gd name="connsiteX5" fmla="*/ 8522317 w 8522317"/>
              <a:gd name="connsiteY5" fmla="*/ 0 h 3953320"/>
              <a:gd name="connsiteX0" fmla="*/ 1818375 w 8522317"/>
              <a:gd name="connsiteY0" fmla="*/ 3948555 h 3953320"/>
              <a:gd name="connsiteX1" fmla="*/ 47446 w 8522317"/>
              <a:gd name="connsiteY1" fmla="*/ 3646542 h 3953320"/>
              <a:gd name="connsiteX2" fmla="*/ 1196225 w 8522317"/>
              <a:gd name="connsiteY2" fmla="*/ 2956749 h 3953320"/>
              <a:gd name="connsiteX3" fmla="*/ 2160251 w 8522317"/>
              <a:gd name="connsiteY3" fmla="*/ 2052728 h 3953320"/>
              <a:gd name="connsiteX4" fmla="*/ 4298150 w 8522317"/>
              <a:gd name="connsiteY4" fmla="*/ 962840 h 3953320"/>
              <a:gd name="connsiteX5" fmla="*/ 8522317 w 8522317"/>
              <a:gd name="connsiteY5" fmla="*/ 0 h 3953320"/>
              <a:gd name="connsiteX0" fmla="*/ 1818375 w 8522317"/>
              <a:gd name="connsiteY0" fmla="*/ 3948555 h 3953320"/>
              <a:gd name="connsiteX1" fmla="*/ 47446 w 8522317"/>
              <a:gd name="connsiteY1" fmla="*/ 3646542 h 3953320"/>
              <a:gd name="connsiteX2" fmla="*/ 1196225 w 8522317"/>
              <a:gd name="connsiteY2" fmla="*/ 2956749 h 3953320"/>
              <a:gd name="connsiteX3" fmla="*/ 2160251 w 8522317"/>
              <a:gd name="connsiteY3" fmla="*/ 2052728 h 3953320"/>
              <a:gd name="connsiteX4" fmla="*/ 4298150 w 8522317"/>
              <a:gd name="connsiteY4" fmla="*/ 962840 h 3953320"/>
              <a:gd name="connsiteX5" fmla="*/ 8522317 w 8522317"/>
              <a:gd name="connsiteY5" fmla="*/ 0 h 3953320"/>
              <a:gd name="connsiteX0" fmla="*/ 1818375 w 8522317"/>
              <a:gd name="connsiteY0" fmla="*/ 3948555 h 3953320"/>
              <a:gd name="connsiteX1" fmla="*/ 47446 w 8522317"/>
              <a:gd name="connsiteY1" fmla="*/ 3646542 h 3953320"/>
              <a:gd name="connsiteX2" fmla="*/ 1196225 w 8522317"/>
              <a:gd name="connsiteY2" fmla="*/ 2956749 h 3953320"/>
              <a:gd name="connsiteX3" fmla="*/ 2124908 w 8522317"/>
              <a:gd name="connsiteY3" fmla="*/ 2139799 h 3953320"/>
              <a:gd name="connsiteX4" fmla="*/ 4298150 w 8522317"/>
              <a:gd name="connsiteY4" fmla="*/ 962840 h 3953320"/>
              <a:gd name="connsiteX5" fmla="*/ 8522317 w 8522317"/>
              <a:gd name="connsiteY5" fmla="*/ 0 h 3953320"/>
              <a:gd name="connsiteX0" fmla="*/ 1818375 w 8522317"/>
              <a:gd name="connsiteY0" fmla="*/ 3948555 h 3953320"/>
              <a:gd name="connsiteX1" fmla="*/ 47446 w 8522317"/>
              <a:gd name="connsiteY1" fmla="*/ 3646542 h 3953320"/>
              <a:gd name="connsiteX2" fmla="*/ 1196225 w 8522317"/>
              <a:gd name="connsiteY2" fmla="*/ 2956749 h 3953320"/>
              <a:gd name="connsiteX3" fmla="*/ 2124908 w 8522317"/>
              <a:gd name="connsiteY3" fmla="*/ 2139799 h 3953320"/>
              <a:gd name="connsiteX4" fmla="*/ 4298150 w 8522317"/>
              <a:gd name="connsiteY4" fmla="*/ 962840 h 3953320"/>
              <a:gd name="connsiteX5" fmla="*/ 8522317 w 8522317"/>
              <a:gd name="connsiteY5" fmla="*/ 0 h 3953320"/>
              <a:gd name="connsiteX0" fmla="*/ 1818375 w 8522317"/>
              <a:gd name="connsiteY0" fmla="*/ 3948555 h 3953320"/>
              <a:gd name="connsiteX1" fmla="*/ 47446 w 8522317"/>
              <a:gd name="connsiteY1" fmla="*/ 3646542 h 3953320"/>
              <a:gd name="connsiteX2" fmla="*/ 1196225 w 8522317"/>
              <a:gd name="connsiteY2" fmla="*/ 2956749 h 3953320"/>
              <a:gd name="connsiteX3" fmla="*/ 2124908 w 8522317"/>
              <a:gd name="connsiteY3" fmla="*/ 2139799 h 3953320"/>
              <a:gd name="connsiteX4" fmla="*/ 4298150 w 8522317"/>
              <a:gd name="connsiteY4" fmla="*/ 962840 h 3953320"/>
              <a:gd name="connsiteX5" fmla="*/ 8522317 w 8522317"/>
              <a:gd name="connsiteY5" fmla="*/ 0 h 3953320"/>
              <a:gd name="connsiteX0" fmla="*/ 1831079 w 8535021"/>
              <a:gd name="connsiteY0" fmla="*/ 3948555 h 3953320"/>
              <a:gd name="connsiteX1" fmla="*/ 60150 w 8535021"/>
              <a:gd name="connsiteY1" fmla="*/ 3646542 h 3953320"/>
              <a:gd name="connsiteX2" fmla="*/ 961524 w 8535021"/>
              <a:gd name="connsiteY2" fmla="*/ 2976098 h 3953320"/>
              <a:gd name="connsiteX3" fmla="*/ 2137612 w 8535021"/>
              <a:gd name="connsiteY3" fmla="*/ 2139799 h 3953320"/>
              <a:gd name="connsiteX4" fmla="*/ 4310854 w 8535021"/>
              <a:gd name="connsiteY4" fmla="*/ 962840 h 3953320"/>
              <a:gd name="connsiteX5" fmla="*/ 8535021 w 8535021"/>
              <a:gd name="connsiteY5" fmla="*/ 0 h 395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35021" h="3953320">
                <a:moveTo>
                  <a:pt x="1831079" y="3948555"/>
                </a:moveTo>
                <a:cubicBezTo>
                  <a:pt x="1323079" y="3970780"/>
                  <a:pt x="314539" y="3922615"/>
                  <a:pt x="60150" y="3646542"/>
                </a:cubicBezTo>
                <a:cubicBezTo>
                  <a:pt x="-208078" y="3292411"/>
                  <a:pt x="479674" y="3256816"/>
                  <a:pt x="961524" y="2976098"/>
                </a:cubicBezTo>
                <a:cubicBezTo>
                  <a:pt x="1424928" y="2762297"/>
                  <a:pt x="1336126" y="2222086"/>
                  <a:pt x="2137612" y="2139799"/>
                </a:cubicBezTo>
                <a:cubicBezTo>
                  <a:pt x="3508433" y="1958643"/>
                  <a:pt x="3196736" y="2167520"/>
                  <a:pt x="4310854" y="962840"/>
                </a:cubicBezTo>
                <a:cubicBezTo>
                  <a:pt x="4893897" y="268370"/>
                  <a:pt x="7328191" y="1291297"/>
                  <a:pt x="8535021" y="0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E8E9368B-E98B-4E1D-9B2C-AAA580DDAB55}"/>
              </a:ext>
            </a:extLst>
          </p:cNvPr>
          <p:cNvSpPr/>
          <p:nvPr/>
        </p:nvSpPr>
        <p:spPr>
          <a:xfrm flipH="1">
            <a:off x="9782175" y="1472669"/>
            <a:ext cx="2076870" cy="4011717"/>
          </a:xfrm>
          <a:custGeom>
            <a:avLst/>
            <a:gdLst>
              <a:gd name="connsiteX0" fmla="*/ 504825 w 3600450"/>
              <a:gd name="connsiteY0" fmla="*/ 3324225 h 3324225"/>
              <a:gd name="connsiteX1" fmla="*/ 0 w 3600450"/>
              <a:gd name="connsiteY1" fmla="*/ 2886075 h 3324225"/>
              <a:gd name="connsiteX2" fmla="*/ 1028700 w 3600450"/>
              <a:gd name="connsiteY2" fmla="*/ 1533525 h 3324225"/>
              <a:gd name="connsiteX3" fmla="*/ 2743200 w 3600450"/>
              <a:gd name="connsiteY3" fmla="*/ 1543050 h 3324225"/>
              <a:gd name="connsiteX4" fmla="*/ 3238500 w 3600450"/>
              <a:gd name="connsiteY4" fmla="*/ 257175 h 3324225"/>
              <a:gd name="connsiteX5" fmla="*/ 3600450 w 3600450"/>
              <a:gd name="connsiteY5" fmla="*/ 0 h 3324225"/>
              <a:gd name="connsiteX0" fmla="*/ 504825 w 3600450"/>
              <a:gd name="connsiteY0" fmla="*/ 3324225 h 3324225"/>
              <a:gd name="connsiteX1" fmla="*/ 0 w 3600450"/>
              <a:gd name="connsiteY1" fmla="*/ 2886075 h 3324225"/>
              <a:gd name="connsiteX2" fmla="*/ 638175 w 3600450"/>
              <a:gd name="connsiteY2" fmla="*/ 2114550 h 3324225"/>
              <a:gd name="connsiteX3" fmla="*/ 2743200 w 3600450"/>
              <a:gd name="connsiteY3" fmla="*/ 1543050 h 3324225"/>
              <a:gd name="connsiteX4" fmla="*/ 3238500 w 3600450"/>
              <a:gd name="connsiteY4" fmla="*/ 257175 h 3324225"/>
              <a:gd name="connsiteX5" fmla="*/ 3600450 w 3600450"/>
              <a:gd name="connsiteY5" fmla="*/ 0 h 3324225"/>
              <a:gd name="connsiteX0" fmla="*/ 504825 w 3600450"/>
              <a:gd name="connsiteY0" fmla="*/ 3324225 h 3324225"/>
              <a:gd name="connsiteX1" fmla="*/ 0 w 3600450"/>
              <a:gd name="connsiteY1" fmla="*/ 2886075 h 3324225"/>
              <a:gd name="connsiteX2" fmla="*/ 638175 w 3600450"/>
              <a:gd name="connsiteY2" fmla="*/ 2114550 h 3324225"/>
              <a:gd name="connsiteX3" fmla="*/ 2295525 w 3600450"/>
              <a:gd name="connsiteY3" fmla="*/ 1905000 h 3324225"/>
              <a:gd name="connsiteX4" fmla="*/ 3238500 w 3600450"/>
              <a:gd name="connsiteY4" fmla="*/ 257175 h 3324225"/>
              <a:gd name="connsiteX5" fmla="*/ 3600450 w 3600450"/>
              <a:gd name="connsiteY5" fmla="*/ 0 h 3324225"/>
              <a:gd name="connsiteX0" fmla="*/ 504825 w 3600450"/>
              <a:gd name="connsiteY0" fmla="*/ 3324225 h 3324225"/>
              <a:gd name="connsiteX1" fmla="*/ 0 w 3600450"/>
              <a:gd name="connsiteY1" fmla="*/ 2886075 h 3324225"/>
              <a:gd name="connsiteX2" fmla="*/ 638175 w 3600450"/>
              <a:gd name="connsiteY2" fmla="*/ 2114550 h 3324225"/>
              <a:gd name="connsiteX3" fmla="*/ 1657350 w 3600450"/>
              <a:gd name="connsiteY3" fmla="*/ 1895475 h 3324225"/>
              <a:gd name="connsiteX4" fmla="*/ 3238500 w 3600450"/>
              <a:gd name="connsiteY4" fmla="*/ 257175 h 3324225"/>
              <a:gd name="connsiteX5" fmla="*/ 3600450 w 3600450"/>
              <a:gd name="connsiteY5" fmla="*/ 0 h 3324225"/>
              <a:gd name="connsiteX0" fmla="*/ 1409700 w 4505325"/>
              <a:gd name="connsiteY0" fmla="*/ 3324225 h 3324225"/>
              <a:gd name="connsiteX1" fmla="*/ 0 w 4505325"/>
              <a:gd name="connsiteY1" fmla="*/ 3048000 h 3324225"/>
              <a:gd name="connsiteX2" fmla="*/ 1543050 w 4505325"/>
              <a:gd name="connsiteY2" fmla="*/ 2114550 h 3324225"/>
              <a:gd name="connsiteX3" fmla="*/ 2562225 w 4505325"/>
              <a:gd name="connsiteY3" fmla="*/ 1895475 h 3324225"/>
              <a:gd name="connsiteX4" fmla="*/ 4143375 w 4505325"/>
              <a:gd name="connsiteY4" fmla="*/ 257175 h 3324225"/>
              <a:gd name="connsiteX5" fmla="*/ 4505325 w 4505325"/>
              <a:gd name="connsiteY5" fmla="*/ 0 h 3324225"/>
              <a:gd name="connsiteX0" fmla="*/ 1409700 w 4505325"/>
              <a:gd name="connsiteY0" fmla="*/ 3324225 h 3324225"/>
              <a:gd name="connsiteX1" fmla="*/ 0 w 4505325"/>
              <a:gd name="connsiteY1" fmla="*/ 3048000 h 3324225"/>
              <a:gd name="connsiteX2" fmla="*/ 571500 w 4505325"/>
              <a:gd name="connsiteY2" fmla="*/ 2000250 h 3324225"/>
              <a:gd name="connsiteX3" fmla="*/ 2562225 w 4505325"/>
              <a:gd name="connsiteY3" fmla="*/ 1895475 h 3324225"/>
              <a:gd name="connsiteX4" fmla="*/ 4143375 w 4505325"/>
              <a:gd name="connsiteY4" fmla="*/ 257175 h 3324225"/>
              <a:gd name="connsiteX5" fmla="*/ 4505325 w 4505325"/>
              <a:gd name="connsiteY5" fmla="*/ 0 h 3324225"/>
              <a:gd name="connsiteX0" fmla="*/ 1409700 w 4505325"/>
              <a:gd name="connsiteY0" fmla="*/ 3324225 h 3324225"/>
              <a:gd name="connsiteX1" fmla="*/ 0 w 4505325"/>
              <a:gd name="connsiteY1" fmla="*/ 3048000 h 3324225"/>
              <a:gd name="connsiteX2" fmla="*/ 571500 w 4505325"/>
              <a:gd name="connsiteY2" fmla="*/ 2000250 h 3324225"/>
              <a:gd name="connsiteX3" fmla="*/ 2028825 w 4505325"/>
              <a:gd name="connsiteY3" fmla="*/ 1638300 h 3324225"/>
              <a:gd name="connsiteX4" fmla="*/ 4143375 w 4505325"/>
              <a:gd name="connsiteY4" fmla="*/ 257175 h 3324225"/>
              <a:gd name="connsiteX5" fmla="*/ 4505325 w 4505325"/>
              <a:gd name="connsiteY5" fmla="*/ 0 h 3324225"/>
              <a:gd name="connsiteX0" fmla="*/ 1409700 w 4505325"/>
              <a:gd name="connsiteY0" fmla="*/ 3324225 h 3324225"/>
              <a:gd name="connsiteX1" fmla="*/ 0 w 4505325"/>
              <a:gd name="connsiteY1" fmla="*/ 3048000 h 3324225"/>
              <a:gd name="connsiteX2" fmla="*/ 571500 w 4505325"/>
              <a:gd name="connsiteY2" fmla="*/ 2000250 h 3324225"/>
              <a:gd name="connsiteX3" fmla="*/ 2028825 w 4505325"/>
              <a:gd name="connsiteY3" fmla="*/ 1638300 h 3324225"/>
              <a:gd name="connsiteX4" fmla="*/ 2495550 w 4505325"/>
              <a:gd name="connsiteY4" fmla="*/ 866775 h 3324225"/>
              <a:gd name="connsiteX5" fmla="*/ 4505325 w 4505325"/>
              <a:gd name="connsiteY5" fmla="*/ 0 h 3324225"/>
              <a:gd name="connsiteX0" fmla="*/ 1409700 w 3971925"/>
              <a:gd name="connsiteY0" fmla="*/ 3228975 h 3228975"/>
              <a:gd name="connsiteX1" fmla="*/ 0 w 3971925"/>
              <a:gd name="connsiteY1" fmla="*/ 2952750 h 3228975"/>
              <a:gd name="connsiteX2" fmla="*/ 571500 w 3971925"/>
              <a:gd name="connsiteY2" fmla="*/ 1905000 h 3228975"/>
              <a:gd name="connsiteX3" fmla="*/ 2028825 w 3971925"/>
              <a:gd name="connsiteY3" fmla="*/ 1543050 h 3228975"/>
              <a:gd name="connsiteX4" fmla="*/ 2495550 w 3971925"/>
              <a:gd name="connsiteY4" fmla="*/ 771525 h 3228975"/>
              <a:gd name="connsiteX5" fmla="*/ 3971925 w 3971925"/>
              <a:gd name="connsiteY5" fmla="*/ 0 h 3228975"/>
              <a:gd name="connsiteX0" fmla="*/ 1409700 w 3971925"/>
              <a:gd name="connsiteY0" fmla="*/ 3228975 h 3228975"/>
              <a:gd name="connsiteX1" fmla="*/ 0 w 3971925"/>
              <a:gd name="connsiteY1" fmla="*/ 2952750 h 3228975"/>
              <a:gd name="connsiteX2" fmla="*/ 571500 w 3971925"/>
              <a:gd name="connsiteY2" fmla="*/ 1905000 h 3228975"/>
              <a:gd name="connsiteX3" fmla="*/ 1724025 w 3971925"/>
              <a:gd name="connsiteY3" fmla="*/ 1562100 h 3228975"/>
              <a:gd name="connsiteX4" fmla="*/ 2495550 w 3971925"/>
              <a:gd name="connsiteY4" fmla="*/ 771525 h 3228975"/>
              <a:gd name="connsiteX5" fmla="*/ 3971925 w 3971925"/>
              <a:gd name="connsiteY5" fmla="*/ 0 h 3228975"/>
              <a:gd name="connsiteX0" fmla="*/ 1409700 w 3162300"/>
              <a:gd name="connsiteY0" fmla="*/ 3276600 h 3276600"/>
              <a:gd name="connsiteX1" fmla="*/ 0 w 3162300"/>
              <a:gd name="connsiteY1" fmla="*/ 3000375 h 3276600"/>
              <a:gd name="connsiteX2" fmla="*/ 571500 w 3162300"/>
              <a:gd name="connsiteY2" fmla="*/ 1952625 h 3276600"/>
              <a:gd name="connsiteX3" fmla="*/ 1724025 w 3162300"/>
              <a:gd name="connsiteY3" fmla="*/ 1609725 h 3276600"/>
              <a:gd name="connsiteX4" fmla="*/ 2495550 w 3162300"/>
              <a:gd name="connsiteY4" fmla="*/ 819150 h 3276600"/>
              <a:gd name="connsiteX5" fmla="*/ 3162300 w 3162300"/>
              <a:gd name="connsiteY5" fmla="*/ 0 h 3276600"/>
              <a:gd name="connsiteX0" fmla="*/ 1409700 w 3162300"/>
              <a:gd name="connsiteY0" fmla="*/ 3276600 h 3276600"/>
              <a:gd name="connsiteX1" fmla="*/ 0 w 3162300"/>
              <a:gd name="connsiteY1" fmla="*/ 3000375 h 3276600"/>
              <a:gd name="connsiteX2" fmla="*/ 571500 w 3162300"/>
              <a:gd name="connsiteY2" fmla="*/ 1952625 h 3276600"/>
              <a:gd name="connsiteX3" fmla="*/ 1724025 w 3162300"/>
              <a:gd name="connsiteY3" fmla="*/ 1609725 h 3276600"/>
              <a:gd name="connsiteX4" fmla="*/ 2247900 w 3162300"/>
              <a:gd name="connsiteY4" fmla="*/ 781050 h 3276600"/>
              <a:gd name="connsiteX5" fmla="*/ 3162300 w 3162300"/>
              <a:gd name="connsiteY5" fmla="*/ 0 h 3276600"/>
              <a:gd name="connsiteX0" fmla="*/ 1409700 w 3324225"/>
              <a:gd name="connsiteY0" fmla="*/ 3114675 h 3114675"/>
              <a:gd name="connsiteX1" fmla="*/ 0 w 3324225"/>
              <a:gd name="connsiteY1" fmla="*/ 2838450 h 3114675"/>
              <a:gd name="connsiteX2" fmla="*/ 571500 w 3324225"/>
              <a:gd name="connsiteY2" fmla="*/ 1790700 h 3114675"/>
              <a:gd name="connsiteX3" fmla="*/ 1724025 w 3324225"/>
              <a:gd name="connsiteY3" fmla="*/ 1447800 h 3114675"/>
              <a:gd name="connsiteX4" fmla="*/ 2247900 w 3324225"/>
              <a:gd name="connsiteY4" fmla="*/ 619125 h 3114675"/>
              <a:gd name="connsiteX5" fmla="*/ 3324225 w 3324225"/>
              <a:gd name="connsiteY5" fmla="*/ 0 h 3114675"/>
              <a:gd name="connsiteX0" fmla="*/ 1409700 w 3324225"/>
              <a:gd name="connsiteY0" fmla="*/ 3114675 h 3116337"/>
              <a:gd name="connsiteX1" fmla="*/ 0 w 3324225"/>
              <a:gd name="connsiteY1" fmla="*/ 2838450 h 3116337"/>
              <a:gd name="connsiteX2" fmla="*/ 571500 w 3324225"/>
              <a:gd name="connsiteY2" fmla="*/ 1790700 h 3116337"/>
              <a:gd name="connsiteX3" fmla="*/ 1724025 w 3324225"/>
              <a:gd name="connsiteY3" fmla="*/ 1447800 h 3116337"/>
              <a:gd name="connsiteX4" fmla="*/ 2247900 w 3324225"/>
              <a:gd name="connsiteY4" fmla="*/ 619125 h 3116337"/>
              <a:gd name="connsiteX5" fmla="*/ 3324225 w 3324225"/>
              <a:gd name="connsiteY5" fmla="*/ 0 h 3116337"/>
              <a:gd name="connsiteX0" fmla="*/ 1463442 w 3377967"/>
              <a:gd name="connsiteY0" fmla="*/ 3114675 h 3116337"/>
              <a:gd name="connsiteX1" fmla="*/ 53742 w 3377967"/>
              <a:gd name="connsiteY1" fmla="*/ 2838450 h 3116337"/>
              <a:gd name="connsiteX2" fmla="*/ 625242 w 3377967"/>
              <a:gd name="connsiteY2" fmla="*/ 1790700 h 3116337"/>
              <a:gd name="connsiteX3" fmla="*/ 1777767 w 3377967"/>
              <a:gd name="connsiteY3" fmla="*/ 1447800 h 3116337"/>
              <a:gd name="connsiteX4" fmla="*/ 2301642 w 3377967"/>
              <a:gd name="connsiteY4" fmla="*/ 619125 h 3116337"/>
              <a:gd name="connsiteX5" fmla="*/ 3377967 w 3377967"/>
              <a:gd name="connsiteY5" fmla="*/ 0 h 3116337"/>
              <a:gd name="connsiteX0" fmla="*/ 1463442 w 3377967"/>
              <a:gd name="connsiteY0" fmla="*/ 3114675 h 3118177"/>
              <a:gd name="connsiteX1" fmla="*/ 53742 w 3377967"/>
              <a:gd name="connsiteY1" fmla="*/ 2838450 h 3118177"/>
              <a:gd name="connsiteX2" fmla="*/ 625242 w 3377967"/>
              <a:gd name="connsiteY2" fmla="*/ 1790700 h 3118177"/>
              <a:gd name="connsiteX3" fmla="*/ 1777767 w 3377967"/>
              <a:gd name="connsiteY3" fmla="*/ 1447800 h 3118177"/>
              <a:gd name="connsiteX4" fmla="*/ 2301642 w 3377967"/>
              <a:gd name="connsiteY4" fmla="*/ 619125 h 3118177"/>
              <a:gd name="connsiteX5" fmla="*/ 3377967 w 3377967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652654 w 3567179"/>
              <a:gd name="connsiteY0" fmla="*/ 3114675 h 3115660"/>
              <a:gd name="connsiteX1" fmla="*/ 52454 w 3567179"/>
              <a:gd name="connsiteY1" fmla="*/ 2562225 h 3115660"/>
              <a:gd name="connsiteX2" fmla="*/ 814454 w 3567179"/>
              <a:gd name="connsiteY2" fmla="*/ 1790700 h 3115660"/>
              <a:gd name="connsiteX3" fmla="*/ 1966979 w 3567179"/>
              <a:gd name="connsiteY3" fmla="*/ 1447800 h 3115660"/>
              <a:gd name="connsiteX4" fmla="*/ 2490854 w 3567179"/>
              <a:gd name="connsiteY4" fmla="*/ 619125 h 3115660"/>
              <a:gd name="connsiteX5" fmla="*/ 3567179 w 3567179"/>
              <a:gd name="connsiteY5" fmla="*/ 0 h 3115660"/>
              <a:gd name="connsiteX0" fmla="*/ 1637924 w 3552449"/>
              <a:gd name="connsiteY0" fmla="*/ 3114675 h 3115660"/>
              <a:gd name="connsiteX1" fmla="*/ 37724 w 3552449"/>
              <a:gd name="connsiteY1" fmla="*/ 2562225 h 3115660"/>
              <a:gd name="connsiteX2" fmla="*/ 1123574 w 3552449"/>
              <a:gd name="connsiteY2" fmla="*/ 2028825 h 3115660"/>
              <a:gd name="connsiteX3" fmla="*/ 1952249 w 3552449"/>
              <a:gd name="connsiteY3" fmla="*/ 1447800 h 3115660"/>
              <a:gd name="connsiteX4" fmla="*/ 2476124 w 3552449"/>
              <a:gd name="connsiteY4" fmla="*/ 619125 h 3115660"/>
              <a:gd name="connsiteX5" fmla="*/ 3552449 w 3552449"/>
              <a:gd name="connsiteY5" fmla="*/ 0 h 3115660"/>
              <a:gd name="connsiteX0" fmla="*/ 1637924 w 3552449"/>
              <a:gd name="connsiteY0" fmla="*/ 3114675 h 3115660"/>
              <a:gd name="connsiteX1" fmla="*/ 37724 w 3552449"/>
              <a:gd name="connsiteY1" fmla="*/ 2562225 h 3115660"/>
              <a:gd name="connsiteX2" fmla="*/ 1123574 w 3552449"/>
              <a:gd name="connsiteY2" fmla="*/ 2028825 h 3115660"/>
              <a:gd name="connsiteX3" fmla="*/ 1418849 w 3552449"/>
              <a:gd name="connsiteY3" fmla="*/ 1104900 h 3115660"/>
              <a:gd name="connsiteX4" fmla="*/ 2476124 w 3552449"/>
              <a:gd name="connsiteY4" fmla="*/ 619125 h 3115660"/>
              <a:gd name="connsiteX5" fmla="*/ 3552449 w 3552449"/>
              <a:gd name="connsiteY5" fmla="*/ 0 h 3115660"/>
              <a:gd name="connsiteX0" fmla="*/ 1637924 w 3552449"/>
              <a:gd name="connsiteY0" fmla="*/ 3114675 h 3115660"/>
              <a:gd name="connsiteX1" fmla="*/ 37724 w 3552449"/>
              <a:gd name="connsiteY1" fmla="*/ 2562225 h 3115660"/>
              <a:gd name="connsiteX2" fmla="*/ 1123574 w 3552449"/>
              <a:gd name="connsiteY2" fmla="*/ 2028825 h 3115660"/>
              <a:gd name="connsiteX3" fmla="*/ 1418849 w 3552449"/>
              <a:gd name="connsiteY3" fmla="*/ 1104900 h 3115660"/>
              <a:gd name="connsiteX4" fmla="*/ 2476124 w 3552449"/>
              <a:gd name="connsiteY4" fmla="*/ 619125 h 3115660"/>
              <a:gd name="connsiteX5" fmla="*/ 3552449 w 3552449"/>
              <a:gd name="connsiteY5" fmla="*/ 0 h 3115660"/>
              <a:gd name="connsiteX0" fmla="*/ 1637924 w 3552449"/>
              <a:gd name="connsiteY0" fmla="*/ 3114675 h 3115660"/>
              <a:gd name="connsiteX1" fmla="*/ 37724 w 3552449"/>
              <a:gd name="connsiteY1" fmla="*/ 2562225 h 3115660"/>
              <a:gd name="connsiteX2" fmla="*/ 1123574 w 3552449"/>
              <a:gd name="connsiteY2" fmla="*/ 2028825 h 3115660"/>
              <a:gd name="connsiteX3" fmla="*/ 1418849 w 3552449"/>
              <a:gd name="connsiteY3" fmla="*/ 1104900 h 3115660"/>
              <a:gd name="connsiteX4" fmla="*/ 2476124 w 3552449"/>
              <a:gd name="connsiteY4" fmla="*/ 619125 h 3115660"/>
              <a:gd name="connsiteX5" fmla="*/ 3552449 w 3552449"/>
              <a:gd name="connsiteY5" fmla="*/ 0 h 3115660"/>
              <a:gd name="connsiteX0" fmla="*/ 1688711 w 3603236"/>
              <a:gd name="connsiteY0" fmla="*/ 3114675 h 3115660"/>
              <a:gd name="connsiteX1" fmla="*/ 88511 w 3603236"/>
              <a:gd name="connsiteY1" fmla="*/ 2562225 h 3115660"/>
              <a:gd name="connsiteX2" fmla="*/ 1174361 w 3603236"/>
              <a:gd name="connsiteY2" fmla="*/ 2028825 h 3115660"/>
              <a:gd name="connsiteX3" fmla="*/ 1469636 w 3603236"/>
              <a:gd name="connsiteY3" fmla="*/ 1104900 h 3115660"/>
              <a:gd name="connsiteX4" fmla="*/ 2526911 w 3603236"/>
              <a:gd name="connsiteY4" fmla="*/ 619125 h 3115660"/>
              <a:gd name="connsiteX5" fmla="*/ 3603236 w 3603236"/>
              <a:gd name="connsiteY5" fmla="*/ 0 h 3115660"/>
              <a:gd name="connsiteX0" fmla="*/ 1688711 w 3603236"/>
              <a:gd name="connsiteY0" fmla="*/ 3114675 h 3115660"/>
              <a:gd name="connsiteX1" fmla="*/ 88511 w 3603236"/>
              <a:gd name="connsiteY1" fmla="*/ 2562225 h 3115660"/>
              <a:gd name="connsiteX2" fmla="*/ 1174361 w 3603236"/>
              <a:gd name="connsiteY2" fmla="*/ 2028825 h 3115660"/>
              <a:gd name="connsiteX3" fmla="*/ 1088636 w 3603236"/>
              <a:gd name="connsiteY3" fmla="*/ 942975 h 3115660"/>
              <a:gd name="connsiteX4" fmla="*/ 2526911 w 3603236"/>
              <a:gd name="connsiteY4" fmla="*/ 619125 h 3115660"/>
              <a:gd name="connsiteX5" fmla="*/ 3603236 w 3603236"/>
              <a:gd name="connsiteY5" fmla="*/ 0 h 3115660"/>
              <a:gd name="connsiteX0" fmla="*/ 1688711 w 3603236"/>
              <a:gd name="connsiteY0" fmla="*/ 3114675 h 3115660"/>
              <a:gd name="connsiteX1" fmla="*/ 88511 w 3603236"/>
              <a:gd name="connsiteY1" fmla="*/ 2562225 h 3115660"/>
              <a:gd name="connsiteX2" fmla="*/ 1174361 w 3603236"/>
              <a:gd name="connsiteY2" fmla="*/ 2028825 h 3115660"/>
              <a:gd name="connsiteX3" fmla="*/ 1088636 w 3603236"/>
              <a:gd name="connsiteY3" fmla="*/ 942975 h 3115660"/>
              <a:gd name="connsiteX4" fmla="*/ 2098286 w 3603236"/>
              <a:gd name="connsiteY4" fmla="*/ 695325 h 3115660"/>
              <a:gd name="connsiteX5" fmla="*/ 3603236 w 3603236"/>
              <a:gd name="connsiteY5" fmla="*/ 0 h 3115660"/>
              <a:gd name="connsiteX0" fmla="*/ 1688711 w 2946011"/>
              <a:gd name="connsiteY0" fmla="*/ 3000375 h 3001360"/>
              <a:gd name="connsiteX1" fmla="*/ 88511 w 2946011"/>
              <a:gd name="connsiteY1" fmla="*/ 2447925 h 3001360"/>
              <a:gd name="connsiteX2" fmla="*/ 1174361 w 2946011"/>
              <a:gd name="connsiteY2" fmla="*/ 1914525 h 3001360"/>
              <a:gd name="connsiteX3" fmla="*/ 1088636 w 2946011"/>
              <a:gd name="connsiteY3" fmla="*/ 828675 h 3001360"/>
              <a:gd name="connsiteX4" fmla="*/ 2098286 w 2946011"/>
              <a:gd name="connsiteY4" fmla="*/ 581025 h 3001360"/>
              <a:gd name="connsiteX5" fmla="*/ 2946011 w 2946011"/>
              <a:gd name="connsiteY5" fmla="*/ 0 h 3001360"/>
              <a:gd name="connsiteX0" fmla="*/ 1688711 w 2946011"/>
              <a:gd name="connsiteY0" fmla="*/ 3000375 h 3001360"/>
              <a:gd name="connsiteX1" fmla="*/ 88511 w 2946011"/>
              <a:gd name="connsiteY1" fmla="*/ 2447925 h 3001360"/>
              <a:gd name="connsiteX2" fmla="*/ 1174361 w 2946011"/>
              <a:gd name="connsiteY2" fmla="*/ 1914525 h 3001360"/>
              <a:gd name="connsiteX3" fmla="*/ 1088636 w 2946011"/>
              <a:gd name="connsiteY3" fmla="*/ 828675 h 3001360"/>
              <a:gd name="connsiteX4" fmla="*/ 2098286 w 2946011"/>
              <a:gd name="connsiteY4" fmla="*/ 581025 h 3001360"/>
              <a:gd name="connsiteX5" fmla="*/ 2946011 w 2946011"/>
              <a:gd name="connsiteY5" fmla="*/ 0 h 3001360"/>
              <a:gd name="connsiteX0" fmla="*/ 1688711 w 2946011"/>
              <a:gd name="connsiteY0" fmla="*/ 3000375 h 3001360"/>
              <a:gd name="connsiteX1" fmla="*/ 88511 w 2946011"/>
              <a:gd name="connsiteY1" fmla="*/ 2447925 h 3001360"/>
              <a:gd name="connsiteX2" fmla="*/ 1174361 w 2946011"/>
              <a:gd name="connsiteY2" fmla="*/ 1914525 h 3001360"/>
              <a:gd name="connsiteX3" fmla="*/ 1088636 w 2946011"/>
              <a:gd name="connsiteY3" fmla="*/ 828675 h 3001360"/>
              <a:gd name="connsiteX4" fmla="*/ 2098286 w 2946011"/>
              <a:gd name="connsiteY4" fmla="*/ 581025 h 3001360"/>
              <a:gd name="connsiteX5" fmla="*/ 2946011 w 2946011"/>
              <a:gd name="connsiteY5" fmla="*/ 0 h 3001360"/>
              <a:gd name="connsiteX0" fmla="*/ 1688711 w 2946011"/>
              <a:gd name="connsiteY0" fmla="*/ 3000375 h 3001360"/>
              <a:gd name="connsiteX1" fmla="*/ 88511 w 2946011"/>
              <a:gd name="connsiteY1" fmla="*/ 2447925 h 3001360"/>
              <a:gd name="connsiteX2" fmla="*/ 1174361 w 2946011"/>
              <a:gd name="connsiteY2" fmla="*/ 1914525 h 3001360"/>
              <a:gd name="connsiteX3" fmla="*/ 1088636 w 2946011"/>
              <a:gd name="connsiteY3" fmla="*/ 828675 h 3001360"/>
              <a:gd name="connsiteX4" fmla="*/ 2098286 w 2946011"/>
              <a:gd name="connsiteY4" fmla="*/ 581025 h 3001360"/>
              <a:gd name="connsiteX5" fmla="*/ 2946011 w 2946011"/>
              <a:gd name="connsiteY5" fmla="*/ 0 h 3001360"/>
              <a:gd name="connsiteX0" fmla="*/ 1688711 w 2946011"/>
              <a:gd name="connsiteY0" fmla="*/ 3000375 h 3001360"/>
              <a:gd name="connsiteX1" fmla="*/ 88511 w 2946011"/>
              <a:gd name="connsiteY1" fmla="*/ 2447925 h 3001360"/>
              <a:gd name="connsiteX2" fmla="*/ 1174361 w 2946011"/>
              <a:gd name="connsiteY2" fmla="*/ 1914525 h 3001360"/>
              <a:gd name="connsiteX3" fmla="*/ 1088636 w 2946011"/>
              <a:gd name="connsiteY3" fmla="*/ 828675 h 3001360"/>
              <a:gd name="connsiteX4" fmla="*/ 2098286 w 2946011"/>
              <a:gd name="connsiteY4" fmla="*/ 581025 h 3001360"/>
              <a:gd name="connsiteX5" fmla="*/ 2946011 w 2946011"/>
              <a:gd name="connsiteY5" fmla="*/ 0 h 3001360"/>
              <a:gd name="connsiteX0" fmla="*/ 1688711 w 2946011"/>
              <a:gd name="connsiteY0" fmla="*/ 3000375 h 3001360"/>
              <a:gd name="connsiteX1" fmla="*/ 88511 w 2946011"/>
              <a:gd name="connsiteY1" fmla="*/ 2447925 h 3001360"/>
              <a:gd name="connsiteX2" fmla="*/ 1174361 w 2946011"/>
              <a:gd name="connsiteY2" fmla="*/ 1914525 h 3001360"/>
              <a:gd name="connsiteX3" fmla="*/ 1088636 w 2946011"/>
              <a:gd name="connsiteY3" fmla="*/ 828675 h 3001360"/>
              <a:gd name="connsiteX4" fmla="*/ 2098286 w 2946011"/>
              <a:gd name="connsiteY4" fmla="*/ 581025 h 3001360"/>
              <a:gd name="connsiteX5" fmla="*/ 2946011 w 2946011"/>
              <a:gd name="connsiteY5" fmla="*/ 0 h 3001360"/>
              <a:gd name="connsiteX0" fmla="*/ 1688711 w 2946011"/>
              <a:gd name="connsiteY0" fmla="*/ 3000375 h 3001360"/>
              <a:gd name="connsiteX1" fmla="*/ 88511 w 2946011"/>
              <a:gd name="connsiteY1" fmla="*/ 2447925 h 3001360"/>
              <a:gd name="connsiteX2" fmla="*/ 1174361 w 2946011"/>
              <a:gd name="connsiteY2" fmla="*/ 1914525 h 3001360"/>
              <a:gd name="connsiteX3" fmla="*/ 1088636 w 2946011"/>
              <a:gd name="connsiteY3" fmla="*/ 828675 h 3001360"/>
              <a:gd name="connsiteX4" fmla="*/ 2098286 w 2946011"/>
              <a:gd name="connsiteY4" fmla="*/ 581025 h 3001360"/>
              <a:gd name="connsiteX5" fmla="*/ 2946011 w 2946011"/>
              <a:gd name="connsiteY5" fmla="*/ 0 h 3001360"/>
              <a:gd name="connsiteX0" fmla="*/ 1688711 w 2707886"/>
              <a:gd name="connsiteY0" fmla="*/ 2927451 h 2928436"/>
              <a:gd name="connsiteX1" fmla="*/ 88511 w 2707886"/>
              <a:gd name="connsiteY1" fmla="*/ 2375001 h 2928436"/>
              <a:gd name="connsiteX2" fmla="*/ 1174361 w 2707886"/>
              <a:gd name="connsiteY2" fmla="*/ 1841601 h 2928436"/>
              <a:gd name="connsiteX3" fmla="*/ 1088636 w 2707886"/>
              <a:gd name="connsiteY3" fmla="*/ 755751 h 2928436"/>
              <a:gd name="connsiteX4" fmla="*/ 2098286 w 2707886"/>
              <a:gd name="connsiteY4" fmla="*/ 508101 h 2928436"/>
              <a:gd name="connsiteX5" fmla="*/ 2707886 w 2707886"/>
              <a:gd name="connsiteY5" fmla="*/ 0 h 2928436"/>
              <a:gd name="connsiteX0" fmla="*/ 1688711 w 2707886"/>
              <a:gd name="connsiteY0" fmla="*/ 2927451 h 2928436"/>
              <a:gd name="connsiteX1" fmla="*/ 88511 w 2707886"/>
              <a:gd name="connsiteY1" fmla="*/ 2375001 h 2928436"/>
              <a:gd name="connsiteX2" fmla="*/ 1174361 w 2707886"/>
              <a:gd name="connsiteY2" fmla="*/ 1841601 h 2928436"/>
              <a:gd name="connsiteX3" fmla="*/ 1088636 w 2707886"/>
              <a:gd name="connsiteY3" fmla="*/ 755751 h 2928436"/>
              <a:gd name="connsiteX4" fmla="*/ 1879211 w 2707886"/>
              <a:gd name="connsiteY4" fmla="*/ 508101 h 2928436"/>
              <a:gd name="connsiteX5" fmla="*/ 2707886 w 2707886"/>
              <a:gd name="connsiteY5" fmla="*/ 0 h 2928436"/>
              <a:gd name="connsiteX0" fmla="*/ 1688711 w 2707886"/>
              <a:gd name="connsiteY0" fmla="*/ 2927451 h 2928436"/>
              <a:gd name="connsiteX1" fmla="*/ 88511 w 2707886"/>
              <a:gd name="connsiteY1" fmla="*/ 2375001 h 2928436"/>
              <a:gd name="connsiteX2" fmla="*/ 1174361 w 2707886"/>
              <a:gd name="connsiteY2" fmla="*/ 1841601 h 2928436"/>
              <a:gd name="connsiteX3" fmla="*/ 1088636 w 2707886"/>
              <a:gd name="connsiteY3" fmla="*/ 755751 h 2928436"/>
              <a:gd name="connsiteX4" fmla="*/ 1879211 w 2707886"/>
              <a:gd name="connsiteY4" fmla="*/ 508101 h 2928436"/>
              <a:gd name="connsiteX5" fmla="*/ 2707886 w 2707886"/>
              <a:gd name="connsiteY5" fmla="*/ 0 h 2928436"/>
              <a:gd name="connsiteX0" fmla="*/ 1688711 w 2707886"/>
              <a:gd name="connsiteY0" fmla="*/ 2927451 h 2928436"/>
              <a:gd name="connsiteX1" fmla="*/ 88511 w 2707886"/>
              <a:gd name="connsiteY1" fmla="*/ 2375001 h 2928436"/>
              <a:gd name="connsiteX2" fmla="*/ 1174361 w 2707886"/>
              <a:gd name="connsiteY2" fmla="*/ 1841601 h 2928436"/>
              <a:gd name="connsiteX3" fmla="*/ 1088636 w 2707886"/>
              <a:gd name="connsiteY3" fmla="*/ 755751 h 2928436"/>
              <a:gd name="connsiteX4" fmla="*/ 1879211 w 2707886"/>
              <a:gd name="connsiteY4" fmla="*/ 508101 h 2928436"/>
              <a:gd name="connsiteX5" fmla="*/ 2707886 w 2707886"/>
              <a:gd name="connsiteY5" fmla="*/ 0 h 2928436"/>
              <a:gd name="connsiteX0" fmla="*/ 2110956 w 2707886"/>
              <a:gd name="connsiteY0" fmla="*/ 2984133 h 2984990"/>
              <a:gd name="connsiteX1" fmla="*/ 88511 w 2707886"/>
              <a:gd name="connsiteY1" fmla="*/ 2375001 h 2984990"/>
              <a:gd name="connsiteX2" fmla="*/ 1174361 w 2707886"/>
              <a:gd name="connsiteY2" fmla="*/ 1841601 h 2984990"/>
              <a:gd name="connsiteX3" fmla="*/ 1088636 w 2707886"/>
              <a:gd name="connsiteY3" fmla="*/ 755751 h 2984990"/>
              <a:gd name="connsiteX4" fmla="*/ 1879211 w 2707886"/>
              <a:gd name="connsiteY4" fmla="*/ 508101 h 2984990"/>
              <a:gd name="connsiteX5" fmla="*/ 2707886 w 2707886"/>
              <a:gd name="connsiteY5" fmla="*/ 0 h 2984990"/>
              <a:gd name="connsiteX0" fmla="*/ 2123375 w 2707886"/>
              <a:gd name="connsiteY0" fmla="*/ 2984133 h 2984990"/>
              <a:gd name="connsiteX1" fmla="*/ 88511 w 2707886"/>
              <a:gd name="connsiteY1" fmla="*/ 2375001 h 2984990"/>
              <a:gd name="connsiteX2" fmla="*/ 1174361 w 2707886"/>
              <a:gd name="connsiteY2" fmla="*/ 1841601 h 2984990"/>
              <a:gd name="connsiteX3" fmla="*/ 1088636 w 2707886"/>
              <a:gd name="connsiteY3" fmla="*/ 755751 h 2984990"/>
              <a:gd name="connsiteX4" fmla="*/ 1879211 w 2707886"/>
              <a:gd name="connsiteY4" fmla="*/ 508101 h 2984990"/>
              <a:gd name="connsiteX5" fmla="*/ 2707886 w 2707886"/>
              <a:gd name="connsiteY5" fmla="*/ 0 h 2984990"/>
              <a:gd name="connsiteX0" fmla="*/ 2123375 w 2707886"/>
              <a:gd name="connsiteY0" fmla="*/ 2984133 h 2984133"/>
              <a:gd name="connsiteX1" fmla="*/ 88511 w 2707886"/>
              <a:gd name="connsiteY1" fmla="*/ 2375001 h 2984133"/>
              <a:gd name="connsiteX2" fmla="*/ 1174361 w 2707886"/>
              <a:gd name="connsiteY2" fmla="*/ 1841601 h 2984133"/>
              <a:gd name="connsiteX3" fmla="*/ 1088636 w 2707886"/>
              <a:gd name="connsiteY3" fmla="*/ 755751 h 2984133"/>
              <a:gd name="connsiteX4" fmla="*/ 1879211 w 2707886"/>
              <a:gd name="connsiteY4" fmla="*/ 508101 h 2984133"/>
              <a:gd name="connsiteX5" fmla="*/ 2707886 w 2707886"/>
              <a:gd name="connsiteY5" fmla="*/ 0 h 2984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07886" h="2984133">
                <a:moveTo>
                  <a:pt x="2123375" y="2984133"/>
                </a:moveTo>
                <a:cubicBezTo>
                  <a:pt x="1590537" y="2978017"/>
                  <a:pt x="272661" y="2590901"/>
                  <a:pt x="88511" y="2375001"/>
                </a:cubicBezTo>
                <a:cubicBezTo>
                  <a:pt x="-321064" y="1959076"/>
                  <a:pt x="802886" y="2105126"/>
                  <a:pt x="1174361" y="1841601"/>
                </a:cubicBezTo>
                <a:cubicBezTo>
                  <a:pt x="1529961" y="1546326"/>
                  <a:pt x="761611" y="993876"/>
                  <a:pt x="1088636" y="755751"/>
                </a:cubicBezTo>
                <a:cubicBezTo>
                  <a:pt x="1291836" y="622401"/>
                  <a:pt x="1504561" y="539060"/>
                  <a:pt x="1879211" y="508101"/>
                </a:cubicBezTo>
                <a:cubicBezTo>
                  <a:pt x="2199886" y="466329"/>
                  <a:pt x="2453886" y="549275"/>
                  <a:pt x="2707886" y="0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8913407-2A36-43D4-84A7-C7300769EFA9}"/>
              </a:ext>
            </a:extLst>
          </p:cNvPr>
          <p:cNvGrpSpPr/>
          <p:nvPr/>
        </p:nvGrpSpPr>
        <p:grpSpPr>
          <a:xfrm rot="20429025">
            <a:off x="9279756" y="524338"/>
            <a:ext cx="614009" cy="1057220"/>
            <a:chOff x="6231659" y="1257727"/>
            <a:chExt cx="1207366" cy="2078880"/>
          </a:xfrm>
        </p:grpSpPr>
        <p:sp>
          <p:nvSpPr>
            <p:cNvPr id="6" name="Chord 5">
              <a:extLst>
                <a:ext uri="{FF2B5EF4-FFF2-40B4-BE49-F238E27FC236}">
                  <a16:creationId xmlns:a16="http://schemas.microsoft.com/office/drawing/2014/main" id="{965FEF05-BB6A-492D-B5AD-573FBD33F117}"/>
                </a:ext>
              </a:extLst>
            </p:cNvPr>
            <p:cNvSpPr/>
            <p:nvPr/>
          </p:nvSpPr>
          <p:spPr>
            <a:xfrm rot="14400000">
              <a:off x="6524625" y="1638300"/>
              <a:ext cx="914400" cy="914400"/>
            </a:xfrm>
            <a:prstGeom prst="chor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701CC4C-19D7-40D0-93F8-337F986FCF6A}"/>
                </a:ext>
              </a:extLst>
            </p:cNvPr>
            <p:cNvSpPr/>
            <p:nvPr/>
          </p:nvSpPr>
          <p:spPr>
            <a:xfrm rot="1072930">
              <a:off x="6905486" y="2083358"/>
              <a:ext cx="341803" cy="1253249"/>
            </a:xfrm>
            <a:prstGeom prst="roundRect">
              <a:avLst>
                <a:gd name="adj" fmla="val 2990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187FEB1F-D725-4865-9763-957C111B0E2F}"/>
                </a:ext>
              </a:extLst>
            </p:cNvPr>
            <p:cNvSpPr/>
            <p:nvPr/>
          </p:nvSpPr>
          <p:spPr>
            <a:xfrm rot="2245720">
              <a:off x="6719738" y="1466521"/>
              <a:ext cx="91440" cy="91440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BBA55D8-A87C-4FA7-A551-310C9C0DE096}"/>
                </a:ext>
              </a:extLst>
            </p:cNvPr>
            <p:cNvSpPr/>
            <p:nvPr/>
          </p:nvSpPr>
          <p:spPr>
            <a:xfrm rot="18420000">
              <a:off x="6037697" y="1451689"/>
              <a:ext cx="892749" cy="504825"/>
            </a:xfrm>
            <a:custGeom>
              <a:avLst/>
              <a:gdLst>
                <a:gd name="connsiteX0" fmla="*/ 211695 w 890175"/>
                <a:gd name="connsiteY0" fmla="*/ 0 h 504825"/>
                <a:gd name="connsiteX1" fmla="*/ 677901 w 890175"/>
                <a:gd name="connsiteY1" fmla="*/ 0 h 504825"/>
                <a:gd name="connsiteX2" fmla="*/ 743029 w 890175"/>
                <a:gd name="connsiteY2" fmla="*/ 13149 h 504825"/>
                <a:gd name="connsiteX3" fmla="*/ 832077 w 890175"/>
                <a:gd name="connsiteY3" fmla="*/ 102198 h 504825"/>
                <a:gd name="connsiteX4" fmla="*/ 845226 w 890175"/>
                <a:gd name="connsiteY4" fmla="*/ 167325 h 504825"/>
                <a:gd name="connsiteX5" fmla="*/ 845226 w 890175"/>
                <a:gd name="connsiteY5" fmla="*/ 155726 h 504825"/>
                <a:gd name="connsiteX6" fmla="*/ 890175 w 890175"/>
                <a:gd name="connsiteY6" fmla="*/ 430285 h 504825"/>
                <a:gd name="connsiteX7" fmla="*/ 815634 w 890175"/>
                <a:gd name="connsiteY7" fmla="*/ 504825 h 504825"/>
                <a:gd name="connsiteX8" fmla="*/ 73435 w 890175"/>
                <a:gd name="connsiteY8" fmla="*/ 504825 h 504825"/>
                <a:gd name="connsiteX9" fmla="*/ 0 w 890175"/>
                <a:gd name="connsiteY9" fmla="*/ 431389 h 504825"/>
                <a:gd name="connsiteX10" fmla="*/ 44370 w 890175"/>
                <a:gd name="connsiteY10" fmla="*/ 160357 h 504825"/>
                <a:gd name="connsiteX11" fmla="*/ 44370 w 890175"/>
                <a:gd name="connsiteY11" fmla="*/ 167325 h 504825"/>
                <a:gd name="connsiteX12" fmla="*/ 57519 w 890175"/>
                <a:gd name="connsiteY12" fmla="*/ 102197 h 504825"/>
                <a:gd name="connsiteX13" fmla="*/ 146568 w 890175"/>
                <a:gd name="connsiteY13" fmla="*/ 13149 h 504825"/>
                <a:gd name="connsiteX0" fmla="*/ 211695 w 890175"/>
                <a:gd name="connsiteY0" fmla="*/ 0 h 504825"/>
                <a:gd name="connsiteX1" fmla="*/ 677901 w 890175"/>
                <a:gd name="connsiteY1" fmla="*/ 0 h 504825"/>
                <a:gd name="connsiteX2" fmla="*/ 743029 w 890175"/>
                <a:gd name="connsiteY2" fmla="*/ 13149 h 504825"/>
                <a:gd name="connsiteX3" fmla="*/ 832077 w 890175"/>
                <a:gd name="connsiteY3" fmla="*/ 102198 h 504825"/>
                <a:gd name="connsiteX4" fmla="*/ 845226 w 890175"/>
                <a:gd name="connsiteY4" fmla="*/ 167325 h 504825"/>
                <a:gd name="connsiteX5" fmla="*/ 845226 w 890175"/>
                <a:gd name="connsiteY5" fmla="*/ 155726 h 504825"/>
                <a:gd name="connsiteX6" fmla="*/ 890175 w 890175"/>
                <a:gd name="connsiteY6" fmla="*/ 430285 h 504825"/>
                <a:gd name="connsiteX7" fmla="*/ 815634 w 890175"/>
                <a:gd name="connsiteY7" fmla="*/ 504825 h 504825"/>
                <a:gd name="connsiteX8" fmla="*/ 73435 w 890175"/>
                <a:gd name="connsiteY8" fmla="*/ 504825 h 504825"/>
                <a:gd name="connsiteX9" fmla="*/ 0 w 890175"/>
                <a:gd name="connsiteY9" fmla="*/ 431389 h 504825"/>
                <a:gd name="connsiteX10" fmla="*/ 44370 w 890175"/>
                <a:gd name="connsiteY10" fmla="*/ 160357 h 504825"/>
                <a:gd name="connsiteX11" fmla="*/ 44370 w 890175"/>
                <a:gd name="connsiteY11" fmla="*/ 167325 h 504825"/>
                <a:gd name="connsiteX12" fmla="*/ 57519 w 890175"/>
                <a:gd name="connsiteY12" fmla="*/ 102197 h 504825"/>
                <a:gd name="connsiteX13" fmla="*/ 146568 w 890175"/>
                <a:gd name="connsiteY13" fmla="*/ 13149 h 504825"/>
                <a:gd name="connsiteX14" fmla="*/ 211695 w 890175"/>
                <a:gd name="connsiteY14" fmla="*/ 0 h 504825"/>
                <a:gd name="connsiteX0" fmla="*/ 212374 w 890854"/>
                <a:gd name="connsiteY0" fmla="*/ 0 h 504825"/>
                <a:gd name="connsiteX1" fmla="*/ 678580 w 890854"/>
                <a:gd name="connsiteY1" fmla="*/ 0 h 504825"/>
                <a:gd name="connsiteX2" fmla="*/ 743708 w 890854"/>
                <a:gd name="connsiteY2" fmla="*/ 13149 h 504825"/>
                <a:gd name="connsiteX3" fmla="*/ 832756 w 890854"/>
                <a:gd name="connsiteY3" fmla="*/ 102198 h 504825"/>
                <a:gd name="connsiteX4" fmla="*/ 845905 w 890854"/>
                <a:gd name="connsiteY4" fmla="*/ 167325 h 504825"/>
                <a:gd name="connsiteX5" fmla="*/ 845905 w 890854"/>
                <a:gd name="connsiteY5" fmla="*/ 155726 h 504825"/>
                <a:gd name="connsiteX6" fmla="*/ 890854 w 890854"/>
                <a:gd name="connsiteY6" fmla="*/ 430285 h 504825"/>
                <a:gd name="connsiteX7" fmla="*/ 816313 w 890854"/>
                <a:gd name="connsiteY7" fmla="*/ 504825 h 504825"/>
                <a:gd name="connsiteX8" fmla="*/ 74114 w 890854"/>
                <a:gd name="connsiteY8" fmla="*/ 504825 h 504825"/>
                <a:gd name="connsiteX9" fmla="*/ 679 w 890854"/>
                <a:gd name="connsiteY9" fmla="*/ 431389 h 504825"/>
                <a:gd name="connsiteX10" fmla="*/ 45049 w 890854"/>
                <a:gd name="connsiteY10" fmla="*/ 160357 h 504825"/>
                <a:gd name="connsiteX11" fmla="*/ 45049 w 890854"/>
                <a:gd name="connsiteY11" fmla="*/ 167325 h 504825"/>
                <a:gd name="connsiteX12" fmla="*/ 58198 w 890854"/>
                <a:gd name="connsiteY12" fmla="*/ 102197 h 504825"/>
                <a:gd name="connsiteX13" fmla="*/ 147247 w 890854"/>
                <a:gd name="connsiteY13" fmla="*/ 13149 h 504825"/>
                <a:gd name="connsiteX14" fmla="*/ 212374 w 890854"/>
                <a:gd name="connsiteY14" fmla="*/ 0 h 504825"/>
                <a:gd name="connsiteX0" fmla="*/ 212374 w 890854"/>
                <a:gd name="connsiteY0" fmla="*/ 0 h 504825"/>
                <a:gd name="connsiteX1" fmla="*/ 678580 w 890854"/>
                <a:gd name="connsiteY1" fmla="*/ 0 h 504825"/>
                <a:gd name="connsiteX2" fmla="*/ 743708 w 890854"/>
                <a:gd name="connsiteY2" fmla="*/ 13149 h 504825"/>
                <a:gd name="connsiteX3" fmla="*/ 832756 w 890854"/>
                <a:gd name="connsiteY3" fmla="*/ 102198 h 504825"/>
                <a:gd name="connsiteX4" fmla="*/ 845905 w 890854"/>
                <a:gd name="connsiteY4" fmla="*/ 167325 h 504825"/>
                <a:gd name="connsiteX5" fmla="*/ 845905 w 890854"/>
                <a:gd name="connsiteY5" fmla="*/ 155726 h 504825"/>
                <a:gd name="connsiteX6" fmla="*/ 890854 w 890854"/>
                <a:gd name="connsiteY6" fmla="*/ 430285 h 504825"/>
                <a:gd name="connsiteX7" fmla="*/ 816313 w 890854"/>
                <a:gd name="connsiteY7" fmla="*/ 504825 h 504825"/>
                <a:gd name="connsiteX8" fmla="*/ 74114 w 890854"/>
                <a:gd name="connsiteY8" fmla="*/ 504825 h 504825"/>
                <a:gd name="connsiteX9" fmla="*/ 679 w 890854"/>
                <a:gd name="connsiteY9" fmla="*/ 431389 h 504825"/>
                <a:gd name="connsiteX10" fmla="*/ 45049 w 890854"/>
                <a:gd name="connsiteY10" fmla="*/ 160357 h 504825"/>
                <a:gd name="connsiteX11" fmla="*/ 45049 w 890854"/>
                <a:gd name="connsiteY11" fmla="*/ 167325 h 504825"/>
                <a:gd name="connsiteX12" fmla="*/ 58198 w 890854"/>
                <a:gd name="connsiteY12" fmla="*/ 102197 h 504825"/>
                <a:gd name="connsiteX13" fmla="*/ 147247 w 890854"/>
                <a:gd name="connsiteY13" fmla="*/ 13149 h 504825"/>
                <a:gd name="connsiteX14" fmla="*/ 212374 w 890854"/>
                <a:gd name="connsiteY14" fmla="*/ 0 h 504825"/>
                <a:gd name="connsiteX0" fmla="*/ 212374 w 892750"/>
                <a:gd name="connsiteY0" fmla="*/ 0 h 504825"/>
                <a:gd name="connsiteX1" fmla="*/ 678580 w 892750"/>
                <a:gd name="connsiteY1" fmla="*/ 0 h 504825"/>
                <a:gd name="connsiteX2" fmla="*/ 743708 w 892750"/>
                <a:gd name="connsiteY2" fmla="*/ 13149 h 504825"/>
                <a:gd name="connsiteX3" fmla="*/ 832756 w 892750"/>
                <a:gd name="connsiteY3" fmla="*/ 102198 h 504825"/>
                <a:gd name="connsiteX4" fmla="*/ 845905 w 892750"/>
                <a:gd name="connsiteY4" fmla="*/ 167325 h 504825"/>
                <a:gd name="connsiteX5" fmla="*/ 845905 w 892750"/>
                <a:gd name="connsiteY5" fmla="*/ 155726 h 504825"/>
                <a:gd name="connsiteX6" fmla="*/ 890854 w 892750"/>
                <a:gd name="connsiteY6" fmla="*/ 430285 h 504825"/>
                <a:gd name="connsiteX7" fmla="*/ 816313 w 892750"/>
                <a:gd name="connsiteY7" fmla="*/ 504825 h 504825"/>
                <a:gd name="connsiteX8" fmla="*/ 74114 w 892750"/>
                <a:gd name="connsiteY8" fmla="*/ 504825 h 504825"/>
                <a:gd name="connsiteX9" fmla="*/ 679 w 892750"/>
                <a:gd name="connsiteY9" fmla="*/ 431389 h 504825"/>
                <a:gd name="connsiteX10" fmla="*/ 45049 w 892750"/>
                <a:gd name="connsiteY10" fmla="*/ 160357 h 504825"/>
                <a:gd name="connsiteX11" fmla="*/ 45049 w 892750"/>
                <a:gd name="connsiteY11" fmla="*/ 167325 h 504825"/>
                <a:gd name="connsiteX12" fmla="*/ 58198 w 892750"/>
                <a:gd name="connsiteY12" fmla="*/ 102197 h 504825"/>
                <a:gd name="connsiteX13" fmla="*/ 147247 w 892750"/>
                <a:gd name="connsiteY13" fmla="*/ 13149 h 504825"/>
                <a:gd name="connsiteX14" fmla="*/ 212374 w 892750"/>
                <a:gd name="connsiteY14" fmla="*/ 0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92750" h="504825">
                  <a:moveTo>
                    <a:pt x="212374" y="0"/>
                  </a:moveTo>
                  <a:lnTo>
                    <a:pt x="678580" y="0"/>
                  </a:lnTo>
                  <a:lnTo>
                    <a:pt x="743708" y="13149"/>
                  </a:lnTo>
                  <a:cubicBezTo>
                    <a:pt x="783746" y="30084"/>
                    <a:pt x="815821" y="62159"/>
                    <a:pt x="832756" y="102198"/>
                  </a:cubicBezTo>
                  <a:lnTo>
                    <a:pt x="845905" y="167325"/>
                  </a:lnTo>
                  <a:lnTo>
                    <a:pt x="845905" y="155726"/>
                  </a:lnTo>
                  <a:lnTo>
                    <a:pt x="890854" y="430285"/>
                  </a:lnTo>
                  <a:cubicBezTo>
                    <a:pt x="902688" y="468233"/>
                    <a:pt x="856881" y="503559"/>
                    <a:pt x="816313" y="504825"/>
                  </a:cubicBezTo>
                  <a:lnTo>
                    <a:pt x="74114" y="504825"/>
                  </a:lnTo>
                  <a:cubicBezTo>
                    <a:pt x="41776" y="501307"/>
                    <a:pt x="-6283" y="461108"/>
                    <a:pt x="679" y="431389"/>
                  </a:cubicBezTo>
                  <a:lnTo>
                    <a:pt x="45049" y="160357"/>
                  </a:lnTo>
                  <a:lnTo>
                    <a:pt x="45049" y="167325"/>
                  </a:lnTo>
                  <a:lnTo>
                    <a:pt x="58198" y="102197"/>
                  </a:lnTo>
                  <a:cubicBezTo>
                    <a:pt x="75133" y="62159"/>
                    <a:pt x="107208" y="30084"/>
                    <a:pt x="147247" y="13149"/>
                  </a:cubicBezTo>
                  <a:lnTo>
                    <a:pt x="212374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6362910-4DAA-4F05-A87D-31413E618485}"/>
              </a:ext>
            </a:extLst>
          </p:cNvPr>
          <p:cNvGrpSpPr/>
          <p:nvPr/>
        </p:nvGrpSpPr>
        <p:grpSpPr>
          <a:xfrm rot="2175962" flipH="1">
            <a:off x="7436332" y="681409"/>
            <a:ext cx="611355" cy="1063441"/>
            <a:chOff x="6236878" y="1245493"/>
            <a:chExt cx="1202147" cy="2091114"/>
          </a:xfrm>
        </p:grpSpPr>
        <p:sp>
          <p:nvSpPr>
            <p:cNvPr id="82" name="Chord 81">
              <a:extLst>
                <a:ext uri="{FF2B5EF4-FFF2-40B4-BE49-F238E27FC236}">
                  <a16:creationId xmlns:a16="http://schemas.microsoft.com/office/drawing/2014/main" id="{0FEF1400-06DA-4096-AADA-CC25F406F7B8}"/>
                </a:ext>
              </a:extLst>
            </p:cNvPr>
            <p:cNvSpPr/>
            <p:nvPr/>
          </p:nvSpPr>
          <p:spPr>
            <a:xfrm rot="14400000">
              <a:off x="6524625" y="1638300"/>
              <a:ext cx="914400" cy="914400"/>
            </a:xfrm>
            <a:prstGeom prst="chor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BE02C031-E9F6-4514-9516-9D68DEAE50C2}"/>
                </a:ext>
              </a:extLst>
            </p:cNvPr>
            <p:cNvSpPr/>
            <p:nvPr/>
          </p:nvSpPr>
          <p:spPr>
            <a:xfrm rot="1072930">
              <a:off x="6905486" y="2083358"/>
              <a:ext cx="341803" cy="1253249"/>
            </a:xfrm>
            <a:prstGeom prst="roundRect">
              <a:avLst>
                <a:gd name="adj" fmla="val 2990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F4F77F1D-C973-4C43-AC41-F101F042BDFF}"/>
                </a:ext>
              </a:extLst>
            </p:cNvPr>
            <p:cNvSpPr/>
            <p:nvPr/>
          </p:nvSpPr>
          <p:spPr>
            <a:xfrm rot="2245720">
              <a:off x="6719738" y="1466521"/>
              <a:ext cx="91440" cy="91440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D4EC53D1-C1A8-4A91-85BF-73ED5FCEF33B}"/>
                </a:ext>
              </a:extLst>
            </p:cNvPr>
            <p:cNvSpPr/>
            <p:nvPr/>
          </p:nvSpPr>
          <p:spPr>
            <a:xfrm rot="18420000">
              <a:off x="6042916" y="1439455"/>
              <a:ext cx="892749" cy="504825"/>
            </a:xfrm>
            <a:custGeom>
              <a:avLst/>
              <a:gdLst>
                <a:gd name="connsiteX0" fmla="*/ 211695 w 890175"/>
                <a:gd name="connsiteY0" fmla="*/ 0 h 504825"/>
                <a:gd name="connsiteX1" fmla="*/ 677901 w 890175"/>
                <a:gd name="connsiteY1" fmla="*/ 0 h 504825"/>
                <a:gd name="connsiteX2" fmla="*/ 743029 w 890175"/>
                <a:gd name="connsiteY2" fmla="*/ 13149 h 504825"/>
                <a:gd name="connsiteX3" fmla="*/ 832077 w 890175"/>
                <a:gd name="connsiteY3" fmla="*/ 102198 h 504825"/>
                <a:gd name="connsiteX4" fmla="*/ 845226 w 890175"/>
                <a:gd name="connsiteY4" fmla="*/ 167325 h 504825"/>
                <a:gd name="connsiteX5" fmla="*/ 845226 w 890175"/>
                <a:gd name="connsiteY5" fmla="*/ 155726 h 504825"/>
                <a:gd name="connsiteX6" fmla="*/ 890175 w 890175"/>
                <a:gd name="connsiteY6" fmla="*/ 430285 h 504825"/>
                <a:gd name="connsiteX7" fmla="*/ 815634 w 890175"/>
                <a:gd name="connsiteY7" fmla="*/ 504825 h 504825"/>
                <a:gd name="connsiteX8" fmla="*/ 73435 w 890175"/>
                <a:gd name="connsiteY8" fmla="*/ 504825 h 504825"/>
                <a:gd name="connsiteX9" fmla="*/ 0 w 890175"/>
                <a:gd name="connsiteY9" fmla="*/ 431389 h 504825"/>
                <a:gd name="connsiteX10" fmla="*/ 44370 w 890175"/>
                <a:gd name="connsiteY10" fmla="*/ 160357 h 504825"/>
                <a:gd name="connsiteX11" fmla="*/ 44370 w 890175"/>
                <a:gd name="connsiteY11" fmla="*/ 167325 h 504825"/>
                <a:gd name="connsiteX12" fmla="*/ 57519 w 890175"/>
                <a:gd name="connsiteY12" fmla="*/ 102197 h 504825"/>
                <a:gd name="connsiteX13" fmla="*/ 146568 w 890175"/>
                <a:gd name="connsiteY13" fmla="*/ 13149 h 504825"/>
                <a:gd name="connsiteX0" fmla="*/ 211695 w 890175"/>
                <a:gd name="connsiteY0" fmla="*/ 0 h 504825"/>
                <a:gd name="connsiteX1" fmla="*/ 677901 w 890175"/>
                <a:gd name="connsiteY1" fmla="*/ 0 h 504825"/>
                <a:gd name="connsiteX2" fmla="*/ 743029 w 890175"/>
                <a:gd name="connsiteY2" fmla="*/ 13149 h 504825"/>
                <a:gd name="connsiteX3" fmla="*/ 832077 w 890175"/>
                <a:gd name="connsiteY3" fmla="*/ 102198 h 504825"/>
                <a:gd name="connsiteX4" fmla="*/ 845226 w 890175"/>
                <a:gd name="connsiteY4" fmla="*/ 167325 h 504825"/>
                <a:gd name="connsiteX5" fmla="*/ 845226 w 890175"/>
                <a:gd name="connsiteY5" fmla="*/ 155726 h 504825"/>
                <a:gd name="connsiteX6" fmla="*/ 890175 w 890175"/>
                <a:gd name="connsiteY6" fmla="*/ 430285 h 504825"/>
                <a:gd name="connsiteX7" fmla="*/ 815634 w 890175"/>
                <a:gd name="connsiteY7" fmla="*/ 504825 h 504825"/>
                <a:gd name="connsiteX8" fmla="*/ 73435 w 890175"/>
                <a:gd name="connsiteY8" fmla="*/ 504825 h 504825"/>
                <a:gd name="connsiteX9" fmla="*/ 0 w 890175"/>
                <a:gd name="connsiteY9" fmla="*/ 431389 h 504825"/>
                <a:gd name="connsiteX10" fmla="*/ 44370 w 890175"/>
                <a:gd name="connsiteY10" fmla="*/ 160357 h 504825"/>
                <a:gd name="connsiteX11" fmla="*/ 44370 w 890175"/>
                <a:gd name="connsiteY11" fmla="*/ 167325 h 504825"/>
                <a:gd name="connsiteX12" fmla="*/ 57519 w 890175"/>
                <a:gd name="connsiteY12" fmla="*/ 102197 h 504825"/>
                <a:gd name="connsiteX13" fmla="*/ 146568 w 890175"/>
                <a:gd name="connsiteY13" fmla="*/ 13149 h 504825"/>
                <a:gd name="connsiteX14" fmla="*/ 211695 w 890175"/>
                <a:gd name="connsiteY14" fmla="*/ 0 h 504825"/>
                <a:gd name="connsiteX0" fmla="*/ 212374 w 890854"/>
                <a:gd name="connsiteY0" fmla="*/ 0 h 504825"/>
                <a:gd name="connsiteX1" fmla="*/ 678580 w 890854"/>
                <a:gd name="connsiteY1" fmla="*/ 0 h 504825"/>
                <a:gd name="connsiteX2" fmla="*/ 743708 w 890854"/>
                <a:gd name="connsiteY2" fmla="*/ 13149 h 504825"/>
                <a:gd name="connsiteX3" fmla="*/ 832756 w 890854"/>
                <a:gd name="connsiteY3" fmla="*/ 102198 h 504825"/>
                <a:gd name="connsiteX4" fmla="*/ 845905 w 890854"/>
                <a:gd name="connsiteY4" fmla="*/ 167325 h 504825"/>
                <a:gd name="connsiteX5" fmla="*/ 845905 w 890854"/>
                <a:gd name="connsiteY5" fmla="*/ 155726 h 504825"/>
                <a:gd name="connsiteX6" fmla="*/ 890854 w 890854"/>
                <a:gd name="connsiteY6" fmla="*/ 430285 h 504825"/>
                <a:gd name="connsiteX7" fmla="*/ 816313 w 890854"/>
                <a:gd name="connsiteY7" fmla="*/ 504825 h 504825"/>
                <a:gd name="connsiteX8" fmla="*/ 74114 w 890854"/>
                <a:gd name="connsiteY8" fmla="*/ 504825 h 504825"/>
                <a:gd name="connsiteX9" fmla="*/ 679 w 890854"/>
                <a:gd name="connsiteY9" fmla="*/ 431389 h 504825"/>
                <a:gd name="connsiteX10" fmla="*/ 45049 w 890854"/>
                <a:gd name="connsiteY10" fmla="*/ 160357 h 504825"/>
                <a:gd name="connsiteX11" fmla="*/ 45049 w 890854"/>
                <a:gd name="connsiteY11" fmla="*/ 167325 h 504825"/>
                <a:gd name="connsiteX12" fmla="*/ 58198 w 890854"/>
                <a:gd name="connsiteY12" fmla="*/ 102197 h 504825"/>
                <a:gd name="connsiteX13" fmla="*/ 147247 w 890854"/>
                <a:gd name="connsiteY13" fmla="*/ 13149 h 504825"/>
                <a:gd name="connsiteX14" fmla="*/ 212374 w 890854"/>
                <a:gd name="connsiteY14" fmla="*/ 0 h 504825"/>
                <a:gd name="connsiteX0" fmla="*/ 212374 w 890854"/>
                <a:gd name="connsiteY0" fmla="*/ 0 h 504825"/>
                <a:gd name="connsiteX1" fmla="*/ 678580 w 890854"/>
                <a:gd name="connsiteY1" fmla="*/ 0 h 504825"/>
                <a:gd name="connsiteX2" fmla="*/ 743708 w 890854"/>
                <a:gd name="connsiteY2" fmla="*/ 13149 h 504825"/>
                <a:gd name="connsiteX3" fmla="*/ 832756 w 890854"/>
                <a:gd name="connsiteY3" fmla="*/ 102198 h 504825"/>
                <a:gd name="connsiteX4" fmla="*/ 845905 w 890854"/>
                <a:gd name="connsiteY4" fmla="*/ 167325 h 504825"/>
                <a:gd name="connsiteX5" fmla="*/ 845905 w 890854"/>
                <a:gd name="connsiteY5" fmla="*/ 155726 h 504825"/>
                <a:gd name="connsiteX6" fmla="*/ 890854 w 890854"/>
                <a:gd name="connsiteY6" fmla="*/ 430285 h 504825"/>
                <a:gd name="connsiteX7" fmla="*/ 816313 w 890854"/>
                <a:gd name="connsiteY7" fmla="*/ 504825 h 504825"/>
                <a:gd name="connsiteX8" fmla="*/ 74114 w 890854"/>
                <a:gd name="connsiteY8" fmla="*/ 504825 h 504825"/>
                <a:gd name="connsiteX9" fmla="*/ 679 w 890854"/>
                <a:gd name="connsiteY9" fmla="*/ 431389 h 504825"/>
                <a:gd name="connsiteX10" fmla="*/ 45049 w 890854"/>
                <a:gd name="connsiteY10" fmla="*/ 160357 h 504825"/>
                <a:gd name="connsiteX11" fmla="*/ 45049 w 890854"/>
                <a:gd name="connsiteY11" fmla="*/ 167325 h 504825"/>
                <a:gd name="connsiteX12" fmla="*/ 58198 w 890854"/>
                <a:gd name="connsiteY12" fmla="*/ 102197 h 504825"/>
                <a:gd name="connsiteX13" fmla="*/ 147247 w 890854"/>
                <a:gd name="connsiteY13" fmla="*/ 13149 h 504825"/>
                <a:gd name="connsiteX14" fmla="*/ 212374 w 890854"/>
                <a:gd name="connsiteY14" fmla="*/ 0 h 504825"/>
                <a:gd name="connsiteX0" fmla="*/ 212374 w 892750"/>
                <a:gd name="connsiteY0" fmla="*/ 0 h 504825"/>
                <a:gd name="connsiteX1" fmla="*/ 678580 w 892750"/>
                <a:gd name="connsiteY1" fmla="*/ 0 h 504825"/>
                <a:gd name="connsiteX2" fmla="*/ 743708 w 892750"/>
                <a:gd name="connsiteY2" fmla="*/ 13149 h 504825"/>
                <a:gd name="connsiteX3" fmla="*/ 832756 w 892750"/>
                <a:gd name="connsiteY3" fmla="*/ 102198 h 504825"/>
                <a:gd name="connsiteX4" fmla="*/ 845905 w 892750"/>
                <a:gd name="connsiteY4" fmla="*/ 167325 h 504825"/>
                <a:gd name="connsiteX5" fmla="*/ 845905 w 892750"/>
                <a:gd name="connsiteY5" fmla="*/ 155726 h 504825"/>
                <a:gd name="connsiteX6" fmla="*/ 890854 w 892750"/>
                <a:gd name="connsiteY6" fmla="*/ 430285 h 504825"/>
                <a:gd name="connsiteX7" fmla="*/ 816313 w 892750"/>
                <a:gd name="connsiteY7" fmla="*/ 504825 h 504825"/>
                <a:gd name="connsiteX8" fmla="*/ 74114 w 892750"/>
                <a:gd name="connsiteY8" fmla="*/ 504825 h 504825"/>
                <a:gd name="connsiteX9" fmla="*/ 679 w 892750"/>
                <a:gd name="connsiteY9" fmla="*/ 431389 h 504825"/>
                <a:gd name="connsiteX10" fmla="*/ 45049 w 892750"/>
                <a:gd name="connsiteY10" fmla="*/ 160357 h 504825"/>
                <a:gd name="connsiteX11" fmla="*/ 45049 w 892750"/>
                <a:gd name="connsiteY11" fmla="*/ 167325 h 504825"/>
                <a:gd name="connsiteX12" fmla="*/ 58198 w 892750"/>
                <a:gd name="connsiteY12" fmla="*/ 102197 h 504825"/>
                <a:gd name="connsiteX13" fmla="*/ 147247 w 892750"/>
                <a:gd name="connsiteY13" fmla="*/ 13149 h 504825"/>
                <a:gd name="connsiteX14" fmla="*/ 212374 w 892750"/>
                <a:gd name="connsiteY14" fmla="*/ 0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92750" h="504825">
                  <a:moveTo>
                    <a:pt x="212374" y="0"/>
                  </a:moveTo>
                  <a:lnTo>
                    <a:pt x="678580" y="0"/>
                  </a:lnTo>
                  <a:lnTo>
                    <a:pt x="743708" y="13149"/>
                  </a:lnTo>
                  <a:cubicBezTo>
                    <a:pt x="783746" y="30084"/>
                    <a:pt x="815821" y="62159"/>
                    <a:pt x="832756" y="102198"/>
                  </a:cubicBezTo>
                  <a:lnTo>
                    <a:pt x="845905" y="167325"/>
                  </a:lnTo>
                  <a:lnTo>
                    <a:pt x="845905" y="155726"/>
                  </a:lnTo>
                  <a:lnTo>
                    <a:pt x="890854" y="430285"/>
                  </a:lnTo>
                  <a:cubicBezTo>
                    <a:pt x="902688" y="468233"/>
                    <a:pt x="856881" y="503559"/>
                    <a:pt x="816313" y="504825"/>
                  </a:cubicBezTo>
                  <a:lnTo>
                    <a:pt x="74114" y="504825"/>
                  </a:lnTo>
                  <a:cubicBezTo>
                    <a:pt x="41776" y="501307"/>
                    <a:pt x="-6283" y="461108"/>
                    <a:pt x="679" y="431389"/>
                  </a:cubicBezTo>
                  <a:lnTo>
                    <a:pt x="45049" y="160357"/>
                  </a:lnTo>
                  <a:lnTo>
                    <a:pt x="45049" y="167325"/>
                  </a:lnTo>
                  <a:lnTo>
                    <a:pt x="58198" y="102197"/>
                  </a:lnTo>
                  <a:cubicBezTo>
                    <a:pt x="75133" y="62159"/>
                    <a:pt x="107208" y="30084"/>
                    <a:pt x="147247" y="13149"/>
                  </a:cubicBezTo>
                  <a:lnTo>
                    <a:pt x="212374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A5F2E20D-E887-4652-9671-06E6E3A5F8A2}"/>
              </a:ext>
            </a:extLst>
          </p:cNvPr>
          <p:cNvSpPr txBox="1"/>
          <p:nvPr/>
        </p:nvSpPr>
        <p:spPr>
          <a:xfrm>
            <a:off x="6027573" y="2608090"/>
            <a:ext cx="45642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Get a modern PowerPoint  Presentation that is beautifully designed.  </a:t>
            </a: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0A9ACEC-801C-4450-B4FD-EE0AB8823B57}"/>
              </a:ext>
            </a:extLst>
          </p:cNvPr>
          <p:cNvGrpSpPr/>
          <p:nvPr/>
        </p:nvGrpSpPr>
        <p:grpSpPr>
          <a:xfrm>
            <a:off x="578011" y="144711"/>
            <a:ext cx="4278754" cy="1938992"/>
            <a:chOff x="578011" y="144711"/>
            <a:chExt cx="4278754" cy="193899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54DDA6B-58B4-4D5F-8EFE-966C17AA35DC}"/>
                </a:ext>
              </a:extLst>
            </p:cNvPr>
            <p:cNvSpPr txBox="1"/>
            <p:nvPr/>
          </p:nvSpPr>
          <p:spPr>
            <a:xfrm>
              <a:off x="1945834" y="345670"/>
              <a:ext cx="2833442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US" altLang="ko-KR" sz="6000" b="1" dirty="0">
                  <a:solidFill>
                    <a:schemeClr val="accent6">
                      <a:lumMod val="75000"/>
                    </a:schemeClr>
                  </a:solidFill>
                  <a:latin typeface="Arial Black" panose="020B0A04020102020204" pitchFamily="34" charset="0"/>
                  <a:cs typeface="Arial" pitchFamily="34" charset="0"/>
                </a:rPr>
                <a:t>USIC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B7AAC29-B983-4988-8D02-6321C9F988BF}"/>
                </a:ext>
              </a:extLst>
            </p:cNvPr>
            <p:cNvSpPr txBox="1"/>
            <p:nvPr/>
          </p:nvSpPr>
          <p:spPr>
            <a:xfrm>
              <a:off x="2000601" y="1103188"/>
              <a:ext cx="2856164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US" altLang="ko-KR" sz="4000" b="1" dirty="0">
                  <a:solidFill>
                    <a:schemeClr val="accent2">
                      <a:lumMod val="75000"/>
                    </a:schemeClr>
                  </a:solidFill>
                  <a:latin typeface="Adobe Song Std L" panose="02020300000000000000" pitchFamily="18" charset="-128"/>
                  <a:ea typeface="Adobe Song Std L" panose="02020300000000000000" pitchFamily="18" charset="-128"/>
                  <a:cs typeface="Arial" pitchFamily="34" charset="0"/>
                </a:rPr>
                <a:t>FESTIVAL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32EDD7E-AA95-4F3D-8849-F77539CF432C}"/>
                </a:ext>
              </a:extLst>
            </p:cNvPr>
            <p:cNvSpPr txBox="1"/>
            <p:nvPr/>
          </p:nvSpPr>
          <p:spPr>
            <a:xfrm>
              <a:off x="578011" y="144711"/>
              <a:ext cx="1428068" cy="193899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0" b="1" dirty="0">
                  <a:solidFill>
                    <a:schemeClr val="accent6">
                      <a:lumMod val="75000"/>
                    </a:schemeClr>
                  </a:solidFill>
                  <a:cs typeface="Arial" pitchFamily="34" charset="0"/>
                </a:rPr>
                <a:t>M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B161FC48-CCC4-4AE0-9D83-EAED49910DB1}"/>
              </a:ext>
            </a:extLst>
          </p:cNvPr>
          <p:cNvSpPr txBox="1"/>
          <p:nvPr/>
        </p:nvSpPr>
        <p:spPr>
          <a:xfrm>
            <a:off x="3369496" y="2700423"/>
            <a:ext cx="2241327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000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ALLPPT </a:t>
            </a:r>
          </a:p>
          <a:p>
            <a:pPr algn="r"/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Layout</a:t>
            </a:r>
          </a:p>
          <a:p>
            <a:pPr algn="r"/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Clean Text Slide </a:t>
            </a:r>
          </a:p>
          <a:p>
            <a:pPr algn="r"/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for your </a:t>
            </a:r>
          </a:p>
          <a:p>
            <a:pPr algn="r"/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E53E85-7F08-45C0-B08F-D7936A9C254C}"/>
              </a:ext>
            </a:extLst>
          </p:cNvPr>
          <p:cNvSpPr txBox="1"/>
          <p:nvPr/>
        </p:nvSpPr>
        <p:spPr>
          <a:xfrm>
            <a:off x="732686" y="1706322"/>
            <a:ext cx="3171801" cy="1292662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800" dirty="0">
                <a:solidFill>
                  <a:schemeClr val="accent1">
                    <a:lumMod val="75000"/>
                  </a:schemeClr>
                </a:solidFill>
              </a:rPr>
              <a:t>We Create Quality </a:t>
            </a:r>
          </a:p>
          <a:p>
            <a:r>
              <a:rPr lang="en-US" altLang="ko-KR" sz="2800" dirty="0">
                <a:solidFill>
                  <a:schemeClr val="accent3">
                    <a:lumMod val="75000"/>
                  </a:schemeClr>
                </a:solidFill>
              </a:rPr>
              <a:t>Professional PPT </a:t>
            </a:r>
            <a:r>
              <a:rPr lang="en-US" altLang="ko-KR" sz="2800" dirty="0">
                <a:solidFill>
                  <a:schemeClr val="accent5">
                    <a:lumMod val="75000"/>
                  </a:schemeClr>
                </a:solidFill>
              </a:rPr>
              <a:t>Presentation</a:t>
            </a:r>
            <a:endParaRPr lang="ko-KR" alt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6881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3264DB5-16F6-4821-8420-C720D42F79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890539"/>
              </p:ext>
            </p:extLst>
          </p:nvPr>
        </p:nvGraphicFramePr>
        <p:xfrm>
          <a:off x="910583" y="2012256"/>
          <a:ext cx="2268000" cy="4281288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7443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7443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7443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8076">
                <a:tc gridSpan="2">
                  <a:txBody>
                    <a:bodyPr/>
                    <a:lstStyle/>
                    <a:p>
                      <a:pPr latinLnBrk="1"/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latinLnBrk="1"/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Presentations.</a:t>
                      </a:r>
                    </a:p>
                    <a:p>
                      <a:pPr algn="ctr" latinLnBrk="1"/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8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C441848-F8DD-4CD9-81FC-FAD2D51CF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483322"/>
              </p:ext>
            </p:extLst>
          </p:nvPr>
        </p:nvGraphicFramePr>
        <p:xfrm>
          <a:off x="3593005" y="2012256"/>
          <a:ext cx="2268000" cy="4281288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7443">
                <a:tc gridSpan="2">
                  <a:txBody>
                    <a:bodyPr/>
                    <a:lstStyle/>
                    <a:p>
                      <a:pPr marL="0" marR="0" lvl="0" indent="0" algn="ctr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7443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7443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8076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 latinLnBrk="1"/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Presentations.</a:t>
                      </a:r>
                    </a:p>
                    <a:p>
                      <a:pPr algn="ctr" latinLnBrk="1"/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8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53FBE13-6DA2-4935-99BF-FCBDB9D26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539492"/>
              </p:ext>
            </p:extLst>
          </p:nvPr>
        </p:nvGraphicFramePr>
        <p:xfrm>
          <a:off x="6275427" y="2012256"/>
          <a:ext cx="2268000" cy="4281288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7443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7443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7443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8076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latinLnBrk="1"/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Presentations.</a:t>
                      </a:r>
                    </a:p>
                    <a:p>
                      <a:pPr latinLnBrk="1"/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8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FBAE3B3-F1AA-45B1-BF8A-32C599C639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80012"/>
              </p:ext>
            </p:extLst>
          </p:nvPr>
        </p:nvGraphicFramePr>
        <p:xfrm>
          <a:off x="8957849" y="2012256"/>
          <a:ext cx="2268000" cy="4281288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7443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7443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7443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8076">
                <a:tc gridSpan="2">
                  <a:txBody>
                    <a:bodyPr/>
                    <a:lstStyle/>
                    <a:p>
                      <a:pPr latinLnBrk="1"/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latinLnBrk="1"/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Presentations.</a:t>
                      </a:r>
                    </a:p>
                    <a:p>
                      <a:pPr latinLnBrk="1"/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8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85685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D4663B5-FDD9-4CF1-9858-F1CEB7CA0DB3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84AD3C-800A-490C-9117-E97E34684DA6}"/>
              </a:ext>
            </a:extLst>
          </p:cNvPr>
          <p:cNvSpPr/>
          <p:nvPr/>
        </p:nvSpPr>
        <p:spPr>
          <a:xfrm>
            <a:off x="7972743" y="945222"/>
            <a:ext cx="102741" cy="54658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A840E47-8A39-44FA-BDB6-145276D1AA2F}"/>
              </a:ext>
            </a:extLst>
          </p:cNvPr>
          <p:cNvGrpSpPr/>
          <p:nvPr/>
        </p:nvGrpSpPr>
        <p:grpSpPr>
          <a:xfrm>
            <a:off x="8442025" y="2506581"/>
            <a:ext cx="3115991" cy="3760657"/>
            <a:chOff x="8442025" y="2506581"/>
            <a:chExt cx="3115991" cy="37606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083DC6-4D4D-44EE-82AA-71FE6B954F92}"/>
                </a:ext>
              </a:extLst>
            </p:cNvPr>
            <p:cNvSpPr txBox="1"/>
            <p:nvPr/>
          </p:nvSpPr>
          <p:spPr>
            <a:xfrm>
              <a:off x="8442025" y="2506581"/>
              <a:ext cx="3115991" cy="677108"/>
            </a:xfrm>
            <a:prstGeom prst="rect">
              <a:avLst/>
            </a:prstGeom>
            <a:noFill/>
          </p:spPr>
          <p:txBody>
            <a:bodyPr wrap="square" lIns="36000" tIns="0" rIns="36000" bIns="0" rtlCol="0" anchor="ctr">
              <a:spAutoFit/>
            </a:bodyPr>
            <a:lstStyle/>
            <a:p>
              <a:r>
                <a:rPr lang="en-US" altLang="ko-KR" sz="4400" b="1" dirty="0">
                  <a:solidFill>
                    <a:schemeClr val="accent6">
                      <a:lumMod val="75000"/>
                    </a:schemeClr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rPr>
                <a:t>WE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6418B92-B825-4AA2-8862-398A2CC5290D}"/>
                </a:ext>
              </a:extLst>
            </p:cNvPr>
            <p:cNvSpPr txBox="1"/>
            <p:nvPr/>
          </p:nvSpPr>
          <p:spPr>
            <a:xfrm>
              <a:off x="8442025" y="5590130"/>
              <a:ext cx="3115991" cy="677108"/>
            </a:xfrm>
            <a:prstGeom prst="rect">
              <a:avLst/>
            </a:prstGeom>
            <a:noFill/>
          </p:spPr>
          <p:txBody>
            <a:bodyPr wrap="square" lIns="36000" tIns="0" rIns="36000" bIns="0" rtlCol="0" anchor="ctr">
              <a:spAutoFit/>
            </a:bodyPr>
            <a:lstStyle/>
            <a:p>
              <a:r>
                <a:rPr lang="en-US" altLang="ko-KR" sz="4400" b="1" dirty="0">
                  <a:solidFill>
                    <a:schemeClr val="accent6">
                      <a:lumMod val="75000"/>
                    </a:schemeClr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rPr>
                <a:t>DESIGNE</a:t>
              </a:r>
              <a:endParaRPr lang="ko-KR" altLang="en-US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3574D3D-D85A-42C0-9AEF-377B9A6B8A69}"/>
                </a:ext>
              </a:extLst>
            </p:cNvPr>
            <p:cNvSpPr txBox="1"/>
            <p:nvPr/>
          </p:nvSpPr>
          <p:spPr>
            <a:xfrm>
              <a:off x="8442025" y="4819243"/>
              <a:ext cx="3115991" cy="677108"/>
            </a:xfrm>
            <a:prstGeom prst="rect">
              <a:avLst/>
            </a:prstGeom>
            <a:noFill/>
          </p:spPr>
          <p:txBody>
            <a:bodyPr wrap="square" lIns="36000" tIns="0" rIns="36000" bIns="0" rtlCol="0" anchor="ctr">
              <a:spAutoFit/>
            </a:bodyPr>
            <a:lstStyle/>
            <a:p>
              <a:r>
                <a:rPr lang="en-US" altLang="ko-KR" sz="4400" b="1" dirty="0">
                  <a:solidFill>
                    <a:schemeClr val="accent6">
                      <a:lumMod val="75000"/>
                    </a:schemeClr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rPr>
                <a:t>PPT</a:t>
              </a:r>
              <a:endParaRPr lang="ko-KR" altLang="en-US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3B31C21-6834-4EC1-AC62-82FC68EEB899}"/>
                </a:ext>
              </a:extLst>
            </p:cNvPr>
            <p:cNvSpPr txBox="1"/>
            <p:nvPr/>
          </p:nvSpPr>
          <p:spPr>
            <a:xfrm>
              <a:off x="8442025" y="4048355"/>
              <a:ext cx="3115991" cy="677108"/>
            </a:xfrm>
            <a:prstGeom prst="rect">
              <a:avLst/>
            </a:prstGeom>
            <a:noFill/>
          </p:spPr>
          <p:txBody>
            <a:bodyPr wrap="square" lIns="36000" tIns="0" rIns="36000" bIns="0" rtlCol="0" anchor="ctr">
              <a:spAutoFit/>
            </a:bodyPr>
            <a:lstStyle/>
            <a:p>
              <a:r>
                <a:rPr lang="en-US" altLang="ko-KR" sz="4400" b="1" dirty="0">
                  <a:solidFill>
                    <a:schemeClr val="accent6">
                      <a:lumMod val="75000"/>
                    </a:schemeClr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rPr>
                <a:t>QUALITY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1A948F1-6940-45C4-83F7-4FB1FA385798}"/>
                </a:ext>
              </a:extLst>
            </p:cNvPr>
            <p:cNvSpPr txBox="1"/>
            <p:nvPr/>
          </p:nvSpPr>
          <p:spPr>
            <a:xfrm>
              <a:off x="8442025" y="3277468"/>
              <a:ext cx="3115991" cy="677108"/>
            </a:xfrm>
            <a:prstGeom prst="rect">
              <a:avLst/>
            </a:prstGeom>
            <a:noFill/>
          </p:spPr>
          <p:txBody>
            <a:bodyPr wrap="square" lIns="36000" tIns="0" rIns="36000" bIns="0" rtlCol="0" anchor="ctr">
              <a:spAutoFit/>
            </a:bodyPr>
            <a:lstStyle/>
            <a:p>
              <a:r>
                <a:rPr lang="en-US" altLang="ko-KR" sz="4400" b="1" dirty="0">
                  <a:solidFill>
                    <a:schemeClr val="accent6">
                      <a:lumMod val="75000"/>
                    </a:schemeClr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rPr>
                <a:t>CREATE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4A63E6B-F236-4E1B-A6FE-64D0BE8840D3}"/>
              </a:ext>
            </a:extLst>
          </p:cNvPr>
          <p:cNvSpPr txBox="1"/>
          <p:nvPr/>
        </p:nvSpPr>
        <p:spPr>
          <a:xfrm>
            <a:off x="2288095" y="4725463"/>
            <a:ext cx="53181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bg1"/>
                </a:solidFill>
              </a:rPr>
              <a:t>Get a modern PowerPoint  Presentation that is beautifully designed. I hope and I believe that this Template will your Time, Money and Reputation. Easy to change colors, photos and Text. 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 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  <a:p>
            <a:pPr algn="r"/>
            <a:endParaRPr lang="en-US" altLang="ko-KR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377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30EE51F-8F93-4A47-85EB-3A26F32403F4}"/>
              </a:ext>
            </a:extLst>
          </p:cNvPr>
          <p:cNvGrpSpPr/>
          <p:nvPr/>
        </p:nvGrpSpPr>
        <p:grpSpPr>
          <a:xfrm>
            <a:off x="902331" y="2159247"/>
            <a:ext cx="10377812" cy="3979143"/>
            <a:chOff x="-621670" y="1714499"/>
            <a:chExt cx="10377812" cy="3979143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B82DB81-0C9C-4744-B7B5-596BF72EA0C2}"/>
                </a:ext>
              </a:extLst>
            </p:cNvPr>
            <p:cNvGrpSpPr/>
            <p:nvPr/>
          </p:nvGrpSpPr>
          <p:grpSpPr>
            <a:xfrm>
              <a:off x="4562475" y="1714499"/>
              <a:ext cx="5193667" cy="1990727"/>
              <a:chOff x="4562475" y="1714499"/>
              <a:chExt cx="5193667" cy="1990727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7A90256C-CF52-43A8-9832-AAED5691E2F4}"/>
                  </a:ext>
                </a:extLst>
              </p:cNvPr>
              <p:cNvSpPr/>
              <p:nvPr/>
            </p:nvSpPr>
            <p:spPr>
              <a:xfrm>
                <a:off x="5868142" y="1716807"/>
                <a:ext cx="3888000" cy="36004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DAD64C94-ED83-4DA0-8BA1-E21542AD9973}"/>
                  </a:ext>
                </a:extLst>
              </p:cNvPr>
              <p:cNvSpPr/>
              <p:nvPr/>
            </p:nvSpPr>
            <p:spPr>
              <a:xfrm>
                <a:off x="5868142" y="2148855"/>
                <a:ext cx="3888000" cy="36004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778F95F-8DA0-4B88-A82C-399F00A55E20}"/>
                  </a:ext>
                </a:extLst>
              </p:cNvPr>
              <p:cNvSpPr/>
              <p:nvPr/>
            </p:nvSpPr>
            <p:spPr>
              <a:xfrm>
                <a:off x="5868142" y="2580903"/>
                <a:ext cx="3888000" cy="36004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088DABC1-D71C-4114-A066-4BB5DE120613}"/>
                  </a:ext>
                </a:extLst>
              </p:cNvPr>
              <p:cNvSpPr/>
              <p:nvPr/>
            </p:nvSpPr>
            <p:spPr>
              <a:xfrm>
                <a:off x="5868142" y="3012951"/>
                <a:ext cx="3888000" cy="36004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48" name="Freeform 8">
                <a:extLst>
                  <a:ext uri="{FF2B5EF4-FFF2-40B4-BE49-F238E27FC236}">
                    <a16:creationId xmlns:a16="http://schemas.microsoft.com/office/drawing/2014/main" id="{82BA2908-8BFD-45FC-9846-50999ACF5BC4}"/>
                  </a:ext>
                </a:extLst>
              </p:cNvPr>
              <p:cNvSpPr/>
              <p:nvPr/>
            </p:nvSpPr>
            <p:spPr>
              <a:xfrm>
                <a:off x="4562475" y="1714499"/>
                <a:ext cx="1304925" cy="1990725"/>
              </a:xfrm>
              <a:custGeom>
                <a:avLst/>
                <a:gdLst>
                  <a:gd name="connsiteX0" fmla="*/ 1295400 w 1304925"/>
                  <a:gd name="connsiteY0" fmla="*/ 0 h 1981200"/>
                  <a:gd name="connsiteX1" fmla="*/ 0 w 1304925"/>
                  <a:gd name="connsiteY1" fmla="*/ 1981200 h 1981200"/>
                  <a:gd name="connsiteX2" fmla="*/ 1304925 w 1304925"/>
                  <a:gd name="connsiteY2" fmla="*/ 342900 h 1981200"/>
                  <a:gd name="connsiteX3" fmla="*/ 1295400 w 1304925"/>
                  <a:gd name="connsiteY3" fmla="*/ 0 h 1981200"/>
                  <a:gd name="connsiteX0" fmla="*/ 1295400 w 1304925"/>
                  <a:gd name="connsiteY0" fmla="*/ 0 h 1981200"/>
                  <a:gd name="connsiteX1" fmla="*/ 0 w 1304925"/>
                  <a:gd name="connsiteY1" fmla="*/ 1981200 h 1981200"/>
                  <a:gd name="connsiteX2" fmla="*/ 1304925 w 1304925"/>
                  <a:gd name="connsiteY2" fmla="*/ 342900 h 1981200"/>
                  <a:gd name="connsiteX3" fmla="*/ 1295400 w 1304925"/>
                  <a:gd name="connsiteY3" fmla="*/ 0 h 1981200"/>
                  <a:gd name="connsiteX0" fmla="*/ 1304925 w 1304925"/>
                  <a:gd name="connsiteY0" fmla="*/ 0 h 1990725"/>
                  <a:gd name="connsiteX1" fmla="*/ 0 w 1304925"/>
                  <a:gd name="connsiteY1" fmla="*/ 1990725 h 1990725"/>
                  <a:gd name="connsiteX2" fmla="*/ 1304925 w 1304925"/>
                  <a:gd name="connsiteY2" fmla="*/ 352425 h 1990725"/>
                  <a:gd name="connsiteX3" fmla="*/ 1304925 w 1304925"/>
                  <a:gd name="connsiteY3" fmla="*/ 0 h 1990725"/>
                  <a:gd name="connsiteX0" fmla="*/ 1304925 w 1304925"/>
                  <a:gd name="connsiteY0" fmla="*/ 0 h 1990725"/>
                  <a:gd name="connsiteX1" fmla="*/ 0 w 1304925"/>
                  <a:gd name="connsiteY1" fmla="*/ 1990725 h 1990725"/>
                  <a:gd name="connsiteX2" fmla="*/ 1304925 w 1304925"/>
                  <a:gd name="connsiteY2" fmla="*/ 358709 h 1990725"/>
                  <a:gd name="connsiteX3" fmla="*/ 1304925 w 1304925"/>
                  <a:gd name="connsiteY3" fmla="*/ 0 h 1990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4925" h="1990725">
                    <a:moveTo>
                      <a:pt x="1304925" y="0"/>
                    </a:moveTo>
                    <a:lnTo>
                      <a:pt x="0" y="1990725"/>
                    </a:lnTo>
                    <a:lnTo>
                      <a:pt x="1304925" y="358709"/>
                    </a:lnTo>
                    <a:lnTo>
                      <a:pt x="130492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" name="Freeform 9">
                <a:extLst>
                  <a:ext uri="{FF2B5EF4-FFF2-40B4-BE49-F238E27FC236}">
                    <a16:creationId xmlns:a16="http://schemas.microsoft.com/office/drawing/2014/main" id="{CC2268A4-00DD-44EA-8E91-2F7EB858427D}"/>
                  </a:ext>
                </a:extLst>
              </p:cNvPr>
              <p:cNvSpPr/>
              <p:nvPr/>
            </p:nvSpPr>
            <p:spPr>
              <a:xfrm>
                <a:off x="4562475" y="2152650"/>
                <a:ext cx="1311299" cy="1543050"/>
              </a:xfrm>
              <a:custGeom>
                <a:avLst/>
                <a:gdLst>
                  <a:gd name="connsiteX0" fmla="*/ 1295400 w 1304925"/>
                  <a:gd name="connsiteY0" fmla="*/ 0 h 1533525"/>
                  <a:gd name="connsiteX1" fmla="*/ 0 w 1304925"/>
                  <a:gd name="connsiteY1" fmla="*/ 1533525 h 1533525"/>
                  <a:gd name="connsiteX2" fmla="*/ 1304925 w 1304925"/>
                  <a:gd name="connsiteY2" fmla="*/ 333375 h 1533525"/>
                  <a:gd name="connsiteX3" fmla="*/ 1295400 w 1304925"/>
                  <a:gd name="connsiteY3" fmla="*/ 0 h 1533525"/>
                  <a:gd name="connsiteX0" fmla="*/ 1304925 w 1304925"/>
                  <a:gd name="connsiteY0" fmla="*/ 0 h 1543050"/>
                  <a:gd name="connsiteX1" fmla="*/ 0 w 1304925"/>
                  <a:gd name="connsiteY1" fmla="*/ 1543050 h 1543050"/>
                  <a:gd name="connsiteX2" fmla="*/ 1304925 w 1304925"/>
                  <a:gd name="connsiteY2" fmla="*/ 342900 h 1543050"/>
                  <a:gd name="connsiteX3" fmla="*/ 1304925 w 1304925"/>
                  <a:gd name="connsiteY3" fmla="*/ 0 h 1543050"/>
                  <a:gd name="connsiteX0" fmla="*/ 1304925 w 1304925"/>
                  <a:gd name="connsiteY0" fmla="*/ 0 h 1543050"/>
                  <a:gd name="connsiteX1" fmla="*/ 0 w 1304925"/>
                  <a:gd name="connsiteY1" fmla="*/ 1543050 h 1543050"/>
                  <a:gd name="connsiteX2" fmla="*/ 1301782 w 1304925"/>
                  <a:gd name="connsiteY2" fmla="*/ 355469 h 1543050"/>
                  <a:gd name="connsiteX3" fmla="*/ 1304925 w 1304925"/>
                  <a:gd name="connsiteY3" fmla="*/ 0 h 1543050"/>
                  <a:gd name="connsiteX0" fmla="*/ 1304925 w 1311299"/>
                  <a:gd name="connsiteY0" fmla="*/ 0 h 1543050"/>
                  <a:gd name="connsiteX1" fmla="*/ 0 w 1311299"/>
                  <a:gd name="connsiteY1" fmla="*/ 1543050 h 1543050"/>
                  <a:gd name="connsiteX2" fmla="*/ 1311209 w 1311299"/>
                  <a:gd name="connsiteY2" fmla="*/ 355469 h 1543050"/>
                  <a:gd name="connsiteX3" fmla="*/ 1304925 w 1311299"/>
                  <a:gd name="connsiteY3" fmla="*/ 0 h 1543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11299" h="1543050">
                    <a:moveTo>
                      <a:pt x="1304925" y="0"/>
                    </a:moveTo>
                    <a:lnTo>
                      <a:pt x="0" y="1543050"/>
                    </a:lnTo>
                    <a:lnTo>
                      <a:pt x="1311209" y="355469"/>
                    </a:lnTo>
                    <a:cubicBezTo>
                      <a:pt x="1312257" y="236979"/>
                      <a:pt x="1303877" y="118490"/>
                      <a:pt x="13049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" name="Freeform 10">
                <a:extLst>
                  <a:ext uri="{FF2B5EF4-FFF2-40B4-BE49-F238E27FC236}">
                    <a16:creationId xmlns:a16="http://schemas.microsoft.com/office/drawing/2014/main" id="{E717F8C3-0447-48A2-ADF5-049E57B52C35}"/>
                  </a:ext>
                </a:extLst>
              </p:cNvPr>
              <p:cNvSpPr/>
              <p:nvPr/>
            </p:nvSpPr>
            <p:spPr>
              <a:xfrm>
                <a:off x="4562475" y="2581275"/>
                <a:ext cx="1314450" cy="1123950"/>
              </a:xfrm>
              <a:custGeom>
                <a:avLst/>
                <a:gdLst>
                  <a:gd name="connsiteX0" fmla="*/ 1304925 w 1314450"/>
                  <a:gd name="connsiteY0" fmla="*/ 0 h 1123950"/>
                  <a:gd name="connsiteX1" fmla="*/ 0 w 1314450"/>
                  <a:gd name="connsiteY1" fmla="*/ 1123950 h 1123950"/>
                  <a:gd name="connsiteX2" fmla="*/ 1314450 w 1314450"/>
                  <a:gd name="connsiteY2" fmla="*/ 352425 h 1123950"/>
                  <a:gd name="connsiteX3" fmla="*/ 1304925 w 1314450"/>
                  <a:gd name="connsiteY3" fmla="*/ 0 h 1123950"/>
                  <a:gd name="connsiteX0" fmla="*/ 1304925 w 1314450"/>
                  <a:gd name="connsiteY0" fmla="*/ 0 h 1123950"/>
                  <a:gd name="connsiteX1" fmla="*/ 0 w 1314450"/>
                  <a:gd name="connsiteY1" fmla="*/ 1123950 h 1123950"/>
                  <a:gd name="connsiteX2" fmla="*/ 1314450 w 1314450"/>
                  <a:gd name="connsiteY2" fmla="*/ 358709 h 1123950"/>
                  <a:gd name="connsiteX3" fmla="*/ 1304925 w 1314450"/>
                  <a:gd name="connsiteY3" fmla="*/ 0 h 1123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14450" h="1123950">
                    <a:moveTo>
                      <a:pt x="1304925" y="0"/>
                    </a:moveTo>
                    <a:lnTo>
                      <a:pt x="0" y="1123950"/>
                    </a:lnTo>
                    <a:lnTo>
                      <a:pt x="1314450" y="358709"/>
                    </a:lnTo>
                    <a:lnTo>
                      <a:pt x="130492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" name="Freeform 11">
                <a:extLst>
                  <a:ext uri="{FF2B5EF4-FFF2-40B4-BE49-F238E27FC236}">
                    <a16:creationId xmlns:a16="http://schemas.microsoft.com/office/drawing/2014/main" id="{26BB6769-530B-4A09-B1CF-492ABEEC20E0}"/>
                  </a:ext>
                </a:extLst>
              </p:cNvPr>
              <p:cNvSpPr/>
              <p:nvPr/>
            </p:nvSpPr>
            <p:spPr>
              <a:xfrm>
                <a:off x="4562475" y="3013044"/>
                <a:ext cx="1314547" cy="692182"/>
              </a:xfrm>
              <a:custGeom>
                <a:avLst/>
                <a:gdLst>
                  <a:gd name="connsiteX0" fmla="*/ 1314450 w 1323975"/>
                  <a:gd name="connsiteY0" fmla="*/ 0 h 695325"/>
                  <a:gd name="connsiteX1" fmla="*/ 0 w 1323975"/>
                  <a:gd name="connsiteY1" fmla="*/ 695325 h 695325"/>
                  <a:gd name="connsiteX2" fmla="*/ 1323975 w 1323975"/>
                  <a:gd name="connsiteY2" fmla="*/ 342900 h 695325"/>
                  <a:gd name="connsiteX3" fmla="*/ 1314450 w 1323975"/>
                  <a:gd name="connsiteY3" fmla="*/ 0 h 695325"/>
                  <a:gd name="connsiteX0" fmla="*/ 1314450 w 1323975"/>
                  <a:gd name="connsiteY0" fmla="*/ 0 h 695325"/>
                  <a:gd name="connsiteX1" fmla="*/ 0 w 1323975"/>
                  <a:gd name="connsiteY1" fmla="*/ 695325 h 695325"/>
                  <a:gd name="connsiteX2" fmla="*/ 1323975 w 1323975"/>
                  <a:gd name="connsiteY2" fmla="*/ 371475 h 695325"/>
                  <a:gd name="connsiteX3" fmla="*/ 1314450 w 1323975"/>
                  <a:gd name="connsiteY3" fmla="*/ 0 h 695325"/>
                  <a:gd name="connsiteX0" fmla="*/ 1314450 w 1323975"/>
                  <a:gd name="connsiteY0" fmla="*/ 0 h 695325"/>
                  <a:gd name="connsiteX1" fmla="*/ 0 w 1323975"/>
                  <a:gd name="connsiteY1" fmla="*/ 695325 h 695325"/>
                  <a:gd name="connsiteX2" fmla="*/ 1323975 w 1323975"/>
                  <a:gd name="connsiteY2" fmla="*/ 304800 h 695325"/>
                  <a:gd name="connsiteX3" fmla="*/ 1314450 w 1323975"/>
                  <a:gd name="connsiteY3" fmla="*/ 0 h 695325"/>
                  <a:gd name="connsiteX0" fmla="*/ 1314450 w 1323975"/>
                  <a:gd name="connsiteY0" fmla="*/ 0 h 695325"/>
                  <a:gd name="connsiteX1" fmla="*/ 0 w 1323975"/>
                  <a:gd name="connsiteY1" fmla="*/ 695325 h 695325"/>
                  <a:gd name="connsiteX2" fmla="*/ 1323975 w 1323975"/>
                  <a:gd name="connsiteY2" fmla="*/ 352425 h 695325"/>
                  <a:gd name="connsiteX3" fmla="*/ 1314450 w 1323975"/>
                  <a:gd name="connsiteY3" fmla="*/ 0 h 695325"/>
                  <a:gd name="connsiteX0" fmla="*/ 1314450 w 1323975"/>
                  <a:gd name="connsiteY0" fmla="*/ 0 h 695325"/>
                  <a:gd name="connsiteX1" fmla="*/ 0 w 1323975"/>
                  <a:gd name="connsiteY1" fmla="*/ 695325 h 695325"/>
                  <a:gd name="connsiteX2" fmla="*/ 1323975 w 1323975"/>
                  <a:gd name="connsiteY2" fmla="*/ 361852 h 695325"/>
                  <a:gd name="connsiteX3" fmla="*/ 1314450 w 1323975"/>
                  <a:gd name="connsiteY3" fmla="*/ 0 h 695325"/>
                  <a:gd name="connsiteX0" fmla="*/ 1314450 w 1323975"/>
                  <a:gd name="connsiteY0" fmla="*/ 0 h 689040"/>
                  <a:gd name="connsiteX1" fmla="*/ 0 w 1323975"/>
                  <a:gd name="connsiteY1" fmla="*/ 689040 h 689040"/>
                  <a:gd name="connsiteX2" fmla="*/ 1323975 w 1323975"/>
                  <a:gd name="connsiteY2" fmla="*/ 355567 h 689040"/>
                  <a:gd name="connsiteX3" fmla="*/ 1314450 w 1323975"/>
                  <a:gd name="connsiteY3" fmla="*/ 0 h 689040"/>
                  <a:gd name="connsiteX0" fmla="*/ 1317592 w 1323975"/>
                  <a:gd name="connsiteY0" fmla="*/ 0 h 685898"/>
                  <a:gd name="connsiteX1" fmla="*/ 0 w 1323975"/>
                  <a:gd name="connsiteY1" fmla="*/ 685898 h 685898"/>
                  <a:gd name="connsiteX2" fmla="*/ 1323975 w 1323975"/>
                  <a:gd name="connsiteY2" fmla="*/ 352425 h 685898"/>
                  <a:gd name="connsiteX3" fmla="*/ 1317592 w 1323975"/>
                  <a:gd name="connsiteY3" fmla="*/ 0 h 685898"/>
                  <a:gd name="connsiteX0" fmla="*/ 1317592 w 1330259"/>
                  <a:gd name="connsiteY0" fmla="*/ 0 h 685898"/>
                  <a:gd name="connsiteX1" fmla="*/ 0 w 1330259"/>
                  <a:gd name="connsiteY1" fmla="*/ 685898 h 685898"/>
                  <a:gd name="connsiteX2" fmla="*/ 1330259 w 1330259"/>
                  <a:gd name="connsiteY2" fmla="*/ 346141 h 685898"/>
                  <a:gd name="connsiteX3" fmla="*/ 1317592 w 1330259"/>
                  <a:gd name="connsiteY3" fmla="*/ 0 h 685898"/>
                  <a:gd name="connsiteX0" fmla="*/ 1323877 w 1330259"/>
                  <a:gd name="connsiteY0" fmla="*/ 0 h 695325"/>
                  <a:gd name="connsiteX1" fmla="*/ 0 w 1330259"/>
                  <a:gd name="connsiteY1" fmla="*/ 695325 h 695325"/>
                  <a:gd name="connsiteX2" fmla="*/ 1330259 w 1330259"/>
                  <a:gd name="connsiteY2" fmla="*/ 355568 h 695325"/>
                  <a:gd name="connsiteX3" fmla="*/ 1323877 w 1330259"/>
                  <a:gd name="connsiteY3" fmla="*/ 0 h 695325"/>
                  <a:gd name="connsiteX0" fmla="*/ 1305023 w 1330259"/>
                  <a:gd name="connsiteY0" fmla="*/ 0 h 692182"/>
                  <a:gd name="connsiteX1" fmla="*/ 0 w 1330259"/>
                  <a:gd name="connsiteY1" fmla="*/ 692182 h 692182"/>
                  <a:gd name="connsiteX2" fmla="*/ 1330259 w 1330259"/>
                  <a:gd name="connsiteY2" fmla="*/ 352425 h 692182"/>
                  <a:gd name="connsiteX3" fmla="*/ 1305023 w 1330259"/>
                  <a:gd name="connsiteY3" fmla="*/ 0 h 692182"/>
                  <a:gd name="connsiteX0" fmla="*/ 1305023 w 1305023"/>
                  <a:gd name="connsiteY0" fmla="*/ 0 h 692182"/>
                  <a:gd name="connsiteX1" fmla="*/ 0 w 1305023"/>
                  <a:gd name="connsiteY1" fmla="*/ 692182 h 692182"/>
                  <a:gd name="connsiteX2" fmla="*/ 1301978 w 1305023"/>
                  <a:gd name="connsiteY2" fmla="*/ 355567 h 692182"/>
                  <a:gd name="connsiteX3" fmla="*/ 1305023 w 1305023"/>
                  <a:gd name="connsiteY3" fmla="*/ 0 h 692182"/>
                  <a:gd name="connsiteX0" fmla="*/ 1305023 w 1314547"/>
                  <a:gd name="connsiteY0" fmla="*/ 0 h 692182"/>
                  <a:gd name="connsiteX1" fmla="*/ 0 w 1314547"/>
                  <a:gd name="connsiteY1" fmla="*/ 692182 h 692182"/>
                  <a:gd name="connsiteX2" fmla="*/ 1314547 w 1314547"/>
                  <a:gd name="connsiteY2" fmla="*/ 355567 h 692182"/>
                  <a:gd name="connsiteX3" fmla="*/ 1305023 w 1314547"/>
                  <a:gd name="connsiteY3" fmla="*/ 0 h 692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14547" h="692182">
                    <a:moveTo>
                      <a:pt x="1305023" y="0"/>
                    </a:moveTo>
                    <a:lnTo>
                      <a:pt x="0" y="692182"/>
                    </a:lnTo>
                    <a:lnTo>
                      <a:pt x="1314547" y="355567"/>
                    </a:lnTo>
                    <a:lnTo>
                      <a:pt x="130502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095A470-FB87-484A-825F-79D9024CF72A}"/>
                </a:ext>
              </a:extLst>
            </p:cNvPr>
            <p:cNvGrpSpPr/>
            <p:nvPr/>
          </p:nvGrpSpPr>
          <p:grpSpPr>
            <a:xfrm rot="10800000">
              <a:off x="-621670" y="3705224"/>
              <a:ext cx="5193670" cy="1988418"/>
              <a:chOff x="4562475" y="1716807"/>
              <a:chExt cx="5193670" cy="1988418"/>
            </a:xfrm>
            <a:solidFill>
              <a:srgbClr val="F6BF4A"/>
            </a:solidFill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51F3774-331E-4EEF-A960-A06F2C17DD01}"/>
                  </a:ext>
                </a:extLst>
              </p:cNvPr>
              <p:cNvSpPr/>
              <p:nvPr/>
            </p:nvSpPr>
            <p:spPr>
              <a:xfrm>
                <a:off x="5868145" y="1716807"/>
                <a:ext cx="3888000" cy="36004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50D243C-795E-4739-89F3-7FB928334C06}"/>
                  </a:ext>
                </a:extLst>
              </p:cNvPr>
              <p:cNvSpPr/>
              <p:nvPr/>
            </p:nvSpPr>
            <p:spPr>
              <a:xfrm>
                <a:off x="5868145" y="2148855"/>
                <a:ext cx="3888000" cy="36004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A473F99-AC7E-414D-8831-BFFE61FE25E7}"/>
                  </a:ext>
                </a:extLst>
              </p:cNvPr>
              <p:cNvSpPr/>
              <p:nvPr/>
            </p:nvSpPr>
            <p:spPr>
              <a:xfrm>
                <a:off x="5868145" y="2580903"/>
                <a:ext cx="3888000" cy="36004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61D7A8E-BC84-45B6-AC40-0035BA9715E5}"/>
                  </a:ext>
                </a:extLst>
              </p:cNvPr>
              <p:cNvSpPr/>
              <p:nvPr/>
            </p:nvSpPr>
            <p:spPr>
              <a:xfrm>
                <a:off x="5868145" y="3012951"/>
                <a:ext cx="3888000" cy="36004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40" name="Freeform 18">
                <a:extLst>
                  <a:ext uri="{FF2B5EF4-FFF2-40B4-BE49-F238E27FC236}">
                    <a16:creationId xmlns:a16="http://schemas.microsoft.com/office/drawing/2014/main" id="{360C6904-B55F-481B-9CBD-A0FACF4062C4}"/>
                  </a:ext>
                </a:extLst>
              </p:cNvPr>
              <p:cNvSpPr/>
              <p:nvPr/>
            </p:nvSpPr>
            <p:spPr>
              <a:xfrm>
                <a:off x="4562476" y="1717577"/>
                <a:ext cx="1310757" cy="1987646"/>
              </a:xfrm>
              <a:custGeom>
                <a:avLst/>
                <a:gdLst>
                  <a:gd name="connsiteX0" fmla="*/ 1295400 w 1304925"/>
                  <a:gd name="connsiteY0" fmla="*/ 0 h 1981200"/>
                  <a:gd name="connsiteX1" fmla="*/ 0 w 1304925"/>
                  <a:gd name="connsiteY1" fmla="*/ 1981200 h 1981200"/>
                  <a:gd name="connsiteX2" fmla="*/ 1304925 w 1304925"/>
                  <a:gd name="connsiteY2" fmla="*/ 342900 h 1981200"/>
                  <a:gd name="connsiteX3" fmla="*/ 1295400 w 1304925"/>
                  <a:gd name="connsiteY3" fmla="*/ 0 h 1981200"/>
                  <a:gd name="connsiteX0" fmla="*/ 1295400 w 1304925"/>
                  <a:gd name="connsiteY0" fmla="*/ 0 h 1981200"/>
                  <a:gd name="connsiteX1" fmla="*/ 0 w 1304925"/>
                  <a:gd name="connsiteY1" fmla="*/ 1981200 h 1981200"/>
                  <a:gd name="connsiteX2" fmla="*/ 1304925 w 1304925"/>
                  <a:gd name="connsiteY2" fmla="*/ 342900 h 1981200"/>
                  <a:gd name="connsiteX3" fmla="*/ 1295400 w 1304925"/>
                  <a:gd name="connsiteY3" fmla="*/ 0 h 1981200"/>
                  <a:gd name="connsiteX0" fmla="*/ 1304925 w 1304925"/>
                  <a:gd name="connsiteY0" fmla="*/ 0 h 1990725"/>
                  <a:gd name="connsiteX1" fmla="*/ 0 w 1304925"/>
                  <a:gd name="connsiteY1" fmla="*/ 1990725 h 1990725"/>
                  <a:gd name="connsiteX2" fmla="*/ 1304925 w 1304925"/>
                  <a:gd name="connsiteY2" fmla="*/ 352425 h 1990725"/>
                  <a:gd name="connsiteX3" fmla="*/ 1304925 w 1304925"/>
                  <a:gd name="connsiteY3" fmla="*/ 0 h 1990725"/>
                  <a:gd name="connsiteX0" fmla="*/ 1301846 w 1304925"/>
                  <a:gd name="connsiteY0" fmla="*/ 0 h 1984567"/>
                  <a:gd name="connsiteX1" fmla="*/ 0 w 1304925"/>
                  <a:gd name="connsiteY1" fmla="*/ 1984567 h 1984567"/>
                  <a:gd name="connsiteX2" fmla="*/ 1304925 w 1304925"/>
                  <a:gd name="connsiteY2" fmla="*/ 346267 h 1984567"/>
                  <a:gd name="connsiteX3" fmla="*/ 1301846 w 1304925"/>
                  <a:gd name="connsiteY3" fmla="*/ 0 h 1984567"/>
                  <a:gd name="connsiteX0" fmla="*/ 1301846 w 1308003"/>
                  <a:gd name="connsiteY0" fmla="*/ 0 h 1984567"/>
                  <a:gd name="connsiteX1" fmla="*/ 0 w 1308003"/>
                  <a:gd name="connsiteY1" fmla="*/ 1984567 h 1984567"/>
                  <a:gd name="connsiteX2" fmla="*/ 1308003 w 1308003"/>
                  <a:gd name="connsiteY2" fmla="*/ 349346 h 1984567"/>
                  <a:gd name="connsiteX3" fmla="*/ 1301846 w 1308003"/>
                  <a:gd name="connsiteY3" fmla="*/ 0 h 1984567"/>
                  <a:gd name="connsiteX0" fmla="*/ 1304925 w 1308003"/>
                  <a:gd name="connsiteY0" fmla="*/ 0 h 1987646"/>
                  <a:gd name="connsiteX1" fmla="*/ 0 w 1308003"/>
                  <a:gd name="connsiteY1" fmla="*/ 1987646 h 1987646"/>
                  <a:gd name="connsiteX2" fmla="*/ 1308003 w 1308003"/>
                  <a:gd name="connsiteY2" fmla="*/ 352425 h 1987646"/>
                  <a:gd name="connsiteX3" fmla="*/ 1304925 w 1308003"/>
                  <a:gd name="connsiteY3" fmla="*/ 0 h 1987646"/>
                  <a:gd name="connsiteX0" fmla="*/ 1307679 w 1308018"/>
                  <a:gd name="connsiteY0" fmla="*/ 0 h 1987646"/>
                  <a:gd name="connsiteX1" fmla="*/ 0 w 1308018"/>
                  <a:gd name="connsiteY1" fmla="*/ 1987646 h 1987646"/>
                  <a:gd name="connsiteX2" fmla="*/ 1308003 w 1308018"/>
                  <a:gd name="connsiteY2" fmla="*/ 352425 h 1987646"/>
                  <a:gd name="connsiteX3" fmla="*/ 1307679 w 1308018"/>
                  <a:gd name="connsiteY3" fmla="*/ 0 h 1987646"/>
                  <a:gd name="connsiteX0" fmla="*/ 1307679 w 1310757"/>
                  <a:gd name="connsiteY0" fmla="*/ 0 h 1987646"/>
                  <a:gd name="connsiteX1" fmla="*/ 0 w 1310757"/>
                  <a:gd name="connsiteY1" fmla="*/ 1987646 h 1987646"/>
                  <a:gd name="connsiteX2" fmla="*/ 1310757 w 1310757"/>
                  <a:gd name="connsiteY2" fmla="*/ 352425 h 1987646"/>
                  <a:gd name="connsiteX3" fmla="*/ 1307679 w 1310757"/>
                  <a:gd name="connsiteY3" fmla="*/ 0 h 1987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10757" h="1987646">
                    <a:moveTo>
                      <a:pt x="1307679" y="0"/>
                    </a:moveTo>
                    <a:lnTo>
                      <a:pt x="0" y="1987646"/>
                    </a:lnTo>
                    <a:lnTo>
                      <a:pt x="1310757" y="352425"/>
                    </a:lnTo>
                    <a:cubicBezTo>
                      <a:pt x="1309731" y="237003"/>
                      <a:pt x="1308705" y="115422"/>
                      <a:pt x="130767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41" name="Freeform 19">
                <a:extLst>
                  <a:ext uri="{FF2B5EF4-FFF2-40B4-BE49-F238E27FC236}">
                    <a16:creationId xmlns:a16="http://schemas.microsoft.com/office/drawing/2014/main" id="{0B304726-E8F7-4139-B8F2-F10D663912B3}"/>
                  </a:ext>
                </a:extLst>
              </p:cNvPr>
              <p:cNvSpPr/>
              <p:nvPr/>
            </p:nvSpPr>
            <p:spPr>
              <a:xfrm>
                <a:off x="4562475" y="2144388"/>
                <a:ext cx="1316915" cy="1551312"/>
              </a:xfrm>
              <a:custGeom>
                <a:avLst/>
                <a:gdLst>
                  <a:gd name="connsiteX0" fmla="*/ 1295400 w 1304925"/>
                  <a:gd name="connsiteY0" fmla="*/ 0 h 1533525"/>
                  <a:gd name="connsiteX1" fmla="*/ 0 w 1304925"/>
                  <a:gd name="connsiteY1" fmla="*/ 1533525 h 1533525"/>
                  <a:gd name="connsiteX2" fmla="*/ 1304925 w 1304925"/>
                  <a:gd name="connsiteY2" fmla="*/ 333375 h 1533525"/>
                  <a:gd name="connsiteX3" fmla="*/ 1295400 w 1304925"/>
                  <a:gd name="connsiteY3" fmla="*/ 0 h 1533525"/>
                  <a:gd name="connsiteX0" fmla="*/ 1304925 w 1304925"/>
                  <a:gd name="connsiteY0" fmla="*/ 0 h 1543050"/>
                  <a:gd name="connsiteX1" fmla="*/ 0 w 1304925"/>
                  <a:gd name="connsiteY1" fmla="*/ 1543050 h 1543050"/>
                  <a:gd name="connsiteX2" fmla="*/ 1304925 w 1304925"/>
                  <a:gd name="connsiteY2" fmla="*/ 342900 h 1543050"/>
                  <a:gd name="connsiteX3" fmla="*/ 1304925 w 1304925"/>
                  <a:gd name="connsiteY3" fmla="*/ 0 h 1543050"/>
                  <a:gd name="connsiteX0" fmla="*/ 1304925 w 1314161"/>
                  <a:gd name="connsiteY0" fmla="*/ 0 h 1543050"/>
                  <a:gd name="connsiteX1" fmla="*/ 0 w 1314161"/>
                  <a:gd name="connsiteY1" fmla="*/ 1543050 h 1543050"/>
                  <a:gd name="connsiteX2" fmla="*/ 1314161 w 1314161"/>
                  <a:gd name="connsiteY2" fmla="*/ 342900 h 1543050"/>
                  <a:gd name="connsiteX3" fmla="*/ 1304925 w 1314161"/>
                  <a:gd name="connsiteY3" fmla="*/ 0 h 1543050"/>
                  <a:gd name="connsiteX0" fmla="*/ 1304925 w 1314161"/>
                  <a:gd name="connsiteY0" fmla="*/ 0 h 1543050"/>
                  <a:gd name="connsiteX1" fmla="*/ 0 w 1314161"/>
                  <a:gd name="connsiteY1" fmla="*/ 1543050 h 1543050"/>
                  <a:gd name="connsiteX2" fmla="*/ 1314161 w 1314161"/>
                  <a:gd name="connsiteY2" fmla="*/ 342900 h 1543050"/>
                  <a:gd name="connsiteX3" fmla="*/ 1304925 w 1314161"/>
                  <a:gd name="connsiteY3" fmla="*/ 0 h 1543050"/>
                  <a:gd name="connsiteX0" fmla="*/ 1304925 w 1316915"/>
                  <a:gd name="connsiteY0" fmla="*/ 0 h 1543050"/>
                  <a:gd name="connsiteX1" fmla="*/ 0 w 1316915"/>
                  <a:gd name="connsiteY1" fmla="*/ 1543050 h 1543050"/>
                  <a:gd name="connsiteX2" fmla="*/ 1316915 w 1316915"/>
                  <a:gd name="connsiteY2" fmla="*/ 345654 h 1543050"/>
                  <a:gd name="connsiteX3" fmla="*/ 1304925 w 1316915"/>
                  <a:gd name="connsiteY3" fmla="*/ 0 h 1543050"/>
                  <a:gd name="connsiteX0" fmla="*/ 1310433 w 1316915"/>
                  <a:gd name="connsiteY0" fmla="*/ 0 h 1543050"/>
                  <a:gd name="connsiteX1" fmla="*/ 0 w 1316915"/>
                  <a:gd name="connsiteY1" fmla="*/ 1543050 h 1543050"/>
                  <a:gd name="connsiteX2" fmla="*/ 1316915 w 1316915"/>
                  <a:gd name="connsiteY2" fmla="*/ 345654 h 1543050"/>
                  <a:gd name="connsiteX3" fmla="*/ 1310433 w 1316915"/>
                  <a:gd name="connsiteY3" fmla="*/ 0 h 1543050"/>
                  <a:gd name="connsiteX0" fmla="*/ 1310433 w 1316915"/>
                  <a:gd name="connsiteY0" fmla="*/ 0 h 1543050"/>
                  <a:gd name="connsiteX1" fmla="*/ 0 w 1316915"/>
                  <a:gd name="connsiteY1" fmla="*/ 1543050 h 1543050"/>
                  <a:gd name="connsiteX2" fmla="*/ 1316915 w 1316915"/>
                  <a:gd name="connsiteY2" fmla="*/ 353916 h 1543050"/>
                  <a:gd name="connsiteX3" fmla="*/ 1310433 w 1316915"/>
                  <a:gd name="connsiteY3" fmla="*/ 0 h 1543050"/>
                  <a:gd name="connsiteX0" fmla="*/ 1313187 w 1316915"/>
                  <a:gd name="connsiteY0" fmla="*/ 0 h 1551312"/>
                  <a:gd name="connsiteX1" fmla="*/ 0 w 1316915"/>
                  <a:gd name="connsiteY1" fmla="*/ 1551312 h 1551312"/>
                  <a:gd name="connsiteX2" fmla="*/ 1316915 w 1316915"/>
                  <a:gd name="connsiteY2" fmla="*/ 362178 h 1551312"/>
                  <a:gd name="connsiteX3" fmla="*/ 1313187 w 1316915"/>
                  <a:gd name="connsiteY3" fmla="*/ 0 h 1551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16915" h="1551312">
                    <a:moveTo>
                      <a:pt x="1313187" y="0"/>
                    </a:moveTo>
                    <a:lnTo>
                      <a:pt x="0" y="1551312"/>
                    </a:lnTo>
                    <a:lnTo>
                      <a:pt x="1316915" y="362178"/>
                    </a:lnTo>
                    <a:cubicBezTo>
                      <a:pt x="1315672" y="241452"/>
                      <a:pt x="1314430" y="120726"/>
                      <a:pt x="131318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42" name="Freeform 20">
                <a:extLst>
                  <a:ext uri="{FF2B5EF4-FFF2-40B4-BE49-F238E27FC236}">
                    <a16:creationId xmlns:a16="http://schemas.microsoft.com/office/drawing/2014/main" id="{821B02AB-BB1D-4200-B055-F67CB82E40C6}"/>
                  </a:ext>
                </a:extLst>
              </p:cNvPr>
              <p:cNvSpPr/>
              <p:nvPr/>
            </p:nvSpPr>
            <p:spPr>
              <a:xfrm>
                <a:off x="4562476" y="2580626"/>
                <a:ext cx="1314449" cy="1124599"/>
              </a:xfrm>
              <a:custGeom>
                <a:avLst/>
                <a:gdLst>
                  <a:gd name="connsiteX0" fmla="*/ 1304925 w 1314450"/>
                  <a:gd name="connsiteY0" fmla="*/ 0 h 1123950"/>
                  <a:gd name="connsiteX1" fmla="*/ 0 w 1314450"/>
                  <a:gd name="connsiteY1" fmla="*/ 1123950 h 1123950"/>
                  <a:gd name="connsiteX2" fmla="*/ 1314450 w 1314450"/>
                  <a:gd name="connsiteY2" fmla="*/ 352425 h 1123950"/>
                  <a:gd name="connsiteX3" fmla="*/ 1304925 w 1314450"/>
                  <a:gd name="connsiteY3" fmla="*/ 0 h 1123950"/>
                  <a:gd name="connsiteX0" fmla="*/ 1304925 w 1308292"/>
                  <a:gd name="connsiteY0" fmla="*/ 0 h 1123950"/>
                  <a:gd name="connsiteX1" fmla="*/ 0 w 1308292"/>
                  <a:gd name="connsiteY1" fmla="*/ 1123950 h 1123950"/>
                  <a:gd name="connsiteX2" fmla="*/ 1308292 w 1308292"/>
                  <a:gd name="connsiteY2" fmla="*/ 358582 h 1123950"/>
                  <a:gd name="connsiteX3" fmla="*/ 1304925 w 1308292"/>
                  <a:gd name="connsiteY3" fmla="*/ 0 h 1123950"/>
                  <a:gd name="connsiteX0" fmla="*/ 1298767 w 1308292"/>
                  <a:gd name="connsiteY0" fmla="*/ 0 h 1123950"/>
                  <a:gd name="connsiteX1" fmla="*/ 0 w 1308292"/>
                  <a:gd name="connsiteY1" fmla="*/ 1123950 h 1123950"/>
                  <a:gd name="connsiteX2" fmla="*/ 1308292 w 1308292"/>
                  <a:gd name="connsiteY2" fmla="*/ 358582 h 1123950"/>
                  <a:gd name="connsiteX3" fmla="*/ 1298767 w 1308292"/>
                  <a:gd name="connsiteY3" fmla="*/ 0 h 1123950"/>
                  <a:gd name="connsiteX0" fmla="*/ 1301846 w 1308292"/>
                  <a:gd name="connsiteY0" fmla="*/ 0 h 1127029"/>
                  <a:gd name="connsiteX1" fmla="*/ 0 w 1308292"/>
                  <a:gd name="connsiteY1" fmla="*/ 1127029 h 1127029"/>
                  <a:gd name="connsiteX2" fmla="*/ 1308292 w 1308292"/>
                  <a:gd name="connsiteY2" fmla="*/ 361661 h 1127029"/>
                  <a:gd name="connsiteX3" fmla="*/ 1301846 w 1308292"/>
                  <a:gd name="connsiteY3" fmla="*/ 0 h 1127029"/>
                  <a:gd name="connsiteX0" fmla="*/ 1308004 w 1308365"/>
                  <a:gd name="connsiteY0" fmla="*/ 0 h 1130108"/>
                  <a:gd name="connsiteX1" fmla="*/ 0 w 1308365"/>
                  <a:gd name="connsiteY1" fmla="*/ 1130108 h 1130108"/>
                  <a:gd name="connsiteX2" fmla="*/ 1308292 w 1308365"/>
                  <a:gd name="connsiteY2" fmla="*/ 364740 h 1130108"/>
                  <a:gd name="connsiteX3" fmla="*/ 1308004 w 1308365"/>
                  <a:gd name="connsiteY3" fmla="*/ 0 h 1130108"/>
                  <a:gd name="connsiteX0" fmla="*/ 1308004 w 1314449"/>
                  <a:gd name="connsiteY0" fmla="*/ 0 h 1130108"/>
                  <a:gd name="connsiteX1" fmla="*/ 0 w 1314449"/>
                  <a:gd name="connsiteY1" fmla="*/ 1130108 h 1130108"/>
                  <a:gd name="connsiteX2" fmla="*/ 1314449 w 1314449"/>
                  <a:gd name="connsiteY2" fmla="*/ 361661 h 1130108"/>
                  <a:gd name="connsiteX3" fmla="*/ 1308004 w 1314449"/>
                  <a:gd name="connsiteY3" fmla="*/ 0 h 1130108"/>
                  <a:gd name="connsiteX0" fmla="*/ 1310758 w 1314449"/>
                  <a:gd name="connsiteY0" fmla="*/ 0 h 1121845"/>
                  <a:gd name="connsiteX1" fmla="*/ 0 w 1314449"/>
                  <a:gd name="connsiteY1" fmla="*/ 1121845 h 1121845"/>
                  <a:gd name="connsiteX2" fmla="*/ 1314449 w 1314449"/>
                  <a:gd name="connsiteY2" fmla="*/ 353398 h 1121845"/>
                  <a:gd name="connsiteX3" fmla="*/ 1310758 w 1314449"/>
                  <a:gd name="connsiteY3" fmla="*/ 0 h 1121845"/>
                  <a:gd name="connsiteX0" fmla="*/ 1310758 w 1314449"/>
                  <a:gd name="connsiteY0" fmla="*/ 0 h 1124599"/>
                  <a:gd name="connsiteX1" fmla="*/ 0 w 1314449"/>
                  <a:gd name="connsiteY1" fmla="*/ 1124599 h 1124599"/>
                  <a:gd name="connsiteX2" fmla="*/ 1314449 w 1314449"/>
                  <a:gd name="connsiteY2" fmla="*/ 356152 h 1124599"/>
                  <a:gd name="connsiteX3" fmla="*/ 1310758 w 1314449"/>
                  <a:gd name="connsiteY3" fmla="*/ 0 h 1124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14449" h="1124599">
                    <a:moveTo>
                      <a:pt x="1310758" y="0"/>
                    </a:moveTo>
                    <a:lnTo>
                      <a:pt x="0" y="1124599"/>
                    </a:lnTo>
                    <a:lnTo>
                      <a:pt x="1314449" y="356152"/>
                    </a:lnTo>
                    <a:cubicBezTo>
                      <a:pt x="1313327" y="236625"/>
                      <a:pt x="1311880" y="119527"/>
                      <a:pt x="131075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" name="Freeform 21">
                <a:extLst>
                  <a:ext uri="{FF2B5EF4-FFF2-40B4-BE49-F238E27FC236}">
                    <a16:creationId xmlns:a16="http://schemas.microsoft.com/office/drawing/2014/main" id="{C53E5427-73CE-4335-BE32-8A0031EBFA07}"/>
                  </a:ext>
                </a:extLst>
              </p:cNvPr>
              <p:cNvSpPr/>
              <p:nvPr/>
            </p:nvSpPr>
            <p:spPr>
              <a:xfrm>
                <a:off x="4562475" y="3012654"/>
                <a:ext cx="1327054" cy="692571"/>
              </a:xfrm>
              <a:custGeom>
                <a:avLst/>
                <a:gdLst>
                  <a:gd name="connsiteX0" fmla="*/ 1314450 w 1323975"/>
                  <a:gd name="connsiteY0" fmla="*/ 0 h 695325"/>
                  <a:gd name="connsiteX1" fmla="*/ 0 w 1323975"/>
                  <a:gd name="connsiteY1" fmla="*/ 695325 h 695325"/>
                  <a:gd name="connsiteX2" fmla="*/ 1323975 w 1323975"/>
                  <a:gd name="connsiteY2" fmla="*/ 342900 h 695325"/>
                  <a:gd name="connsiteX3" fmla="*/ 1314450 w 1323975"/>
                  <a:gd name="connsiteY3" fmla="*/ 0 h 695325"/>
                  <a:gd name="connsiteX0" fmla="*/ 1314450 w 1323975"/>
                  <a:gd name="connsiteY0" fmla="*/ 0 h 695325"/>
                  <a:gd name="connsiteX1" fmla="*/ 0 w 1323975"/>
                  <a:gd name="connsiteY1" fmla="*/ 695325 h 695325"/>
                  <a:gd name="connsiteX2" fmla="*/ 1323975 w 1323975"/>
                  <a:gd name="connsiteY2" fmla="*/ 371475 h 695325"/>
                  <a:gd name="connsiteX3" fmla="*/ 1314450 w 1323975"/>
                  <a:gd name="connsiteY3" fmla="*/ 0 h 695325"/>
                  <a:gd name="connsiteX0" fmla="*/ 1314450 w 1323975"/>
                  <a:gd name="connsiteY0" fmla="*/ 0 h 695325"/>
                  <a:gd name="connsiteX1" fmla="*/ 0 w 1323975"/>
                  <a:gd name="connsiteY1" fmla="*/ 695325 h 695325"/>
                  <a:gd name="connsiteX2" fmla="*/ 1323975 w 1323975"/>
                  <a:gd name="connsiteY2" fmla="*/ 304800 h 695325"/>
                  <a:gd name="connsiteX3" fmla="*/ 1314450 w 1323975"/>
                  <a:gd name="connsiteY3" fmla="*/ 0 h 695325"/>
                  <a:gd name="connsiteX0" fmla="*/ 1314450 w 1323975"/>
                  <a:gd name="connsiteY0" fmla="*/ 0 h 695325"/>
                  <a:gd name="connsiteX1" fmla="*/ 0 w 1323975"/>
                  <a:gd name="connsiteY1" fmla="*/ 695325 h 695325"/>
                  <a:gd name="connsiteX2" fmla="*/ 1323975 w 1323975"/>
                  <a:gd name="connsiteY2" fmla="*/ 352425 h 695325"/>
                  <a:gd name="connsiteX3" fmla="*/ 1314450 w 1323975"/>
                  <a:gd name="connsiteY3" fmla="*/ 0 h 695325"/>
                  <a:gd name="connsiteX0" fmla="*/ 1314450 w 1323975"/>
                  <a:gd name="connsiteY0" fmla="*/ 0 h 695325"/>
                  <a:gd name="connsiteX1" fmla="*/ 0 w 1323975"/>
                  <a:gd name="connsiteY1" fmla="*/ 695325 h 695325"/>
                  <a:gd name="connsiteX2" fmla="*/ 1323975 w 1323975"/>
                  <a:gd name="connsiteY2" fmla="*/ 355504 h 695325"/>
                  <a:gd name="connsiteX3" fmla="*/ 1314450 w 1323975"/>
                  <a:gd name="connsiteY3" fmla="*/ 0 h 695325"/>
                  <a:gd name="connsiteX0" fmla="*/ 1311372 w 1323975"/>
                  <a:gd name="connsiteY0" fmla="*/ 0 h 695325"/>
                  <a:gd name="connsiteX1" fmla="*/ 0 w 1323975"/>
                  <a:gd name="connsiteY1" fmla="*/ 695325 h 695325"/>
                  <a:gd name="connsiteX2" fmla="*/ 1323975 w 1323975"/>
                  <a:gd name="connsiteY2" fmla="*/ 355504 h 695325"/>
                  <a:gd name="connsiteX3" fmla="*/ 1311372 w 1323975"/>
                  <a:gd name="connsiteY3" fmla="*/ 0 h 695325"/>
                  <a:gd name="connsiteX0" fmla="*/ 1311372 w 1327054"/>
                  <a:gd name="connsiteY0" fmla="*/ 0 h 695325"/>
                  <a:gd name="connsiteX1" fmla="*/ 0 w 1327054"/>
                  <a:gd name="connsiteY1" fmla="*/ 695325 h 695325"/>
                  <a:gd name="connsiteX2" fmla="*/ 1327054 w 1327054"/>
                  <a:gd name="connsiteY2" fmla="*/ 358582 h 695325"/>
                  <a:gd name="connsiteX3" fmla="*/ 1311372 w 1327054"/>
                  <a:gd name="connsiteY3" fmla="*/ 0 h 695325"/>
                  <a:gd name="connsiteX0" fmla="*/ 1311372 w 1327054"/>
                  <a:gd name="connsiteY0" fmla="*/ 0 h 692571"/>
                  <a:gd name="connsiteX1" fmla="*/ 0 w 1327054"/>
                  <a:gd name="connsiteY1" fmla="*/ 692571 h 692571"/>
                  <a:gd name="connsiteX2" fmla="*/ 1327054 w 1327054"/>
                  <a:gd name="connsiteY2" fmla="*/ 355828 h 692571"/>
                  <a:gd name="connsiteX3" fmla="*/ 1311372 w 1327054"/>
                  <a:gd name="connsiteY3" fmla="*/ 0 h 692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27054" h="692571">
                    <a:moveTo>
                      <a:pt x="1311372" y="0"/>
                    </a:moveTo>
                    <a:lnTo>
                      <a:pt x="0" y="692571"/>
                    </a:lnTo>
                    <a:lnTo>
                      <a:pt x="1327054" y="355828"/>
                    </a:lnTo>
                    <a:lnTo>
                      <a:pt x="131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D2A5EA4-A691-4323-8ACE-E5EF89442693}"/>
                </a:ext>
              </a:extLst>
            </p:cNvPr>
            <p:cNvSpPr/>
            <p:nvPr/>
          </p:nvSpPr>
          <p:spPr>
            <a:xfrm>
              <a:off x="3813820" y="2953519"/>
              <a:ext cx="1512168" cy="1512168"/>
            </a:xfrm>
            <a:prstGeom prst="ellipse">
              <a:avLst/>
            </a:prstGeom>
            <a:solidFill>
              <a:schemeClr val="bg1"/>
            </a:solidFill>
            <a:ln w="155575">
              <a:gradFill>
                <a:gsLst>
                  <a:gs pos="41000">
                    <a:schemeClr val="accent2"/>
                  </a:gs>
                  <a:gs pos="60000">
                    <a:schemeClr val="accent3"/>
                  </a:gs>
                </a:gsLst>
                <a:lin ang="7800000" scaled="0"/>
              </a:gradFill>
            </a:ln>
            <a:effectLst>
              <a:outerShdw blurRad="1016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CE37BC3-1FB9-4FBD-BC03-ED5ECACCF579}"/>
                </a:ext>
              </a:extLst>
            </p:cNvPr>
            <p:cNvSpPr txBox="1"/>
            <p:nvPr/>
          </p:nvSpPr>
          <p:spPr>
            <a:xfrm>
              <a:off x="6459835" y="1758327"/>
              <a:ext cx="27363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Simple PowerPoint Presentation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C6F070A-A178-49E0-B202-8CD3D9521994}"/>
                </a:ext>
              </a:extLst>
            </p:cNvPr>
            <p:cNvSpPr txBox="1"/>
            <p:nvPr/>
          </p:nvSpPr>
          <p:spPr>
            <a:xfrm>
              <a:off x="6459835" y="2195339"/>
              <a:ext cx="27363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Simple PowerPoint Presentation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FA764B1-FF7D-466B-931C-29B3218BFA62}"/>
                </a:ext>
              </a:extLst>
            </p:cNvPr>
            <p:cNvSpPr txBox="1"/>
            <p:nvPr/>
          </p:nvSpPr>
          <p:spPr>
            <a:xfrm>
              <a:off x="6459835" y="2632351"/>
              <a:ext cx="27363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Simple PowerPoint Presentation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1DE9BAA-DB50-4C23-98FC-FA02B2CD5A7B}"/>
                </a:ext>
              </a:extLst>
            </p:cNvPr>
            <p:cNvSpPr txBox="1"/>
            <p:nvPr/>
          </p:nvSpPr>
          <p:spPr>
            <a:xfrm>
              <a:off x="6459835" y="3050313"/>
              <a:ext cx="27363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Simple PowerPoint Presentation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5C6CC90-ABF5-4D93-B562-CE5E457E1E49}"/>
                </a:ext>
              </a:extLst>
            </p:cNvPr>
            <p:cNvSpPr txBox="1"/>
            <p:nvPr/>
          </p:nvSpPr>
          <p:spPr>
            <a:xfrm>
              <a:off x="68635" y="4078978"/>
              <a:ext cx="2592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Simple PowerPoint Presentation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659D48F-D0CA-46D0-ACC4-EAC7CC41A80F}"/>
                </a:ext>
              </a:extLst>
            </p:cNvPr>
            <p:cNvSpPr txBox="1"/>
            <p:nvPr/>
          </p:nvSpPr>
          <p:spPr>
            <a:xfrm>
              <a:off x="68635" y="4515990"/>
              <a:ext cx="2592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Simple PowerPoint Presentation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54F9DDA-CA50-4514-A3CE-2E7A9FB37414}"/>
                </a:ext>
              </a:extLst>
            </p:cNvPr>
            <p:cNvSpPr txBox="1"/>
            <p:nvPr/>
          </p:nvSpPr>
          <p:spPr>
            <a:xfrm>
              <a:off x="68635" y="4943477"/>
              <a:ext cx="2592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Simple PowerPoint Presentation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4822257-47F7-4CFA-886B-4A9C84E09CA2}"/>
                </a:ext>
              </a:extLst>
            </p:cNvPr>
            <p:cNvSpPr txBox="1"/>
            <p:nvPr/>
          </p:nvSpPr>
          <p:spPr>
            <a:xfrm>
              <a:off x="68635" y="5370964"/>
              <a:ext cx="2592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Simple PowerPoint Presentation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Arc 22">
            <a:extLst>
              <a:ext uri="{FF2B5EF4-FFF2-40B4-BE49-F238E27FC236}">
                <a16:creationId xmlns:a16="http://schemas.microsoft.com/office/drawing/2014/main" id="{F1B68167-2A5A-43A7-BFA8-72CF5CD588F2}"/>
              </a:ext>
            </a:extLst>
          </p:cNvPr>
          <p:cNvSpPr/>
          <p:nvPr/>
        </p:nvSpPr>
        <p:spPr>
          <a:xfrm rot="13443396">
            <a:off x="5093045" y="3128315"/>
            <a:ext cx="2036379" cy="2036379"/>
          </a:xfrm>
          <a:prstGeom prst="arc">
            <a:avLst>
              <a:gd name="adj1" fmla="val 11157028"/>
              <a:gd name="adj2" fmla="val 21283066"/>
            </a:avLst>
          </a:prstGeom>
          <a:ln w="31750">
            <a:solidFill>
              <a:schemeClr val="bg1">
                <a:lumMod val="75000"/>
              </a:schemeClr>
            </a:solidFill>
            <a:prstDash val="sys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5A92DD4F-2539-46AB-ADEC-39FE79B5DD5A}"/>
              </a:ext>
            </a:extLst>
          </p:cNvPr>
          <p:cNvSpPr/>
          <p:nvPr/>
        </p:nvSpPr>
        <p:spPr>
          <a:xfrm rot="2668890">
            <a:off x="5048641" y="3172761"/>
            <a:ext cx="2036379" cy="2036379"/>
          </a:xfrm>
          <a:prstGeom prst="arc">
            <a:avLst>
              <a:gd name="adj1" fmla="val 11157028"/>
              <a:gd name="adj2" fmla="val 21283066"/>
            </a:avLst>
          </a:prstGeom>
          <a:ln w="31750">
            <a:solidFill>
              <a:schemeClr val="bg1">
                <a:lumMod val="75000"/>
              </a:schemeClr>
            </a:solidFill>
            <a:prstDash val="sys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BE4D8D0-D5CC-4A99-875A-ECFC2313AEBD}"/>
              </a:ext>
            </a:extLst>
          </p:cNvPr>
          <p:cNvSpPr txBox="1"/>
          <p:nvPr/>
        </p:nvSpPr>
        <p:spPr>
          <a:xfrm>
            <a:off x="5422527" y="4132063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6"/>
                </a:solidFill>
              </a:rPr>
              <a:t>Contents</a:t>
            </a:r>
            <a:endParaRPr lang="ko-KR" altLang="en-US" sz="2000" b="1" dirty="0">
              <a:solidFill>
                <a:schemeClr val="accent6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79CCF0E-8CD8-4D58-930C-27DD9A620251}"/>
              </a:ext>
            </a:extLst>
          </p:cNvPr>
          <p:cNvSpPr txBox="1"/>
          <p:nvPr/>
        </p:nvSpPr>
        <p:spPr>
          <a:xfrm>
            <a:off x="7591915" y="4581797"/>
            <a:ext cx="34884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I hope and I believe that this Template will your Time, Money and Reputation. Easy to change colors, photos and Text.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6C7E2B6-A7B9-4510-A43F-5F657AA60A57}"/>
              </a:ext>
            </a:extLst>
          </p:cNvPr>
          <p:cNvSpPr txBox="1"/>
          <p:nvPr/>
        </p:nvSpPr>
        <p:spPr>
          <a:xfrm>
            <a:off x="1100184" y="2420199"/>
            <a:ext cx="34884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I hope and I believe that this Template will your Time, Money and Reputation. Easy to change colors, photos and Text.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pPr algn="r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Block Arc 31">
            <a:extLst>
              <a:ext uri="{FF2B5EF4-FFF2-40B4-BE49-F238E27FC236}">
                <a16:creationId xmlns:a16="http://schemas.microsoft.com/office/drawing/2014/main" id="{9F5A3AE2-9EC4-488D-8FEA-D7E8F7C63E73}"/>
              </a:ext>
            </a:extLst>
          </p:cNvPr>
          <p:cNvSpPr/>
          <p:nvPr/>
        </p:nvSpPr>
        <p:spPr>
          <a:xfrm>
            <a:off x="5923656" y="3713600"/>
            <a:ext cx="365895" cy="405156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4458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그룹 10">
            <a:extLst>
              <a:ext uri="{FF2B5EF4-FFF2-40B4-BE49-F238E27FC236}">
                <a16:creationId xmlns:a16="http://schemas.microsoft.com/office/drawing/2014/main" id="{A43C8BE5-BBDB-4E0E-A322-8D5DDC90AB3C}"/>
              </a:ext>
            </a:extLst>
          </p:cNvPr>
          <p:cNvGrpSpPr/>
          <p:nvPr/>
        </p:nvGrpSpPr>
        <p:grpSpPr>
          <a:xfrm>
            <a:off x="4436500" y="2070787"/>
            <a:ext cx="6936950" cy="4081293"/>
            <a:chOff x="635000" y="1382713"/>
            <a:chExt cx="7869238" cy="4572000"/>
          </a:xfrm>
          <a:solidFill>
            <a:schemeClr val="bg1">
              <a:lumMod val="85000"/>
            </a:schemeClr>
          </a:solidFill>
        </p:grpSpPr>
        <p:sp>
          <p:nvSpPr>
            <p:cNvPr id="299" name="Freeform 8">
              <a:extLst>
                <a:ext uri="{FF2B5EF4-FFF2-40B4-BE49-F238E27FC236}">
                  <a16:creationId xmlns:a16="http://schemas.microsoft.com/office/drawing/2014/main" id="{DF3BD816-B6F4-407F-BFDA-A516E3ED14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0" name="Freeform 9">
              <a:extLst>
                <a:ext uri="{FF2B5EF4-FFF2-40B4-BE49-F238E27FC236}">
                  <a16:creationId xmlns:a16="http://schemas.microsoft.com/office/drawing/2014/main" id="{E0AF1A38-A5C2-4914-8C7E-AD957FBB43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1" name="Freeform 10">
              <a:extLst>
                <a:ext uri="{FF2B5EF4-FFF2-40B4-BE49-F238E27FC236}">
                  <a16:creationId xmlns:a16="http://schemas.microsoft.com/office/drawing/2014/main" id="{BB725CF7-74F1-4E60-8E7C-CB3B76E475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2" name="Freeform 11">
              <a:extLst>
                <a:ext uri="{FF2B5EF4-FFF2-40B4-BE49-F238E27FC236}">
                  <a16:creationId xmlns:a16="http://schemas.microsoft.com/office/drawing/2014/main" id="{6813560B-1B94-4F80-9E19-AC8DA82230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86" name="Title 1"/>
          <p:cNvSpPr txBox="1">
            <a:spLocks/>
          </p:cNvSpPr>
          <p:nvPr/>
        </p:nvSpPr>
        <p:spPr>
          <a:xfrm rot="21000000">
            <a:off x="153917" y="1995595"/>
            <a:ext cx="3722325" cy="710877"/>
          </a:xfrm>
          <a:prstGeom prst="rect">
            <a:avLst/>
          </a:prstGeom>
          <a:solidFill>
            <a:schemeClr val="accent6"/>
          </a:solidFill>
        </p:spPr>
        <p:txBody>
          <a:bodyPr lIns="108000" rIns="10800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800" b="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  <a:latin typeface="+mn-lt"/>
              </a:rPr>
              <a:t>Worldmap</a:t>
            </a:r>
            <a:endParaRPr lang="ko-KR" alt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87" name="Text Placeholder 2"/>
          <p:cNvSpPr txBox="1">
            <a:spLocks/>
          </p:cNvSpPr>
          <p:nvPr/>
        </p:nvSpPr>
        <p:spPr>
          <a:xfrm rot="21000000">
            <a:off x="740342" y="2668088"/>
            <a:ext cx="4145434" cy="287923"/>
          </a:xfrm>
          <a:prstGeom prst="rect">
            <a:avLst/>
          </a:prstGeom>
          <a:solidFill>
            <a:schemeClr val="accent6"/>
          </a:solidFill>
        </p:spPr>
        <p:txBody>
          <a:bodyPr lIns="216000"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  <a:latin typeface="+mn-lt"/>
              </a:rPr>
              <a:t>Easy to change colors, photos and Text.</a:t>
            </a:r>
          </a:p>
        </p:txBody>
      </p:sp>
      <p:sp>
        <p:nvSpPr>
          <p:cNvPr id="289" name="TextBox 288"/>
          <p:cNvSpPr txBox="1"/>
          <p:nvPr/>
        </p:nvSpPr>
        <p:spPr>
          <a:xfrm>
            <a:off x="757129" y="5238674"/>
            <a:ext cx="3445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u"/>
            </a:pPr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Simple  PowerPoint Presentation</a:t>
            </a:r>
            <a:endParaRPr lang="ko-KR" altLang="en-US" sz="14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757129" y="5586607"/>
            <a:ext cx="3445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u"/>
            </a:pPr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Simple  PowerPoint Presentation</a:t>
            </a:r>
            <a:endParaRPr lang="ko-KR" altLang="en-US" sz="1400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757129" y="5934541"/>
            <a:ext cx="3445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u"/>
            </a:pPr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Simple  PowerPoint Presentation</a:t>
            </a:r>
            <a:endParaRPr lang="ko-KR" altLang="en-US" sz="1400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92" name="Trapezoid 3"/>
          <p:cNvSpPr>
            <a:spLocks noChangeAspect="1"/>
          </p:cNvSpPr>
          <p:nvPr/>
        </p:nvSpPr>
        <p:spPr>
          <a:xfrm>
            <a:off x="6671808" y="4499571"/>
            <a:ext cx="325123" cy="569311"/>
          </a:xfrm>
          <a:custGeom>
            <a:avLst/>
            <a:gdLst/>
            <a:ahLst/>
            <a:cxnLst/>
            <a:rect l="l" t="t" r="r" b="b"/>
            <a:pathLst>
              <a:path w="325123" h="569311">
                <a:moveTo>
                  <a:pt x="241381" y="440505"/>
                </a:moveTo>
                <a:lnTo>
                  <a:pt x="243463" y="440505"/>
                </a:lnTo>
                <a:lnTo>
                  <a:pt x="237631" y="450607"/>
                </a:lnTo>
                <a:cubicBezTo>
                  <a:pt x="238758" y="447182"/>
                  <a:pt x="240064" y="443834"/>
                  <a:pt x="241381" y="440505"/>
                </a:cubicBezTo>
                <a:close/>
                <a:moveTo>
                  <a:pt x="163308" y="112730"/>
                </a:moveTo>
                <a:cubicBezTo>
                  <a:pt x="135281" y="112730"/>
                  <a:pt x="112560" y="135450"/>
                  <a:pt x="112560" y="163478"/>
                </a:cubicBezTo>
                <a:cubicBezTo>
                  <a:pt x="112560" y="191506"/>
                  <a:pt x="135281" y="214227"/>
                  <a:pt x="163308" y="214227"/>
                </a:cubicBezTo>
                <a:cubicBezTo>
                  <a:pt x="191336" y="214227"/>
                  <a:pt x="214057" y="191506"/>
                  <a:pt x="214057" y="163478"/>
                </a:cubicBezTo>
                <a:cubicBezTo>
                  <a:pt x="214057" y="135450"/>
                  <a:pt x="191336" y="112730"/>
                  <a:pt x="163308" y="112730"/>
                </a:cubicBezTo>
                <a:close/>
                <a:moveTo>
                  <a:pt x="163308" y="0"/>
                </a:moveTo>
                <a:cubicBezTo>
                  <a:pt x="205474" y="0"/>
                  <a:pt x="247639" y="16086"/>
                  <a:pt x="279811" y="48257"/>
                </a:cubicBezTo>
                <a:cubicBezTo>
                  <a:pt x="344153" y="112600"/>
                  <a:pt x="336170" y="209823"/>
                  <a:pt x="279811" y="281262"/>
                </a:cubicBezTo>
                <a:cubicBezTo>
                  <a:pt x="226438" y="348914"/>
                  <a:pt x="181297" y="523451"/>
                  <a:pt x="166822" y="569311"/>
                </a:cubicBezTo>
                <a:lnTo>
                  <a:pt x="147706" y="531085"/>
                </a:lnTo>
                <a:cubicBezTo>
                  <a:pt x="127993" y="460439"/>
                  <a:pt x="92870" y="333100"/>
                  <a:pt x="46806" y="281261"/>
                </a:cubicBezTo>
                <a:cubicBezTo>
                  <a:pt x="-13636" y="213242"/>
                  <a:pt x="-17536" y="112599"/>
                  <a:pt x="46806" y="48257"/>
                </a:cubicBezTo>
                <a:cubicBezTo>
                  <a:pt x="78977" y="16086"/>
                  <a:pt x="121143" y="0"/>
                  <a:pt x="1633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5" name="Trapezoid 3"/>
          <p:cNvSpPr>
            <a:spLocks noChangeAspect="1"/>
          </p:cNvSpPr>
          <p:nvPr/>
        </p:nvSpPr>
        <p:spPr>
          <a:xfrm>
            <a:off x="9616185" y="3614321"/>
            <a:ext cx="325123" cy="569311"/>
          </a:xfrm>
          <a:custGeom>
            <a:avLst/>
            <a:gdLst/>
            <a:ahLst/>
            <a:cxnLst/>
            <a:rect l="l" t="t" r="r" b="b"/>
            <a:pathLst>
              <a:path w="325123" h="569311">
                <a:moveTo>
                  <a:pt x="241381" y="440505"/>
                </a:moveTo>
                <a:lnTo>
                  <a:pt x="243463" y="440505"/>
                </a:lnTo>
                <a:lnTo>
                  <a:pt x="237631" y="450607"/>
                </a:lnTo>
                <a:cubicBezTo>
                  <a:pt x="238758" y="447182"/>
                  <a:pt x="240064" y="443834"/>
                  <a:pt x="241381" y="440505"/>
                </a:cubicBezTo>
                <a:close/>
                <a:moveTo>
                  <a:pt x="163308" y="112730"/>
                </a:moveTo>
                <a:cubicBezTo>
                  <a:pt x="135281" y="112730"/>
                  <a:pt x="112560" y="135450"/>
                  <a:pt x="112560" y="163478"/>
                </a:cubicBezTo>
                <a:cubicBezTo>
                  <a:pt x="112560" y="191506"/>
                  <a:pt x="135281" y="214227"/>
                  <a:pt x="163308" y="214227"/>
                </a:cubicBezTo>
                <a:cubicBezTo>
                  <a:pt x="191336" y="214227"/>
                  <a:pt x="214057" y="191506"/>
                  <a:pt x="214057" y="163478"/>
                </a:cubicBezTo>
                <a:cubicBezTo>
                  <a:pt x="214057" y="135450"/>
                  <a:pt x="191336" y="112730"/>
                  <a:pt x="163308" y="112730"/>
                </a:cubicBezTo>
                <a:close/>
                <a:moveTo>
                  <a:pt x="163308" y="0"/>
                </a:moveTo>
                <a:cubicBezTo>
                  <a:pt x="205474" y="0"/>
                  <a:pt x="247639" y="16086"/>
                  <a:pt x="279811" y="48257"/>
                </a:cubicBezTo>
                <a:cubicBezTo>
                  <a:pt x="344153" y="112600"/>
                  <a:pt x="336170" y="209823"/>
                  <a:pt x="279811" y="281262"/>
                </a:cubicBezTo>
                <a:cubicBezTo>
                  <a:pt x="226438" y="348914"/>
                  <a:pt x="181297" y="523451"/>
                  <a:pt x="166822" y="569311"/>
                </a:cubicBezTo>
                <a:lnTo>
                  <a:pt x="147706" y="531085"/>
                </a:lnTo>
                <a:cubicBezTo>
                  <a:pt x="127993" y="460439"/>
                  <a:pt x="92870" y="333100"/>
                  <a:pt x="46806" y="281261"/>
                </a:cubicBezTo>
                <a:cubicBezTo>
                  <a:pt x="-13636" y="213242"/>
                  <a:pt x="-17536" y="112599"/>
                  <a:pt x="46806" y="48257"/>
                </a:cubicBezTo>
                <a:cubicBezTo>
                  <a:pt x="78977" y="16086"/>
                  <a:pt x="121143" y="0"/>
                  <a:pt x="16330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6" name="Trapezoid 3"/>
          <p:cNvSpPr>
            <a:spLocks noChangeAspect="1"/>
          </p:cNvSpPr>
          <p:nvPr/>
        </p:nvSpPr>
        <p:spPr>
          <a:xfrm>
            <a:off x="6889608" y="2248507"/>
            <a:ext cx="325123" cy="569311"/>
          </a:xfrm>
          <a:custGeom>
            <a:avLst/>
            <a:gdLst/>
            <a:ahLst/>
            <a:cxnLst/>
            <a:rect l="l" t="t" r="r" b="b"/>
            <a:pathLst>
              <a:path w="325123" h="569311">
                <a:moveTo>
                  <a:pt x="241381" y="440505"/>
                </a:moveTo>
                <a:lnTo>
                  <a:pt x="243463" y="440505"/>
                </a:lnTo>
                <a:lnTo>
                  <a:pt x="237631" y="450607"/>
                </a:lnTo>
                <a:cubicBezTo>
                  <a:pt x="238758" y="447182"/>
                  <a:pt x="240064" y="443834"/>
                  <a:pt x="241381" y="440505"/>
                </a:cubicBezTo>
                <a:close/>
                <a:moveTo>
                  <a:pt x="163308" y="112730"/>
                </a:moveTo>
                <a:cubicBezTo>
                  <a:pt x="135281" y="112730"/>
                  <a:pt x="112560" y="135450"/>
                  <a:pt x="112560" y="163478"/>
                </a:cubicBezTo>
                <a:cubicBezTo>
                  <a:pt x="112560" y="191506"/>
                  <a:pt x="135281" y="214227"/>
                  <a:pt x="163308" y="214227"/>
                </a:cubicBezTo>
                <a:cubicBezTo>
                  <a:pt x="191336" y="214227"/>
                  <a:pt x="214057" y="191506"/>
                  <a:pt x="214057" y="163478"/>
                </a:cubicBezTo>
                <a:cubicBezTo>
                  <a:pt x="214057" y="135450"/>
                  <a:pt x="191336" y="112730"/>
                  <a:pt x="163308" y="112730"/>
                </a:cubicBezTo>
                <a:close/>
                <a:moveTo>
                  <a:pt x="163308" y="0"/>
                </a:moveTo>
                <a:cubicBezTo>
                  <a:pt x="205474" y="0"/>
                  <a:pt x="247639" y="16086"/>
                  <a:pt x="279811" y="48257"/>
                </a:cubicBezTo>
                <a:cubicBezTo>
                  <a:pt x="344153" y="112600"/>
                  <a:pt x="336170" y="209823"/>
                  <a:pt x="279811" y="281262"/>
                </a:cubicBezTo>
                <a:cubicBezTo>
                  <a:pt x="226438" y="348914"/>
                  <a:pt x="181297" y="523451"/>
                  <a:pt x="166822" y="569311"/>
                </a:cubicBezTo>
                <a:lnTo>
                  <a:pt x="147706" y="531085"/>
                </a:lnTo>
                <a:cubicBezTo>
                  <a:pt x="127993" y="460439"/>
                  <a:pt x="92870" y="333100"/>
                  <a:pt x="46806" y="281261"/>
                </a:cubicBezTo>
                <a:cubicBezTo>
                  <a:pt x="-13636" y="213242"/>
                  <a:pt x="-17536" y="112599"/>
                  <a:pt x="46806" y="48257"/>
                </a:cubicBezTo>
                <a:cubicBezTo>
                  <a:pt x="78977" y="16086"/>
                  <a:pt x="121143" y="0"/>
                  <a:pt x="16330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4337" name="Group 14336"/>
          <p:cNvGrpSpPr/>
          <p:nvPr/>
        </p:nvGrpSpPr>
        <p:grpSpPr>
          <a:xfrm>
            <a:off x="757129" y="3815916"/>
            <a:ext cx="4035685" cy="1286652"/>
            <a:chOff x="596176" y="4031204"/>
            <a:chExt cx="2967129" cy="1286652"/>
          </a:xfrm>
        </p:grpSpPr>
        <p:sp>
          <p:nvSpPr>
            <p:cNvPr id="288" name="TextBox 287"/>
            <p:cNvSpPr txBox="1"/>
            <p:nvPr/>
          </p:nvSpPr>
          <p:spPr>
            <a:xfrm>
              <a:off x="596176" y="4302193"/>
              <a:ext cx="296712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7" name="TextBox 296"/>
            <p:cNvSpPr txBox="1"/>
            <p:nvPr/>
          </p:nvSpPr>
          <p:spPr>
            <a:xfrm>
              <a:off x="596176" y="4031204"/>
              <a:ext cx="29671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94F41D-19D5-4FFD-9323-26F63C78EBE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Infographic Style</a:t>
            </a:r>
          </a:p>
        </p:txBody>
      </p:sp>
      <p:sp>
        <p:nvSpPr>
          <p:cNvPr id="303" name="Rectangle 18">
            <a:extLst>
              <a:ext uri="{FF2B5EF4-FFF2-40B4-BE49-F238E27FC236}">
                <a16:creationId xmlns:a16="http://schemas.microsoft.com/office/drawing/2014/main" id="{D06946A4-EB69-40FA-A3D9-E50FFEAEA046}"/>
              </a:ext>
            </a:extLst>
          </p:cNvPr>
          <p:cNvSpPr/>
          <p:nvPr/>
        </p:nvSpPr>
        <p:spPr>
          <a:xfrm>
            <a:off x="0" y="540"/>
            <a:ext cx="12192000" cy="155625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04" name="Rectangle 2">
            <a:extLst>
              <a:ext uri="{FF2B5EF4-FFF2-40B4-BE49-F238E27FC236}">
                <a16:creationId xmlns:a16="http://schemas.microsoft.com/office/drawing/2014/main" id="{D911EB50-2F86-4276-873B-2B4D234144D9}"/>
              </a:ext>
            </a:extLst>
          </p:cNvPr>
          <p:cNvSpPr/>
          <p:nvPr/>
        </p:nvSpPr>
        <p:spPr>
          <a:xfrm>
            <a:off x="0" y="6606000"/>
            <a:ext cx="12192000" cy="2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05" name="Rectangle 17">
            <a:extLst>
              <a:ext uri="{FF2B5EF4-FFF2-40B4-BE49-F238E27FC236}">
                <a16:creationId xmlns:a16="http://schemas.microsoft.com/office/drawing/2014/main" id="{7E09767A-7E20-4E2E-8C08-FA6CAC3A126A}"/>
              </a:ext>
            </a:extLst>
          </p:cNvPr>
          <p:cNvSpPr/>
          <p:nvPr/>
        </p:nvSpPr>
        <p:spPr>
          <a:xfrm>
            <a:off x="0" y="1556792"/>
            <a:ext cx="252000" cy="53012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06" name="Rectangle 19">
            <a:extLst>
              <a:ext uri="{FF2B5EF4-FFF2-40B4-BE49-F238E27FC236}">
                <a16:creationId xmlns:a16="http://schemas.microsoft.com/office/drawing/2014/main" id="{BF98CC79-38BF-4CE1-A8EF-CF7D32A570E5}"/>
              </a:ext>
            </a:extLst>
          </p:cNvPr>
          <p:cNvSpPr/>
          <p:nvPr/>
        </p:nvSpPr>
        <p:spPr>
          <a:xfrm>
            <a:off x="11940000" y="1473628"/>
            <a:ext cx="252000" cy="53012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07" name="Text Placeholder 9">
            <a:extLst>
              <a:ext uri="{FF2B5EF4-FFF2-40B4-BE49-F238E27FC236}">
                <a16:creationId xmlns:a16="http://schemas.microsoft.com/office/drawing/2014/main" id="{26D1E866-8C03-401E-8712-4CEBA0B07215}"/>
              </a:ext>
            </a:extLst>
          </p:cNvPr>
          <p:cNvSpPr txBox="1">
            <a:spLocks/>
          </p:cNvSpPr>
          <p:nvPr/>
        </p:nvSpPr>
        <p:spPr>
          <a:xfrm>
            <a:off x="323529" y="247043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Infographic Style</a:t>
            </a:r>
          </a:p>
        </p:txBody>
      </p: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6C81DC40-89F4-499D-8A6B-D0D920CE93CF}"/>
              </a:ext>
            </a:extLst>
          </p:cNvPr>
          <p:cNvGrpSpPr/>
          <p:nvPr/>
        </p:nvGrpSpPr>
        <p:grpSpPr>
          <a:xfrm>
            <a:off x="5379230" y="1085841"/>
            <a:ext cx="1433541" cy="244549"/>
            <a:chOff x="435935" y="648585"/>
            <a:chExt cx="1433541" cy="244549"/>
          </a:xfrm>
        </p:grpSpPr>
        <p:sp>
          <p:nvSpPr>
            <p:cNvPr id="309" name="Oval 308">
              <a:extLst>
                <a:ext uri="{FF2B5EF4-FFF2-40B4-BE49-F238E27FC236}">
                  <a16:creationId xmlns:a16="http://schemas.microsoft.com/office/drawing/2014/main" id="{EC58A608-01F7-4BC6-A122-9A72FFE1B4AD}"/>
                </a:ext>
              </a:extLst>
            </p:cNvPr>
            <p:cNvSpPr/>
            <p:nvPr/>
          </p:nvSpPr>
          <p:spPr>
            <a:xfrm>
              <a:off x="435935" y="648585"/>
              <a:ext cx="244549" cy="24454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Oval 309">
              <a:extLst>
                <a:ext uri="{FF2B5EF4-FFF2-40B4-BE49-F238E27FC236}">
                  <a16:creationId xmlns:a16="http://schemas.microsoft.com/office/drawing/2014/main" id="{51CA217B-A6C1-471C-AE48-9B3943FFDC88}"/>
                </a:ext>
              </a:extLst>
            </p:cNvPr>
            <p:cNvSpPr/>
            <p:nvPr/>
          </p:nvSpPr>
          <p:spPr>
            <a:xfrm>
              <a:off x="733183" y="648585"/>
              <a:ext cx="244549" cy="2445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Oval 310">
              <a:extLst>
                <a:ext uri="{FF2B5EF4-FFF2-40B4-BE49-F238E27FC236}">
                  <a16:creationId xmlns:a16="http://schemas.microsoft.com/office/drawing/2014/main" id="{82228A82-F2CD-4833-AC60-209882861C89}"/>
                </a:ext>
              </a:extLst>
            </p:cNvPr>
            <p:cNvSpPr/>
            <p:nvPr/>
          </p:nvSpPr>
          <p:spPr>
            <a:xfrm>
              <a:off x="1030431" y="648585"/>
              <a:ext cx="244549" cy="24454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4549989C-1465-41E7-B45F-74E405AFC082}"/>
                </a:ext>
              </a:extLst>
            </p:cNvPr>
            <p:cNvSpPr/>
            <p:nvPr/>
          </p:nvSpPr>
          <p:spPr>
            <a:xfrm>
              <a:off x="1327679" y="648585"/>
              <a:ext cx="244549" cy="24454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Oval 312">
              <a:extLst>
                <a:ext uri="{FF2B5EF4-FFF2-40B4-BE49-F238E27FC236}">
                  <a16:creationId xmlns:a16="http://schemas.microsoft.com/office/drawing/2014/main" id="{755C020D-59DD-4D9F-8B38-F219F80B73BC}"/>
                </a:ext>
              </a:extLst>
            </p:cNvPr>
            <p:cNvSpPr/>
            <p:nvPr/>
          </p:nvSpPr>
          <p:spPr>
            <a:xfrm>
              <a:off x="1624927" y="648585"/>
              <a:ext cx="244549" cy="24454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132276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AC4747F-072A-4402-BAA5-FE5359D935A1}"/>
              </a:ext>
            </a:extLst>
          </p:cNvPr>
          <p:cNvGrpSpPr/>
          <p:nvPr/>
        </p:nvGrpSpPr>
        <p:grpSpPr>
          <a:xfrm>
            <a:off x="9358133" y="5062802"/>
            <a:ext cx="1815812" cy="1292662"/>
            <a:chOff x="3017859" y="4283314"/>
            <a:chExt cx="1890849" cy="129266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D47EF92-FF5F-40B5-A656-BBC0675B72C8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5DBFFBB-65F3-4D68-9140-8DE4319BDE27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19F78B7-C52B-4739-B223-3A6C5E799B7F}"/>
              </a:ext>
            </a:extLst>
          </p:cNvPr>
          <p:cNvGrpSpPr/>
          <p:nvPr/>
        </p:nvGrpSpPr>
        <p:grpSpPr>
          <a:xfrm>
            <a:off x="1025100" y="5062802"/>
            <a:ext cx="1815812" cy="1292662"/>
            <a:chOff x="3017859" y="4283314"/>
            <a:chExt cx="1890849" cy="129266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CEA2936-F495-4AE4-A6B2-31B36A649380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B46E9BA-A5C0-45AF-A26E-49A6296291F8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6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F1847F3-6A01-415A-9D1E-0DFC780B8CA9}"/>
              </a:ext>
            </a:extLst>
          </p:cNvPr>
          <p:cNvGrpSpPr/>
          <p:nvPr/>
        </p:nvGrpSpPr>
        <p:grpSpPr>
          <a:xfrm>
            <a:off x="3100969" y="4181562"/>
            <a:ext cx="1815812" cy="1292662"/>
            <a:chOff x="3017859" y="4283314"/>
            <a:chExt cx="1890849" cy="129266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6B6608C-1866-41F1-B548-70AECA57C031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A5ADB13-42BB-455F-A5E1-DE07E08F27D7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BEC3995-8BAB-4058-96C2-FC6F57B32E97}"/>
              </a:ext>
            </a:extLst>
          </p:cNvPr>
          <p:cNvGrpSpPr/>
          <p:nvPr/>
        </p:nvGrpSpPr>
        <p:grpSpPr>
          <a:xfrm>
            <a:off x="5176838" y="5062802"/>
            <a:ext cx="1845367" cy="1292662"/>
            <a:chOff x="3017861" y="4283314"/>
            <a:chExt cx="1921626" cy="129266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5538271-AA93-4B59-8A2C-035A45CE389F}"/>
                </a:ext>
              </a:extLst>
            </p:cNvPr>
            <p:cNvSpPr txBox="1"/>
            <p:nvPr/>
          </p:nvSpPr>
          <p:spPr>
            <a:xfrm>
              <a:off x="3021853" y="4560313"/>
              <a:ext cx="191763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D08B1A2-DFD8-42FD-A915-47A16366130F}"/>
                </a:ext>
              </a:extLst>
            </p:cNvPr>
            <p:cNvSpPr txBox="1"/>
            <p:nvPr/>
          </p:nvSpPr>
          <p:spPr>
            <a:xfrm>
              <a:off x="3017861" y="4283314"/>
              <a:ext cx="19013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C60D220-1C28-46D0-83BD-C8B7C6F5E256}"/>
              </a:ext>
            </a:extLst>
          </p:cNvPr>
          <p:cNvGrpSpPr/>
          <p:nvPr/>
        </p:nvGrpSpPr>
        <p:grpSpPr>
          <a:xfrm>
            <a:off x="7282262" y="4181562"/>
            <a:ext cx="1815812" cy="1292662"/>
            <a:chOff x="3017859" y="4283314"/>
            <a:chExt cx="1890849" cy="129266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9C5E7FD-7114-4178-B0E9-87CB0D1FF48B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DEC7C2-BC1E-4108-93D6-5E3EF7ADB8B6}"/>
                </a:ext>
              </a:extLst>
            </p:cNvPr>
            <p:cNvSpPr txBox="1"/>
            <p:nvPr/>
          </p:nvSpPr>
          <p:spPr>
            <a:xfrm>
              <a:off x="3017859" y="4283314"/>
              <a:ext cx="18708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8467EE1-7D82-4BD9-8076-1AA5CFBCF6F3}"/>
              </a:ext>
            </a:extLst>
          </p:cNvPr>
          <p:cNvGrpSpPr/>
          <p:nvPr/>
        </p:nvGrpSpPr>
        <p:grpSpPr>
          <a:xfrm>
            <a:off x="1116464" y="2903197"/>
            <a:ext cx="1705060" cy="1796015"/>
            <a:chOff x="1046128" y="2903197"/>
            <a:chExt cx="1705060" cy="1796015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A018D37-ECFE-4CB5-A41A-47F07F5CFFFD}"/>
                </a:ext>
              </a:extLst>
            </p:cNvPr>
            <p:cNvSpPr/>
            <p:nvPr/>
          </p:nvSpPr>
          <p:spPr>
            <a:xfrm>
              <a:off x="1046128" y="3066128"/>
              <a:ext cx="1633084" cy="1633084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5E2F51B-9A0C-4E17-806D-0C1E8F7D477A}"/>
                </a:ext>
              </a:extLst>
            </p:cNvPr>
            <p:cNvSpPr/>
            <p:nvPr/>
          </p:nvSpPr>
          <p:spPr>
            <a:xfrm>
              <a:off x="1940213" y="2903197"/>
              <a:ext cx="810975" cy="81097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A7BD9CB-EBCE-478F-A50E-EFA3F8291E8E}"/>
              </a:ext>
            </a:extLst>
          </p:cNvPr>
          <p:cNvGrpSpPr/>
          <p:nvPr/>
        </p:nvGrpSpPr>
        <p:grpSpPr>
          <a:xfrm>
            <a:off x="3194998" y="1920606"/>
            <a:ext cx="1730833" cy="1879719"/>
            <a:chOff x="3124662" y="1920606"/>
            <a:chExt cx="1730833" cy="1879719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C0BC0A-08E5-43B1-A361-523B90313D85}"/>
                </a:ext>
              </a:extLst>
            </p:cNvPr>
            <p:cNvSpPr/>
            <p:nvPr/>
          </p:nvSpPr>
          <p:spPr>
            <a:xfrm>
              <a:off x="3124662" y="2167242"/>
              <a:ext cx="1633083" cy="1633083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89C9FD0-2086-4052-B304-DBD41D08E2D2}"/>
                </a:ext>
              </a:extLst>
            </p:cNvPr>
            <p:cNvSpPr/>
            <p:nvPr/>
          </p:nvSpPr>
          <p:spPr>
            <a:xfrm>
              <a:off x="4044520" y="1920606"/>
              <a:ext cx="810975" cy="8109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62A63DF-19AE-4B1E-AC4D-8788C61C719A}"/>
              </a:ext>
            </a:extLst>
          </p:cNvPr>
          <p:cNvGrpSpPr/>
          <p:nvPr/>
        </p:nvGrpSpPr>
        <p:grpSpPr>
          <a:xfrm>
            <a:off x="5275170" y="2903198"/>
            <a:ext cx="1771861" cy="1796014"/>
            <a:chOff x="5204834" y="2903198"/>
            <a:chExt cx="1771861" cy="1796014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69C9EDF-5FD5-448F-BE9A-98C7856C4D0A}"/>
                </a:ext>
              </a:extLst>
            </p:cNvPr>
            <p:cNvSpPr/>
            <p:nvPr/>
          </p:nvSpPr>
          <p:spPr>
            <a:xfrm>
              <a:off x="5204834" y="3066128"/>
              <a:ext cx="1633084" cy="1633084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820D14B-F04B-448E-86F2-E3A2F7C258DD}"/>
                </a:ext>
              </a:extLst>
            </p:cNvPr>
            <p:cNvSpPr/>
            <p:nvPr/>
          </p:nvSpPr>
          <p:spPr>
            <a:xfrm>
              <a:off x="6165720" y="2903198"/>
              <a:ext cx="810975" cy="8109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954BF26-13E4-485C-B8DD-7A995A62E000}"/>
              </a:ext>
            </a:extLst>
          </p:cNvPr>
          <p:cNvGrpSpPr/>
          <p:nvPr/>
        </p:nvGrpSpPr>
        <p:grpSpPr>
          <a:xfrm>
            <a:off x="9449497" y="2903198"/>
            <a:ext cx="1822908" cy="1796014"/>
            <a:chOff x="9379161" y="2903198"/>
            <a:chExt cx="1822908" cy="179601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C63A6AB-1AE5-44E1-99AB-DEDDF05625C8}"/>
                </a:ext>
              </a:extLst>
            </p:cNvPr>
            <p:cNvSpPr/>
            <p:nvPr/>
          </p:nvSpPr>
          <p:spPr>
            <a:xfrm>
              <a:off x="9379161" y="3066129"/>
              <a:ext cx="1633084" cy="1633083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1F0BF19-CA16-44F7-97A9-1D654367B385}"/>
                </a:ext>
              </a:extLst>
            </p:cNvPr>
            <p:cNvSpPr/>
            <p:nvPr/>
          </p:nvSpPr>
          <p:spPr>
            <a:xfrm>
              <a:off x="10391094" y="2903198"/>
              <a:ext cx="810975" cy="8109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820FBB0-1790-4030-AC42-7B4F4C48B47B}"/>
              </a:ext>
            </a:extLst>
          </p:cNvPr>
          <p:cNvGrpSpPr/>
          <p:nvPr/>
        </p:nvGrpSpPr>
        <p:grpSpPr>
          <a:xfrm>
            <a:off x="7355343" y="1920605"/>
            <a:ext cx="1747322" cy="1879720"/>
            <a:chOff x="7285007" y="1920605"/>
            <a:chExt cx="1747322" cy="187972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9894BC2-50DA-40FA-9B97-B973A4FA8054}"/>
                </a:ext>
              </a:extLst>
            </p:cNvPr>
            <p:cNvSpPr/>
            <p:nvPr/>
          </p:nvSpPr>
          <p:spPr>
            <a:xfrm>
              <a:off x="7285007" y="2167241"/>
              <a:ext cx="1633084" cy="1633084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5B12FC-AC43-4E76-9112-B2C2B1A1FA2D}"/>
                </a:ext>
              </a:extLst>
            </p:cNvPr>
            <p:cNvSpPr/>
            <p:nvPr/>
          </p:nvSpPr>
          <p:spPr>
            <a:xfrm>
              <a:off x="8221353" y="1920605"/>
              <a:ext cx="810976" cy="8109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4A675E36-4DBE-4D54-8750-08AF0FF38A75}"/>
              </a:ext>
            </a:extLst>
          </p:cNvPr>
          <p:cNvSpPr txBox="1"/>
          <p:nvPr/>
        </p:nvSpPr>
        <p:spPr>
          <a:xfrm>
            <a:off x="1425284" y="3627512"/>
            <a:ext cx="1015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6"/>
                </a:solidFill>
                <a:cs typeface="Arial" pitchFamily="34" charset="0"/>
              </a:rPr>
              <a:t>42%</a:t>
            </a:r>
            <a:endParaRPr lang="ko-KR" altLang="en-US" sz="3200" b="1" dirty="0">
              <a:solidFill>
                <a:schemeClr val="accent6"/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D24981C-F4DD-4C96-A790-B164AECD8374}"/>
              </a:ext>
            </a:extLst>
          </p:cNvPr>
          <p:cNvSpPr txBox="1"/>
          <p:nvPr/>
        </p:nvSpPr>
        <p:spPr>
          <a:xfrm>
            <a:off x="3508542" y="2711042"/>
            <a:ext cx="1015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38%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D98A386-5EA8-4642-95B6-9F1B73DADA68}"/>
              </a:ext>
            </a:extLst>
          </p:cNvPr>
          <p:cNvSpPr txBox="1"/>
          <p:nvPr/>
        </p:nvSpPr>
        <p:spPr>
          <a:xfrm>
            <a:off x="5591800" y="3627512"/>
            <a:ext cx="1015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2"/>
                </a:solidFill>
                <a:cs typeface="Arial" pitchFamily="34" charset="0"/>
              </a:rPr>
              <a:t>54%</a:t>
            </a:r>
            <a:endParaRPr lang="ko-KR" altLang="en-US" sz="3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4E2BC85-F970-4221-928C-DE5D1D13A69F}"/>
              </a:ext>
            </a:extLst>
          </p:cNvPr>
          <p:cNvSpPr txBox="1"/>
          <p:nvPr/>
        </p:nvSpPr>
        <p:spPr>
          <a:xfrm>
            <a:off x="7675058" y="2711042"/>
            <a:ext cx="1015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3"/>
                </a:solidFill>
                <a:cs typeface="Arial" pitchFamily="34" charset="0"/>
              </a:rPr>
              <a:t>67%</a:t>
            </a:r>
            <a:endParaRPr lang="ko-KR" altLang="en-US" sz="3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944BF47-4235-493B-805B-823C8B1E6A5A}"/>
              </a:ext>
            </a:extLst>
          </p:cNvPr>
          <p:cNvSpPr txBox="1"/>
          <p:nvPr/>
        </p:nvSpPr>
        <p:spPr>
          <a:xfrm>
            <a:off x="9758317" y="3627512"/>
            <a:ext cx="1015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4"/>
                </a:solidFill>
                <a:cs typeface="Arial" pitchFamily="34" charset="0"/>
              </a:rPr>
              <a:t>75%</a:t>
            </a:r>
            <a:endParaRPr lang="ko-KR" altLang="en-US" sz="32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38" name="Isosceles Triangle 51">
            <a:extLst>
              <a:ext uri="{FF2B5EF4-FFF2-40B4-BE49-F238E27FC236}">
                <a16:creationId xmlns:a16="http://schemas.microsoft.com/office/drawing/2014/main" id="{492DAD73-1000-4E73-9473-DA3DC6E7C821}"/>
              </a:ext>
            </a:extLst>
          </p:cNvPr>
          <p:cNvSpPr/>
          <p:nvPr/>
        </p:nvSpPr>
        <p:spPr>
          <a:xfrm>
            <a:off x="2263491" y="3175557"/>
            <a:ext cx="340192" cy="249465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Rounded Rectangle 6">
            <a:extLst>
              <a:ext uri="{FF2B5EF4-FFF2-40B4-BE49-F238E27FC236}">
                <a16:creationId xmlns:a16="http://schemas.microsoft.com/office/drawing/2014/main" id="{49A5C264-9EE0-406B-9B49-56A71DCEAC89}"/>
              </a:ext>
            </a:extLst>
          </p:cNvPr>
          <p:cNvSpPr/>
          <p:nvPr/>
        </p:nvSpPr>
        <p:spPr>
          <a:xfrm>
            <a:off x="10716581" y="3135309"/>
            <a:ext cx="353425" cy="35932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ound Same Side Corner Rectangle 11">
            <a:extLst>
              <a:ext uri="{FF2B5EF4-FFF2-40B4-BE49-F238E27FC236}">
                <a16:creationId xmlns:a16="http://schemas.microsoft.com/office/drawing/2014/main" id="{45A30C0C-86CD-4D29-B118-8691CC4ABE2D}"/>
              </a:ext>
            </a:extLst>
          </p:cNvPr>
          <p:cNvSpPr>
            <a:spLocks noChangeAspect="1"/>
          </p:cNvSpPr>
          <p:nvPr/>
        </p:nvSpPr>
        <p:spPr>
          <a:xfrm rot="9900000">
            <a:off x="6488125" y="3138996"/>
            <a:ext cx="404501" cy="343547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Rectangle 36">
            <a:extLst>
              <a:ext uri="{FF2B5EF4-FFF2-40B4-BE49-F238E27FC236}">
                <a16:creationId xmlns:a16="http://schemas.microsoft.com/office/drawing/2014/main" id="{30A4A06B-41A1-4EAD-BC17-7F7D27FE5B9C}"/>
              </a:ext>
            </a:extLst>
          </p:cNvPr>
          <p:cNvSpPr/>
          <p:nvPr/>
        </p:nvSpPr>
        <p:spPr>
          <a:xfrm>
            <a:off x="4373209" y="2184347"/>
            <a:ext cx="345390" cy="288719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Rounded Rectangle 27">
            <a:extLst>
              <a:ext uri="{FF2B5EF4-FFF2-40B4-BE49-F238E27FC236}">
                <a16:creationId xmlns:a16="http://schemas.microsoft.com/office/drawing/2014/main" id="{F5C23AF7-9232-4564-AC18-783100B1475A}"/>
              </a:ext>
            </a:extLst>
          </p:cNvPr>
          <p:cNvSpPr/>
          <p:nvPr/>
        </p:nvSpPr>
        <p:spPr>
          <a:xfrm>
            <a:off x="8539064" y="2181406"/>
            <a:ext cx="353832" cy="271791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59406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3C043E4-00ED-49C3-B395-D561EAB88E1A}"/>
              </a:ext>
            </a:extLst>
          </p:cNvPr>
          <p:cNvGrpSpPr/>
          <p:nvPr/>
        </p:nvGrpSpPr>
        <p:grpSpPr>
          <a:xfrm>
            <a:off x="888940" y="2561260"/>
            <a:ext cx="3700643" cy="3464633"/>
            <a:chOff x="4568182" y="2526833"/>
            <a:chExt cx="3059485" cy="2864365"/>
          </a:xfrm>
          <a:solidFill>
            <a:schemeClr val="bg1"/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E471416-681B-4A68-BB2A-C19551851FF4}"/>
                </a:ext>
              </a:extLst>
            </p:cNvPr>
            <p:cNvGrpSpPr/>
            <p:nvPr/>
          </p:nvGrpSpPr>
          <p:grpSpPr>
            <a:xfrm rot="5400000">
              <a:off x="4660545" y="2434470"/>
              <a:ext cx="2645289" cy="2830016"/>
              <a:chOff x="2585991" y="2445792"/>
              <a:chExt cx="2830016" cy="3027643"/>
            </a:xfrm>
            <a:grpFill/>
          </p:grpSpPr>
          <p:sp>
            <p:nvSpPr>
              <p:cNvPr id="10" name="Block Arc 9">
                <a:extLst>
                  <a:ext uri="{FF2B5EF4-FFF2-40B4-BE49-F238E27FC236}">
                    <a16:creationId xmlns:a16="http://schemas.microsoft.com/office/drawing/2014/main" id="{D5227C82-A7A6-43F8-92FF-4E5EE1B0C26D}"/>
                  </a:ext>
                </a:extLst>
              </p:cNvPr>
              <p:cNvSpPr/>
              <p:nvPr/>
            </p:nvSpPr>
            <p:spPr>
              <a:xfrm>
                <a:off x="2585991" y="2445792"/>
                <a:ext cx="2830016" cy="2830016"/>
              </a:xfrm>
              <a:prstGeom prst="blockArc">
                <a:avLst>
                  <a:gd name="adj1" fmla="val 6082924"/>
                  <a:gd name="adj2" fmla="val 16070483"/>
                  <a:gd name="adj3" fmla="val 137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77F3B946-26CA-497E-A72C-85C92FEE2D73}"/>
                  </a:ext>
                </a:extLst>
              </p:cNvPr>
              <p:cNvSpPr/>
              <p:nvPr/>
            </p:nvSpPr>
            <p:spPr>
              <a:xfrm rot="5400000">
                <a:off x="3469434" y="4744130"/>
                <a:ext cx="887611" cy="570999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BD67B54-FCE1-48C5-B314-3223AEB4A6F8}"/>
                </a:ext>
              </a:extLst>
            </p:cNvPr>
            <p:cNvGrpSpPr/>
            <p:nvPr/>
          </p:nvGrpSpPr>
          <p:grpSpPr>
            <a:xfrm rot="16200000">
              <a:off x="4890014" y="2653546"/>
              <a:ext cx="2645289" cy="2830016"/>
              <a:chOff x="2585991" y="2445792"/>
              <a:chExt cx="2830016" cy="3027643"/>
            </a:xfrm>
            <a:grpFill/>
          </p:grpSpPr>
          <p:sp>
            <p:nvSpPr>
              <p:cNvPr id="8" name="Block Arc 7">
                <a:extLst>
                  <a:ext uri="{FF2B5EF4-FFF2-40B4-BE49-F238E27FC236}">
                    <a16:creationId xmlns:a16="http://schemas.microsoft.com/office/drawing/2014/main" id="{8B172646-81E4-4690-8F61-4C7BF04AD5E8}"/>
                  </a:ext>
                </a:extLst>
              </p:cNvPr>
              <p:cNvSpPr/>
              <p:nvPr/>
            </p:nvSpPr>
            <p:spPr>
              <a:xfrm>
                <a:off x="2585991" y="2445792"/>
                <a:ext cx="2830016" cy="2830016"/>
              </a:xfrm>
              <a:prstGeom prst="blockArc">
                <a:avLst>
                  <a:gd name="adj1" fmla="val 6082924"/>
                  <a:gd name="adj2" fmla="val 16070483"/>
                  <a:gd name="adj3" fmla="val 137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Isosceles Triangle 8">
                <a:extLst>
                  <a:ext uri="{FF2B5EF4-FFF2-40B4-BE49-F238E27FC236}">
                    <a16:creationId xmlns:a16="http://schemas.microsoft.com/office/drawing/2014/main" id="{68A9B0AE-4BD5-4C7A-B358-6210C50FD0E3}"/>
                  </a:ext>
                </a:extLst>
              </p:cNvPr>
              <p:cNvSpPr/>
              <p:nvPr/>
            </p:nvSpPr>
            <p:spPr>
              <a:xfrm rot="5400000">
                <a:off x="3469434" y="4744130"/>
                <a:ext cx="887611" cy="570999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407839EF-62EC-4186-AE6E-BD262E518C7E}"/>
              </a:ext>
            </a:extLst>
          </p:cNvPr>
          <p:cNvSpPr/>
          <p:nvPr/>
        </p:nvSpPr>
        <p:spPr>
          <a:xfrm>
            <a:off x="5507282" y="4348795"/>
            <a:ext cx="630965" cy="630965"/>
          </a:xfrm>
          <a:prstGeom prst="ellipse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20750EA-D804-42EB-B3FE-5180A487FB99}"/>
              </a:ext>
            </a:extLst>
          </p:cNvPr>
          <p:cNvSpPr/>
          <p:nvPr/>
        </p:nvSpPr>
        <p:spPr>
          <a:xfrm>
            <a:off x="5507282" y="2285820"/>
            <a:ext cx="630965" cy="630965"/>
          </a:xfrm>
          <a:prstGeom prst="ellipse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8803EC2-D620-49B2-889B-33E44577D436}"/>
              </a:ext>
            </a:extLst>
          </p:cNvPr>
          <p:cNvGrpSpPr/>
          <p:nvPr/>
        </p:nvGrpSpPr>
        <p:grpSpPr>
          <a:xfrm>
            <a:off x="5473865" y="3063747"/>
            <a:ext cx="3765385" cy="895149"/>
            <a:chOff x="6210998" y="1433695"/>
            <a:chExt cx="2931973" cy="89514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D42792F-7886-4B62-B3FA-81460E38E5CC}"/>
                </a:ext>
              </a:extLst>
            </p:cNvPr>
            <p:cNvSpPr txBox="1"/>
            <p:nvPr/>
          </p:nvSpPr>
          <p:spPr>
            <a:xfrm>
              <a:off x="6210998" y="1433695"/>
              <a:ext cx="29319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59B7ABE-1589-4BC2-97B1-E5AD8BA60A91}"/>
                </a:ext>
              </a:extLst>
            </p:cNvPr>
            <p:cNvSpPr txBox="1"/>
            <p:nvPr/>
          </p:nvSpPr>
          <p:spPr>
            <a:xfrm>
              <a:off x="6210998" y="1682513"/>
              <a:ext cx="29319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F724B66-FE23-49C9-AF25-A8CCEBD6973D}"/>
              </a:ext>
            </a:extLst>
          </p:cNvPr>
          <p:cNvGrpSpPr/>
          <p:nvPr/>
        </p:nvGrpSpPr>
        <p:grpSpPr>
          <a:xfrm>
            <a:off x="5473865" y="5126722"/>
            <a:ext cx="3765385" cy="895149"/>
            <a:chOff x="6210998" y="1433695"/>
            <a:chExt cx="2931973" cy="89514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129A09E-EC0F-435D-A4CD-1937013111FB}"/>
                </a:ext>
              </a:extLst>
            </p:cNvPr>
            <p:cNvSpPr txBox="1"/>
            <p:nvPr/>
          </p:nvSpPr>
          <p:spPr>
            <a:xfrm>
              <a:off x="6210998" y="1433695"/>
              <a:ext cx="29319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83FE2B2-1FC7-4414-A07E-F8AE3B0D6B45}"/>
                </a:ext>
              </a:extLst>
            </p:cNvPr>
            <p:cNvSpPr txBox="1"/>
            <p:nvPr/>
          </p:nvSpPr>
          <p:spPr>
            <a:xfrm>
              <a:off x="6210998" y="1682513"/>
              <a:ext cx="29319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E1BE5D2B-F42C-4CA5-8D1F-55AB9B2ED5D0}"/>
              </a:ext>
            </a:extLst>
          </p:cNvPr>
          <p:cNvSpPr txBox="1"/>
          <p:nvPr/>
        </p:nvSpPr>
        <p:spPr>
          <a:xfrm>
            <a:off x="5473866" y="2382196"/>
            <a:ext cx="697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01</a:t>
            </a:r>
            <a:endParaRPr lang="ko-KR" altLang="en-US" sz="2400" b="1" dirty="0">
              <a:ln w="12700">
                <a:solidFill>
                  <a:schemeClr val="bg1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3FB6F9-4E13-403F-84CA-CC906A3148E2}"/>
              </a:ext>
            </a:extLst>
          </p:cNvPr>
          <p:cNvSpPr txBox="1"/>
          <p:nvPr/>
        </p:nvSpPr>
        <p:spPr>
          <a:xfrm>
            <a:off x="5473866" y="4445171"/>
            <a:ext cx="697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sz="2400" b="1" dirty="0">
              <a:ln w="12700">
                <a:solidFill>
                  <a:schemeClr val="bg1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27184BA-A28B-4E12-B284-AB8372CD33E5}"/>
              </a:ext>
            </a:extLst>
          </p:cNvPr>
          <p:cNvGrpSpPr/>
          <p:nvPr/>
        </p:nvGrpSpPr>
        <p:grpSpPr>
          <a:xfrm>
            <a:off x="1958309" y="3508470"/>
            <a:ext cx="1606612" cy="1474167"/>
            <a:chOff x="1958309" y="3508470"/>
            <a:chExt cx="1606612" cy="1474167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9E5C39B-1B67-4452-B771-49F8CAF13682}"/>
                </a:ext>
              </a:extLst>
            </p:cNvPr>
            <p:cNvSpPr/>
            <p:nvPr/>
          </p:nvSpPr>
          <p:spPr>
            <a:xfrm>
              <a:off x="1958309" y="3508470"/>
              <a:ext cx="1606612" cy="1474167"/>
            </a:xfrm>
            <a:custGeom>
              <a:avLst/>
              <a:gdLst>
                <a:gd name="connsiteX0" fmla="*/ 2649379 w 2657475"/>
                <a:gd name="connsiteY0" fmla="*/ 2105847 h 2438400"/>
                <a:gd name="connsiteX1" fmla="*/ 2644616 w 2657475"/>
                <a:gd name="connsiteY1" fmla="*/ 2094417 h 2438400"/>
                <a:gd name="connsiteX2" fmla="*/ 2649379 w 2657475"/>
                <a:gd name="connsiteY2" fmla="*/ 2070604 h 2438400"/>
                <a:gd name="connsiteX3" fmla="*/ 2644616 w 2657475"/>
                <a:gd name="connsiteY3" fmla="*/ 2062984 h 2438400"/>
                <a:gd name="connsiteX4" fmla="*/ 2630329 w 2657475"/>
                <a:gd name="connsiteY4" fmla="*/ 2055364 h 2438400"/>
                <a:gd name="connsiteX5" fmla="*/ 2633186 w 2657475"/>
                <a:gd name="connsiteY5" fmla="*/ 2039172 h 2438400"/>
                <a:gd name="connsiteX6" fmla="*/ 2628424 w 2657475"/>
                <a:gd name="connsiteY6" fmla="*/ 2032504 h 2438400"/>
                <a:gd name="connsiteX7" fmla="*/ 2620804 w 2657475"/>
                <a:gd name="connsiteY7" fmla="*/ 2029647 h 2438400"/>
                <a:gd name="connsiteX8" fmla="*/ 2576036 w 2657475"/>
                <a:gd name="connsiteY8" fmla="*/ 1994404 h 2438400"/>
                <a:gd name="connsiteX9" fmla="*/ 2450306 w 2657475"/>
                <a:gd name="connsiteY9" fmla="*/ 2037267 h 2438400"/>
                <a:gd name="connsiteX10" fmla="*/ 2367439 w 2657475"/>
                <a:gd name="connsiteY10" fmla="*/ 2059175 h 2438400"/>
                <a:gd name="connsiteX11" fmla="*/ 2388394 w 2657475"/>
                <a:gd name="connsiteY11" fmla="*/ 2002025 h 2438400"/>
                <a:gd name="connsiteX12" fmla="*/ 2333149 w 2657475"/>
                <a:gd name="connsiteY12" fmla="*/ 1995357 h 2438400"/>
                <a:gd name="connsiteX13" fmla="*/ 2230279 w 2657475"/>
                <a:gd name="connsiteY13" fmla="*/ 2017264 h 2438400"/>
                <a:gd name="connsiteX14" fmla="*/ 2156936 w 2657475"/>
                <a:gd name="connsiteY14" fmla="*/ 2010597 h 2438400"/>
                <a:gd name="connsiteX15" fmla="*/ 2101691 w 2657475"/>
                <a:gd name="connsiteY15" fmla="*/ 2037267 h 2438400"/>
                <a:gd name="connsiteX16" fmla="*/ 1998821 w 2657475"/>
                <a:gd name="connsiteY16" fmla="*/ 1897250 h 2438400"/>
                <a:gd name="connsiteX17" fmla="*/ 2027396 w 2657475"/>
                <a:gd name="connsiteY17" fmla="*/ 1709607 h 2438400"/>
                <a:gd name="connsiteX18" fmla="*/ 2015966 w 2657475"/>
                <a:gd name="connsiteY18" fmla="*/ 1630550 h 2438400"/>
                <a:gd name="connsiteX19" fmla="*/ 1779746 w 2657475"/>
                <a:gd name="connsiteY19" fmla="*/ 1366707 h 2438400"/>
                <a:gd name="connsiteX20" fmla="*/ 1827371 w 2657475"/>
                <a:gd name="connsiteY20" fmla="*/ 1300032 h 2438400"/>
                <a:gd name="connsiteX21" fmla="*/ 1854041 w 2657475"/>
                <a:gd name="connsiteY21" fmla="*/ 1255264 h 2438400"/>
                <a:gd name="connsiteX22" fmla="*/ 1841659 w 2657475"/>
                <a:gd name="connsiteY22" fmla="*/ 1220022 h 2438400"/>
                <a:gd name="connsiteX23" fmla="*/ 1834991 w 2657475"/>
                <a:gd name="connsiteY23" fmla="*/ 1188589 h 2438400"/>
                <a:gd name="connsiteX24" fmla="*/ 1833086 w 2657475"/>
                <a:gd name="connsiteY24" fmla="*/ 1147632 h 2438400"/>
                <a:gd name="connsiteX25" fmla="*/ 1799749 w 2657475"/>
                <a:gd name="connsiteY25" fmla="*/ 1114294 h 2438400"/>
                <a:gd name="connsiteX26" fmla="*/ 1774031 w 2657475"/>
                <a:gd name="connsiteY26" fmla="*/ 1078099 h 2438400"/>
                <a:gd name="connsiteX27" fmla="*/ 1723549 w 2657475"/>
                <a:gd name="connsiteY27" fmla="*/ 1099054 h 2438400"/>
                <a:gd name="connsiteX28" fmla="*/ 1654016 w 2657475"/>
                <a:gd name="connsiteY28" fmla="*/ 1186684 h 2438400"/>
                <a:gd name="connsiteX29" fmla="*/ 1637824 w 2657475"/>
                <a:gd name="connsiteY29" fmla="*/ 1186684 h 2438400"/>
                <a:gd name="connsiteX30" fmla="*/ 1458754 w 2657475"/>
                <a:gd name="connsiteY30" fmla="*/ 1060954 h 2438400"/>
                <a:gd name="connsiteX31" fmla="*/ 1353979 w 2657475"/>
                <a:gd name="connsiteY31" fmla="*/ 1099054 h 2438400"/>
                <a:gd name="connsiteX32" fmla="*/ 1339691 w 2657475"/>
                <a:gd name="connsiteY32" fmla="*/ 1081909 h 2438400"/>
                <a:gd name="connsiteX33" fmla="*/ 1256824 w 2657475"/>
                <a:gd name="connsiteY33" fmla="*/ 1012377 h 2438400"/>
                <a:gd name="connsiteX34" fmla="*/ 1223486 w 2657475"/>
                <a:gd name="connsiteY34" fmla="*/ 958084 h 2438400"/>
                <a:gd name="connsiteX35" fmla="*/ 1261586 w 2657475"/>
                <a:gd name="connsiteY35" fmla="*/ 899029 h 2438400"/>
                <a:gd name="connsiteX36" fmla="*/ 1299686 w 2657475"/>
                <a:gd name="connsiteY36" fmla="*/ 920937 h 2438400"/>
                <a:gd name="connsiteX37" fmla="*/ 1358741 w 2657475"/>
                <a:gd name="connsiteY37" fmla="*/ 916174 h 2438400"/>
                <a:gd name="connsiteX38" fmla="*/ 1366361 w 2657475"/>
                <a:gd name="connsiteY38" fmla="*/ 887599 h 2438400"/>
                <a:gd name="connsiteX39" fmla="*/ 1399699 w 2657475"/>
                <a:gd name="connsiteY39" fmla="*/ 889504 h 2438400"/>
                <a:gd name="connsiteX40" fmla="*/ 1412081 w 2657475"/>
                <a:gd name="connsiteY40" fmla="*/ 865692 h 2438400"/>
                <a:gd name="connsiteX41" fmla="*/ 1440656 w 2657475"/>
                <a:gd name="connsiteY41" fmla="*/ 860929 h 2438400"/>
                <a:gd name="connsiteX42" fmla="*/ 1452086 w 2657475"/>
                <a:gd name="connsiteY42" fmla="*/ 830449 h 2438400"/>
                <a:gd name="connsiteX43" fmla="*/ 1497806 w 2657475"/>
                <a:gd name="connsiteY43" fmla="*/ 825687 h 2438400"/>
                <a:gd name="connsiteX44" fmla="*/ 1513999 w 2657475"/>
                <a:gd name="connsiteY44" fmla="*/ 797112 h 2438400"/>
                <a:gd name="connsiteX45" fmla="*/ 1520666 w 2657475"/>
                <a:gd name="connsiteY45" fmla="*/ 687574 h 2438400"/>
                <a:gd name="connsiteX46" fmla="*/ 1560671 w 2657475"/>
                <a:gd name="connsiteY46" fmla="*/ 654237 h 2438400"/>
                <a:gd name="connsiteX47" fmla="*/ 1667351 w 2657475"/>
                <a:gd name="connsiteY47" fmla="*/ 541842 h 2438400"/>
                <a:gd name="connsiteX48" fmla="*/ 1674019 w 2657475"/>
                <a:gd name="connsiteY48" fmla="*/ 578037 h 2438400"/>
                <a:gd name="connsiteX49" fmla="*/ 1697831 w 2657475"/>
                <a:gd name="connsiteY49" fmla="*/ 511362 h 2438400"/>
                <a:gd name="connsiteX50" fmla="*/ 1718786 w 2657475"/>
                <a:gd name="connsiteY50" fmla="*/ 552319 h 2438400"/>
                <a:gd name="connsiteX51" fmla="*/ 1749266 w 2657475"/>
                <a:gd name="connsiteY51" fmla="*/ 473262 h 2438400"/>
                <a:gd name="connsiteX52" fmla="*/ 1768316 w 2657475"/>
                <a:gd name="connsiteY52" fmla="*/ 552319 h 2438400"/>
                <a:gd name="connsiteX53" fmla="*/ 1777841 w 2657475"/>
                <a:gd name="connsiteY53" fmla="*/ 436114 h 2438400"/>
                <a:gd name="connsiteX54" fmla="*/ 1744504 w 2657475"/>
                <a:gd name="connsiteY54" fmla="*/ 324672 h 2438400"/>
                <a:gd name="connsiteX55" fmla="*/ 1623536 w 2657475"/>
                <a:gd name="connsiteY55" fmla="*/ 188464 h 2438400"/>
                <a:gd name="connsiteX56" fmla="*/ 1264444 w 2657475"/>
                <a:gd name="connsiteY56" fmla="*/ 7489 h 2438400"/>
                <a:gd name="connsiteX57" fmla="*/ 845344 w 2657475"/>
                <a:gd name="connsiteY57" fmla="*/ 407539 h 2438400"/>
                <a:gd name="connsiteX58" fmla="*/ 673894 w 2657475"/>
                <a:gd name="connsiteY58" fmla="*/ 515172 h 2438400"/>
                <a:gd name="connsiteX59" fmla="*/ 432911 w 2657475"/>
                <a:gd name="connsiteY59" fmla="*/ 683764 h 2438400"/>
                <a:gd name="connsiteX60" fmla="*/ 328136 w 2657475"/>
                <a:gd name="connsiteY60" fmla="*/ 871407 h 2438400"/>
                <a:gd name="connsiteX61" fmla="*/ 210979 w 2657475"/>
                <a:gd name="connsiteY61" fmla="*/ 1068574 h 2438400"/>
                <a:gd name="connsiteX62" fmla="*/ 90964 w 2657475"/>
                <a:gd name="connsiteY62" fmla="*/ 1174302 h 2438400"/>
                <a:gd name="connsiteX63" fmla="*/ 133826 w 2657475"/>
                <a:gd name="connsiteY63" fmla="*/ 1162872 h 2438400"/>
                <a:gd name="connsiteX64" fmla="*/ 16669 w 2657475"/>
                <a:gd name="connsiteY64" fmla="*/ 1445764 h 2438400"/>
                <a:gd name="connsiteX65" fmla="*/ 64294 w 2657475"/>
                <a:gd name="connsiteY65" fmla="*/ 1400997 h 2438400"/>
                <a:gd name="connsiteX66" fmla="*/ 38576 w 2657475"/>
                <a:gd name="connsiteY66" fmla="*/ 1543872 h 2438400"/>
                <a:gd name="connsiteX67" fmla="*/ 7144 w 2657475"/>
                <a:gd name="connsiteY67" fmla="*/ 1769614 h 2438400"/>
                <a:gd name="connsiteX68" fmla="*/ 57626 w 2657475"/>
                <a:gd name="connsiteY68" fmla="*/ 1696272 h 2438400"/>
                <a:gd name="connsiteX69" fmla="*/ 10001 w 2657475"/>
                <a:gd name="connsiteY69" fmla="*/ 1889629 h 2438400"/>
                <a:gd name="connsiteX70" fmla="*/ 64294 w 2657475"/>
                <a:gd name="connsiteY70" fmla="*/ 1791522 h 2438400"/>
                <a:gd name="connsiteX71" fmla="*/ 32861 w 2657475"/>
                <a:gd name="connsiteY71" fmla="*/ 2001072 h 2438400"/>
                <a:gd name="connsiteX72" fmla="*/ 68104 w 2657475"/>
                <a:gd name="connsiteY72" fmla="*/ 2184905 h 2438400"/>
                <a:gd name="connsiteX73" fmla="*/ 147161 w 2657475"/>
                <a:gd name="connsiteY73" fmla="*/ 2175380 h 2438400"/>
                <a:gd name="connsiteX74" fmla="*/ 347186 w 2657475"/>
                <a:gd name="connsiteY74" fmla="*/ 2429697 h 2438400"/>
                <a:gd name="connsiteX75" fmla="*/ 718661 w 2657475"/>
                <a:gd name="connsiteY75" fmla="*/ 2391597 h 2438400"/>
                <a:gd name="connsiteX76" fmla="*/ 816769 w 2657475"/>
                <a:gd name="connsiteY76" fmla="*/ 2322064 h 2438400"/>
                <a:gd name="connsiteX77" fmla="*/ 890111 w 2657475"/>
                <a:gd name="connsiteY77" fmla="*/ 2264914 h 2438400"/>
                <a:gd name="connsiteX78" fmla="*/ 940594 w 2657475"/>
                <a:gd name="connsiteY78" fmla="*/ 2243007 h 2438400"/>
                <a:gd name="connsiteX79" fmla="*/ 994886 w 2657475"/>
                <a:gd name="connsiteY79" fmla="*/ 2226814 h 2438400"/>
                <a:gd name="connsiteX80" fmla="*/ 1011079 w 2657475"/>
                <a:gd name="connsiteY80" fmla="*/ 2160139 h 2438400"/>
                <a:gd name="connsiteX81" fmla="*/ 1032986 w 2657475"/>
                <a:gd name="connsiteY81" fmla="*/ 2143947 h 2438400"/>
                <a:gd name="connsiteX82" fmla="*/ 1042511 w 2657475"/>
                <a:gd name="connsiteY82" fmla="*/ 2089654 h 2438400"/>
                <a:gd name="connsiteX83" fmla="*/ 1052036 w 2657475"/>
                <a:gd name="connsiteY83" fmla="*/ 2022979 h 2438400"/>
                <a:gd name="connsiteX84" fmla="*/ 1061561 w 2657475"/>
                <a:gd name="connsiteY84" fmla="*/ 1930587 h 2438400"/>
                <a:gd name="connsiteX85" fmla="*/ 1087279 w 2657475"/>
                <a:gd name="connsiteY85" fmla="*/ 1866769 h 2438400"/>
                <a:gd name="connsiteX86" fmla="*/ 1306354 w 2657475"/>
                <a:gd name="connsiteY86" fmla="*/ 1606737 h 2438400"/>
                <a:gd name="connsiteX87" fmla="*/ 1382554 w 2657475"/>
                <a:gd name="connsiteY87" fmla="*/ 1561969 h 2438400"/>
                <a:gd name="connsiteX88" fmla="*/ 1413986 w 2657475"/>
                <a:gd name="connsiteY88" fmla="*/ 1578162 h 2438400"/>
                <a:gd name="connsiteX89" fmla="*/ 1615916 w 2657475"/>
                <a:gd name="connsiteY89" fmla="*/ 1890582 h 2438400"/>
                <a:gd name="connsiteX90" fmla="*/ 1768316 w 2657475"/>
                <a:gd name="connsiteY90" fmla="*/ 2219194 h 2438400"/>
                <a:gd name="connsiteX91" fmla="*/ 1804511 w 2657475"/>
                <a:gd name="connsiteY91" fmla="*/ 2371594 h 2438400"/>
                <a:gd name="connsiteX92" fmla="*/ 1925479 w 2657475"/>
                <a:gd name="connsiteY92" fmla="*/ 2350639 h 2438400"/>
                <a:gd name="connsiteX93" fmla="*/ 1958816 w 2657475"/>
                <a:gd name="connsiteY93" fmla="*/ 2317302 h 2438400"/>
                <a:gd name="connsiteX94" fmla="*/ 2009299 w 2657475"/>
                <a:gd name="connsiteY94" fmla="*/ 2347782 h 2438400"/>
                <a:gd name="connsiteX95" fmla="*/ 2095024 w 2657475"/>
                <a:gd name="connsiteY95" fmla="*/ 2430650 h 2438400"/>
                <a:gd name="connsiteX96" fmla="*/ 2230279 w 2657475"/>
                <a:gd name="connsiteY96" fmla="*/ 2363975 h 2438400"/>
                <a:gd name="connsiteX97" fmla="*/ 2435066 w 2657475"/>
                <a:gd name="connsiteY97" fmla="*/ 2283012 h 2438400"/>
                <a:gd name="connsiteX98" fmla="*/ 2546509 w 2657475"/>
                <a:gd name="connsiteY98" fmla="*/ 2227767 h 2438400"/>
                <a:gd name="connsiteX99" fmla="*/ 2630329 w 2657475"/>
                <a:gd name="connsiteY99" fmla="*/ 2172522 h 2438400"/>
                <a:gd name="connsiteX100" fmla="*/ 2647474 w 2657475"/>
                <a:gd name="connsiteY100" fmla="*/ 2161092 h 2438400"/>
                <a:gd name="connsiteX101" fmla="*/ 2647474 w 2657475"/>
                <a:gd name="connsiteY101" fmla="*/ 2143947 h 2438400"/>
                <a:gd name="connsiteX102" fmla="*/ 2655094 w 2657475"/>
                <a:gd name="connsiteY102" fmla="*/ 2131564 h 2438400"/>
                <a:gd name="connsiteX103" fmla="*/ 2649379 w 2657475"/>
                <a:gd name="connsiteY103" fmla="*/ 2105847 h 2438400"/>
                <a:gd name="connsiteX104" fmla="*/ 918686 w 2657475"/>
                <a:gd name="connsiteY104" fmla="*/ 1436239 h 2438400"/>
                <a:gd name="connsiteX105" fmla="*/ 897731 w 2657475"/>
                <a:gd name="connsiteY105" fmla="*/ 1472434 h 2438400"/>
                <a:gd name="connsiteX106" fmla="*/ 873919 w 2657475"/>
                <a:gd name="connsiteY106" fmla="*/ 1496247 h 2438400"/>
                <a:gd name="connsiteX107" fmla="*/ 832961 w 2657475"/>
                <a:gd name="connsiteY107" fmla="*/ 1532442 h 2438400"/>
                <a:gd name="connsiteX108" fmla="*/ 804386 w 2657475"/>
                <a:gd name="connsiteY108" fmla="*/ 1537204 h 2438400"/>
                <a:gd name="connsiteX109" fmla="*/ 783431 w 2657475"/>
                <a:gd name="connsiteY109" fmla="*/ 1515297 h 2438400"/>
                <a:gd name="connsiteX110" fmla="*/ 752951 w 2657475"/>
                <a:gd name="connsiteY110" fmla="*/ 1508629 h 2438400"/>
                <a:gd name="connsiteX111" fmla="*/ 754856 w 2657475"/>
                <a:gd name="connsiteY111" fmla="*/ 1454337 h 2438400"/>
                <a:gd name="connsiteX112" fmla="*/ 826294 w 2657475"/>
                <a:gd name="connsiteY112" fmla="*/ 1399092 h 2438400"/>
                <a:gd name="connsiteX113" fmla="*/ 871061 w 2657475"/>
                <a:gd name="connsiteY113" fmla="*/ 1291459 h 2438400"/>
                <a:gd name="connsiteX114" fmla="*/ 915829 w 2657475"/>
                <a:gd name="connsiteY114" fmla="*/ 1286697 h 2438400"/>
                <a:gd name="connsiteX115" fmla="*/ 1001554 w 2657475"/>
                <a:gd name="connsiteY115" fmla="*/ 1374327 h 2438400"/>
                <a:gd name="connsiteX116" fmla="*/ 918686 w 2657475"/>
                <a:gd name="connsiteY116" fmla="*/ 1436239 h 243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</a:cxnLst>
              <a:rect l="l" t="t" r="r" b="b"/>
              <a:pathLst>
                <a:path w="2657475" h="2438400">
                  <a:moveTo>
                    <a:pt x="2649379" y="2105847"/>
                  </a:moveTo>
                  <a:lnTo>
                    <a:pt x="2644616" y="2094417"/>
                  </a:lnTo>
                  <a:lnTo>
                    <a:pt x="2649379" y="2070604"/>
                  </a:lnTo>
                  <a:lnTo>
                    <a:pt x="2644616" y="2062984"/>
                  </a:lnTo>
                  <a:lnTo>
                    <a:pt x="2630329" y="2055364"/>
                  </a:lnTo>
                  <a:lnTo>
                    <a:pt x="2633186" y="2039172"/>
                  </a:lnTo>
                  <a:lnTo>
                    <a:pt x="2628424" y="2032504"/>
                  </a:lnTo>
                  <a:lnTo>
                    <a:pt x="2620804" y="2029647"/>
                  </a:lnTo>
                  <a:cubicBezTo>
                    <a:pt x="2620804" y="2029647"/>
                    <a:pt x="2628424" y="1980117"/>
                    <a:pt x="2576036" y="1994404"/>
                  </a:cubicBezTo>
                  <a:cubicBezTo>
                    <a:pt x="2576036" y="1994404"/>
                    <a:pt x="2493169" y="2006787"/>
                    <a:pt x="2450306" y="2037267"/>
                  </a:cubicBezTo>
                  <a:cubicBezTo>
                    <a:pt x="2450306" y="2037267"/>
                    <a:pt x="2404586" y="2058222"/>
                    <a:pt x="2367439" y="2059175"/>
                  </a:cubicBezTo>
                  <a:cubicBezTo>
                    <a:pt x="2367439" y="2059175"/>
                    <a:pt x="2397919" y="2025837"/>
                    <a:pt x="2388394" y="2002025"/>
                  </a:cubicBezTo>
                  <a:cubicBezTo>
                    <a:pt x="2388394" y="2002025"/>
                    <a:pt x="2376964" y="1970592"/>
                    <a:pt x="2333149" y="1995357"/>
                  </a:cubicBezTo>
                  <a:cubicBezTo>
                    <a:pt x="2333149" y="1995357"/>
                    <a:pt x="2290286" y="2021075"/>
                    <a:pt x="2230279" y="2017264"/>
                  </a:cubicBezTo>
                  <a:cubicBezTo>
                    <a:pt x="2230279" y="2017264"/>
                    <a:pt x="2194084" y="2015359"/>
                    <a:pt x="2156936" y="2010597"/>
                  </a:cubicBezTo>
                  <a:cubicBezTo>
                    <a:pt x="2156936" y="2010597"/>
                    <a:pt x="2128361" y="2013454"/>
                    <a:pt x="2101691" y="2037267"/>
                  </a:cubicBezTo>
                  <a:cubicBezTo>
                    <a:pt x="2101691" y="2037267"/>
                    <a:pt x="2020729" y="1970592"/>
                    <a:pt x="1998821" y="1897250"/>
                  </a:cubicBezTo>
                  <a:cubicBezTo>
                    <a:pt x="1998821" y="1897250"/>
                    <a:pt x="2025491" y="1808667"/>
                    <a:pt x="2027396" y="1709607"/>
                  </a:cubicBezTo>
                  <a:cubicBezTo>
                    <a:pt x="2027396" y="1709607"/>
                    <a:pt x="2024539" y="1674364"/>
                    <a:pt x="2015966" y="1630550"/>
                  </a:cubicBezTo>
                  <a:cubicBezTo>
                    <a:pt x="2015966" y="1630550"/>
                    <a:pt x="1889284" y="1452432"/>
                    <a:pt x="1779746" y="1366707"/>
                  </a:cubicBezTo>
                  <a:cubicBezTo>
                    <a:pt x="1779746" y="1366707"/>
                    <a:pt x="1810226" y="1349562"/>
                    <a:pt x="1827371" y="1300032"/>
                  </a:cubicBezTo>
                  <a:cubicBezTo>
                    <a:pt x="1827371" y="1300032"/>
                    <a:pt x="1834991" y="1269552"/>
                    <a:pt x="1854041" y="1255264"/>
                  </a:cubicBezTo>
                  <a:cubicBezTo>
                    <a:pt x="1854041" y="1255264"/>
                    <a:pt x="1868329" y="1231452"/>
                    <a:pt x="1841659" y="1220022"/>
                  </a:cubicBezTo>
                  <a:cubicBezTo>
                    <a:pt x="1841659" y="1220022"/>
                    <a:pt x="1829276" y="1200972"/>
                    <a:pt x="1834991" y="1188589"/>
                  </a:cubicBezTo>
                  <a:cubicBezTo>
                    <a:pt x="1834991" y="1188589"/>
                    <a:pt x="1852136" y="1147632"/>
                    <a:pt x="1833086" y="1147632"/>
                  </a:cubicBezTo>
                  <a:cubicBezTo>
                    <a:pt x="1833086" y="1147632"/>
                    <a:pt x="1797844" y="1130487"/>
                    <a:pt x="1799749" y="1114294"/>
                  </a:cubicBezTo>
                  <a:cubicBezTo>
                    <a:pt x="1799749" y="1114294"/>
                    <a:pt x="1814036" y="1073337"/>
                    <a:pt x="1774031" y="1078099"/>
                  </a:cubicBezTo>
                  <a:cubicBezTo>
                    <a:pt x="1774031" y="1078099"/>
                    <a:pt x="1764506" y="1073337"/>
                    <a:pt x="1723549" y="1099054"/>
                  </a:cubicBezTo>
                  <a:cubicBezTo>
                    <a:pt x="1723549" y="1099054"/>
                    <a:pt x="1668304" y="1151442"/>
                    <a:pt x="1654016" y="1186684"/>
                  </a:cubicBezTo>
                  <a:lnTo>
                    <a:pt x="1637824" y="1186684"/>
                  </a:lnTo>
                  <a:cubicBezTo>
                    <a:pt x="1637824" y="1186684"/>
                    <a:pt x="1596866" y="1074289"/>
                    <a:pt x="1458754" y="1060954"/>
                  </a:cubicBezTo>
                  <a:cubicBezTo>
                    <a:pt x="1458754" y="1060954"/>
                    <a:pt x="1409224" y="1051429"/>
                    <a:pt x="1353979" y="1099054"/>
                  </a:cubicBezTo>
                  <a:lnTo>
                    <a:pt x="1339691" y="1081909"/>
                  </a:lnTo>
                  <a:lnTo>
                    <a:pt x="1256824" y="1012377"/>
                  </a:lnTo>
                  <a:cubicBezTo>
                    <a:pt x="1256824" y="1012377"/>
                    <a:pt x="1223486" y="1005709"/>
                    <a:pt x="1223486" y="958084"/>
                  </a:cubicBezTo>
                  <a:cubicBezTo>
                    <a:pt x="1223486" y="958084"/>
                    <a:pt x="1216819" y="907602"/>
                    <a:pt x="1261586" y="899029"/>
                  </a:cubicBezTo>
                  <a:cubicBezTo>
                    <a:pt x="1261586" y="899029"/>
                    <a:pt x="1285399" y="896172"/>
                    <a:pt x="1299686" y="920937"/>
                  </a:cubicBezTo>
                  <a:cubicBezTo>
                    <a:pt x="1299686" y="920937"/>
                    <a:pt x="1334929" y="954274"/>
                    <a:pt x="1358741" y="916174"/>
                  </a:cubicBezTo>
                  <a:cubicBezTo>
                    <a:pt x="1358741" y="916174"/>
                    <a:pt x="1361599" y="899982"/>
                    <a:pt x="1366361" y="887599"/>
                  </a:cubicBezTo>
                  <a:cubicBezTo>
                    <a:pt x="1366361" y="887599"/>
                    <a:pt x="1382554" y="897124"/>
                    <a:pt x="1399699" y="889504"/>
                  </a:cubicBezTo>
                  <a:cubicBezTo>
                    <a:pt x="1399699" y="889504"/>
                    <a:pt x="1412081" y="884742"/>
                    <a:pt x="1412081" y="865692"/>
                  </a:cubicBezTo>
                  <a:cubicBezTo>
                    <a:pt x="1412081" y="865692"/>
                    <a:pt x="1416844" y="854262"/>
                    <a:pt x="1440656" y="860929"/>
                  </a:cubicBezTo>
                  <a:cubicBezTo>
                    <a:pt x="1440656" y="860929"/>
                    <a:pt x="1450181" y="865692"/>
                    <a:pt x="1452086" y="830449"/>
                  </a:cubicBezTo>
                  <a:lnTo>
                    <a:pt x="1497806" y="825687"/>
                  </a:lnTo>
                  <a:cubicBezTo>
                    <a:pt x="1497806" y="825687"/>
                    <a:pt x="1514951" y="827592"/>
                    <a:pt x="1513999" y="797112"/>
                  </a:cubicBezTo>
                  <a:cubicBezTo>
                    <a:pt x="1513999" y="797112"/>
                    <a:pt x="1506379" y="711387"/>
                    <a:pt x="1520666" y="687574"/>
                  </a:cubicBezTo>
                  <a:cubicBezTo>
                    <a:pt x="1520666" y="687574"/>
                    <a:pt x="1533049" y="671382"/>
                    <a:pt x="1560671" y="654237"/>
                  </a:cubicBezTo>
                  <a:cubicBezTo>
                    <a:pt x="1560671" y="654237"/>
                    <a:pt x="1643539" y="604707"/>
                    <a:pt x="1667351" y="541842"/>
                  </a:cubicBezTo>
                  <a:cubicBezTo>
                    <a:pt x="1667351" y="541842"/>
                    <a:pt x="1686401" y="551367"/>
                    <a:pt x="1674019" y="578037"/>
                  </a:cubicBezTo>
                  <a:cubicBezTo>
                    <a:pt x="1674019" y="578037"/>
                    <a:pt x="1697831" y="561844"/>
                    <a:pt x="1697831" y="511362"/>
                  </a:cubicBezTo>
                  <a:cubicBezTo>
                    <a:pt x="1697831" y="511362"/>
                    <a:pt x="1721644" y="514219"/>
                    <a:pt x="1718786" y="552319"/>
                  </a:cubicBezTo>
                  <a:cubicBezTo>
                    <a:pt x="1718786" y="552319"/>
                    <a:pt x="1750219" y="506599"/>
                    <a:pt x="1749266" y="473262"/>
                  </a:cubicBezTo>
                  <a:cubicBezTo>
                    <a:pt x="1749266" y="473262"/>
                    <a:pt x="1789271" y="466594"/>
                    <a:pt x="1768316" y="552319"/>
                  </a:cubicBezTo>
                  <a:cubicBezTo>
                    <a:pt x="1768316" y="552319"/>
                    <a:pt x="1794986" y="498027"/>
                    <a:pt x="1777841" y="436114"/>
                  </a:cubicBezTo>
                  <a:cubicBezTo>
                    <a:pt x="1777841" y="436114"/>
                    <a:pt x="1763554" y="352294"/>
                    <a:pt x="1744504" y="324672"/>
                  </a:cubicBezTo>
                  <a:cubicBezTo>
                    <a:pt x="1744504" y="324672"/>
                    <a:pt x="1665446" y="183702"/>
                    <a:pt x="1623536" y="188464"/>
                  </a:cubicBezTo>
                  <a:cubicBezTo>
                    <a:pt x="1623536" y="188464"/>
                    <a:pt x="1473994" y="-2036"/>
                    <a:pt x="1264444" y="7489"/>
                  </a:cubicBezTo>
                  <a:cubicBezTo>
                    <a:pt x="1264444" y="7489"/>
                    <a:pt x="1023461" y="-11561"/>
                    <a:pt x="845344" y="407539"/>
                  </a:cubicBezTo>
                  <a:cubicBezTo>
                    <a:pt x="845344" y="407539"/>
                    <a:pt x="838676" y="461832"/>
                    <a:pt x="673894" y="515172"/>
                  </a:cubicBezTo>
                  <a:cubicBezTo>
                    <a:pt x="673894" y="515172"/>
                    <a:pt x="537686" y="543747"/>
                    <a:pt x="432911" y="683764"/>
                  </a:cubicBezTo>
                  <a:cubicBezTo>
                    <a:pt x="432911" y="683764"/>
                    <a:pt x="369094" y="766632"/>
                    <a:pt x="328136" y="871407"/>
                  </a:cubicBezTo>
                  <a:cubicBezTo>
                    <a:pt x="328136" y="871407"/>
                    <a:pt x="280511" y="1007614"/>
                    <a:pt x="210979" y="1068574"/>
                  </a:cubicBezTo>
                  <a:lnTo>
                    <a:pt x="90964" y="1174302"/>
                  </a:lnTo>
                  <a:cubicBezTo>
                    <a:pt x="97631" y="1169539"/>
                    <a:pt x="110966" y="1162872"/>
                    <a:pt x="133826" y="1162872"/>
                  </a:cubicBezTo>
                  <a:cubicBezTo>
                    <a:pt x="133826" y="1162872"/>
                    <a:pt x="35719" y="1305747"/>
                    <a:pt x="16669" y="1445764"/>
                  </a:cubicBezTo>
                  <a:cubicBezTo>
                    <a:pt x="16669" y="1445764"/>
                    <a:pt x="45244" y="1404807"/>
                    <a:pt x="64294" y="1400997"/>
                  </a:cubicBezTo>
                  <a:cubicBezTo>
                    <a:pt x="64294" y="1400997"/>
                    <a:pt x="32861" y="1461004"/>
                    <a:pt x="38576" y="1543872"/>
                  </a:cubicBezTo>
                  <a:cubicBezTo>
                    <a:pt x="38576" y="1543872"/>
                    <a:pt x="48101" y="1651504"/>
                    <a:pt x="7144" y="1769614"/>
                  </a:cubicBezTo>
                  <a:cubicBezTo>
                    <a:pt x="7144" y="1769614"/>
                    <a:pt x="32861" y="1757232"/>
                    <a:pt x="57626" y="1696272"/>
                  </a:cubicBezTo>
                  <a:cubicBezTo>
                    <a:pt x="57626" y="1696272"/>
                    <a:pt x="3334" y="1832479"/>
                    <a:pt x="10001" y="1889629"/>
                  </a:cubicBezTo>
                  <a:cubicBezTo>
                    <a:pt x="10001" y="1889629"/>
                    <a:pt x="26194" y="1803904"/>
                    <a:pt x="64294" y="1791522"/>
                  </a:cubicBezTo>
                  <a:cubicBezTo>
                    <a:pt x="64294" y="1791522"/>
                    <a:pt x="64294" y="1956304"/>
                    <a:pt x="32861" y="2001072"/>
                  </a:cubicBezTo>
                  <a:cubicBezTo>
                    <a:pt x="32861" y="2001072"/>
                    <a:pt x="64294" y="2093464"/>
                    <a:pt x="68104" y="2184905"/>
                  </a:cubicBezTo>
                  <a:lnTo>
                    <a:pt x="147161" y="2175380"/>
                  </a:lnTo>
                  <a:cubicBezTo>
                    <a:pt x="147161" y="2175380"/>
                    <a:pt x="125254" y="2382072"/>
                    <a:pt x="347186" y="2429697"/>
                  </a:cubicBezTo>
                  <a:cubicBezTo>
                    <a:pt x="347186" y="2429697"/>
                    <a:pt x="591979" y="2445889"/>
                    <a:pt x="718661" y="2391597"/>
                  </a:cubicBezTo>
                  <a:cubicBezTo>
                    <a:pt x="718661" y="2391597"/>
                    <a:pt x="794861" y="2356355"/>
                    <a:pt x="816769" y="2322064"/>
                  </a:cubicBezTo>
                  <a:cubicBezTo>
                    <a:pt x="816769" y="2322064"/>
                    <a:pt x="835819" y="2331589"/>
                    <a:pt x="890111" y="2264914"/>
                  </a:cubicBezTo>
                  <a:lnTo>
                    <a:pt x="940594" y="2243007"/>
                  </a:lnTo>
                  <a:lnTo>
                    <a:pt x="994886" y="2226814"/>
                  </a:lnTo>
                  <a:lnTo>
                    <a:pt x="1011079" y="2160139"/>
                  </a:lnTo>
                  <a:lnTo>
                    <a:pt x="1032986" y="2143947"/>
                  </a:lnTo>
                  <a:cubicBezTo>
                    <a:pt x="1032986" y="2143947"/>
                    <a:pt x="1071086" y="2146805"/>
                    <a:pt x="1042511" y="2089654"/>
                  </a:cubicBezTo>
                  <a:cubicBezTo>
                    <a:pt x="1042511" y="2089654"/>
                    <a:pt x="1020604" y="2039172"/>
                    <a:pt x="1052036" y="2022979"/>
                  </a:cubicBezTo>
                  <a:cubicBezTo>
                    <a:pt x="1052036" y="2022979"/>
                    <a:pt x="1077754" y="2013454"/>
                    <a:pt x="1061561" y="1930587"/>
                  </a:cubicBezTo>
                  <a:cubicBezTo>
                    <a:pt x="1061561" y="1930587"/>
                    <a:pt x="1052036" y="1882962"/>
                    <a:pt x="1087279" y="1866769"/>
                  </a:cubicBezTo>
                  <a:cubicBezTo>
                    <a:pt x="1087279" y="1866769"/>
                    <a:pt x="1153954" y="1831527"/>
                    <a:pt x="1306354" y="1606737"/>
                  </a:cubicBezTo>
                  <a:cubicBezTo>
                    <a:pt x="1306354" y="1606737"/>
                    <a:pt x="1351121" y="1552444"/>
                    <a:pt x="1382554" y="1561969"/>
                  </a:cubicBezTo>
                  <a:cubicBezTo>
                    <a:pt x="1382554" y="1561969"/>
                    <a:pt x="1413986" y="1540062"/>
                    <a:pt x="1413986" y="1578162"/>
                  </a:cubicBezTo>
                  <a:cubicBezTo>
                    <a:pt x="1413986" y="1578162"/>
                    <a:pt x="1488281" y="1792475"/>
                    <a:pt x="1615916" y="1890582"/>
                  </a:cubicBezTo>
                  <a:cubicBezTo>
                    <a:pt x="1615916" y="1890582"/>
                    <a:pt x="1730216" y="2060127"/>
                    <a:pt x="1768316" y="2219194"/>
                  </a:cubicBezTo>
                  <a:cubicBezTo>
                    <a:pt x="1768316" y="2219194"/>
                    <a:pt x="1755934" y="2343019"/>
                    <a:pt x="1804511" y="2371594"/>
                  </a:cubicBezTo>
                  <a:cubicBezTo>
                    <a:pt x="1804511" y="2371594"/>
                    <a:pt x="1871186" y="2412552"/>
                    <a:pt x="1925479" y="2350639"/>
                  </a:cubicBezTo>
                  <a:lnTo>
                    <a:pt x="1958816" y="2317302"/>
                  </a:lnTo>
                  <a:cubicBezTo>
                    <a:pt x="1958816" y="2317302"/>
                    <a:pt x="2003584" y="2286822"/>
                    <a:pt x="2009299" y="2347782"/>
                  </a:cubicBezTo>
                  <a:cubicBezTo>
                    <a:pt x="2009299" y="2347782"/>
                    <a:pt x="2033111" y="2431602"/>
                    <a:pt x="2095024" y="2430650"/>
                  </a:cubicBezTo>
                  <a:cubicBezTo>
                    <a:pt x="2095024" y="2430650"/>
                    <a:pt x="2154079" y="2447794"/>
                    <a:pt x="2230279" y="2363975"/>
                  </a:cubicBezTo>
                  <a:cubicBezTo>
                    <a:pt x="2230279" y="2363975"/>
                    <a:pt x="2311241" y="2300157"/>
                    <a:pt x="2435066" y="2283012"/>
                  </a:cubicBezTo>
                  <a:cubicBezTo>
                    <a:pt x="2435066" y="2283012"/>
                    <a:pt x="2504599" y="2273487"/>
                    <a:pt x="2546509" y="2227767"/>
                  </a:cubicBezTo>
                  <a:cubicBezTo>
                    <a:pt x="2546509" y="2227767"/>
                    <a:pt x="2603659" y="2182047"/>
                    <a:pt x="2630329" y="2172522"/>
                  </a:cubicBezTo>
                  <a:lnTo>
                    <a:pt x="2647474" y="2161092"/>
                  </a:lnTo>
                  <a:lnTo>
                    <a:pt x="2647474" y="2143947"/>
                  </a:lnTo>
                  <a:lnTo>
                    <a:pt x="2655094" y="2131564"/>
                  </a:lnTo>
                  <a:lnTo>
                    <a:pt x="2649379" y="2105847"/>
                  </a:lnTo>
                  <a:close/>
                  <a:moveTo>
                    <a:pt x="918686" y="1436239"/>
                  </a:moveTo>
                  <a:cubicBezTo>
                    <a:pt x="894874" y="1455289"/>
                    <a:pt x="897731" y="1472434"/>
                    <a:pt x="897731" y="1472434"/>
                  </a:cubicBezTo>
                  <a:cubicBezTo>
                    <a:pt x="895826" y="1499104"/>
                    <a:pt x="873919" y="1496247"/>
                    <a:pt x="873919" y="1496247"/>
                  </a:cubicBezTo>
                  <a:cubicBezTo>
                    <a:pt x="832961" y="1493389"/>
                    <a:pt x="832961" y="1532442"/>
                    <a:pt x="832961" y="1532442"/>
                  </a:cubicBezTo>
                  <a:cubicBezTo>
                    <a:pt x="821531" y="1551492"/>
                    <a:pt x="804386" y="1537204"/>
                    <a:pt x="804386" y="1537204"/>
                  </a:cubicBezTo>
                  <a:lnTo>
                    <a:pt x="783431" y="1515297"/>
                  </a:lnTo>
                  <a:lnTo>
                    <a:pt x="752951" y="1508629"/>
                  </a:lnTo>
                  <a:lnTo>
                    <a:pt x="754856" y="1454337"/>
                  </a:lnTo>
                  <a:cubicBezTo>
                    <a:pt x="809149" y="1435287"/>
                    <a:pt x="826294" y="1399092"/>
                    <a:pt x="826294" y="1399092"/>
                  </a:cubicBezTo>
                  <a:cubicBezTo>
                    <a:pt x="852964" y="1370517"/>
                    <a:pt x="871061" y="1291459"/>
                    <a:pt x="871061" y="1291459"/>
                  </a:cubicBezTo>
                  <a:cubicBezTo>
                    <a:pt x="901541" y="1253359"/>
                    <a:pt x="915829" y="1286697"/>
                    <a:pt x="915829" y="1286697"/>
                  </a:cubicBezTo>
                  <a:cubicBezTo>
                    <a:pt x="917734" y="1305747"/>
                    <a:pt x="1001554" y="1374327"/>
                    <a:pt x="1001554" y="1374327"/>
                  </a:cubicBezTo>
                  <a:lnTo>
                    <a:pt x="918686" y="1436239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A252D8B-3AC3-4004-B00D-17B7D5B4BC05}"/>
                </a:ext>
              </a:extLst>
            </p:cNvPr>
            <p:cNvSpPr/>
            <p:nvPr/>
          </p:nvSpPr>
          <p:spPr>
            <a:xfrm>
              <a:off x="2005529" y="4214090"/>
              <a:ext cx="11517" cy="11517"/>
            </a:xfrm>
            <a:custGeom>
              <a:avLst/>
              <a:gdLst>
                <a:gd name="connsiteX0" fmla="*/ 7144 w 19050"/>
                <a:gd name="connsiteY0" fmla="*/ 11906 h 19050"/>
                <a:gd name="connsiteX1" fmla="*/ 11906 w 19050"/>
                <a:gd name="connsiteY1" fmla="*/ 7144 h 19050"/>
                <a:gd name="connsiteX2" fmla="*/ 7144 w 19050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7144" y="11906"/>
                  </a:moveTo>
                  <a:lnTo>
                    <a:pt x="11906" y="7144"/>
                  </a:lnTo>
                  <a:cubicBezTo>
                    <a:pt x="9049" y="10001"/>
                    <a:pt x="7144" y="11906"/>
                    <a:pt x="7144" y="11906"/>
                  </a:cubicBezTo>
                  <a:close/>
                </a:path>
              </a:pathLst>
            </a:custGeom>
            <a:solidFill>
              <a:srgbClr val="A3807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1ABCD9A-5B22-4094-AEB0-D705573BFFB9}"/>
                </a:ext>
              </a:extLst>
            </p:cNvPr>
            <p:cNvSpPr/>
            <p:nvPr/>
          </p:nvSpPr>
          <p:spPr>
            <a:xfrm>
              <a:off x="2606616" y="3519245"/>
              <a:ext cx="345508" cy="322474"/>
            </a:xfrm>
            <a:custGeom>
              <a:avLst/>
              <a:gdLst>
                <a:gd name="connsiteX0" fmla="*/ 565468 w 571500"/>
                <a:gd name="connsiteY0" fmla="*/ 108729 h 533400"/>
                <a:gd name="connsiteX1" fmla="*/ 455930 w 571500"/>
                <a:gd name="connsiteY1" fmla="*/ 10622 h 533400"/>
                <a:gd name="connsiteX2" fmla="*/ 344488 w 571500"/>
                <a:gd name="connsiteY2" fmla="*/ 50627 h 533400"/>
                <a:gd name="connsiteX3" fmla="*/ 287338 w 571500"/>
                <a:gd name="connsiteY3" fmla="*/ 105872 h 533400"/>
                <a:gd name="connsiteX4" fmla="*/ 294005 w 571500"/>
                <a:gd name="connsiteY4" fmla="*/ 123017 h 533400"/>
                <a:gd name="connsiteX5" fmla="*/ 292100 w 571500"/>
                <a:gd name="connsiteY5" fmla="*/ 140162 h 533400"/>
                <a:gd name="connsiteX6" fmla="*/ 270193 w 571500"/>
                <a:gd name="connsiteY6" fmla="*/ 170642 h 533400"/>
                <a:gd name="connsiteX7" fmla="*/ 251143 w 571500"/>
                <a:gd name="connsiteY7" fmla="*/ 173499 h 533400"/>
                <a:gd name="connsiteX8" fmla="*/ 234950 w 571500"/>
                <a:gd name="connsiteY8" fmla="*/ 162069 h 533400"/>
                <a:gd name="connsiteX9" fmla="*/ 213995 w 571500"/>
                <a:gd name="connsiteY9" fmla="*/ 166832 h 533400"/>
                <a:gd name="connsiteX10" fmla="*/ 177800 w 571500"/>
                <a:gd name="connsiteY10" fmla="*/ 217314 h 533400"/>
                <a:gd name="connsiteX11" fmla="*/ 152083 w 571500"/>
                <a:gd name="connsiteY11" fmla="*/ 233507 h 533400"/>
                <a:gd name="connsiteX12" fmla="*/ 7302 w 571500"/>
                <a:gd name="connsiteY12" fmla="*/ 397337 h 533400"/>
                <a:gd name="connsiteX13" fmla="*/ 138748 w 571500"/>
                <a:gd name="connsiteY13" fmla="*/ 532592 h 533400"/>
                <a:gd name="connsiteX14" fmla="*/ 297815 w 571500"/>
                <a:gd name="connsiteY14" fmla="*/ 397337 h 533400"/>
                <a:gd name="connsiteX15" fmla="*/ 272098 w 571500"/>
                <a:gd name="connsiteY15" fmla="*/ 297324 h 533400"/>
                <a:gd name="connsiteX16" fmla="*/ 270193 w 571500"/>
                <a:gd name="connsiteY16" fmla="*/ 276369 h 533400"/>
                <a:gd name="connsiteX17" fmla="*/ 305435 w 571500"/>
                <a:gd name="connsiteY17" fmla="*/ 238269 h 533400"/>
                <a:gd name="connsiteX18" fmla="*/ 305435 w 571500"/>
                <a:gd name="connsiteY18" fmla="*/ 219219 h 533400"/>
                <a:gd name="connsiteX19" fmla="*/ 293053 w 571500"/>
                <a:gd name="connsiteY19" fmla="*/ 203027 h 533400"/>
                <a:gd name="connsiteX20" fmla="*/ 321628 w 571500"/>
                <a:gd name="connsiteY20" fmla="*/ 167784 h 533400"/>
                <a:gd name="connsiteX21" fmla="*/ 338773 w 571500"/>
                <a:gd name="connsiteY21" fmla="*/ 160164 h 533400"/>
                <a:gd name="connsiteX22" fmla="*/ 355918 w 571500"/>
                <a:gd name="connsiteY22" fmla="*/ 172547 h 533400"/>
                <a:gd name="connsiteX23" fmla="*/ 376873 w 571500"/>
                <a:gd name="connsiteY23" fmla="*/ 161117 h 533400"/>
                <a:gd name="connsiteX24" fmla="*/ 474028 w 571500"/>
                <a:gd name="connsiteY24" fmla="*/ 101109 h 533400"/>
                <a:gd name="connsiteX25" fmla="*/ 538798 w 571500"/>
                <a:gd name="connsiteY25" fmla="*/ 161117 h 533400"/>
                <a:gd name="connsiteX26" fmla="*/ 560705 w 571500"/>
                <a:gd name="connsiteY26" fmla="*/ 168737 h 533400"/>
                <a:gd name="connsiteX27" fmla="*/ 565468 w 571500"/>
                <a:gd name="connsiteY27" fmla="*/ 108729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1500" h="533400">
                  <a:moveTo>
                    <a:pt x="565468" y="108729"/>
                  </a:moveTo>
                  <a:cubicBezTo>
                    <a:pt x="565468" y="108729"/>
                    <a:pt x="544513" y="51579"/>
                    <a:pt x="455930" y="10622"/>
                  </a:cubicBezTo>
                  <a:cubicBezTo>
                    <a:pt x="455930" y="10622"/>
                    <a:pt x="417830" y="-10333"/>
                    <a:pt x="344488" y="50627"/>
                  </a:cubicBezTo>
                  <a:lnTo>
                    <a:pt x="287338" y="105872"/>
                  </a:lnTo>
                  <a:lnTo>
                    <a:pt x="294005" y="123017"/>
                  </a:lnTo>
                  <a:lnTo>
                    <a:pt x="292100" y="140162"/>
                  </a:lnTo>
                  <a:lnTo>
                    <a:pt x="270193" y="170642"/>
                  </a:lnTo>
                  <a:lnTo>
                    <a:pt x="251143" y="173499"/>
                  </a:lnTo>
                  <a:lnTo>
                    <a:pt x="234950" y="162069"/>
                  </a:lnTo>
                  <a:cubicBezTo>
                    <a:pt x="234950" y="162069"/>
                    <a:pt x="223520" y="154449"/>
                    <a:pt x="213995" y="166832"/>
                  </a:cubicBezTo>
                  <a:lnTo>
                    <a:pt x="177800" y="217314"/>
                  </a:lnTo>
                  <a:cubicBezTo>
                    <a:pt x="177800" y="217314"/>
                    <a:pt x="173038" y="231602"/>
                    <a:pt x="152083" y="233507"/>
                  </a:cubicBezTo>
                  <a:cubicBezTo>
                    <a:pt x="152083" y="233507"/>
                    <a:pt x="1588" y="231602"/>
                    <a:pt x="7302" y="397337"/>
                  </a:cubicBezTo>
                  <a:cubicBezTo>
                    <a:pt x="7302" y="397337"/>
                    <a:pt x="5398" y="523067"/>
                    <a:pt x="138748" y="532592"/>
                  </a:cubicBezTo>
                  <a:cubicBezTo>
                    <a:pt x="138748" y="532592"/>
                    <a:pt x="283528" y="535449"/>
                    <a:pt x="297815" y="397337"/>
                  </a:cubicBezTo>
                  <a:cubicBezTo>
                    <a:pt x="297815" y="397337"/>
                    <a:pt x="307340" y="337329"/>
                    <a:pt x="272098" y="297324"/>
                  </a:cubicBezTo>
                  <a:cubicBezTo>
                    <a:pt x="272098" y="297324"/>
                    <a:pt x="260668" y="284942"/>
                    <a:pt x="270193" y="276369"/>
                  </a:cubicBezTo>
                  <a:lnTo>
                    <a:pt x="305435" y="238269"/>
                  </a:lnTo>
                  <a:cubicBezTo>
                    <a:pt x="305435" y="238269"/>
                    <a:pt x="312103" y="233507"/>
                    <a:pt x="305435" y="219219"/>
                  </a:cubicBezTo>
                  <a:lnTo>
                    <a:pt x="293053" y="203027"/>
                  </a:lnTo>
                  <a:lnTo>
                    <a:pt x="321628" y="167784"/>
                  </a:lnTo>
                  <a:lnTo>
                    <a:pt x="338773" y="160164"/>
                  </a:lnTo>
                  <a:lnTo>
                    <a:pt x="355918" y="172547"/>
                  </a:lnTo>
                  <a:cubicBezTo>
                    <a:pt x="355918" y="172547"/>
                    <a:pt x="349250" y="177309"/>
                    <a:pt x="376873" y="161117"/>
                  </a:cubicBezTo>
                  <a:lnTo>
                    <a:pt x="474028" y="101109"/>
                  </a:lnTo>
                  <a:lnTo>
                    <a:pt x="538798" y="161117"/>
                  </a:lnTo>
                  <a:lnTo>
                    <a:pt x="560705" y="168737"/>
                  </a:lnTo>
                  <a:lnTo>
                    <a:pt x="565468" y="10872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38D3A2F-C33A-4017-9651-81542A9D9286}"/>
                </a:ext>
              </a:extLst>
            </p:cNvPr>
            <p:cNvSpPr/>
            <p:nvPr/>
          </p:nvSpPr>
          <p:spPr>
            <a:xfrm>
              <a:off x="2604348" y="3835102"/>
              <a:ext cx="74860" cy="241856"/>
            </a:xfrm>
            <a:custGeom>
              <a:avLst/>
              <a:gdLst>
                <a:gd name="connsiteX0" fmla="*/ 102495 w 123825"/>
                <a:gd name="connsiteY0" fmla="*/ 393993 h 400050"/>
                <a:gd name="connsiteX1" fmla="*/ 102495 w 123825"/>
                <a:gd name="connsiteY1" fmla="*/ 393993 h 400050"/>
                <a:gd name="connsiteX2" fmla="*/ 88207 w 123825"/>
                <a:gd name="connsiteY2" fmla="*/ 379706 h 400050"/>
                <a:gd name="connsiteX3" fmla="*/ 59632 w 123825"/>
                <a:gd name="connsiteY3" fmla="*/ 265406 h 400050"/>
                <a:gd name="connsiteX4" fmla="*/ 7245 w 123825"/>
                <a:gd name="connsiteY4" fmla="*/ 121578 h 400050"/>
                <a:gd name="connsiteX5" fmla="*/ 32010 w 123825"/>
                <a:gd name="connsiteY5" fmla="*/ 15851 h 400050"/>
                <a:gd name="connsiteX6" fmla="*/ 51060 w 123825"/>
                <a:gd name="connsiteY6" fmla="*/ 8231 h 400050"/>
                <a:gd name="connsiteX7" fmla="*/ 58679 w 123825"/>
                <a:gd name="connsiteY7" fmla="*/ 27281 h 400050"/>
                <a:gd name="connsiteX8" fmla="*/ 35820 w 123825"/>
                <a:gd name="connsiteY8" fmla="*/ 119673 h 400050"/>
                <a:gd name="connsiteX9" fmla="*/ 84397 w 123825"/>
                <a:gd name="connsiteY9" fmla="*/ 250166 h 400050"/>
                <a:gd name="connsiteX10" fmla="*/ 116782 w 123825"/>
                <a:gd name="connsiteY10" fmla="*/ 380658 h 400050"/>
                <a:gd name="connsiteX11" fmla="*/ 102495 w 123825"/>
                <a:gd name="connsiteY11" fmla="*/ 393993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3825" h="400050">
                  <a:moveTo>
                    <a:pt x="102495" y="393993"/>
                  </a:moveTo>
                  <a:cubicBezTo>
                    <a:pt x="102495" y="393993"/>
                    <a:pt x="102495" y="393993"/>
                    <a:pt x="102495" y="393993"/>
                  </a:cubicBezTo>
                  <a:cubicBezTo>
                    <a:pt x="93922" y="393993"/>
                    <a:pt x="88207" y="387326"/>
                    <a:pt x="88207" y="379706"/>
                  </a:cubicBezTo>
                  <a:cubicBezTo>
                    <a:pt x="90112" y="314936"/>
                    <a:pt x="60585" y="265406"/>
                    <a:pt x="59632" y="265406"/>
                  </a:cubicBezTo>
                  <a:cubicBezTo>
                    <a:pt x="13912" y="200636"/>
                    <a:pt x="7245" y="124436"/>
                    <a:pt x="7245" y="121578"/>
                  </a:cubicBezTo>
                  <a:cubicBezTo>
                    <a:pt x="5340" y="78716"/>
                    <a:pt x="31057" y="18708"/>
                    <a:pt x="32010" y="15851"/>
                  </a:cubicBezTo>
                  <a:cubicBezTo>
                    <a:pt x="34867" y="8231"/>
                    <a:pt x="43440" y="5373"/>
                    <a:pt x="51060" y="8231"/>
                  </a:cubicBezTo>
                  <a:cubicBezTo>
                    <a:pt x="58679" y="11088"/>
                    <a:pt x="61537" y="19661"/>
                    <a:pt x="58679" y="27281"/>
                  </a:cubicBezTo>
                  <a:cubicBezTo>
                    <a:pt x="58679" y="28233"/>
                    <a:pt x="34867" y="83478"/>
                    <a:pt x="35820" y="119673"/>
                  </a:cubicBezTo>
                  <a:cubicBezTo>
                    <a:pt x="35820" y="119673"/>
                    <a:pt x="42487" y="191111"/>
                    <a:pt x="84397" y="250166"/>
                  </a:cubicBezTo>
                  <a:cubicBezTo>
                    <a:pt x="86302" y="253023"/>
                    <a:pt x="118687" y="307316"/>
                    <a:pt x="116782" y="380658"/>
                  </a:cubicBezTo>
                  <a:cubicBezTo>
                    <a:pt x="116782" y="388278"/>
                    <a:pt x="110115" y="393993"/>
                    <a:pt x="102495" y="39399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110A22F-8F26-45C4-88A6-A21D1B50F6A3}"/>
                </a:ext>
              </a:extLst>
            </p:cNvPr>
            <p:cNvSpPr/>
            <p:nvPr/>
          </p:nvSpPr>
          <p:spPr>
            <a:xfrm>
              <a:off x="2603770" y="4288888"/>
              <a:ext cx="357025" cy="679499"/>
            </a:xfrm>
            <a:custGeom>
              <a:avLst/>
              <a:gdLst>
                <a:gd name="connsiteX0" fmla="*/ 97735 w 590550"/>
                <a:gd name="connsiteY0" fmla="*/ 1124530 h 1123950"/>
                <a:gd name="connsiteX1" fmla="*/ 34870 w 590550"/>
                <a:gd name="connsiteY1" fmla="*/ 1102623 h 1123950"/>
                <a:gd name="connsiteX2" fmla="*/ 61540 w 590550"/>
                <a:gd name="connsiteY2" fmla="*/ 1071190 h 1123950"/>
                <a:gd name="connsiteX3" fmla="*/ 63445 w 590550"/>
                <a:gd name="connsiteY3" fmla="*/ 1070238 h 1123950"/>
                <a:gd name="connsiteX4" fmla="*/ 141550 w 590550"/>
                <a:gd name="connsiteY4" fmla="*/ 1060713 h 1123950"/>
                <a:gd name="connsiteX5" fmla="*/ 252993 w 590550"/>
                <a:gd name="connsiteY5" fmla="*/ 911170 h 1123950"/>
                <a:gd name="connsiteX6" fmla="*/ 252993 w 590550"/>
                <a:gd name="connsiteY6" fmla="*/ 910218 h 1123950"/>
                <a:gd name="connsiteX7" fmla="*/ 252993 w 590550"/>
                <a:gd name="connsiteY7" fmla="*/ 909265 h 1123950"/>
                <a:gd name="connsiteX8" fmla="*/ 176793 w 590550"/>
                <a:gd name="connsiteY8" fmla="*/ 714003 h 1123950"/>
                <a:gd name="connsiteX9" fmla="*/ 175840 w 590550"/>
                <a:gd name="connsiteY9" fmla="*/ 713050 h 1123950"/>
                <a:gd name="connsiteX10" fmla="*/ 109165 w 590550"/>
                <a:gd name="connsiteY10" fmla="*/ 567318 h 1123950"/>
                <a:gd name="connsiteX11" fmla="*/ 7248 w 590550"/>
                <a:gd name="connsiteY11" fmla="*/ 23440 h 1123950"/>
                <a:gd name="connsiteX12" fmla="*/ 19630 w 590550"/>
                <a:gd name="connsiteY12" fmla="*/ 7248 h 1123950"/>
                <a:gd name="connsiteX13" fmla="*/ 35823 w 590550"/>
                <a:gd name="connsiteY13" fmla="*/ 19630 h 1123950"/>
                <a:gd name="connsiteX14" fmla="*/ 136788 w 590550"/>
                <a:gd name="connsiteY14" fmla="*/ 559698 h 1123950"/>
                <a:gd name="connsiteX15" fmla="*/ 199653 w 590550"/>
                <a:gd name="connsiteY15" fmla="*/ 695905 h 1123950"/>
                <a:gd name="connsiteX16" fmla="*/ 281568 w 590550"/>
                <a:gd name="connsiteY16" fmla="*/ 909265 h 1123950"/>
                <a:gd name="connsiteX17" fmla="*/ 150123 w 590550"/>
                <a:gd name="connsiteY17" fmla="*/ 1087383 h 1123950"/>
                <a:gd name="connsiteX18" fmla="*/ 146313 w 590550"/>
                <a:gd name="connsiteY18" fmla="*/ 1088335 h 1123950"/>
                <a:gd name="connsiteX19" fmla="*/ 93925 w 590550"/>
                <a:gd name="connsiteY19" fmla="*/ 1095003 h 1123950"/>
                <a:gd name="connsiteX20" fmla="*/ 96783 w 590550"/>
                <a:gd name="connsiteY20" fmla="*/ 1095003 h 1123950"/>
                <a:gd name="connsiteX21" fmla="*/ 424443 w 590550"/>
                <a:gd name="connsiteY21" fmla="*/ 1093098 h 1123950"/>
                <a:gd name="connsiteX22" fmla="*/ 561603 w 590550"/>
                <a:gd name="connsiteY22" fmla="*/ 974035 h 1123950"/>
                <a:gd name="connsiteX23" fmla="*/ 511120 w 590550"/>
                <a:gd name="connsiteY23" fmla="*/ 793060 h 1123950"/>
                <a:gd name="connsiteX24" fmla="*/ 512073 w 590550"/>
                <a:gd name="connsiteY24" fmla="*/ 485403 h 1123950"/>
                <a:gd name="connsiteX25" fmla="*/ 529218 w 590550"/>
                <a:gd name="connsiteY25" fmla="*/ 473973 h 1123950"/>
                <a:gd name="connsiteX26" fmla="*/ 540648 w 590550"/>
                <a:gd name="connsiteY26" fmla="*/ 491118 h 1123950"/>
                <a:gd name="connsiteX27" fmla="*/ 535885 w 590550"/>
                <a:gd name="connsiteY27" fmla="*/ 777820 h 1123950"/>
                <a:gd name="connsiteX28" fmla="*/ 590178 w 590550"/>
                <a:gd name="connsiteY28" fmla="*/ 974988 h 1123950"/>
                <a:gd name="connsiteX29" fmla="*/ 426348 w 590550"/>
                <a:gd name="connsiteY29" fmla="*/ 1121673 h 1123950"/>
                <a:gd name="connsiteX30" fmla="*/ 424443 w 590550"/>
                <a:gd name="connsiteY30" fmla="*/ 1121673 h 1123950"/>
                <a:gd name="connsiteX31" fmla="*/ 97735 w 590550"/>
                <a:gd name="connsiteY31" fmla="*/ 1124530 h 1123950"/>
                <a:gd name="connsiteX32" fmla="*/ 145360 w 590550"/>
                <a:gd name="connsiteY32" fmla="*/ 1075953 h 1123950"/>
                <a:gd name="connsiteX33" fmla="*/ 145360 w 590550"/>
                <a:gd name="connsiteY33" fmla="*/ 1075953 h 1123950"/>
                <a:gd name="connsiteX34" fmla="*/ 145360 w 590550"/>
                <a:gd name="connsiteY34" fmla="*/ 1075953 h 1123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90550" h="1123950">
                  <a:moveTo>
                    <a:pt x="97735" y="1124530"/>
                  </a:moveTo>
                  <a:cubicBezTo>
                    <a:pt x="60588" y="1123578"/>
                    <a:pt x="38680" y="1119768"/>
                    <a:pt x="34870" y="1102623"/>
                  </a:cubicBezTo>
                  <a:cubicBezTo>
                    <a:pt x="32013" y="1087383"/>
                    <a:pt x="48205" y="1076905"/>
                    <a:pt x="61540" y="1071190"/>
                  </a:cubicBezTo>
                  <a:lnTo>
                    <a:pt x="63445" y="1070238"/>
                  </a:lnTo>
                  <a:lnTo>
                    <a:pt x="141550" y="1060713"/>
                  </a:lnTo>
                  <a:cubicBezTo>
                    <a:pt x="259660" y="1013088"/>
                    <a:pt x="252993" y="914980"/>
                    <a:pt x="252993" y="911170"/>
                  </a:cubicBezTo>
                  <a:lnTo>
                    <a:pt x="252993" y="910218"/>
                  </a:lnTo>
                  <a:lnTo>
                    <a:pt x="252993" y="909265"/>
                  </a:lnTo>
                  <a:cubicBezTo>
                    <a:pt x="255850" y="814015"/>
                    <a:pt x="177745" y="714955"/>
                    <a:pt x="176793" y="714003"/>
                  </a:cubicBezTo>
                  <a:lnTo>
                    <a:pt x="175840" y="713050"/>
                  </a:lnTo>
                  <a:cubicBezTo>
                    <a:pt x="134883" y="654948"/>
                    <a:pt x="110118" y="571128"/>
                    <a:pt x="109165" y="567318"/>
                  </a:cubicBezTo>
                  <a:cubicBezTo>
                    <a:pt x="55825" y="361578"/>
                    <a:pt x="7248" y="27250"/>
                    <a:pt x="7248" y="23440"/>
                  </a:cubicBezTo>
                  <a:cubicBezTo>
                    <a:pt x="6295" y="15820"/>
                    <a:pt x="12010" y="8200"/>
                    <a:pt x="19630" y="7248"/>
                  </a:cubicBezTo>
                  <a:cubicBezTo>
                    <a:pt x="27250" y="6295"/>
                    <a:pt x="34870" y="12010"/>
                    <a:pt x="35823" y="19630"/>
                  </a:cubicBezTo>
                  <a:cubicBezTo>
                    <a:pt x="35823" y="23440"/>
                    <a:pt x="84400" y="355863"/>
                    <a:pt x="136788" y="559698"/>
                  </a:cubicBezTo>
                  <a:cubicBezTo>
                    <a:pt x="136788" y="559698"/>
                    <a:pt x="161553" y="641613"/>
                    <a:pt x="199653" y="695905"/>
                  </a:cubicBezTo>
                  <a:cubicBezTo>
                    <a:pt x="206320" y="704478"/>
                    <a:pt x="284425" y="805443"/>
                    <a:pt x="281568" y="909265"/>
                  </a:cubicBezTo>
                  <a:cubicBezTo>
                    <a:pt x="282520" y="921648"/>
                    <a:pt x="283473" y="1034995"/>
                    <a:pt x="150123" y="1087383"/>
                  </a:cubicBezTo>
                  <a:lnTo>
                    <a:pt x="146313" y="1088335"/>
                  </a:lnTo>
                  <a:lnTo>
                    <a:pt x="93925" y="1095003"/>
                  </a:lnTo>
                  <a:cubicBezTo>
                    <a:pt x="94878" y="1095003"/>
                    <a:pt x="95830" y="1095003"/>
                    <a:pt x="96783" y="1095003"/>
                  </a:cubicBezTo>
                  <a:lnTo>
                    <a:pt x="424443" y="1093098"/>
                  </a:lnTo>
                  <a:cubicBezTo>
                    <a:pt x="436825" y="1091193"/>
                    <a:pt x="561603" y="1073095"/>
                    <a:pt x="561603" y="974035"/>
                  </a:cubicBezTo>
                  <a:cubicBezTo>
                    <a:pt x="561603" y="972130"/>
                    <a:pt x="566365" y="880690"/>
                    <a:pt x="511120" y="793060"/>
                  </a:cubicBezTo>
                  <a:cubicBezTo>
                    <a:pt x="509215" y="789250"/>
                    <a:pt x="467305" y="709240"/>
                    <a:pt x="512073" y="485403"/>
                  </a:cubicBezTo>
                  <a:cubicBezTo>
                    <a:pt x="513978" y="477783"/>
                    <a:pt x="521598" y="473020"/>
                    <a:pt x="529218" y="473973"/>
                  </a:cubicBezTo>
                  <a:cubicBezTo>
                    <a:pt x="536838" y="475878"/>
                    <a:pt x="541600" y="483498"/>
                    <a:pt x="540648" y="491118"/>
                  </a:cubicBezTo>
                  <a:cubicBezTo>
                    <a:pt x="499690" y="694953"/>
                    <a:pt x="533028" y="773058"/>
                    <a:pt x="535885" y="777820"/>
                  </a:cubicBezTo>
                  <a:cubicBezTo>
                    <a:pt x="595893" y="874023"/>
                    <a:pt x="590178" y="970225"/>
                    <a:pt x="590178" y="974988"/>
                  </a:cubicBezTo>
                  <a:cubicBezTo>
                    <a:pt x="590178" y="1075953"/>
                    <a:pt x="483498" y="1115005"/>
                    <a:pt x="426348" y="1121673"/>
                  </a:cubicBezTo>
                  <a:lnTo>
                    <a:pt x="424443" y="1121673"/>
                  </a:lnTo>
                  <a:lnTo>
                    <a:pt x="97735" y="1124530"/>
                  </a:lnTo>
                  <a:close/>
                  <a:moveTo>
                    <a:pt x="145360" y="1075953"/>
                  </a:moveTo>
                  <a:lnTo>
                    <a:pt x="145360" y="1075953"/>
                  </a:lnTo>
                  <a:lnTo>
                    <a:pt x="145360" y="1075953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8050C0A-E441-43F2-B426-B588E1FE7CF5}"/>
                </a:ext>
              </a:extLst>
            </p:cNvPr>
            <p:cNvSpPr/>
            <p:nvPr/>
          </p:nvSpPr>
          <p:spPr>
            <a:xfrm>
              <a:off x="2967473" y="4041602"/>
              <a:ext cx="184271" cy="253372"/>
            </a:xfrm>
            <a:custGeom>
              <a:avLst/>
              <a:gdLst>
                <a:gd name="connsiteX0" fmla="*/ 294334 w 304800"/>
                <a:gd name="connsiteY0" fmla="*/ 11467 h 419100"/>
                <a:gd name="connsiteX1" fmla="*/ 260997 w 304800"/>
                <a:gd name="connsiteY1" fmla="*/ 16230 h 419100"/>
                <a:gd name="connsiteX2" fmla="*/ 78117 w 304800"/>
                <a:gd name="connsiteY2" fmla="*/ 190537 h 419100"/>
                <a:gd name="connsiteX3" fmla="*/ 63829 w 304800"/>
                <a:gd name="connsiteY3" fmla="*/ 236257 h 419100"/>
                <a:gd name="connsiteX4" fmla="*/ 59067 w 304800"/>
                <a:gd name="connsiteY4" fmla="*/ 296265 h 419100"/>
                <a:gd name="connsiteX5" fmla="*/ 16204 w 304800"/>
                <a:gd name="connsiteY5" fmla="*/ 345795 h 419100"/>
                <a:gd name="connsiteX6" fmla="*/ 14299 w 304800"/>
                <a:gd name="connsiteY6" fmla="*/ 396277 h 419100"/>
                <a:gd name="connsiteX7" fmla="*/ 30492 w 304800"/>
                <a:gd name="connsiteY7" fmla="*/ 415327 h 419100"/>
                <a:gd name="connsiteX8" fmla="*/ 75259 w 304800"/>
                <a:gd name="connsiteY8" fmla="*/ 380085 h 419100"/>
                <a:gd name="connsiteX9" fmla="*/ 297192 w 304800"/>
                <a:gd name="connsiteY9" fmla="*/ 52425 h 419100"/>
                <a:gd name="connsiteX10" fmla="*/ 294334 w 304800"/>
                <a:gd name="connsiteY10" fmla="*/ 11467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4800" h="419100">
                  <a:moveTo>
                    <a:pt x="294334" y="11467"/>
                  </a:moveTo>
                  <a:cubicBezTo>
                    <a:pt x="294334" y="11467"/>
                    <a:pt x="280047" y="-915"/>
                    <a:pt x="260997" y="16230"/>
                  </a:cubicBezTo>
                  <a:lnTo>
                    <a:pt x="78117" y="190537"/>
                  </a:lnTo>
                  <a:cubicBezTo>
                    <a:pt x="78117" y="190537"/>
                    <a:pt x="60972" y="201967"/>
                    <a:pt x="63829" y="236257"/>
                  </a:cubicBezTo>
                  <a:cubicBezTo>
                    <a:pt x="63829" y="236257"/>
                    <a:pt x="80974" y="269595"/>
                    <a:pt x="59067" y="296265"/>
                  </a:cubicBezTo>
                  <a:lnTo>
                    <a:pt x="16204" y="345795"/>
                  </a:lnTo>
                  <a:cubicBezTo>
                    <a:pt x="16204" y="345795"/>
                    <a:pt x="-2846" y="371512"/>
                    <a:pt x="14299" y="396277"/>
                  </a:cubicBezTo>
                  <a:lnTo>
                    <a:pt x="30492" y="415327"/>
                  </a:lnTo>
                  <a:cubicBezTo>
                    <a:pt x="30492" y="415327"/>
                    <a:pt x="42874" y="431520"/>
                    <a:pt x="75259" y="380085"/>
                  </a:cubicBezTo>
                  <a:lnTo>
                    <a:pt x="297192" y="52425"/>
                  </a:lnTo>
                  <a:cubicBezTo>
                    <a:pt x="297192" y="52425"/>
                    <a:pt x="321004" y="28612"/>
                    <a:pt x="294334" y="1146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FFC3E06A-170D-4431-BF0C-11DB834158F4}"/>
              </a:ext>
            </a:extLst>
          </p:cNvPr>
          <p:cNvSpPr txBox="1"/>
          <p:nvPr/>
        </p:nvSpPr>
        <p:spPr>
          <a:xfrm>
            <a:off x="872731" y="354186"/>
            <a:ext cx="4070957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Awesome</a:t>
            </a:r>
          </a:p>
          <a:p>
            <a:r>
              <a:rPr lang="en-GB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</a:t>
            </a:r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resentation</a:t>
            </a:r>
          </a:p>
        </p:txBody>
      </p:sp>
    </p:spTree>
    <p:extLst>
      <p:ext uri="{BB962C8B-B14F-4D97-AF65-F5344CB8AC3E}">
        <p14:creationId xmlns:p14="http://schemas.microsoft.com/office/powerpoint/2010/main" val="2120487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47451EB7-0808-4BDD-98CA-35DC3B933AE7}"/>
              </a:ext>
            </a:extLst>
          </p:cNvPr>
          <p:cNvSpPr/>
          <p:nvPr/>
        </p:nvSpPr>
        <p:spPr>
          <a:xfrm>
            <a:off x="4836596" y="3169923"/>
            <a:ext cx="2518808" cy="1631644"/>
          </a:xfrm>
          <a:custGeom>
            <a:avLst/>
            <a:gdLst/>
            <a:ahLst/>
            <a:cxnLst/>
            <a:rect l="l" t="t" r="r" b="b"/>
            <a:pathLst>
              <a:path w="3816424" h="2472220">
                <a:moveTo>
                  <a:pt x="1972064" y="0"/>
                </a:moveTo>
                <a:cubicBezTo>
                  <a:pt x="2225646" y="0"/>
                  <a:pt x="2443064" y="140235"/>
                  <a:pt x="2531016" y="340937"/>
                </a:cubicBezTo>
                <a:cubicBezTo>
                  <a:pt x="2600132" y="306460"/>
                  <a:pt x="2678169" y="288032"/>
                  <a:pt x="2760510" y="288032"/>
                </a:cubicBezTo>
                <a:cubicBezTo>
                  <a:pt x="3009887" y="288032"/>
                  <a:pt x="3219786" y="457055"/>
                  <a:pt x="3279705" y="687381"/>
                </a:cubicBezTo>
                <a:cubicBezTo>
                  <a:pt x="3582169" y="717391"/>
                  <a:pt x="3816424" y="950318"/>
                  <a:pt x="3816424" y="1232795"/>
                </a:cubicBezTo>
                <a:lnTo>
                  <a:pt x="3816055" y="1236110"/>
                </a:lnTo>
                <a:cubicBezTo>
                  <a:pt x="3816421" y="1237213"/>
                  <a:pt x="3816424" y="1238319"/>
                  <a:pt x="3816424" y="1239425"/>
                </a:cubicBezTo>
                <a:cubicBezTo>
                  <a:pt x="3816424" y="1544322"/>
                  <a:pt x="3543509" y="1791490"/>
                  <a:pt x="3206852" y="1791490"/>
                </a:cubicBezTo>
                <a:lnTo>
                  <a:pt x="3136943" y="1786289"/>
                </a:lnTo>
                <a:cubicBezTo>
                  <a:pt x="3133151" y="1787239"/>
                  <a:pt x="3129282" y="1787343"/>
                  <a:pt x="3125386" y="1787343"/>
                </a:cubicBezTo>
                <a:lnTo>
                  <a:pt x="3087511" y="1787343"/>
                </a:lnTo>
                <a:cubicBezTo>
                  <a:pt x="3038440" y="1991344"/>
                  <a:pt x="2837482" y="2143516"/>
                  <a:pt x="2597280" y="2143516"/>
                </a:cubicBezTo>
                <a:cubicBezTo>
                  <a:pt x="2532520" y="2143516"/>
                  <a:pt x="2470613" y="2132455"/>
                  <a:pt x="2414162" y="2111319"/>
                </a:cubicBezTo>
                <a:cubicBezTo>
                  <a:pt x="2330064" y="2322315"/>
                  <a:pt x="2106542" y="2472220"/>
                  <a:pt x="1844361" y="2472220"/>
                </a:cubicBezTo>
                <a:cubicBezTo>
                  <a:pt x="1529851" y="2472220"/>
                  <a:pt x="1270971" y="2256501"/>
                  <a:pt x="1241364" y="1979223"/>
                </a:cubicBezTo>
                <a:cubicBezTo>
                  <a:pt x="1233180" y="1981311"/>
                  <a:pt x="1224850" y="1981496"/>
                  <a:pt x="1216474" y="1981496"/>
                </a:cubicBezTo>
                <a:cubicBezTo>
                  <a:pt x="1047138" y="1981496"/>
                  <a:pt x="897304" y="1905869"/>
                  <a:pt x="810084" y="1787343"/>
                </a:cubicBezTo>
                <a:lnTo>
                  <a:pt x="683468" y="1787343"/>
                </a:lnTo>
                <a:lnTo>
                  <a:pt x="669303" y="1786050"/>
                </a:lnTo>
                <a:cubicBezTo>
                  <a:pt x="649856" y="1790596"/>
                  <a:pt x="629830" y="1791490"/>
                  <a:pt x="609572" y="1791490"/>
                </a:cubicBezTo>
                <a:cubicBezTo>
                  <a:pt x="272915" y="1791490"/>
                  <a:pt x="0" y="1544322"/>
                  <a:pt x="0" y="1239425"/>
                </a:cubicBezTo>
                <a:lnTo>
                  <a:pt x="369" y="1236110"/>
                </a:lnTo>
                <a:cubicBezTo>
                  <a:pt x="3" y="1235007"/>
                  <a:pt x="0" y="1233901"/>
                  <a:pt x="0" y="1232795"/>
                </a:cubicBezTo>
                <a:cubicBezTo>
                  <a:pt x="0" y="927898"/>
                  <a:pt x="272915" y="680730"/>
                  <a:pt x="609572" y="680730"/>
                </a:cubicBezTo>
                <a:lnTo>
                  <a:pt x="648332" y="683614"/>
                </a:lnTo>
                <a:cubicBezTo>
                  <a:pt x="648074" y="682757"/>
                  <a:pt x="648072" y="681899"/>
                  <a:pt x="648072" y="681040"/>
                </a:cubicBezTo>
                <a:cubicBezTo>
                  <a:pt x="648072" y="382773"/>
                  <a:pt x="889865" y="140980"/>
                  <a:pt x="1188132" y="140980"/>
                </a:cubicBezTo>
                <a:cubicBezTo>
                  <a:pt x="1296209" y="140980"/>
                  <a:pt x="1396871" y="172727"/>
                  <a:pt x="1480802" y="228175"/>
                </a:cubicBezTo>
                <a:cubicBezTo>
                  <a:pt x="1589955" y="89512"/>
                  <a:pt x="1769468" y="0"/>
                  <a:pt x="1972064" y="0"/>
                </a:cubicBezTo>
                <a:close/>
              </a:path>
            </a:pathLst>
          </a:custGeom>
          <a:noFill/>
          <a:ln w="76200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0A9A43C-340A-4BBF-983F-CAEFE45F5DE5}"/>
              </a:ext>
            </a:extLst>
          </p:cNvPr>
          <p:cNvSpPr/>
          <p:nvPr/>
        </p:nvSpPr>
        <p:spPr>
          <a:xfrm>
            <a:off x="2869182" y="5000637"/>
            <a:ext cx="797943" cy="797943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679810-2071-439C-883C-7A4CC469BE6F}"/>
              </a:ext>
            </a:extLst>
          </p:cNvPr>
          <p:cNvSpPr/>
          <p:nvPr/>
        </p:nvSpPr>
        <p:spPr>
          <a:xfrm>
            <a:off x="4754290" y="5000637"/>
            <a:ext cx="797943" cy="79794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C1AE8E2-2508-42E9-AD97-361FCA089D83}"/>
              </a:ext>
            </a:extLst>
          </p:cNvPr>
          <p:cNvSpPr/>
          <p:nvPr/>
        </p:nvSpPr>
        <p:spPr>
          <a:xfrm>
            <a:off x="6639769" y="5000637"/>
            <a:ext cx="797943" cy="797943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A90749-0931-4C12-90BE-CC0C713ECF26}"/>
              </a:ext>
            </a:extLst>
          </p:cNvPr>
          <p:cNvSpPr/>
          <p:nvPr/>
        </p:nvSpPr>
        <p:spPr>
          <a:xfrm>
            <a:off x="8527971" y="5000637"/>
            <a:ext cx="797943" cy="797943"/>
          </a:xfrm>
          <a:prstGeom prst="ellipse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6A4B870-B209-49B8-8410-D026C9BAD7D3}"/>
              </a:ext>
            </a:extLst>
          </p:cNvPr>
          <p:cNvGrpSpPr/>
          <p:nvPr/>
        </p:nvGrpSpPr>
        <p:grpSpPr>
          <a:xfrm rot="2880000">
            <a:off x="4516343" y="4262911"/>
            <a:ext cx="120077" cy="443661"/>
            <a:chOff x="1408027" y="3329887"/>
            <a:chExt cx="155342" cy="573958"/>
          </a:xfrm>
          <a:solidFill>
            <a:schemeClr val="accent1"/>
          </a:solidFill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034F15D-AD64-4375-ACC3-1BD90EC7ED53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6FC0251-8C13-4C56-AB61-B2A6761CD61D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6334809-71A9-4395-8586-127D0E34AE3F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57F3606-8ABC-4595-93E8-468F768C27BC}"/>
              </a:ext>
            </a:extLst>
          </p:cNvPr>
          <p:cNvGrpSpPr/>
          <p:nvPr/>
        </p:nvGrpSpPr>
        <p:grpSpPr>
          <a:xfrm rot="18720000" flipH="1">
            <a:off x="7610019" y="4203044"/>
            <a:ext cx="120077" cy="443661"/>
            <a:chOff x="1408027" y="3329887"/>
            <a:chExt cx="155342" cy="573958"/>
          </a:xfrm>
          <a:solidFill>
            <a:schemeClr val="accent4"/>
          </a:solidFill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D2CEA1A-98EB-414A-9C69-A02E0EF38DF2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747816C-336D-4CFB-B5B0-202A0BACACE7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2487080-9E86-47B6-B761-A5FC20834F20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88B9C63-CBB3-4F70-96BE-48C7E5F30C45}"/>
              </a:ext>
            </a:extLst>
          </p:cNvPr>
          <p:cNvGrpSpPr/>
          <p:nvPr/>
        </p:nvGrpSpPr>
        <p:grpSpPr>
          <a:xfrm rot="1380000">
            <a:off x="5363532" y="4545025"/>
            <a:ext cx="120077" cy="443661"/>
            <a:chOff x="1408027" y="3329887"/>
            <a:chExt cx="155342" cy="573958"/>
          </a:xfrm>
          <a:solidFill>
            <a:schemeClr val="accent2"/>
          </a:solidFill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744A3AE-F9F3-4C1D-8AFC-A27A6BFAAD43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745F28E-D07C-4EA8-97C2-9E2CB05BE013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5329193-B59C-4D62-84D5-B188065B0D55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C890081-2A14-410C-92C0-BD3C3C1A6963}"/>
              </a:ext>
            </a:extLst>
          </p:cNvPr>
          <p:cNvGrpSpPr/>
          <p:nvPr/>
        </p:nvGrpSpPr>
        <p:grpSpPr>
          <a:xfrm rot="19920000" flipH="1">
            <a:off x="6585823" y="4625363"/>
            <a:ext cx="120077" cy="443661"/>
            <a:chOff x="1408027" y="3329887"/>
            <a:chExt cx="155350" cy="573958"/>
          </a:xfrm>
          <a:solidFill>
            <a:schemeClr val="accent3"/>
          </a:solidFill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7957A23-261A-47D3-B071-5E457CA2195B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10B152D-D69B-4125-9F32-71B81074F921}"/>
                </a:ext>
              </a:extLst>
            </p:cNvPr>
            <p:cNvSpPr/>
            <p:nvPr/>
          </p:nvSpPr>
          <p:spPr>
            <a:xfrm>
              <a:off x="1408034" y="3539195"/>
              <a:ext cx="155343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B46D860-A061-43F8-8D89-71C98A457007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20753534-3B68-4193-A82A-3821E0654B89}"/>
              </a:ext>
            </a:extLst>
          </p:cNvPr>
          <p:cNvSpPr txBox="1"/>
          <p:nvPr/>
        </p:nvSpPr>
        <p:spPr>
          <a:xfrm>
            <a:off x="5198249" y="3958531"/>
            <a:ext cx="177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Content Title</a:t>
            </a:r>
          </a:p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FA96B7A-CEBF-4EDC-8948-156251E90477}"/>
              </a:ext>
            </a:extLst>
          </p:cNvPr>
          <p:cNvSpPr txBox="1"/>
          <p:nvPr/>
        </p:nvSpPr>
        <p:spPr>
          <a:xfrm>
            <a:off x="2532714" y="5977555"/>
            <a:ext cx="1470878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B7975D-1E5B-4C74-BEE1-2BFB1567165A}"/>
              </a:ext>
            </a:extLst>
          </p:cNvPr>
          <p:cNvSpPr txBox="1"/>
          <p:nvPr/>
        </p:nvSpPr>
        <p:spPr>
          <a:xfrm>
            <a:off x="4418976" y="5977555"/>
            <a:ext cx="1470878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81DB4B9-9DAF-4C6C-A385-BDCF06B043FF}"/>
              </a:ext>
            </a:extLst>
          </p:cNvPr>
          <p:cNvSpPr txBox="1"/>
          <p:nvPr/>
        </p:nvSpPr>
        <p:spPr>
          <a:xfrm>
            <a:off x="6305240" y="5977555"/>
            <a:ext cx="1470878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04C0B7F-C066-4F11-B012-E35033EF53A7}"/>
              </a:ext>
            </a:extLst>
          </p:cNvPr>
          <p:cNvSpPr txBox="1"/>
          <p:nvPr/>
        </p:nvSpPr>
        <p:spPr>
          <a:xfrm>
            <a:off x="8191502" y="5977555"/>
            <a:ext cx="1470878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FF53E34-BECC-4E49-92EF-CF77793EBD92}"/>
              </a:ext>
            </a:extLst>
          </p:cNvPr>
          <p:cNvSpPr txBox="1"/>
          <p:nvPr/>
        </p:nvSpPr>
        <p:spPr>
          <a:xfrm>
            <a:off x="8175403" y="3389245"/>
            <a:ext cx="320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Get a modern PowerPoint  Presentation that is beautifully designed. 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0871E23-DA7B-4132-B6B4-A4C55E975A9B}"/>
              </a:ext>
            </a:extLst>
          </p:cNvPr>
          <p:cNvSpPr txBox="1"/>
          <p:nvPr/>
        </p:nvSpPr>
        <p:spPr>
          <a:xfrm>
            <a:off x="850656" y="3389245"/>
            <a:ext cx="320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Get a modern PowerPoint  Presentation that is beautifully designed. 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0" name="Rectangle 30">
            <a:extLst>
              <a:ext uri="{FF2B5EF4-FFF2-40B4-BE49-F238E27FC236}">
                <a16:creationId xmlns:a16="http://schemas.microsoft.com/office/drawing/2014/main" id="{B0FADF38-F2B6-42C2-9656-E72C4BC7B3B8}"/>
              </a:ext>
            </a:extLst>
          </p:cNvPr>
          <p:cNvSpPr/>
          <p:nvPr/>
        </p:nvSpPr>
        <p:spPr>
          <a:xfrm>
            <a:off x="4994656" y="5241467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1" name="Frame 17">
            <a:extLst>
              <a:ext uri="{FF2B5EF4-FFF2-40B4-BE49-F238E27FC236}">
                <a16:creationId xmlns:a16="http://schemas.microsoft.com/office/drawing/2014/main" id="{3A8F8CFA-B6A6-4E8A-B84B-4CA357FD56FF}"/>
              </a:ext>
            </a:extLst>
          </p:cNvPr>
          <p:cNvSpPr/>
          <p:nvPr/>
        </p:nvSpPr>
        <p:spPr>
          <a:xfrm>
            <a:off x="3096288" y="5227743"/>
            <a:ext cx="343730" cy="34373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Rounded Rectangle 5">
            <a:extLst>
              <a:ext uri="{FF2B5EF4-FFF2-40B4-BE49-F238E27FC236}">
                <a16:creationId xmlns:a16="http://schemas.microsoft.com/office/drawing/2014/main" id="{FF8C00DC-1A07-43BA-8F9A-BD06F932094C}"/>
              </a:ext>
            </a:extLst>
          </p:cNvPr>
          <p:cNvSpPr/>
          <p:nvPr/>
        </p:nvSpPr>
        <p:spPr>
          <a:xfrm flipH="1">
            <a:off x="6842898" y="5238051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3" name="Round Same Side Corner Rectangle 11">
            <a:extLst>
              <a:ext uri="{FF2B5EF4-FFF2-40B4-BE49-F238E27FC236}">
                <a16:creationId xmlns:a16="http://schemas.microsoft.com/office/drawing/2014/main" id="{E03E3B08-4FA5-4D1D-B607-04CB2BEE4F93}"/>
              </a:ext>
            </a:extLst>
          </p:cNvPr>
          <p:cNvSpPr>
            <a:spLocks noChangeAspect="1"/>
          </p:cNvSpPr>
          <p:nvPr/>
        </p:nvSpPr>
        <p:spPr>
          <a:xfrm rot="9900000">
            <a:off x="8764109" y="5236443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E288C8F-4B01-43ED-A82D-FE2EC1A9C98A}"/>
              </a:ext>
            </a:extLst>
          </p:cNvPr>
          <p:cNvGrpSpPr/>
          <p:nvPr/>
        </p:nvGrpSpPr>
        <p:grpSpPr>
          <a:xfrm rot="18540000">
            <a:off x="5034040" y="2825744"/>
            <a:ext cx="120077" cy="443661"/>
            <a:chOff x="1408027" y="3329887"/>
            <a:chExt cx="155342" cy="573958"/>
          </a:xfrm>
          <a:solidFill>
            <a:schemeClr val="accent6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02FBBC9-7119-4B0F-8C27-A173B78E9CD2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F89D7DE-B2AD-4226-B9FE-61554F7CC861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CE90A23-B03B-4C0B-905D-1EB88C9DA304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6AB55025-0766-4362-9B8A-8CE088FEA330}"/>
              </a:ext>
            </a:extLst>
          </p:cNvPr>
          <p:cNvSpPr/>
          <p:nvPr/>
        </p:nvSpPr>
        <p:spPr>
          <a:xfrm>
            <a:off x="4168903" y="2143417"/>
            <a:ext cx="797943" cy="797943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D6700F-F056-44AC-86EE-BB365F1A7DB6}"/>
              </a:ext>
            </a:extLst>
          </p:cNvPr>
          <p:cNvSpPr/>
          <p:nvPr/>
        </p:nvSpPr>
        <p:spPr>
          <a:xfrm>
            <a:off x="7218040" y="2143417"/>
            <a:ext cx="797943" cy="797943"/>
          </a:xfrm>
          <a:prstGeom prst="ellipse">
            <a:avLst/>
          </a:prstGeom>
          <a:noFill/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3A09999-F4F3-492F-8624-E10D5805FF31}"/>
              </a:ext>
            </a:extLst>
          </p:cNvPr>
          <p:cNvGrpSpPr/>
          <p:nvPr/>
        </p:nvGrpSpPr>
        <p:grpSpPr>
          <a:xfrm rot="3060000" flipH="1">
            <a:off x="6991367" y="2825744"/>
            <a:ext cx="120077" cy="443661"/>
            <a:chOff x="1408027" y="3329887"/>
            <a:chExt cx="155342" cy="573958"/>
          </a:xfrm>
          <a:solidFill>
            <a:schemeClr val="accent5"/>
          </a:solidFill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7A7E9D4-319B-4896-BEE1-A7D2107CFD23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20C02B1-E59B-43F7-A59C-E4797FCCFE32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EA0D562-BB79-4E4B-AF36-199C78CD620E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EEFC1D62-522D-400B-BBD9-6B0663DD5734}"/>
              </a:ext>
            </a:extLst>
          </p:cNvPr>
          <p:cNvSpPr txBox="1"/>
          <p:nvPr/>
        </p:nvSpPr>
        <p:spPr>
          <a:xfrm>
            <a:off x="8154142" y="2390810"/>
            <a:ext cx="1470878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1549B52-18C2-4D4A-B0E7-AD0630DEA19C}"/>
              </a:ext>
            </a:extLst>
          </p:cNvPr>
          <p:cNvSpPr txBox="1"/>
          <p:nvPr/>
        </p:nvSpPr>
        <p:spPr>
          <a:xfrm>
            <a:off x="2566981" y="2390810"/>
            <a:ext cx="1470878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9" name="Parallelogram 15">
            <a:extLst>
              <a:ext uri="{FF2B5EF4-FFF2-40B4-BE49-F238E27FC236}">
                <a16:creationId xmlns:a16="http://schemas.microsoft.com/office/drawing/2014/main" id="{821F0DA0-48EC-47AC-9665-B5C162FF0571}"/>
              </a:ext>
            </a:extLst>
          </p:cNvPr>
          <p:cNvSpPr/>
          <p:nvPr/>
        </p:nvSpPr>
        <p:spPr>
          <a:xfrm flipH="1">
            <a:off x="4386991" y="2368338"/>
            <a:ext cx="361766" cy="361766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5" name="Oval 21">
            <a:extLst>
              <a:ext uri="{FF2B5EF4-FFF2-40B4-BE49-F238E27FC236}">
                <a16:creationId xmlns:a16="http://schemas.microsoft.com/office/drawing/2014/main" id="{7E359681-3D65-4791-8E2F-9530DECF94E3}"/>
              </a:ext>
            </a:extLst>
          </p:cNvPr>
          <p:cNvSpPr>
            <a:spLocks noChangeAspect="1"/>
          </p:cNvSpPr>
          <p:nvPr/>
        </p:nvSpPr>
        <p:spPr>
          <a:xfrm>
            <a:off x="7432503" y="2372466"/>
            <a:ext cx="354676" cy="3576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6" name="자유형 151">
            <a:extLst>
              <a:ext uri="{FF2B5EF4-FFF2-40B4-BE49-F238E27FC236}">
                <a16:creationId xmlns:a16="http://schemas.microsoft.com/office/drawing/2014/main" id="{0C74AD00-8B71-40EB-86FC-D8AB8DAAE3A3}"/>
              </a:ext>
            </a:extLst>
          </p:cNvPr>
          <p:cNvSpPr/>
          <p:nvPr/>
        </p:nvSpPr>
        <p:spPr>
          <a:xfrm>
            <a:off x="5824120" y="3392245"/>
            <a:ext cx="525858" cy="551925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0129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2966488" y="1837237"/>
            <a:ext cx="3409505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8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Section</a:t>
            </a:r>
            <a:endParaRPr lang="ko-KR" altLang="en-US" sz="48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784B83-6120-4373-9C1F-DC8EEE6D58B3}"/>
              </a:ext>
            </a:extLst>
          </p:cNvPr>
          <p:cNvSpPr txBox="1"/>
          <p:nvPr/>
        </p:nvSpPr>
        <p:spPr>
          <a:xfrm>
            <a:off x="2964674" y="3142769"/>
            <a:ext cx="3418408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867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Insert the Sub Title of</a:t>
            </a:r>
          </a:p>
          <a:p>
            <a:pPr algn="r"/>
            <a:r>
              <a:rPr lang="en-US" altLang="ko-KR" sz="1867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Your Presentation</a:t>
            </a:r>
            <a:endParaRPr lang="ko-KR" altLang="en-US" sz="1867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0D5F4C-C8FB-492E-A1EF-4F090F3BCB7F}"/>
              </a:ext>
            </a:extLst>
          </p:cNvPr>
          <p:cNvSpPr txBox="1"/>
          <p:nvPr/>
        </p:nvSpPr>
        <p:spPr>
          <a:xfrm>
            <a:off x="2973577" y="2407993"/>
            <a:ext cx="3409505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8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Break</a:t>
            </a:r>
            <a:endParaRPr lang="ko-KR" altLang="en-US" sz="48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5244054-3BB6-46CA-A071-E923F6F4514D}"/>
              </a:ext>
            </a:extLst>
          </p:cNvPr>
          <p:cNvGrpSpPr/>
          <p:nvPr/>
        </p:nvGrpSpPr>
        <p:grpSpPr>
          <a:xfrm>
            <a:off x="4572005" y="1660713"/>
            <a:ext cx="3027842" cy="4445826"/>
            <a:chOff x="4391246" y="1416154"/>
            <a:chExt cx="3027842" cy="444582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1F34A13-B183-41E6-B2D7-3BECA5F412F0}"/>
                </a:ext>
              </a:extLst>
            </p:cNvPr>
            <p:cNvGrpSpPr/>
            <p:nvPr/>
          </p:nvGrpSpPr>
          <p:grpSpPr>
            <a:xfrm>
              <a:off x="4992597" y="1416154"/>
              <a:ext cx="2426491" cy="3512630"/>
              <a:chOff x="7003258" y="2006049"/>
              <a:chExt cx="2703851" cy="3914141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79601B48-7403-4F97-95C8-86C9C6D7A4B0}"/>
                  </a:ext>
                </a:extLst>
              </p:cNvPr>
              <p:cNvSpPr/>
              <p:nvPr/>
            </p:nvSpPr>
            <p:spPr>
              <a:xfrm>
                <a:off x="7003258" y="2006049"/>
                <a:ext cx="2703851" cy="3914141"/>
              </a:xfrm>
              <a:custGeom>
                <a:avLst/>
                <a:gdLst>
                  <a:gd name="connsiteX0" fmla="*/ 9525 w 2703851"/>
                  <a:gd name="connsiteY0" fmla="*/ 3460433 h 3914141"/>
                  <a:gd name="connsiteX1" fmla="*/ 785812 w 2703851"/>
                  <a:gd name="connsiteY1" fmla="*/ 3909060 h 3914141"/>
                  <a:gd name="connsiteX2" fmla="*/ 9525 w 2703851"/>
                  <a:gd name="connsiteY2" fmla="*/ 3460433 h 3914141"/>
                  <a:gd name="connsiteX3" fmla="*/ 35242 w 2703851"/>
                  <a:gd name="connsiteY3" fmla="*/ 3149918 h 3914141"/>
                  <a:gd name="connsiteX4" fmla="*/ 1148715 w 2703851"/>
                  <a:gd name="connsiteY4" fmla="*/ 3792855 h 3914141"/>
                  <a:gd name="connsiteX5" fmla="*/ 998220 w 2703851"/>
                  <a:gd name="connsiteY5" fmla="*/ 3861435 h 3914141"/>
                  <a:gd name="connsiteX6" fmla="*/ 0 w 2703851"/>
                  <a:gd name="connsiteY6" fmla="*/ 3285173 h 3914141"/>
                  <a:gd name="connsiteX7" fmla="*/ 35242 w 2703851"/>
                  <a:gd name="connsiteY7" fmla="*/ 3149918 h 3914141"/>
                  <a:gd name="connsiteX8" fmla="*/ 200025 w 2703851"/>
                  <a:gd name="connsiteY8" fmla="*/ 2911793 h 3914141"/>
                  <a:gd name="connsiteX9" fmla="*/ 1379220 w 2703851"/>
                  <a:gd name="connsiteY9" fmla="*/ 3592830 h 3914141"/>
                  <a:gd name="connsiteX10" fmla="*/ 1280160 w 2703851"/>
                  <a:gd name="connsiteY10" fmla="*/ 3698558 h 3914141"/>
                  <a:gd name="connsiteX11" fmla="*/ 105728 w 2703851"/>
                  <a:gd name="connsiteY11" fmla="*/ 3020378 h 3914141"/>
                  <a:gd name="connsiteX12" fmla="*/ 200025 w 2703851"/>
                  <a:gd name="connsiteY12" fmla="*/ 2911793 h 3914141"/>
                  <a:gd name="connsiteX13" fmla="*/ 471488 w 2703851"/>
                  <a:gd name="connsiteY13" fmla="*/ 2743200 h 3914141"/>
                  <a:gd name="connsiteX14" fmla="*/ 1494473 w 2703851"/>
                  <a:gd name="connsiteY14" fmla="*/ 3332797 h 3914141"/>
                  <a:gd name="connsiteX15" fmla="*/ 1454468 w 2703851"/>
                  <a:gd name="connsiteY15" fmla="*/ 3465195 h 3914141"/>
                  <a:gd name="connsiteX16" fmla="*/ 326708 w 2703851"/>
                  <a:gd name="connsiteY16" fmla="*/ 2814637 h 3914141"/>
                  <a:gd name="connsiteX17" fmla="*/ 471488 w 2703851"/>
                  <a:gd name="connsiteY17" fmla="*/ 2743200 h 3914141"/>
                  <a:gd name="connsiteX18" fmla="*/ 820519 w 2703851"/>
                  <a:gd name="connsiteY18" fmla="*/ 2680623 h 3914141"/>
                  <a:gd name="connsiteX19" fmla="*/ 1493520 w 2703851"/>
                  <a:gd name="connsiteY19" fmla="*/ 3154680 h 3914141"/>
                  <a:gd name="connsiteX20" fmla="*/ 1495425 w 2703851"/>
                  <a:gd name="connsiteY20" fmla="*/ 3164205 h 3914141"/>
                  <a:gd name="connsiteX21" fmla="*/ 674370 w 2703851"/>
                  <a:gd name="connsiteY21" fmla="*/ 2690813 h 3914141"/>
                  <a:gd name="connsiteX22" fmla="*/ 820519 w 2703851"/>
                  <a:gd name="connsiteY22" fmla="*/ 2680623 h 3914141"/>
                  <a:gd name="connsiteX23" fmla="*/ 1444943 w 2703851"/>
                  <a:gd name="connsiteY23" fmla="*/ 0 h 3914141"/>
                  <a:gd name="connsiteX24" fmla="*/ 1608773 w 2703851"/>
                  <a:gd name="connsiteY24" fmla="*/ 211455 h 3914141"/>
                  <a:gd name="connsiteX25" fmla="*/ 1608733 w 2703851"/>
                  <a:gd name="connsiteY25" fmla="*/ 212483 h 3914141"/>
                  <a:gd name="connsiteX26" fmla="*/ 1669256 w 2703851"/>
                  <a:gd name="connsiteY26" fmla="*/ 283964 h 3914141"/>
                  <a:gd name="connsiteX27" fmla="*/ 2286952 w 2703851"/>
                  <a:gd name="connsiteY27" fmla="*/ 841057 h 3914141"/>
                  <a:gd name="connsiteX28" fmla="*/ 2697480 w 2703851"/>
                  <a:gd name="connsiteY28" fmla="*/ 1579245 h 3914141"/>
                  <a:gd name="connsiteX29" fmla="*/ 1983105 w 2703851"/>
                  <a:gd name="connsiteY29" fmla="*/ 2023110 h 3914141"/>
                  <a:gd name="connsiteX30" fmla="*/ 2404110 w 2703851"/>
                  <a:gd name="connsiteY30" fmla="*/ 1567815 h 3914141"/>
                  <a:gd name="connsiteX31" fmla="*/ 1903095 w 2703851"/>
                  <a:gd name="connsiteY31" fmla="*/ 674370 h 3914141"/>
                  <a:gd name="connsiteX32" fmla="*/ 1630069 w 2703851"/>
                  <a:gd name="connsiteY32" fmla="*/ 345106 h 3914141"/>
                  <a:gd name="connsiteX33" fmla="*/ 1605031 w 2703851"/>
                  <a:gd name="connsiteY33" fmla="*/ 307221 h 3914141"/>
                  <a:gd name="connsiteX34" fmla="*/ 1496378 w 2703851"/>
                  <a:gd name="connsiteY34" fmla="*/ 3088005 h 3914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703851" h="3914141">
                    <a:moveTo>
                      <a:pt x="9525" y="3460433"/>
                    </a:moveTo>
                    <a:lnTo>
                      <a:pt x="785812" y="3909060"/>
                    </a:lnTo>
                    <a:cubicBezTo>
                      <a:pt x="414337" y="3948113"/>
                      <a:pt x="80010" y="3758565"/>
                      <a:pt x="9525" y="3460433"/>
                    </a:cubicBezTo>
                    <a:close/>
                    <a:moveTo>
                      <a:pt x="35242" y="3149918"/>
                    </a:moveTo>
                    <a:lnTo>
                      <a:pt x="1148715" y="3792855"/>
                    </a:lnTo>
                    <a:cubicBezTo>
                      <a:pt x="1102042" y="3819525"/>
                      <a:pt x="1051560" y="3842385"/>
                      <a:pt x="998220" y="3861435"/>
                    </a:cubicBezTo>
                    <a:lnTo>
                      <a:pt x="0" y="3285173"/>
                    </a:lnTo>
                    <a:cubicBezTo>
                      <a:pt x="5715" y="3239453"/>
                      <a:pt x="18097" y="3193733"/>
                      <a:pt x="35242" y="3149918"/>
                    </a:cubicBezTo>
                    <a:close/>
                    <a:moveTo>
                      <a:pt x="200025" y="2911793"/>
                    </a:moveTo>
                    <a:lnTo>
                      <a:pt x="1379220" y="3592830"/>
                    </a:lnTo>
                    <a:cubicBezTo>
                      <a:pt x="1350645" y="3630930"/>
                      <a:pt x="1317308" y="3666173"/>
                      <a:pt x="1280160" y="3698558"/>
                    </a:cubicBezTo>
                    <a:lnTo>
                      <a:pt x="105728" y="3020378"/>
                    </a:lnTo>
                    <a:cubicBezTo>
                      <a:pt x="132398" y="2981325"/>
                      <a:pt x="163830" y="2945130"/>
                      <a:pt x="200025" y="2911793"/>
                    </a:cubicBezTo>
                    <a:close/>
                    <a:moveTo>
                      <a:pt x="471488" y="2743200"/>
                    </a:moveTo>
                    <a:lnTo>
                      <a:pt x="1494473" y="3332797"/>
                    </a:lnTo>
                    <a:cubicBezTo>
                      <a:pt x="1486853" y="3378517"/>
                      <a:pt x="1473518" y="3422332"/>
                      <a:pt x="1454468" y="3465195"/>
                    </a:cubicBezTo>
                    <a:lnTo>
                      <a:pt x="326708" y="2814637"/>
                    </a:lnTo>
                    <a:cubicBezTo>
                      <a:pt x="371475" y="2787015"/>
                      <a:pt x="420053" y="2763202"/>
                      <a:pt x="471488" y="2743200"/>
                    </a:cubicBezTo>
                    <a:close/>
                    <a:moveTo>
                      <a:pt x="820519" y="2680623"/>
                    </a:moveTo>
                    <a:cubicBezTo>
                      <a:pt x="1155457" y="2684100"/>
                      <a:pt x="1439346" y="2873812"/>
                      <a:pt x="1493520" y="3154680"/>
                    </a:cubicBezTo>
                    <a:cubicBezTo>
                      <a:pt x="1494472" y="3157538"/>
                      <a:pt x="1494472" y="3161347"/>
                      <a:pt x="1495425" y="3164205"/>
                    </a:cubicBezTo>
                    <a:lnTo>
                      <a:pt x="674370" y="2690813"/>
                    </a:lnTo>
                    <a:cubicBezTo>
                      <a:pt x="723781" y="2683431"/>
                      <a:pt x="772671" y="2680127"/>
                      <a:pt x="820519" y="2680623"/>
                    </a:cubicBezTo>
                    <a:close/>
                    <a:moveTo>
                      <a:pt x="1444943" y="0"/>
                    </a:moveTo>
                    <a:lnTo>
                      <a:pt x="1608773" y="211455"/>
                    </a:lnTo>
                    <a:lnTo>
                      <a:pt x="1608733" y="212483"/>
                    </a:lnTo>
                    <a:lnTo>
                      <a:pt x="1669256" y="283964"/>
                    </a:lnTo>
                    <a:cubicBezTo>
                      <a:pt x="1813798" y="447913"/>
                      <a:pt x="2024062" y="657701"/>
                      <a:pt x="2286952" y="841057"/>
                    </a:cubicBezTo>
                    <a:cubicBezTo>
                      <a:pt x="2787967" y="1190625"/>
                      <a:pt x="2697480" y="1579245"/>
                      <a:pt x="2697480" y="1579245"/>
                    </a:cubicBezTo>
                    <a:cubicBezTo>
                      <a:pt x="2697480" y="1579245"/>
                      <a:pt x="2640330" y="1983105"/>
                      <a:pt x="1983105" y="2023110"/>
                    </a:cubicBezTo>
                    <a:cubicBezTo>
                      <a:pt x="1983105" y="2023110"/>
                      <a:pt x="2359342" y="1830705"/>
                      <a:pt x="2404110" y="1567815"/>
                    </a:cubicBezTo>
                    <a:cubicBezTo>
                      <a:pt x="2448877" y="1304925"/>
                      <a:pt x="2045970" y="814387"/>
                      <a:pt x="1903095" y="674370"/>
                    </a:cubicBezTo>
                    <a:cubicBezTo>
                      <a:pt x="1902499" y="674965"/>
                      <a:pt x="1759401" y="527848"/>
                      <a:pt x="1630069" y="345106"/>
                    </a:cubicBezTo>
                    <a:lnTo>
                      <a:pt x="1605031" y="307221"/>
                    </a:lnTo>
                    <a:lnTo>
                      <a:pt x="1496378" y="3088005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/>
                  </a:gs>
                  <a:gs pos="15000">
                    <a:schemeClr val="accent2"/>
                  </a:gs>
                  <a:gs pos="34000">
                    <a:schemeClr val="accent3"/>
                  </a:gs>
                  <a:gs pos="83000">
                    <a:schemeClr val="accent6"/>
                  </a:gs>
                  <a:gs pos="68000">
                    <a:schemeClr val="accent5"/>
                  </a:gs>
                  <a:gs pos="51000">
                    <a:schemeClr val="accent4"/>
                  </a:gs>
                </a:gsLst>
                <a:lin ang="18900000" scaled="1"/>
                <a:tileRect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32A92C58-0BE8-426A-8AFA-7C458C662870}"/>
                  </a:ext>
                </a:extLst>
              </p:cNvPr>
              <p:cNvSpPr/>
              <p:nvPr/>
            </p:nvSpPr>
            <p:spPr>
              <a:xfrm>
                <a:off x="7005639" y="4686383"/>
                <a:ext cx="1493044" cy="1221104"/>
              </a:xfrm>
              <a:custGeom>
                <a:avLst/>
                <a:gdLst>
                  <a:gd name="connsiteX0" fmla="*/ 0 w 1493044"/>
                  <a:gd name="connsiteY0" fmla="*/ 597217 h 1221104"/>
                  <a:gd name="connsiteX1" fmla="*/ 384810 w 1493044"/>
                  <a:gd name="connsiteY1" fmla="*/ 818197 h 1221104"/>
                  <a:gd name="connsiteX2" fmla="*/ 786765 w 1493044"/>
                  <a:gd name="connsiteY2" fmla="*/ 1221104 h 1221104"/>
                  <a:gd name="connsiteX3" fmla="*/ 432435 w 1493044"/>
                  <a:gd name="connsiteY3" fmla="*/ 1018222 h 1221104"/>
                  <a:gd name="connsiteX4" fmla="*/ 103347 w 1493044"/>
                  <a:gd name="connsiteY4" fmla="*/ 330517 h 1221104"/>
                  <a:gd name="connsiteX5" fmla="*/ 580549 w 1493044"/>
                  <a:gd name="connsiteY5" fmla="*/ 605789 h 1221104"/>
                  <a:gd name="connsiteX6" fmla="*/ 1146334 w 1493044"/>
                  <a:gd name="connsiteY6" fmla="*/ 1102994 h 1221104"/>
                  <a:gd name="connsiteX7" fmla="*/ 687756 w 1493044"/>
                  <a:gd name="connsiteY7" fmla="*/ 842535 h 1221104"/>
                  <a:gd name="connsiteX8" fmla="*/ 325279 w 1493044"/>
                  <a:gd name="connsiteY8" fmla="*/ 125730 h 1221104"/>
                  <a:gd name="connsiteX9" fmla="*/ 804386 w 1493044"/>
                  <a:gd name="connsiteY9" fmla="*/ 400050 h 1221104"/>
                  <a:gd name="connsiteX10" fmla="*/ 1376839 w 1493044"/>
                  <a:gd name="connsiteY10" fmla="*/ 902970 h 1221104"/>
                  <a:gd name="connsiteX11" fmla="*/ 944404 w 1493044"/>
                  <a:gd name="connsiteY11" fmla="*/ 655320 h 1221104"/>
                  <a:gd name="connsiteX12" fmla="*/ 671989 w 1493044"/>
                  <a:gd name="connsiteY12" fmla="*/ 0 h 1221104"/>
                  <a:gd name="connsiteX13" fmla="*/ 1040606 w 1493044"/>
                  <a:gd name="connsiteY13" fmla="*/ 212407 h 1221104"/>
                  <a:gd name="connsiteX14" fmla="*/ 1493044 w 1493044"/>
                  <a:gd name="connsiteY14" fmla="*/ 643890 h 1221104"/>
                  <a:gd name="connsiteX15" fmla="*/ 1161574 w 1493044"/>
                  <a:gd name="connsiteY15" fmla="*/ 457200 h 1221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493044" h="1221104">
                    <a:moveTo>
                      <a:pt x="0" y="597217"/>
                    </a:moveTo>
                    <a:lnTo>
                      <a:pt x="384810" y="818197"/>
                    </a:lnTo>
                    <a:lnTo>
                      <a:pt x="786765" y="1221104"/>
                    </a:lnTo>
                    <a:lnTo>
                      <a:pt x="432435" y="1018222"/>
                    </a:lnTo>
                    <a:close/>
                    <a:moveTo>
                      <a:pt x="103347" y="330517"/>
                    </a:moveTo>
                    <a:lnTo>
                      <a:pt x="580549" y="605789"/>
                    </a:lnTo>
                    <a:lnTo>
                      <a:pt x="1146334" y="1102994"/>
                    </a:lnTo>
                    <a:lnTo>
                      <a:pt x="687756" y="842535"/>
                    </a:lnTo>
                    <a:close/>
                    <a:moveTo>
                      <a:pt x="325279" y="125730"/>
                    </a:moveTo>
                    <a:lnTo>
                      <a:pt x="804386" y="400050"/>
                    </a:lnTo>
                    <a:lnTo>
                      <a:pt x="1376839" y="902970"/>
                    </a:lnTo>
                    <a:lnTo>
                      <a:pt x="944404" y="655320"/>
                    </a:lnTo>
                    <a:close/>
                    <a:moveTo>
                      <a:pt x="671989" y="0"/>
                    </a:moveTo>
                    <a:lnTo>
                      <a:pt x="1040606" y="212407"/>
                    </a:lnTo>
                    <a:lnTo>
                      <a:pt x="1493044" y="643890"/>
                    </a:lnTo>
                    <a:lnTo>
                      <a:pt x="1161574" y="4572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40000"/>
                    </a:schemeClr>
                  </a:gs>
                  <a:gs pos="34000">
                    <a:schemeClr val="accent2">
                      <a:lumMod val="40000"/>
                    </a:schemeClr>
                  </a:gs>
                  <a:gs pos="80000">
                    <a:schemeClr val="accent3">
                      <a:lumMod val="55000"/>
                    </a:schemeClr>
                  </a:gs>
                  <a:gs pos="100000">
                    <a:schemeClr val="accent4">
                      <a:lumMod val="55000"/>
                    </a:schemeClr>
                  </a:gs>
                </a:gsLst>
                <a:lin ang="18900000" scaled="1"/>
                <a:tileRect/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BC6C22CE-302D-4E81-B99A-904E32228C4C}"/>
                </a:ext>
              </a:extLst>
            </p:cNvPr>
            <p:cNvSpPr/>
            <p:nvPr/>
          </p:nvSpPr>
          <p:spPr>
            <a:xfrm>
              <a:off x="4391246" y="5195003"/>
              <a:ext cx="2559234" cy="66697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D133CA-59FC-45AA-9A97-2A312F5FA3BC}"/>
              </a:ext>
            </a:extLst>
          </p:cNvPr>
          <p:cNvGrpSpPr/>
          <p:nvPr/>
        </p:nvGrpSpPr>
        <p:grpSpPr>
          <a:xfrm>
            <a:off x="5230604" y="246445"/>
            <a:ext cx="1730789" cy="244549"/>
            <a:chOff x="435935" y="648585"/>
            <a:chExt cx="1730789" cy="244549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A91890C-C71B-4353-A629-6D418855DCA2}"/>
                </a:ext>
              </a:extLst>
            </p:cNvPr>
            <p:cNvSpPr/>
            <p:nvPr/>
          </p:nvSpPr>
          <p:spPr>
            <a:xfrm>
              <a:off x="435935" y="648585"/>
              <a:ext cx="244549" cy="24454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13E5B42-5C8A-4921-888A-7723EA953001}"/>
                </a:ext>
              </a:extLst>
            </p:cNvPr>
            <p:cNvSpPr/>
            <p:nvPr/>
          </p:nvSpPr>
          <p:spPr>
            <a:xfrm>
              <a:off x="733183" y="648585"/>
              <a:ext cx="244549" cy="2445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E9467EF-8BF2-4687-9C9F-D26BDD99616E}"/>
                </a:ext>
              </a:extLst>
            </p:cNvPr>
            <p:cNvSpPr/>
            <p:nvPr/>
          </p:nvSpPr>
          <p:spPr>
            <a:xfrm>
              <a:off x="1030431" y="648585"/>
              <a:ext cx="244549" cy="24454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E3CD959-9892-40EE-A246-0911A6C7709F}"/>
                </a:ext>
              </a:extLst>
            </p:cNvPr>
            <p:cNvSpPr/>
            <p:nvPr/>
          </p:nvSpPr>
          <p:spPr>
            <a:xfrm>
              <a:off x="1327679" y="648585"/>
              <a:ext cx="244549" cy="24454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F561A44-8383-4739-92CA-C6CE656789B3}"/>
                </a:ext>
              </a:extLst>
            </p:cNvPr>
            <p:cNvSpPr/>
            <p:nvPr/>
          </p:nvSpPr>
          <p:spPr>
            <a:xfrm>
              <a:off x="1624927" y="648585"/>
              <a:ext cx="244549" cy="24454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38F0530-6F21-4461-8ABB-A3FBB531D59B}"/>
                </a:ext>
              </a:extLst>
            </p:cNvPr>
            <p:cNvSpPr/>
            <p:nvPr/>
          </p:nvSpPr>
          <p:spPr>
            <a:xfrm>
              <a:off x="1922175" y="648585"/>
              <a:ext cx="244549" cy="24454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>
            <a:extLst>
              <a:ext uri="{FF2B5EF4-FFF2-40B4-BE49-F238E27FC236}">
                <a16:creationId xmlns:a16="http://schemas.microsoft.com/office/drawing/2014/main" id="{0E2002B5-3EF6-4901-B0D1-67EDAD0D4907}"/>
              </a:ext>
            </a:extLst>
          </p:cNvPr>
          <p:cNvSpPr/>
          <p:nvPr/>
        </p:nvSpPr>
        <p:spPr>
          <a:xfrm>
            <a:off x="5595219" y="5421055"/>
            <a:ext cx="1198981" cy="119898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9041C79-1806-4ED0-AA7F-387C55065616}"/>
              </a:ext>
            </a:extLst>
          </p:cNvPr>
          <p:cNvGrpSpPr/>
          <p:nvPr/>
        </p:nvGrpSpPr>
        <p:grpSpPr>
          <a:xfrm>
            <a:off x="236472" y="196888"/>
            <a:ext cx="6049567" cy="2538466"/>
            <a:chOff x="463263" y="829029"/>
            <a:chExt cx="6049567" cy="253846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1D404A1-D023-4D55-A8D5-B6C1B6FF4CCB}"/>
                </a:ext>
              </a:extLst>
            </p:cNvPr>
            <p:cNvSpPr txBox="1"/>
            <p:nvPr/>
          </p:nvSpPr>
          <p:spPr>
            <a:xfrm>
              <a:off x="2485147" y="2351832"/>
              <a:ext cx="3840480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chemeClr val="accent1">
                      <a:lumMod val="50000"/>
                    </a:schemeClr>
                  </a:solidFill>
                  <a:ea typeface="Adobe Song Std L" panose="02020300000000000000" pitchFamily="18" charset="-128"/>
                  <a:cs typeface="Arial" pitchFamily="34" charset="0"/>
                </a:rPr>
                <a:t>FESTIVAL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05C494D-C1A7-4E83-9696-6B1074502E67}"/>
                </a:ext>
              </a:extLst>
            </p:cNvPr>
            <p:cNvSpPr txBox="1"/>
            <p:nvPr/>
          </p:nvSpPr>
          <p:spPr>
            <a:xfrm>
              <a:off x="463263" y="829029"/>
              <a:ext cx="6049567" cy="20928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3000" b="1" dirty="0">
                  <a:solidFill>
                    <a:schemeClr val="accent1">
                      <a:lumMod val="50000"/>
                    </a:schemeClr>
                  </a:solidFill>
                  <a:ea typeface="Adobe Song Std L" panose="02020300000000000000" pitchFamily="18" charset="-128"/>
                  <a:cs typeface="Arial" pitchFamily="34" charset="0"/>
                </a:rPr>
                <a:t>MUSIC</a:t>
              </a:r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A6313360-37AA-45E3-BC5A-C6B77ED79E9C}"/>
              </a:ext>
            </a:extLst>
          </p:cNvPr>
          <p:cNvSpPr/>
          <p:nvPr/>
        </p:nvSpPr>
        <p:spPr>
          <a:xfrm>
            <a:off x="1057582" y="2161145"/>
            <a:ext cx="1198981" cy="119898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43733D4-01A1-4448-96D0-8C2F7D304552}"/>
              </a:ext>
            </a:extLst>
          </p:cNvPr>
          <p:cNvSpPr/>
          <p:nvPr/>
        </p:nvSpPr>
        <p:spPr>
          <a:xfrm>
            <a:off x="1880622" y="4846156"/>
            <a:ext cx="1604481" cy="160448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hord 19">
            <a:extLst>
              <a:ext uri="{FF2B5EF4-FFF2-40B4-BE49-F238E27FC236}">
                <a16:creationId xmlns:a16="http://schemas.microsoft.com/office/drawing/2014/main" id="{63937015-1E29-43B2-824A-07B917F0D08B}"/>
              </a:ext>
            </a:extLst>
          </p:cNvPr>
          <p:cNvSpPr/>
          <p:nvPr/>
        </p:nvSpPr>
        <p:spPr>
          <a:xfrm>
            <a:off x="10420203" y="-590696"/>
            <a:ext cx="1181392" cy="1181392"/>
          </a:xfrm>
          <a:prstGeom prst="chord">
            <a:avLst>
              <a:gd name="adj1" fmla="val 21598289"/>
              <a:gd name="adj2" fmla="val 1092646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ircle: Hollow 20">
            <a:extLst>
              <a:ext uri="{FF2B5EF4-FFF2-40B4-BE49-F238E27FC236}">
                <a16:creationId xmlns:a16="http://schemas.microsoft.com/office/drawing/2014/main" id="{D3453BAE-74EA-4394-8984-B5E8DC13CBC5}"/>
              </a:ext>
            </a:extLst>
          </p:cNvPr>
          <p:cNvSpPr/>
          <p:nvPr/>
        </p:nvSpPr>
        <p:spPr>
          <a:xfrm>
            <a:off x="1238266" y="5539894"/>
            <a:ext cx="961305" cy="961305"/>
          </a:xfrm>
          <a:prstGeom prst="donut">
            <a:avLst>
              <a:gd name="adj" fmla="val 11538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AF5120-69FF-441E-99B4-EB2FCE8B2AB0}"/>
              </a:ext>
            </a:extLst>
          </p:cNvPr>
          <p:cNvSpPr txBox="1"/>
          <p:nvPr/>
        </p:nvSpPr>
        <p:spPr>
          <a:xfrm>
            <a:off x="2461409" y="2563528"/>
            <a:ext cx="4070957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400" b="1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Awesome</a:t>
            </a:r>
          </a:p>
          <a:p>
            <a:pPr algn="r"/>
            <a:r>
              <a:rPr lang="en-GB" altLang="ko-KR" sz="4400" b="1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P</a:t>
            </a:r>
            <a:r>
              <a:rPr lang="en-US" altLang="ko-KR" sz="4400" b="1" dirty="0" err="1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resentation</a:t>
            </a:r>
            <a:endParaRPr lang="en-US" altLang="ko-KR" sz="4400" b="1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</p:txBody>
      </p:sp>
      <p:grpSp>
        <p:nvGrpSpPr>
          <p:cNvPr id="24" name="그룹 39">
            <a:extLst>
              <a:ext uri="{FF2B5EF4-FFF2-40B4-BE49-F238E27FC236}">
                <a16:creationId xmlns:a16="http://schemas.microsoft.com/office/drawing/2014/main" id="{A0176230-6EFC-43BD-9092-297F9F257DFE}"/>
              </a:ext>
            </a:extLst>
          </p:cNvPr>
          <p:cNvGrpSpPr/>
          <p:nvPr/>
        </p:nvGrpSpPr>
        <p:grpSpPr>
          <a:xfrm>
            <a:off x="3097984" y="4379304"/>
            <a:ext cx="2797803" cy="2137017"/>
            <a:chOff x="6975883" y="3736778"/>
            <a:chExt cx="4594794" cy="213701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DD70ADE-824C-4431-B0BA-E2C3FF20DECC}"/>
                </a:ext>
              </a:extLst>
            </p:cNvPr>
            <p:cNvSpPr txBox="1"/>
            <p:nvPr/>
          </p:nvSpPr>
          <p:spPr>
            <a:xfrm>
              <a:off x="6975883" y="4119469"/>
              <a:ext cx="459479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F903A96-E307-4705-954F-7800963DDEBF}"/>
                </a:ext>
              </a:extLst>
            </p:cNvPr>
            <p:cNvSpPr txBox="1"/>
            <p:nvPr/>
          </p:nvSpPr>
          <p:spPr>
            <a:xfrm>
              <a:off x="6975883" y="3736778"/>
              <a:ext cx="45947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8C30DAF3-1F70-4D47-B33E-53FB16221EB2}"/>
              </a:ext>
            </a:extLst>
          </p:cNvPr>
          <p:cNvSpPr/>
          <p:nvPr/>
        </p:nvSpPr>
        <p:spPr>
          <a:xfrm>
            <a:off x="11044794" y="5607369"/>
            <a:ext cx="698568" cy="69856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567A6E-2509-4A1D-907B-06B51B0C8672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</p:sp>
    </p:spTree>
    <p:extLst>
      <p:ext uri="{BB962C8B-B14F-4D97-AF65-F5344CB8AC3E}">
        <p14:creationId xmlns:p14="http://schemas.microsoft.com/office/powerpoint/2010/main" val="26014837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0E808FC-A597-4222-BF41-6B4FF282FC32}"/>
              </a:ext>
            </a:extLst>
          </p:cNvPr>
          <p:cNvGrpSpPr/>
          <p:nvPr/>
        </p:nvGrpSpPr>
        <p:grpSpPr>
          <a:xfrm>
            <a:off x="1011885" y="3249031"/>
            <a:ext cx="10214640" cy="2286000"/>
            <a:chOff x="676760" y="2727176"/>
            <a:chExt cx="7925071" cy="2286000"/>
          </a:xfrm>
        </p:grpSpPr>
        <p:sp>
          <p:nvSpPr>
            <p:cNvPr id="4" name="Freeform 2">
              <a:extLst>
                <a:ext uri="{FF2B5EF4-FFF2-40B4-BE49-F238E27FC236}">
                  <a16:creationId xmlns:a16="http://schemas.microsoft.com/office/drawing/2014/main" id="{381B5FF2-1F12-45CA-B06E-6193CDDB239E}"/>
                </a:ext>
              </a:extLst>
            </p:cNvPr>
            <p:cNvSpPr/>
            <p:nvPr/>
          </p:nvSpPr>
          <p:spPr>
            <a:xfrm>
              <a:off x="676760" y="4436233"/>
              <a:ext cx="1787568" cy="576943"/>
            </a:xfrm>
            <a:custGeom>
              <a:avLst/>
              <a:gdLst>
                <a:gd name="connsiteX0" fmla="*/ 0 w 1469571"/>
                <a:gd name="connsiteY0" fmla="*/ 576943 h 576943"/>
                <a:gd name="connsiteX1" fmla="*/ 1469571 w 1469571"/>
                <a:gd name="connsiteY1" fmla="*/ 576943 h 576943"/>
                <a:gd name="connsiteX2" fmla="*/ 1469571 w 1469571"/>
                <a:gd name="connsiteY2" fmla="*/ 0 h 576943"/>
                <a:gd name="connsiteX0" fmla="*/ 0 w 1992085"/>
                <a:gd name="connsiteY0" fmla="*/ 576943 h 576943"/>
                <a:gd name="connsiteX1" fmla="*/ 1992085 w 1992085"/>
                <a:gd name="connsiteY1" fmla="*/ 576943 h 576943"/>
                <a:gd name="connsiteX2" fmla="*/ 1992085 w 1992085"/>
                <a:gd name="connsiteY2" fmla="*/ 0 h 576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92085" h="576943">
                  <a:moveTo>
                    <a:pt x="0" y="576943"/>
                  </a:moveTo>
                  <a:lnTo>
                    <a:pt x="1992085" y="576943"/>
                  </a:lnTo>
                  <a:lnTo>
                    <a:pt x="1992085" y="0"/>
                  </a:lnTo>
                </a:path>
              </a:pathLst>
            </a:custGeom>
            <a:ln w="508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78C10501-2130-4859-91F1-6372C218EB3C}"/>
                </a:ext>
              </a:extLst>
            </p:cNvPr>
            <p:cNvSpPr/>
            <p:nvPr/>
          </p:nvSpPr>
          <p:spPr>
            <a:xfrm>
              <a:off x="2459969" y="3881062"/>
              <a:ext cx="1469571" cy="576943"/>
            </a:xfrm>
            <a:custGeom>
              <a:avLst/>
              <a:gdLst>
                <a:gd name="connsiteX0" fmla="*/ 0 w 1469571"/>
                <a:gd name="connsiteY0" fmla="*/ 576943 h 576943"/>
                <a:gd name="connsiteX1" fmla="*/ 1469571 w 1469571"/>
                <a:gd name="connsiteY1" fmla="*/ 576943 h 576943"/>
                <a:gd name="connsiteX2" fmla="*/ 1469571 w 1469571"/>
                <a:gd name="connsiteY2" fmla="*/ 0 h 576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69571" h="576943">
                  <a:moveTo>
                    <a:pt x="0" y="576943"/>
                  </a:moveTo>
                  <a:lnTo>
                    <a:pt x="1469571" y="576943"/>
                  </a:lnTo>
                  <a:lnTo>
                    <a:pt x="1469571" y="0"/>
                  </a:lnTo>
                </a:path>
              </a:pathLst>
            </a:custGeom>
            <a:ln w="508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F88BAA72-89E0-42D7-BD3D-356E47207541}"/>
                </a:ext>
              </a:extLst>
            </p:cNvPr>
            <p:cNvSpPr/>
            <p:nvPr/>
          </p:nvSpPr>
          <p:spPr>
            <a:xfrm>
              <a:off x="3911408" y="3304119"/>
              <a:ext cx="1469571" cy="576943"/>
            </a:xfrm>
            <a:custGeom>
              <a:avLst/>
              <a:gdLst>
                <a:gd name="connsiteX0" fmla="*/ 0 w 1469571"/>
                <a:gd name="connsiteY0" fmla="*/ 576943 h 576943"/>
                <a:gd name="connsiteX1" fmla="*/ 1469571 w 1469571"/>
                <a:gd name="connsiteY1" fmla="*/ 576943 h 576943"/>
                <a:gd name="connsiteX2" fmla="*/ 1469571 w 1469571"/>
                <a:gd name="connsiteY2" fmla="*/ 0 h 576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69571" h="576943">
                  <a:moveTo>
                    <a:pt x="0" y="576943"/>
                  </a:moveTo>
                  <a:lnTo>
                    <a:pt x="1469571" y="576943"/>
                  </a:lnTo>
                  <a:lnTo>
                    <a:pt x="1469571" y="0"/>
                  </a:lnTo>
                </a:path>
              </a:pathLst>
            </a:custGeom>
            <a:ln w="508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B8B1F068-D551-4BD7-AF24-015E2C101E7E}"/>
                </a:ext>
              </a:extLst>
            </p:cNvPr>
            <p:cNvSpPr/>
            <p:nvPr/>
          </p:nvSpPr>
          <p:spPr>
            <a:xfrm>
              <a:off x="5361961" y="2727176"/>
              <a:ext cx="1469571" cy="576943"/>
            </a:xfrm>
            <a:custGeom>
              <a:avLst/>
              <a:gdLst>
                <a:gd name="connsiteX0" fmla="*/ 0 w 1469571"/>
                <a:gd name="connsiteY0" fmla="*/ 576943 h 576943"/>
                <a:gd name="connsiteX1" fmla="*/ 1469571 w 1469571"/>
                <a:gd name="connsiteY1" fmla="*/ 576943 h 576943"/>
                <a:gd name="connsiteX2" fmla="*/ 1469571 w 1469571"/>
                <a:gd name="connsiteY2" fmla="*/ 0 h 576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69571" h="576943">
                  <a:moveTo>
                    <a:pt x="0" y="576943"/>
                  </a:moveTo>
                  <a:lnTo>
                    <a:pt x="1469571" y="576943"/>
                  </a:lnTo>
                  <a:lnTo>
                    <a:pt x="1469571" y="0"/>
                  </a:lnTo>
                </a:path>
              </a:pathLst>
            </a:custGeom>
            <a:ln w="508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0A4954D-FA03-40A9-9A2D-DFE99EC6336E}"/>
                </a:ext>
              </a:extLst>
            </p:cNvPr>
            <p:cNvCxnSpPr/>
            <p:nvPr/>
          </p:nvCxnSpPr>
          <p:spPr>
            <a:xfrm>
              <a:off x="6814072" y="2727176"/>
              <a:ext cx="1787759" cy="0"/>
            </a:xfrm>
            <a:prstGeom prst="line">
              <a:avLst/>
            </a:prstGeom>
            <a:ln w="508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7F211222-1B76-4CBC-9963-EA8A2D0CC344}"/>
              </a:ext>
            </a:extLst>
          </p:cNvPr>
          <p:cNvSpPr/>
          <p:nvPr/>
        </p:nvSpPr>
        <p:spPr>
          <a:xfrm>
            <a:off x="1919879" y="5210775"/>
            <a:ext cx="626740" cy="6267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933344-81BA-49A0-B767-5C1D03D0F4A0}"/>
              </a:ext>
            </a:extLst>
          </p:cNvPr>
          <p:cNvSpPr/>
          <p:nvPr/>
        </p:nvSpPr>
        <p:spPr>
          <a:xfrm>
            <a:off x="3854746" y="4640537"/>
            <a:ext cx="626740" cy="6267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6A72EFF-1B90-48FD-9FBC-F844751AB79D}"/>
              </a:ext>
            </a:extLst>
          </p:cNvPr>
          <p:cNvSpPr/>
          <p:nvPr/>
        </p:nvSpPr>
        <p:spPr>
          <a:xfrm>
            <a:off x="5782630" y="4070300"/>
            <a:ext cx="626740" cy="6267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C82CB53-B5A7-4729-A38D-B8ABD8268462}"/>
              </a:ext>
            </a:extLst>
          </p:cNvPr>
          <p:cNvSpPr/>
          <p:nvPr/>
        </p:nvSpPr>
        <p:spPr>
          <a:xfrm>
            <a:off x="7735119" y="3500063"/>
            <a:ext cx="626740" cy="6267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DCF77AE-A232-42C0-97A1-5A51FC5B4DFB}"/>
              </a:ext>
            </a:extLst>
          </p:cNvPr>
          <p:cNvSpPr/>
          <p:nvPr/>
        </p:nvSpPr>
        <p:spPr>
          <a:xfrm>
            <a:off x="9661685" y="2929826"/>
            <a:ext cx="626740" cy="6267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F3B2EEE-2380-4251-8C88-D8F921EE87C4}"/>
              </a:ext>
            </a:extLst>
          </p:cNvPr>
          <p:cNvGrpSpPr/>
          <p:nvPr/>
        </p:nvGrpSpPr>
        <p:grpSpPr>
          <a:xfrm>
            <a:off x="2151608" y="4454473"/>
            <a:ext cx="155342" cy="630290"/>
            <a:chOff x="1408027" y="3273555"/>
            <a:chExt cx="155342" cy="630290"/>
          </a:xfrm>
          <a:solidFill>
            <a:schemeClr val="accent6"/>
          </a:solidFill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482B1BE-612E-4C4F-A5BB-299412124FDC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0D5D900-5A95-41EC-AF1C-3AC7779E7F88}"/>
                </a:ext>
              </a:extLst>
            </p:cNvPr>
            <p:cNvSpPr/>
            <p:nvPr/>
          </p:nvSpPr>
          <p:spPr>
            <a:xfrm>
              <a:off x="1408027" y="3511029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BFBAE5E-A0BC-48DC-971B-8519F0A9669E}"/>
                </a:ext>
              </a:extLst>
            </p:cNvPr>
            <p:cNvSpPr/>
            <p:nvPr/>
          </p:nvSpPr>
          <p:spPr>
            <a:xfrm>
              <a:off x="1408027" y="327355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A9C043C-A641-4E20-8641-1AA4A7EF6B27}"/>
              </a:ext>
            </a:extLst>
          </p:cNvPr>
          <p:cNvGrpSpPr/>
          <p:nvPr/>
        </p:nvGrpSpPr>
        <p:grpSpPr>
          <a:xfrm>
            <a:off x="4090446" y="3923625"/>
            <a:ext cx="155342" cy="630290"/>
            <a:chOff x="1408027" y="3273555"/>
            <a:chExt cx="155342" cy="630290"/>
          </a:xfrm>
          <a:solidFill>
            <a:schemeClr val="accent1"/>
          </a:solidFill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B075E01-0928-45D8-8FA3-B16E5B28CDC5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CAD1C6F-151B-47EB-BC66-90754CFFE26D}"/>
                </a:ext>
              </a:extLst>
            </p:cNvPr>
            <p:cNvSpPr/>
            <p:nvPr/>
          </p:nvSpPr>
          <p:spPr>
            <a:xfrm>
              <a:off x="1408027" y="3511029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42D7004-E479-4847-BDD7-525FBF367DF0}"/>
                </a:ext>
              </a:extLst>
            </p:cNvPr>
            <p:cNvSpPr/>
            <p:nvPr/>
          </p:nvSpPr>
          <p:spPr>
            <a:xfrm>
              <a:off x="1408027" y="327355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E8899C0-8492-443A-95E6-8C4F27D7E1CD}"/>
              </a:ext>
            </a:extLst>
          </p:cNvPr>
          <p:cNvGrpSpPr/>
          <p:nvPr/>
        </p:nvGrpSpPr>
        <p:grpSpPr>
          <a:xfrm>
            <a:off x="6018330" y="3352785"/>
            <a:ext cx="155342" cy="630290"/>
            <a:chOff x="1408027" y="3273555"/>
            <a:chExt cx="155342" cy="630290"/>
          </a:xfrm>
          <a:solidFill>
            <a:schemeClr val="accent2"/>
          </a:solidFill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B2592DF-5A55-4D8D-8A11-423D2A083A95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1553D60-7A90-4BF3-9300-2D7F59FDC60E}"/>
                </a:ext>
              </a:extLst>
            </p:cNvPr>
            <p:cNvSpPr/>
            <p:nvPr/>
          </p:nvSpPr>
          <p:spPr>
            <a:xfrm>
              <a:off x="1408027" y="3511029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D2F4DA7-280F-4DD2-8604-DD167685FFFF}"/>
                </a:ext>
              </a:extLst>
            </p:cNvPr>
            <p:cNvSpPr/>
            <p:nvPr/>
          </p:nvSpPr>
          <p:spPr>
            <a:xfrm>
              <a:off x="1408027" y="327355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83A4701-2601-4814-8AAD-50A1AF4D7F66}"/>
              </a:ext>
            </a:extLst>
          </p:cNvPr>
          <p:cNvGrpSpPr/>
          <p:nvPr/>
        </p:nvGrpSpPr>
        <p:grpSpPr>
          <a:xfrm>
            <a:off x="7970818" y="4253543"/>
            <a:ext cx="155342" cy="630290"/>
            <a:chOff x="1408027" y="3273555"/>
            <a:chExt cx="155342" cy="630290"/>
          </a:xfrm>
          <a:solidFill>
            <a:schemeClr val="accent3"/>
          </a:solidFill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D6640DB-77E5-49DD-AA98-24CF8695C96B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B2E2FE9-1E4D-4818-8879-BD25B6E90A3F}"/>
                </a:ext>
              </a:extLst>
            </p:cNvPr>
            <p:cNvSpPr/>
            <p:nvPr/>
          </p:nvSpPr>
          <p:spPr>
            <a:xfrm>
              <a:off x="1408027" y="3511029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77BCD1E-0102-42BC-826B-B3E3ED28A023}"/>
                </a:ext>
              </a:extLst>
            </p:cNvPr>
            <p:cNvSpPr/>
            <p:nvPr/>
          </p:nvSpPr>
          <p:spPr>
            <a:xfrm>
              <a:off x="1408027" y="327355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3CE5BBE-467F-40E0-BE71-A852D033C06D}"/>
              </a:ext>
            </a:extLst>
          </p:cNvPr>
          <p:cNvGrpSpPr/>
          <p:nvPr/>
        </p:nvGrpSpPr>
        <p:grpSpPr>
          <a:xfrm>
            <a:off x="9897384" y="3680387"/>
            <a:ext cx="155342" cy="630290"/>
            <a:chOff x="1408027" y="3273555"/>
            <a:chExt cx="155342" cy="630290"/>
          </a:xfrm>
          <a:solidFill>
            <a:schemeClr val="accent4"/>
          </a:solidFill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8A203E8-6074-43D7-A389-471FE9507FB0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8E0D8C3-DE42-49BF-A441-3A38EDD8497D}"/>
                </a:ext>
              </a:extLst>
            </p:cNvPr>
            <p:cNvSpPr/>
            <p:nvPr/>
          </p:nvSpPr>
          <p:spPr>
            <a:xfrm>
              <a:off x="1408027" y="3511029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32BBF96-D198-45A8-A18E-16836CDDDBF4}"/>
                </a:ext>
              </a:extLst>
            </p:cNvPr>
            <p:cNvSpPr/>
            <p:nvPr/>
          </p:nvSpPr>
          <p:spPr>
            <a:xfrm>
              <a:off x="1408027" y="327355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C84CDBA-6153-4BBC-BB69-A8743BF26404}"/>
              </a:ext>
            </a:extLst>
          </p:cNvPr>
          <p:cNvGrpSpPr/>
          <p:nvPr/>
        </p:nvGrpSpPr>
        <p:grpSpPr>
          <a:xfrm>
            <a:off x="1225457" y="3026499"/>
            <a:ext cx="2015584" cy="1261884"/>
            <a:chOff x="1715370" y="1766707"/>
            <a:chExt cx="1472234" cy="1261884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B5939B7-44E4-4D7C-8D85-74DB6AD576C6}"/>
                </a:ext>
              </a:extLst>
            </p:cNvPr>
            <p:cNvSpPr txBox="1"/>
            <p:nvPr/>
          </p:nvSpPr>
          <p:spPr>
            <a:xfrm>
              <a:off x="1724504" y="2012928"/>
              <a:ext cx="14631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385247D-7E45-42F3-B377-7D3B5D28E70C}"/>
                </a:ext>
              </a:extLst>
            </p:cNvPr>
            <p:cNvSpPr txBox="1"/>
            <p:nvPr/>
          </p:nvSpPr>
          <p:spPr>
            <a:xfrm>
              <a:off x="1715370" y="1766707"/>
              <a:ext cx="1470878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D97D8B9-482B-4F17-880F-8F37AFBF0E02}"/>
              </a:ext>
            </a:extLst>
          </p:cNvPr>
          <p:cNvGrpSpPr/>
          <p:nvPr/>
        </p:nvGrpSpPr>
        <p:grpSpPr>
          <a:xfrm>
            <a:off x="3160324" y="2507129"/>
            <a:ext cx="2015584" cy="1261884"/>
            <a:chOff x="1715370" y="1766707"/>
            <a:chExt cx="1472234" cy="1261884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5F83794-3538-44F1-92E7-C5C6528DD501}"/>
                </a:ext>
              </a:extLst>
            </p:cNvPr>
            <p:cNvSpPr txBox="1"/>
            <p:nvPr/>
          </p:nvSpPr>
          <p:spPr>
            <a:xfrm>
              <a:off x="1724504" y="2012928"/>
              <a:ext cx="14631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6E4F28F-46D1-4B33-8FAA-7024F13E8E2F}"/>
                </a:ext>
              </a:extLst>
            </p:cNvPr>
            <p:cNvSpPr txBox="1"/>
            <p:nvPr/>
          </p:nvSpPr>
          <p:spPr>
            <a:xfrm>
              <a:off x="1715370" y="1766707"/>
              <a:ext cx="1470878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84CC9C5-D253-401E-877A-5BE039B68474}"/>
              </a:ext>
            </a:extLst>
          </p:cNvPr>
          <p:cNvGrpSpPr/>
          <p:nvPr/>
        </p:nvGrpSpPr>
        <p:grpSpPr>
          <a:xfrm>
            <a:off x="5088208" y="1946467"/>
            <a:ext cx="2015584" cy="1261884"/>
            <a:chOff x="1715370" y="1766707"/>
            <a:chExt cx="1472234" cy="1261884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44A6CE9-0D0D-487B-B56A-94DAB76DBB6A}"/>
                </a:ext>
              </a:extLst>
            </p:cNvPr>
            <p:cNvSpPr txBox="1"/>
            <p:nvPr/>
          </p:nvSpPr>
          <p:spPr>
            <a:xfrm>
              <a:off x="1724504" y="2012928"/>
              <a:ext cx="14631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C9A539B-3E60-4D45-A031-F3292A7ACB2C}"/>
                </a:ext>
              </a:extLst>
            </p:cNvPr>
            <p:cNvSpPr txBox="1"/>
            <p:nvPr/>
          </p:nvSpPr>
          <p:spPr>
            <a:xfrm>
              <a:off x="1715370" y="1766707"/>
              <a:ext cx="1470878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6E70D6E-5172-4101-8059-68B2FF54D2E4}"/>
              </a:ext>
            </a:extLst>
          </p:cNvPr>
          <p:cNvGrpSpPr/>
          <p:nvPr/>
        </p:nvGrpSpPr>
        <p:grpSpPr>
          <a:xfrm>
            <a:off x="7040697" y="5051223"/>
            <a:ext cx="2015584" cy="1261884"/>
            <a:chOff x="1715370" y="1766707"/>
            <a:chExt cx="1472234" cy="1261884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E9C2D9E-87F5-461F-9A4E-2627FB374300}"/>
                </a:ext>
              </a:extLst>
            </p:cNvPr>
            <p:cNvSpPr txBox="1"/>
            <p:nvPr/>
          </p:nvSpPr>
          <p:spPr>
            <a:xfrm>
              <a:off x="1724504" y="2012928"/>
              <a:ext cx="14631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8453FC0-DBE0-47CA-BCE0-058713C96545}"/>
                </a:ext>
              </a:extLst>
            </p:cNvPr>
            <p:cNvSpPr txBox="1"/>
            <p:nvPr/>
          </p:nvSpPr>
          <p:spPr>
            <a:xfrm>
              <a:off x="1715370" y="1766707"/>
              <a:ext cx="1470878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7C340BF-C80E-4D1F-AB48-B7EDE3C90181}"/>
              </a:ext>
            </a:extLst>
          </p:cNvPr>
          <p:cNvGrpSpPr/>
          <p:nvPr/>
        </p:nvGrpSpPr>
        <p:grpSpPr>
          <a:xfrm>
            <a:off x="8967263" y="4493486"/>
            <a:ext cx="2015584" cy="1261884"/>
            <a:chOff x="1715370" y="1766707"/>
            <a:chExt cx="1472234" cy="1261884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3CC707F-6264-4773-933C-7F43DAE80111}"/>
                </a:ext>
              </a:extLst>
            </p:cNvPr>
            <p:cNvSpPr txBox="1"/>
            <p:nvPr/>
          </p:nvSpPr>
          <p:spPr>
            <a:xfrm>
              <a:off x="1724504" y="2012928"/>
              <a:ext cx="14631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ADE624A-73A4-4FC7-A060-E7F9A9283402}"/>
                </a:ext>
              </a:extLst>
            </p:cNvPr>
            <p:cNvSpPr txBox="1"/>
            <p:nvPr/>
          </p:nvSpPr>
          <p:spPr>
            <a:xfrm>
              <a:off x="1715370" y="1766707"/>
              <a:ext cx="1470878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9" name="Rectangle 30">
            <a:extLst>
              <a:ext uri="{FF2B5EF4-FFF2-40B4-BE49-F238E27FC236}">
                <a16:creationId xmlns:a16="http://schemas.microsoft.com/office/drawing/2014/main" id="{72C1888B-4C0B-43D3-B6A4-5E3AB9010589}"/>
              </a:ext>
            </a:extLst>
          </p:cNvPr>
          <p:cNvSpPr/>
          <p:nvPr/>
        </p:nvSpPr>
        <p:spPr>
          <a:xfrm>
            <a:off x="5937396" y="4215861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0" name="Parallelogram 30">
            <a:extLst>
              <a:ext uri="{FF2B5EF4-FFF2-40B4-BE49-F238E27FC236}">
                <a16:creationId xmlns:a16="http://schemas.microsoft.com/office/drawing/2014/main" id="{432EE828-49B9-43B2-89DB-56C2EE987EA4}"/>
              </a:ext>
            </a:extLst>
          </p:cNvPr>
          <p:cNvSpPr/>
          <p:nvPr/>
        </p:nvSpPr>
        <p:spPr>
          <a:xfrm flipH="1">
            <a:off x="2063659" y="5359001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1" name="Round Same Side Corner Rectangle 11">
            <a:extLst>
              <a:ext uri="{FF2B5EF4-FFF2-40B4-BE49-F238E27FC236}">
                <a16:creationId xmlns:a16="http://schemas.microsoft.com/office/drawing/2014/main" id="{14CAE1C1-7C2A-48EB-A0A0-EF262F30839B}"/>
              </a:ext>
            </a:extLst>
          </p:cNvPr>
          <p:cNvSpPr>
            <a:spLocks noChangeAspect="1"/>
          </p:cNvSpPr>
          <p:nvPr/>
        </p:nvSpPr>
        <p:spPr>
          <a:xfrm rot="9900000">
            <a:off x="9788202" y="3088401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2" name="Rectangle 36">
            <a:extLst>
              <a:ext uri="{FF2B5EF4-FFF2-40B4-BE49-F238E27FC236}">
                <a16:creationId xmlns:a16="http://schemas.microsoft.com/office/drawing/2014/main" id="{6E0971E4-8E30-4FD6-BBE9-F01234BF6F07}"/>
              </a:ext>
            </a:extLst>
          </p:cNvPr>
          <p:cNvSpPr/>
          <p:nvPr/>
        </p:nvSpPr>
        <p:spPr>
          <a:xfrm>
            <a:off x="7869547" y="3679021"/>
            <a:ext cx="351597" cy="293907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3" name="자유형 151">
            <a:extLst>
              <a:ext uri="{FF2B5EF4-FFF2-40B4-BE49-F238E27FC236}">
                <a16:creationId xmlns:a16="http://schemas.microsoft.com/office/drawing/2014/main" id="{3A7F15DA-D022-4B34-A12B-B7D7ED250B37}"/>
              </a:ext>
            </a:extLst>
          </p:cNvPr>
          <p:cNvSpPr/>
          <p:nvPr/>
        </p:nvSpPr>
        <p:spPr>
          <a:xfrm>
            <a:off x="3989822" y="4772824"/>
            <a:ext cx="369092" cy="387388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42473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arallelogram 31">
            <a:extLst>
              <a:ext uri="{FF2B5EF4-FFF2-40B4-BE49-F238E27FC236}">
                <a16:creationId xmlns:a16="http://schemas.microsoft.com/office/drawing/2014/main" id="{5EDB0100-51F4-4A63-9324-5E6EE49ED17D}"/>
              </a:ext>
            </a:extLst>
          </p:cNvPr>
          <p:cNvSpPr/>
          <p:nvPr/>
        </p:nvSpPr>
        <p:spPr>
          <a:xfrm rot="17189728" flipV="1">
            <a:off x="7166795" y="-174085"/>
            <a:ext cx="3861054" cy="3871216"/>
          </a:xfrm>
          <a:custGeom>
            <a:avLst/>
            <a:gdLst>
              <a:gd name="connsiteX0" fmla="*/ 0 w 4087208"/>
              <a:gd name="connsiteY0" fmla="*/ 3871216 h 3871216"/>
              <a:gd name="connsiteX1" fmla="*/ 2704161 w 4087208"/>
              <a:gd name="connsiteY1" fmla="*/ 0 h 3871216"/>
              <a:gd name="connsiteX2" fmla="*/ 4087208 w 4087208"/>
              <a:gd name="connsiteY2" fmla="*/ 0 h 3871216"/>
              <a:gd name="connsiteX3" fmla="*/ 1383047 w 4087208"/>
              <a:gd name="connsiteY3" fmla="*/ 3871216 h 3871216"/>
              <a:gd name="connsiteX4" fmla="*/ 0 w 4087208"/>
              <a:gd name="connsiteY4" fmla="*/ 3871216 h 3871216"/>
              <a:gd name="connsiteX0" fmla="*/ 0 w 3861054"/>
              <a:gd name="connsiteY0" fmla="*/ 3541725 h 3871216"/>
              <a:gd name="connsiteX1" fmla="*/ 2478007 w 3861054"/>
              <a:gd name="connsiteY1" fmla="*/ 0 h 3871216"/>
              <a:gd name="connsiteX2" fmla="*/ 3861054 w 3861054"/>
              <a:gd name="connsiteY2" fmla="*/ 0 h 3871216"/>
              <a:gd name="connsiteX3" fmla="*/ 1156893 w 3861054"/>
              <a:gd name="connsiteY3" fmla="*/ 3871216 h 3871216"/>
              <a:gd name="connsiteX4" fmla="*/ 0 w 3861054"/>
              <a:gd name="connsiteY4" fmla="*/ 3541725 h 3871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1054" h="3871216">
                <a:moveTo>
                  <a:pt x="0" y="3541725"/>
                </a:moveTo>
                <a:lnTo>
                  <a:pt x="2478007" y="0"/>
                </a:lnTo>
                <a:lnTo>
                  <a:pt x="3861054" y="0"/>
                </a:lnTo>
                <a:lnTo>
                  <a:pt x="1156893" y="3871216"/>
                </a:lnTo>
                <a:lnTo>
                  <a:pt x="0" y="3541725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D2B27D1-FD8D-461E-A3B5-13D148C11EE5}"/>
              </a:ext>
            </a:extLst>
          </p:cNvPr>
          <p:cNvSpPr/>
          <p:nvPr/>
        </p:nvSpPr>
        <p:spPr>
          <a:xfrm>
            <a:off x="2123581" y="0"/>
            <a:ext cx="4967925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C0BC77D-F7C1-490E-BEA2-11422C682137}"/>
              </a:ext>
            </a:extLst>
          </p:cNvPr>
          <p:cNvSpPr/>
          <p:nvPr/>
        </p:nvSpPr>
        <p:spPr>
          <a:xfrm>
            <a:off x="6126039" y="458570"/>
            <a:ext cx="975742" cy="5982997"/>
          </a:xfrm>
          <a:custGeom>
            <a:avLst/>
            <a:gdLst>
              <a:gd name="connsiteX0" fmla="*/ 975742 w 975742"/>
              <a:gd name="connsiteY0" fmla="*/ 4934767 h 6044194"/>
              <a:gd name="connsiteX1" fmla="*/ 975742 w 975742"/>
              <a:gd name="connsiteY1" fmla="*/ 5193173 h 6044194"/>
              <a:gd name="connsiteX2" fmla="*/ 945305 w 975742"/>
              <a:gd name="connsiteY2" fmla="*/ 5193173 h 6044194"/>
              <a:gd name="connsiteX3" fmla="*/ 945305 w 975742"/>
              <a:gd name="connsiteY3" fmla="*/ 4935722 h 6044194"/>
              <a:gd name="connsiteX4" fmla="*/ 958158 w 975742"/>
              <a:gd name="connsiteY4" fmla="*/ 4938317 h 6044194"/>
              <a:gd name="connsiteX5" fmla="*/ 892946 w 975742"/>
              <a:gd name="connsiteY5" fmla="*/ 4925152 h 6044194"/>
              <a:gd name="connsiteX6" fmla="*/ 927017 w 975742"/>
              <a:gd name="connsiteY6" fmla="*/ 4932030 h 6044194"/>
              <a:gd name="connsiteX7" fmla="*/ 927017 w 975742"/>
              <a:gd name="connsiteY7" fmla="*/ 5193173 h 6044194"/>
              <a:gd name="connsiteX8" fmla="*/ 892946 w 975742"/>
              <a:gd name="connsiteY8" fmla="*/ 5193173 h 6044194"/>
              <a:gd name="connsiteX9" fmla="*/ 975742 w 975742"/>
              <a:gd name="connsiteY9" fmla="*/ 4879134 h 6044194"/>
              <a:gd name="connsiteX10" fmla="*/ 975742 w 975742"/>
              <a:gd name="connsiteY10" fmla="*/ 4911905 h 6044194"/>
              <a:gd name="connsiteX11" fmla="*/ 958158 w 975742"/>
              <a:gd name="connsiteY11" fmla="*/ 4915455 h 6044194"/>
              <a:gd name="connsiteX12" fmla="*/ 945305 w 975742"/>
              <a:gd name="connsiteY12" fmla="*/ 4912860 h 6044194"/>
              <a:gd name="connsiteX13" fmla="*/ 945305 w 975742"/>
              <a:gd name="connsiteY13" fmla="*/ 4880089 h 6044194"/>
              <a:gd name="connsiteX14" fmla="*/ 958158 w 975742"/>
              <a:gd name="connsiteY14" fmla="*/ 4882684 h 6044194"/>
              <a:gd name="connsiteX15" fmla="*/ 892946 w 975742"/>
              <a:gd name="connsiteY15" fmla="*/ 4869519 h 6044194"/>
              <a:gd name="connsiteX16" fmla="*/ 927017 w 975742"/>
              <a:gd name="connsiteY16" fmla="*/ 4876397 h 6044194"/>
              <a:gd name="connsiteX17" fmla="*/ 927017 w 975742"/>
              <a:gd name="connsiteY17" fmla="*/ 4909168 h 6044194"/>
              <a:gd name="connsiteX18" fmla="*/ 892946 w 975742"/>
              <a:gd name="connsiteY18" fmla="*/ 4902290 h 6044194"/>
              <a:gd name="connsiteX19" fmla="*/ 874658 w 975742"/>
              <a:gd name="connsiteY19" fmla="*/ 4286933 h 6044194"/>
              <a:gd name="connsiteX20" fmla="*/ 874658 w 975742"/>
              <a:gd name="connsiteY20" fmla="*/ 4319704 h 6044194"/>
              <a:gd name="connsiteX21" fmla="*/ 845309 w 975742"/>
              <a:gd name="connsiteY21" fmla="*/ 4325629 h 6044194"/>
              <a:gd name="connsiteX22" fmla="*/ 668239 w 975742"/>
              <a:gd name="connsiteY22" fmla="*/ 4592765 h 6044194"/>
              <a:gd name="connsiteX23" fmla="*/ 845309 w 975742"/>
              <a:gd name="connsiteY23" fmla="*/ 4859901 h 6044194"/>
              <a:gd name="connsiteX24" fmla="*/ 874658 w 975742"/>
              <a:gd name="connsiteY24" fmla="*/ 4865826 h 6044194"/>
              <a:gd name="connsiteX25" fmla="*/ 874658 w 975742"/>
              <a:gd name="connsiteY25" fmla="*/ 4898597 h 6044194"/>
              <a:gd name="connsiteX26" fmla="*/ 832553 w 975742"/>
              <a:gd name="connsiteY26" fmla="*/ 4890097 h 6044194"/>
              <a:gd name="connsiteX27" fmla="*/ 635468 w 975742"/>
              <a:gd name="connsiteY27" fmla="*/ 4592765 h 6044194"/>
              <a:gd name="connsiteX28" fmla="*/ 832553 w 975742"/>
              <a:gd name="connsiteY28" fmla="*/ 4295434 h 6044194"/>
              <a:gd name="connsiteX29" fmla="*/ 927017 w 975742"/>
              <a:gd name="connsiteY29" fmla="*/ 4276362 h 6044194"/>
              <a:gd name="connsiteX30" fmla="*/ 927017 w 975742"/>
              <a:gd name="connsiteY30" fmla="*/ 4309133 h 6044194"/>
              <a:gd name="connsiteX31" fmla="*/ 892946 w 975742"/>
              <a:gd name="connsiteY31" fmla="*/ 4316012 h 6044194"/>
              <a:gd name="connsiteX32" fmla="*/ 892946 w 975742"/>
              <a:gd name="connsiteY32" fmla="*/ 4283241 h 6044194"/>
              <a:gd name="connsiteX33" fmla="*/ 958158 w 975742"/>
              <a:gd name="connsiteY33" fmla="*/ 4270075 h 6044194"/>
              <a:gd name="connsiteX34" fmla="*/ 975742 w 975742"/>
              <a:gd name="connsiteY34" fmla="*/ 4273625 h 6044194"/>
              <a:gd name="connsiteX35" fmla="*/ 975742 w 975742"/>
              <a:gd name="connsiteY35" fmla="*/ 4306396 h 6044194"/>
              <a:gd name="connsiteX36" fmla="*/ 958158 w 975742"/>
              <a:gd name="connsiteY36" fmla="*/ 4302846 h 6044194"/>
              <a:gd name="connsiteX37" fmla="*/ 945305 w 975742"/>
              <a:gd name="connsiteY37" fmla="*/ 4305441 h 6044194"/>
              <a:gd name="connsiteX38" fmla="*/ 945305 w 975742"/>
              <a:gd name="connsiteY38" fmla="*/ 4272670 h 6044194"/>
              <a:gd name="connsiteX39" fmla="*/ 810842 w 975742"/>
              <a:gd name="connsiteY39" fmla="*/ 251634 h 6044194"/>
              <a:gd name="connsiteX40" fmla="*/ 841551 w 975742"/>
              <a:gd name="connsiteY40" fmla="*/ 257329 h 6044194"/>
              <a:gd name="connsiteX41" fmla="*/ 839569 w 975742"/>
              <a:gd name="connsiteY41" fmla="*/ 292991 h 6044194"/>
              <a:gd name="connsiteX42" fmla="*/ 874658 w 975742"/>
              <a:gd name="connsiteY42" fmla="*/ 312291 h 6044194"/>
              <a:gd name="connsiteX43" fmla="*/ 874658 w 975742"/>
              <a:gd name="connsiteY43" fmla="*/ 4264071 h 6044194"/>
              <a:gd name="connsiteX44" fmla="*/ 823654 w 975742"/>
              <a:gd name="connsiteY44" fmla="*/ 4274368 h 6044194"/>
              <a:gd name="connsiteX45" fmla="*/ 612606 w 975742"/>
              <a:gd name="connsiteY45" fmla="*/ 4592765 h 6044194"/>
              <a:gd name="connsiteX46" fmla="*/ 823654 w 975742"/>
              <a:gd name="connsiteY46" fmla="*/ 4911162 h 6044194"/>
              <a:gd name="connsiteX47" fmla="*/ 874658 w 975742"/>
              <a:gd name="connsiteY47" fmla="*/ 4921459 h 6044194"/>
              <a:gd name="connsiteX48" fmla="*/ 874658 w 975742"/>
              <a:gd name="connsiteY48" fmla="*/ 5193173 h 6044194"/>
              <a:gd name="connsiteX49" fmla="*/ 681201 w 975742"/>
              <a:gd name="connsiteY49" fmla="*/ 5193173 h 6044194"/>
              <a:gd name="connsiteX50" fmla="*/ 681201 w 975742"/>
              <a:gd name="connsiteY50" fmla="*/ 5238892 h 6044194"/>
              <a:gd name="connsiteX51" fmla="*/ 975742 w 975742"/>
              <a:gd name="connsiteY51" fmla="*/ 5238892 h 6044194"/>
              <a:gd name="connsiteX52" fmla="*/ 975742 w 975742"/>
              <a:gd name="connsiteY52" fmla="*/ 6044194 h 6044194"/>
              <a:gd name="connsiteX53" fmla="*/ 965375 w 975742"/>
              <a:gd name="connsiteY53" fmla="*/ 6040701 h 6044194"/>
              <a:gd name="connsiteX54" fmla="*/ 948536 w 975742"/>
              <a:gd name="connsiteY54" fmla="*/ 6022621 h 6044194"/>
              <a:gd name="connsiteX55" fmla="*/ 964385 w 975742"/>
              <a:gd name="connsiteY55" fmla="*/ 6006772 h 6044194"/>
              <a:gd name="connsiteX56" fmla="*/ 964385 w 975742"/>
              <a:gd name="connsiteY56" fmla="*/ 5982997 h 6044194"/>
              <a:gd name="connsiteX57" fmla="*/ 3502 w 975742"/>
              <a:gd name="connsiteY57" fmla="*/ 5428261 h 6044194"/>
              <a:gd name="connsiteX58" fmla="*/ 88695 w 975742"/>
              <a:gd name="connsiteY58" fmla="*/ 5008247 h 6044194"/>
              <a:gd name="connsiteX59" fmla="*/ 364081 w 975742"/>
              <a:gd name="connsiteY59" fmla="*/ 4293035 h 6044194"/>
              <a:gd name="connsiteX60" fmla="*/ 251153 w 975742"/>
              <a:gd name="connsiteY60" fmla="*/ 3904719 h 6044194"/>
              <a:gd name="connsiteX61" fmla="*/ 278890 w 975742"/>
              <a:gd name="connsiteY61" fmla="*/ 3005254 h 6044194"/>
              <a:gd name="connsiteX62" fmla="*/ 322477 w 975742"/>
              <a:gd name="connsiteY62" fmla="*/ 3017142 h 6044194"/>
              <a:gd name="connsiteX63" fmla="*/ 601825 w 975742"/>
              <a:gd name="connsiteY63" fmla="*/ 3676880 h 6044194"/>
              <a:gd name="connsiteX64" fmla="*/ 807870 w 975742"/>
              <a:gd name="connsiteY64" fmla="*/ 3645181 h 6044194"/>
              <a:gd name="connsiteX65" fmla="*/ 829664 w 975742"/>
              <a:gd name="connsiteY65" fmla="*/ 1033959 h 6044194"/>
              <a:gd name="connsiteX66" fmla="*/ 714754 w 975742"/>
              <a:gd name="connsiteY66" fmla="*/ 845746 h 6044194"/>
              <a:gd name="connsiteX67" fmla="*/ 649374 w 975742"/>
              <a:gd name="connsiteY67" fmla="*/ 794235 h 6044194"/>
              <a:gd name="connsiteX68" fmla="*/ 683055 w 975742"/>
              <a:gd name="connsiteY68" fmla="*/ 713005 h 6044194"/>
              <a:gd name="connsiteX69" fmla="*/ 641449 w 975742"/>
              <a:gd name="connsiteY69" fmla="*/ 691213 h 6044194"/>
              <a:gd name="connsiteX70" fmla="*/ 611732 w 975742"/>
              <a:gd name="connsiteY70" fmla="*/ 713005 h 6044194"/>
              <a:gd name="connsiteX71" fmla="*/ 583995 w 975742"/>
              <a:gd name="connsiteY71" fmla="*/ 665456 h 6044194"/>
              <a:gd name="connsiteX72" fmla="*/ 591920 w 975742"/>
              <a:gd name="connsiteY72" fmla="*/ 647626 h 6044194"/>
              <a:gd name="connsiteX73" fmla="*/ 599845 w 975742"/>
              <a:gd name="connsiteY73" fmla="*/ 631777 h 6044194"/>
              <a:gd name="connsiteX74" fmla="*/ 655318 w 975742"/>
              <a:gd name="connsiteY74" fmla="*/ 629795 h 6044194"/>
              <a:gd name="connsiteX75" fmla="*/ 653336 w 975742"/>
              <a:gd name="connsiteY75" fmla="*/ 665456 h 6044194"/>
              <a:gd name="connsiteX76" fmla="*/ 692960 w 975742"/>
              <a:gd name="connsiteY76" fmla="*/ 687250 h 6044194"/>
              <a:gd name="connsiteX77" fmla="*/ 742491 w 975742"/>
              <a:gd name="connsiteY77" fmla="*/ 588190 h 6044194"/>
              <a:gd name="connsiteX78" fmla="*/ 702867 w 975742"/>
              <a:gd name="connsiteY78" fmla="*/ 566396 h 6044194"/>
              <a:gd name="connsiteX79" fmla="*/ 673148 w 975742"/>
              <a:gd name="connsiteY79" fmla="*/ 588190 h 6044194"/>
              <a:gd name="connsiteX80" fmla="*/ 645411 w 975742"/>
              <a:gd name="connsiteY80" fmla="*/ 540642 h 6044194"/>
              <a:gd name="connsiteX81" fmla="*/ 653336 w 975742"/>
              <a:gd name="connsiteY81" fmla="*/ 522810 h 6044194"/>
              <a:gd name="connsiteX82" fmla="*/ 663243 w 975742"/>
              <a:gd name="connsiteY82" fmla="*/ 506960 h 6044194"/>
              <a:gd name="connsiteX83" fmla="*/ 718717 w 975742"/>
              <a:gd name="connsiteY83" fmla="*/ 504980 h 6044194"/>
              <a:gd name="connsiteX84" fmla="*/ 716734 w 975742"/>
              <a:gd name="connsiteY84" fmla="*/ 540642 h 6044194"/>
              <a:gd name="connsiteX85" fmla="*/ 754378 w 975742"/>
              <a:gd name="connsiteY85" fmla="*/ 562434 h 6044194"/>
              <a:gd name="connsiteX86" fmla="*/ 803907 w 975742"/>
              <a:gd name="connsiteY86" fmla="*/ 463374 h 6044194"/>
              <a:gd name="connsiteX87" fmla="*/ 764283 w 975742"/>
              <a:gd name="connsiteY87" fmla="*/ 441582 h 6044194"/>
              <a:gd name="connsiteX88" fmla="*/ 734566 w 975742"/>
              <a:gd name="connsiteY88" fmla="*/ 463374 h 6044194"/>
              <a:gd name="connsiteX89" fmla="*/ 706829 w 975742"/>
              <a:gd name="connsiteY89" fmla="*/ 415825 h 6044194"/>
              <a:gd name="connsiteX90" fmla="*/ 714754 w 975742"/>
              <a:gd name="connsiteY90" fmla="*/ 397995 h 6044194"/>
              <a:gd name="connsiteX91" fmla="*/ 726641 w 975742"/>
              <a:gd name="connsiteY91" fmla="*/ 380163 h 6044194"/>
              <a:gd name="connsiteX92" fmla="*/ 782115 w 975742"/>
              <a:gd name="connsiteY92" fmla="*/ 378183 h 6044194"/>
              <a:gd name="connsiteX93" fmla="*/ 780133 w 975742"/>
              <a:gd name="connsiteY93" fmla="*/ 413845 h 6044194"/>
              <a:gd name="connsiteX94" fmla="*/ 819757 w 975742"/>
              <a:gd name="connsiteY94" fmla="*/ 435637 h 6044194"/>
              <a:gd name="connsiteX95" fmla="*/ 869288 w 975742"/>
              <a:gd name="connsiteY95" fmla="*/ 336577 h 6044194"/>
              <a:gd name="connsiteX96" fmla="*/ 827682 w 975742"/>
              <a:gd name="connsiteY96" fmla="*/ 314785 h 6044194"/>
              <a:gd name="connsiteX97" fmla="*/ 797965 w 975742"/>
              <a:gd name="connsiteY97" fmla="*/ 336577 h 6044194"/>
              <a:gd name="connsiteX98" fmla="*/ 770228 w 975742"/>
              <a:gd name="connsiteY98" fmla="*/ 289028 h 6044194"/>
              <a:gd name="connsiteX99" fmla="*/ 776170 w 975742"/>
              <a:gd name="connsiteY99" fmla="*/ 275161 h 6044194"/>
              <a:gd name="connsiteX100" fmla="*/ 786077 w 975742"/>
              <a:gd name="connsiteY100" fmla="*/ 259311 h 6044194"/>
              <a:gd name="connsiteX101" fmla="*/ 810842 w 975742"/>
              <a:gd name="connsiteY101" fmla="*/ 251634 h 6044194"/>
              <a:gd name="connsiteX102" fmla="*/ 876221 w 975742"/>
              <a:gd name="connsiteY102" fmla="*/ 124837 h 6044194"/>
              <a:gd name="connsiteX103" fmla="*/ 906930 w 975742"/>
              <a:gd name="connsiteY103" fmla="*/ 130532 h 6044194"/>
              <a:gd name="connsiteX104" fmla="*/ 904949 w 975742"/>
              <a:gd name="connsiteY104" fmla="*/ 166194 h 6044194"/>
              <a:gd name="connsiteX105" fmla="*/ 944573 w 975742"/>
              <a:gd name="connsiteY105" fmla="*/ 187988 h 6044194"/>
              <a:gd name="connsiteX106" fmla="*/ 975742 w 975742"/>
              <a:gd name="connsiteY106" fmla="*/ 130267 h 6044194"/>
              <a:gd name="connsiteX107" fmla="*/ 975742 w 975742"/>
              <a:gd name="connsiteY107" fmla="*/ 4250763 h 6044194"/>
              <a:gd name="connsiteX108" fmla="*/ 958158 w 975742"/>
              <a:gd name="connsiteY108" fmla="*/ 4247213 h 6044194"/>
              <a:gd name="connsiteX109" fmla="*/ 945305 w 975742"/>
              <a:gd name="connsiteY109" fmla="*/ 4249808 h 6044194"/>
              <a:gd name="connsiteX110" fmla="*/ 945305 w 975742"/>
              <a:gd name="connsiteY110" fmla="*/ 260688 h 6044194"/>
              <a:gd name="connsiteX111" fmla="*/ 927017 w 975742"/>
              <a:gd name="connsiteY111" fmla="*/ 260688 h 6044194"/>
              <a:gd name="connsiteX112" fmla="*/ 927017 w 975742"/>
              <a:gd name="connsiteY112" fmla="*/ 4253500 h 6044194"/>
              <a:gd name="connsiteX113" fmla="*/ 892946 w 975742"/>
              <a:gd name="connsiteY113" fmla="*/ 4260379 h 6044194"/>
              <a:gd name="connsiteX114" fmla="*/ 892946 w 975742"/>
              <a:gd name="connsiteY114" fmla="*/ 287808 h 6044194"/>
              <a:gd name="connsiteX115" fmla="*/ 930704 w 975742"/>
              <a:gd name="connsiteY115" fmla="*/ 213743 h 6044194"/>
              <a:gd name="connsiteX116" fmla="*/ 891080 w 975742"/>
              <a:gd name="connsiteY116" fmla="*/ 191950 h 6044194"/>
              <a:gd name="connsiteX117" fmla="*/ 861363 w 975742"/>
              <a:gd name="connsiteY117" fmla="*/ 213743 h 6044194"/>
              <a:gd name="connsiteX118" fmla="*/ 833626 w 975742"/>
              <a:gd name="connsiteY118" fmla="*/ 166194 h 6044194"/>
              <a:gd name="connsiteX119" fmla="*/ 841551 w 975742"/>
              <a:gd name="connsiteY119" fmla="*/ 148364 h 6044194"/>
              <a:gd name="connsiteX120" fmla="*/ 851456 w 975742"/>
              <a:gd name="connsiteY120" fmla="*/ 132514 h 6044194"/>
              <a:gd name="connsiteX121" fmla="*/ 876221 w 975742"/>
              <a:gd name="connsiteY121" fmla="*/ 124837 h 6044194"/>
              <a:gd name="connsiteX122" fmla="*/ 943582 w 975742"/>
              <a:gd name="connsiteY122" fmla="*/ 21 h 6044194"/>
              <a:gd name="connsiteX123" fmla="*/ 974290 w 975742"/>
              <a:gd name="connsiteY123" fmla="*/ 5718 h 6044194"/>
              <a:gd name="connsiteX124" fmla="*/ 975742 w 975742"/>
              <a:gd name="connsiteY124" fmla="*/ 6905 h 6044194"/>
              <a:gd name="connsiteX125" fmla="*/ 975742 w 975742"/>
              <a:gd name="connsiteY125" fmla="*/ 34172 h 6044194"/>
              <a:gd name="connsiteX126" fmla="*/ 972310 w 975742"/>
              <a:gd name="connsiteY126" fmla="*/ 41379 h 6044194"/>
              <a:gd name="connsiteX127" fmla="*/ 975742 w 975742"/>
              <a:gd name="connsiteY127" fmla="*/ 43267 h 6044194"/>
              <a:gd name="connsiteX128" fmla="*/ 975742 w 975742"/>
              <a:gd name="connsiteY128" fmla="*/ 76650 h 6044194"/>
              <a:gd name="connsiteX129" fmla="*/ 958441 w 975742"/>
              <a:gd name="connsiteY129" fmla="*/ 67134 h 6044194"/>
              <a:gd name="connsiteX130" fmla="*/ 928724 w 975742"/>
              <a:gd name="connsiteY130" fmla="*/ 88928 h 6044194"/>
              <a:gd name="connsiteX131" fmla="*/ 900987 w 975742"/>
              <a:gd name="connsiteY131" fmla="*/ 41379 h 6044194"/>
              <a:gd name="connsiteX132" fmla="*/ 908912 w 975742"/>
              <a:gd name="connsiteY132" fmla="*/ 23547 h 6044194"/>
              <a:gd name="connsiteX133" fmla="*/ 918817 w 975742"/>
              <a:gd name="connsiteY133" fmla="*/ 7698 h 6044194"/>
              <a:gd name="connsiteX134" fmla="*/ 943582 w 975742"/>
              <a:gd name="connsiteY134" fmla="*/ 21 h 6044194"/>
              <a:gd name="connsiteX0" fmla="*/ 975742 w 1030469"/>
              <a:gd name="connsiteY0" fmla="*/ 4934767 h 6044194"/>
              <a:gd name="connsiteX1" fmla="*/ 975742 w 1030469"/>
              <a:gd name="connsiteY1" fmla="*/ 5193173 h 6044194"/>
              <a:gd name="connsiteX2" fmla="*/ 945305 w 1030469"/>
              <a:gd name="connsiteY2" fmla="*/ 5193173 h 6044194"/>
              <a:gd name="connsiteX3" fmla="*/ 945305 w 1030469"/>
              <a:gd name="connsiteY3" fmla="*/ 4935722 h 6044194"/>
              <a:gd name="connsiteX4" fmla="*/ 958158 w 1030469"/>
              <a:gd name="connsiteY4" fmla="*/ 4938317 h 6044194"/>
              <a:gd name="connsiteX5" fmla="*/ 975742 w 1030469"/>
              <a:gd name="connsiteY5" fmla="*/ 4934767 h 6044194"/>
              <a:gd name="connsiteX6" fmla="*/ 892946 w 1030469"/>
              <a:gd name="connsiteY6" fmla="*/ 4925152 h 6044194"/>
              <a:gd name="connsiteX7" fmla="*/ 927017 w 1030469"/>
              <a:gd name="connsiteY7" fmla="*/ 4932030 h 6044194"/>
              <a:gd name="connsiteX8" fmla="*/ 927017 w 1030469"/>
              <a:gd name="connsiteY8" fmla="*/ 5193173 h 6044194"/>
              <a:gd name="connsiteX9" fmla="*/ 892946 w 1030469"/>
              <a:gd name="connsiteY9" fmla="*/ 5193173 h 6044194"/>
              <a:gd name="connsiteX10" fmla="*/ 892946 w 1030469"/>
              <a:gd name="connsiteY10" fmla="*/ 4925152 h 6044194"/>
              <a:gd name="connsiteX11" fmla="*/ 975742 w 1030469"/>
              <a:gd name="connsiteY11" fmla="*/ 4879134 h 6044194"/>
              <a:gd name="connsiteX12" fmla="*/ 975742 w 1030469"/>
              <a:gd name="connsiteY12" fmla="*/ 4911905 h 6044194"/>
              <a:gd name="connsiteX13" fmla="*/ 958158 w 1030469"/>
              <a:gd name="connsiteY13" fmla="*/ 4915455 h 6044194"/>
              <a:gd name="connsiteX14" fmla="*/ 945305 w 1030469"/>
              <a:gd name="connsiteY14" fmla="*/ 4912860 h 6044194"/>
              <a:gd name="connsiteX15" fmla="*/ 945305 w 1030469"/>
              <a:gd name="connsiteY15" fmla="*/ 4880089 h 6044194"/>
              <a:gd name="connsiteX16" fmla="*/ 958158 w 1030469"/>
              <a:gd name="connsiteY16" fmla="*/ 4882684 h 6044194"/>
              <a:gd name="connsiteX17" fmla="*/ 975742 w 1030469"/>
              <a:gd name="connsiteY17" fmla="*/ 4879134 h 6044194"/>
              <a:gd name="connsiteX18" fmla="*/ 892946 w 1030469"/>
              <a:gd name="connsiteY18" fmla="*/ 4869519 h 6044194"/>
              <a:gd name="connsiteX19" fmla="*/ 927017 w 1030469"/>
              <a:gd name="connsiteY19" fmla="*/ 4876397 h 6044194"/>
              <a:gd name="connsiteX20" fmla="*/ 927017 w 1030469"/>
              <a:gd name="connsiteY20" fmla="*/ 4909168 h 6044194"/>
              <a:gd name="connsiteX21" fmla="*/ 892946 w 1030469"/>
              <a:gd name="connsiteY21" fmla="*/ 4902290 h 6044194"/>
              <a:gd name="connsiteX22" fmla="*/ 892946 w 1030469"/>
              <a:gd name="connsiteY22" fmla="*/ 4869519 h 6044194"/>
              <a:gd name="connsiteX23" fmla="*/ 874658 w 1030469"/>
              <a:gd name="connsiteY23" fmla="*/ 4286933 h 6044194"/>
              <a:gd name="connsiteX24" fmla="*/ 874658 w 1030469"/>
              <a:gd name="connsiteY24" fmla="*/ 4319704 h 6044194"/>
              <a:gd name="connsiteX25" fmla="*/ 845309 w 1030469"/>
              <a:gd name="connsiteY25" fmla="*/ 4325629 h 6044194"/>
              <a:gd name="connsiteX26" fmla="*/ 668239 w 1030469"/>
              <a:gd name="connsiteY26" fmla="*/ 4592765 h 6044194"/>
              <a:gd name="connsiteX27" fmla="*/ 845309 w 1030469"/>
              <a:gd name="connsiteY27" fmla="*/ 4859901 h 6044194"/>
              <a:gd name="connsiteX28" fmla="*/ 874658 w 1030469"/>
              <a:gd name="connsiteY28" fmla="*/ 4865826 h 6044194"/>
              <a:gd name="connsiteX29" fmla="*/ 874658 w 1030469"/>
              <a:gd name="connsiteY29" fmla="*/ 4898597 h 6044194"/>
              <a:gd name="connsiteX30" fmla="*/ 832553 w 1030469"/>
              <a:gd name="connsiteY30" fmla="*/ 4890097 h 6044194"/>
              <a:gd name="connsiteX31" fmla="*/ 635468 w 1030469"/>
              <a:gd name="connsiteY31" fmla="*/ 4592765 h 6044194"/>
              <a:gd name="connsiteX32" fmla="*/ 832553 w 1030469"/>
              <a:gd name="connsiteY32" fmla="*/ 4295434 h 6044194"/>
              <a:gd name="connsiteX33" fmla="*/ 874658 w 1030469"/>
              <a:gd name="connsiteY33" fmla="*/ 4286933 h 6044194"/>
              <a:gd name="connsiteX34" fmla="*/ 927017 w 1030469"/>
              <a:gd name="connsiteY34" fmla="*/ 4276362 h 6044194"/>
              <a:gd name="connsiteX35" fmla="*/ 927017 w 1030469"/>
              <a:gd name="connsiteY35" fmla="*/ 4309133 h 6044194"/>
              <a:gd name="connsiteX36" fmla="*/ 892946 w 1030469"/>
              <a:gd name="connsiteY36" fmla="*/ 4316012 h 6044194"/>
              <a:gd name="connsiteX37" fmla="*/ 892946 w 1030469"/>
              <a:gd name="connsiteY37" fmla="*/ 4283241 h 6044194"/>
              <a:gd name="connsiteX38" fmla="*/ 927017 w 1030469"/>
              <a:gd name="connsiteY38" fmla="*/ 4276362 h 6044194"/>
              <a:gd name="connsiteX39" fmla="*/ 958158 w 1030469"/>
              <a:gd name="connsiteY39" fmla="*/ 4270075 h 6044194"/>
              <a:gd name="connsiteX40" fmla="*/ 975742 w 1030469"/>
              <a:gd name="connsiteY40" fmla="*/ 4273625 h 6044194"/>
              <a:gd name="connsiteX41" fmla="*/ 975742 w 1030469"/>
              <a:gd name="connsiteY41" fmla="*/ 4306396 h 6044194"/>
              <a:gd name="connsiteX42" fmla="*/ 958158 w 1030469"/>
              <a:gd name="connsiteY42" fmla="*/ 4302846 h 6044194"/>
              <a:gd name="connsiteX43" fmla="*/ 945305 w 1030469"/>
              <a:gd name="connsiteY43" fmla="*/ 4305441 h 6044194"/>
              <a:gd name="connsiteX44" fmla="*/ 945305 w 1030469"/>
              <a:gd name="connsiteY44" fmla="*/ 4272670 h 6044194"/>
              <a:gd name="connsiteX45" fmla="*/ 958158 w 1030469"/>
              <a:gd name="connsiteY45" fmla="*/ 4270075 h 6044194"/>
              <a:gd name="connsiteX46" fmla="*/ 810842 w 1030469"/>
              <a:gd name="connsiteY46" fmla="*/ 251634 h 6044194"/>
              <a:gd name="connsiteX47" fmla="*/ 841551 w 1030469"/>
              <a:gd name="connsiteY47" fmla="*/ 257329 h 6044194"/>
              <a:gd name="connsiteX48" fmla="*/ 839569 w 1030469"/>
              <a:gd name="connsiteY48" fmla="*/ 292991 h 6044194"/>
              <a:gd name="connsiteX49" fmla="*/ 874658 w 1030469"/>
              <a:gd name="connsiteY49" fmla="*/ 312291 h 6044194"/>
              <a:gd name="connsiteX50" fmla="*/ 874658 w 1030469"/>
              <a:gd name="connsiteY50" fmla="*/ 4264071 h 6044194"/>
              <a:gd name="connsiteX51" fmla="*/ 823654 w 1030469"/>
              <a:gd name="connsiteY51" fmla="*/ 4274368 h 6044194"/>
              <a:gd name="connsiteX52" fmla="*/ 612606 w 1030469"/>
              <a:gd name="connsiteY52" fmla="*/ 4592765 h 6044194"/>
              <a:gd name="connsiteX53" fmla="*/ 823654 w 1030469"/>
              <a:gd name="connsiteY53" fmla="*/ 4911162 h 6044194"/>
              <a:gd name="connsiteX54" fmla="*/ 874658 w 1030469"/>
              <a:gd name="connsiteY54" fmla="*/ 4921459 h 6044194"/>
              <a:gd name="connsiteX55" fmla="*/ 874658 w 1030469"/>
              <a:gd name="connsiteY55" fmla="*/ 5193173 h 6044194"/>
              <a:gd name="connsiteX56" fmla="*/ 681201 w 1030469"/>
              <a:gd name="connsiteY56" fmla="*/ 5193173 h 6044194"/>
              <a:gd name="connsiteX57" fmla="*/ 681201 w 1030469"/>
              <a:gd name="connsiteY57" fmla="*/ 5238892 h 6044194"/>
              <a:gd name="connsiteX58" fmla="*/ 975742 w 1030469"/>
              <a:gd name="connsiteY58" fmla="*/ 5238892 h 6044194"/>
              <a:gd name="connsiteX59" fmla="*/ 975742 w 1030469"/>
              <a:gd name="connsiteY59" fmla="*/ 6044194 h 6044194"/>
              <a:gd name="connsiteX60" fmla="*/ 965375 w 1030469"/>
              <a:gd name="connsiteY60" fmla="*/ 6040701 h 6044194"/>
              <a:gd name="connsiteX61" fmla="*/ 948536 w 1030469"/>
              <a:gd name="connsiteY61" fmla="*/ 6022621 h 6044194"/>
              <a:gd name="connsiteX62" fmla="*/ 964385 w 1030469"/>
              <a:gd name="connsiteY62" fmla="*/ 5982997 h 6044194"/>
              <a:gd name="connsiteX63" fmla="*/ 3502 w 1030469"/>
              <a:gd name="connsiteY63" fmla="*/ 5428261 h 6044194"/>
              <a:gd name="connsiteX64" fmla="*/ 88695 w 1030469"/>
              <a:gd name="connsiteY64" fmla="*/ 5008247 h 6044194"/>
              <a:gd name="connsiteX65" fmla="*/ 364081 w 1030469"/>
              <a:gd name="connsiteY65" fmla="*/ 4293035 h 6044194"/>
              <a:gd name="connsiteX66" fmla="*/ 251153 w 1030469"/>
              <a:gd name="connsiteY66" fmla="*/ 3904719 h 6044194"/>
              <a:gd name="connsiteX67" fmla="*/ 278890 w 1030469"/>
              <a:gd name="connsiteY67" fmla="*/ 3005254 h 6044194"/>
              <a:gd name="connsiteX68" fmla="*/ 322477 w 1030469"/>
              <a:gd name="connsiteY68" fmla="*/ 3017142 h 6044194"/>
              <a:gd name="connsiteX69" fmla="*/ 601825 w 1030469"/>
              <a:gd name="connsiteY69" fmla="*/ 3676880 h 6044194"/>
              <a:gd name="connsiteX70" fmla="*/ 807870 w 1030469"/>
              <a:gd name="connsiteY70" fmla="*/ 3645181 h 6044194"/>
              <a:gd name="connsiteX71" fmla="*/ 829664 w 1030469"/>
              <a:gd name="connsiteY71" fmla="*/ 1033959 h 6044194"/>
              <a:gd name="connsiteX72" fmla="*/ 714754 w 1030469"/>
              <a:gd name="connsiteY72" fmla="*/ 845746 h 6044194"/>
              <a:gd name="connsiteX73" fmla="*/ 649374 w 1030469"/>
              <a:gd name="connsiteY73" fmla="*/ 794235 h 6044194"/>
              <a:gd name="connsiteX74" fmla="*/ 683055 w 1030469"/>
              <a:gd name="connsiteY74" fmla="*/ 713005 h 6044194"/>
              <a:gd name="connsiteX75" fmla="*/ 641449 w 1030469"/>
              <a:gd name="connsiteY75" fmla="*/ 691213 h 6044194"/>
              <a:gd name="connsiteX76" fmla="*/ 611732 w 1030469"/>
              <a:gd name="connsiteY76" fmla="*/ 713005 h 6044194"/>
              <a:gd name="connsiteX77" fmla="*/ 583995 w 1030469"/>
              <a:gd name="connsiteY77" fmla="*/ 665456 h 6044194"/>
              <a:gd name="connsiteX78" fmla="*/ 591920 w 1030469"/>
              <a:gd name="connsiteY78" fmla="*/ 647626 h 6044194"/>
              <a:gd name="connsiteX79" fmla="*/ 599845 w 1030469"/>
              <a:gd name="connsiteY79" fmla="*/ 631777 h 6044194"/>
              <a:gd name="connsiteX80" fmla="*/ 655318 w 1030469"/>
              <a:gd name="connsiteY80" fmla="*/ 629795 h 6044194"/>
              <a:gd name="connsiteX81" fmla="*/ 653336 w 1030469"/>
              <a:gd name="connsiteY81" fmla="*/ 665456 h 6044194"/>
              <a:gd name="connsiteX82" fmla="*/ 692960 w 1030469"/>
              <a:gd name="connsiteY82" fmla="*/ 687250 h 6044194"/>
              <a:gd name="connsiteX83" fmla="*/ 742491 w 1030469"/>
              <a:gd name="connsiteY83" fmla="*/ 588190 h 6044194"/>
              <a:gd name="connsiteX84" fmla="*/ 702867 w 1030469"/>
              <a:gd name="connsiteY84" fmla="*/ 566396 h 6044194"/>
              <a:gd name="connsiteX85" fmla="*/ 673148 w 1030469"/>
              <a:gd name="connsiteY85" fmla="*/ 588190 h 6044194"/>
              <a:gd name="connsiteX86" fmla="*/ 645411 w 1030469"/>
              <a:gd name="connsiteY86" fmla="*/ 540642 h 6044194"/>
              <a:gd name="connsiteX87" fmla="*/ 653336 w 1030469"/>
              <a:gd name="connsiteY87" fmla="*/ 522810 h 6044194"/>
              <a:gd name="connsiteX88" fmla="*/ 663243 w 1030469"/>
              <a:gd name="connsiteY88" fmla="*/ 506960 h 6044194"/>
              <a:gd name="connsiteX89" fmla="*/ 718717 w 1030469"/>
              <a:gd name="connsiteY89" fmla="*/ 504980 h 6044194"/>
              <a:gd name="connsiteX90" fmla="*/ 716734 w 1030469"/>
              <a:gd name="connsiteY90" fmla="*/ 540642 h 6044194"/>
              <a:gd name="connsiteX91" fmla="*/ 754378 w 1030469"/>
              <a:gd name="connsiteY91" fmla="*/ 562434 h 6044194"/>
              <a:gd name="connsiteX92" fmla="*/ 803907 w 1030469"/>
              <a:gd name="connsiteY92" fmla="*/ 463374 h 6044194"/>
              <a:gd name="connsiteX93" fmla="*/ 764283 w 1030469"/>
              <a:gd name="connsiteY93" fmla="*/ 441582 h 6044194"/>
              <a:gd name="connsiteX94" fmla="*/ 734566 w 1030469"/>
              <a:gd name="connsiteY94" fmla="*/ 463374 h 6044194"/>
              <a:gd name="connsiteX95" fmla="*/ 706829 w 1030469"/>
              <a:gd name="connsiteY95" fmla="*/ 415825 h 6044194"/>
              <a:gd name="connsiteX96" fmla="*/ 714754 w 1030469"/>
              <a:gd name="connsiteY96" fmla="*/ 397995 h 6044194"/>
              <a:gd name="connsiteX97" fmla="*/ 726641 w 1030469"/>
              <a:gd name="connsiteY97" fmla="*/ 380163 h 6044194"/>
              <a:gd name="connsiteX98" fmla="*/ 782115 w 1030469"/>
              <a:gd name="connsiteY98" fmla="*/ 378183 h 6044194"/>
              <a:gd name="connsiteX99" fmla="*/ 780133 w 1030469"/>
              <a:gd name="connsiteY99" fmla="*/ 413845 h 6044194"/>
              <a:gd name="connsiteX100" fmla="*/ 819757 w 1030469"/>
              <a:gd name="connsiteY100" fmla="*/ 435637 h 6044194"/>
              <a:gd name="connsiteX101" fmla="*/ 869288 w 1030469"/>
              <a:gd name="connsiteY101" fmla="*/ 336577 h 6044194"/>
              <a:gd name="connsiteX102" fmla="*/ 827682 w 1030469"/>
              <a:gd name="connsiteY102" fmla="*/ 314785 h 6044194"/>
              <a:gd name="connsiteX103" fmla="*/ 797965 w 1030469"/>
              <a:gd name="connsiteY103" fmla="*/ 336577 h 6044194"/>
              <a:gd name="connsiteX104" fmla="*/ 770228 w 1030469"/>
              <a:gd name="connsiteY104" fmla="*/ 289028 h 6044194"/>
              <a:gd name="connsiteX105" fmla="*/ 776170 w 1030469"/>
              <a:gd name="connsiteY105" fmla="*/ 275161 h 6044194"/>
              <a:gd name="connsiteX106" fmla="*/ 786077 w 1030469"/>
              <a:gd name="connsiteY106" fmla="*/ 259311 h 6044194"/>
              <a:gd name="connsiteX107" fmla="*/ 810842 w 1030469"/>
              <a:gd name="connsiteY107" fmla="*/ 251634 h 6044194"/>
              <a:gd name="connsiteX108" fmla="*/ 876221 w 1030469"/>
              <a:gd name="connsiteY108" fmla="*/ 124837 h 6044194"/>
              <a:gd name="connsiteX109" fmla="*/ 906930 w 1030469"/>
              <a:gd name="connsiteY109" fmla="*/ 130532 h 6044194"/>
              <a:gd name="connsiteX110" fmla="*/ 904949 w 1030469"/>
              <a:gd name="connsiteY110" fmla="*/ 166194 h 6044194"/>
              <a:gd name="connsiteX111" fmla="*/ 944573 w 1030469"/>
              <a:gd name="connsiteY111" fmla="*/ 187988 h 6044194"/>
              <a:gd name="connsiteX112" fmla="*/ 975742 w 1030469"/>
              <a:gd name="connsiteY112" fmla="*/ 130267 h 6044194"/>
              <a:gd name="connsiteX113" fmla="*/ 975742 w 1030469"/>
              <a:gd name="connsiteY113" fmla="*/ 4250763 h 6044194"/>
              <a:gd name="connsiteX114" fmla="*/ 958158 w 1030469"/>
              <a:gd name="connsiteY114" fmla="*/ 4247213 h 6044194"/>
              <a:gd name="connsiteX115" fmla="*/ 945305 w 1030469"/>
              <a:gd name="connsiteY115" fmla="*/ 4249808 h 6044194"/>
              <a:gd name="connsiteX116" fmla="*/ 945305 w 1030469"/>
              <a:gd name="connsiteY116" fmla="*/ 260688 h 6044194"/>
              <a:gd name="connsiteX117" fmla="*/ 927017 w 1030469"/>
              <a:gd name="connsiteY117" fmla="*/ 260688 h 6044194"/>
              <a:gd name="connsiteX118" fmla="*/ 927017 w 1030469"/>
              <a:gd name="connsiteY118" fmla="*/ 4253500 h 6044194"/>
              <a:gd name="connsiteX119" fmla="*/ 892946 w 1030469"/>
              <a:gd name="connsiteY119" fmla="*/ 4260379 h 6044194"/>
              <a:gd name="connsiteX120" fmla="*/ 892946 w 1030469"/>
              <a:gd name="connsiteY120" fmla="*/ 287808 h 6044194"/>
              <a:gd name="connsiteX121" fmla="*/ 930704 w 1030469"/>
              <a:gd name="connsiteY121" fmla="*/ 213743 h 6044194"/>
              <a:gd name="connsiteX122" fmla="*/ 891080 w 1030469"/>
              <a:gd name="connsiteY122" fmla="*/ 191950 h 6044194"/>
              <a:gd name="connsiteX123" fmla="*/ 861363 w 1030469"/>
              <a:gd name="connsiteY123" fmla="*/ 213743 h 6044194"/>
              <a:gd name="connsiteX124" fmla="*/ 833626 w 1030469"/>
              <a:gd name="connsiteY124" fmla="*/ 166194 h 6044194"/>
              <a:gd name="connsiteX125" fmla="*/ 841551 w 1030469"/>
              <a:gd name="connsiteY125" fmla="*/ 148364 h 6044194"/>
              <a:gd name="connsiteX126" fmla="*/ 851456 w 1030469"/>
              <a:gd name="connsiteY126" fmla="*/ 132514 h 6044194"/>
              <a:gd name="connsiteX127" fmla="*/ 876221 w 1030469"/>
              <a:gd name="connsiteY127" fmla="*/ 124837 h 6044194"/>
              <a:gd name="connsiteX128" fmla="*/ 943582 w 1030469"/>
              <a:gd name="connsiteY128" fmla="*/ 21 h 6044194"/>
              <a:gd name="connsiteX129" fmla="*/ 974290 w 1030469"/>
              <a:gd name="connsiteY129" fmla="*/ 5718 h 6044194"/>
              <a:gd name="connsiteX130" fmla="*/ 975742 w 1030469"/>
              <a:gd name="connsiteY130" fmla="*/ 6905 h 6044194"/>
              <a:gd name="connsiteX131" fmla="*/ 975742 w 1030469"/>
              <a:gd name="connsiteY131" fmla="*/ 34172 h 6044194"/>
              <a:gd name="connsiteX132" fmla="*/ 972310 w 1030469"/>
              <a:gd name="connsiteY132" fmla="*/ 41379 h 6044194"/>
              <a:gd name="connsiteX133" fmla="*/ 975742 w 1030469"/>
              <a:gd name="connsiteY133" fmla="*/ 43267 h 6044194"/>
              <a:gd name="connsiteX134" fmla="*/ 975742 w 1030469"/>
              <a:gd name="connsiteY134" fmla="*/ 76650 h 6044194"/>
              <a:gd name="connsiteX135" fmla="*/ 958441 w 1030469"/>
              <a:gd name="connsiteY135" fmla="*/ 67134 h 6044194"/>
              <a:gd name="connsiteX136" fmla="*/ 928724 w 1030469"/>
              <a:gd name="connsiteY136" fmla="*/ 88928 h 6044194"/>
              <a:gd name="connsiteX137" fmla="*/ 900987 w 1030469"/>
              <a:gd name="connsiteY137" fmla="*/ 41379 h 6044194"/>
              <a:gd name="connsiteX138" fmla="*/ 908912 w 1030469"/>
              <a:gd name="connsiteY138" fmla="*/ 23547 h 6044194"/>
              <a:gd name="connsiteX139" fmla="*/ 918817 w 1030469"/>
              <a:gd name="connsiteY139" fmla="*/ 7698 h 6044194"/>
              <a:gd name="connsiteX140" fmla="*/ 943582 w 1030469"/>
              <a:gd name="connsiteY140" fmla="*/ 21 h 6044194"/>
              <a:gd name="connsiteX0" fmla="*/ 975742 w 1030469"/>
              <a:gd name="connsiteY0" fmla="*/ 4934767 h 6044194"/>
              <a:gd name="connsiteX1" fmla="*/ 975742 w 1030469"/>
              <a:gd name="connsiteY1" fmla="*/ 5193173 h 6044194"/>
              <a:gd name="connsiteX2" fmla="*/ 945305 w 1030469"/>
              <a:gd name="connsiteY2" fmla="*/ 5193173 h 6044194"/>
              <a:gd name="connsiteX3" fmla="*/ 945305 w 1030469"/>
              <a:gd name="connsiteY3" fmla="*/ 4935722 h 6044194"/>
              <a:gd name="connsiteX4" fmla="*/ 958158 w 1030469"/>
              <a:gd name="connsiteY4" fmla="*/ 4938317 h 6044194"/>
              <a:gd name="connsiteX5" fmla="*/ 975742 w 1030469"/>
              <a:gd name="connsiteY5" fmla="*/ 4934767 h 6044194"/>
              <a:gd name="connsiteX6" fmla="*/ 892946 w 1030469"/>
              <a:gd name="connsiteY6" fmla="*/ 4925152 h 6044194"/>
              <a:gd name="connsiteX7" fmla="*/ 927017 w 1030469"/>
              <a:gd name="connsiteY7" fmla="*/ 4932030 h 6044194"/>
              <a:gd name="connsiteX8" fmla="*/ 927017 w 1030469"/>
              <a:gd name="connsiteY8" fmla="*/ 5193173 h 6044194"/>
              <a:gd name="connsiteX9" fmla="*/ 892946 w 1030469"/>
              <a:gd name="connsiteY9" fmla="*/ 5193173 h 6044194"/>
              <a:gd name="connsiteX10" fmla="*/ 892946 w 1030469"/>
              <a:gd name="connsiteY10" fmla="*/ 4925152 h 6044194"/>
              <a:gd name="connsiteX11" fmla="*/ 975742 w 1030469"/>
              <a:gd name="connsiteY11" fmla="*/ 4879134 h 6044194"/>
              <a:gd name="connsiteX12" fmla="*/ 975742 w 1030469"/>
              <a:gd name="connsiteY12" fmla="*/ 4911905 h 6044194"/>
              <a:gd name="connsiteX13" fmla="*/ 958158 w 1030469"/>
              <a:gd name="connsiteY13" fmla="*/ 4915455 h 6044194"/>
              <a:gd name="connsiteX14" fmla="*/ 945305 w 1030469"/>
              <a:gd name="connsiteY14" fmla="*/ 4912860 h 6044194"/>
              <a:gd name="connsiteX15" fmla="*/ 945305 w 1030469"/>
              <a:gd name="connsiteY15" fmla="*/ 4880089 h 6044194"/>
              <a:gd name="connsiteX16" fmla="*/ 958158 w 1030469"/>
              <a:gd name="connsiteY16" fmla="*/ 4882684 h 6044194"/>
              <a:gd name="connsiteX17" fmla="*/ 975742 w 1030469"/>
              <a:gd name="connsiteY17" fmla="*/ 4879134 h 6044194"/>
              <a:gd name="connsiteX18" fmla="*/ 892946 w 1030469"/>
              <a:gd name="connsiteY18" fmla="*/ 4869519 h 6044194"/>
              <a:gd name="connsiteX19" fmla="*/ 927017 w 1030469"/>
              <a:gd name="connsiteY19" fmla="*/ 4876397 h 6044194"/>
              <a:gd name="connsiteX20" fmla="*/ 927017 w 1030469"/>
              <a:gd name="connsiteY20" fmla="*/ 4909168 h 6044194"/>
              <a:gd name="connsiteX21" fmla="*/ 892946 w 1030469"/>
              <a:gd name="connsiteY21" fmla="*/ 4902290 h 6044194"/>
              <a:gd name="connsiteX22" fmla="*/ 892946 w 1030469"/>
              <a:gd name="connsiteY22" fmla="*/ 4869519 h 6044194"/>
              <a:gd name="connsiteX23" fmla="*/ 874658 w 1030469"/>
              <a:gd name="connsiteY23" fmla="*/ 4286933 h 6044194"/>
              <a:gd name="connsiteX24" fmla="*/ 874658 w 1030469"/>
              <a:gd name="connsiteY24" fmla="*/ 4319704 h 6044194"/>
              <a:gd name="connsiteX25" fmla="*/ 845309 w 1030469"/>
              <a:gd name="connsiteY25" fmla="*/ 4325629 h 6044194"/>
              <a:gd name="connsiteX26" fmla="*/ 668239 w 1030469"/>
              <a:gd name="connsiteY26" fmla="*/ 4592765 h 6044194"/>
              <a:gd name="connsiteX27" fmla="*/ 845309 w 1030469"/>
              <a:gd name="connsiteY27" fmla="*/ 4859901 h 6044194"/>
              <a:gd name="connsiteX28" fmla="*/ 874658 w 1030469"/>
              <a:gd name="connsiteY28" fmla="*/ 4865826 h 6044194"/>
              <a:gd name="connsiteX29" fmla="*/ 874658 w 1030469"/>
              <a:gd name="connsiteY29" fmla="*/ 4898597 h 6044194"/>
              <a:gd name="connsiteX30" fmla="*/ 832553 w 1030469"/>
              <a:gd name="connsiteY30" fmla="*/ 4890097 h 6044194"/>
              <a:gd name="connsiteX31" fmla="*/ 635468 w 1030469"/>
              <a:gd name="connsiteY31" fmla="*/ 4592765 h 6044194"/>
              <a:gd name="connsiteX32" fmla="*/ 832553 w 1030469"/>
              <a:gd name="connsiteY32" fmla="*/ 4295434 h 6044194"/>
              <a:gd name="connsiteX33" fmla="*/ 874658 w 1030469"/>
              <a:gd name="connsiteY33" fmla="*/ 4286933 h 6044194"/>
              <a:gd name="connsiteX34" fmla="*/ 927017 w 1030469"/>
              <a:gd name="connsiteY34" fmla="*/ 4276362 h 6044194"/>
              <a:gd name="connsiteX35" fmla="*/ 927017 w 1030469"/>
              <a:gd name="connsiteY35" fmla="*/ 4309133 h 6044194"/>
              <a:gd name="connsiteX36" fmla="*/ 892946 w 1030469"/>
              <a:gd name="connsiteY36" fmla="*/ 4316012 h 6044194"/>
              <a:gd name="connsiteX37" fmla="*/ 892946 w 1030469"/>
              <a:gd name="connsiteY37" fmla="*/ 4283241 h 6044194"/>
              <a:gd name="connsiteX38" fmla="*/ 927017 w 1030469"/>
              <a:gd name="connsiteY38" fmla="*/ 4276362 h 6044194"/>
              <a:gd name="connsiteX39" fmla="*/ 958158 w 1030469"/>
              <a:gd name="connsiteY39" fmla="*/ 4270075 h 6044194"/>
              <a:gd name="connsiteX40" fmla="*/ 975742 w 1030469"/>
              <a:gd name="connsiteY40" fmla="*/ 4273625 h 6044194"/>
              <a:gd name="connsiteX41" fmla="*/ 975742 w 1030469"/>
              <a:gd name="connsiteY41" fmla="*/ 4306396 h 6044194"/>
              <a:gd name="connsiteX42" fmla="*/ 958158 w 1030469"/>
              <a:gd name="connsiteY42" fmla="*/ 4302846 h 6044194"/>
              <a:gd name="connsiteX43" fmla="*/ 945305 w 1030469"/>
              <a:gd name="connsiteY43" fmla="*/ 4305441 h 6044194"/>
              <a:gd name="connsiteX44" fmla="*/ 945305 w 1030469"/>
              <a:gd name="connsiteY44" fmla="*/ 4272670 h 6044194"/>
              <a:gd name="connsiteX45" fmla="*/ 958158 w 1030469"/>
              <a:gd name="connsiteY45" fmla="*/ 4270075 h 6044194"/>
              <a:gd name="connsiteX46" fmla="*/ 810842 w 1030469"/>
              <a:gd name="connsiteY46" fmla="*/ 251634 h 6044194"/>
              <a:gd name="connsiteX47" fmla="*/ 841551 w 1030469"/>
              <a:gd name="connsiteY47" fmla="*/ 257329 h 6044194"/>
              <a:gd name="connsiteX48" fmla="*/ 839569 w 1030469"/>
              <a:gd name="connsiteY48" fmla="*/ 292991 h 6044194"/>
              <a:gd name="connsiteX49" fmla="*/ 874658 w 1030469"/>
              <a:gd name="connsiteY49" fmla="*/ 312291 h 6044194"/>
              <a:gd name="connsiteX50" fmla="*/ 874658 w 1030469"/>
              <a:gd name="connsiteY50" fmla="*/ 4264071 h 6044194"/>
              <a:gd name="connsiteX51" fmla="*/ 823654 w 1030469"/>
              <a:gd name="connsiteY51" fmla="*/ 4274368 h 6044194"/>
              <a:gd name="connsiteX52" fmla="*/ 612606 w 1030469"/>
              <a:gd name="connsiteY52" fmla="*/ 4592765 h 6044194"/>
              <a:gd name="connsiteX53" fmla="*/ 823654 w 1030469"/>
              <a:gd name="connsiteY53" fmla="*/ 4911162 h 6044194"/>
              <a:gd name="connsiteX54" fmla="*/ 874658 w 1030469"/>
              <a:gd name="connsiteY54" fmla="*/ 4921459 h 6044194"/>
              <a:gd name="connsiteX55" fmla="*/ 874658 w 1030469"/>
              <a:gd name="connsiteY55" fmla="*/ 5193173 h 6044194"/>
              <a:gd name="connsiteX56" fmla="*/ 681201 w 1030469"/>
              <a:gd name="connsiteY56" fmla="*/ 5193173 h 6044194"/>
              <a:gd name="connsiteX57" fmla="*/ 681201 w 1030469"/>
              <a:gd name="connsiteY57" fmla="*/ 5238892 h 6044194"/>
              <a:gd name="connsiteX58" fmla="*/ 975742 w 1030469"/>
              <a:gd name="connsiteY58" fmla="*/ 5238892 h 6044194"/>
              <a:gd name="connsiteX59" fmla="*/ 975742 w 1030469"/>
              <a:gd name="connsiteY59" fmla="*/ 6044194 h 6044194"/>
              <a:gd name="connsiteX60" fmla="*/ 948536 w 1030469"/>
              <a:gd name="connsiteY60" fmla="*/ 6022621 h 6044194"/>
              <a:gd name="connsiteX61" fmla="*/ 964385 w 1030469"/>
              <a:gd name="connsiteY61" fmla="*/ 5982997 h 6044194"/>
              <a:gd name="connsiteX62" fmla="*/ 3502 w 1030469"/>
              <a:gd name="connsiteY62" fmla="*/ 5428261 h 6044194"/>
              <a:gd name="connsiteX63" fmla="*/ 88695 w 1030469"/>
              <a:gd name="connsiteY63" fmla="*/ 5008247 h 6044194"/>
              <a:gd name="connsiteX64" fmla="*/ 364081 w 1030469"/>
              <a:gd name="connsiteY64" fmla="*/ 4293035 h 6044194"/>
              <a:gd name="connsiteX65" fmla="*/ 251153 w 1030469"/>
              <a:gd name="connsiteY65" fmla="*/ 3904719 h 6044194"/>
              <a:gd name="connsiteX66" fmla="*/ 278890 w 1030469"/>
              <a:gd name="connsiteY66" fmla="*/ 3005254 h 6044194"/>
              <a:gd name="connsiteX67" fmla="*/ 322477 w 1030469"/>
              <a:gd name="connsiteY67" fmla="*/ 3017142 h 6044194"/>
              <a:gd name="connsiteX68" fmla="*/ 601825 w 1030469"/>
              <a:gd name="connsiteY68" fmla="*/ 3676880 h 6044194"/>
              <a:gd name="connsiteX69" fmla="*/ 807870 w 1030469"/>
              <a:gd name="connsiteY69" fmla="*/ 3645181 h 6044194"/>
              <a:gd name="connsiteX70" fmla="*/ 829664 w 1030469"/>
              <a:gd name="connsiteY70" fmla="*/ 1033959 h 6044194"/>
              <a:gd name="connsiteX71" fmla="*/ 714754 w 1030469"/>
              <a:gd name="connsiteY71" fmla="*/ 845746 h 6044194"/>
              <a:gd name="connsiteX72" fmla="*/ 649374 w 1030469"/>
              <a:gd name="connsiteY72" fmla="*/ 794235 h 6044194"/>
              <a:gd name="connsiteX73" fmla="*/ 683055 w 1030469"/>
              <a:gd name="connsiteY73" fmla="*/ 713005 h 6044194"/>
              <a:gd name="connsiteX74" fmla="*/ 641449 w 1030469"/>
              <a:gd name="connsiteY74" fmla="*/ 691213 h 6044194"/>
              <a:gd name="connsiteX75" fmla="*/ 611732 w 1030469"/>
              <a:gd name="connsiteY75" fmla="*/ 713005 h 6044194"/>
              <a:gd name="connsiteX76" fmla="*/ 583995 w 1030469"/>
              <a:gd name="connsiteY76" fmla="*/ 665456 h 6044194"/>
              <a:gd name="connsiteX77" fmla="*/ 591920 w 1030469"/>
              <a:gd name="connsiteY77" fmla="*/ 647626 h 6044194"/>
              <a:gd name="connsiteX78" fmla="*/ 599845 w 1030469"/>
              <a:gd name="connsiteY78" fmla="*/ 631777 h 6044194"/>
              <a:gd name="connsiteX79" fmla="*/ 655318 w 1030469"/>
              <a:gd name="connsiteY79" fmla="*/ 629795 h 6044194"/>
              <a:gd name="connsiteX80" fmla="*/ 653336 w 1030469"/>
              <a:gd name="connsiteY80" fmla="*/ 665456 h 6044194"/>
              <a:gd name="connsiteX81" fmla="*/ 692960 w 1030469"/>
              <a:gd name="connsiteY81" fmla="*/ 687250 h 6044194"/>
              <a:gd name="connsiteX82" fmla="*/ 742491 w 1030469"/>
              <a:gd name="connsiteY82" fmla="*/ 588190 h 6044194"/>
              <a:gd name="connsiteX83" fmla="*/ 702867 w 1030469"/>
              <a:gd name="connsiteY83" fmla="*/ 566396 h 6044194"/>
              <a:gd name="connsiteX84" fmla="*/ 673148 w 1030469"/>
              <a:gd name="connsiteY84" fmla="*/ 588190 h 6044194"/>
              <a:gd name="connsiteX85" fmla="*/ 645411 w 1030469"/>
              <a:gd name="connsiteY85" fmla="*/ 540642 h 6044194"/>
              <a:gd name="connsiteX86" fmla="*/ 653336 w 1030469"/>
              <a:gd name="connsiteY86" fmla="*/ 522810 h 6044194"/>
              <a:gd name="connsiteX87" fmla="*/ 663243 w 1030469"/>
              <a:gd name="connsiteY87" fmla="*/ 506960 h 6044194"/>
              <a:gd name="connsiteX88" fmla="*/ 718717 w 1030469"/>
              <a:gd name="connsiteY88" fmla="*/ 504980 h 6044194"/>
              <a:gd name="connsiteX89" fmla="*/ 716734 w 1030469"/>
              <a:gd name="connsiteY89" fmla="*/ 540642 h 6044194"/>
              <a:gd name="connsiteX90" fmla="*/ 754378 w 1030469"/>
              <a:gd name="connsiteY90" fmla="*/ 562434 h 6044194"/>
              <a:gd name="connsiteX91" fmla="*/ 803907 w 1030469"/>
              <a:gd name="connsiteY91" fmla="*/ 463374 h 6044194"/>
              <a:gd name="connsiteX92" fmla="*/ 764283 w 1030469"/>
              <a:gd name="connsiteY92" fmla="*/ 441582 h 6044194"/>
              <a:gd name="connsiteX93" fmla="*/ 734566 w 1030469"/>
              <a:gd name="connsiteY93" fmla="*/ 463374 h 6044194"/>
              <a:gd name="connsiteX94" fmla="*/ 706829 w 1030469"/>
              <a:gd name="connsiteY94" fmla="*/ 415825 h 6044194"/>
              <a:gd name="connsiteX95" fmla="*/ 714754 w 1030469"/>
              <a:gd name="connsiteY95" fmla="*/ 397995 h 6044194"/>
              <a:gd name="connsiteX96" fmla="*/ 726641 w 1030469"/>
              <a:gd name="connsiteY96" fmla="*/ 380163 h 6044194"/>
              <a:gd name="connsiteX97" fmla="*/ 782115 w 1030469"/>
              <a:gd name="connsiteY97" fmla="*/ 378183 h 6044194"/>
              <a:gd name="connsiteX98" fmla="*/ 780133 w 1030469"/>
              <a:gd name="connsiteY98" fmla="*/ 413845 h 6044194"/>
              <a:gd name="connsiteX99" fmla="*/ 819757 w 1030469"/>
              <a:gd name="connsiteY99" fmla="*/ 435637 h 6044194"/>
              <a:gd name="connsiteX100" fmla="*/ 869288 w 1030469"/>
              <a:gd name="connsiteY100" fmla="*/ 336577 h 6044194"/>
              <a:gd name="connsiteX101" fmla="*/ 827682 w 1030469"/>
              <a:gd name="connsiteY101" fmla="*/ 314785 h 6044194"/>
              <a:gd name="connsiteX102" fmla="*/ 797965 w 1030469"/>
              <a:gd name="connsiteY102" fmla="*/ 336577 h 6044194"/>
              <a:gd name="connsiteX103" fmla="*/ 770228 w 1030469"/>
              <a:gd name="connsiteY103" fmla="*/ 289028 h 6044194"/>
              <a:gd name="connsiteX104" fmla="*/ 776170 w 1030469"/>
              <a:gd name="connsiteY104" fmla="*/ 275161 h 6044194"/>
              <a:gd name="connsiteX105" fmla="*/ 786077 w 1030469"/>
              <a:gd name="connsiteY105" fmla="*/ 259311 h 6044194"/>
              <a:gd name="connsiteX106" fmla="*/ 810842 w 1030469"/>
              <a:gd name="connsiteY106" fmla="*/ 251634 h 6044194"/>
              <a:gd name="connsiteX107" fmla="*/ 876221 w 1030469"/>
              <a:gd name="connsiteY107" fmla="*/ 124837 h 6044194"/>
              <a:gd name="connsiteX108" fmla="*/ 906930 w 1030469"/>
              <a:gd name="connsiteY108" fmla="*/ 130532 h 6044194"/>
              <a:gd name="connsiteX109" fmla="*/ 904949 w 1030469"/>
              <a:gd name="connsiteY109" fmla="*/ 166194 h 6044194"/>
              <a:gd name="connsiteX110" fmla="*/ 944573 w 1030469"/>
              <a:gd name="connsiteY110" fmla="*/ 187988 h 6044194"/>
              <a:gd name="connsiteX111" fmla="*/ 975742 w 1030469"/>
              <a:gd name="connsiteY111" fmla="*/ 130267 h 6044194"/>
              <a:gd name="connsiteX112" fmla="*/ 975742 w 1030469"/>
              <a:gd name="connsiteY112" fmla="*/ 4250763 h 6044194"/>
              <a:gd name="connsiteX113" fmla="*/ 958158 w 1030469"/>
              <a:gd name="connsiteY113" fmla="*/ 4247213 h 6044194"/>
              <a:gd name="connsiteX114" fmla="*/ 945305 w 1030469"/>
              <a:gd name="connsiteY114" fmla="*/ 4249808 h 6044194"/>
              <a:gd name="connsiteX115" fmla="*/ 945305 w 1030469"/>
              <a:gd name="connsiteY115" fmla="*/ 260688 h 6044194"/>
              <a:gd name="connsiteX116" fmla="*/ 927017 w 1030469"/>
              <a:gd name="connsiteY116" fmla="*/ 260688 h 6044194"/>
              <a:gd name="connsiteX117" fmla="*/ 927017 w 1030469"/>
              <a:gd name="connsiteY117" fmla="*/ 4253500 h 6044194"/>
              <a:gd name="connsiteX118" fmla="*/ 892946 w 1030469"/>
              <a:gd name="connsiteY118" fmla="*/ 4260379 h 6044194"/>
              <a:gd name="connsiteX119" fmla="*/ 892946 w 1030469"/>
              <a:gd name="connsiteY119" fmla="*/ 287808 h 6044194"/>
              <a:gd name="connsiteX120" fmla="*/ 930704 w 1030469"/>
              <a:gd name="connsiteY120" fmla="*/ 213743 h 6044194"/>
              <a:gd name="connsiteX121" fmla="*/ 891080 w 1030469"/>
              <a:gd name="connsiteY121" fmla="*/ 191950 h 6044194"/>
              <a:gd name="connsiteX122" fmla="*/ 861363 w 1030469"/>
              <a:gd name="connsiteY122" fmla="*/ 213743 h 6044194"/>
              <a:gd name="connsiteX123" fmla="*/ 833626 w 1030469"/>
              <a:gd name="connsiteY123" fmla="*/ 166194 h 6044194"/>
              <a:gd name="connsiteX124" fmla="*/ 841551 w 1030469"/>
              <a:gd name="connsiteY124" fmla="*/ 148364 h 6044194"/>
              <a:gd name="connsiteX125" fmla="*/ 851456 w 1030469"/>
              <a:gd name="connsiteY125" fmla="*/ 132514 h 6044194"/>
              <a:gd name="connsiteX126" fmla="*/ 876221 w 1030469"/>
              <a:gd name="connsiteY126" fmla="*/ 124837 h 6044194"/>
              <a:gd name="connsiteX127" fmla="*/ 943582 w 1030469"/>
              <a:gd name="connsiteY127" fmla="*/ 21 h 6044194"/>
              <a:gd name="connsiteX128" fmla="*/ 974290 w 1030469"/>
              <a:gd name="connsiteY128" fmla="*/ 5718 h 6044194"/>
              <a:gd name="connsiteX129" fmla="*/ 975742 w 1030469"/>
              <a:gd name="connsiteY129" fmla="*/ 6905 h 6044194"/>
              <a:gd name="connsiteX130" fmla="*/ 975742 w 1030469"/>
              <a:gd name="connsiteY130" fmla="*/ 34172 h 6044194"/>
              <a:gd name="connsiteX131" fmla="*/ 972310 w 1030469"/>
              <a:gd name="connsiteY131" fmla="*/ 41379 h 6044194"/>
              <a:gd name="connsiteX132" fmla="*/ 975742 w 1030469"/>
              <a:gd name="connsiteY132" fmla="*/ 43267 h 6044194"/>
              <a:gd name="connsiteX133" fmla="*/ 975742 w 1030469"/>
              <a:gd name="connsiteY133" fmla="*/ 76650 h 6044194"/>
              <a:gd name="connsiteX134" fmla="*/ 958441 w 1030469"/>
              <a:gd name="connsiteY134" fmla="*/ 67134 h 6044194"/>
              <a:gd name="connsiteX135" fmla="*/ 928724 w 1030469"/>
              <a:gd name="connsiteY135" fmla="*/ 88928 h 6044194"/>
              <a:gd name="connsiteX136" fmla="*/ 900987 w 1030469"/>
              <a:gd name="connsiteY136" fmla="*/ 41379 h 6044194"/>
              <a:gd name="connsiteX137" fmla="*/ 908912 w 1030469"/>
              <a:gd name="connsiteY137" fmla="*/ 23547 h 6044194"/>
              <a:gd name="connsiteX138" fmla="*/ 918817 w 1030469"/>
              <a:gd name="connsiteY138" fmla="*/ 7698 h 6044194"/>
              <a:gd name="connsiteX139" fmla="*/ 943582 w 1030469"/>
              <a:gd name="connsiteY139" fmla="*/ 21 h 6044194"/>
              <a:gd name="connsiteX0" fmla="*/ 975742 w 975742"/>
              <a:gd name="connsiteY0" fmla="*/ 4934767 h 6044194"/>
              <a:gd name="connsiteX1" fmla="*/ 975742 w 975742"/>
              <a:gd name="connsiteY1" fmla="*/ 5193173 h 6044194"/>
              <a:gd name="connsiteX2" fmla="*/ 945305 w 975742"/>
              <a:gd name="connsiteY2" fmla="*/ 5193173 h 6044194"/>
              <a:gd name="connsiteX3" fmla="*/ 945305 w 975742"/>
              <a:gd name="connsiteY3" fmla="*/ 4935722 h 6044194"/>
              <a:gd name="connsiteX4" fmla="*/ 958158 w 975742"/>
              <a:gd name="connsiteY4" fmla="*/ 4938317 h 6044194"/>
              <a:gd name="connsiteX5" fmla="*/ 975742 w 975742"/>
              <a:gd name="connsiteY5" fmla="*/ 4934767 h 6044194"/>
              <a:gd name="connsiteX6" fmla="*/ 892946 w 975742"/>
              <a:gd name="connsiteY6" fmla="*/ 4925152 h 6044194"/>
              <a:gd name="connsiteX7" fmla="*/ 927017 w 975742"/>
              <a:gd name="connsiteY7" fmla="*/ 4932030 h 6044194"/>
              <a:gd name="connsiteX8" fmla="*/ 927017 w 975742"/>
              <a:gd name="connsiteY8" fmla="*/ 5193173 h 6044194"/>
              <a:gd name="connsiteX9" fmla="*/ 892946 w 975742"/>
              <a:gd name="connsiteY9" fmla="*/ 5193173 h 6044194"/>
              <a:gd name="connsiteX10" fmla="*/ 892946 w 975742"/>
              <a:gd name="connsiteY10" fmla="*/ 4925152 h 6044194"/>
              <a:gd name="connsiteX11" fmla="*/ 975742 w 975742"/>
              <a:gd name="connsiteY11" fmla="*/ 4879134 h 6044194"/>
              <a:gd name="connsiteX12" fmla="*/ 975742 w 975742"/>
              <a:gd name="connsiteY12" fmla="*/ 4911905 h 6044194"/>
              <a:gd name="connsiteX13" fmla="*/ 958158 w 975742"/>
              <a:gd name="connsiteY13" fmla="*/ 4915455 h 6044194"/>
              <a:gd name="connsiteX14" fmla="*/ 945305 w 975742"/>
              <a:gd name="connsiteY14" fmla="*/ 4912860 h 6044194"/>
              <a:gd name="connsiteX15" fmla="*/ 945305 w 975742"/>
              <a:gd name="connsiteY15" fmla="*/ 4880089 h 6044194"/>
              <a:gd name="connsiteX16" fmla="*/ 958158 w 975742"/>
              <a:gd name="connsiteY16" fmla="*/ 4882684 h 6044194"/>
              <a:gd name="connsiteX17" fmla="*/ 975742 w 975742"/>
              <a:gd name="connsiteY17" fmla="*/ 4879134 h 6044194"/>
              <a:gd name="connsiteX18" fmla="*/ 892946 w 975742"/>
              <a:gd name="connsiteY18" fmla="*/ 4869519 h 6044194"/>
              <a:gd name="connsiteX19" fmla="*/ 927017 w 975742"/>
              <a:gd name="connsiteY19" fmla="*/ 4876397 h 6044194"/>
              <a:gd name="connsiteX20" fmla="*/ 927017 w 975742"/>
              <a:gd name="connsiteY20" fmla="*/ 4909168 h 6044194"/>
              <a:gd name="connsiteX21" fmla="*/ 892946 w 975742"/>
              <a:gd name="connsiteY21" fmla="*/ 4902290 h 6044194"/>
              <a:gd name="connsiteX22" fmla="*/ 892946 w 975742"/>
              <a:gd name="connsiteY22" fmla="*/ 4869519 h 6044194"/>
              <a:gd name="connsiteX23" fmla="*/ 874658 w 975742"/>
              <a:gd name="connsiteY23" fmla="*/ 4286933 h 6044194"/>
              <a:gd name="connsiteX24" fmla="*/ 874658 w 975742"/>
              <a:gd name="connsiteY24" fmla="*/ 4319704 h 6044194"/>
              <a:gd name="connsiteX25" fmla="*/ 845309 w 975742"/>
              <a:gd name="connsiteY25" fmla="*/ 4325629 h 6044194"/>
              <a:gd name="connsiteX26" fmla="*/ 668239 w 975742"/>
              <a:gd name="connsiteY26" fmla="*/ 4592765 h 6044194"/>
              <a:gd name="connsiteX27" fmla="*/ 845309 w 975742"/>
              <a:gd name="connsiteY27" fmla="*/ 4859901 h 6044194"/>
              <a:gd name="connsiteX28" fmla="*/ 874658 w 975742"/>
              <a:gd name="connsiteY28" fmla="*/ 4865826 h 6044194"/>
              <a:gd name="connsiteX29" fmla="*/ 874658 w 975742"/>
              <a:gd name="connsiteY29" fmla="*/ 4898597 h 6044194"/>
              <a:gd name="connsiteX30" fmla="*/ 832553 w 975742"/>
              <a:gd name="connsiteY30" fmla="*/ 4890097 h 6044194"/>
              <a:gd name="connsiteX31" fmla="*/ 635468 w 975742"/>
              <a:gd name="connsiteY31" fmla="*/ 4592765 h 6044194"/>
              <a:gd name="connsiteX32" fmla="*/ 832553 w 975742"/>
              <a:gd name="connsiteY32" fmla="*/ 4295434 h 6044194"/>
              <a:gd name="connsiteX33" fmla="*/ 874658 w 975742"/>
              <a:gd name="connsiteY33" fmla="*/ 4286933 h 6044194"/>
              <a:gd name="connsiteX34" fmla="*/ 927017 w 975742"/>
              <a:gd name="connsiteY34" fmla="*/ 4276362 h 6044194"/>
              <a:gd name="connsiteX35" fmla="*/ 927017 w 975742"/>
              <a:gd name="connsiteY35" fmla="*/ 4309133 h 6044194"/>
              <a:gd name="connsiteX36" fmla="*/ 892946 w 975742"/>
              <a:gd name="connsiteY36" fmla="*/ 4316012 h 6044194"/>
              <a:gd name="connsiteX37" fmla="*/ 892946 w 975742"/>
              <a:gd name="connsiteY37" fmla="*/ 4283241 h 6044194"/>
              <a:gd name="connsiteX38" fmla="*/ 927017 w 975742"/>
              <a:gd name="connsiteY38" fmla="*/ 4276362 h 6044194"/>
              <a:gd name="connsiteX39" fmla="*/ 958158 w 975742"/>
              <a:gd name="connsiteY39" fmla="*/ 4270075 h 6044194"/>
              <a:gd name="connsiteX40" fmla="*/ 975742 w 975742"/>
              <a:gd name="connsiteY40" fmla="*/ 4273625 h 6044194"/>
              <a:gd name="connsiteX41" fmla="*/ 975742 w 975742"/>
              <a:gd name="connsiteY41" fmla="*/ 4306396 h 6044194"/>
              <a:gd name="connsiteX42" fmla="*/ 958158 w 975742"/>
              <a:gd name="connsiteY42" fmla="*/ 4302846 h 6044194"/>
              <a:gd name="connsiteX43" fmla="*/ 945305 w 975742"/>
              <a:gd name="connsiteY43" fmla="*/ 4305441 h 6044194"/>
              <a:gd name="connsiteX44" fmla="*/ 945305 w 975742"/>
              <a:gd name="connsiteY44" fmla="*/ 4272670 h 6044194"/>
              <a:gd name="connsiteX45" fmla="*/ 958158 w 975742"/>
              <a:gd name="connsiteY45" fmla="*/ 4270075 h 6044194"/>
              <a:gd name="connsiteX46" fmla="*/ 810842 w 975742"/>
              <a:gd name="connsiteY46" fmla="*/ 251634 h 6044194"/>
              <a:gd name="connsiteX47" fmla="*/ 841551 w 975742"/>
              <a:gd name="connsiteY47" fmla="*/ 257329 h 6044194"/>
              <a:gd name="connsiteX48" fmla="*/ 839569 w 975742"/>
              <a:gd name="connsiteY48" fmla="*/ 292991 h 6044194"/>
              <a:gd name="connsiteX49" fmla="*/ 874658 w 975742"/>
              <a:gd name="connsiteY49" fmla="*/ 312291 h 6044194"/>
              <a:gd name="connsiteX50" fmla="*/ 874658 w 975742"/>
              <a:gd name="connsiteY50" fmla="*/ 4264071 h 6044194"/>
              <a:gd name="connsiteX51" fmla="*/ 823654 w 975742"/>
              <a:gd name="connsiteY51" fmla="*/ 4274368 h 6044194"/>
              <a:gd name="connsiteX52" fmla="*/ 612606 w 975742"/>
              <a:gd name="connsiteY52" fmla="*/ 4592765 h 6044194"/>
              <a:gd name="connsiteX53" fmla="*/ 823654 w 975742"/>
              <a:gd name="connsiteY53" fmla="*/ 4911162 h 6044194"/>
              <a:gd name="connsiteX54" fmla="*/ 874658 w 975742"/>
              <a:gd name="connsiteY54" fmla="*/ 4921459 h 6044194"/>
              <a:gd name="connsiteX55" fmla="*/ 874658 w 975742"/>
              <a:gd name="connsiteY55" fmla="*/ 5193173 h 6044194"/>
              <a:gd name="connsiteX56" fmla="*/ 681201 w 975742"/>
              <a:gd name="connsiteY56" fmla="*/ 5193173 h 6044194"/>
              <a:gd name="connsiteX57" fmla="*/ 681201 w 975742"/>
              <a:gd name="connsiteY57" fmla="*/ 5238892 h 6044194"/>
              <a:gd name="connsiteX58" fmla="*/ 975742 w 975742"/>
              <a:gd name="connsiteY58" fmla="*/ 5238892 h 6044194"/>
              <a:gd name="connsiteX59" fmla="*/ 975742 w 975742"/>
              <a:gd name="connsiteY59" fmla="*/ 6044194 h 6044194"/>
              <a:gd name="connsiteX60" fmla="*/ 964385 w 975742"/>
              <a:gd name="connsiteY60" fmla="*/ 5982997 h 6044194"/>
              <a:gd name="connsiteX61" fmla="*/ 3502 w 975742"/>
              <a:gd name="connsiteY61" fmla="*/ 5428261 h 6044194"/>
              <a:gd name="connsiteX62" fmla="*/ 88695 w 975742"/>
              <a:gd name="connsiteY62" fmla="*/ 5008247 h 6044194"/>
              <a:gd name="connsiteX63" fmla="*/ 364081 w 975742"/>
              <a:gd name="connsiteY63" fmla="*/ 4293035 h 6044194"/>
              <a:gd name="connsiteX64" fmla="*/ 251153 w 975742"/>
              <a:gd name="connsiteY64" fmla="*/ 3904719 h 6044194"/>
              <a:gd name="connsiteX65" fmla="*/ 278890 w 975742"/>
              <a:gd name="connsiteY65" fmla="*/ 3005254 h 6044194"/>
              <a:gd name="connsiteX66" fmla="*/ 322477 w 975742"/>
              <a:gd name="connsiteY66" fmla="*/ 3017142 h 6044194"/>
              <a:gd name="connsiteX67" fmla="*/ 601825 w 975742"/>
              <a:gd name="connsiteY67" fmla="*/ 3676880 h 6044194"/>
              <a:gd name="connsiteX68" fmla="*/ 807870 w 975742"/>
              <a:gd name="connsiteY68" fmla="*/ 3645181 h 6044194"/>
              <a:gd name="connsiteX69" fmla="*/ 829664 w 975742"/>
              <a:gd name="connsiteY69" fmla="*/ 1033959 h 6044194"/>
              <a:gd name="connsiteX70" fmla="*/ 714754 w 975742"/>
              <a:gd name="connsiteY70" fmla="*/ 845746 h 6044194"/>
              <a:gd name="connsiteX71" fmla="*/ 649374 w 975742"/>
              <a:gd name="connsiteY71" fmla="*/ 794235 h 6044194"/>
              <a:gd name="connsiteX72" fmla="*/ 683055 w 975742"/>
              <a:gd name="connsiteY72" fmla="*/ 713005 h 6044194"/>
              <a:gd name="connsiteX73" fmla="*/ 641449 w 975742"/>
              <a:gd name="connsiteY73" fmla="*/ 691213 h 6044194"/>
              <a:gd name="connsiteX74" fmla="*/ 611732 w 975742"/>
              <a:gd name="connsiteY74" fmla="*/ 713005 h 6044194"/>
              <a:gd name="connsiteX75" fmla="*/ 583995 w 975742"/>
              <a:gd name="connsiteY75" fmla="*/ 665456 h 6044194"/>
              <a:gd name="connsiteX76" fmla="*/ 591920 w 975742"/>
              <a:gd name="connsiteY76" fmla="*/ 647626 h 6044194"/>
              <a:gd name="connsiteX77" fmla="*/ 599845 w 975742"/>
              <a:gd name="connsiteY77" fmla="*/ 631777 h 6044194"/>
              <a:gd name="connsiteX78" fmla="*/ 655318 w 975742"/>
              <a:gd name="connsiteY78" fmla="*/ 629795 h 6044194"/>
              <a:gd name="connsiteX79" fmla="*/ 653336 w 975742"/>
              <a:gd name="connsiteY79" fmla="*/ 665456 h 6044194"/>
              <a:gd name="connsiteX80" fmla="*/ 692960 w 975742"/>
              <a:gd name="connsiteY80" fmla="*/ 687250 h 6044194"/>
              <a:gd name="connsiteX81" fmla="*/ 742491 w 975742"/>
              <a:gd name="connsiteY81" fmla="*/ 588190 h 6044194"/>
              <a:gd name="connsiteX82" fmla="*/ 702867 w 975742"/>
              <a:gd name="connsiteY82" fmla="*/ 566396 h 6044194"/>
              <a:gd name="connsiteX83" fmla="*/ 673148 w 975742"/>
              <a:gd name="connsiteY83" fmla="*/ 588190 h 6044194"/>
              <a:gd name="connsiteX84" fmla="*/ 645411 w 975742"/>
              <a:gd name="connsiteY84" fmla="*/ 540642 h 6044194"/>
              <a:gd name="connsiteX85" fmla="*/ 653336 w 975742"/>
              <a:gd name="connsiteY85" fmla="*/ 522810 h 6044194"/>
              <a:gd name="connsiteX86" fmla="*/ 663243 w 975742"/>
              <a:gd name="connsiteY86" fmla="*/ 506960 h 6044194"/>
              <a:gd name="connsiteX87" fmla="*/ 718717 w 975742"/>
              <a:gd name="connsiteY87" fmla="*/ 504980 h 6044194"/>
              <a:gd name="connsiteX88" fmla="*/ 716734 w 975742"/>
              <a:gd name="connsiteY88" fmla="*/ 540642 h 6044194"/>
              <a:gd name="connsiteX89" fmla="*/ 754378 w 975742"/>
              <a:gd name="connsiteY89" fmla="*/ 562434 h 6044194"/>
              <a:gd name="connsiteX90" fmla="*/ 803907 w 975742"/>
              <a:gd name="connsiteY90" fmla="*/ 463374 h 6044194"/>
              <a:gd name="connsiteX91" fmla="*/ 764283 w 975742"/>
              <a:gd name="connsiteY91" fmla="*/ 441582 h 6044194"/>
              <a:gd name="connsiteX92" fmla="*/ 734566 w 975742"/>
              <a:gd name="connsiteY92" fmla="*/ 463374 h 6044194"/>
              <a:gd name="connsiteX93" fmla="*/ 706829 w 975742"/>
              <a:gd name="connsiteY93" fmla="*/ 415825 h 6044194"/>
              <a:gd name="connsiteX94" fmla="*/ 714754 w 975742"/>
              <a:gd name="connsiteY94" fmla="*/ 397995 h 6044194"/>
              <a:gd name="connsiteX95" fmla="*/ 726641 w 975742"/>
              <a:gd name="connsiteY95" fmla="*/ 380163 h 6044194"/>
              <a:gd name="connsiteX96" fmla="*/ 782115 w 975742"/>
              <a:gd name="connsiteY96" fmla="*/ 378183 h 6044194"/>
              <a:gd name="connsiteX97" fmla="*/ 780133 w 975742"/>
              <a:gd name="connsiteY97" fmla="*/ 413845 h 6044194"/>
              <a:gd name="connsiteX98" fmla="*/ 819757 w 975742"/>
              <a:gd name="connsiteY98" fmla="*/ 435637 h 6044194"/>
              <a:gd name="connsiteX99" fmla="*/ 869288 w 975742"/>
              <a:gd name="connsiteY99" fmla="*/ 336577 h 6044194"/>
              <a:gd name="connsiteX100" fmla="*/ 827682 w 975742"/>
              <a:gd name="connsiteY100" fmla="*/ 314785 h 6044194"/>
              <a:gd name="connsiteX101" fmla="*/ 797965 w 975742"/>
              <a:gd name="connsiteY101" fmla="*/ 336577 h 6044194"/>
              <a:gd name="connsiteX102" fmla="*/ 770228 w 975742"/>
              <a:gd name="connsiteY102" fmla="*/ 289028 h 6044194"/>
              <a:gd name="connsiteX103" fmla="*/ 776170 w 975742"/>
              <a:gd name="connsiteY103" fmla="*/ 275161 h 6044194"/>
              <a:gd name="connsiteX104" fmla="*/ 786077 w 975742"/>
              <a:gd name="connsiteY104" fmla="*/ 259311 h 6044194"/>
              <a:gd name="connsiteX105" fmla="*/ 810842 w 975742"/>
              <a:gd name="connsiteY105" fmla="*/ 251634 h 6044194"/>
              <a:gd name="connsiteX106" fmla="*/ 876221 w 975742"/>
              <a:gd name="connsiteY106" fmla="*/ 124837 h 6044194"/>
              <a:gd name="connsiteX107" fmla="*/ 906930 w 975742"/>
              <a:gd name="connsiteY107" fmla="*/ 130532 h 6044194"/>
              <a:gd name="connsiteX108" fmla="*/ 904949 w 975742"/>
              <a:gd name="connsiteY108" fmla="*/ 166194 h 6044194"/>
              <a:gd name="connsiteX109" fmla="*/ 944573 w 975742"/>
              <a:gd name="connsiteY109" fmla="*/ 187988 h 6044194"/>
              <a:gd name="connsiteX110" fmla="*/ 975742 w 975742"/>
              <a:gd name="connsiteY110" fmla="*/ 130267 h 6044194"/>
              <a:gd name="connsiteX111" fmla="*/ 975742 w 975742"/>
              <a:gd name="connsiteY111" fmla="*/ 4250763 h 6044194"/>
              <a:gd name="connsiteX112" fmla="*/ 958158 w 975742"/>
              <a:gd name="connsiteY112" fmla="*/ 4247213 h 6044194"/>
              <a:gd name="connsiteX113" fmla="*/ 945305 w 975742"/>
              <a:gd name="connsiteY113" fmla="*/ 4249808 h 6044194"/>
              <a:gd name="connsiteX114" fmla="*/ 945305 w 975742"/>
              <a:gd name="connsiteY114" fmla="*/ 260688 h 6044194"/>
              <a:gd name="connsiteX115" fmla="*/ 927017 w 975742"/>
              <a:gd name="connsiteY115" fmla="*/ 260688 h 6044194"/>
              <a:gd name="connsiteX116" fmla="*/ 927017 w 975742"/>
              <a:gd name="connsiteY116" fmla="*/ 4253500 h 6044194"/>
              <a:gd name="connsiteX117" fmla="*/ 892946 w 975742"/>
              <a:gd name="connsiteY117" fmla="*/ 4260379 h 6044194"/>
              <a:gd name="connsiteX118" fmla="*/ 892946 w 975742"/>
              <a:gd name="connsiteY118" fmla="*/ 287808 h 6044194"/>
              <a:gd name="connsiteX119" fmla="*/ 930704 w 975742"/>
              <a:gd name="connsiteY119" fmla="*/ 213743 h 6044194"/>
              <a:gd name="connsiteX120" fmla="*/ 891080 w 975742"/>
              <a:gd name="connsiteY120" fmla="*/ 191950 h 6044194"/>
              <a:gd name="connsiteX121" fmla="*/ 861363 w 975742"/>
              <a:gd name="connsiteY121" fmla="*/ 213743 h 6044194"/>
              <a:gd name="connsiteX122" fmla="*/ 833626 w 975742"/>
              <a:gd name="connsiteY122" fmla="*/ 166194 h 6044194"/>
              <a:gd name="connsiteX123" fmla="*/ 841551 w 975742"/>
              <a:gd name="connsiteY123" fmla="*/ 148364 h 6044194"/>
              <a:gd name="connsiteX124" fmla="*/ 851456 w 975742"/>
              <a:gd name="connsiteY124" fmla="*/ 132514 h 6044194"/>
              <a:gd name="connsiteX125" fmla="*/ 876221 w 975742"/>
              <a:gd name="connsiteY125" fmla="*/ 124837 h 6044194"/>
              <a:gd name="connsiteX126" fmla="*/ 943582 w 975742"/>
              <a:gd name="connsiteY126" fmla="*/ 21 h 6044194"/>
              <a:gd name="connsiteX127" fmla="*/ 974290 w 975742"/>
              <a:gd name="connsiteY127" fmla="*/ 5718 h 6044194"/>
              <a:gd name="connsiteX128" fmla="*/ 975742 w 975742"/>
              <a:gd name="connsiteY128" fmla="*/ 6905 h 6044194"/>
              <a:gd name="connsiteX129" fmla="*/ 975742 w 975742"/>
              <a:gd name="connsiteY129" fmla="*/ 34172 h 6044194"/>
              <a:gd name="connsiteX130" fmla="*/ 972310 w 975742"/>
              <a:gd name="connsiteY130" fmla="*/ 41379 h 6044194"/>
              <a:gd name="connsiteX131" fmla="*/ 975742 w 975742"/>
              <a:gd name="connsiteY131" fmla="*/ 43267 h 6044194"/>
              <a:gd name="connsiteX132" fmla="*/ 975742 w 975742"/>
              <a:gd name="connsiteY132" fmla="*/ 76650 h 6044194"/>
              <a:gd name="connsiteX133" fmla="*/ 958441 w 975742"/>
              <a:gd name="connsiteY133" fmla="*/ 67134 h 6044194"/>
              <a:gd name="connsiteX134" fmla="*/ 928724 w 975742"/>
              <a:gd name="connsiteY134" fmla="*/ 88928 h 6044194"/>
              <a:gd name="connsiteX135" fmla="*/ 900987 w 975742"/>
              <a:gd name="connsiteY135" fmla="*/ 41379 h 6044194"/>
              <a:gd name="connsiteX136" fmla="*/ 908912 w 975742"/>
              <a:gd name="connsiteY136" fmla="*/ 23547 h 6044194"/>
              <a:gd name="connsiteX137" fmla="*/ 918817 w 975742"/>
              <a:gd name="connsiteY137" fmla="*/ 7698 h 6044194"/>
              <a:gd name="connsiteX138" fmla="*/ 943582 w 975742"/>
              <a:gd name="connsiteY138" fmla="*/ 21 h 6044194"/>
              <a:gd name="connsiteX0" fmla="*/ 975742 w 975742"/>
              <a:gd name="connsiteY0" fmla="*/ 4934767 h 5982997"/>
              <a:gd name="connsiteX1" fmla="*/ 975742 w 975742"/>
              <a:gd name="connsiteY1" fmla="*/ 5193173 h 5982997"/>
              <a:gd name="connsiteX2" fmla="*/ 945305 w 975742"/>
              <a:gd name="connsiteY2" fmla="*/ 5193173 h 5982997"/>
              <a:gd name="connsiteX3" fmla="*/ 945305 w 975742"/>
              <a:gd name="connsiteY3" fmla="*/ 4935722 h 5982997"/>
              <a:gd name="connsiteX4" fmla="*/ 958158 w 975742"/>
              <a:gd name="connsiteY4" fmla="*/ 4938317 h 5982997"/>
              <a:gd name="connsiteX5" fmla="*/ 975742 w 975742"/>
              <a:gd name="connsiteY5" fmla="*/ 4934767 h 5982997"/>
              <a:gd name="connsiteX6" fmla="*/ 892946 w 975742"/>
              <a:gd name="connsiteY6" fmla="*/ 4925152 h 5982997"/>
              <a:gd name="connsiteX7" fmla="*/ 927017 w 975742"/>
              <a:gd name="connsiteY7" fmla="*/ 4932030 h 5982997"/>
              <a:gd name="connsiteX8" fmla="*/ 927017 w 975742"/>
              <a:gd name="connsiteY8" fmla="*/ 5193173 h 5982997"/>
              <a:gd name="connsiteX9" fmla="*/ 892946 w 975742"/>
              <a:gd name="connsiteY9" fmla="*/ 5193173 h 5982997"/>
              <a:gd name="connsiteX10" fmla="*/ 892946 w 975742"/>
              <a:gd name="connsiteY10" fmla="*/ 4925152 h 5982997"/>
              <a:gd name="connsiteX11" fmla="*/ 975742 w 975742"/>
              <a:gd name="connsiteY11" fmla="*/ 4879134 h 5982997"/>
              <a:gd name="connsiteX12" fmla="*/ 975742 w 975742"/>
              <a:gd name="connsiteY12" fmla="*/ 4911905 h 5982997"/>
              <a:gd name="connsiteX13" fmla="*/ 958158 w 975742"/>
              <a:gd name="connsiteY13" fmla="*/ 4915455 h 5982997"/>
              <a:gd name="connsiteX14" fmla="*/ 945305 w 975742"/>
              <a:gd name="connsiteY14" fmla="*/ 4912860 h 5982997"/>
              <a:gd name="connsiteX15" fmla="*/ 945305 w 975742"/>
              <a:gd name="connsiteY15" fmla="*/ 4880089 h 5982997"/>
              <a:gd name="connsiteX16" fmla="*/ 958158 w 975742"/>
              <a:gd name="connsiteY16" fmla="*/ 4882684 h 5982997"/>
              <a:gd name="connsiteX17" fmla="*/ 975742 w 975742"/>
              <a:gd name="connsiteY17" fmla="*/ 4879134 h 5982997"/>
              <a:gd name="connsiteX18" fmla="*/ 892946 w 975742"/>
              <a:gd name="connsiteY18" fmla="*/ 4869519 h 5982997"/>
              <a:gd name="connsiteX19" fmla="*/ 927017 w 975742"/>
              <a:gd name="connsiteY19" fmla="*/ 4876397 h 5982997"/>
              <a:gd name="connsiteX20" fmla="*/ 927017 w 975742"/>
              <a:gd name="connsiteY20" fmla="*/ 4909168 h 5982997"/>
              <a:gd name="connsiteX21" fmla="*/ 892946 w 975742"/>
              <a:gd name="connsiteY21" fmla="*/ 4902290 h 5982997"/>
              <a:gd name="connsiteX22" fmla="*/ 892946 w 975742"/>
              <a:gd name="connsiteY22" fmla="*/ 4869519 h 5982997"/>
              <a:gd name="connsiteX23" fmla="*/ 874658 w 975742"/>
              <a:gd name="connsiteY23" fmla="*/ 4286933 h 5982997"/>
              <a:gd name="connsiteX24" fmla="*/ 874658 w 975742"/>
              <a:gd name="connsiteY24" fmla="*/ 4319704 h 5982997"/>
              <a:gd name="connsiteX25" fmla="*/ 845309 w 975742"/>
              <a:gd name="connsiteY25" fmla="*/ 4325629 h 5982997"/>
              <a:gd name="connsiteX26" fmla="*/ 668239 w 975742"/>
              <a:gd name="connsiteY26" fmla="*/ 4592765 h 5982997"/>
              <a:gd name="connsiteX27" fmla="*/ 845309 w 975742"/>
              <a:gd name="connsiteY27" fmla="*/ 4859901 h 5982997"/>
              <a:gd name="connsiteX28" fmla="*/ 874658 w 975742"/>
              <a:gd name="connsiteY28" fmla="*/ 4865826 h 5982997"/>
              <a:gd name="connsiteX29" fmla="*/ 874658 w 975742"/>
              <a:gd name="connsiteY29" fmla="*/ 4898597 h 5982997"/>
              <a:gd name="connsiteX30" fmla="*/ 832553 w 975742"/>
              <a:gd name="connsiteY30" fmla="*/ 4890097 h 5982997"/>
              <a:gd name="connsiteX31" fmla="*/ 635468 w 975742"/>
              <a:gd name="connsiteY31" fmla="*/ 4592765 h 5982997"/>
              <a:gd name="connsiteX32" fmla="*/ 832553 w 975742"/>
              <a:gd name="connsiteY32" fmla="*/ 4295434 h 5982997"/>
              <a:gd name="connsiteX33" fmla="*/ 874658 w 975742"/>
              <a:gd name="connsiteY33" fmla="*/ 4286933 h 5982997"/>
              <a:gd name="connsiteX34" fmla="*/ 927017 w 975742"/>
              <a:gd name="connsiteY34" fmla="*/ 4276362 h 5982997"/>
              <a:gd name="connsiteX35" fmla="*/ 927017 w 975742"/>
              <a:gd name="connsiteY35" fmla="*/ 4309133 h 5982997"/>
              <a:gd name="connsiteX36" fmla="*/ 892946 w 975742"/>
              <a:gd name="connsiteY36" fmla="*/ 4316012 h 5982997"/>
              <a:gd name="connsiteX37" fmla="*/ 892946 w 975742"/>
              <a:gd name="connsiteY37" fmla="*/ 4283241 h 5982997"/>
              <a:gd name="connsiteX38" fmla="*/ 927017 w 975742"/>
              <a:gd name="connsiteY38" fmla="*/ 4276362 h 5982997"/>
              <a:gd name="connsiteX39" fmla="*/ 958158 w 975742"/>
              <a:gd name="connsiteY39" fmla="*/ 4270075 h 5982997"/>
              <a:gd name="connsiteX40" fmla="*/ 975742 w 975742"/>
              <a:gd name="connsiteY40" fmla="*/ 4273625 h 5982997"/>
              <a:gd name="connsiteX41" fmla="*/ 975742 w 975742"/>
              <a:gd name="connsiteY41" fmla="*/ 4306396 h 5982997"/>
              <a:gd name="connsiteX42" fmla="*/ 958158 w 975742"/>
              <a:gd name="connsiteY42" fmla="*/ 4302846 h 5982997"/>
              <a:gd name="connsiteX43" fmla="*/ 945305 w 975742"/>
              <a:gd name="connsiteY43" fmla="*/ 4305441 h 5982997"/>
              <a:gd name="connsiteX44" fmla="*/ 945305 w 975742"/>
              <a:gd name="connsiteY44" fmla="*/ 4272670 h 5982997"/>
              <a:gd name="connsiteX45" fmla="*/ 958158 w 975742"/>
              <a:gd name="connsiteY45" fmla="*/ 4270075 h 5982997"/>
              <a:gd name="connsiteX46" fmla="*/ 810842 w 975742"/>
              <a:gd name="connsiteY46" fmla="*/ 251634 h 5982997"/>
              <a:gd name="connsiteX47" fmla="*/ 841551 w 975742"/>
              <a:gd name="connsiteY47" fmla="*/ 257329 h 5982997"/>
              <a:gd name="connsiteX48" fmla="*/ 839569 w 975742"/>
              <a:gd name="connsiteY48" fmla="*/ 292991 h 5982997"/>
              <a:gd name="connsiteX49" fmla="*/ 874658 w 975742"/>
              <a:gd name="connsiteY49" fmla="*/ 312291 h 5982997"/>
              <a:gd name="connsiteX50" fmla="*/ 874658 w 975742"/>
              <a:gd name="connsiteY50" fmla="*/ 4264071 h 5982997"/>
              <a:gd name="connsiteX51" fmla="*/ 823654 w 975742"/>
              <a:gd name="connsiteY51" fmla="*/ 4274368 h 5982997"/>
              <a:gd name="connsiteX52" fmla="*/ 612606 w 975742"/>
              <a:gd name="connsiteY52" fmla="*/ 4592765 h 5982997"/>
              <a:gd name="connsiteX53" fmla="*/ 823654 w 975742"/>
              <a:gd name="connsiteY53" fmla="*/ 4911162 h 5982997"/>
              <a:gd name="connsiteX54" fmla="*/ 874658 w 975742"/>
              <a:gd name="connsiteY54" fmla="*/ 4921459 h 5982997"/>
              <a:gd name="connsiteX55" fmla="*/ 874658 w 975742"/>
              <a:gd name="connsiteY55" fmla="*/ 5193173 h 5982997"/>
              <a:gd name="connsiteX56" fmla="*/ 681201 w 975742"/>
              <a:gd name="connsiteY56" fmla="*/ 5193173 h 5982997"/>
              <a:gd name="connsiteX57" fmla="*/ 681201 w 975742"/>
              <a:gd name="connsiteY57" fmla="*/ 5238892 h 5982997"/>
              <a:gd name="connsiteX58" fmla="*/ 975742 w 975742"/>
              <a:gd name="connsiteY58" fmla="*/ 5238892 h 5982997"/>
              <a:gd name="connsiteX59" fmla="*/ 964385 w 975742"/>
              <a:gd name="connsiteY59" fmla="*/ 5982997 h 5982997"/>
              <a:gd name="connsiteX60" fmla="*/ 3502 w 975742"/>
              <a:gd name="connsiteY60" fmla="*/ 5428261 h 5982997"/>
              <a:gd name="connsiteX61" fmla="*/ 88695 w 975742"/>
              <a:gd name="connsiteY61" fmla="*/ 5008247 h 5982997"/>
              <a:gd name="connsiteX62" fmla="*/ 364081 w 975742"/>
              <a:gd name="connsiteY62" fmla="*/ 4293035 h 5982997"/>
              <a:gd name="connsiteX63" fmla="*/ 251153 w 975742"/>
              <a:gd name="connsiteY63" fmla="*/ 3904719 h 5982997"/>
              <a:gd name="connsiteX64" fmla="*/ 278890 w 975742"/>
              <a:gd name="connsiteY64" fmla="*/ 3005254 h 5982997"/>
              <a:gd name="connsiteX65" fmla="*/ 322477 w 975742"/>
              <a:gd name="connsiteY65" fmla="*/ 3017142 h 5982997"/>
              <a:gd name="connsiteX66" fmla="*/ 601825 w 975742"/>
              <a:gd name="connsiteY66" fmla="*/ 3676880 h 5982997"/>
              <a:gd name="connsiteX67" fmla="*/ 807870 w 975742"/>
              <a:gd name="connsiteY67" fmla="*/ 3645181 h 5982997"/>
              <a:gd name="connsiteX68" fmla="*/ 829664 w 975742"/>
              <a:gd name="connsiteY68" fmla="*/ 1033959 h 5982997"/>
              <a:gd name="connsiteX69" fmla="*/ 714754 w 975742"/>
              <a:gd name="connsiteY69" fmla="*/ 845746 h 5982997"/>
              <a:gd name="connsiteX70" fmla="*/ 649374 w 975742"/>
              <a:gd name="connsiteY70" fmla="*/ 794235 h 5982997"/>
              <a:gd name="connsiteX71" fmla="*/ 683055 w 975742"/>
              <a:gd name="connsiteY71" fmla="*/ 713005 h 5982997"/>
              <a:gd name="connsiteX72" fmla="*/ 641449 w 975742"/>
              <a:gd name="connsiteY72" fmla="*/ 691213 h 5982997"/>
              <a:gd name="connsiteX73" fmla="*/ 611732 w 975742"/>
              <a:gd name="connsiteY73" fmla="*/ 713005 h 5982997"/>
              <a:gd name="connsiteX74" fmla="*/ 583995 w 975742"/>
              <a:gd name="connsiteY74" fmla="*/ 665456 h 5982997"/>
              <a:gd name="connsiteX75" fmla="*/ 591920 w 975742"/>
              <a:gd name="connsiteY75" fmla="*/ 647626 h 5982997"/>
              <a:gd name="connsiteX76" fmla="*/ 599845 w 975742"/>
              <a:gd name="connsiteY76" fmla="*/ 631777 h 5982997"/>
              <a:gd name="connsiteX77" fmla="*/ 655318 w 975742"/>
              <a:gd name="connsiteY77" fmla="*/ 629795 h 5982997"/>
              <a:gd name="connsiteX78" fmla="*/ 653336 w 975742"/>
              <a:gd name="connsiteY78" fmla="*/ 665456 h 5982997"/>
              <a:gd name="connsiteX79" fmla="*/ 692960 w 975742"/>
              <a:gd name="connsiteY79" fmla="*/ 687250 h 5982997"/>
              <a:gd name="connsiteX80" fmla="*/ 742491 w 975742"/>
              <a:gd name="connsiteY80" fmla="*/ 588190 h 5982997"/>
              <a:gd name="connsiteX81" fmla="*/ 702867 w 975742"/>
              <a:gd name="connsiteY81" fmla="*/ 566396 h 5982997"/>
              <a:gd name="connsiteX82" fmla="*/ 673148 w 975742"/>
              <a:gd name="connsiteY82" fmla="*/ 588190 h 5982997"/>
              <a:gd name="connsiteX83" fmla="*/ 645411 w 975742"/>
              <a:gd name="connsiteY83" fmla="*/ 540642 h 5982997"/>
              <a:gd name="connsiteX84" fmla="*/ 653336 w 975742"/>
              <a:gd name="connsiteY84" fmla="*/ 522810 h 5982997"/>
              <a:gd name="connsiteX85" fmla="*/ 663243 w 975742"/>
              <a:gd name="connsiteY85" fmla="*/ 506960 h 5982997"/>
              <a:gd name="connsiteX86" fmla="*/ 718717 w 975742"/>
              <a:gd name="connsiteY86" fmla="*/ 504980 h 5982997"/>
              <a:gd name="connsiteX87" fmla="*/ 716734 w 975742"/>
              <a:gd name="connsiteY87" fmla="*/ 540642 h 5982997"/>
              <a:gd name="connsiteX88" fmla="*/ 754378 w 975742"/>
              <a:gd name="connsiteY88" fmla="*/ 562434 h 5982997"/>
              <a:gd name="connsiteX89" fmla="*/ 803907 w 975742"/>
              <a:gd name="connsiteY89" fmla="*/ 463374 h 5982997"/>
              <a:gd name="connsiteX90" fmla="*/ 764283 w 975742"/>
              <a:gd name="connsiteY90" fmla="*/ 441582 h 5982997"/>
              <a:gd name="connsiteX91" fmla="*/ 734566 w 975742"/>
              <a:gd name="connsiteY91" fmla="*/ 463374 h 5982997"/>
              <a:gd name="connsiteX92" fmla="*/ 706829 w 975742"/>
              <a:gd name="connsiteY92" fmla="*/ 415825 h 5982997"/>
              <a:gd name="connsiteX93" fmla="*/ 714754 w 975742"/>
              <a:gd name="connsiteY93" fmla="*/ 397995 h 5982997"/>
              <a:gd name="connsiteX94" fmla="*/ 726641 w 975742"/>
              <a:gd name="connsiteY94" fmla="*/ 380163 h 5982997"/>
              <a:gd name="connsiteX95" fmla="*/ 782115 w 975742"/>
              <a:gd name="connsiteY95" fmla="*/ 378183 h 5982997"/>
              <a:gd name="connsiteX96" fmla="*/ 780133 w 975742"/>
              <a:gd name="connsiteY96" fmla="*/ 413845 h 5982997"/>
              <a:gd name="connsiteX97" fmla="*/ 819757 w 975742"/>
              <a:gd name="connsiteY97" fmla="*/ 435637 h 5982997"/>
              <a:gd name="connsiteX98" fmla="*/ 869288 w 975742"/>
              <a:gd name="connsiteY98" fmla="*/ 336577 h 5982997"/>
              <a:gd name="connsiteX99" fmla="*/ 827682 w 975742"/>
              <a:gd name="connsiteY99" fmla="*/ 314785 h 5982997"/>
              <a:gd name="connsiteX100" fmla="*/ 797965 w 975742"/>
              <a:gd name="connsiteY100" fmla="*/ 336577 h 5982997"/>
              <a:gd name="connsiteX101" fmla="*/ 770228 w 975742"/>
              <a:gd name="connsiteY101" fmla="*/ 289028 h 5982997"/>
              <a:gd name="connsiteX102" fmla="*/ 776170 w 975742"/>
              <a:gd name="connsiteY102" fmla="*/ 275161 h 5982997"/>
              <a:gd name="connsiteX103" fmla="*/ 786077 w 975742"/>
              <a:gd name="connsiteY103" fmla="*/ 259311 h 5982997"/>
              <a:gd name="connsiteX104" fmla="*/ 810842 w 975742"/>
              <a:gd name="connsiteY104" fmla="*/ 251634 h 5982997"/>
              <a:gd name="connsiteX105" fmla="*/ 876221 w 975742"/>
              <a:gd name="connsiteY105" fmla="*/ 124837 h 5982997"/>
              <a:gd name="connsiteX106" fmla="*/ 906930 w 975742"/>
              <a:gd name="connsiteY106" fmla="*/ 130532 h 5982997"/>
              <a:gd name="connsiteX107" fmla="*/ 904949 w 975742"/>
              <a:gd name="connsiteY107" fmla="*/ 166194 h 5982997"/>
              <a:gd name="connsiteX108" fmla="*/ 944573 w 975742"/>
              <a:gd name="connsiteY108" fmla="*/ 187988 h 5982997"/>
              <a:gd name="connsiteX109" fmla="*/ 975742 w 975742"/>
              <a:gd name="connsiteY109" fmla="*/ 130267 h 5982997"/>
              <a:gd name="connsiteX110" fmla="*/ 975742 w 975742"/>
              <a:gd name="connsiteY110" fmla="*/ 4250763 h 5982997"/>
              <a:gd name="connsiteX111" fmla="*/ 958158 w 975742"/>
              <a:gd name="connsiteY111" fmla="*/ 4247213 h 5982997"/>
              <a:gd name="connsiteX112" fmla="*/ 945305 w 975742"/>
              <a:gd name="connsiteY112" fmla="*/ 4249808 h 5982997"/>
              <a:gd name="connsiteX113" fmla="*/ 945305 w 975742"/>
              <a:gd name="connsiteY113" fmla="*/ 260688 h 5982997"/>
              <a:gd name="connsiteX114" fmla="*/ 927017 w 975742"/>
              <a:gd name="connsiteY114" fmla="*/ 260688 h 5982997"/>
              <a:gd name="connsiteX115" fmla="*/ 927017 w 975742"/>
              <a:gd name="connsiteY115" fmla="*/ 4253500 h 5982997"/>
              <a:gd name="connsiteX116" fmla="*/ 892946 w 975742"/>
              <a:gd name="connsiteY116" fmla="*/ 4260379 h 5982997"/>
              <a:gd name="connsiteX117" fmla="*/ 892946 w 975742"/>
              <a:gd name="connsiteY117" fmla="*/ 287808 h 5982997"/>
              <a:gd name="connsiteX118" fmla="*/ 930704 w 975742"/>
              <a:gd name="connsiteY118" fmla="*/ 213743 h 5982997"/>
              <a:gd name="connsiteX119" fmla="*/ 891080 w 975742"/>
              <a:gd name="connsiteY119" fmla="*/ 191950 h 5982997"/>
              <a:gd name="connsiteX120" fmla="*/ 861363 w 975742"/>
              <a:gd name="connsiteY120" fmla="*/ 213743 h 5982997"/>
              <a:gd name="connsiteX121" fmla="*/ 833626 w 975742"/>
              <a:gd name="connsiteY121" fmla="*/ 166194 h 5982997"/>
              <a:gd name="connsiteX122" fmla="*/ 841551 w 975742"/>
              <a:gd name="connsiteY122" fmla="*/ 148364 h 5982997"/>
              <a:gd name="connsiteX123" fmla="*/ 851456 w 975742"/>
              <a:gd name="connsiteY123" fmla="*/ 132514 h 5982997"/>
              <a:gd name="connsiteX124" fmla="*/ 876221 w 975742"/>
              <a:gd name="connsiteY124" fmla="*/ 124837 h 5982997"/>
              <a:gd name="connsiteX125" fmla="*/ 943582 w 975742"/>
              <a:gd name="connsiteY125" fmla="*/ 21 h 5982997"/>
              <a:gd name="connsiteX126" fmla="*/ 974290 w 975742"/>
              <a:gd name="connsiteY126" fmla="*/ 5718 h 5982997"/>
              <a:gd name="connsiteX127" fmla="*/ 975742 w 975742"/>
              <a:gd name="connsiteY127" fmla="*/ 6905 h 5982997"/>
              <a:gd name="connsiteX128" fmla="*/ 975742 w 975742"/>
              <a:gd name="connsiteY128" fmla="*/ 34172 h 5982997"/>
              <a:gd name="connsiteX129" fmla="*/ 972310 w 975742"/>
              <a:gd name="connsiteY129" fmla="*/ 41379 h 5982997"/>
              <a:gd name="connsiteX130" fmla="*/ 975742 w 975742"/>
              <a:gd name="connsiteY130" fmla="*/ 43267 h 5982997"/>
              <a:gd name="connsiteX131" fmla="*/ 975742 w 975742"/>
              <a:gd name="connsiteY131" fmla="*/ 76650 h 5982997"/>
              <a:gd name="connsiteX132" fmla="*/ 958441 w 975742"/>
              <a:gd name="connsiteY132" fmla="*/ 67134 h 5982997"/>
              <a:gd name="connsiteX133" fmla="*/ 928724 w 975742"/>
              <a:gd name="connsiteY133" fmla="*/ 88928 h 5982997"/>
              <a:gd name="connsiteX134" fmla="*/ 900987 w 975742"/>
              <a:gd name="connsiteY134" fmla="*/ 41379 h 5982997"/>
              <a:gd name="connsiteX135" fmla="*/ 908912 w 975742"/>
              <a:gd name="connsiteY135" fmla="*/ 23547 h 5982997"/>
              <a:gd name="connsiteX136" fmla="*/ 918817 w 975742"/>
              <a:gd name="connsiteY136" fmla="*/ 7698 h 5982997"/>
              <a:gd name="connsiteX137" fmla="*/ 943582 w 975742"/>
              <a:gd name="connsiteY137" fmla="*/ 21 h 5982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</a:cxnLst>
            <a:rect l="l" t="t" r="r" b="b"/>
            <a:pathLst>
              <a:path w="975742" h="5982997">
                <a:moveTo>
                  <a:pt x="975742" y="4934767"/>
                </a:moveTo>
                <a:lnTo>
                  <a:pt x="975742" y="5193173"/>
                </a:lnTo>
                <a:lnTo>
                  <a:pt x="945305" y="5193173"/>
                </a:lnTo>
                <a:lnTo>
                  <a:pt x="945305" y="4935722"/>
                </a:lnTo>
                <a:lnTo>
                  <a:pt x="958158" y="4938317"/>
                </a:lnTo>
                <a:lnTo>
                  <a:pt x="975742" y="4934767"/>
                </a:lnTo>
                <a:close/>
                <a:moveTo>
                  <a:pt x="892946" y="4925152"/>
                </a:moveTo>
                <a:lnTo>
                  <a:pt x="927017" y="4932030"/>
                </a:lnTo>
                <a:lnTo>
                  <a:pt x="927017" y="5193173"/>
                </a:lnTo>
                <a:lnTo>
                  <a:pt x="892946" y="5193173"/>
                </a:lnTo>
                <a:lnTo>
                  <a:pt x="892946" y="4925152"/>
                </a:lnTo>
                <a:close/>
                <a:moveTo>
                  <a:pt x="975742" y="4879134"/>
                </a:moveTo>
                <a:lnTo>
                  <a:pt x="975742" y="4911905"/>
                </a:lnTo>
                <a:lnTo>
                  <a:pt x="958158" y="4915455"/>
                </a:lnTo>
                <a:lnTo>
                  <a:pt x="945305" y="4912860"/>
                </a:lnTo>
                <a:lnTo>
                  <a:pt x="945305" y="4880089"/>
                </a:lnTo>
                <a:lnTo>
                  <a:pt x="958158" y="4882684"/>
                </a:lnTo>
                <a:lnTo>
                  <a:pt x="975742" y="4879134"/>
                </a:lnTo>
                <a:close/>
                <a:moveTo>
                  <a:pt x="892946" y="4869519"/>
                </a:moveTo>
                <a:lnTo>
                  <a:pt x="927017" y="4876397"/>
                </a:lnTo>
                <a:lnTo>
                  <a:pt x="927017" y="4909168"/>
                </a:lnTo>
                <a:lnTo>
                  <a:pt x="892946" y="4902290"/>
                </a:lnTo>
                <a:lnTo>
                  <a:pt x="892946" y="4869519"/>
                </a:lnTo>
                <a:close/>
                <a:moveTo>
                  <a:pt x="874658" y="4286933"/>
                </a:moveTo>
                <a:lnTo>
                  <a:pt x="874658" y="4319704"/>
                </a:lnTo>
                <a:lnTo>
                  <a:pt x="845309" y="4325629"/>
                </a:lnTo>
                <a:cubicBezTo>
                  <a:pt x="741252" y="4369642"/>
                  <a:pt x="668239" y="4472677"/>
                  <a:pt x="668239" y="4592765"/>
                </a:cubicBezTo>
                <a:cubicBezTo>
                  <a:pt x="668239" y="4712854"/>
                  <a:pt x="741252" y="4815889"/>
                  <a:pt x="845309" y="4859901"/>
                </a:cubicBezTo>
                <a:lnTo>
                  <a:pt x="874658" y="4865826"/>
                </a:lnTo>
                <a:lnTo>
                  <a:pt x="874658" y="4898597"/>
                </a:lnTo>
                <a:lnTo>
                  <a:pt x="832553" y="4890097"/>
                </a:lnTo>
                <a:cubicBezTo>
                  <a:pt x="716734" y="4841110"/>
                  <a:pt x="635468" y="4726428"/>
                  <a:pt x="635468" y="4592765"/>
                </a:cubicBezTo>
                <a:cubicBezTo>
                  <a:pt x="635468" y="4459103"/>
                  <a:pt x="716734" y="4344421"/>
                  <a:pt x="832553" y="4295434"/>
                </a:cubicBezTo>
                <a:lnTo>
                  <a:pt x="874658" y="4286933"/>
                </a:lnTo>
                <a:close/>
                <a:moveTo>
                  <a:pt x="927017" y="4276362"/>
                </a:moveTo>
                <a:lnTo>
                  <a:pt x="927017" y="4309133"/>
                </a:lnTo>
                <a:lnTo>
                  <a:pt x="892946" y="4316012"/>
                </a:lnTo>
                <a:lnTo>
                  <a:pt x="892946" y="4283241"/>
                </a:lnTo>
                <a:lnTo>
                  <a:pt x="927017" y="4276362"/>
                </a:lnTo>
                <a:close/>
                <a:moveTo>
                  <a:pt x="958158" y="4270075"/>
                </a:moveTo>
                <a:lnTo>
                  <a:pt x="975742" y="4273625"/>
                </a:lnTo>
                <a:lnTo>
                  <a:pt x="975742" y="4306396"/>
                </a:lnTo>
                <a:lnTo>
                  <a:pt x="958158" y="4302846"/>
                </a:lnTo>
                <a:lnTo>
                  <a:pt x="945305" y="4305441"/>
                </a:lnTo>
                <a:lnTo>
                  <a:pt x="945305" y="4272670"/>
                </a:lnTo>
                <a:lnTo>
                  <a:pt x="958158" y="4270075"/>
                </a:lnTo>
                <a:close/>
                <a:moveTo>
                  <a:pt x="810842" y="251634"/>
                </a:moveTo>
                <a:cubicBezTo>
                  <a:pt x="821739" y="251881"/>
                  <a:pt x="833626" y="254358"/>
                  <a:pt x="841551" y="257329"/>
                </a:cubicBezTo>
                <a:cubicBezTo>
                  <a:pt x="857401" y="263274"/>
                  <a:pt x="847494" y="279123"/>
                  <a:pt x="839569" y="292991"/>
                </a:cubicBezTo>
                <a:lnTo>
                  <a:pt x="874658" y="312291"/>
                </a:lnTo>
                <a:lnTo>
                  <a:pt x="874658" y="4264071"/>
                </a:lnTo>
                <a:lnTo>
                  <a:pt x="823654" y="4274368"/>
                </a:lnTo>
                <a:cubicBezTo>
                  <a:pt x="699630" y="4326826"/>
                  <a:pt x="612606" y="4449633"/>
                  <a:pt x="612606" y="4592765"/>
                </a:cubicBezTo>
                <a:cubicBezTo>
                  <a:pt x="612606" y="4735897"/>
                  <a:pt x="699630" y="4858704"/>
                  <a:pt x="823654" y="4911162"/>
                </a:cubicBezTo>
                <a:lnTo>
                  <a:pt x="874658" y="4921459"/>
                </a:lnTo>
                <a:lnTo>
                  <a:pt x="874658" y="5193173"/>
                </a:lnTo>
                <a:lnTo>
                  <a:pt x="681201" y="5193173"/>
                </a:lnTo>
                <a:lnTo>
                  <a:pt x="681201" y="5238892"/>
                </a:lnTo>
                <a:lnTo>
                  <a:pt x="975742" y="5238892"/>
                </a:lnTo>
                <a:lnTo>
                  <a:pt x="964385" y="5982997"/>
                </a:lnTo>
                <a:cubicBezTo>
                  <a:pt x="803907" y="5982997"/>
                  <a:pt x="55014" y="5965167"/>
                  <a:pt x="3502" y="5428261"/>
                </a:cubicBezTo>
                <a:cubicBezTo>
                  <a:pt x="-12347" y="5253916"/>
                  <a:pt x="27277" y="5142968"/>
                  <a:pt x="88695" y="5008247"/>
                </a:cubicBezTo>
                <a:cubicBezTo>
                  <a:pt x="128319" y="4921074"/>
                  <a:pt x="364081" y="4514929"/>
                  <a:pt x="364081" y="4293035"/>
                </a:cubicBezTo>
                <a:cubicBezTo>
                  <a:pt x="364081" y="4197937"/>
                  <a:pt x="322477" y="4083027"/>
                  <a:pt x="251153" y="3904719"/>
                </a:cubicBezTo>
                <a:cubicBezTo>
                  <a:pt x="199642" y="3779903"/>
                  <a:pt x="19352" y="3284603"/>
                  <a:pt x="278890" y="3005254"/>
                </a:cubicBezTo>
                <a:cubicBezTo>
                  <a:pt x="318514" y="2961668"/>
                  <a:pt x="330401" y="2973555"/>
                  <a:pt x="322477" y="3017142"/>
                </a:cubicBezTo>
                <a:cubicBezTo>
                  <a:pt x="314552" y="3060728"/>
                  <a:pt x="320494" y="3607539"/>
                  <a:pt x="601825" y="3676880"/>
                </a:cubicBezTo>
                <a:cubicBezTo>
                  <a:pt x="649374" y="3688767"/>
                  <a:pt x="780133" y="3676880"/>
                  <a:pt x="807870" y="3645181"/>
                </a:cubicBezTo>
                <a:cubicBezTo>
                  <a:pt x="803907" y="3550083"/>
                  <a:pt x="829664" y="1069621"/>
                  <a:pt x="829664" y="1033959"/>
                </a:cubicBezTo>
                <a:cubicBezTo>
                  <a:pt x="829664" y="1004243"/>
                  <a:pt x="821739" y="881408"/>
                  <a:pt x="714754" y="845746"/>
                </a:cubicBezTo>
                <a:cubicBezTo>
                  <a:pt x="690980" y="837822"/>
                  <a:pt x="657298" y="821972"/>
                  <a:pt x="649374" y="794235"/>
                </a:cubicBezTo>
                <a:cubicBezTo>
                  <a:pt x="653336" y="784328"/>
                  <a:pt x="661261" y="758574"/>
                  <a:pt x="683055" y="713005"/>
                </a:cubicBezTo>
                <a:lnTo>
                  <a:pt x="641449" y="691213"/>
                </a:lnTo>
                <a:cubicBezTo>
                  <a:pt x="633524" y="705080"/>
                  <a:pt x="625599" y="722912"/>
                  <a:pt x="611732" y="713005"/>
                </a:cubicBezTo>
                <a:cubicBezTo>
                  <a:pt x="597862" y="703100"/>
                  <a:pt x="576070" y="679326"/>
                  <a:pt x="583995" y="665456"/>
                </a:cubicBezTo>
                <a:lnTo>
                  <a:pt x="591920" y="647626"/>
                </a:lnTo>
                <a:lnTo>
                  <a:pt x="599845" y="631777"/>
                </a:lnTo>
                <a:cubicBezTo>
                  <a:pt x="607769" y="619890"/>
                  <a:pt x="639469" y="623852"/>
                  <a:pt x="655318" y="629795"/>
                </a:cubicBezTo>
                <a:cubicBezTo>
                  <a:pt x="671168" y="635739"/>
                  <a:pt x="661261" y="651589"/>
                  <a:pt x="653336" y="665456"/>
                </a:cubicBezTo>
                <a:lnTo>
                  <a:pt x="692960" y="687250"/>
                </a:lnTo>
                <a:cubicBezTo>
                  <a:pt x="708810" y="657531"/>
                  <a:pt x="724659" y="623852"/>
                  <a:pt x="742491" y="588190"/>
                </a:cubicBezTo>
                <a:lnTo>
                  <a:pt x="702867" y="566396"/>
                </a:lnTo>
                <a:cubicBezTo>
                  <a:pt x="694942" y="580266"/>
                  <a:pt x="687017" y="598095"/>
                  <a:pt x="673148" y="588190"/>
                </a:cubicBezTo>
                <a:cubicBezTo>
                  <a:pt x="659281" y="578283"/>
                  <a:pt x="637486" y="552529"/>
                  <a:pt x="645411" y="540642"/>
                </a:cubicBezTo>
                <a:lnTo>
                  <a:pt x="653336" y="522810"/>
                </a:lnTo>
                <a:lnTo>
                  <a:pt x="663243" y="506960"/>
                </a:lnTo>
                <a:cubicBezTo>
                  <a:pt x="671168" y="495073"/>
                  <a:pt x="702867" y="499035"/>
                  <a:pt x="718717" y="504980"/>
                </a:cubicBezTo>
                <a:cubicBezTo>
                  <a:pt x="734566" y="510923"/>
                  <a:pt x="724659" y="526772"/>
                  <a:pt x="716734" y="540642"/>
                </a:cubicBezTo>
                <a:lnTo>
                  <a:pt x="754378" y="562434"/>
                </a:lnTo>
                <a:cubicBezTo>
                  <a:pt x="770228" y="530735"/>
                  <a:pt x="786077" y="497055"/>
                  <a:pt x="803907" y="463374"/>
                </a:cubicBezTo>
                <a:lnTo>
                  <a:pt x="764283" y="441582"/>
                </a:lnTo>
                <a:cubicBezTo>
                  <a:pt x="756358" y="455449"/>
                  <a:pt x="748434" y="473281"/>
                  <a:pt x="734566" y="463374"/>
                </a:cubicBezTo>
                <a:cubicBezTo>
                  <a:pt x="720697" y="453469"/>
                  <a:pt x="698905" y="427712"/>
                  <a:pt x="706829" y="415825"/>
                </a:cubicBezTo>
                <a:lnTo>
                  <a:pt x="714754" y="397995"/>
                </a:lnTo>
                <a:lnTo>
                  <a:pt x="726641" y="380163"/>
                </a:lnTo>
                <a:cubicBezTo>
                  <a:pt x="734566" y="368276"/>
                  <a:pt x="766265" y="372239"/>
                  <a:pt x="782115" y="378183"/>
                </a:cubicBezTo>
                <a:cubicBezTo>
                  <a:pt x="797965" y="384126"/>
                  <a:pt x="788058" y="399975"/>
                  <a:pt x="780133" y="413845"/>
                </a:cubicBezTo>
                <a:lnTo>
                  <a:pt x="819757" y="435637"/>
                </a:lnTo>
                <a:cubicBezTo>
                  <a:pt x="835606" y="403938"/>
                  <a:pt x="853438" y="370258"/>
                  <a:pt x="869288" y="336577"/>
                </a:cubicBezTo>
                <a:lnTo>
                  <a:pt x="827682" y="314785"/>
                </a:lnTo>
                <a:cubicBezTo>
                  <a:pt x="819757" y="328652"/>
                  <a:pt x="811832" y="346484"/>
                  <a:pt x="797965" y="336577"/>
                </a:cubicBezTo>
                <a:cubicBezTo>
                  <a:pt x="784095" y="326672"/>
                  <a:pt x="762303" y="300915"/>
                  <a:pt x="770228" y="289028"/>
                </a:cubicBezTo>
                <a:lnTo>
                  <a:pt x="776170" y="275161"/>
                </a:lnTo>
                <a:lnTo>
                  <a:pt x="786077" y="259311"/>
                </a:lnTo>
                <a:cubicBezTo>
                  <a:pt x="790040" y="253368"/>
                  <a:pt x="799946" y="251386"/>
                  <a:pt x="810842" y="251634"/>
                </a:cubicBezTo>
                <a:close/>
                <a:moveTo>
                  <a:pt x="876221" y="124837"/>
                </a:moveTo>
                <a:cubicBezTo>
                  <a:pt x="887118" y="125085"/>
                  <a:pt x="899005" y="127561"/>
                  <a:pt x="906930" y="130532"/>
                </a:cubicBezTo>
                <a:cubicBezTo>
                  <a:pt x="922779" y="136477"/>
                  <a:pt x="912874" y="152326"/>
                  <a:pt x="904949" y="166194"/>
                </a:cubicBezTo>
                <a:lnTo>
                  <a:pt x="944573" y="187988"/>
                </a:lnTo>
                <a:lnTo>
                  <a:pt x="975742" y="130267"/>
                </a:lnTo>
                <a:lnTo>
                  <a:pt x="975742" y="4250763"/>
                </a:lnTo>
                <a:lnTo>
                  <a:pt x="958158" y="4247213"/>
                </a:lnTo>
                <a:lnTo>
                  <a:pt x="945305" y="4249808"/>
                </a:lnTo>
                <a:lnTo>
                  <a:pt x="945305" y="260688"/>
                </a:lnTo>
                <a:lnTo>
                  <a:pt x="927017" y="260688"/>
                </a:lnTo>
                <a:lnTo>
                  <a:pt x="927017" y="4253500"/>
                </a:lnTo>
                <a:lnTo>
                  <a:pt x="892946" y="4260379"/>
                </a:lnTo>
                <a:lnTo>
                  <a:pt x="892946" y="287808"/>
                </a:lnTo>
                <a:lnTo>
                  <a:pt x="930704" y="213743"/>
                </a:lnTo>
                <a:lnTo>
                  <a:pt x="891080" y="191950"/>
                </a:lnTo>
                <a:cubicBezTo>
                  <a:pt x="883155" y="205818"/>
                  <a:pt x="875230" y="223650"/>
                  <a:pt x="861363" y="213743"/>
                </a:cubicBezTo>
                <a:cubicBezTo>
                  <a:pt x="847494" y="203838"/>
                  <a:pt x="825701" y="178081"/>
                  <a:pt x="833626" y="166194"/>
                </a:cubicBezTo>
                <a:lnTo>
                  <a:pt x="841551" y="148364"/>
                </a:lnTo>
                <a:lnTo>
                  <a:pt x="851456" y="132514"/>
                </a:lnTo>
                <a:cubicBezTo>
                  <a:pt x="855419" y="126571"/>
                  <a:pt x="865325" y="124590"/>
                  <a:pt x="876221" y="124837"/>
                </a:cubicBezTo>
                <a:close/>
                <a:moveTo>
                  <a:pt x="943582" y="21"/>
                </a:moveTo>
                <a:cubicBezTo>
                  <a:pt x="954478" y="269"/>
                  <a:pt x="966366" y="2745"/>
                  <a:pt x="974290" y="5718"/>
                </a:cubicBezTo>
                <a:lnTo>
                  <a:pt x="975742" y="6905"/>
                </a:lnTo>
                <a:lnTo>
                  <a:pt x="975742" y="34172"/>
                </a:lnTo>
                <a:lnTo>
                  <a:pt x="972310" y="41379"/>
                </a:lnTo>
                <a:lnTo>
                  <a:pt x="975742" y="43267"/>
                </a:lnTo>
                <a:lnTo>
                  <a:pt x="975742" y="76650"/>
                </a:lnTo>
                <a:lnTo>
                  <a:pt x="958441" y="67134"/>
                </a:lnTo>
                <a:cubicBezTo>
                  <a:pt x="950516" y="81003"/>
                  <a:pt x="942591" y="98833"/>
                  <a:pt x="928724" y="88928"/>
                </a:cubicBezTo>
                <a:cubicBezTo>
                  <a:pt x="914854" y="79021"/>
                  <a:pt x="893062" y="53266"/>
                  <a:pt x="900987" y="41379"/>
                </a:cubicBezTo>
                <a:lnTo>
                  <a:pt x="908912" y="23547"/>
                </a:lnTo>
                <a:lnTo>
                  <a:pt x="918817" y="7698"/>
                </a:lnTo>
                <a:cubicBezTo>
                  <a:pt x="922779" y="1754"/>
                  <a:pt x="932685" y="-227"/>
                  <a:pt x="943582" y="2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E47EF7-6CB4-40BB-85E8-4AA382F52609}"/>
              </a:ext>
            </a:extLst>
          </p:cNvPr>
          <p:cNvSpPr txBox="1"/>
          <p:nvPr/>
        </p:nvSpPr>
        <p:spPr>
          <a:xfrm>
            <a:off x="7815307" y="3665343"/>
            <a:ext cx="384048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ea typeface="Adobe Song Std L" panose="02020300000000000000" pitchFamily="18" charset="-128"/>
                <a:cs typeface="Arial" pitchFamily="34" charset="0"/>
              </a:rPr>
              <a:t>FESTIVAL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BAB038-9F22-4E3B-8F28-907DFB0C2B17}"/>
              </a:ext>
            </a:extLst>
          </p:cNvPr>
          <p:cNvSpPr txBox="1"/>
          <p:nvPr/>
        </p:nvSpPr>
        <p:spPr>
          <a:xfrm>
            <a:off x="7815307" y="4381291"/>
            <a:ext cx="3840480" cy="430887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WE CREATE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93B067-EF1F-4D0D-A931-66588FDB31C4}"/>
              </a:ext>
            </a:extLst>
          </p:cNvPr>
          <p:cNvSpPr txBox="1"/>
          <p:nvPr/>
        </p:nvSpPr>
        <p:spPr>
          <a:xfrm>
            <a:off x="7815307" y="5933500"/>
            <a:ext cx="3840480" cy="430887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PRESENTATION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C9CFBA-770F-4DC3-94E4-6BE9E2F91894}"/>
              </a:ext>
            </a:extLst>
          </p:cNvPr>
          <p:cNvSpPr txBox="1"/>
          <p:nvPr/>
        </p:nvSpPr>
        <p:spPr>
          <a:xfrm>
            <a:off x="7815307" y="2749714"/>
            <a:ext cx="384048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ea typeface="Adobe Song Std L" panose="02020300000000000000" pitchFamily="18" charset="-128"/>
                <a:cs typeface="Arial" pitchFamily="34" charset="0"/>
              </a:rPr>
              <a:t>MUSIC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7F7D5A-0B54-4847-85E6-5FAD628C97D5}"/>
              </a:ext>
            </a:extLst>
          </p:cNvPr>
          <p:cNvSpPr txBox="1"/>
          <p:nvPr/>
        </p:nvSpPr>
        <p:spPr>
          <a:xfrm>
            <a:off x="7815307" y="5416097"/>
            <a:ext cx="3840480" cy="430887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PPT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667E8E-BAFA-4350-B089-D22F7D099824}"/>
              </a:ext>
            </a:extLst>
          </p:cNvPr>
          <p:cNvSpPr txBox="1"/>
          <p:nvPr/>
        </p:nvSpPr>
        <p:spPr>
          <a:xfrm>
            <a:off x="7815307" y="4898694"/>
            <a:ext cx="3840480" cy="430887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QUALITY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896C98-7F06-4540-A33F-4C69BD41FE47}"/>
              </a:ext>
            </a:extLst>
          </p:cNvPr>
          <p:cNvSpPr txBox="1"/>
          <p:nvPr/>
        </p:nvSpPr>
        <p:spPr>
          <a:xfrm>
            <a:off x="8192961" y="1202773"/>
            <a:ext cx="4070957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Awesome</a:t>
            </a:r>
          </a:p>
          <a:p>
            <a:r>
              <a:rPr lang="en-GB" altLang="ko-KR" sz="4400" b="1" dirty="0">
                <a:solidFill>
                  <a:schemeClr val="bg1"/>
                </a:solidFill>
                <a:cs typeface="Arial" pitchFamily="34" charset="0"/>
              </a:rPr>
              <a:t>P</a:t>
            </a:r>
            <a:r>
              <a:rPr lang="en-US" altLang="ko-KR" sz="4400" b="1" dirty="0" err="1">
                <a:solidFill>
                  <a:schemeClr val="bg1"/>
                </a:solidFill>
                <a:cs typeface="Arial" pitchFamily="34" charset="0"/>
              </a:rPr>
              <a:t>resentation</a:t>
            </a:r>
            <a:endParaRPr lang="en-US" altLang="ko-KR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1FE87EA3-D781-49CC-A50B-08FC7A9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253351" y="762998"/>
            <a:ext cx="826596" cy="2326100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BB6C80FC-D8D8-450B-9F93-EF876CB24184}"/>
              </a:ext>
            </a:extLst>
          </p:cNvPr>
          <p:cNvGrpSpPr/>
          <p:nvPr/>
        </p:nvGrpSpPr>
        <p:grpSpPr>
          <a:xfrm>
            <a:off x="2798272" y="2268813"/>
            <a:ext cx="3095596" cy="4172754"/>
            <a:chOff x="8565574" y="2247744"/>
            <a:chExt cx="3446744" cy="4172754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116855C-4469-479C-B899-83073DB5706F}"/>
                </a:ext>
              </a:extLst>
            </p:cNvPr>
            <p:cNvSpPr txBox="1"/>
            <p:nvPr/>
          </p:nvSpPr>
          <p:spPr>
            <a:xfrm>
              <a:off x="8565574" y="2247744"/>
              <a:ext cx="3379727" cy="1977464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pPr algn="r">
                <a:lnSpc>
                  <a:spcPts val="4900"/>
                </a:lnSpc>
              </a:pPr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2020</a:t>
              </a:r>
            </a:p>
            <a:p>
              <a:pPr algn="r">
                <a:lnSpc>
                  <a:spcPts val="4900"/>
                </a:lnSpc>
              </a:pPr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MUSIC</a:t>
              </a:r>
            </a:p>
            <a:p>
              <a:pPr algn="r">
                <a:lnSpc>
                  <a:spcPts val="4900"/>
                </a:lnSpc>
              </a:pPr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FESTIVAL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0C69D65-DCDC-4DA8-9C95-5E624927C7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03955" y="4420765"/>
              <a:ext cx="3341346" cy="13482"/>
            </a:xfrm>
            <a:prstGeom prst="line">
              <a:avLst/>
            </a:prstGeom>
            <a:ln w="22225" cap="rnd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BD8103A-20E2-454C-B370-95AD30CC1A2B}"/>
                </a:ext>
              </a:extLst>
            </p:cNvPr>
            <p:cNvSpPr txBox="1"/>
            <p:nvPr/>
          </p:nvSpPr>
          <p:spPr>
            <a:xfrm>
              <a:off x="8603957" y="4644530"/>
              <a:ext cx="3379727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Power PowerPoint Presentation 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3" name="직사각형 1">
              <a:extLst>
                <a:ext uri="{FF2B5EF4-FFF2-40B4-BE49-F238E27FC236}">
                  <a16:creationId xmlns:a16="http://schemas.microsoft.com/office/drawing/2014/main" id="{CC23D094-E6D7-4E04-A2DA-1EA2A5CC2372}"/>
                </a:ext>
              </a:extLst>
            </p:cNvPr>
            <p:cNvSpPr/>
            <p:nvPr/>
          </p:nvSpPr>
          <p:spPr>
            <a:xfrm>
              <a:off x="8603955" y="5035503"/>
              <a:ext cx="3408363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2008 ~ 2015  Text here</a:t>
              </a:r>
            </a:p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Example Text : Get a modern PowerPoint  Presentation that is beautifully designed.</a:t>
              </a:r>
            </a:p>
            <a:p>
              <a:pPr algn="r"/>
              <a:endParaRPr lang="en-US" altLang="ko-KR" sz="1200" dirty="0">
                <a:solidFill>
                  <a:schemeClr val="bg1"/>
                </a:solidFill>
              </a:endParaRPr>
            </a:p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2016 ~ 2020 Text here</a:t>
              </a:r>
            </a:p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Example Text : Get a modern PowerPoint  Presentation that is beautifully designed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DACF635-49E1-4821-A272-284861983D9E}"/>
              </a:ext>
            </a:extLst>
          </p:cNvPr>
          <p:cNvGrpSpPr/>
          <p:nvPr/>
        </p:nvGrpSpPr>
        <p:grpSpPr>
          <a:xfrm>
            <a:off x="208170" y="569484"/>
            <a:ext cx="2313193" cy="5692049"/>
            <a:chOff x="208170" y="569484"/>
            <a:chExt cx="2313193" cy="5692049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29C65BE-6458-4752-A378-6E78A444E873}"/>
                </a:ext>
              </a:extLst>
            </p:cNvPr>
            <p:cNvSpPr/>
            <p:nvPr/>
          </p:nvSpPr>
          <p:spPr>
            <a:xfrm rot="16200000">
              <a:off x="954346" y="5051111"/>
              <a:ext cx="651062" cy="1769782"/>
            </a:xfrm>
            <a:custGeom>
              <a:avLst/>
              <a:gdLst>
                <a:gd name="connsiteX0" fmla="*/ 381074 w 1175334"/>
                <a:gd name="connsiteY0" fmla="*/ 2219685 h 3194916"/>
                <a:gd name="connsiteX1" fmla="*/ 314582 w 1175334"/>
                <a:gd name="connsiteY1" fmla="*/ 2280799 h 3194916"/>
                <a:gd name="connsiteX2" fmla="*/ 281872 w 1175334"/>
                <a:gd name="connsiteY2" fmla="*/ 2668135 h 3194916"/>
                <a:gd name="connsiteX3" fmla="*/ 147595 w 1175334"/>
                <a:gd name="connsiteY3" fmla="*/ 2668135 h 3194916"/>
                <a:gd name="connsiteX4" fmla="*/ 154481 w 1175334"/>
                <a:gd name="connsiteY4" fmla="*/ 2669856 h 3194916"/>
                <a:gd name="connsiteX5" fmla="*/ 175139 w 1175334"/>
                <a:gd name="connsiteY5" fmla="*/ 2649200 h 3194916"/>
                <a:gd name="connsiteX6" fmla="*/ 154481 w 1175334"/>
                <a:gd name="connsiteY6" fmla="*/ 2628542 h 3194916"/>
                <a:gd name="connsiteX7" fmla="*/ 132103 w 1175334"/>
                <a:gd name="connsiteY7" fmla="*/ 2650920 h 3194916"/>
                <a:gd name="connsiteX8" fmla="*/ 295644 w 1175334"/>
                <a:gd name="connsiteY8" fmla="*/ 2692236 h 3194916"/>
                <a:gd name="connsiteX9" fmla="*/ 336960 w 1175334"/>
                <a:gd name="connsiteY9" fmla="*/ 2325556 h 3194916"/>
                <a:gd name="connsiteX10" fmla="*/ 424758 w 1175334"/>
                <a:gd name="connsiteY10" fmla="*/ 2249812 h 3194916"/>
                <a:gd name="connsiteX11" fmla="*/ 417872 w 1175334"/>
                <a:gd name="connsiteY11" fmla="*/ 2248089 h 3194916"/>
                <a:gd name="connsiteX12" fmla="*/ 397214 w 1175334"/>
                <a:gd name="connsiteY12" fmla="*/ 2268747 h 3194916"/>
                <a:gd name="connsiteX13" fmla="*/ 417872 w 1175334"/>
                <a:gd name="connsiteY13" fmla="*/ 2289405 h 3194916"/>
                <a:gd name="connsiteX14" fmla="*/ 438530 w 1175334"/>
                <a:gd name="connsiteY14" fmla="*/ 2267027 h 3194916"/>
                <a:gd name="connsiteX15" fmla="*/ 381074 w 1175334"/>
                <a:gd name="connsiteY15" fmla="*/ 2219685 h 3194916"/>
                <a:gd name="connsiteX16" fmla="*/ 792297 w 1175334"/>
                <a:gd name="connsiteY16" fmla="*/ 2216458 h 3194916"/>
                <a:gd name="connsiteX17" fmla="*/ 734628 w 1175334"/>
                <a:gd name="connsiteY17" fmla="*/ 2263585 h 3194916"/>
                <a:gd name="connsiteX18" fmla="*/ 755286 w 1175334"/>
                <a:gd name="connsiteY18" fmla="*/ 2285964 h 3194916"/>
                <a:gd name="connsiteX19" fmla="*/ 775944 w 1175334"/>
                <a:gd name="connsiteY19" fmla="*/ 2265306 h 3194916"/>
                <a:gd name="connsiteX20" fmla="*/ 755286 w 1175334"/>
                <a:gd name="connsiteY20" fmla="*/ 2244648 h 3194916"/>
                <a:gd name="connsiteX21" fmla="*/ 748400 w 1175334"/>
                <a:gd name="connsiteY21" fmla="*/ 2246370 h 3194916"/>
                <a:gd name="connsiteX22" fmla="*/ 836195 w 1175334"/>
                <a:gd name="connsiteY22" fmla="*/ 2322114 h 3194916"/>
                <a:gd name="connsiteX23" fmla="*/ 877511 w 1175334"/>
                <a:gd name="connsiteY23" fmla="*/ 2688795 h 3194916"/>
                <a:gd name="connsiteX24" fmla="*/ 1041055 w 1175334"/>
                <a:gd name="connsiteY24" fmla="*/ 2647479 h 3194916"/>
                <a:gd name="connsiteX25" fmla="*/ 1018674 w 1175334"/>
                <a:gd name="connsiteY25" fmla="*/ 2626821 h 3194916"/>
                <a:gd name="connsiteX26" fmla="*/ 998016 w 1175334"/>
                <a:gd name="connsiteY26" fmla="*/ 2647479 h 3194916"/>
                <a:gd name="connsiteX27" fmla="*/ 1018674 w 1175334"/>
                <a:gd name="connsiteY27" fmla="*/ 2668137 h 3194916"/>
                <a:gd name="connsiteX28" fmla="*/ 1025560 w 1175334"/>
                <a:gd name="connsiteY28" fmla="*/ 2666415 h 3194916"/>
                <a:gd name="connsiteX29" fmla="*/ 891283 w 1175334"/>
                <a:gd name="connsiteY29" fmla="*/ 2666415 h 3194916"/>
                <a:gd name="connsiteX30" fmla="*/ 860296 w 1175334"/>
                <a:gd name="connsiteY30" fmla="*/ 2279078 h 3194916"/>
                <a:gd name="connsiteX31" fmla="*/ 792297 w 1175334"/>
                <a:gd name="connsiteY31" fmla="*/ 2216458 h 3194916"/>
                <a:gd name="connsiteX32" fmla="*/ 527616 w 1175334"/>
                <a:gd name="connsiteY32" fmla="*/ 241 h 3194916"/>
                <a:gd name="connsiteX33" fmla="*/ 538376 w 1175334"/>
                <a:gd name="connsiteY33" fmla="*/ 6696 h 3194916"/>
                <a:gd name="connsiteX34" fmla="*/ 559034 w 1175334"/>
                <a:gd name="connsiteY34" fmla="*/ 6696 h 3194916"/>
                <a:gd name="connsiteX35" fmla="*/ 577970 w 1175334"/>
                <a:gd name="connsiteY35" fmla="*/ 6696 h 3194916"/>
                <a:gd name="connsiteX36" fmla="*/ 596907 w 1175334"/>
                <a:gd name="connsiteY36" fmla="*/ 6696 h 3194916"/>
                <a:gd name="connsiteX37" fmla="*/ 615843 w 1175334"/>
                <a:gd name="connsiteY37" fmla="*/ 6696 h 3194916"/>
                <a:gd name="connsiteX38" fmla="*/ 634780 w 1175334"/>
                <a:gd name="connsiteY38" fmla="*/ 6696 h 3194916"/>
                <a:gd name="connsiteX39" fmla="*/ 651995 w 1175334"/>
                <a:gd name="connsiteY39" fmla="*/ 66949 h 3194916"/>
                <a:gd name="connsiteX40" fmla="*/ 689868 w 1175334"/>
                <a:gd name="connsiteY40" fmla="*/ 60063 h 3194916"/>
                <a:gd name="connsiteX41" fmla="*/ 708804 w 1175334"/>
                <a:gd name="connsiteY41" fmla="*/ 97936 h 3194916"/>
                <a:gd name="connsiteX42" fmla="*/ 755285 w 1175334"/>
                <a:gd name="connsiteY42" fmla="*/ 96214 h 3194916"/>
                <a:gd name="connsiteX43" fmla="*/ 765614 w 1175334"/>
                <a:gd name="connsiteY43" fmla="*/ 166796 h 3194916"/>
                <a:gd name="connsiteX44" fmla="*/ 744956 w 1175334"/>
                <a:gd name="connsiteY44" fmla="*/ 168517 h 3194916"/>
                <a:gd name="connsiteX45" fmla="*/ 681260 w 1175334"/>
                <a:gd name="connsiteY45" fmla="*/ 182289 h 3194916"/>
                <a:gd name="connsiteX46" fmla="*/ 684703 w 1175334"/>
                <a:gd name="connsiteY46" fmla="*/ 194340 h 3194916"/>
                <a:gd name="connsiteX47" fmla="*/ 672653 w 1175334"/>
                <a:gd name="connsiteY47" fmla="*/ 202947 h 3194916"/>
                <a:gd name="connsiteX48" fmla="*/ 676096 w 1175334"/>
                <a:gd name="connsiteY48" fmla="*/ 282136 h 3194916"/>
                <a:gd name="connsiteX49" fmla="*/ 727741 w 1175334"/>
                <a:gd name="connsiteY49" fmla="*/ 280415 h 3194916"/>
                <a:gd name="connsiteX50" fmla="*/ 782829 w 1175334"/>
                <a:gd name="connsiteY50" fmla="*/ 225327 h 3194916"/>
                <a:gd name="connsiteX51" fmla="*/ 843081 w 1175334"/>
                <a:gd name="connsiteY51" fmla="*/ 294187 h 3194916"/>
                <a:gd name="connsiteX52" fmla="*/ 786272 w 1175334"/>
                <a:gd name="connsiteY52" fmla="*/ 366490 h 3194916"/>
                <a:gd name="connsiteX53" fmla="*/ 731184 w 1175334"/>
                <a:gd name="connsiteY53" fmla="*/ 321731 h 3194916"/>
                <a:gd name="connsiteX54" fmla="*/ 679539 w 1175334"/>
                <a:gd name="connsiteY54" fmla="*/ 323452 h 3194916"/>
                <a:gd name="connsiteX55" fmla="*/ 684703 w 1175334"/>
                <a:gd name="connsiteY55" fmla="*/ 450843 h 3194916"/>
                <a:gd name="connsiteX56" fmla="*/ 732905 w 1175334"/>
                <a:gd name="connsiteY56" fmla="*/ 449122 h 3194916"/>
                <a:gd name="connsiteX57" fmla="*/ 787993 w 1175334"/>
                <a:gd name="connsiteY57" fmla="*/ 394034 h 3194916"/>
                <a:gd name="connsiteX58" fmla="*/ 848246 w 1175334"/>
                <a:gd name="connsiteY58" fmla="*/ 462894 h 3194916"/>
                <a:gd name="connsiteX59" fmla="*/ 791436 w 1175334"/>
                <a:gd name="connsiteY59" fmla="*/ 535197 h 3194916"/>
                <a:gd name="connsiteX60" fmla="*/ 736348 w 1175334"/>
                <a:gd name="connsiteY60" fmla="*/ 490438 h 3194916"/>
                <a:gd name="connsiteX61" fmla="*/ 688146 w 1175334"/>
                <a:gd name="connsiteY61" fmla="*/ 495604 h 3194916"/>
                <a:gd name="connsiteX62" fmla="*/ 691589 w 1175334"/>
                <a:gd name="connsiteY62" fmla="*/ 579956 h 3194916"/>
                <a:gd name="connsiteX63" fmla="*/ 670931 w 1175334"/>
                <a:gd name="connsiteY63" fmla="*/ 579956 h 3194916"/>
                <a:gd name="connsiteX64" fmla="*/ 695032 w 1175334"/>
                <a:gd name="connsiteY64" fmla="*/ 1296100 h 3194916"/>
                <a:gd name="connsiteX65" fmla="*/ 696754 w 1175334"/>
                <a:gd name="connsiteY65" fmla="*/ 1296100 h 3194916"/>
                <a:gd name="connsiteX66" fmla="*/ 1073762 w 1175334"/>
                <a:gd name="connsiteY66" fmla="*/ 1659338 h 3194916"/>
                <a:gd name="connsiteX67" fmla="*/ 1078927 w 1175334"/>
                <a:gd name="connsiteY67" fmla="*/ 1991586 h 3194916"/>
                <a:gd name="connsiteX68" fmla="*/ 961865 w 1175334"/>
                <a:gd name="connsiteY68" fmla="*/ 2223990 h 3194916"/>
                <a:gd name="connsiteX69" fmla="*/ 1144344 w 1175334"/>
                <a:gd name="connsiteY69" fmla="*/ 2375482 h 3194916"/>
                <a:gd name="connsiteX70" fmla="*/ 1159837 w 1175334"/>
                <a:gd name="connsiteY70" fmla="*/ 2545909 h 3194916"/>
                <a:gd name="connsiteX71" fmla="*/ 586578 w 1175334"/>
                <a:gd name="connsiteY71" fmla="*/ 3194916 h 3194916"/>
                <a:gd name="connsiteX72" fmla="*/ 16761 w 1175334"/>
                <a:gd name="connsiteY72" fmla="*/ 2549352 h 3194916"/>
                <a:gd name="connsiteX73" fmla="*/ 32255 w 1175334"/>
                <a:gd name="connsiteY73" fmla="*/ 2378925 h 3194916"/>
                <a:gd name="connsiteX74" fmla="*/ 214734 w 1175334"/>
                <a:gd name="connsiteY74" fmla="*/ 2227433 h 3194916"/>
                <a:gd name="connsiteX75" fmla="*/ 97672 w 1175334"/>
                <a:gd name="connsiteY75" fmla="*/ 1995029 h 3194916"/>
                <a:gd name="connsiteX76" fmla="*/ 102836 w 1175334"/>
                <a:gd name="connsiteY76" fmla="*/ 1662779 h 3194916"/>
                <a:gd name="connsiteX77" fmla="*/ 476402 w 1175334"/>
                <a:gd name="connsiteY77" fmla="*/ 1297823 h 3194916"/>
                <a:gd name="connsiteX78" fmla="*/ 490174 w 1175334"/>
                <a:gd name="connsiteY78" fmla="*/ 648816 h 3194916"/>
                <a:gd name="connsiteX79" fmla="*/ 493617 w 1175334"/>
                <a:gd name="connsiteY79" fmla="*/ 581679 h 3194916"/>
                <a:gd name="connsiteX80" fmla="*/ 472959 w 1175334"/>
                <a:gd name="connsiteY80" fmla="*/ 581679 h 3194916"/>
                <a:gd name="connsiteX81" fmla="*/ 476402 w 1175334"/>
                <a:gd name="connsiteY81" fmla="*/ 497324 h 3194916"/>
                <a:gd name="connsiteX82" fmla="*/ 428200 w 1175334"/>
                <a:gd name="connsiteY82" fmla="*/ 493881 h 3194916"/>
                <a:gd name="connsiteX83" fmla="*/ 373112 w 1175334"/>
                <a:gd name="connsiteY83" fmla="*/ 538640 h 3194916"/>
                <a:gd name="connsiteX84" fmla="*/ 316302 w 1175334"/>
                <a:gd name="connsiteY84" fmla="*/ 466337 h 3194916"/>
                <a:gd name="connsiteX85" fmla="*/ 374833 w 1175334"/>
                <a:gd name="connsiteY85" fmla="*/ 395757 h 3194916"/>
                <a:gd name="connsiteX86" fmla="*/ 429921 w 1175334"/>
                <a:gd name="connsiteY86" fmla="*/ 450843 h 3194916"/>
                <a:gd name="connsiteX87" fmla="*/ 476402 w 1175334"/>
                <a:gd name="connsiteY87" fmla="*/ 456008 h 3194916"/>
                <a:gd name="connsiteX88" fmla="*/ 481566 w 1175334"/>
                <a:gd name="connsiteY88" fmla="*/ 326897 h 3194916"/>
                <a:gd name="connsiteX89" fmla="*/ 429921 w 1175334"/>
                <a:gd name="connsiteY89" fmla="*/ 325174 h 3194916"/>
                <a:gd name="connsiteX90" fmla="*/ 374833 w 1175334"/>
                <a:gd name="connsiteY90" fmla="*/ 369933 h 3194916"/>
                <a:gd name="connsiteX91" fmla="*/ 318024 w 1175334"/>
                <a:gd name="connsiteY91" fmla="*/ 297630 h 3194916"/>
                <a:gd name="connsiteX92" fmla="*/ 376555 w 1175334"/>
                <a:gd name="connsiteY92" fmla="*/ 227048 h 3194916"/>
                <a:gd name="connsiteX93" fmla="*/ 431643 w 1175334"/>
                <a:gd name="connsiteY93" fmla="*/ 282136 h 3194916"/>
                <a:gd name="connsiteX94" fmla="*/ 483288 w 1175334"/>
                <a:gd name="connsiteY94" fmla="*/ 282136 h 3194916"/>
                <a:gd name="connsiteX95" fmla="*/ 486731 w 1175334"/>
                <a:gd name="connsiteY95" fmla="*/ 202947 h 3194916"/>
                <a:gd name="connsiteX96" fmla="*/ 469516 w 1175334"/>
                <a:gd name="connsiteY96" fmla="*/ 192618 h 3194916"/>
                <a:gd name="connsiteX97" fmla="*/ 472959 w 1175334"/>
                <a:gd name="connsiteY97" fmla="*/ 178846 h 3194916"/>
                <a:gd name="connsiteX98" fmla="*/ 410985 w 1175334"/>
                <a:gd name="connsiteY98" fmla="*/ 166796 h 3194916"/>
                <a:gd name="connsiteX99" fmla="*/ 392048 w 1175334"/>
                <a:gd name="connsiteY99" fmla="*/ 165074 h 3194916"/>
                <a:gd name="connsiteX100" fmla="*/ 400656 w 1175334"/>
                <a:gd name="connsiteY100" fmla="*/ 94493 h 3194916"/>
                <a:gd name="connsiteX101" fmla="*/ 443693 w 1175334"/>
                <a:gd name="connsiteY101" fmla="*/ 94493 h 3194916"/>
                <a:gd name="connsiteX102" fmla="*/ 460908 w 1175334"/>
                <a:gd name="connsiteY102" fmla="*/ 56620 h 3194916"/>
                <a:gd name="connsiteX103" fmla="*/ 502224 w 1175334"/>
                <a:gd name="connsiteY103" fmla="*/ 65227 h 3194916"/>
                <a:gd name="connsiteX104" fmla="*/ 519439 w 1175334"/>
                <a:gd name="connsiteY104" fmla="*/ 6696 h 3194916"/>
                <a:gd name="connsiteX105" fmla="*/ 527616 w 1175334"/>
                <a:gd name="connsiteY105" fmla="*/ 241 h 3194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1175334" h="3194916">
                  <a:moveTo>
                    <a:pt x="381074" y="2219685"/>
                  </a:moveTo>
                  <a:cubicBezTo>
                    <a:pt x="351594" y="2219685"/>
                    <a:pt x="320607" y="2237761"/>
                    <a:pt x="314582" y="2280799"/>
                  </a:cubicBezTo>
                  <a:cubicBezTo>
                    <a:pt x="300810" y="2372037"/>
                    <a:pt x="311139" y="2585503"/>
                    <a:pt x="281872" y="2668135"/>
                  </a:cubicBezTo>
                  <a:cubicBezTo>
                    <a:pt x="254328" y="2742159"/>
                    <a:pt x="163090" y="2731832"/>
                    <a:pt x="147595" y="2668135"/>
                  </a:cubicBezTo>
                  <a:cubicBezTo>
                    <a:pt x="149318" y="2669856"/>
                    <a:pt x="152761" y="2669856"/>
                    <a:pt x="154481" y="2669856"/>
                  </a:cubicBezTo>
                  <a:cubicBezTo>
                    <a:pt x="164810" y="2669856"/>
                    <a:pt x="175139" y="2659529"/>
                    <a:pt x="175139" y="2649200"/>
                  </a:cubicBezTo>
                  <a:cubicBezTo>
                    <a:pt x="175139" y="2638869"/>
                    <a:pt x="166533" y="2628542"/>
                    <a:pt x="154481" y="2628542"/>
                  </a:cubicBezTo>
                  <a:cubicBezTo>
                    <a:pt x="142432" y="2628542"/>
                    <a:pt x="132103" y="2638869"/>
                    <a:pt x="132103" y="2650920"/>
                  </a:cubicBezTo>
                  <a:cubicBezTo>
                    <a:pt x="132103" y="2738718"/>
                    <a:pt x="250885" y="2762819"/>
                    <a:pt x="295644" y="2692236"/>
                  </a:cubicBezTo>
                  <a:cubicBezTo>
                    <a:pt x="343846" y="2618211"/>
                    <a:pt x="336960" y="2416796"/>
                    <a:pt x="336960" y="2325556"/>
                  </a:cubicBezTo>
                  <a:cubicBezTo>
                    <a:pt x="336960" y="2215382"/>
                    <a:pt x="405820" y="2211939"/>
                    <a:pt x="424758" y="2249812"/>
                  </a:cubicBezTo>
                  <a:cubicBezTo>
                    <a:pt x="421315" y="2248089"/>
                    <a:pt x="419592" y="2248089"/>
                    <a:pt x="417872" y="2248089"/>
                  </a:cubicBezTo>
                  <a:cubicBezTo>
                    <a:pt x="405820" y="2248089"/>
                    <a:pt x="397214" y="2256696"/>
                    <a:pt x="397214" y="2268747"/>
                  </a:cubicBezTo>
                  <a:cubicBezTo>
                    <a:pt x="397214" y="2280799"/>
                    <a:pt x="405820" y="2289405"/>
                    <a:pt x="417872" y="2289405"/>
                  </a:cubicBezTo>
                  <a:cubicBezTo>
                    <a:pt x="429921" y="2289405"/>
                    <a:pt x="438530" y="2280799"/>
                    <a:pt x="438530" y="2267027"/>
                  </a:cubicBezTo>
                  <a:cubicBezTo>
                    <a:pt x="438530" y="2237760"/>
                    <a:pt x="410555" y="2219684"/>
                    <a:pt x="381074" y="2219685"/>
                  </a:cubicBezTo>
                  <a:close/>
                  <a:moveTo>
                    <a:pt x="792297" y="2216458"/>
                  </a:moveTo>
                  <a:cubicBezTo>
                    <a:pt x="762602" y="2216243"/>
                    <a:pt x="734628" y="2234319"/>
                    <a:pt x="734628" y="2263585"/>
                  </a:cubicBezTo>
                  <a:cubicBezTo>
                    <a:pt x="734628" y="2277355"/>
                    <a:pt x="743234" y="2285964"/>
                    <a:pt x="755286" y="2285964"/>
                  </a:cubicBezTo>
                  <a:cubicBezTo>
                    <a:pt x="767335" y="2285964"/>
                    <a:pt x="775944" y="2277355"/>
                    <a:pt x="775944" y="2265306"/>
                  </a:cubicBezTo>
                  <a:cubicBezTo>
                    <a:pt x="775944" y="2253254"/>
                    <a:pt x="767335" y="2244648"/>
                    <a:pt x="755286" y="2244648"/>
                  </a:cubicBezTo>
                  <a:cubicBezTo>
                    <a:pt x="753563" y="2244648"/>
                    <a:pt x="751843" y="2244648"/>
                    <a:pt x="748400" y="2246370"/>
                  </a:cubicBezTo>
                  <a:cubicBezTo>
                    <a:pt x="767335" y="2208495"/>
                    <a:pt x="836195" y="2211940"/>
                    <a:pt x="836195" y="2322114"/>
                  </a:cubicBezTo>
                  <a:cubicBezTo>
                    <a:pt x="836195" y="2413355"/>
                    <a:pt x="829309" y="2614770"/>
                    <a:pt x="877511" y="2688795"/>
                  </a:cubicBezTo>
                  <a:cubicBezTo>
                    <a:pt x="922270" y="2759376"/>
                    <a:pt x="1041055" y="2735276"/>
                    <a:pt x="1041055" y="2647479"/>
                  </a:cubicBezTo>
                  <a:cubicBezTo>
                    <a:pt x="1041055" y="2638871"/>
                    <a:pt x="1030726" y="2626821"/>
                    <a:pt x="1018674" y="2626821"/>
                  </a:cubicBezTo>
                  <a:cubicBezTo>
                    <a:pt x="1006625" y="2626821"/>
                    <a:pt x="998016" y="2637150"/>
                    <a:pt x="998016" y="2647479"/>
                  </a:cubicBezTo>
                  <a:cubicBezTo>
                    <a:pt x="998016" y="2657808"/>
                    <a:pt x="1008345" y="2668137"/>
                    <a:pt x="1018674" y="2668137"/>
                  </a:cubicBezTo>
                  <a:cubicBezTo>
                    <a:pt x="1020397" y="2668137"/>
                    <a:pt x="1023840" y="2668137"/>
                    <a:pt x="1025560" y="2666415"/>
                  </a:cubicBezTo>
                  <a:cubicBezTo>
                    <a:pt x="1010068" y="2730111"/>
                    <a:pt x="918827" y="2740440"/>
                    <a:pt x="891283" y="2666415"/>
                  </a:cubicBezTo>
                  <a:cubicBezTo>
                    <a:pt x="862019" y="2583783"/>
                    <a:pt x="872348" y="2370318"/>
                    <a:pt x="860296" y="2279078"/>
                  </a:cubicBezTo>
                  <a:cubicBezTo>
                    <a:pt x="853410" y="2235180"/>
                    <a:pt x="821993" y="2216674"/>
                    <a:pt x="792297" y="2216458"/>
                  </a:cubicBezTo>
                  <a:close/>
                  <a:moveTo>
                    <a:pt x="527616" y="241"/>
                  </a:moveTo>
                  <a:cubicBezTo>
                    <a:pt x="531920" y="-620"/>
                    <a:pt x="536655" y="671"/>
                    <a:pt x="538376" y="6696"/>
                  </a:cubicBezTo>
                  <a:cubicBezTo>
                    <a:pt x="538376" y="6696"/>
                    <a:pt x="548705" y="-5354"/>
                    <a:pt x="559034" y="6696"/>
                  </a:cubicBezTo>
                  <a:cubicBezTo>
                    <a:pt x="559034" y="6696"/>
                    <a:pt x="569363" y="-5354"/>
                    <a:pt x="577970" y="6696"/>
                  </a:cubicBezTo>
                  <a:cubicBezTo>
                    <a:pt x="577970" y="6696"/>
                    <a:pt x="590021" y="-3633"/>
                    <a:pt x="596907" y="6696"/>
                  </a:cubicBezTo>
                  <a:cubicBezTo>
                    <a:pt x="596907" y="6696"/>
                    <a:pt x="605514" y="-1911"/>
                    <a:pt x="615843" y="6696"/>
                  </a:cubicBezTo>
                  <a:cubicBezTo>
                    <a:pt x="615843" y="6696"/>
                    <a:pt x="624451" y="-3633"/>
                    <a:pt x="634780" y="6696"/>
                  </a:cubicBezTo>
                  <a:lnTo>
                    <a:pt x="651995" y="66949"/>
                  </a:lnTo>
                  <a:lnTo>
                    <a:pt x="689868" y="60063"/>
                  </a:lnTo>
                  <a:lnTo>
                    <a:pt x="708804" y="97936"/>
                  </a:lnTo>
                  <a:lnTo>
                    <a:pt x="755285" y="96214"/>
                  </a:lnTo>
                  <a:lnTo>
                    <a:pt x="765614" y="166796"/>
                  </a:lnTo>
                  <a:lnTo>
                    <a:pt x="744956" y="168517"/>
                  </a:lnTo>
                  <a:cubicBezTo>
                    <a:pt x="744956" y="168517"/>
                    <a:pt x="724298" y="185732"/>
                    <a:pt x="681260" y="182289"/>
                  </a:cubicBezTo>
                  <a:lnTo>
                    <a:pt x="684703" y="194340"/>
                  </a:lnTo>
                  <a:lnTo>
                    <a:pt x="672653" y="202947"/>
                  </a:lnTo>
                  <a:lnTo>
                    <a:pt x="676096" y="282136"/>
                  </a:lnTo>
                  <a:lnTo>
                    <a:pt x="727741" y="280415"/>
                  </a:lnTo>
                  <a:cubicBezTo>
                    <a:pt x="732905" y="249428"/>
                    <a:pt x="755285" y="225327"/>
                    <a:pt x="782829" y="225327"/>
                  </a:cubicBezTo>
                  <a:cubicBezTo>
                    <a:pt x="815537" y="223605"/>
                    <a:pt x="843081" y="254592"/>
                    <a:pt x="843081" y="294187"/>
                  </a:cubicBezTo>
                  <a:cubicBezTo>
                    <a:pt x="843081" y="333781"/>
                    <a:pt x="818980" y="366490"/>
                    <a:pt x="786272" y="366490"/>
                  </a:cubicBezTo>
                  <a:cubicBezTo>
                    <a:pt x="762171" y="366490"/>
                    <a:pt x="739791" y="349275"/>
                    <a:pt x="731184" y="321731"/>
                  </a:cubicBezTo>
                  <a:lnTo>
                    <a:pt x="679539" y="323452"/>
                  </a:lnTo>
                  <a:lnTo>
                    <a:pt x="684703" y="450843"/>
                  </a:lnTo>
                  <a:lnTo>
                    <a:pt x="732905" y="449122"/>
                  </a:lnTo>
                  <a:cubicBezTo>
                    <a:pt x="738070" y="418135"/>
                    <a:pt x="760449" y="394034"/>
                    <a:pt x="787993" y="394034"/>
                  </a:cubicBezTo>
                  <a:cubicBezTo>
                    <a:pt x="820702" y="392312"/>
                    <a:pt x="846524" y="423301"/>
                    <a:pt x="848246" y="462894"/>
                  </a:cubicBezTo>
                  <a:cubicBezTo>
                    <a:pt x="848246" y="502488"/>
                    <a:pt x="824145" y="535197"/>
                    <a:pt x="791436" y="535197"/>
                  </a:cubicBezTo>
                  <a:cubicBezTo>
                    <a:pt x="767335" y="535197"/>
                    <a:pt x="744956" y="517982"/>
                    <a:pt x="736348" y="490438"/>
                  </a:cubicBezTo>
                  <a:lnTo>
                    <a:pt x="688146" y="495604"/>
                  </a:lnTo>
                  <a:lnTo>
                    <a:pt x="691589" y="579956"/>
                  </a:lnTo>
                  <a:lnTo>
                    <a:pt x="670931" y="579956"/>
                  </a:lnTo>
                  <a:lnTo>
                    <a:pt x="695032" y="1296100"/>
                  </a:lnTo>
                  <a:lnTo>
                    <a:pt x="696754" y="1296100"/>
                  </a:lnTo>
                  <a:cubicBezTo>
                    <a:pt x="763892" y="1285771"/>
                    <a:pt x="1118521" y="1325367"/>
                    <a:pt x="1073762" y="1659338"/>
                  </a:cubicBezTo>
                  <a:cubicBezTo>
                    <a:pt x="1065155" y="1728198"/>
                    <a:pt x="1010067" y="1883133"/>
                    <a:pt x="1078927" y="1991586"/>
                  </a:cubicBezTo>
                  <a:cubicBezTo>
                    <a:pt x="1078927" y="1991586"/>
                    <a:pt x="932599" y="1893462"/>
                    <a:pt x="961865" y="2223990"/>
                  </a:cubicBezTo>
                  <a:cubicBezTo>
                    <a:pt x="984244" y="2458112"/>
                    <a:pt x="1135736" y="2430570"/>
                    <a:pt x="1144344" y="2375482"/>
                  </a:cubicBezTo>
                  <a:cubicBezTo>
                    <a:pt x="1144344" y="2375482"/>
                    <a:pt x="1132293" y="2434013"/>
                    <a:pt x="1159837" y="2545909"/>
                  </a:cubicBezTo>
                  <a:cubicBezTo>
                    <a:pt x="1185660" y="2657808"/>
                    <a:pt x="1256241" y="3194916"/>
                    <a:pt x="586578" y="3194916"/>
                  </a:cubicBezTo>
                  <a:cubicBezTo>
                    <a:pt x="-83086" y="3194916"/>
                    <a:pt x="-10783" y="2661251"/>
                    <a:pt x="16761" y="2549352"/>
                  </a:cubicBezTo>
                  <a:cubicBezTo>
                    <a:pt x="44305" y="2435733"/>
                    <a:pt x="32255" y="2378925"/>
                    <a:pt x="32255" y="2378925"/>
                  </a:cubicBezTo>
                  <a:cubicBezTo>
                    <a:pt x="42584" y="2434013"/>
                    <a:pt x="194076" y="2461557"/>
                    <a:pt x="214734" y="2227433"/>
                  </a:cubicBezTo>
                  <a:cubicBezTo>
                    <a:pt x="243999" y="1896905"/>
                    <a:pt x="97672" y="1995029"/>
                    <a:pt x="97672" y="1995029"/>
                  </a:cubicBezTo>
                  <a:cubicBezTo>
                    <a:pt x="166532" y="1884853"/>
                    <a:pt x="111444" y="1731639"/>
                    <a:pt x="102836" y="1662779"/>
                  </a:cubicBezTo>
                  <a:cubicBezTo>
                    <a:pt x="58077" y="1332253"/>
                    <a:pt x="400656" y="1290937"/>
                    <a:pt x="476402" y="1297823"/>
                  </a:cubicBezTo>
                  <a:lnTo>
                    <a:pt x="490174" y="648816"/>
                  </a:lnTo>
                  <a:lnTo>
                    <a:pt x="493617" y="581679"/>
                  </a:lnTo>
                  <a:lnTo>
                    <a:pt x="472959" y="581679"/>
                  </a:lnTo>
                  <a:lnTo>
                    <a:pt x="476402" y="497324"/>
                  </a:lnTo>
                  <a:lnTo>
                    <a:pt x="428200" y="493881"/>
                  </a:lnTo>
                  <a:cubicBezTo>
                    <a:pt x="419592" y="521425"/>
                    <a:pt x="398934" y="538640"/>
                    <a:pt x="373112" y="538640"/>
                  </a:cubicBezTo>
                  <a:cubicBezTo>
                    <a:pt x="340403" y="536918"/>
                    <a:pt x="316302" y="505933"/>
                    <a:pt x="316302" y="466337"/>
                  </a:cubicBezTo>
                  <a:cubicBezTo>
                    <a:pt x="316302" y="426742"/>
                    <a:pt x="342125" y="395757"/>
                    <a:pt x="374833" y="395757"/>
                  </a:cubicBezTo>
                  <a:cubicBezTo>
                    <a:pt x="402377" y="397477"/>
                    <a:pt x="424757" y="419856"/>
                    <a:pt x="429921" y="450843"/>
                  </a:cubicBezTo>
                  <a:lnTo>
                    <a:pt x="476402" y="456008"/>
                  </a:lnTo>
                  <a:lnTo>
                    <a:pt x="481566" y="326897"/>
                  </a:lnTo>
                  <a:lnTo>
                    <a:pt x="429921" y="325174"/>
                  </a:lnTo>
                  <a:cubicBezTo>
                    <a:pt x="421314" y="352718"/>
                    <a:pt x="400656" y="369933"/>
                    <a:pt x="374833" y="369933"/>
                  </a:cubicBezTo>
                  <a:cubicBezTo>
                    <a:pt x="343846" y="368211"/>
                    <a:pt x="318024" y="337226"/>
                    <a:pt x="318024" y="297630"/>
                  </a:cubicBezTo>
                  <a:cubicBezTo>
                    <a:pt x="318024" y="258037"/>
                    <a:pt x="343846" y="227048"/>
                    <a:pt x="376555" y="227048"/>
                  </a:cubicBezTo>
                  <a:cubicBezTo>
                    <a:pt x="404099" y="228770"/>
                    <a:pt x="426478" y="251149"/>
                    <a:pt x="431643" y="282136"/>
                  </a:cubicBezTo>
                  <a:lnTo>
                    <a:pt x="483288" y="282136"/>
                  </a:lnTo>
                  <a:lnTo>
                    <a:pt x="486731" y="202947"/>
                  </a:lnTo>
                  <a:cubicBezTo>
                    <a:pt x="478123" y="197783"/>
                    <a:pt x="469516" y="192618"/>
                    <a:pt x="469516" y="192618"/>
                  </a:cubicBezTo>
                  <a:lnTo>
                    <a:pt x="472959" y="178846"/>
                  </a:lnTo>
                  <a:cubicBezTo>
                    <a:pt x="429921" y="182289"/>
                    <a:pt x="410985" y="166796"/>
                    <a:pt x="410985" y="166796"/>
                  </a:cubicBezTo>
                  <a:lnTo>
                    <a:pt x="392048" y="165074"/>
                  </a:lnTo>
                  <a:lnTo>
                    <a:pt x="400656" y="94493"/>
                  </a:lnTo>
                  <a:lnTo>
                    <a:pt x="443693" y="94493"/>
                  </a:lnTo>
                  <a:lnTo>
                    <a:pt x="460908" y="56620"/>
                  </a:lnTo>
                  <a:lnTo>
                    <a:pt x="502224" y="65227"/>
                  </a:lnTo>
                  <a:lnTo>
                    <a:pt x="519439" y="6696"/>
                  </a:lnTo>
                  <a:cubicBezTo>
                    <a:pt x="519439" y="4114"/>
                    <a:pt x="523313" y="1102"/>
                    <a:pt x="527616" y="241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3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Graphic 77">
              <a:extLst>
                <a:ext uri="{FF2B5EF4-FFF2-40B4-BE49-F238E27FC236}">
                  <a16:creationId xmlns:a16="http://schemas.microsoft.com/office/drawing/2014/main" id="{589D9CF8-3762-43B3-80A8-3D7EC989FDAB}"/>
                </a:ext>
              </a:extLst>
            </p:cNvPr>
            <p:cNvSpPr/>
            <p:nvPr/>
          </p:nvSpPr>
          <p:spPr>
            <a:xfrm rot="16964855">
              <a:off x="986373" y="3055112"/>
              <a:ext cx="1041697" cy="1438846"/>
            </a:xfrm>
            <a:custGeom>
              <a:avLst/>
              <a:gdLst>
                <a:gd name="connsiteX0" fmla="*/ 1518999 w 1524000"/>
                <a:gd name="connsiteY0" fmla="*/ 1344786 h 2105025"/>
                <a:gd name="connsiteX1" fmla="*/ 1148477 w 1524000"/>
                <a:gd name="connsiteY1" fmla="*/ 788526 h 2105025"/>
                <a:gd name="connsiteX2" fmla="*/ 1132284 w 1524000"/>
                <a:gd name="connsiteY2" fmla="*/ 808528 h 2105025"/>
                <a:gd name="connsiteX3" fmla="*/ 1168479 w 1524000"/>
                <a:gd name="connsiteY3" fmla="*/ 971406 h 2105025"/>
                <a:gd name="connsiteX4" fmla="*/ 1103709 w 1524000"/>
                <a:gd name="connsiteY4" fmla="*/ 1078086 h 2105025"/>
                <a:gd name="connsiteX5" fmla="*/ 954167 w 1524000"/>
                <a:gd name="connsiteY5" fmla="*/ 1348596 h 2105025"/>
                <a:gd name="connsiteX6" fmla="*/ 908447 w 1524000"/>
                <a:gd name="connsiteY6" fmla="*/ 1387648 h 2105025"/>
                <a:gd name="connsiteX7" fmla="*/ 881777 w 1524000"/>
                <a:gd name="connsiteY7" fmla="*/ 1376218 h 2105025"/>
                <a:gd name="connsiteX8" fmla="*/ 874157 w 1524000"/>
                <a:gd name="connsiteY8" fmla="*/ 1379076 h 2105025"/>
                <a:gd name="connsiteX9" fmla="*/ 873204 w 1524000"/>
                <a:gd name="connsiteY9" fmla="*/ 1380981 h 2105025"/>
                <a:gd name="connsiteX10" fmla="*/ 876062 w 1524000"/>
                <a:gd name="connsiteY10" fmla="*/ 1388601 h 2105025"/>
                <a:gd name="connsiteX11" fmla="*/ 902732 w 1524000"/>
                <a:gd name="connsiteY11" fmla="*/ 1400031 h 2105025"/>
                <a:gd name="connsiteX12" fmla="*/ 898922 w 1524000"/>
                <a:gd name="connsiteY12" fmla="*/ 1423843 h 2105025"/>
                <a:gd name="connsiteX13" fmla="*/ 923687 w 1524000"/>
                <a:gd name="connsiteY13" fmla="*/ 1480993 h 2105025"/>
                <a:gd name="connsiteX14" fmla="*/ 915114 w 1524000"/>
                <a:gd name="connsiteY14" fmla="*/ 1553383 h 2105025"/>
                <a:gd name="connsiteX15" fmla="*/ 892254 w 1524000"/>
                <a:gd name="connsiteY15" fmla="*/ 1584816 h 2105025"/>
                <a:gd name="connsiteX16" fmla="*/ 862727 w 1524000"/>
                <a:gd name="connsiteY16" fmla="*/ 1572433 h 2105025"/>
                <a:gd name="connsiteX17" fmla="*/ 855107 w 1524000"/>
                <a:gd name="connsiteY17" fmla="*/ 1575291 h 2105025"/>
                <a:gd name="connsiteX18" fmla="*/ 854154 w 1524000"/>
                <a:gd name="connsiteY18" fmla="*/ 1577196 h 2105025"/>
                <a:gd name="connsiteX19" fmla="*/ 857012 w 1524000"/>
                <a:gd name="connsiteY19" fmla="*/ 1584816 h 2105025"/>
                <a:gd name="connsiteX20" fmla="*/ 887492 w 1524000"/>
                <a:gd name="connsiteY20" fmla="*/ 1598151 h 2105025"/>
                <a:gd name="connsiteX21" fmla="*/ 885587 w 1524000"/>
                <a:gd name="connsiteY21" fmla="*/ 1615296 h 2105025"/>
                <a:gd name="connsiteX22" fmla="*/ 911304 w 1524000"/>
                <a:gd name="connsiteY22" fmla="*/ 1673398 h 2105025"/>
                <a:gd name="connsiteX23" fmla="*/ 913209 w 1524000"/>
                <a:gd name="connsiteY23" fmla="*/ 1730548 h 2105025"/>
                <a:gd name="connsiteX24" fmla="*/ 872252 w 1524000"/>
                <a:gd name="connsiteY24" fmla="*/ 1768648 h 2105025"/>
                <a:gd name="connsiteX25" fmla="*/ 835104 w 1524000"/>
                <a:gd name="connsiteY25" fmla="*/ 1753408 h 2105025"/>
                <a:gd name="connsiteX26" fmla="*/ 827484 w 1524000"/>
                <a:gd name="connsiteY26" fmla="*/ 1756266 h 2105025"/>
                <a:gd name="connsiteX27" fmla="*/ 826532 w 1524000"/>
                <a:gd name="connsiteY27" fmla="*/ 1758171 h 2105025"/>
                <a:gd name="connsiteX28" fmla="*/ 829389 w 1524000"/>
                <a:gd name="connsiteY28" fmla="*/ 1765791 h 2105025"/>
                <a:gd name="connsiteX29" fmla="*/ 866537 w 1524000"/>
                <a:gd name="connsiteY29" fmla="*/ 1781983 h 2105025"/>
                <a:gd name="connsiteX30" fmla="*/ 862727 w 1524000"/>
                <a:gd name="connsiteY30" fmla="*/ 1804843 h 2105025"/>
                <a:gd name="connsiteX31" fmla="*/ 863679 w 1524000"/>
                <a:gd name="connsiteY31" fmla="*/ 1812463 h 2105025"/>
                <a:gd name="connsiteX32" fmla="*/ 797957 w 1524000"/>
                <a:gd name="connsiteY32" fmla="*/ 1747693 h 2105025"/>
                <a:gd name="connsiteX33" fmla="*/ 797004 w 1524000"/>
                <a:gd name="connsiteY33" fmla="*/ 1711498 h 2105025"/>
                <a:gd name="connsiteX34" fmla="*/ 801767 w 1524000"/>
                <a:gd name="connsiteY34" fmla="*/ 1693401 h 2105025"/>
                <a:gd name="connsiteX35" fmla="*/ 796052 w 1524000"/>
                <a:gd name="connsiteY35" fmla="*/ 1672446 h 2105025"/>
                <a:gd name="connsiteX36" fmla="*/ 785574 w 1524000"/>
                <a:gd name="connsiteY36" fmla="*/ 1458133 h 2105025"/>
                <a:gd name="connsiteX37" fmla="*/ 786527 w 1524000"/>
                <a:gd name="connsiteY37" fmla="*/ 1450513 h 2105025"/>
                <a:gd name="connsiteX38" fmla="*/ 784622 w 1524000"/>
                <a:gd name="connsiteY38" fmla="*/ 1440036 h 2105025"/>
                <a:gd name="connsiteX39" fmla="*/ 765572 w 1524000"/>
                <a:gd name="connsiteY39" fmla="*/ 1097136 h 2105025"/>
                <a:gd name="connsiteX40" fmla="*/ 796052 w 1524000"/>
                <a:gd name="connsiteY40" fmla="*/ 1114281 h 2105025"/>
                <a:gd name="connsiteX41" fmla="*/ 797957 w 1524000"/>
                <a:gd name="connsiteY41" fmla="*/ 1141903 h 2105025"/>
                <a:gd name="connsiteX42" fmla="*/ 771287 w 1524000"/>
                <a:gd name="connsiteY42" fmla="*/ 1179051 h 2105025"/>
                <a:gd name="connsiteX43" fmla="*/ 802719 w 1524000"/>
                <a:gd name="connsiteY43" fmla="*/ 1218103 h 2105025"/>
                <a:gd name="connsiteX44" fmla="*/ 824627 w 1524000"/>
                <a:gd name="connsiteY44" fmla="*/ 1626726 h 2105025"/>
                <a:gd name="connsiteX45" fmla="*/ 830342 w 1524000"/>
                <a:gd name="connsiteY45" fmla="*/ 1632441 h 2105025"/>
                <a:gd name="connsiteX46" fmla="*/ 835104 w 1524000"/>
                <a:gd name="connsiteY46" fmla="*/ 1632441 h 2105025"/>
                <a:gd name="connsiteX47" fmla="*/ 840819 w 1524000"/>
                <a:gd name="connsiteY47" fmla="*/ 1626726 h 2105025"/>
                <a:gd name="connsiteX48" fmla="*/ 818912 w 1524000"/>
                <a:gd name="connsiteY48" fmla="*/ 1219056 h 2105025"/>
                <a:gd name="connsiteX49" fmla="*/ 851297 w 1524000"/>
                <a:gd name="connsiteY49" fmla="*/ 1180003 h 2105025"/>
                <a:gd name="connsiteX50" fmla="*/ 815102 w 1524000"/>
                <a:gd name="connsiteY50" fmla="*/ 1139998 h 2105025"/>
                <a:gd name="connsiteX51" fmla="*/ 813197 w 1524000"/>
                <a:gd name="connsiteY51" fmla="*/ 1112376 h 2105025"/>
                <a:gd name="connsiteX52" fmla="*/ 838914 w 1524000"/>
                <a:gd name="connsiteY52" fmla="*/ 1075228 h 2105025"/>
                <a:gd name="connsiteX53" fmla="*/ 798909 w 1524000"/>
                <a:gd name="connsiteY53" fmla="*/ 1035223 h 2105025"/>
                <a:gd name="connsiteX54" fmla="*/ 763667 w 1524000"/>
                <a:gd name="connsiteY54" fmla="*/ 1057131 h 2105025"/>
                <a:gd name="connsiteX55" fmla="*/ 760809 w 1524000"/>
                <a:gd name="connsiteY55" fmla="*/ 1012363 h 2105025"/>
                <a:gd name="connsiteX56" fmla="*/ 798909 w 1524000"/>
                <a:gd name="connsiteY56" fmla="*/ 972358 h 2105025"/>
                <a:gd name="connsiteX57" fmla="*/ 758904 w 1524000"/>
                <a:gd name="connsiteY57" fmla="*/ 932353 h 2105025"/>
                <a:gd name="connsiteX58" fmla="*/ 756047 w 1524000"/>
                <a:gd name="connsiteY58" fmla="*/ 932353 h 2105025"/>
                <a:gd name="connsiteX59" fmla="*/ 755094 w 1524000"/>
                <a:gd name="connsiteY59" fmla="*/ 916161 h 2105025"/>
                <a:gd name="connsiteX60" fmla="*/ 777954 w 1524000"/>
                <a:gd name="connsiteY60" fmla="*/ 889491 h 2105025"/>
                <a:gd name="connsiteX61" fmla="*/ 752237 w 1524000"/>
                <a:gd name="connsiteY61" fmla="*/ 862821 h 2105025"/>
                <a:gd name="connsiteX62" fmla="*/ 751284 w 1524000"/>
                <a:gd name="connsiteY62" fmla="*/ 847581 h 2105025"/>
                <a:gd name="connsiteX63" fmla="*/ 789384 w 1524000"/>
                <a:gd name="connsiteY63" fmla="*/ 807576 h 2105025"/>
                <a:gd name="connsiteX64" fmla="*/ 749379 w 1524000"/>
                <a:gd name="connsiteY64" fmla="*/ 767571 h 2105025"/>
                <a:gd name="connsiteX65" fmla="*/ 746522 w 1524000"/>
                <a:gd name="connsiteY65" fmla="*/ 767571 h 2105025"/>
                <a:gd name="connsiteX66" fmla="*/ 745569 w 1524000"/>
                <a:gd name="connsiteY66" fmla="*/ 744711 h 2105025"/>
                <a:gd name="connsiteX67" fmla="*/ 782717 w 1524000"/>
                <a:gd name="connsiteY67" fmla="*/ 704706 h 2105025"/>
                <a:gd name="connsiteX68" fmla="*/ 742712 w 1524000"/>
                <a:gd name="connsiteY68" fmla="*/ 664701 h 2105025"/>
                <a:gd name="connsiteX69" fmla="*/ 740807 w 1524000"/>
                <a:gd name="connsiteY69" fmla="*/ 664701 h 2105025"/>
                <a:gd name="connsiteX70" fmla="*/ 706517 w 1524000"/>
                <a:gd name="connsiteY70" fmla="*/ 115108 h 2105025"/>
                <a:gd name="connsiteX71" fmla="*/ 589359 w 1524000"/>
                <a:gd name="connsiteY71" fmla="*/ 3666 h 2105025"/>
                <a:gd name="connsiteX72" fmla="*/ 480774 w 1524000"/>
                <a:gd name="connsiteY72" fmla="*/ 40813 h 2105025"/>
                <a:gd name="connsiteX73" fmla="*/ 327422 w 1524000"/>
                <a:gd name="connsiteY73" fmla="*/ 64626 h 2105025"/>
                <a:gd name="connsiteX74" fmla="*/ 321707 w 1524000"/>
                <a:gd name="connsiteY74" fmla="*/ 97011 h 2105025"/>
                <a:gd name="connsiteX75" fmla="*/ 327422 w 1524000"/>
                <a:gd name="connsiteY75" fmla="*/ 57958 h 2105025"/>
                <a:gd name="connsiteX76" fmla="*/ 275034 w 1524000"/>
                <a:gd name="connsiteY76" fmla="*/ 48433 h 2105025"/>
                <a:gd name="connsiteX77" fmla="*/ 240744 w 1524000"/>
                <a:gd name="connsiteY77" fmla="*/ 41766 h 2105025"/>
                <a:gd name="connsiteX78" fmla="*/ 215979 w 1524000"/>
                <a:gd name="connsiteY78" fmla="*/ 36051 h 2105025"/>
                <a:gd name="connsiteX79" fmla="*/ 215979 w 1524000"/>
                <a:gd name="connsiteY79" fmla="*/ 37003 h 2105025"/>
                <a:gd name="connsiteX80" fmla="*/ 191214 w 1524000"/>
                <a:gd name="connsiteY80" fmla="*/ 31288 h 2105025"/>
                <a:gd name="connsiteX81" fmla="*/ 191214 w 1524000"/>
                <a:gd name="connsiteY81" fmla="*/ 31288 h 2105025"/>
                <a:gd name="connsiteX82" fmla="*/ 165497 w 1524000"/>
                <a:gd name="connsiteY82" fmla="*/ 26526 h 2105025"/>
                <a:gd name="connsiteX83" fmla="*/ 6429 w 1524000"/>
                <a:gd name="connsiteY83" fmla="*/ 71293 h 2105025"/>
                <a:gd name="connsiteX84" fmla="*/ 3572 w 1524000"/>
                <a:gd name="connsiteY84" fmla="*/ 80818 h 2105025"/>
                <a:gd name="connsiteX85" fmla="*/ 317897 w 1524000"/>
                <a:gd name="connsiteY85" fmla="*/ 125586 h 2105025"/>
                <a:gd name="connsiteX86" fmla="*/ 318849 w 1524000"/>
                <a:gd name="connsiteY86" fmla="*/ 117966 h 2105025"/>
                <a:gd name="connsiteX87" fmla="*/ 425529 w 1524000"/>
                <a:gd name="connsiteY87" fmla="*/ 124633 h 2105025"/>
                <a:gd name="connsiteX88" fmla="*/ 510302 w 1524000"/>
                <a:gd name="connsiteY88" fmla="*/ 84628 h 2105025"/>
                <a:gd name="connsiteX89" fmla="*/ 598884 w 1524000"/>
                <a:gd name="connsiteY89" fmla="*/ 110346 h 2105025"/>
                <a:gd name="connsiteX90" fmla="*/ 603647 w 1524000"/>
                <a:gd name="connsiteY90" fmla="*/ 1736263 h 2105025"/>
                <a:gd name="connsiteX91" fmla="*/ 696992 w 1524000"/>
                <a:gd name="connsiteY91" fmla="*/ 1978198 h 2105025"/>
                <a:gd name="connsiteX92" fmla="*/ 688419 w 1524000"/>
                <a:gd name="connsiteY92" fmla="*/ 2016298 h 2105025"/>
                <a:gd name="connsiteX93" fmla="*/ 779859 w 1524000"/>
                <a:gd name="connsiteY93" fmla="*/ 2107738 h 2105025"/>
                <a:gd name="connsiteX94" fmla="*/ 869394 w 1524000"/>
                <a:gd name="connsiteY94" fmla="*/ 2031538 h 2105025"/>
                <a:gd name="connsiteX95" fmla="*/ 1092279 w 1524000"/>
                <a:gd name="connsiteY95" fmla="*/ 1779126 h 2105025"/>
                <a:gd name="connsiteX96" fmla="*/ 1246584 w 1524000"/>
                <a:gd name="connsiteY96" fmla="*/ 1320973 h 2105025"/>
                <a:gd name="connsiteX97" fmla="*/ 1501854 w 1524000"/>
                <a:gd name="connsiteY97" fmla="*/ 1366693 h 2105025"/>
                <a:gd name="connsiteX98" fmla="*/ 1518999 w 1524000"/>
                <a:gd name="connsiteY98" fmla="*/ 1344786 h 2105025"/>
                <a:gd name="connsiteX99" fmla="*/ 1518999 w 1524000"/>
                <a:gd name="connsiteY99" fmla="*/ 1344786 h 2105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1524000" h="2105025">
                  <a:moveTo>
                    <a:pt x="1518999" y="1344786"/>
                  </a:moveTo>
                  <a:cubicBezTo>
                    <a:pt x="1508522" y="1320973"/>
                    <a:pt x="1323737" y="963786"/>
                    <a:pt x="1148477" y="788526"/>
                  </a:cubicBezTo>
                  <a:cubicBezTo>
                    <a:pt x="1141809" y="781858"/>
                    <a:pt x="1124664" y="778048"/>
                    <a:pt x="1132284" y="808528"/>
                  </a:cubicBezTo>
                  <a:cubicBezTo>
                    <a:pt x="1139904" y="839008"/>
                    <a:pt x="1170384" y="937116"/>
                    <a:pt x="1168479" y="971406"/>
                  </a:cubicBezTo>
                  <a:cubicBezTo>
                    <a:pt x="1166574" y="1005696"/>
                    <a:pt x="1132284" y="1043796"/>
                    <a:pt x="1103709" y="1078086"/>
                  </a:cubicBezTo>
                  <a:cubicBezTo>
                    <a:pt x="1086564" y="1099041"/>
                    <a:pt x="1005602" y="1182861"/>
                    <a:pt x="954167" y="1348596"/>
                  </a:cubicBezTo>
                  <a:cubicBezTo>
                    <a:pt x="934164" y="1355263"/>
                    <a:pt x="917972" y="1369551"/>
                    <a:pt x="908447" y="1387648"/>
                  </a:cubicBezTo>
                  <a:lnTo>
                    <a:pt x="881777" y="1376218"/>
                  </a:lnTo>
                  <a:cubicBezTo>
                    <a:pt x="878919" y="1375266"/>
                    <a:pt x="875109" y="1376218"/>
                    <a:pt x="874157" y="1379076"/>
                  </a:cubicBezTo>
                  <a:lnTo>
                    <a:pt x="873204" y="1380981"/>
                  </a:lnTo>
                  <a:cubicBezTo>
                    <a:pt x="872252" y="1383838"/>
                    <a:pt x="873204" y="1387648"/>
                    <a:pt x="876062" y="1388601"/>
                  </a:cubicBezTo>
                  <a:lnTo>
                    <a:pt x="902732" y="1400031"/>
                  </a:lnTo>
                  <a:cubicBezTo>
                    <a:pt x="900827" y="1407651"/>
                    <a:pt x="898922" y="1415271"/>
                    <a:pt x="898922" y="1423843"/>
                  </a:cubicBezTo>
                  <a:cubicBezTo>
                    <a:pt x="898922" y="1446703"/>
                    <a:pt x="908447" y="1466706"/>
                    <a:pt x="923687" y="1480993"/>
                  </a:cubicBezTo>
                  <a:cubicBezTo>
                    <a:pt x="919877" y="1503853"/>
                    <a:pt x="917019" y="1528618"/>
                    <a:pt x="915114" y="1553383"/>
                  </a:cubicBezTo>
                  <a:cubicBezTo>
                    <a:pt x="904637" y="1561956"/>
                    <a:pt x="897017" y="1572433"/>
                    <a:pt x="892254" y="1584816"/>
                  </a:cubicBezTo>
                  <a:lnTo>
                    <a:pt x="862727" y="1572433"/>
                  </a:lnTo>
                  <a:cubicBezTo>
                    <a:pt x="859869" y="1571481"/>
                    <a:pt x="856059" y="1572433"/>
                    <a:pt x="855107" y="1575291"/>
                  </a:cubicBezTo>
                  <a:lnTo>
                    <a:pt x="854154" y="1577196"/>
                  </a:lnTo>
                  <a:cubicBezTo>
                    <a:pt x="853202" y="1580053"/>
                    <a:pt x="854154" y="1583863"/>
                    <a:pt x="857012" y="1584816"/>
                  </a:cubicBezTo>
                  <a:lnTo>
                    <a:pt x="887492" y="1598151"/>
                  </a:lnTo>
                  <a:cubicBezTo>
                    <a:pt x="886539" y="1603866"/>
                    <a:pt x="885587" y="1609581"/>
                    <a:pt x="885587" y="1615296"/>
                  </a:cubicBezTo>
                  <a:cubicBezTo>
                    <a:pt x="885587" y="1638156"/>
                    <a:pt x="895112" y="1659111"/>
                    <a:pt x="911304" y="1673398"/>
                  </a:cubicBezTo>
                  <a:cubicBezTo>
                    <a:pt x="911304" y="1691496"/>
                    <a:pt x="912257" y="1710546"/>
                    <a:pt x="913209" y="1730548"/>
                  </a:cubicBezTo>
                  <a:cubicBezTo>
                    <a:pt x="895112" y="1738168"/>
                    <a:pt x="880824" y="1751503"/>
                    <a:pt x="872252" y="1768648"/>
                  </a:cubicBezTo>
                  <a:lnTo>
                    <a:pt x="835104" y="1753408"/>
                  </a:lnTo>
                  <a:cubicBezTo>
                    <a:pt x="832247" y="1752456"/>
                    <a:pt x="828437" y="1753408"/>
                    <a:pt x="827484" y="1756266"/>
                  </a:cubicBezTo>
                  <a:lnTo>
                    <a:pt x="826532" y="1758171"/>
                  </a:lnTo>
                  <a:cubicBezTo>
                    <a:pt x="825579" y="1761028"/>
                    <a:pt x="826532" y="1764838"/>
                    <a:pt x="829389" y="1765791"/>
                  </a:cubicBezTo>
                  <a:lnTo>
                    <a:pt x="866537" y="1781983"/>
                  </a:lnTo>
                  <a:cubicBezTo>
                    <a:pt x="864632" y="1789603"/>
                    <a:pt x="862727" y="1797223"/>
                    <a:pt x="862727" y="1804843"/>
                  </a:cubicBezTo>
                  <a:cubicBezTo>
                    <a:pt x="862727" y="1807701"/>
                    <a:pt x="863679" y="1809606"/>
                    <a:pt x="863679" y="1812463"/>
                  </a:cubicBezTo>
                  <a:cubicBezTo>
                    <a:pt x="832247" y="1821036"/>
                    <a:pt x="797957" y="1804843"/>
                    <a:pt x="797957" y="1747693"/>
                  </a:cubicBezTo>
                  <a:cubicBezTo>
                    <a:pt x="797957" y="1741026"/>
                    <a:pt x="797957" y="1728643"/>
                    <a:pt x="797004" y="1711498"/>
                  </a:cubicBezTo>
                  <a:cubicBezTo>
                    <a:pt x="799862" y="1705783"/>
                    <a:pt x="801767" y="1700068"/>
                    <a:pt x="801767" y="1693401"/>
                  </a:cubicBezTo>
                  <a:cubicBezTo>
                    <a:pt x="801767" y="1685781"/>
                    <a:pt x="799862" y="1679113"/>
                    <a:pt x="796052" y="1672446"/>
                  </a:cubicBezTo>
                  <a:cubicBezTo>
                    <a:pt x="794147" y="1620058"/>
                    <a:pt x="790337" y="1546716"/>
                    <a:pt x="785574" y="1458133"/>
                  </a:cubicBezTo>
                  <a:cubicBezTo>
                    <a:pt x="785574" y="1456228"/>
                    <a:pt x="786527" y="1453371"/>
                    <a:pt x="786527" y="1450513"/>
                  </a:cubicBezTo>
                  <a:cubicBezTo>
                    <a:pt x="786527" y="1446703"/>
                    <a:pt x="785574" y="1442893"/>
                    <a:pt x="784622" y="1440036"/>
                  </a:cubicBezTo>
                  <a:cubicBezTo>
                    <a:pt x="778907" y="1339071"/>
                    <a:pt x="772239" y="1220008"/>
                    <a:pt x="765572" y="1097136"/>
                  </a:cubicBezTo>
                  <a:cubicBezTo>
                    <a:pt x="772239" y="1106661"/>
                    <a:pt x="783669" y="1113328"/>
                    <a:pt x="796052" y="1114281"/>
                  </a:cubicBezTo>
                  <a:lnTo>
                    <a:pt x="797957" y="1141903"/>
                  </a:lnTo>
                  <a:cubicBezTo>
                    <a:pt x="782717" y="1147618"/>
                    <a:pt x="771287" y="1161906"/>
                    <a:pt x="771287" y="1179051"/>
                  </a:cubicBezTo>
                  <a:cubicBezTo>
                    <a:pt x="771287" y="1198101"/>
                    <a:pt x="784622" y="1214293"/>
                    <a:pt x="802719" y="1218103"/>
                  </a:cubicBezTo>
                  <a:lnTo>
                    <a:pt x="824627" y="1626726"/>
                  </a:lnTo>
                  <a:cubicBezTo>
                    <a:pt x="824627" y="1629583"/>
                    <a:pt x="827484" y="1632441"/>
                    <a:pt x="830342" y="1632441"/>
                  </a:cubicBezTo>
                  <a:lnTo>
                    <a:pt x="835104" y="1632441"/>
                  </a:lnTo>
                  <a:cubicBezTo>
                    <a:pt x="837962" y="1632441"/>
                    <a:pt x="840819" y="1629583"/>
                    <a:pt x="840819" y="1626726"/>
                  </a:cubicBezTo>
                  <a:lnTo>
                    <a:pt x="818912" y="1219056"/>
                  </a:lnTo>
                  <a:cubicBezTo>
                    <a:pt x="837009" y="1215246"/>
                    <a:pt x="851297" y="1199053"/>
                    <a:pt x="851297" y="1180003"/>
                  </a:cubicBezTo>
                  <a:cubicBezTo>
                    <a:pt x="851297" y="1159048"/>
                    <a:pt x="835104" y="1141903"/>
                    <a:pt x="815102" y="1139998"/>
                  </a:cubicBezTo>
                  <a:lnTo>
                    <a:pt x="813197" y="1112376"/>
                  </a:lnTo>
                  <a:cubicBezTo>
                    <a:pt x="828437" y="1106661"/>
                    <a:pt x="838914" y="1092373"/>
                    <a:pt x="838914" y="1075228"/>
                  </a:cubicBezTo>
                  <a:cubicBezTo>
                    <a:pt x="838914" y="1053321"/>
                    <a:pt x="820817" y="1035223"/>
                    <a:pt x="798909" y="1035223"/>
                  </a:cubicBezTo>
                  <a:cubicBezTo>
                    <a:pt x="783669" y="1035223"/>
                    <a:pt x="770334" y="1043796"/>
                    <a:pt x="763667" y="1057131"/>
                  </a:cubicBezTo>
                  <a:cubicBezTo>
                    <a:pt x="762714" y="1041891"/>
                    <a:pt x="761762" y="1027603"/>
                    <a:pt x="760809" y="1012363"/>
                  </a:cubicBezTo>
                  <a:cubicBezTo>
                    <a:pt x="781764" y="1011411"/>
                    <a:pt x="798909" y="994266"/>
                    <a:pt x="798909" y="972358"/>
                  </a:cubicBezTo>
                  <a:cubicBezTo>
                    <a:pt x="798909" y="950451"/>
                    <a:pt x="780812" y="932353"/>
                    <a:pt x="758904" y="932353"/>
                  </a:cubicBezTo>
                  <a:cubicBezTo>
                    <a:pt x="757952" y="932353"/>
                    <a:pt x="756999" y="932353"/>
                    <a:pt x="756047" y="932353"/>
                  </a:cubicBezTo>
                  <a:cubicBezTo>
                    <a:pt x="756047" y="926638"/>
                    <a:pt x="755094" y="921876"/>
                    <a:pt x="755094" y="916161"/>
                  </a:cubicBezTo>
                  <a:cubicBezTo>
                    <a:pt x="768429" y="914256"/>
                    <a:pt x="777954" y="903778"/>
                    <a:pt x="777954" y="889491"/>
                  </a:cubicBezTo>
                  <a:cubicBezTo>
                    <a:pt x="777954" y="875203"/>
                    <a:pt x="766524" y="862821"/>
                    <a:pt x="752237" y="862821"/>
                  </a:cubicBezTo>
                  <a:cubicBezTo>
                    <a:pt x="752237" y="858058"/>
                    <a:pt x="751284" y="852343"/>
                    <a:pt x="751284" y="847581"/>
                  </a:cubicBezTo>
                  <a:cubicBezTo>
                    <a:pt x="772239" y="846628"/>
                    <a:pt x="789384" y="829483"/>
                    <a:pt x="789384" y="807576"/>
                  </a:cubicBezTo>
                  <a:cubicBezTo>
                    <a:pt x="789384" y="785668"/>
                    <a:pt x="771287" y="767571"/>
                    <a:pt x="749379" y="767571"/>
                  </a:cubicBezTo>
                  <a:cubicBezTo>
                    <a:pt x="748427" y="767571"/>
                    <a:pt x="747474" y="767571"/>
                    <a:pt x="746522" y="767571"/>
                  </a:cubicBezTo>
                  <a:cubicBezTo>
                    <a:pt x="746522" y="759951"/>
                    <a:pt x="745569" y="752331"/>
                    <a:pt x="745569" y="744711"/>
                  </a:cubicBezTo>
                  <a:cubicBezTo>
                    <a:pt x="766524" y="742806"/>
                    <a:pt x="782717" y="725661"/>
                    <a:pt x="782717" y="704706"/>
                  </a:cubicBezTo>
                  <a:cubicBezTo>
                    <a:pt x="782717" y="682798"/>
                    <a:pt x="764619" y="664701"/>
                    <a:pt x="742712" y="664701"/>
                  </a:cubicBezTo>
                  <a:cubicBezTo>
                    <a:pt x="741759" y="664701"/>
                    <a:pt x="741759" y="664701"/>
                    <a:pt x="740807" y="664701"/>
                  </a:cubicBezTo>
                  <a:cubicBezTo>
                    <a:pt x="724614" y="387523"/>
                    <a:pt x="710327" y="155113"/>
                    <a:pt x="706517" y="115108"/>
                  </a:cubicBezTo>
                  <a:cubicBezTo>
                    <a:pt x="698897" y="28431"/>
                    <a:pt x="621744" y="3666"/>
                    <a:pt x="589359" y="3666"/>
                  </a:cubicBezTo>
                  <a:cubicBezTo>
                    <a:pt x="556974" y="3666"/>
                    <a:pt x="540782" y="-144"/>
                    <a:pt x="480774" y="40813"/>
                  </a:cubicBezTo>
                  <a:cubicBezTo>
                    <a:pt x="452199" y="60816"/>
                    <a:pt x="401717" y="90343"/>
                    <a:pt x="327422" y="64626"/>
                  </a:cubicBezTo>
                  <a:lnTo>
                    <a:pt x="321707" y="97011"/>
                  </a:lnTo>
                  <a:lnTo>
                    <a:pt x="327422" y="57958"/>
                  </a:lnTo>
                  <a:lnTo>
                    <a:pt x="275034" y="48433"/>
                  </a:lnTo>
                  <a:lnTo>
                    <a:pt x="240744" y="41766"/>
                  </a:lnTo>
                  <a:lnTo>
                    <a:pt x="215979" y="36051"/>
                  </a:lnTo>
                  <a:cubicBezTo>
                    <a:pt x="215979" y="36051"/>
                    <a:pt x="215979" y="36051"/>
                    <a:pt x="215979" y="37003"/>
                  </a:cubicBezTo>
                  <a:lnTo>
                    <a:pt x="191214" y="31288"/>
                  </a:lnTo>
                  <a:lnTo>
                    <a:pt x="191214" y="31288"/>
                  </a:lnTo>
                  <a:lnTo>
                    <a:pt x="165497" y="26526"/>
                  </a:lnTo>
                  <a:cubicBezTo>
                    <a:pt x="165497" y="26526"/>
                    <a:pt x="55007" y="77008"/>
                    <a:pt x="6429" y="71293"/>
                  </a:cubicBezTo>
                  <a:lnTo>
                    <a:pt x="3572" y="80818"/>
                  </a:lnTo>
                  <a:lnTo>
                    <a:pt x="317897" y="125586"/>
                  </a:lnTo>
                  <a:lnTo>
                    <a:pt x="318849" y="117966"/>
                  </a:lnTo>
                  <a:cubicBezTo>
                    <a:pt x="324564" y="119871"/>
                    <a:pt x="387429" y="138921"/>
                    <a:pt x="425529" y="124633"/>
                  </a:cubicBezTo>
                  <a:cubicBezTo>
                    <a:pt x="465534" y="109393"/>
                    <a:pt x="485537" y="100821"/>
                    <a:pt x="510302" y="84628"/>
                  </a:cubicBezTo>
                  <a:cubicBezTo>
                    <a:pt x="534114" y="68436"/>
                    <a:pt x="585549" y="62721"/>
                    <a:pt x="598884" y="110346"/>
                  </a:cubicBezTo>
                  <a:cubicBezTo>
                    <a:pt x="612219" y="157018"/>
                    <a:pt x="603647" y="1530523"/>
                    <a:pt x="603647" y="1736263"/>
                  </a:cubicBezTo>
                  <a:cubicBezTo>
                    <a:pt x="603647" y="1851516"/>
                    <a:pt x="641747" y="1931526"/>
                    <a:pt x="696992" y="1978198"/>
                  </a:cubicBezTo>
                  <a:cubicBezTo>
                    <a:pt x="691277" y="1989628"/>
                    <a:pt x="688419" y="2002963"/>
                    <a:pt x="688419" y="2016298"/>
                  </a:cubicBezTo>
                  <a:cubicBezTo>
                    <a:pt x="688419" y="2066781"/>
                    <a:pt x="729377" y="2107738"/>
                    <a:pt x="779859" y="2107738"/>
                  </a:cubicBezTo>
                  <a:cubicBezTo>
                    <a:pt x="824627" y="2107738"/>
                    <a:pt x="862727" y="2074401"/>
                    <a:pt x="869394" y="2031538"/>
                  </a:cubicBezTo>
                  <a:cubicBezTo>
                    <a:pt x="983694" y="2020108"/>
                    <a:pt x="1092279" y="1929621"/>
                    <a:pt x="1092279" y="1779126"/>
                  </a:cubicBezTo>
                  <a:cubicBezTo>
                    <a:pt x="1092279" y="1645776"/>
                    <a:pt x="1117997" y="1431463"/>
                    <a:pt x="1246584" y="1320973"/>
                  </a:cubicBezTo>
                  <a:cubicBezTo>
                    <a:pt x="1307544" y="1268586"/>
                    <a:pt x="1336119" y="1265728"/>
                    <a:pt x="1501854" y="1366693"/>
                  </a:cubicBezTo>
                  <a:cubicBezTo>
                    <a:pt x="1518047" y="1374313"/>
                    <a:pt x="1528524" y="1368598"/>
                    <a:pt x="1518999" y="1344786"/>
                  </a:cubicBezTo>
                  <a:lnTo>
                    <a:pt x="1518999" y="1344786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Graphic 79">
              <a:extLst>
                <a:ext uri="{FF2B5EF4-FFF2-40B4-BE49-F238E27FC236}">
                  <a16:creationId xmlns:a16="http://schemas.microsoft.com/office/drawing/2014/main" id="{C3FA88A0-D89F-4BC1-9DCC-2F746D8C1E8A}"/>
                </a:ext>
              </a:extLst>
            </p:cNvPr>
            <p:cNvSpPr/>
            <p:nvPr/>
          </p:nvSpPr>
          <p:spPr>
            <a:xfrm rot="21341129">
              <a:off x="638474" y="569484"/>
              <a:ext cx="1589050" cy="491459"/>
            </a:xfrm>
            <a:custGeom>
              <a:avLst/>
              <a:gdLst>
                <a:gd name="connsiteX0" fmla="*/ 7144 w 1847850"/>
                <a:gd name="connsiteY0" fmla="*/ 209074 h 571500"/>
                <a:gd name="connsiteX1" fmla="*/ 44291 w 1847850"/>
                <a:gd name="connsiteY1" fmla="*/ 411004 h 571500"/>
                <a:gd name="connsiteX2" fmla="*/ 65246 w 1847850"/>
                <a:gd name="connsiteY2" fmla="*/ 387191 h 571500"/>
                <a:gd name="connsiteX3" fmla="*/ 232886 w 1847850"/>
                <a:gd name="connsiteY3" fmla="*/ 264319 h 571500"/>
                <a:gd name="connsiteX4" fmla="*/ 476726 w 1847850"/>
                <a:gd name="connsiteY4" fmla="*/ 240506 h 571500"/>
                <a:gd name="connsiteX5" fmla="*/ 397669 w 1847850"/>
                <a:gd name="connsiteY5" fmla="*/ 347186 h 571500"/>
                <a:gd name="connsiteX6" fmla="*/ 415766 w 1847850"/>
                <a:gd name="connsiteY6" fmla="*/ 425291 h 571500"/>
                <a:gd name="connsiteX7" fmla="*/ 386239 w 1847850"/>
                <a:gd name="connsiteY7" fmla="*/ 421481 h 571500"/>
                <a:gd name="connsiteX8" fmla="*/ 370999 w 1847850"/>
                <a:gd name="connsiteY8" fmla="*/ 383381 h 571500"/>
                <a:gd name="connsiteX9" fmla="*/ 357664 w 1847850"/>
                <a:gd name="connsiteY9" fmla="*/ 366236 h 571500"/>
                <a:gd name="connsiteX10" fmla="*/ 350996 w 1847850"/>
                <a:gd name="connsiteY10" fmla="*/ 374809 h 571500"/>
                <a:gd name="connsiteX11" fmla="*/ 381476 w 1847850"/>
                <a:gd name="connsiteY11" fmla="*/ 455771 h 571500"/>
                <a:gd name="connsiteX12" fmla="*/ 467201 w 1847850"/>
                <a:gd name="connsiteY12" fmla="*/ 487204 h 571500"/>
                <a:gd name="connsiteX13" fmla="*/ 471011 w 1847850"/>
                <a:gd name="connsiteY13" fmla="*/ 477679 h 571500"/>
                <a:gd name="connsiteX14" fmla="*/ 453866 w 1847850"/>
                <a:gd name="connsiteY14" fmla="*/ 469106 h 571500"/>
                <a:gd name="connsiteX15" fmla="*/ 452914 w 1847850"/>
                <a:gd name="connsiteY15" fmla="*/ 461486 h 571500"/>
                <a:gd name="connsiteX16" fmla="*/ 487204 w 1847850"/>
                <a:gd name="connsiteY16" fmla="*/ 470059 h 571500"/>
                <a:gd name="connsiteX17" fmla="*/ 497681 w 1847850"/>
                <a:gd name="connsiteY17" fmla="*/ 470059 h 571500"/>
                <a:gd name="connsiteX18" fmla="*/ 547211 w 1847850"/>
                <a:gd name="connsiteY18" fmla="*/ 481489 h 571500"/>
                <a:gd name="connsiteX19" fmla="*/ 541496 w 1847850"/>
                <a:gd name="connsiteY19" fmla="*/ 476726 h 571500"/>
                <a:gd name="connsiteX20" fmla="*/ 528161 w 1847850"/>
                <a:gd name="connsiteY20" fmla="*/ 474821 h 571500"/>
                <a:gd name="connsiteX21" fmla="*/ 522446 w 1847850"/>
                <a:gd name="connsiteY21" fmla="*/ 470059 h 571500"/>
                <a:gd name="connsiteX22" fmla="*/ 938689 w 1847850"/>
                <a:gd name="connsiteY22" fmla="*/ 470059 h 571500"/>
                <a:gd name="connsiteX23" fmla="*/ 938689 w 1847850"/>
                <a:gd name="connsiteY23" fmla="*/ 561499 h 571500"/>
                <a:gd name="connsiteX24" fmla="*/ 967264 w 1847850"/>
                <a:gd name="connsiteY24" fmla="*/ 571976 h 571500"/>
                <a:gd name="connsiteX25" fmla="*/ 995839 w 1847850"/>
                <a:gd name="connsiteY25" fmla="*/ 561499 h 571500"/>
                <a:gd name="connsiteX26" fmla="*/ 995839 w 1847850"/>
                <a:gd name="connsiteY26" fmla="*/ 525304 h 571500"/>
                <a:gd name="connsiteX27" fmla="*/ 1003459 w 1847850"/>
                <a:gd name="connsiteY27" fmla="*/ 518636 h 571500"/>
                <a:gd name="connsiteX28" fmla="*/ 1012031 w 1847850"/>
                <a:gd name="connsiteY28" fmla="*/ 518636 h 571500"/>
                <a:gd name="connsiteX29" fmla="*/ 1019651 w 1847850"/>
                <a:gd name="connsiteY29" fmla="*/ 525304 h 571500"/>
                <a:gd name="connsiteX30" fmla="*/ 1019651 w 1847850"/>
                <a:gd name="connsiteY30" fmla="*/ 562451 h 571500"/>
                <a:gd name="connsiteX31" fmla="*/ 1048226 w 1847850"/>
                <a:gd name="connsiteY31" fmla="*/ 572929 h 571500"/>
                <a:gd name="connsiteX32" fmla="*/ 1076801 w 1847850"/>
                <a:gd name="connsiteY32" fmla="*/ 562451 h 571500"/>
                <a:gd name="connsiteX33" fmla="*/ 1076801 w 1847850"/>
                <a:gd name="connsiteY33" fmla="*/ 525304 h 571500"/>
                <a:gd name="connsiteX34" fmla="*/ 1084421 w 1847850"/>
                <a:gd name="connsiteY34" fmla="*/ 518636 h 571500"/>
                <a:gd name="connsiteX35" fmla="*/ 1092994 w 1847850"/>
                <a:gd name="connsiteY35" fmla="*/ 518636 h 571500"/>
                <a:gd name="connsiteX36" fmla="*/ 1100614 w 1847850"/>
                <a:gd name="connsiteY36" fmla="*/ 524351 h 571500"/>
                <a:gd name="connsiteX37" fmla="*/ 1100614 w 1847850"/>
                <a:gd name="connsiteY37" fmla="*/ 561499 h 571500"/>
                <a:gd name="connsiteX38" fmla="*/ 1129189 w 1847850"/>
                <a:gd name="connsiteY38" fmla="*/ 571976 h 571500"/>
                <a:gd name="connsiteX39" fmla="*/ 1157764 w 1847850"/>
                <a:gd name="connsiteY39" fmla="*/ 561499 h 571500"/>
                <a:gd name="connsiteX40" fmla="*/ 1157764 w 1847850"/>
                <a:gd name="connsiteY40" fmla="*/ 491014 h 571500"/>
                <a:gd name="connsiteX41" fmla="*/ 1157764 w 1847850"/>
                <a:gd name="connsiteY41" fmla="*/ 491014 h 571500"/>
                <a:gd name="connsiteX42" fmla="*/ 1351121 w 1847850"/>
                <a:gd name="connsiteY42" fmla="*/ 491014 h 571500"/>
                <a:gd name="connsiteX43" fmla="*/ 1402556 w 1847850"/>
                <a:gd name="connsiteY43" fmla="*/ 453866 h 571500"/>
                <a:gd name="connsiteX44" fmla="*/ 1489234 w 1847850"/>
                <a:gd name="connsiteY44" fmla="*/ 449104 h 571500"/>
                <a:gd name="connsiteX45" fmla="*/ 1595914 w 1847850"/>
                <a:gd name="connsiteY45" fmla="*/ 305276 h 571500"/>
                <a:gd name="connsiteX46" fmla="*/ 1590199 w 1847850"/>
                <a:gd name="connsiteY46" fmla="*/ 273844 h 571500"/>
                <a:gd name="connsiteX47" fmla="*/ 1744504 w 1847850"/>
                <a:gd name="connsiteY47" fmla="*/ 273844 h 571500"/>
                <a:gd name="connsiteX48" fmla="*/ 1783556 w 1847850"/>
                <a:gd name="connsiteY48" fmla="*/ 287179 h 571500"/>
                <a:gd name="connsiteX49" fmla="*/ 1801654 w 1847850"/>
                <a:gd name="connsiteY49" fmla="*/ 293846 h 571500"/>
                <a:gd name="connsiteX50" fmla="*/ 1813084 w 1847850"/>
                <a:gd name="connsiteY50" fmla="*/ 303371 h 571500"/>
                <a:gd name="connsiteX51" fmla="*/ 1832134 w 1847850"/>
                <a:gd name="connsiteY51" fmla="*/ 307181 h 571500"/>
                <a:gd name="connsiteX52" fmla="*/ 1840706 w 1847850"/>
                <a:gd name="connsiteY52" fmla="*/ 259556 h 571500"/>
                <a:gd name="connsiteX53" fmla="*/ 1832134 w 1847850"/>
                <a:gd name="connsiteY53" fmla="*/ 211931 h 571500"/>
                <a:gd name="connsiteX54" fmla="*/ 1813084 w 1847850"/>
                <a:gd name="connsiteY54" fmla="*/ 215741 h 571500"/>
                <a:gd name="connsiteX55" fmla="*/ 1801654 w 1847850"/>
                <a:gd name="connsiteY55" fmla="*/ 225266 h 571500"/>
                <a:gd name="connsiteX56" fmla="*/ 1783556 w 1847850"/>
                <a:gd name="connsiteY56" fmla="*/ 231934 h 571500"/>
                <a:gd name="connsiteX57" fmla="*/ 1744504 w 1847850"/>
                <a:gd name="connsiteY57" fmla="*/ 245269 h 571500"/>
                <a:gd name="connsiteX58" fmla="*/ 1578769 w 1847850"/>
                <a:gd name="connsiteY58" fmla="*/ 245269 h 571500"/>
                <a:gd name="connsiteX59" fmla="*/ 1490186 w 1847850"/>
                <a:gd name="connsiteY59" fmla="*/ 186214 h 571500"/>
                <a:gd name="connsiteX60" fmla="*/ 1139666 w 1847850"/>
                <a:gd name="connsiteY60" fmla="*/ 173831 h 571500"/>
                <a:gd name="connsiteX61" fmla="*/ 1139666 w 1847850"/>
                <a:gd name="connsiteY61" fmla="*/ 152876 h 571500"/>
                <a:gd name="connsiteX62" fmla="*/ 1152049 w 1847850"/>
                <a:gd name="connsiteY62" fmla="*/ 150019 h 571500"/>
                <a:gd name="connsiteX63" fmla="*/ 1155859 w 1847850"/>
                <a:gd name="connsiteY63" fmla="*/ 146209 h 571500"/>
                <a:gd name="connsiteX64" fmla="*/ 1157764 w 1847850"/>
                <a:gd name="connsiteY64" fmla="*/ 145256 h 571500"/>
                <a:gd name="connsiteX65" fmla="*/ 1162526 w 1847850"/>
                <a:gd name="connsiteY65" fmla="*/ 139541 h 571500"/>
                <a:gd name="connsiteX66" fmla="*/ 1162526 w 1847850"/>
                <a:gd name="connsiteY66" fmla="*/ 131921 h 571500"/>
                <a:gd name="connsiteX67" fmla="*/ 1157764 w 1847850"/>
                <a:gd name="connsiteY67" fmla="*/ 126206 h 571500"/>
                <a:gd name="connsiteX68" fmla="*/ 1129189 w 1847850"/>
                <a:gd name="connsiteY68" fmla="*/ 121444 h 571500"/>
                <a:gd name="connsiteX69" fmla="*/ 1100614 w 1847850"/>
                <a:gd name="connsiteY69" fmla="*/ 126206 h 571500"/>
                <a:gd name="connsiteX70" fmla="*/ 1095851 w 1847850"/>
                <a:gd name="connsiteY70" fmla="*/ 131921 h 571500"/>
                <a:gd name="connsiteX71" fmla="*/ 1095851 w 1847850"/>
                <a:gd name="connsiteY71" fmla="*/ 139541 h 571500"/>
                <a:gd name="connsiteX72" fmla="*/ 1100614 w 1847850"/>
                <a:gd name="connsiteY72" fmla="*/ 145256 h 571500"/>
                <a:gd name="connsiteX73" fmla="*/ 1102519 w 1847850"/>
                <a:gd name="connsiteY73" fmla="*/ 146209 h 571500"/>
                <a:gd name="connsiteX74" fmla="*/ 1106329 w 1847850"/>
                <a:gd name="connsiteY74" fmla="*/ 150019 h 571500"/>
                <a:gd name="connsiteX75" fmla="*/ 1118711 w 1847850"/>
                <a:gd name="connsiteY75" fmla="*/ 152876 h 571500"/>
                <a:gd name="connsiteX76" fmla="*/ 1118711 w 1847850"/>
                <a:gd name="connsiteY76" fmla="*/ 173831 h 571500"/>
                <a:gd name="connsiteX77" fmla="*/ 1058704 w 1847850"/>
                <a:gd name="connsiteY77" fmla="*/ 172879 h 571500"/>
                <a:gd name="connsiteX78" fmla="*/ 1058704 w 1847850"/>
                <a:gd name="connsiteY78" fmla="*/ 152876 h 571500"/>
                <a:gd name="connsiteX79" fmla="*/ 1071086 w 1847850"/>
                <a:gd name="connsiteY79" fmla="*/ 150019 h 571500"/>
                <a:gd name="connsiteX80" fmla="*/ 1074896 w 1847850"/>
                <a:gd name="connsiteY80" fmla="*/ 146209 h 571500"/>
                <a:gd name="connsiteX81" fmla="*/ 1076801 w 1847850"/>
                <a:gd name="connsiteY81" fmla="*/ 145256 h 571500"/>
                <a:gd name="connsiteX82" fmla="*/ 1081564 w 1847850"/>
                <a:gd name="connsiteY82" fmla="*/ 139541 h 571500"/>
                <a:gd name="connsiteX83" fmla="*/ 1081564 w 1847850"/>
                <a:gd name="connsiteY83" fmla="*/ 131921 h 571500"/>
                <a:gd name="connsiteX84" fmla="*/ 1076801 w 1847850"/>
                <a:gd name="connsiteY84" fmla="*/ 126206 h 571500"/>
                <a:gd name="connsiteX85" fmla="*/ 1048226 w 1847850"/>
                <a:gd name="connsiteY85" fmla="*/ 121444 h 571500"/>
                <a:gd name="connsiteX86" fmla="*/ 1019651 w 1847850"/>
                <a:gd name="connsiteY86" fmla="*/ 126206 h 571500"/>
                <a:gd name="connsiteX87" fmla="*/ 1014889 w 1847850"/>
                <a:gd name="connsiteY87" fmla="*/ 131921 h 571500"/>
                <a:gd name="connsiteX88" fmla="*/ 1014889 w 1847850"/>
                <a:gd name="connsiteY88" fmla="*/ 139541 h 571500"/>
                <a:gd name="connsiteX89" fmla="*/ 1019651 w 1847850"/>
                <a:gd name="connsiteY89" fmla="*/ 145256 h 571500"/>
                <a:gd name="connsiteX90" fmla="*/ 1021556 w 1847850"/>
                <a:gd name="connsiteY90" fmla="*/ 146209 h 571500"/>
                <a:gd name="connsiteX91" fmla="*/ 1025366 w 1847850"/>
                <a:gd name="connsiteY91" fmla="*/ 150019 h 571500"/>
                <a:gd name="connsiteX92" fmla="*/ 1037749 w 1847850"/>
                <a:gd name="connsiteY92" fmla="*/ 152876 h 571500"/>
                <a:gd name="connsiteX93" fmla="*/ 1037749 w 1847850"/>
                <a:gd name="connsiteY93" fmla="*/ 171926 h 571500"/>
                <a:gd name="connsiteX94" fmla="*/ 977741 w 1847850"/>
                <a:gd name="connsiteY94" fmla="*/ 170974 h 571500"/>
                <a:gd name="connsiteX95" fmla="*/ 977741 w 1847850"/>
                <a:gd name="connsiteY95" fmla="*/ 152876 h 571500"/>
                <a:gd name="connsiteX96" fmla="*/ 990124 w 1847850"/>
                <a:gd name="connsiteY96" fmla="*/ 150019 h 571500"/>
                <a:gd name="connsiteX97" fmla="*/ 993934 w 1847850"/>
                <a:gd name="connsiteY97" fmla="*/ 146209 h 571500"/>
                <a:gd name="connsiteX98" fmla="*/ 995839 w 1847850"/>
                <a:gd name="connsiteY98" fmla="*/ 145256 h 571500"/>
                <a:gd name="connsiteX99" fmla="*/ 1000601 w 1847850"/>
                <a:gd name="connsiteY99" fmla="*/ 139541 h 571500"/>
                <a:gd name="connsiteX100" fmla="*/ 1000601 w 1847850"/>
                <a:gd name="connsiteY100" fmla="*/ 131921 h 571500"/>
                <a:gd name="connsiteX101" fmla="*/ 995839 w 1847850"/>
                <a:gd name="connsiteY101" fmla="*/ 126206 h 571500"/>
                <a:gd name="connsiteX102" fmla="*/ 967264 w 1847850"/>
                <a:gd name="connsiteY102" fmla="*/ 121444 h 571500"/>
                <a:gd name="connsiteX103" fmla="*/ 938689 w 1847850"/>
                <a:gd name="connsiteY103" fmla="*/ 126206 h 571500"/>
                <a:gd name="connsiteX104" fmla="*/ 933926 w 1847850"/>
                <a:gd name="connsiteY104" fmla="*/ 131921 h 571500"/>
                <a:gd name="connsiteX105" fmla="*/ 933926 w 1847850"/>
                <a:gd name="connsiteY105" fmla="*/ 139541 h 571500"/>
                <a:gd name="connsiteX106" fmla="*/ 938689 w 1847850"/>
                <a:gd name="connsiteY106" fmla="*/ 145256 h 571500"/>
                <a:gd name="connsiteX107" fmla="*/ 940594 w 1847850"/>
                <a:gd name="connsiteY107" fmla="*/ 146209 h 571500"/>
                <a:gd name="connsiteX108" fmla="*/ 944404 w 1847850"/>
                <a:gd name="connsiteY108" fmla="*/ 150019 h 571500"/>
                <a:gd name="connsiteX109" fmla="*/ 956786 w 1847850"/>
                <a:gd name="connsiteY109" fmla="*/ 152876 h 571500"/>
                <a:gd name="connsiteX110" fmla="*/ 956786 w 1847850"/>
                <a:gd name="connsiteY110" fmla="*/ 170974 h 571500"/>
                <a:gd name="connsiteX111" fmla="*/ 898684 w 1847850"/>
                <a:gd name="connsiteY111" fmla="*/ 170021 h 571500"/>
                <a:gd name="connsiteX112" fmla="*/ 859631 w 1847850"/>
                <a:gd name="connsiteY112" fmla="*/ 155734 h 571500"/>
                <a:gd name="connsiteX113" fmla="*/ 841534 w 1847850"/>
                <a:gd name="connsiteY113" fmla="*/ 156686 h 571500"/>
                <a:gd name="connsiteX114" fmla="*/ 838676 w 1847850"/>
                <a:gd name="connsiteY114" fmla="*/ 170974 h 571500"/>
                <a:gd name="connsiteX115" fmla="*/ 220504 w 1847850"/>
                <a:gd name="connsiteY115" fmla="*/ 144304 h 571500"/>
                <a:gd name="connsiteX116" fmla="*/ 65246 w 1847850"/>
                <a:gd name="connsiteY116" fmla="*/ 30956 h 571500"/>
                <a:gd name="connsiteX117" fmla="*/ 44291 w 1847850"/>
                <a:gd name="connsiteY117" fmla="*/ 7144 h 571500"/>
                <a:gd name="connsiteX118" fmla="*/ 7144 w 1847850"/>
                <a:gd name="connsiteY118" fmla="*/ 209074 h 571500"/>
                <a:gd name="connsiteX119" fmla="*/ 7144 w 1847850"/>
                <a:gd name="connsiteY119" fmla="*/ 209074 h 571500"/>
                <a:gd name="connsiteX120" fmla="*/ 1078706 w 1847850"/>
                <a:gd name="connsiteY120" fmla="*/ 273844 h 571500"/>
                <a:gd name="connsiteX121" fmla="*/ 1102519 w 1847850"/>
                <a:gd name="connsiteY121" fmla="*/ 273844 h 571500"/>
                <a:gd name="connsiteX122" fmla="*/ 1102519 w 1847850"/>
                <a:gd name="connsiteY122" fmla="*/ 324326 h 571500"/>
                <a:gd name="connsiteX123" fmla="*/ 1094899 w 1847850"/>
                <a:gd name="connsiteY123" fmla="*/ 330994 h 571500"/>
                <a:gd name="connsiteX124" fmla="*/ 1086326 w 1847850"/>
                <a:gd name="connsiteY124" fmla="*/ 330994 h 571500"/>
                <a:gd name="connsiteX125" fmla="*/ 1078706 w 1847850"/>
                <a:gd name="connsiteY125" fmla="*/ 325279 h 571500"/>
                <a:gd name="connsiteX126" fmla="*/ 1078706 w 1847850"/>
                <a:gd name="connsiteY126" fmla="*/ 273844 h 571500"/>
                <a:gd name="connsiteX127" fmla="*/ 1078706 w 1847850"/>
                <a:gd name="connsiteY127" fmla="*/ 273844 h 571500"/>
                <a:gd name="connsiteX128" fmla="*/ 1078706 w 1847850"/>
                <a:gd name="connsiteY128" fmla="*/ 399574 h 571500"/>
                <a:gd name="connsiteX129" fmla="*/ 1078706 w 1847850"/>
                <a:gd name="connsiteY129" fmla="*/ 367189 h 571500"/>
                <a:gd name="connsiteX130" fmla="*/ 1086326 w 1847850"/>
                <a:gd name="connsiteY130" fmla="*/ 361474 h 571500"/>
                <a:gd name="connsiteX131" fmla="*/ 1094899 w 1847850"/>
                <a:gd name="connsiteY131" fmla="*/ 361474 h 571500"/>
                <a:gd name="connsiteX132" fmla="*/ 1102519 w 1847850"/>
                <a:gd name="connsiteY132" fmla="*/ 368141 h 571500"/>
                <a:gd name="connsiteX133" fmla="*/ 1102519 w 1847850"/>
                <a:gd name="connsiteY133" fmla="*/ 403384 h 571500"/>
                <a:gd name="connsiteX134" fmla="*/ 1086326 w 1847850"/>
                <a:gd name="connsiteY134" fmla="*/ 400526 h 571500"/>
                <a:gd name="connsiteX135" fmla="*/ 1078706 w 1847850"/>
                <a:gd name="connsiteY135" fmla="*/ 399574 h 571500"/>
                <a:gd name="connsiteX136" fmla="*/ 1078706 w 1847850"/>
                <a:gd name="connsiteY136" fmla="*/ 399574 h 571500"/>
                <a:gd name="connsiteX137" fmla="*/ 1021556 w 1847850"/>
                <a:gd name="connsiteY137" fmla="*/ 423386 h 571500"/>
                <a:gd name="connsiteX138" fmla="*/ 997744 w 1847850"/>
                <a:gd name="connsiteY138" fmla="*/ 429101 h 571500"/>
                <a:gd name="connsiteX139" fmla="*/ 997744 w 1847850"/>
                <a:gd name="connsiteY139" fmla="*/ 367189 h 571500"/>
                <a:gd name="connsiteX140" fmla="*/ 1005364 w 1847850"/>
                <a:gd name="connsiteY140" fmla="*/ 360521 h 571500"/>
                <a:gd name="connsiteX141" fmla="*/ 1013936 w 1847850"/>
                <a:gd name="connsiteY141" fmla="*/ 360521 h 571500"/>
                <a:gd name="connsiteX142" fmla="*/ 1021556 w 1847850"/>
                <a:gd name="connsiteY142" fmla="*/ 367189 h 571500"/>
                <a:gd name="connsiteX143" fmla="*/ 1021556 w 1847850"/>
                <a:gd name="connsiteY143" fmla="*/ 423386 h 571500"/>
                <a:gd name="connsiteX144" fmla="*/ 1021556 w 1847850"/>
                <a:gd name="connsiteY144" fmla="*/ 423386 h 571500"/>
                <a:gd name="connsiteX145" fmla="*/ 997744 w 1847850"/>
                <a:gd name="connsiteY145" fmla="*/ 273844 h 571500"/>
                <a:gd name="connsiteX146" fmla="*/ 1021556 w 1847850"/>
                <a:gd name="connsiteY146" fmla="*/ 273844 h 571500"/>
                <a:gd name="connsiteX147" fmla="*/ 1021556 w 1847850"/>
                <a:gd name="connsiteY147" fmla="*/ 323374 h 571500"/>
                <a:gd name="connsiteX148" fmla="*/ 1013936 w 1847850"/>
                <a:gd name="connsiteY148" fmla="*/ 330041 h 571500"/>
                <a:gd name="connsiteX149" fmla="*/ 1005364 w 1847850"/>
                <a:gd name="connsiteY149" fmla="*/ 330041 h 571500"/>
                <a:gd name="connsiteX150" fmla="*/ 997744 w 1847850"/>
                <a:gd name="connsiteY150" fmla="*/ 323374 h 571500"/>
                <a:gd name="connsiteX151" fmla="*/ 997744 w 1847850"/>
                <a:gd name="connsiteY151" fmla="*/ 273844 h 571500"/>
                <a:gd name="connsiteX152" fmla="*/ 997744 w 1847850"/>
                <a:gd name="connsiteY152" fmla="*/ 273844 h 571500"/>
                <a:gd name="connsiteX153" fmla="*/ 1332071 w 1847850"/>
                <a:gd name="connsiteY153" fmla="*/ 388144 h 571500"/>
                <a:gd name="connsiteX154" fmla="*/ 1242536 w 1847850"/>
                <a:gd name="connsiteY154" fmla="*/ 388144 h 571500"/>
                <a:gd name="connsiteX155" fmla="*/ 1253014 w 1847850"/>
                <a:gd name="connsiteY155" fmla="*/ 320516 h 571500"/>
                <a:gd name="connsiteX156" fmla="*/ 1252061 w 1847850"/>
                <a:gd name="connsiteY156" fmla="*/ 309086 h 571500"/>
                <a:gd name="connsiteX157" fmla="*/ 1260634 w 1847850"/>
                <a:gd name="connsiteY157" fmla="*/ 300514 h 571500"/>
                <a:gd name="connsiteX158" fmla="*/ 1253966 w 1847850"/>
                <a:gd name="connsiteY158" fmla="*/ 288131 h 571500"/>
                <a:gd name="connsiteX159" fmla="*/ 1243489 w 1847850"/>
                <a:gd name="connsiteY159" fmla="*/ 296704 h 571500"/>
                <a:gd name="connsiteX160" fmla="*/ 1244441 w 1847850"/>
                <a:gd name="connsiteY160" fmla="*/ 317659 h 571500"/>
                <a:gd name="connsiteX161" fmla="*/ 1228249 w 1847850"/>
                <a:gd name="connsiteY161" fmla="*/ 374809 h 571500"/>
                <a:gd name="connsiteX162" fmla="*/ 1186339 w 1847850"/>
                <a:gd name="connsiteY162" fmla="*/ 352901 h 571500"/>
                <a:gd name="connsiteX163" fmla="*/ 1182529 w 1847850"/>
                <a:gd name="connsiteY163" fmla="*/ 307181 h 571500"/>
                <a:gd name="connsiteX164" fmla="*/ 1171099 w 1847850"/>
                <a:gd name="connsiteY164" fmla="*/ 296704 h 571500"/>
                <a:gd name="connsiteX165" fmla="*/ 1162526 w 1847850"/>
                <a:gd name="connsiteY165" fmla="*/ 307181 h 571500"/>
                <a:gd name="connsiteX166" fmla="*/ 1171099 w 1847850"/>
                <a:gd name="connsiteY166" fmla="*/ 314801 h 571500"/>
                <a:gd name="connsiteX167" fmla="*/ 1173004 w 1847850"/>
                <a:gd name="connsiteY167" fmla="*/ 322421 h 571500"/>
                <a:gd name="connsiteX168" fmla="*/ 1161574 w 1847850"/>
                <a:gd name="connsiteY168" fmla="*/ 318611 h 571500"/>
                <a:gd name="connsiteX169" fmla="*/ 1161574 w 1847850"/>
                <a:gd name="connsiteY169" fmla="*/ 343376 h 571500"/>
                <a:gd name="connsiteX170" fmla="*/ 1175861 w 1847850"/>
                <a:gd name="connsiteY170" fmla="*/ 350996 h 571500"/>
                <a:gd name="connsiteX171" fmla="*/ 1199674 w 1847850"/>
                <a:gd name="connsiteY171" fmla="*/ 387191 h 571500"/>
                <a:gd name="connsiteX172" fmla="*/ 1161574 w 1847850"/>
                <a:gd name="connsiteY172" fmla="*/ 387191 h 571500"/>
                <a:gd name="connsiteX173" fmla="*/ 1161574 w 1847850"/>
                <a:gd name="connsiteY173" fmla="*/ 272891 h 571500"/>
                <a:gd name="connsiteX174" fmla="*/ 1558766 w 1847850"/>
                <a:gd name="connsiteY174" fmla="*/ 272891 h 571500"/>
                <a:gd name="connsiteX175" fmla="*/ 1568291 w 1847850"/>
                <a:gd name="connsiteY175" fmla="*/ 308134 h 571500"/>
                <a:gd name="connsiteX176" fmla="*/ 1493996 w 1847850"/>
                <a:gd name="connsiteY176" fmla="*/ 412909 h 571500"/>
                <a:gd name="connsiteX177" fmla="*/ 1403509 w 1847850"/>
                <a:gd name="connsiteY177" fmla="*/ 421481 h 571500"/>
                <a:gd name="connsiteX178" fmla="*/ 1332071 w 1847850"/>
                <a:gd name="connsiteY178" fmla="*/ 388144 h 571500"/>
                <a:gd name="connsiteX179" fmla="*/ 1332071 w 1847850"/>
                <a:gd name="connsiteY179" fmla="*/ 388144 h 571500"/>
                <a:gd name="connsiteX180" fmla="*/ 1160621 w 1847850"/>
                <a:gd name="connsiteY180" fmla="*/ 438626 h 571500"/>
                <a:gd name="connsiteX181" fmla="*/ 1160621 w 1847850"/>
                <a:gd name="connsiteY181" fmla="*/ 427196 h 571500"/>
                <a:gd name="connsiteX182" fmla="*/ 1348264 w 1847850"/>
                <a:gd name="connsiteY182" fmla="*/ 427196 h 571500"/>
                <a:gd name="connsiteX183" fmla="*/ 1360646 w 1847850"/>
                <a:gd name="connsiteY183" fmla="*/ 438626 h 571500"/>
                <a:gd name="connsiteX184" fmla="*/ 1160621 w 1847850"/>
                <a:gd name="connsiteY184" fmla="*/ 438626 h 571500"/>
                <a:gd name="connsiteX185" fmla="*/ 1160621 w 1847850"/>
                <a:gd name="connsiteY185" fmla="*/ 438626 h 571500"/>
                <a:gd name="connsiteX186" fmla="*/ 997744 w 1847850"/>
                <a:gd name="connsiteY186" fmla="*/ 471011 h 571500"/>
                <a:gd name="connsiteX187" fmla="*/ 1021556 w 1847850"/>
                <a:gd name="connsiteY187" fmla="*/ 471011 h 571500"/>
                <a:gd name="connsiteX188" fmla="*/ 1021556 w 1847850"/>
                <a:gd name="connsiteY188" fmla="*/ 491014 h 571500"/>
                <a:gd name="connsiteX189" fmla="*/ 1013936 w 1847850"/>
                <a:gd name="connsiteY189" fmla="*/ 497681 h 571500"/>
                <a:gd name="connsiteX190" fmla="*/ 1005364 w 1847850"/>
                <a:gd name="connsiteY190" fmla="*/ 497681 h 571500"/>
                <a:gd name="connsiteX191" fmla="*/ 997744 w 1847850"/>
                <a:gd name="connsiteY191" fmla="*/ 491014 h 571500"/>
                <a:gd name="connsiteX192" fmla="*/ 997744 w 1847850"/>
                <a:gd name="connsiteY192" fmla="*/ 471011 h 571500"/>
                <a:gd name="connsiteX193" fmla="*/ 997744 w 1847850"/>
                <a:gd name="connsiteY193" fmla="*/ 471011 h 571500"/>
                <a:gd name="connsiteX194" fmla="*/ 540544 w 1847850"/>
                <a:gd name="connsiteY194" fmla="*/ 429101 h 571500"/>
                <a:gd name="connsiteX195" fmla="*/ 564356 w 1847850"/>
                <a:gd name="connsiteY195" fmla="*/ 410051 h 571500"/>
                <a:gd name="connsiteX196" fmla="*/ 644366 w 1847850"/>
                <a:gd name="connsiteY196" fmla="*/ 410051 h 571500"/>
                <a:gd name="connsiteX197" fmla="*/ 651034 w 1847850"/>
                <a:gd name="connsiteY197" fmla="*/ 417671 h 571500"/>
                <a:gd name="connsiteX198" fmla="*/ 651034 w 1847850"/>
                <a:gd name="connsiteY198" fmla="*/ 420529 h 571500"/>
                <a:gd name="connsiteX199" fmla="*/ 644366 w 1847850"/>
                <a:gd name="connsiteY199" fmla="*/ 429101 h 571500"/>
                <a:gd name="connsiteX200" fmla="*/ 540544 w 1847850"/>
                <a:gd name="connsiteY200" fmla="*/ 429101 h 571500"/>
                <a:gd name="connsiteX201" fmla="*/ 540544 w 1847850"/>
                <a:gd name="connsiteY201" fmla="*/ 429101 h 571500"/>
                <a:gd name="connsiteX202" fmla="*/ 491966 w 1847850"/>
                <a:gd name="connsiteY202" fmla="*/ 273844 h 571500"/>
                <a:gd name="connsiteX203" fmla="*/ 939641 w 1847850"/>
                <a:gd name="connsiteY203" fmla="*/ 273844 h 571500"/>
                <a:gd name="connsiteX204" fmla="*/ 939641 w 1847850"/>
                <a:gd name="connsiteY204" fmla="*/ 428149 h 571500"/>
                <a:gd name="connsiteX205" fmla="*/ 681514 w 1847850"/>
                <a:gd name="connsiteY205" fmla="*/ 428149 h 571500"/>
                <a:gd name="connsiteX206" fmla="*/ 674846 w 1847850"/>
                <a:gd name="connsiteY206" fmla="*/ 419576 h 571500"/>
                <a:gd name="connsiteX207" fmla="*/ 674846 w 1847850"/>
                <a:gd name="connsiteY207" fmla="*/ 416719 h 571500"/>
                <a:gd name="connsiteX208" fmla="*/ 681514 w 1847850"/>
                <a:gd name="connsiteY208" fmla="*/ 409099 h 571500"/>
                <a:gd name="connsiteX209" fmla="*/ 939641 w 1847850"/>
                <a:gd name="connsiteY209" fmla="*/ 409099 h 571500"/>
                <a:gd name="connsiteX210" fmla="*/ 939641 w 1847850"/>
                <a:gd name="connsiteY210" fmla="*/ 368141 h 571500"/>
                <a:gd name="connsiteX211" fmla="*/ 846296 w 1847850"/>
                <a:gd name="connsiteY211" fmla="*/ 368141 h 571500"/>
                <a:gd name="connsiteX212" fmla="*/ 862489 w 1847850"/>
                <a:gd name="connsiteY212" fmla="*/ 334804 h 571500"/>
                <a:gd name="connsiteX213" fmla="*/ 819626 w 1847850"/>
                <a:gd name="connsiteY213" fmla="*/ 291941 h 571500"/>
                <a:gd name="connsiteX214" fmla="*/ 776764 w 1847850"/>
                <a:gd name="connsiteY214" fmla="*/ 334804 h 571500"/>
                <a:gd name="connsiteX215" fmla="*/ 792956 w 1847850"/>
                <a:gd name="connsiteY215" fmla="*/ 368141 h 571500"/>
                <a:gd name="connsiteX216" fmla="*/ 554831 w 1847850"/>
                <a:gd name="connsiteY216" fmla="*/ 368141 h 571500"/>
                <a:gd name="connsiteX217" fmla="*/ 499586 w 1847850"/>
                <a:gd name="connsiteY217" fmla="*/ 427196 h 571500"/>
                <a:gd name="connsiteX218" fmla="*/ 495776 w 1847850"/>
                <a:gd name="connsiteY218" fmla="*/ 427196 h 571500"/>
                <a:gd name="connsiteX219" fmla="*/ 492919 w 1847850"/>
                <a:gd name="connsiteY219" fmla="*/ 411004 h 571500"/>
                <a:gd name="connsiteX220" fmla="*/ 476726 w 1847850"/>
                <a:gd name="connsiteY220" fmla="*/ 425291 h 571500"/>
                <a:gd name="connsiteX221" fmla="*/ 473869 w 1847850"/>
                <a:gd name="connsiteY221" fmla="*/ 424339 h 571500"/>
                <a:gd name="connsiteX222" fmla="*/ 484346 w 1847850"/>
                <a:gd name="connsiteY222" fmla="*/ 382429 h 571500"/>
                <a:gd name="connsiteX223" fmla="*/ 472916 w 1847850"/>
                <a:gd name="connsiteY223" fmla="*/ 380524 h 571500"/>
                <a:gd name="connsiteX224" fmla="*/ 460534 w 1847850"/>
                <a:gd name="connsiteY224" fmla="*/ 417671 h 571500"/>
                <a:gd name="connsiteX225" fmla="*/ 434816 w 1847850"/>
                <a:gd name="connsiteY225" fmla="*/ 342424 h 571500"/>
                <a:gd name="connsiteX226" fmla="*/ 491966 w 1847850"/>
                <a:gd name="connsiteY226" fmla="*/ 273844 h 571500"/>
                <a:gd name="connsiteX227" fmla="*/ 491966 w 1847850"/>
                <a:gd name="connsiteY227" fmla="*/ 273844 h 571500"/>
                <a:gd name="connsiteX228" fmla="*/ 819626 w 1847850"/>
                <a:gd name="connsiteY228" fmla="*/ 369094 h 571500"/>
                <a:gd name="connsiteX229" fmla="*/ 787241 w 1847850"/>
                <a:gd name="connsiteY229" fmla="*/ 336709 h 571500"/>
                <a:gd name="connsiteX230" fmla="*/ 819626 w 1847850"/>
                <a:gd name="connsiteY230" fmla="*/ 304324 h 571500"/>
                <a:gd name="connsiteX231" fmla="*/ 852011 w 1847850"/>
                <a:gd name="connsiteY231" fmla="*/ 336709 h 571500"/>
                <a:gd name="connsiteX232" fmla="*/ 819626 w 1847850"/>
                <a:gd name="connsiteY232" fmla="*/ 369094 h 571500"/>
                <a:gd name="connsiteX233" fmla="*/ 819626 w 1847850"/>
                <a:gd name="connsiteY233" fmla="*/ 369094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</a:cxnLst>
              <a:rect l="l" t="t" r="r" b="b"/>
              <a:pathLst>
                <a:path w="1847850" h="571500">
                  <a:moveTo>
                    <a:pt x="7144" y="209074"/>
                  </a:moveTo>
                  <a:cubicBezTo>
                    <a:pt x="7144" y="321469"/>
                    <a:pt x="23336" y="411004"/>
                    <a:pt x="44291" y="411004"/>
                  </a:cubicBezTo>
                  <a:cubicBezTo>
                    <a:pt x="51911" y="411004"/>
                    <a:pt x="61436" y="404336"/>
                    <a:pt x="65246" y="387191"/>
                  </a:cubicBezTo>
                  <a:cubicBezTo>
                    <a:pt x="70009" y="364331"/>
                    <a:pt x="119539" y="284321"/>
                    <a:pt x="232886" y="264319"/>
                  </a:cubicBezTo>
                  <a:cubicBezTo>
                    <a:pt x="272891" y="256699"/>
                    <a:pt x="359569" y="247174"/>
                    <a:pt x="476726" y="240506"/>
                  </a:cubicBezTo>
                  <a:cubicBezTo>
                    <a:pt x="432911" y="243364"/>
                    <a:pt x="397669" y="283369"/>
                    <a:pt x="397669" y="347186"/>
                  </a:cubicBezTo>
                  <a:cubicBezTo>
                    <a:pt x="397669" y="379571"/>
                    <a:pt x="404336" y="405289"/>
                    <a:pt x="415766" y="425291"/>
                  </a:cubicBezTo>
                  <a:cubicBezTo>
                    <a:pt x="405289" y="424339"/>
                    <a:pt x="389096" y="422434"/>
                    <a:pt x="386239" y="421481"/>
                  </a:cubicBezTo>
                  <a:cubicBezTo>
                    <a:pt x="383381" y="420529"/>
                    <a:pt x="372904" y="404336"/>
                    <a:pt x="370999" y="383381"/>
                  </a:cubicBezTo>
                  <a:cubicBezTo>
                    <a:pt x="370046" y="376714"/>
                    <a:pt x="361474" y="368141"/>
                    <a:pt x="357664" y="366236"/>
                  </a:cubicBezTo>
                  <a:cubicBezTo>
                    <a:pt x="353854" y="364331"/>
                    <a:pt x="351949" y="371951"/>
                    <a:pt x="350996" y="374809"/>
                  </a:cubicBezTo>
                  <a:cubicBezTo>
                    <a:pt x="350044" y="377666"/>
                    <a:pt x="348139" y="422434"/>
                    <a:pt x="381476" y="455771"/>
                  </a:cubicBezTo>
                  <a:cubicBezTo>
                    <a:pt x="406241" y="479584"/>
                    <a:pt x="432911" y="489109"/>
                    <a:pt x="467201" y="487204"/>
                  </a:cubicBezTo>
                  <a:cubicBezTo>
                    <a:pt x="469106" y="486251"/>
                    <a:pt x="470059" y="480536"/>
                    <a:pt x="471011" y="477679"/>
                  </a:cubicBezTo>
                  <a:cubicBezTo>
                    <a:pt x="465296" y="476726"/>
                    <a:pt x="457676" y="473869"/>
                    <a:pt x="453866" y="469106"/>
                  </a:cubicBezTo>
                  <a:cubicBezTo>
                    <a:pt x="453866" y="467201"/>
                    <a:pt x="453866" y="464344"/>
                    <a:pt x="452914" y="461486"/>
                  </a:cubicBezTo>
                  <a:cubicBezTo>
                    <a:pt x="463391" y="467201"/>
                    <a:pt x="475774" y="470059"/>
                    <a:pt x="487204" y="470059"/>
                  </a:cubicBezTo>
                  <a:cubicBezTo>
                    <a:pt x="488156" y="470059"/>
                    <a:pt x="491966" y="470059"/>
                    <a:pt x="497681" y="470059"/>
                  </a:cubicBezTo>
                  <a:cubicBezTo>
                    <a:pt x="511016" y="484346"/>
                    <a:pt x="542449" y="481489"/>
                    <a:pt x="547211" y="481489"/>
                  </a:cubicBezTo>
                  <a:cubicBezTo>
                    <a:pt x="546259" y="479584"/>
                    <a:pt x="543401" y="477679"/>
                    <a:pt x="541496" y="476726"/>
                  </a:cubicBezTo>
                  <a:cubicBezTo>
                    <a:pt x="539591" y="475774"/>
                    <a:pt x="531971" y="475774"/>
                    <a:pt x="528161" y="474821"/>
                  </a:cubicBezTo>
                  <a:cubicBezTo>
                    <a:pt x="526256" y="473869"/>
                    <a:pt x="524351" y="471964"/>
                    <a:pt x="522446" y="470059"/>
                  </a:cubicBezTo>
                  <a:cubicBezTo>
                    <a:pt x="606266" y="470059"/>
                    <a:pt x="812006" y="470059"/>
                    <a:pt x="938689" y="470059"/>
                  </a:cubicBezTo>
                  <a:lnTo>
                    <a:pt x="938689" y="561499"/>
                  </a:lnTo>
                  <a:cubicBezTo>
                    <a:pt x="938689" y="566261"/>
                    <a:pt x="952024" y="571976"/>
                    <a:pt x="967264" y="571976"/>
                  </a:cubicBezTo>
                  <a:cubicBezTo>
                    <a:pt x="982504" y="571976"/>
                    <a:pt x="995839" y="566261"/>
                    <a:pt x="995839" y="561499"/>
                  </a:cubicBezTo>
                  <a:lnTo>
                    <a:pt x="995839" y="525304"/>
                  </a:lnTo>
                  <a:cubicBezTo>
                    <a:pt x="996791" y="521494"/>
                    <a:pt x="999649" y="518636"/>
                    <a:pt x="1003459" y="518636"/>
                  </a:cubicBezTo>
                  <a:lnTo>
                    <a:pt x="1012031" y="518636"/>
                  </a:lnTo>
                  <a:cubicBezTo>
                    <a:pt x="1015841" y="518636"/>
                    <a:pt x="1018699" y="521494"/>
                    <a:pt x="1019651" y="525304"/>
                  </a:cubicBezTo>
                  <a:lnTo>
                    <a:pt x="1019651" y="562451"/>
                  </a:lnTo>
                  <a:cubicBezTo>
                    <a:pt x="1019651" y="567214"/>
                    <a:pt x="1032986" y="572929"/>
                    <a:pt x="1048226" y="572929"/>
                  </a:cubicBezTo>
                  <a:cubicBezTo>
                    <a:pt x="1064419" y="572929"/>
                    <a:pt x="1076801" y="567214"/>
                    <a:pt x="1076801" y="562451"/>
                  </a:cubicBezTo>
                  <a:lnTo>
                    <a:pt x="1076801" y="525304"/>
                  </a:lnTo>
                  <a:cubicBezTo>
                    <a:pt x="1077754" y="521494"/>
                    <a:pt x="1080611" y="518636"/>
                    <a:pt x="1084421" y="518636"/>
                  </a:cubicBezTo>
                  <a:lnTo>
                    <a:pt x="1092994" y="518636"/>
                  </a:lnTo>
                  <a:cubicBezTo>
                    <a:pt x="1096804" y="518636"/>
                    <a:pt x="1099661" y="521494"/>
                    <a:pt x="1100614" y="524351"/>
                  </a:cubicBezTo>
                  <a:lnTo>
                    <a:pt x="1100614" y="561499"/>
                  </a:lnTo>
                  <a:cubicBezTo>
                    <a:pt x="1100614" y="566261"/>
                    <a:pt x="1113949" y="571976"/>
                    <a:pt x="1129189" y="571976"/>
                  </a:cubicBezTo>
                  <a:cubicBezTo>
                    <a:pt x="1145381" y="571976"/>
                    <a:pt x="1157764" y="566261"/>
                    <a:pt x="1157764" y="561499"/>
                  </a:cubicBezTo>
                  <a:lnTo>
                    <a:pt x="1157764" y="491014"/>
                  </a:lnTo>
                  <a:lnTo>
                    <a:pt x="1157764" y="491014"/>
                  </a:lnTo>
                  <a:lnTo>
                    <a:pt x="1351121" y="491014"/>
                  </a:lnTo>
                  <a:cubicBezTo>
                    <a:pt x="1377791" y="491014"/>
                    <a:pt x="1397794" y="475774"/>
                    <a:pt x="1402556" y="453866"/>
                  </a:cubicBezTo>
                  <a:cubicBezTo>
                    <a:pt x="1425416" y="452914"/>
                    <a:pt x="1471136" y="451009"/>
                    <a:pt x="1489234" y="449104"/>
                  </a:cubicBezTo>
                  <a:cubicBezTo>
                    <a:pt x="1556861" y="440531"/>
                    <a:pt x="1602581" y="381476"/>
                    <a:pt x="1595914" y="305276"/>
                  </a:cubicBezTo>
                  <a:cubicBezTo>
                    <a:pt x="1594961" y="293846"/>
                    <a:pt x="1593056" y="283369"/>
                    <a:pt x="1590199" y="273844"/>
                  </a:cubicBezTo>
                  <a:cubicBezTo>
                    <a:pt x="1684496" y="273844"/>
                    <a:pt x="1744504" y="273844"/>
                    <a:pt x="1744504" y="273844"/>
                  </a:cubicBezTo>
                  <a:cubicBezTo>
                    <a:pt x="1751171" y="288131"/>
                    <a:pt x="1780699" y="286226"/>
                    <a:pt x="1783556" y="287179"/>
                  </a:cubicBezTo>
                  <a:cubicBezTo>
                    <a:pt x="1784509" y="292894"/>
                    <a:pt x="1795939" y="292894"/>
                    <a:pt x="1801654" y="293846"/>
                  </a:cubicBezTo>
                  <a:cubicBezTo>
                    <a:pt x="1804511" y="295751"/>
                    <a:pt x="1810226" y="302419"/>
                    <a:pt x="1813084" y="303371"/>
                  </a:cubicBezTo>
                  <a:cubicBezTo>
                    <a:pt x="1815941" y="304324"/>
                    <a:pt x="1824514" y="306229"/>
                    <a:pt x="1832134" y="307181"/>
                  </a:cubicBezTo>
                  <a:cubicBezTo>
                    <a:pt x="1835944" y="303371"/>
                    <a:pt x="1840706" y="283369"/>
                    <a:pt x="1840706" y="259556"/>
                  </a:cubicBezTo>
                  <a:cubicBezTo>
                    <a:pt x="1840706" y="235744"/>
                    <a:pt x="1835944" y="215741"/>
                    <a:pt x="1832134" y="211931"/>
                  </a:cubicBezTo>
                  <a:cubicBezTo>
                    <a:pt x="1824514" y="212884"/>
                    <a:pt x="1815941" y="214789"/>
                    <a:pt x="1813084" y="215741"/>
                  </a:cubicBezTo>
                  <a:cubicBezTo>
                    <a:pt x="1810226" y="216694"/>
                    <a:pt x="1804511" y="222409"/>
                    <a:pt x="1801654" y="225266"/>
                  </a:cubicBezTo>
                  <a:cubicBezTo>
                    <a:pt x="1794986" y="226219"/>
                    <a:pt x="1784509" y="226219"/>
                    <a:pt x="1783556" y="231934"/>
                  </a:cubicBezTo>
                  <a:cubicBezTo>
                    <a:pt x="1780699" y="232886"/>
                    <a:pt x="1750219" y="230981"/>
                    <a:pt x="1744504" y="245269"/>
                  </a:cubicBezTo>
                  <a:lnTo>
                    <a:pt x="1578769" y="245269"/>
                  </a:lnTo>
                  <a:cubicBezTo>
                    <a:pt x="1556861" y="205264"/>
                    <a:pt x="1520666" y="189071"/>
                    <a:pt x="1490186" y="186214"/>
                  </a:cubicBezTo>
                  <a:cubicBezTo>
                    <a:pt x="1437799" y="180499"/>
                    <a:pt x="1278731" y="176689"/>
                    <a:pt x="1139666" y="173831"/>
                  </a:cubicBezTo>
                  <a:lnTo>
                    <a:pt x="1139666" y="152876"/>
                  </a:lnTo>
                  <a:cubicBezTo>
                    <a:pt x="1144429" y="151924"/>
                    <a:pt x="1149191" y="150971"/>
                    <a:pt x="1152049" y="150019"/>
                  </a:cubicBezTo>
                  <a:cubicBezTo>
                    <a:pt x="1153954" y="149066"/>
                    <a:pt x="1154906" y="147161"/>
                    <a:pt x="1155859" y="146209"/>
                  </a:cubicBezTo>
                  <a:cubicBezTo>
                    <a:pt x="1156811" y="146209"/>
                    <a:pt x="1156811" y="145256"/>
                    <a:pt x="1157764" y="145256"/>
                  </a:cubicBezTo>
                  <a:cubicBezTo>
                    <a:pt x="1160621" y="144304"/>
                    <a:pt x="1160621" y="141446"/>
                    <a:pt x="1162526" y="139541"/>
                  </a:cubicBezTo>
                  <a:lnTo>
                    <a:pt x="1162526" y="131921"/>
                  </a:lnTo>
                  <a:cubicBezTo>
                    <a:pt x="1160621" y="130016"/>
                    <a:pt x="1160621" y="128111"/>
                    <a:pt x="1157764" y="126206"/>
                  </a:cubicBezTo>
                  <a:cubicBezTo>
                    <a:pt x="1151096" y="123349"/>
                    <a:pt x="1139666" y="121444"/>
                    <a:pt x="1129189" y="121444"/>
                  </a:cubicBezTo>
                  <a:cubicBezTo>
                    <a:pt x="1118711" y="121444"/>
                    <a:pt x="1107281" y="122396"/>
                    <a:pt x="1100614" y="126206"/>
                  </a:cubicBezTo>
                  <a:cubicBezTo>
                    <a:pt x="1097756" y="127159"/>
                    <a:pt x="1097756" y="130016"/>
                    <a:pt x="1095851" y="131921"/>
                  </a:cubicBezTo>
                  <a:lnTo>
                    <a:pt x="1095851" y="139541"/>
                  </a:lnTo>
                  <a:cubicBezTo>
                    <a:pt x="1097756" y="141446"/>
                    <a:pt x="1097756" y="143351"/>
                    <a:pt x="1100614" y="145256"/>
                  </a:cubicBezTo>
                  <a:cubicBezTo>
                    <a:pt x="1101566" y="145256"/>
                    <a:pt x="1101566" y="146209"/>
                    <a:pt x="1102519" y="146209"/>
                  </a:cubicBezTo>
                  <a:cubicBezTo>
                    <a:pt x="1103471" y="147161"/>
                    <a:pt x="1104424" y="149066"/>
                    <a:pt x="1106329" y="150019"/>
                  </a:cubicBezTo>
                  <a:cubicBezTo>
                    <a:pt x="1109186" y="151924"/>
                    <a:pt x="1113949" y="152876"/>
                    <a:pt x="1118711" y="152876"/>
                  </a:cubicBezTo>
                  <a:lnTo>
                    <a:pt x="1118711" y="173831"/>
                  </a:lnTo>
                  <a:cubicBezTo>
                    <a:pt x="1097756" y="173831"/>
                    <a:pt x="1077754" y="172879"/>
                    <a:pt x="1058704" y="172879"/>
                  </a:cubicBezTo>
                  <a:lnTo>
                    <a:pt x="1058704" y="152876"/>
                  </a:lnTo>
                  <a:cubicBezTo>
                    <a:pt x="1063466" y="151924"/>
                    <a:pt x="1068229" y="150971"/>
                    <a:pt x="1071086" y="150019"/>
                  </a:cubicBezTo>
                  <a:cubicBezTo>
                    <a:pt x="1072991" y="149066"/>
                    <a:pt x="1073944" y="147161"/>
                    <a:pt x="1074896" y="146209"/>
                  </a:cubicBezTo>
                  <a:cubicBezTo>
                    <a:pt x="1075849" y="146209"/>
                    <a:pt x="1075849" y="145256"/>
                    <a:pt x="1076801" y="145256"/>
                  </a:cubicBezTo>
                  <a:cubicBezTo>
                    <a:pt x="1079659" y="144304"/>
                    <a:pt x="1079659" y="141446"/>
                    <a:pt x="1081564" y="139541"/>
                  </a:cubicBezTo>
                  <a:lnTo>
                    <a:pt x="1081564" y="131921"/>
                  </a:lnTo>
                  <a:cubicBezTo>
                    <a:pt x="1079659" y="130016"/>
                    <a:pt x="1079659" y="128111"/>
                    <a:pt x="1076801" y="126206"/>
                  </a:cubicBezTo>
                  <a:cubicBezTo>
                    <a:pt x="1070134" y="123349"/>
                    <a:pt x="1058704" y="121444"/>
                    <a:pt x="1048226" y="121444"/>
                  </a:cubicBezTo>
                  <a:cubicBezTo>
                    <a:pt x="1037749" y="121444"/>
                    <a:pt x="1026319" y="122396"/>
                    <a:pt x="1019651" y="126206"/>
                  </a:cubicBezTo>
                  <a:cubicBezTo>
                    <a:pt x="1016794" y="127159"/>
                    <a:pt x="1016794" y="130016"/>
                    <a:pt x="1014889" y="131921"/>
                  </a:cubicBezTo>
                  <a:lnTo>
                    <a:pt x="1014889" y="139541"/>
                  </a:lnTo>
                  <a:cubicBezTo>
                    <a:pt x="1016794" y="141446"/>
                    <a:pt x="1016794" y="143351"/>
                    <a:pt x="1019651" y="145256"/>
                  </a:cubicBezTo>
                  <a:cubicBezTo>
                    <a:pt x="1020604" y="145256"/>
                    <a:pt x="1020604" y="146209"/>
                    <a:pt x="1021556" y="146209"/>
                  </a:cubicBezTo>
                  <a:cubicBezTo>
                    <a:pt x="1022509" y="147161"/>
                    <a:pt x="1023461" y="149066"/>
                    <a:pt x="1025366" y="150019"/>
                  </a:cubicBezTo>
                  <a:cubicBezTo>
                    <a:pt x="1028224" y="151924"/>
                    <a:pt x="1032986" y="152876"/>
                    <a:pt x="1037749" y="152876"/>
                  </a:cubicBezTo>
                  <a:lnTo>
                    <a:pt x="1037749" y="171926"/>
                  </a:lnTo>
                  <a:cubicBezTo>
                    <a:pt x="1015841" y="171926"/>
                    <a:pt x="994886" y="170974"/>
                    <a:pt x="977741" y="170974"/>
                  </a:cubicBezTo>
                  <a:lnTo>
                    <a:pt x="977741" y="152876"/>
                  </a:lnTo>
                  <a:cubicBezTo>
                    <a:pt x="982504" y="151924"/>
                    <a:pt x="987266" y="150971"/>
                    <a:pt x="990124" y="150019"/>
                  </a:cubicBezTo>
                  <a:cubicBezTo>
                    <a:pt x="992029" y="149066"/>
                    <a:pt x="992981" y="147161"/>
                    <a:pt x="993934" y="146209"/>
                  </a:cubicBezTo>
                  <a:cubicBezTo>
                    <a:pt x="994886" y="146209"/>
                    <a:pt x="994886" y="145256"/>
                    <a:pt x="995839" y="145256"/>
                  </a:cubicBezTo>
                  <a:cubicBezTo>
                    <a:pt x="998696" y="144304"/>
                    <a:pt x="998696" y="141446"/>
                    <a:pt x="1000601" y="139541"/>
                  </a:cubicBezTo>
                  <a:lnTo>
                    <a:pt x="1000601" y="131921"/>
                  </a:lnTo>
                  <a:cubicBezTo>
                    <a:pt x="998696" y="130016"/>
                    <a:pt x="998696" y="128111"/>
                    <a:pt x="995839" y="126206"/>
                  </a:cubicBezTo>
                  <a:cubicBezTo>
                    <a:pt x="989171" y="123349"/>
                    <a:pt x="977741" y="121444"/>
                    <a:pt x="967264" y="121444"/>
                  </a:cubicBezTo>
                  <a:cubicBezTo>
                    <a:pt x="956786" y="121444"/>
                    <a:pt x="945356" y="122396"/>
                    <a:pt x="938689" y="126206"/>
                  </a:cubicBezTo>
                  <a:cubicBezTo>
                    <a:pt x="935831" y="127159"/>
                    <a:pt x="935831" y="130016"/>
                    <a:pt x="933926" y="131921"/>
                  </a:cubicBezTo>
                  <a:lnTo>
                    <a:pt x="933926" y="139541"/>
                  </a:lnTo>
                  <a:cubicBezTo>
                    <a:pt x="935831" y="141446"/>
                    <a:pt x="935831" y="143351"/>
                    <a:pt x="938689" y="145256"/>
                  </a:cubicBezTo>
                  <a:cubicBezTo>
                    <a:pt x="939641" y="145256"/>
                    <a:pt x="939641" y="146209"/>
                    <a:pt x="940594" y="146209"/>
                  </a:cubicBezTo>
                  <a:cubicBezTo>
                    <a:pt x="941546" y="147161"/>
                    <a:pt x="942499" y="149066"/>
                    <a:pt x="944404" y="150019"/>
                  </a:cubicBezTo>
                  <a:cubicBezTo>
                    <a:pt x="947261" y="151924"/>
                    <a:pt x="952024" y="152876"/>
                    <a:pt x="956786" y="152876"/>
                  </a:cubicBezTo>
                  <a:lnTo>
                    <a:pt x="956786" y="170974"/>
                  </a:lnTo>
                  <a:cubicBezTo>
                    <a:pt x="921544" y="170021"/>
                    <a:pt x="899636" y="170021"/>
                    <a:pt x="898684" y="170021"/>
                  </a:cubicBezTo>
                  <a:cubicBezTo>
                    <a:pt x="886301" y="165259"/>
                    <a:pt x="861536" y="155734"/>
                    <a:pt x="859631" y="155734"/>
                  </a:cubicBezTo>
                  <a:cubicBezTo>
                    <a:pt x="857726" y="154781"/>
                    <a:pt x="846296" y="155734"/>
                    <a:pt x="841534" y="156686"/>
                  </a:cubicBezTo>
                  <a:cubicBezTo>
                    <a:pt x="839629" y="157639"/>
                    <a:pt x="838676" y="165259"/>
                    <a:pt x="838676" y="170974"/>
                  </a:cubicBezTo>
                  <a:cubicBezTo>
                    <a:pt x="554831" y="172879"/>
                    <a:pt x="251936" y="147161"/>
                    <a:pt x="220504" y="144304"/>
                  </a:cubicBezTo>
                  <a:cubicBezTo>
                    <a:pt x="102394" y="132874"/>
                    <a:pt x="68104" y="49054"/>
                    <a:pt x="65246" y="30956"/>
                  </a:cubicBezTo>
                  <a:cubicBezTo>
                    <a:pt x="61436" y="13811"/>
                    <a:pt x="51911" y="7144"/>
                    <a:pt x="44291" y="7144"/>
                  </a:cubicBezTo>
                  <a:cubicBezTo>
                    <a:pt x="24289" y="7144"/>
                    <a:pt x="7144" y="96679"/>
                    <a:pt x="7144" y="209074"/>
                  </a:cubicBezTo>
                  <a:lnTo>
                    <a:pt x="7144" y="209074"/>
                  </a:lnTo>
                  <a:close/>
                  <a:moveTo>
                    <a:pt x="1078706" y="273844"/>
                  </a:moveTo>
                  <a:lnTo>
                    <a:pt x="1102519" y="273844"/>
                  </a:lnTo>
                  <a:lnTo>
                    <a:pt x="1102519" y="324326"/>
                  </a:lnTo>
                  <a:cubicBezTo>
                    <a:pt x="1101566" y="328136"/>
                    <a:pt x="1098709" y="330994"/>
                    <a:pt x="1094899" y="330994"/>
                  </a:cubicBezTo>
                  <a:lnTo>
                    <a:pt x="1086326" y="330994"/>
                  </a:lnTo>
                  <a:cubicBezTo>
                    <a:pt x="1082516" y="330994"/>
                    <a:pt x="1079659" y="328136"/>
                    <a:pt x="1078706" y="325279"/>
                  </a:cubicBezTo>
                  <a:lnTo>
                    <a:pt x="1078706" y="273844"/>
                  </a:lnTo>
                  <a:lnTo>
                    <a:pt x="1078706" y="273844"/>
                  </a:lnTo>
                  <a:close/>
                  <a:moveTo>
                    <a:pt x="1078706" y="399574"/>
                  </a:moveTo>
                  <a:lnTo>
                    <a:pt x="1078706" y="367189"/>
                  </a:lnTo>
                  <a:cubicBezTo>
                    <a:pt x="1079659" y="363379"/>
                    <a:pt x="1082516" y="361474"/>
                    <a:pt x="1086326" y="361474"/>
                  </a:cubicBezTo>
                  <a:lnTo>
                    <a:pt x="1094899" y="361474"/>
                  </a:lnTo>
                  <a:cubicBezTo>
                    <a:pt x="1098709" y="361474"/>
                    <a:pt x="1101566" y="364331"/>
                    <a:pt x="1102519" y="368141"/>
                  </a:cubicBezTo>
                  <a:lnTo>
                    <a:pt x="1102519" y="403384"/>
                  </a:lnTo>
                  <a:cubicBezTo>
                    <a:pt x="1096804" y="402431"/>
                    <a:pt x="1090136" y="400526"/>
                    <a:pt x="1086326" y="400526"/>
                  </a:cubicBezTo>
                  <a:cubicBezTo>
                    <a:pt x="1086326" y="398621"/>
                    <a:pt x="1082516" y="398621"/>
                    <a:pt x="1078706" y="399574"/>
                  </a:cubicBezTo>
                  <a:lnTo>
                    <a:pt x="1078706" y="399574"/>
                  </a:lnTo>
                  <a:close/>
                  <a:moveTo>
                    <a:pt x="1021556" y="423386"/>
                  </a:moveTo>
                  <a:cubicBezTo>
                    <a:pt x="1014889" y="426244"/>
                    <a:pt x="1007269" y="428149"/>
                    <a:pt x="997744" y="429101"/>
                  </a:cubicBezTo>
                  <a:lnTo>
                    <a:pt x="997744" y="367189"/>
                  </a:lnTo>
                  <a:cubicBezTo>
                    <a:pt x="998696" y="363379"/>
                    <a:pt x="1001554" y="360521"/>
                    <a:pt x="1005364" y="360521"/>
                  </a:cubicBezTo>
                  <a:lnTo>
                    <a:pt x="1013936" y="360521"/>
                  </a:lnTo>
                  <a:cubicBezTo>
                    <a:pt x="1017746" y="360521"/>
                    <a:pt x="1020604" y="363379"/>
                    <a:pt x="1021556" y="367189"/>
                  </a:cubicBezTo>
                  <a:lnTo>
                    <a:pt x="1021556" y="423386"/>
                  </a:lnTo>
                  <a:lnTo>
                    <a:pt x="1021556" y="423386"/>
                  </a:lnTo>
                  <a:close/>
                  <a:moveTo>
                    <a:pt x="997744" y="273844"/>
                  </a:moveTo>
                  <a:lnTo>
                    <a:pt x="1021556" y="273844"/>
                  </a:lnTo>
                  <a:lnTo>
                    <a:pt x="1021556" y="323374"/>
                  </a:lnTo>
                  <a:cubicBezTo>
                    <a:pt x="1020604" y="327184"/>
                    <a:pt x="1017746" y="330041"/>
                    <a:pt x="1013936" y="330041"/>
                  </a:cubicBezTo>
                  <a:lnTo>
                    <a:pt x="1005364" y="330041"/>
                  </a:lnTo>
                  <a:cubicBezTo>
                    <a:pt x="1001554" y="330041"/>
                    <a:pt x="998696" y="327184"/>
                    <a:pt x="997744" y="323374"/>
                  </a:cubicBezTo>
                  <a:lnTo>
                    <a:pt x="997744" y="273844"/>
                  </a:lnTo>
                  <a:lnTo>
                    <a:pt x="997744" y="273844"/>
                  </a:lnTo>
                  <a:close/>
                  <a:moveTo>
                    <a:pt x="1332071" y="388144"/>
                  </a:moveTo>
                  <a:lnTo>
                    <a:pt x="1242536" y="388144"/>
                  </a:lnTo>
                  <a:cubicBezTo>
                    <a:pt x="1277779" y="362426"/>
                    <a:pt x="1255871" y="326231"/>
                    <a:pt x="1253014" y="320516"/>
                  </a:cubicBezTo>
                  <a:cubicBezTo>
                    <a:pt x="1250156" y="314801"/>
                    <a:pt x="1251109" y="312896"/>
                    <a:pt x="1252061" y="309086"/>
                  </a:cubicBezTo>
                  <a:cubicBezTo>
                    <a:pt x="1252061" y="306229"/>
                    <a:pt x="1260634" y="300514"/>
                    <a:pt x="1260634" y="300514"/>
                  </a:cubicBezTo>
                  <a:lnTo>
                    <a:pt x="1253966" y="288131"/>
                  </a:lnTo>
                  <a:cubicBezTo>
                    <a:pt x="1252061" y="290036"/>
                    <a:pt x="1244441" y="294799"/>
                    <a:pt x="1243489" y="296704"/>
                  </a:cubicBezTo>
                  <a:cubicBezTo>
                    <a:pt x="1238726" y="304324"/>
                    <a:pt x="1240631" y="311944"/>
                    <a:pt x="1244441" y="317659"/>
                  </a:cubicBezTo>
                  <a:cubicBezTo>
                    <a:pt x="1248251" y="322421"/>
                    <a:pt x="1269206" y="366236"/>
                    <a:pt x="1228249" y="374809"/>
                  </a:cubicBezTo>
                  <a:cubicBezTo>
                    <a:pt x="1213961" y="377666"/>
                    <a:pt x="1193006" y="373856"/>
                    <a:pt x="1186339" y="352901"/>
                  </a:cubicBezTo>
                  <a:cubicBezTo>
                    <a:pt x="1179671" y="333851"/>
                    <a:pt x="1184434" y="311944"/>
                    <a:pt x="1182529" y="307181"/>
                  </a:cubicBezTo>
                  <a:cubicBezTo>
                    <a:pt x="1180624" y="302419"/>
                    <a:pt x="1175861" y="299561"/>
                    <a:pt x="1171099" y="296704"/>
                  </a:cubicBezTo>
                  <a:lnTo>
                    <a:pt x="1162526" y="307181"/>
                  </a:lnTo>
                  <a:cubicBezTo>
                    <a:pt x="1162526" y="307181"/>
                    <a:pt x="1168241" y="310039"/>
                    <a:pt x="1171099" y="314801"/>
                  </a:cubicBezTo>
                  <a:cubicBezTo>
                    <a:pt x="1173004" y="318611"/>
                    <a:pt x="1173004" y="320516"/>
                    <a:pt x="1173004" y="322421"/>
                  </a:cubicBezTo>
                  <a:cubicBezTo>
                    <a:pt x="1169194" y="320516"/>
                    <a:pt x="1163479" y="318611"/>
                    <a:pt x="1161574" y="318611"/>
                  </a:cubicBezTo>
                  <a:lnTo>
                    <a:pt x="1161574" y="343376"/>
                  </a:lnTo>
                  <a:cubicBezTo>
                    <a:pt x="1161574" y="343376"/>
                    <a:pt x="1169194" y="344329"/>
                    <a:pt x="1175861" y="350996"/>
                  </a:cubicBezTo>
                  <a:cubicBezTo>
                    <a:pt x="1178719" y="362426"/>
                    <a:pt x="1186339" y="377666"/>
                    <a:pt x="1199674" y="387191"/>
                  </a:cubicBezTo>
                  <a:lnTo>
                    <a:pt x="1161574" y="387191"/>
                  </a:lnTo>
                  <a:lnTo>
                    <a:pt x="1161574" y="272891"/>
                  </a:lnTo>
                  <a:cubicBezTo>
                    <a:pt x="1308259" y="272891"/>
                    <a:pt x="1451134" y="272891"/>
                    <a:pt x="1558766" y="272891"/>
                  </a:cubicBezTo>
                  <a:cubicBezTo>
                    <a:pt x="1563529" y="283369"/>
                    <a:pt x="1566386" y="294799"/>
                    <a:pt x="1568291" y="308134"/>
                  </a:cubicBezTo>
                  <a:cubicBezTo>
                    <a:pt x="1574959" y="365284"/>
                    <a:pt x="1537811" y="405289"/>
                    <a:pt x="1493996" y="412909"/>
                  </a:cubicBezTo>
                  <a:cubicBezTo>
                    <a:pt x="1480661" y="415766"/>
                    <a:pt x="1423511" y="420529"/>
                    <a:pt x="1403509" y="421481"/>
                  </a:cubicBezTo>
                  <a:cubicBezTo>
                    <a:pt x="1391126" y="396716"/>
                    <a:pt x="1357789" y="388144"/>
                    <a:pt x="1332071" y="388144"/>
                  </a:cubicBezTo>
                  <a:lnTo>
                    <a:pt x="1332071" y="388144"/>
                  </a:lnTo>
                  <a:close/>
                  <a:moveTo>
                    <a:pt x="1160621" y="438626"/>
                  </a:moveTo>
                  <a:lnTo>
                    <a:pt x="1160621" y="427196"/>
                  </a:lnTo>
                  <a:cubicBezTo>
                    <a:pt x="1161574" y="427196"/>
                    <a:pt x="1339691" y="426244"/>
                    <a:pt x="1348264" y="427196"/>
                  </a:cubicBezTo>
                  <a:cubicBezTo>
                    <a:pt x="1356836" y="428149"/>
                    <a:pt x="1357789" y="433864"/>
                    <a:pt x="1360646" y="438626"/>
                  </a:cubicBezTo>
                  <a:lnTo>
                    <a:pt x="1160621" y="438626"/>
                  </a:lnTo>
                  <a:lnTo>
                    <a:pt x="1160621" y="438626"/>
                  </a:lnTo>
                  <a:close/>
                  <a:moveTo>
                    <a:pt x="997744" y="471011"/>
                  </a:moveTo>
                  <a:cubicBezTo>
                    <a:pt x="1007269" y="471011"/>
                    <a:pt x="1014889" y="471011"/>
                    <a:pt x="1021556" y="471011"/>
                  </a:cubicBezTo>
                  <a:lnTo>
                    <a:pt x="1021556" y="491014"/>
                  </a:lnTo>
                  <a:cubicBezTo>
                    <a:pt x="1020604" y="494824"/>
                    <a:pt x="1017746" y="497681"/>
                    <a:pt x="1013936" y="497681"/>
                  </a:cubicBezTo>
                  <a:lnTo>
                    <a:pt x="1005364" y="497681"/>
                  </a:lnTo>
                  <a:cubicBezTo>
                    <a:pt x="1001554" y="497681"/>
                    <a:pt x="998696" y="494824"/>
                    <a:pt x="997744" y="491014"/>
                  </a:cubicBezTo>
                  <a:lnTo>
                    <a:pt x="997744" y="471011"/>
                  </a:lnTo>
                  <a:lnTo>
                    <a:pt x="997744" y="471011"/>
                  </a:lnTo>
                  <a:close/>
                  <a:moveTo>
                    <a:pt x="540544" y="429101"/>
                  </a:moveTo>
                  <a:cubicBezTo>
                    <a:pt x="544354" y="422434"/>
                    <a:pt x="541496" y="411004"/>
                    <a:pt x="564356" y="410051"/>
                  </a:cubicBezTo>
                  <a:cubicBezTo>
                    <a:pt x="571024" y="410051"/>
                    <a:pt x="602456" y="410051"/>
                    <a:pt x="644366" y="410051"/>
                  </a:cubicBezTo>
                  <a:cubicBezTo>
                    <a:pt x="648176" y="411004"/>
                    <a:pt x="651034" y="413861"/>
                    <a:pt x="651034" y="417671"/>
                  </a:cubicBezTo>
                  <a:lnTo>
                    <a:pt x="651034" y="420529"/>
                  </a:lnTo>
                  <a:cubicBezTo>
                    <a:pt x="651034" y="424339"/>
                    <a:pt x="648176" y="428149"/>
                    <a:pt x="644366" y="429101"/>
                  </a:cubicBezTo>
                  <a:lnTo>
                    <a:pt x="540544" y="429101"/>
                  </a:lnTo>
                  <a:lnTo>
                    <a:pt x="540544" y="429101"/>
                  </a:lnTo>
                  <a:close/>
                  <a:moveTo>
                    <a:pt x="491966" y="273844"/>
                  </a:moveTo>
                  <a:cubicBezTo>
                    <a:pt x="501491" y="273844"/>
                    <a:pt x="702469" y="273844"/>
                    <a:pt x="939641" y="273844"/>
                  </a:cubicBezTo>
                  <a:lnTo>
                    <a:pt x="939641" y="428149"/>
                  </a:lnTo>
                  <a:lnTo>
                    <a:pt x="681514" y="428149"/>
                  </a:lnTo>
                  <a:cubicBezTo>
                    <a:pt x="677704" y="427196"/>
                    <a:pt x="674846" y="424339"/>
                    <a:pt x="674846" y="419576"/>
                  </a:cubicBezTo>
                  <a:lnTo>
                    <a:pt x="674846" y="416719"/>
                  </a:lnTo>
                  <a:cubicBezTo>
                    <a:pt x="674846" y="412909"/>
                    <a:pt x="677704" y="409099"/>
                    <a:pt x="681514" y="409099"/>
                  </a:cubicBezTo>
                  <a:cubicBezTo>
                    <a:pt x="792004" y="409099"/>
                    <a:pt x="939641" y="409099"/>
                    <a:pt x="939641" y="409099"/>
                  </a:cubicBezTo>
                  <a:lnTo>
                    <a:pt x="939641" y="368141"/>
                  </a:lnTo>
                  <a:lnTo>
                    <a:pt x="846296" y="368141"/>
                  </a:lnTo>
                  <a:cubicBezTo>
                    <a:pt x="855821" y="360521"/>
                    <a:pt x="862489" y="348139"/>
                    <a:pt x="862489" y="334804"/>
                  </a:cubicBezTo>
                  <a:cubicBezTo>
                    <a:pt x="862489" y="310991"/>
                    <a:pt x="843439" y="291941"/>
                    <a:pt x="819626" y="291941"/>
                  </a:cubicBezTo>
                  <a:cubicBezTo>
                    <a:pt x="795814" y="291941"/>
                    <a:pt x="776764" y="310991"/>
                    <a:pt x="776764" y="334804"/>
                  </a:cubicBezTo>
                  <a:cubicBezTo>
                    <a:pt x="776764" y="348139"/>
                    <a:pt x="783431" y="360521"/>
                    <a:pt x="792956" y="368141"/>
                  </a:cubicBezTo>
                  <a:lnTo>
                    <a:pt x="554831" y="368141"/>
                  </a:lnTo>
                  <a:cubicBezTo>
                    <a:pt x="541496" y="368141"/>
                    <a:pt x="499586" y="376714"/>
                    <a:pt x="499586" y="427196"/>
                  </a:cubicBezTo>
                  <a:lnTo>
                    <a:pt x="495776" y="427196"/>
                  </a:lnTo>
                  <a:cubicBezTo>
                    <a:pt x="493871" y="422434"/>
                    <a:pt x="491014" y="415766"/>
                    <a:pt x="492919" y="411004"/>
                  </a:cubicBezTo>
                  <a:cubicBezTo>
                    <a:pt x="490061" y="412909"/>
                    <a:pt x="481489" y="414814"/>
                    <a:pt x="476726" y="425291"/>
                  </a:cubicBezTo>
                  <a:cubicBezTo>
                    <a:pt x="475774" y="425291"/>
                    <a:pt x="474821" y="424339"/>
                    <a:pt x="473869" y="424339"/>
                  </a:cubicBezTo>
                  <a:cubicBezTo>
                    <a:pt x="476726" y="413861"/>
                    <a:pt x="482441" y="389096"/>
                    <a:pt x="484346" y="382429"/>
                  </a:cubicBezTo>
                  <a:cubicBezTo>
                    <a:pt x="481489" y="380524"/>
                    <a:pt x="474821" y="379571"/>
                    <a:pt x="472916" y="380524"/>
                  </a:cubicBezTo>
                  <a:cubicBezTo>
                    <a:pt x="471011" y="383381"/>
                    <a:pt x="464344" y="399574"/>
                    <a:pt x="460534" y="417671"/>
                  </a:cubicBezTo>
                  <a:cubicBezTo>
                    <a:pt x="443389" y="404336"/>
                    <a:pt x="434816" y="378619"/>
                    <a:pt x="434816" y="342424"/>
                  </a:cubicBezTo>
                  <a:cubicBezTo>
                    <a:pt x="435769" y="298609"/>
                    <a:pt x="459581" y="273844"/>
                    <a:pt x="491966" y="273844"/>
                  </a:cubicBezTo>
                  <a:lnTo>
                    <a:pt x="491966" y="273844"/>
                  </a:lnTo>
                  <a:close/>
                  <a:moveTo>
                    <a:pt x="819626" y="369094"/>
                  </a:moveTo>
                  <a:cubicBezTo>
                    <a:pt x="801529" y="369094"/>
                    <a:pt x="787241" y="354806"/>
                    <a:pt x="787241" y="336709"/>
                  </a:cubicBezTo>
                  <a:cubicBezTo>
                    <a:pt x="787241" y="318611"/>
                    <a:pt x="801529" y="304324"/>
                    <a:pt x="819626" y="304324"/>
                  </a:cubicBezTo>
                  <a:cubicBezTo>
                    <a:pt x="837724" y="304324"/>
                    <a:pt x="852011" y="318611"/>
                    <a:pt x="852011" y="336709"/>
                  </a:cubicBezTo>
                  <a:cubicBezTo>
                    <a:pt x="852011" y="354806"/>
                    <a:pt x="837724" y="369094"/>
                    <a:pt x="819626" y="369094"/>
                  </a:cubicBezTo>
                  <a:lnTo>
                    <a:pt x="819626" y="369094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Graphic 81">
              <a:extLst>
                <a:ext uri="{FF2B5EF4-FFF2-40B4-BE49-F238E27FC236}">
                  <a16:creationId xmlns:a16="http://schemas.microsoft.com/office/drawing/2014/main" id="{FF40E4E0-FE35-492B-B6FC-4266E89D3A10}"/>
                </a:ext>
              </a:extLst>
            </p:cNvPr>
            <p:cNvSpPr/>
            <p:nvPr/>
          </p:nvSpPr>
          <p:spPr>
            <a:xfrm rot="16696929">
              <a:off x="949956" y="4077558"/>
              <a:ext cx="1701905" cy="1440909"/>
            </a:xfrm>
            <a:custGeom>
              <a:avLst/>
              <a:gdLst>
                <a:gd name="connsiteX0" fmla="*/ 928000 w 2981325"/>
                <a:gd name="connsiteY0" fmla="*/ 1778794 h 2524125"/>
                <a:gd name="connsiteX1" fmla="*/ 911807 w 2981325"/>
                <a:gd name="connsiteY1" fmla="*/ 1779746 h 2524125"/>
                <a:gd name="connsiteX2" fmla="*/ 906092 w 2981325"/>
                <a:gd name="connsiteY2" fmla="*/ 1794034 h 2524125"/>
                <a:gd name="connsiteX3" fmla="*/ 906092 w 2981325"/>
                <a:gd name="connsiteY3" fmla="*/ 2191226 h 2524125"/>
                <a:gd name="connsiteX4" fmla="*/ 1111832 w 2981325"/>
                <a:gd name="connsiteY4" fmla="*/ 1790224 h 2524125"/>
                <a:gd name="connsiteX5" fmla="*/ 1126120 w 2981325"/>
                <a:gd name="connsiteY5" fmla="*/ 1788319 h 2524125"/>
                <a:gd name="connsiteX6" fmla="*/ 906092 w 2981325"/>
                <a:gd name="connsiteY6" fmla="*/ 2217896 h 2524125"/>
                <a:gd name="connsiteX7" fmla="*/ 906092 w 2981325"/>
                <a:gd name="connsiteY7" fmla="*/ 2229326 h 2524125"/>
                <a:gd name="connsiteX8" fmla="*/ 942287 w 2981325"/>
                <a:gd name="connsiteY8" fmla="*/ 2257901 h 2524125"/>
                <a:gd name="connsiteX9" fmla="*/ 942287 w 2981325"/>
                <a:gd name="connsiteY9" fmla="*/ 2325529 h 2524125"/>
                <a:gd name="connsiteX10" fmla="*/ 840370 w 2981325"/>
                <a:gd name="connsiteY10" fmla="*/ 2346484 h 2524125"/>
                <a:gd name="connsiteX11" fmla="*/ 793697 w 2981325"/>
                <a:gd name="connsiteY11" fmla="*/ 2325529 h 2524125"/>
                <a:gd name="connsiteX12" fmla="*/ 737500 w 2981325"/>
                <a:gd name="connsiteY12" fmla="*/ 2331244 h 2524125"/>
                <a:gd name="connsiteX13" fmla="*/ 729880 w 2981325"/>
                <a:gd name="connsiteY13" fmla="*/ 2313146 h 2524125"/>
                <a:gd name="connsiteX14" fmla="*/ 733690 w 2981325"/>
                <a:gd name="connsiteY14" fmla="*/ 2305526 h 2524125"/>
                <a:gd name="connsiteX15" fmla="*/ 729880 w 2981325"/>
                <a:gd name="connsiteY15" fmla="*/ 2303621 h 2524125"/>
                <a:gd name="connsiteX16" fmla="*/ 667015 w 2981325"/>
                <a:gd name="connsiteY16" fmla="*/ 2299811 h 2524125"/>
                <a:gd name="connsiteX17" fmla="*/ 671777 w 2981325"/>
                <a:gd name="connsiteY17" fmla="*/ 2285524 h 2524125"/>
                <a:gd name="connsiteX18" fmla="*/ 641297 w 2981325"/>
                <a:gd name="connsiteY18" fmla="*/ 2285524 h 2524125"/>
                <a:gd name="connsiteX19" fmla="*/ 620342 w 2981325"/>
                <a:gd name="connsiteY19" fmla="*/ 2259806 h 2524125"/>
                <a:gd name="connsiteX20" fmla="*/ 634630 w 2981325"/>
                <a:gd name="connsiteY20" fmla="*/ 2253139 h 2524125"/>
                <a:gd name="connsiteX21" fmla="*/ 678445 w 2981325"/>
                <a:gd name="connsiteY21" fmla="*/ 2256949 h 2524125"/>
                <a:gd name="connsiteX22" fmla="*/ 695590 w 2981325"/>
                <a:gd name="connsiteY22" fmla="*/ 2254091 h 2524125"/>
                <a:gd name="connsiteX23" fmla="*/ 695590 w 2981325"/>
                <a:gd name="connsiteY23" fmla="*/ 2201704 h 2524125"/>
                <a:gd name="connsiteX24" fmla="*/ 744167 w 2981325"/>
                <a:gd name="connsiteY24" fmla="*/ 2180749 h 2524125"/>
                <a:gd name="connsiteX25" fmla="*/ 726070 w 2981325"/>
                <a:gd name="connsiteY25" fmla="*/ 1721644 h 2524125"/>
                <a:gd name="connsiteX26" fmla="*/ 556525 w 2981325"/>
                <a:gd name="connsiteY26" fmla="*/ 1656874 h 2524125"/>
                <a:gd name="connsiteX27" fmla="*/ 547952 w 2981325"/>
                <a:gd name="connsiteY27" fmla="*/ 1962626 h 2524125"/>
                <a:gd name="connsiteX28" fmla="*/ 552715 w 2981325"/>
                <a:gd name="connsiteY28" fmla="*/ 1973104 h 2524125"/>
                <a:gd name="connsiteX29" fmla="*/ 547952 w 2981325"/>
                <a:gd name="connsiteY29" fmla="*/ 2057876 h 2524125"/>
                <a:gd name="connsiteX30" fmla="*/ 536522 w 2981325"/>
                <a:gd name="connsiteY30" fmla="*/ 2062639 h 2524125"/>
                <a:gd name="connsiteX31" fmla="*/ 569860 w 2981325"/>
                <a:gd name="connsiteY31" fmla="*/ 2091214 h 2524125"/>
                <a:gd name="connsiteX32" fmla="*/ 572717 w 2981325"/>
                <a:gd name="connsiteY32" fmla="*/ 2129314 h 2524125"/>
                <a:gd name="connsiteX33" fmla="*/ 519377 w 2981325"/>
                <a:gd name="connsiteY33" fmla="*/ 2143601 h 2524125"/>
                <a:gd name="connsiteX34" fmla="*/ 500327 w 2981325"/>
                <a:gd name="connsiteY34" fmla="*/ 2116931 h 2524125"/>
                <a:gd name="connsiteX35" fmla="*/ 489850 w 2981325"/>
                <a:gd name="connsiteY35" fmla="*/ 2106454 h 2524125"/>
                <a:gd name="connsiteX36" fmla="*/ 456512 w 2981325"/>
                <a:gd name="connsiteY36" fmla="*/ 2087404 h 2524125"/>
                <a:gd name="connsiteX37" fmla="*/ 455560 w 2981325"/>
                <a:gd name="connsiteY37" fmla="*/ 2064544 h 2524125"/>
                <a:gd name="connsiteX38" fmla="*/ 430795 w 2981325"/>
                <a:gd name="connsiteY38" fmla="*/ 2036921 h 2524125"/>
                <a:gd name="connsiteX39" fmla="*/ 429842 w 2981325"/>
                <a:gd name="connsiteY39" fmla="*/ 1968341 h 2524125"/>
                <a:gd name="connsiteX40" fmla="*/ 436510 w 2981325"/>
                <a:gd name="connsiteY40" fmla="*/ 1956911 h 2524125"/>
                <a:gd name="connsiteX41" fmla="*/ 412697 w 2981325"/>
                <a:gd name="connsiteY41" fmla="*/ 1601629 h 2524125"/>
                <a:gd name="connsiteX42" fmla="*/ 18362 w 2981325"/>
                <a:gd name="connsiteY42" fmla="*/ 1453991 h 2524125"/>
                <a:gd name="connsiteX43" fmla="*/ 18362 w 2981325"/>
                <a:gd name="connsiteY43" fmla="*/ 1420654 h 2524125"/>
                <a:gd name="connsiteX44" fmla="*/ 8837 w 2981325"/>
                <a:gd name="connsiteY44" fmla="*/ 1404461 h 2524125"/>
                <a:gd name="connsiteX45" fmla="*/ 8837 w 2981325"/>
                <a:gd name="connsiteY45" fmla="*/ 1319689 h 2524125"/>
                <a:gd name="connsiteX46" fmla="*/ 37412 w 2981325"/>
                <a:gd name="connsiteY46" fmla="*/ 1289209 h 2524125"/>
                <a:gd name="connsiteX47" fmla="*/ 126947 w 2981325"/>
                <a:gd name="connsiteY47" fmla="*/ 1273969 h 2524125"/>
                <a:gd name="connsiteX48" fmla="*/ 193622 w 2981325"/>
                <a:gd name="connsiteY48" fmla="*/ 1096804 h 2524125"/>
                <a:gd name="connsiteX49" fmla="*/ 178382 w 2981325"/>
                <a:gd name="connsiteY49" fmla="*/ 1084421 h 2524125"/>
                <a:gd name="connsiteX50" fmla="*/ 178382 w 2981325"/>
                <a:gd name="connsiteY50" fmla="*/ 1004411 h 2524125"/>
                <a:gd name="connsiteX51" fmla="*/ 540332 w 2981325"/>
                <a:gd name="connsiteY51" fmla="*/ 970121 h 2524125"/>
                <a:gd name="connsiteX52" fmla="*/ 589862 w 2981325"/>
                <a:gd name="connsiteY52" fmla="*/ 817721 h 2524125"/>
                <a:gd name="connsiteX53" fmla="*/ 632725 w 2981325"/>
                <a:gd name="connsiteY53" fmla="*/ 787241 h 2524125"/>
                <a:gd name="connsiteX54" fmla="*/ 658442 w 2981325"/>
                <a:gd name="connsiteY54" fmla="*/ 792956 h 2524125"/>
                <a:gd name="connsiteX55" fmla="*/ 776552 w 2981325"/>
                <a:gd name="connsiteY55" fmla="*/ 797719 h 2524125"/>
                <a:gd name="connsiteX56" fmla="*/ 1493785 w 2981325"/>
                <a:gd name="connsiteY56" fmla="*/ 7144 h 2524125"/>
                <a:gd name="connsiteX57" fmla="*/ 2066237 w 2981325"/>
                <a:gd name="connsiteY57" fmla="*/ 7144 h 2524125"/>
                <a:gd name="connsiteX58" fmla="*/ 2062427 w 2981325"/>
                <a:gd name="connsiteY58" fmla="*/ 23336 h 2524125"/>
                <a:gd name="connsiteX59" fmla="*/ 1836685 w 2981325"/>
                <a:gd name="connsiteY59" fmla="*/ 244316 h 2524125"/>
                <a:gd name="connsiteX60" fmla="*/ 2108147 w 2981325"/>
                <a:gd name="connsiteY60" fmla="*/ 323374 h 2524125"/>
                <a:gd name="connsiteX61" fmla="*/ 2803472 w 2981325"/>
                <a:gd name="connsiteY61" fmla="*/ 351949 h 2524125"/>
                <a:gd name="connsiteX62" fmla="*/ 2875862 w 2981325"/>
                <a:gd name="connsiteY62" fmla="*/ 503396 h 2524125"/>
                <a:gd name="connsiteX63" fmla="*/ 2232925 w 2981325"/>
                <a:gd name="connsiteY63" fmla="*/ 814864 h 2524125"/>
                <a:gd name="connsiteX64" fmla="*/ 2232925 w 2981325"/>
                <a:gd name="connsiteY64" fmla="*/ 821531 h 2524125"/>
                <a:gd name="connsiteX65" fmla="*/ 2971112 w 2981325"/>
                <a:gd name="connsiteY65" fmla="*/ 882491 h 2524125"/>
                <a:gd name="connsiteX66" fmla="*/ 2971112 w 2981325"/>
                <a:gd name="connsiteY66" fmla="*/ 1273016 h 2524125"/>
                <a:gd name="connsiteX67" fmla="*/ 2844430 w 2981325"/>
                <a:gd name="connsiteY67" fmla="*/ 1303496 h 2524125"/>
                <a:gd name="connsiteX68" fmla="*/ 2787280 w 2981325"/>
                <a:gd name="connsiteY68" fmla="*/ 1345406 h 2524125"/>
                <a:gd name="connsiteX69" fmla="*/ 2762515 w 2981325"/>
                <a:gd name="connsiteY69" fmla="*/ 1721644 h 2524125"/>
                <a:gd name="connsiteX70" fmla="*/ 2771087 w 2981325"/>
                <a:gd name="connsiteY70" fmla="*/ 1740694 h 2524125"/>
                <a:gd name="connsiteX71" fmla="*/ 2766325 w 2981325"/>
                <a:gd name="connsiteY71" fmla="*/ 1813084 h 2524125"/>
                <a:gd name="connsiteX72" fmla="*/ 2745370 w 2981325"/>
                <a:gd name="connsiteY72" fmla="*/ 1819751 h 2524125"/>
                <a:gd name="connsiteX73" fmla="*/ 2753942 w 2981325"/>
                <a:gd name="connsiteY73" fmla="*/ 1851184 h 2524125"/>
                <a:gd name="connsiteX74" fmla="*/ 2732987 w 2981325"/>
                <a:gd name="connsiteY74" fmla="*/ 1866424 h 2524125"/>
                <a:gd name="connsiteX75" fmla="*/ 2719652 w 2981325"/>
                <a:gd name="connsiteY75" fmla="*/ 1876901 h 2524125"/>
                <a:gd name="connsiteX76" fmla="*/ 2686315 w 2981325"/>
                <a:gd name="connsiteY76" fmla="*/ 1905476 h 2524125"/>
                <a:gd name="connsiteX77" fmla="*/ 2647262 w 2981325"/>
                <a:gd name="connsiteY77" fmla="*/ 1881664 h 2524125"/>
                <a:gd name="connsiteX78" fmla="*/ 2648215 w 2981325"/>
                <a:gd name="connsiteY78" fmla="*/ 1852136 h 2524125"/>
                <a:gd name="connsiteX79" fmla="*/ 2681552 w 2981325"/>
                <a:gd name="connsiteY79" fmla="*/ 1819751 h 2524125"/>
                <a:gd name="connsiteX80" fmla="*/ 2657740 w 2981325"/>
                <a:gd name="connsiteY80" fmla="*/ 1808321 h 2524125"/>
                <a:gd name="connsiteX81" fmla="*/ 2655835 w 2981325"/>
                <a:gd name="connsiteY81" fmla="*/ 1737836 h 2524125"/>
                <a:gd name="connsiteX82" fmla="*/ 2665360 w 2981325"/>
                <a:gd name="connsiteY82" fmla="*/ 1716881 h 2524125"/>
                <a:gd name="connsiteX83" fmla="*/ 2637737 w 2981325"/>
                <a:gd name="connsiteY83" fmla="*/ 1353026 h 2524125"/>
                <a:gd name="connsiteX84" fmla="*/ 2597732 w 2981325"/>
                <a:gd name="connsiteY84" fmla="*/ 1299686 h 2524125"/>
                <a:gd name="connsiteX85" fmla="*/ 2113862 w 2981325"/>
                <a:gd name="connsiteY85" fmla="*/ 1382554 h 2524125"/>
                <a:gd name="connsiteX86" fmla="*/ 1928125 w 2981325"/>
                <a:gd name="connsiteY86" fmla="*/ 1472089 h 2524125"/>
                <a:gd name="connsiteX87" fmla="*/ 1928125 w 2981325"/>
                <a:gd name="connsiteY87" fmla="*/ 1535906 h 2524125"/>
                <a:gd name="connsiteX88" fmla="*/ 1882405 w 2981325"/>
                <a:gd name="connsiteY88" fmla="*/ 1553051 h 2524125"/>
                <a:gd name="connsiteX89" fmla="*/ 1850972 w 2981325"/>
                <a:gd name="connsiteY89" fmla="*/ 1602581 h 2524125"/>
                <a:gd name="connsiteX90" fmla="*/ 1850972 w 2981325"/>
                <a:gd name="connsiteY90" fmla="*/ 1650206 h 2524125"/>
                <a:gd name="connsiteX91" fmla="*/ 1631897 w 2981325"/>
                <a:gd name="connsiteY91" fmla="*/ 1680686 h 2524125"/>
                <a:gd name="connsiteX92" fmla="*/ 1619515 w 2981325"/>
                <a:gd name="connsiteY92" fmla="*/ 1712119 h 2524125"/>
                <a:gd name="connsiteX93" fmla="*/ 1468067 w 2981325"/>
                <a:gd name="connsiteY93" fmla="*/ 1763554 h 2524125"/>
                <a:gd name="connsiteX94" fmla="*/ 1402345 w 2981325"/>
                <a:gd name="connsiteY94" fmla="*/ 1839754 h 2524125"/>
                <a:gd name="connsiteX95" fmla="*/ 1373770 w 2981325"/>
                <a:gd name="connsiteY95" fmla="*/ 2312194 h 2524125"/>
                <a:gd name="connsiteX96" fmla="*/ 1382342 w 2981325"/>
                <a:gd name="connsiteY96" fmla="*/ 2323624 h 2524125"/>
                <a:gd name="connsiteX97" fmla="*/ 1382342 w 2981325"/>
                <a:gd name="connsiteY97" fmla="*/ 2423636 h 2524125"/>
                <a:gd name="connsiteX98" fmla="*/ 1358530 w 2981325"/>
                <a:gd name="connsiteY98" fmla="*/ 2450306 h 2524125"/>
                <a:gd name="connsiteX99" fmla="*/ 1377580 w 2981325"/>
                <a:gd name="connsiteY99" fmla="*/ 2485549 h 2524125"/>
                <a:gd name="connsiteX100" fmla="*/ 1342337 w 2981325"/>
                <a:gd name="connsiteY100" fmla="*/ 2519839 h 2524125"/>
                <a:gd name="connsiteX101" fmla="*/ 1289950 w 2981325"/>
                <a:gd name="connsiteY101" fmla="*/ 2501741 h 2524125"/>
                <a:gd name="connsiteX102" fmla="*/ 1282330 w 2981325"/>
                <a:gd name="connsiteY102" fmla="*/ 2480786 h 2524125"/>
                <a:gd name="connsiteX103" fmla="*/ 1254707 w 2981325"/>
                <a:gd name="connsiteY103" fmla="*/ 2467451 h 2524125"/>
                <a:gd name="connsiteX104" fmla="*/ 1254707 w 2981325"/>
                <a:gd name="connsiteY104" fmla="*/ 2445544 h 2524125"/>
                <a:gd name="connsiteX105" fmla="*/ 1262327 w 2981325"/>
                <a:gd name="connsiteY105" fmla="*/ 2433161 h 2524125"/>
                <a:gd name="connsiteX106" fmla="*/ 1234705 w 2981325"/>
                <a:gd name="connsiteY106" fmla="*/ 2422684 h 2524125"/>
                <a:gd name="connsiteX107" fmla="*/ 1234705 w 2981325"/>
                <a:gd name="connsiteY107" fmla="*/ 2325529 h 2524125"/>
                <a:gd name="connsiteX108" fmla="*/ 1244230 w 2981325"/>
                <a:gd name="connsiteY108" fmla="*/ 2312194 h 2524125"/>
                <a:gd name="connsiteX109" fmla="*/ 1210892 w 2981325"/>
                <a:gd name="connsiteY109" fmla="*/ 1837849 h 2524125"/>
                <a:gd name="connsiteX110" fmla="*/ 1173745 w 2981325"/>
                <a:gd name="connsiteY110" fmla="*/ 1786414 h 2524125"/>
                <a:gd name="connsiteX111" fmla="*/ 1097545 w 2981325"/>
                <a:gd name="connsiteY111" fmla="*/ 1792129 h 2524125"/>
                <a:gd name="connsiteX112" fmla="*/ 1021345 w 2981325"/>
                <a:gd name="connsiteY112" fmla="*/ 1767364 h 2524125"/>
                <a:gd name="connsiteX113" fmla="*/ 942287 w 2981325"/>
                <a:gd name="connsiteY113" fmla="*/ 1777841 h 2524125"/>
                <a:gd name="connsiteX114" fmla="*/ 813700 w 2981325"/>
                <a:gd name="connsiteY114" fmla="*/ 2176939 h 2524125"/>
                <a:gd name="connsiteX115" fmla="*/ 815605 w 2981325"/>
                <a:gd name="connsiteY115" fmla="*/ 2191226 h 2524125"/>
                <a:gd name="connsiteX116" fmla="*/ 835607 w 2981325"/>
                <a:gd name="connsiteY116" fmla="*/ 2196941 h 2524125"/>
                <a:gd name="connsiteX117" fmla="*/ 823225 w 2981325"/>
                <a:gd name="connsiteY117" fmla="*/ 1766411 h 2524125"/>
                <a:gd name="connsiteX118" fmla="*/ 816557 w 2981325"/>
                <a:gd name="connsiteY118" fmla="*/ 1763554 h 2524125"/>
                <a:gd name="connsiteX119" fmla="*/ 812747 w 2981325"/>
                <a:gd name="connsiteY119" fmla="*/ 2140744 h 2524125"/>
                <a:gd name="connsiteX120" fmla="*/ 928000 w 2981325"/>
                <a:gd name="connsiteY120" fmla="*/ 1778794 h 2524125"/>
                <a:gd name="connsiteX121" fmla="*/ 928000 w 2981325"/>
                <a:gd name="connsiteY121" fmla="*/ 1778794 h 252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2981325" h="2524125">
                  <a:moveTo>
                    <a:pt x="928000" y="1778794"/>
                  </a:moveTo>
                  <a:cubicBezTo>
                    <a:pt x="921332" y="1779746"/>
                    <a:pt x="915617" y="1779746"/>
                    <a:pt x="911807" y="1779746"/>
                  </a:cubicBezTo>
                  <a:lnTo>
                    <a:pt x="906092" y="1794034"/>
                  </a:lnTo>
                  <a:lnTo>
                    <a:pt x="906092" y="2191226"/>
                  </a:lnTo>
                  <a:lnTo>
                    <a:pt x="1111832" y="1790224"/>
                  </a:lnTo>
                  <a:cubicBezTo>
                    <a:pt x="1111832" y="1790224"/>
                    <a:pt x="1124215" y="1789271"/>
                    <a:pt x="1126120" y="1788319"/>
                  </a:cubicBezTo>
                  <a:lnTo>
                    <a:pt x="906092" y="2217896"/>
                  </a:lnTo>
                  <a:lnTo>
                    <a:pt x="906092" y="2229326"/>
                  </a:lnTo>
                  <a:cubicBezTo>
                    <a:pt x="906092" y="2229326"/>
                    <a:pt x="936572" y="2250281"/>
                    <a:pt x="942287" y="2257901"/>
                  </a:cubicBezTo>
                  <a:lnTo>
                    <a:pt x="942287" y="2325529"/>
                  </a:lnTo>
                  <a:cubicBezTo>
                    <a:pt x="942287" y="2347436"/>
                    <a:pt x="856562" y="2347436"/>
                    <a:pt x="840370" y="2346484"/>
                  </a:cubicBezTo>
                  <a:cubicBezTo>
                    <a:pt x="837512" y="2344579"/>
                    <a:pt x="817510" y="2336006"/>
                    <a:pt x="793697" y="2325529"/>
                  </a:cubicBezTo>
                  <a:cubicBezTo>
                    <a:pt x="766075" y="2339816"/>
                    <a:pt x="747025" y="2338864"/>
                    <a:pt x="737500" y="2331244"/>
                  </a:cubicBezTo>
                  <a:cubicBezTo>
                    <a:pt x="727022" y="2322671"/>
                    <a:pt x="729880" y="2316004"/>
                    <a:pt x="729880" y="2313146"/>
                  </a:cubicBezTo>
                  <a:cubicBezTo>
                    <a:pt x="729880" y="2310289"/>
                    <a:pt x="733690" y="2305526"/>
                    <a:pt x="733690" y="2305526"/>
                  </a:cubicBezTo>
                  <a:lnTo>
                    <a:pt x="729880" y="2303621"/>
                  </a:lnTo>
                  <a:cubicBezTo>
                    <a:pt x="673682" y="2314099"/>
                    <a:pt x="668920" y="2304574"/>
                    <a:pt x="667015" y="2299811"/>
                  </a:cubicBezTo>
                  <a:cubicBezTo>
                    <a:pt x="665110" y="2295049"/>
                    <a:pt x="669872" y="2289334"/>
                    <a:pt x="671777" y="2285524"/>
                  </a:cubicBezTo>
                  <a:cubicBezTo>
                    <a:pt x="665110" y="2287429"/>
                    <a:pt x="651775" y="2287429"/>
                    <a:pt x="641297" y="2285524"/>
                  </a:cubicBezTo>
                  <a:cubicBezTo>
                    <a:pt x="630820" y="2284571"/>
                    <a:pt x="620342" y="2264569"/>
                    <a:pt x="620342" y="2259806"/>
                  </a:cubicBezTo>
                  <a:cubicBezTo>
                    <a:pt x="621295" y="2255996"/>
                    <a:pt x="626057" y="2253139"/>
                    <a:pt x="634630" y="2253139"/>
                  </a:cubicBezTo>
                  <a:cubicBezTo>
                    <a:pt x="643202" y="2253139"/>
                    <a:pt x="667967" y="2256949"/>
                    <a:pt x="678445" y="2256949"/>
                  </a:cubicBezTo>
                  <a:cubicBezTo>
                    <a:pt x="686065" y="2257901"/>
                    <a:pt x="689875" y="2256949"/>
                    <a:pt x="695590" y="2254091"/>
                  </a:cubicBezTo>
                  <a:lnTo>
                    <a:pt x="695590" y="2201704"/>
                  </a:lnTo>
                  <a:cubicBezTo>
                    <a:pt x="707020" y="2195036"/>
                    <a:pt x="726070" y="2183606"/>
                    <a:pt x="744167" y="2180749"/>
                  </a:cubicBezTo>
                  <a:cubicBezTo>
                    <a:pt x="744167" y="2152174"/>
                    <a:pt x="726070" y="1721644"/>
                    <a:pt x="726070" y="1721644"/>
                  </a:cubicBezTo>
                  <a:lnTo>
                    <a:pt x="556525" y="1656874"/>
                  </a:lnTo>
                  <a:cubicBezTo>
                    <a:pt x="553667" y="1714024"/>
                    <a:pt x="547000" y="1935956"/>
                    <a:pt x="547952" y="1962626"/>
                  </a:cubicBezTo>
                  <a:cubicBezTo>
                    <a:pt x="550810" y="1963579"/>
                    <a:pt x="551762" y="1966436"/>
                    <a:pt x="552715" y="1973104"/>
                  </a:cubicBezTo>
                  <a:cubicBezTo>
                    <a:pt x="552715" y="1984534"/>
                    <a:pt x="549857" y="2050256"/>
                    <a:pt x="547952" y="2057876"/>
                  </a:cubicBezTo>
                  <a:cubicBezTo>
                    <a:pt x="547000" y="2058829"/>
                    <a:pt x="542237" y="2060734"/>
                    <a:pt x="536522" y="2062639"/>
                  </a:cubicBezTo>
                  <a:cubicBezTo>
                    <a:pt x="547952" y="2069306"/>
                    <a:pt x="565097" y="2084546"/>
                    <a:pt x="569860" y="2091214"/>
                  </a:cubicBezTo>
                  <a:cubicBezTo>
                    <a:pt x="575575" y="2099786"/>
                    <a:pt x="574622" y="2123599"/>
                    <a:pt x="572717" y="2129314"/>
                  </a:cubicBezTo>
                  <a:cubicBezTo>
                    <a:pt x="552715" y="2145506"/>
                    <a:pt x="526045" y="2143601"/>
                    <a:pt x="519377" y="2143601"/>
                  </a:cubicBezTo>
                  <a:cubicBezTo>
                    <a:pt x="499375" y="2141696"/>
                    <a:pt x="500327" y="2120741"/>
                    <a:pt x="500327" y="2116931"/>
                  </a:cubicBezTo>
                  <a:cubicBezTo>
                    <a:pt x="500327" y="2113121"/>
                    <a:pt x="492707" y="2106454"/>
                    <a:pt x="489850" y="2106454"/>
                  </a:cubicBezTo>
                  <a:cubicBezTo>
                    <a:pt x="462227" y="2110264"/>
                    <a:pt x="457465" y="2094071"/>
                    <a:pt x="456512" y="2087404"/>
                  </a:cubicBezTo>
                  <a:cubicBezTo>
                    <a:pt x="455560" y="2082641"/>
                    <a:pt x="455560" y="2073116"/>
                    <a:pt x="455560" y="2064544"/>
                  </a:cubicBezTo>
                  <a:cubicBezTo>
                    <a:pt x="442225" y="2055971"/>
                    <a:pt x="429842" y="2047399"/>
                    <a:pt x="430795" y="2036921"/>
                  </a:cubicBezTo>
                  <a:lnTo>
                    <a:pt x="429842" y="1968341"/>
                  </a:lnTo>
                  <a:lnTo>
                    <a:pt x="436510" y="1956911"/>
                  </a:lnTo>
                  <a:cubicBezTo>
                    <a:pt x="439367" y="1902619"/>
                    <a:pt x="418412" y="1661636"/>
                    <a:pt x="412697" y="1601629"/>
                  </a:cubicBezTo>
                  <a:lnTo>
                    <a:pt x="18362" y="1453991"/>
                  </a:lnTo>
                  <a:lnTo>
                    <a:pt x="18362" y="1420654"/>
                  </a:lnTo>
                  <a:cubicBezTo>
                    <a:pt x="18362" y="1420654"/>
                    <a:pt x="12647" y="1412081"/>
                    <a:pt x="8837" y="1404461"/>
                  </a:cubicBezTo>
                  <a:cubicBezTo>
                    <a:pt x="5027" y="1395889"/>
                    <a:pt x="8837" y="1336834"/>
                    <a:pt x="8837" y="1319689"/>
                  </a:cubicBezTo>
                  <a:cubicBezTo>
                    <a:pt x="8837" y="1303496"/>
                    <a:pt x="21220" y="1292066"/>
                    <a:pt x="37412" y="1289209"/>
                  </a:cubicBezTo>
                  <a:cubicBezTo>
                    <a:pt x="53605" y="1286351"/>
                    <a:pt x="107897" y="1279684"/>
                    <a:pt x="126947" y="1273969"/>
                  </a:cubicBezTo>
                  <a:cubicBezTo>
                    <a:pt x="145997" y="1268254"/>
                    <a:pt x="212672" y="1221581"/>
                    <a:pt x="193622" y="1096804"/>
                  </a:cubicBezTo>
                  <a:lnTo>
                    <a:pt x="178382" y="1084421"/>
                  </a:lnTo>
                  <a:lnTo>
                    <a:pt x="178382" y="1004411"/>
                  </a:lnTo>
                  <a:lnTo>
                    <a:pt x="540332" y="970121"/>
                  </a:lnTo>
                  <a:cubicBezTo>
                    <a:pt x="559382" y="942499"/>
                    <a:pt x="589862" y="868204"/>
                    <a:pt x="589862" y="817721"/>
                  </a:cubicBezTo>
                  <a:cubicBezTo>
                    <a:pt x="599387" y="809149"/>
                    <a:pt x="621295" y="791051"/>
                    <a:pt x="632725" y="787241"/>
                  </a:cubicBezTo>
                  <a:cubicBezTo>
                    <a:pt x="644155" y="783431"/>
                    <a:pt x="650822" y="789146"/>
                    <a:pt x="658442" y="792956"/>
                  </a:cubicBezTo>
                  <a:cubicBezTo>
                    <a:pt x="666062" y="796766"/>
                    <a:pt x="673682" y="806291"/>
                    <a:pt x="776552" y="797719"/>
                  </a:cubicBezTo>
                  <a:cubicBezTo>
                    <a:pt x="826082" y="751999"/>
                    <a:pt x="1493785" y="7144"/>
                    <a:pt x="1493785" y="7144"/>
                  </a:cubicBezTo>
                  <a:lnTo>
                    <a:pt x="2066237" y="7144"/>
                  </a:lnTo>
                  <a:cubicBezTo>
                    <a:pt x="2073857" y="7144"/>
                    <a:pt x="2070047" y="15716"/>
                    <a:pt x="2062427" y="23336"/>
                  </a:cubicBezTo>
                  <a:cubicBezTo>
                    <a:pt x="2015755" y="69056"/>
                    <a:pt x="1848115" y="231934"/>
                    <a:pt x="1836685" y="244316"/>
                  </a:cubicBezTo>
                  <a:cubicBezTo>
                    <a:pt x="1855735" y="258604"/>
                    <a:pt x="1949080" y="323374"/>
                    <a:pt x="2108147" y="323374"/>
                  </a:cubicBezTo>
                  <a:cubicBezTo>
                    <a:pt x="2267215" y="323374"/>
                    <a:pt x="2768230" y="351949"/>
                    <a:pt x="2803472" y="351949"/>
                  </a:cubicBezTo>
                  <a:cubicBezTo>
                    <a:pt x="2851097" y="351949"/>
                    <a:pt x="3009212" y="366236"/>
                    <a:pt x="2875862" y="503396"/>
                  </a:cubicBezTo>
                  <a:cubicBezTo>
                    <a:pt x="2862527" y="516731"/>
                    <a:pt x="2546297" y="827246"/>
                    <a:pt x="2232925" y="814864"/>
                  </a:cubicBezTo>
                  <a:lnTo>
                    <a:pt x="2232925" y="821531"/>
                  </a:lnTo>
                  <a:cubicBezTo>
                    <a:pt x="2232925" y="821531"/>
                    <a:pt x="2724415" y="797719"/>
                    <a:pt x="2971112" y="882491"/>
                  </a:cubicBezTo>
                  <a:cubicBezTo>
                    <a:pt x="2973017" y="897731"/>
                    <a:pt x="2985400" y="1216819"/>
                    <a:pt x="2971112" y="1273016"/>
                  </a:cubicBezTo>
                  <a:cubicBezTo>
                    <a:pt x="2965397" y="1279684"/>
                    <a:pt x="2950157" y="1296829"/>
                    <a:pt x="2844430" y="1303496"/>
                  </a:cubicBezTo>
                  <a:cubicBezTo>
                    <a:pt x="2840620" y="1305401"/>
                    <a:pt x="2794900" y="1335881"/>
                    <a:pt x="2787280" y="1345406"/>
                  </a:cubicBezTo>
                  <a:cubicBezTo>
                    <a:pt x="2782517" y="1370171"/>
                    <a:pt x="2764420" y="1516856"/>
                    <a:pt x="2762515" y="1721644"/>
                  </a:cubicBezTo>
                  <a:lnTo>
                    <a:pt x="2771087" y="1740694"/>
                  </a:lnTo>
                  <a:lnTo>
                    <a:pt x="2766325" y="1813084"/>
                  </a:lnTo>
                  <a:cubicBezTo>
                    <a:pt x="2766325" y="1813084"/>
                    <a:pt x="2757752" y="1816894"/>
                    <a:pt x="2745370" y="1819751"/>
                  </a:cubicBezTo>
                  <a:cubicBezTo>
                    <a:pt x="2758705" y="1830229"/>
                    <a:pt x="2754895" y="1845469"/>
                    <a:pt x="2753942" y="1851184"/>
                  </a:cubicBezTo>
                  <a:cubicBezTo>
                    <a:pt x="2752990" y="1857851"/>
                    <a:pt x="2738702" y="1865471"/>
                    <a:pt x="2732987" y="1866424"/>
                  </a:cubicBezTo>
                  <a:cubicBezTo>
                    <a:pt x="2728225" y="1867376"/>
                    <a:pt x="2720605" y="1868329"/>
                    <a:pt x="2719652" y="1876901"/>
                  </a:cubicBezTo>
                  <a:cubicBezTo>
                    <a:pt x="2717747" y="1898809"/>
                    <a:pt x="2696792" y="1904524"/>
                    <a:pt x="2686315" y="1905476"/>
                  </a:cubicBezTo>
                  <a:cubicBezTo>
                    <a:pt x="2668217" y="1905476"/>
                    <a:pt x="2649167" y="1886426"/>
                    <a:pt x="2647262" y="1881664"/>
                  </a:cubicBezTo>
                  <a:cubicBezTo>
                    <a:pt x="2645357" y="1877854"/>
                    <a:pt x="2643452" y="1859756"/>
                    <a:pt x="2648215" y="1852136"/>
                  </a:cubicBezTo>
                  <a:cubicBezTo>
                    <a:pt x="2652025" y="1845469"/>
                    <a:pt x="2672980" y="1828324"/>
                    <a:pt x="2681552" y="1819751"/>
                  </a:cubicBezTo>
                  <a:cubicBezTo>
                    <a:pt x="2672980" y="1816894"/>
                    <a:pt x="2665360" y="1814036"/>
                    <a:pt x="2657740" y="1808321"/>
                  </a:cubicBezTo>
                  <a:lnTo>
                    <a:pt x="2655835" y="1737836"/>
                  </a:lnTo>
                  <a:lnTo>
                    <a:pt x="2665360" y="1716881"/>
                  </a:lnTo>
                  <a:cubicBezTo>
                    <a:pt x="2664407" y="1698784"/>
                    <a:pt x="2653930" y="1426369"/>
                    <a:pt x="2637737" y="1353026"/>
                  </a:cubicBezTo>
                  <a:cubicBezTo>
                    <a:pt x="2633927" y="1339691"/>
                    <a:pt x="2611067" y="1308259"/>
                    <a:pt x="2597732" y="1299686"/>
                  </a:cubicBezTo>
                  <a:cubicBezTo>
                    <a:pt x="2560585" y="1303496"/>
                    <a:pt x="2151010" y="1376839"/>
                    <a:pt x="2113862" y="1382554"/>
                  </a:cubicBezTo>
                  <a:cubicBezTo>
                    <a:pt x="2076715" y="1388269"/>
                    <a:pt x="1928125" y="1428274"/>
                    <a:pt x="1928125" y="1472089"/>
                  </a:cubicBezTo>
                  <a:lnTo>
                    <a:pt x="1928125" y="1535906"/>
                  </a:lnTo>
                  <a:cubicBezTo>
                    <a:pt x="1928125" y="1535906"/>
                    <a:pt x="1896692" y="1551146"/>
                    <a:pt x="1882405" y="1553051"/>
                  </a:cubicBezTo>
                  <a:cubicBezTo>
                    <a:pt x="1875737" y="1556861"/>
                    <a:pt x="1850972" y="1602581"/>
                    <a:pt x="1850972" y="1602581"/>
                  </a:cubicBezTo>
                  <a:lnTo>
                    <a:pt x="1850972" y="1650206"/>
                  </a:lnTo>
                  <a:lnTo>
                    <a:pt x="1631897" y="1680686"/>
                  </a:lnTo>
                  <a:lnTo>
                    <a:pt x="1619515" y="1712119"/>
                  </a:lnTo>
                  <a:cubicBezTo>
                    <a:pt x="1619515" y="1712119"/>
                    <a:pt x="1524265" y="1738789"/>
                    <a:pt x="1468067" y="1763554"/>
                  </a:cubicBezTo>
                  <a:cubicBezTo>
                    <a:pt x="1449017" y="1781651"/>
                    <a:pt x="1411870" y="1817846"/>
                    <a:pt x="1402345" y="1839754"/>
                  </a:cubicBezTo>
                  <a:cubicBezTo>
                    <a:pt x="1402345" y="1839754"/>
                    <a:pt x="1379485" y="2029301"/>
                    <a:pt x="1373770" y="2312194"/>
                  </a:cubicBezTo>
                  <a:lnTo>
                    <a:pt x="1382342" y="2323624"/>
                  </a:lnTo>
                  <a:lnTo>
                    <a:pt x="1382342" y="2423636"/>
                  </a:lnTo>
                  <a:cubicBezTo>
                    <a:pt x="1382342" y="2428399"/>
                    <a:pt x="1370912" y="2441734"/>
                    <a:pt x="1358530" y="2450306"/>
                  </a:cubicBezTo>
                  <a:cubicBezTo>
                    <a:pt x="1374722" y="2462689"/>
                    <a:pt x="1378532" y="2473166"/>
                    <a:pt x="1377580" y="2485549"/>
                  </a:cubicBezTo>
                  <a:cubicBezTo>
                    <a:pt x="1376627" y="2503646"/>
                    <a:pt x="1353767" y="2518886"/>
                    <a:pt x="1342337" y="2519839"/>
                  </a:cubicBezTo>
                  <a:cubicBezTo>
                    <a:pt x="1325192" y="2521744"/>
                    <a:pt x="1293760" y="2513171"/>
                    <a:pt x="1289950" y="2501741"/>
                  </a:cubicBezTo>
                  <a:cubicBezTo>
                    <a:pt x="1286140" y="2489359"/>
                    <a:pt x="1285187" y="2486501"/>
                    <a:pt x="1282330" y="2480786"/>
                  </a:cubicBezTo>
                  <a:cubicBezTo>
                    <a:pt x="1277567" y="2476024"/>
                    <a:pt x="1256612" y="2471261"/>
                    <a:pt x="1254707" y="2467451"/>
                  </a:cubicBezTo>
                  <a:cubicBezTo>
                    <a:pt x="1252802" y="2463641"/>
                    <a:pt x="1251850" y="2453164"/>
                    <a:pt x="1254707" y="2445544"/>
                  </a:cubicBezTo>
                  <a:cubicBezTo>
                    <a:pt x="1256612" y="2439829"/>
                    <a:pt x="1259470" y="2436019"/>
                    <a:pt x="1262327" y="2433161"/>
                  </a:cubicBezTo>
                  <a:cubicBezTo>
                    <a:pt x="1246135" y="2427446"/>
                    <a:pt x="1234705" y="2422684"/>
                    <a:pt x="1234705" y="2422684"/>
                  </a:cubicBezTo>
                  <a:lnTo>
                    <a:pt x="1234705" y="2325529"/>
                  </a:lnTo>
                  <a:lnTo>
                    <a:pt x="1244230" y="2312194"/>
                  </a:lnTo>
                  <a:cubicBezTo>
                    <a:pt x="1244230" y="2312194"/>
                    <a:pt x="1222322" y="1866424"/>
                    <a:pt x="1210892" y="1837849"/>
                  </a:cubicBezTo>
                  <a:cubicBezTo>
                    <a:pt x="1199462" y="1816894"/>
                    <a:pt x="1186127" y="1797844"/>
                    <a:pt x="1173745" y="1786414"/>
                  </a:cubicBezTo>
                  <a:cubicBezTo>
                    <a:pt x="1161362" y="1785461"/>
                    <a:pt x="1112785" y="1793081"/>
                    <a:pt x="1097545" y="1792129"/>
                  </a:cubicBezTo>
                  <a:cubicBezTo>
                    <a:pt x="1082305" y="1791176"/>
                    <a:pt x="1039442" y="1775936"/>
                    <a:pt x="1021345" y="1767364"/>
                  </a:cubicBezTo>
                  <a:cubicBezTo>
                    <a:pt x="1008010" y="1768316"/>
                    <a:pt x="969910" y="1774031"/>
                    <a:pt x="942287" y="1777841"/>
                  </a:cubicBezTo>
                  <a:lnTo>
                    <a:pt x="813700" y="2176939"/>
                  </a:lnTo>
                  <a:cubicBezTo>
                    <a:pt x="814652" y="2183606"/>
                    <a:pt x="814652" y="2189321"/>
                    <a:pt x="815605" y="2191226"/>
                  </a:cubicBezTo>
                  <a:cubicBezTo>
                    <a:pt x="819415" y="2194084"/>
                    <a:pt x="826082" y="2198846"/>
                    <a:pt x="835607" y="2196941"/>
                  </a:cubicBezTo>
                  <a:cubicBezTo>
                    <a:pt x="834655" y="2181701"/>
                    <a:pt x="823225" y="1766411"/>
                    <a:pt x="823225" y="1766411"/>
                  </a:cubicBezTo>
                  <a:lnTo>
                    <a:pt x="816557" y="1763554"/>
                  </a:lnTo>
                  <a:cubicBezTo>
                    <a:pt x="815605" y="1775936"/>
                    <a:pt x="809890" y="2029301"/>
                    <a:pt x="812747" y="2140744"/>
                  </a:cubicBezTo>
                  <a:lnTo>
                    <a:pt x="928000" y="1778794"/>
                  </a:lnTo>
                  <a:lnTo>
                    <a:pt x="928000" y="1778794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Graphic 83">
              <a:extLst>
                <a:ext uri="{FF2B5EF4-FFF2-40B4-BE49-F238E27FC236}">
                  <a16:creationId xmlns:a16="http://schemas.microsoft.com/office/drawing/2014/main" id="{5FEA14B5-7DA2-4D9C-9350-A564D0036BCA}"/>
                </a:ext>
              </a:extLst>
            </p:cNvPr>
            <p:cNvSpPr/>
            <p:nvPr/>
          </p:nvSpPr>
          <p:spPr>
            <a:xfrm rot="15951581">
              <a:off x="898295" y="347856"/>
              <a:ext cx="651062" cy="2031311"/>
            </a:xfrm>
            <a:custGeom>
              <a:avLst/>
              <a:gdLst>
                <a:gd name="connsiteX0" fmla="*/ 499365 w 952500"/>
                <a:gd name="connsiteY0" fmla="*/ 2957036 h 2971800"/>
                <a:gd name="connsiteX1" fmla="*/ 492697 w 952500"/>
                <a:gd name="connsiteY1" fmla="*/ 2951321 h 2971800"/>
                <a:gd name="connsiteX2" fmla="*/ 492697 w 952500"/>
                <a:gd name="connsiteY2" fmla="*/ 2938939 h 2971800"/>
                <a:gd name="connsiteX3" fmla="*/ 950850 w 952500"/>
                <a:gd name="connsiteY3" fmla="*/ 2687479 h 2971800"/>
                <a:gd name="connsiteX4" fmla="*/ 810832 w 952500"/>
                <a:gd name="connsiteY4" fmla="*/ 2307431 h 2971800"/>
                <a:gd name="connsiteX5" fmla="*/ 818452 w 952500"/>
                <a:gd name="connsiteY5" fmla="*/ 2080736 h 2971800"/>
                <a:gd name="connsiteX6" fmla="*/ 872745 w 952500"/>
                <a:gd name="connsiteY6" fmla="*/ 1876901 h 2971800"/>
                <a:gd name="connsiteX7" fmla="*/ 833692 w 952500"/>
                <a:gd name="connsiteY7" fmla="*/ 1751171 h 2971800"/>
                <a:gd name="connsiteX8" fmla="*/ 808927 w 952500"/>
                <a:gd name="connsiteY8" fmla="*/ 1747361 h 2971800"/>
                <a:gd name="connsiteX9" fmla="*/ 640335 w 952500"/>
                <a:gd name="connsiteY9" fmla="*/ 1973104 h 2971800"/>
                <a:gd name="connsiteX10" fmla="*/ 554610 w 952500"/>
                <a:gd name="connsiteY10" fmla="*/ 1868329 h 2971800"/>
                <a:gd name="connsiteX11" fmla="*/ 518415 w 952500"/>
                <a:gd name="connsiteY11" fmla="*/ 544354 h 2971800"/>
                <a:gd name="connsiteX12" fmla="*/ 526035 w 952500"/>
                <a:gd name="connsiteY12" fmla="*/ 487204 h 2971800"/>
                <a:gd name="connsiteX13" fmla="*/ 564135 w 952500"/>
                <a:gd name="connsiteY13" fmla="*/ 420529 h 2971800"/>
                <a:gd name="connsiteX14" fmla="*/ 559372 w 952500"/>
                <a:gd name="connsiteY14" fmla="*/ 163354 h 2971800"/>
                <a:gd name="connsiteX15" fmla="*/ 600330 w 952500"/>
                <a:gd name="connsiteY15" fmla="*/ 7144 h 2971800"/>
                <a:gd name="connsiteX16" fmla="*/ 518415 w 952500"/>
                <a:gd name="connsiteY16" fmla="*/ 49054 h 2971800"/>
                <a:gd name="connsiteX17" fmla="*/ 493650 w 952500"/>
                <a:gd name="connsiteY17" fmla="*/ 91916 h 2971800"/>
                <a:gd name="connsiteX18" fmla="*/ 474600 w 952500"/>
                <a:gd name="connsiteY18" fmla="*/ 81439 h 2971800"/>
                <a:gd name="connsiteX19" fmla="*/ 475552 w 952500"/>
                <a:gd name="connsiteY19" fmla="*/ 64294 h 2971800"/>
                <a:gd name="connsiteX20" fmla="*/ 448882 w 952500"/>
                <a:gd name="connsiteY20" fmla="*/ 65246 h 2971800"/>
                <a:gd name="connsiteX21" fmla="*/ 444120 w 952500"/>
                <a:gd name="connsiteY21" fmla="*/ 72866 h 2971800"/>
                <a:gd name="connsiteX22" fmla="*/ 440310 w 952500"/>
                <a:gd name="connsiteY22" fmla="*/ 81439 h 2971800"/>
                <a:gd name="connsiteX23" fmla="*/ 453645 w 952500"/>
                <a:gd name="connsiteY23" fmla="*/ 104299 h 2971800"/>
                <a:gd name="connsiteX24" fmla="*/ 467932 w 952500"/>
                <a:gd name="connsiteY24" fmla="*/ 93821 h 2971800"/>
                <a:gd name="connsiteX25" fmla="*/ 486982 w 952500"/>
                <a:gd name="connsiteY25" fmla="*/ 104299 h 2971800"/>
                <a:gd name="connsiteX26" fmla="*/ 461265 w 952500"/>
                <a:gd name="connsiteY26" fmla="*/ 151924 h 2971800"/>
                <a:gd name="connsiteX27" fmla="*/ 442215 w 952500"/>
                <a:gd name="connsiteY27" fmla="*/ 141446 h 2971800"/>
                <a:gd name="connsiteX28" fmla="*/ 443167 w 952500"/>
                <a:gd name="connsiteY28" fmla="*/ 124301 h 2971800"/>
                <a:gd name="connsiteX29" fmla="*/ 416497 w 952500"/>
                <a:gd name="connsiteY29" fmla="*/ 125254 h 2971800"/>
                <a:gd name="connsiteX30" fmla="*/ 411735 w 952500"/>
                <a:gd name="connsiteY30" fmla="*/ 132874 h 2971800"/>
                <a:gd name="connsiteX31" fmla="*/ 407925 w 952500"/>
                <a:gd name="connsiteY31" fmla="*/ 141446 h 2971800"/>
                <a:gd name="connsiteX32" fmla="*/ 421260 w 952500"/>
                <a:gd name="connsiteY32" fmla="*/ 164306 h 2971800"/>
                <a:gd name="connsiteX33" fmla="*/ 435547 w 952500"/>
                <a:gd name="connsiteY33" fmla="*/ 153829 h 2971800"/>
                <a:gd name="connsiteX34" fmla="*/ 454597 w 952500"/>
                <a:gd name="connsiteY34" fmla="*/ 164306 h 2971800"/>
                <a:gd name="connsiteX35" fmla="*/ 429832 w 952500"/>
                <a:gd name="connsiteY35" fmla="*/ 212884 h 2971800"/>
                <a:gd name="connsiteX36" fmla="*/ 410782 w 952500"/>
                <a:gd name="connsiteY36" fmla="*/ 202406 h 2971800"/>
                <a:gd name="connsiteX37" fmla="*/ 411735 w 952500"/>
                <a:gd name="connsiteY37" fmla="*/ 185261 h 2971800"/>
                <a:gd name="connsiteX38" fmla="*/ 385065 w 952500"/>
                <a:gd name="connsiteY38" fmla="*/ 186214 h 2971800"/>
                <a:gd name="connsiteX39" fmla="*/ 380302 w 952500"/>
                <a:gd name="connsiteY39" fmla="*/ 193834 h 2971800"/>
                <a:gd name="connsiteX40" fmla="*/ 377445 w 952500"/>
                <a:gd name="connsiteY40" fmla="*/ 200501 h 2971800"/>
                <a:gd name="connsiteX41" fmla="*/ 390780 w 952500"/>
                <a:gd name="connsiteY41" fmla="*/ 223361 h 2971800"/>
                <a:gd name="connsiteX42" fmla="*/ 405067 w 952500"/>
                <a:gd name="connsiteY42" fmla="*/ 212884 h 2971800"/>
                <a:gd name="connsiteX43" fmla="*/ 425070 w 952500"/>
                <a:gd name="connsiteY43" fmla="*/ 223361 h 2971800"/>
                <a:gd name="connsiteX44" fmla="*/ 401257 w 952500"/>
                <a:gd name="connsiteY44" fmla="*/ 270986 h 2971800"/>
                <a:gd name="connsiteX45" fmla="*/ 382207 w 952500"/>
                <a:gd name="connsiteY45" fmla="*/ 260509 h 2971800"/>
                <a:gd name="connsiteX46" fmla="*/ 383160 w 952500"/>
                <a:gd name="connsiteY46" fmla="*/ 243364 h 2971800"/>
                <a:gd name="connsiteX47" fmla="*/ 356490 w 952500"/>
                <a:gd name="connsiteY47" fmla="*/ 244316 h 2971800"/>
                <a:gd name="connsiteX48" fmla="*/ 350775 w 952500"/>
                <a:gd name="connsiteY48" fmla="*/ 252889 h 2971800"/>
                <a:gd name="connsiteX49" fmla="*/ 346965 w 952500"/>
                <a:gd name="connsiteY49" fmla="*/ 261461 h 2971800"/>
                <a:gd name="connsiteX50" fmla="*/ 360300 w 952500"/>
                <a:gd name="connsiteY50" fmla="*/ 284321 h 2971800"/>
                <a:gd name="connsiteX51" fmla="*/ 374587 w 952500"/>
                <a:gd name="connsiteY51" fmla="*/ 273844 h 2971800"/>
                <a:gd name="connsiteX52" fmla="*/ 393637 w 952500"/>
                <a:gd name="connsiteY52" fmla="*/ 284321 h 2971800"/>
                <a:gd name="connsiteX53" fmla="*/ 369825 w 952500"/>
                <a:gd name="connsiteY53" fmla="*/ 331946 h 2971800"/>
                <a:gd name="connsiteX54" fmla="*/ 351727 w 952500"/>
                <a:gd name="connsiteY54" fmla="*/ 321469 h 2971800"/>
                <a:gd name="connsiteX55" fmla="*/ 352680 w 952500"/>
                <a:gd name="connsiteY55" fmla="*/ 304324 h 2971800"/>
                <a:gd name="connsiteX56" fmla="*/ 326010 w 952500"/>
                <a:gd name="connsiteY56" fmla="*/ 305276 h 2971800"/>
                <a:gd name="connsiteX57" fmla="*/ 321247 w 952500"/>
                <a:gd name="connsiteY57" fmla="*/ 312896 h 2971800"/>
                <a:gd name="connsiteX58" fmla="*/ 317437 w 952500"/>
                <a:gd name="connsiteY58" fmla="*/ 321469 h 2971800"/>
                <a:gd name="connsiteX59" fmla="*/ 330772 w 952500"/>
                <a:gd name="connsiteY59" fmla="*/ 344329 h 2971800"/>
                <a:gd name="connsiteX60" fmla="*/ 345060 w 952500"/>
                <a:gd name="connsiteY60" fmla="*/ 333851 h 2971800"/>
                <a:gd name="connsiteX61" fmla="*/ 364110 w 952500"/>
                <a:gd name="connsiteY61" fmla="*/ 344329 h 2971800"/>
                <a:gd name="connsiteX62" fmla="*/ 340297 w 952500"/>
                <a:gd name="connsiteY62" fmla="*/ 391954 h 2971800"/>
                <a:gd name="connsiteX63" fmla="*/ 321247 w 952500"/>
                <a:gd name="connsiteY63" fmla="*/ 381476 h 2971800"/>
                <a:gd name="connsiteX64" fmla="*/ 322200 w 952500"/>
                <a:gd name="connsiteY64" fmla="*/ 364331 h 2971800"/>
                <a:gd name="connsiteX65" fmla="*/ 295530 w 952500"/>
                <a:gd name="connsiteY65" fmla="*/ 365284 h 2971800"/>
                <a:gd name="connsiteX66" fmla="*/ 291720 w 952500"/>
                <a:gd name="connsiteY66" fmla="*/ 372904 h 2971800"/>
                <a:gd name="connsiteX67" fmla="*/ 287910 w 952500"/>
                <a:gd name="connsiteY67" fmla="*/ 381476 h 2971800"/>
                <a:gd name="connsiteX68" fmla="*/ 301245 w 952500"/>
                <a:gd name="connsiteY68" fmla="*/ 404336 h 2971800"/>
                <a:gd name="connsiteX69" fmla="*/ 315532 w 952500"/>
                <a:gd name="connsiteY69" fmla="*/ 393859 h 2971800"/>
                <a:gd name="connsiteX70" fmla="*/ 335535 w 952500"/>
                <a:gd name="connsiteY70" fmla="*/ 404336 h 2971800"/>
                <a:gd name="connsiteX71" fmla="*/ 319342 w 952500"/>
                <a:gd name="connsiteY71" fmla="*/ 443389 h 2971800"/>
                <a:gd name="connsiteX72" fmla="*/ 350775 w 952500"/>
                <a:gd name="connsiteY72" fmla="*/ 468154 h 2971800"/>
                <a:gd name="connsiteX73" fmla="*/ 406020 w 952500"/>
                <a:gd name="connsiteY73" fmla="*/ 558641 h 2971800"/>
                <a:gd name="connsiteX74" fmla="*/ 395542 w 952500"/>
                <a:gd name="connsiteY74" fmla="*/ 1814036 h 2971800"/>
                <a:gd name="connsiteX75" fmla="*/ 296482 w 952500"/>
                <a:gd name="connsiteY75" fmla="*/ 1829276 h 2971800"/>
                <a:gd name="connsiteX76" fmla="*/ 162180 w 952500"/>
                <a:gd name="connsiteY76" fmla="*/ 1512094 h 2971800"/>
                <a:gd name="connsiteX77" fmla="*/ 141225 w 952500"/>
                <a:gd name="connsiteY77" fmla="*/ 1506379 h 2971800"/>
                <a:gd name="connsiteX78" fmla="*/ 127890 w 952500"/>
                <a:gd name="connsiteY78" fmla="*/ 1938814 h 2971800"/>
                <a:gd name="connsiteX79" fmla="*/ 182182 w 952500"/>
                <a:gd name="connsiteY79" fmla="*/ 2125504 h 2971800"/>
                <a:gd name="connsiteX80" fmla="*/ 49785 w 952500"/>
                <a:gd name="connsiteY80" fmla="*/ 2469356 h 2971800"/>
                <a:gd name="connsiteX81" fmla="*/ 8827 w 952500"/>
                <a:gd name="connsiteY81" fmla="*/ 2671286 h 2971800"/>
                <a:gd name="connsiteX82" fmla="*/ 470790 w 952500"/>
                <a:gd name="connsiteY82" fmla="*/ 2937986 h 2971800"/>
                <a:gd name="connsiteX83" fmla="*/ 470790 w 952500"/>
                <a:gd name="connsiteY83" fmla="*/ 2949416 h 2971800"/>
                <a:gd name="connsiteX84" fmla="*/ 463170 w 952500"/>
                <a:gd name="connsiteY84" fmla="*/ 2957036 h 2971800"/>
                <a:gd name="connsiteX85" fmla="*/ 482220 w 952500"/>
                <a:gd name="connsiteY85" fmla="*/ 2969419 h 2971800"/>
                <a:gd name="connsiteX86" fmla="*/ 499365 w 952500"/>
                <a:gd name="connsiteY86" fmla="*/ 2957036 h 2971800"/>
                <a:gd name="connsiteX87" fmla="*/ 499365 w 952500"/>
                <a:gd name="connsiteY87" fmla="*/ 2957036 h 297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952500" h="2971800">
                  <a:moveTo>
                    <a:pt x="499365" y="2957036"/>
                  </a:moveTo>
                  <a:cubicBezTo>
                    <a:pt x="498412" y="2955131"/>
                    <a:pt x="495555" y="2953226"/>
                    <a:pt x="492697" y="2951321"/>
                  </a:cubicBezTo>
                  <a:lnTo>
                    <a:pt x="492697" y="2938939"/>
                  </a:lnTo>
                  <a:cubicBezTo>
                    <a:pt x="887985" y="2934176"/>
                    <a:pt x="946087" y="2778919"/>
                    <a:pt x="950850" y="2687479"/>
                  </a:cubicBezTo>
                  <a:cubicBezTo>
                    <a:pt x="959422" y="2533174"/>
                    <a:pt x="841312" y="2383631"/>
                    <a:pt x="810832" y="2307431"/>
                  </a:cubicBezTo>
                  <a:cubicBezTo>
                    <a:pt x="777495" y="2224564"/>
                    <a:pt x="809880" y="2094071"/>
                    <a:pt x="818452" y="2080736"/>
                  </a:cubicBezTo>
                  <a:cubicBezTo>
                    <a:pt x="828930" y="2066449"/>
                    <a:pt x="876555" y="1960721"/>
                    <a:pt x="872745" y="1876901"/>
                  </a:cubicBezTo>
                  <a:cubicBezTo>
                    <a:pt x="869887" y="1816894"/>
                    <a:pt x="841312" y="1758791"/>
                    <a:pt x="833692" y="1751171"/>
                  </a:cubicBezTo>
                  <a:cubicBezTo>
                    <a:pt x="826072" y="1743551"/>
                    <a:pt x="818452" y="1749266"/>
                    <a:pt x="808927" y="1747361"/>
                  </a:cubicBezTo>
                  <a:cubicBezTo>
                    <a:pt x="802260" y="1878806"/>
                    <a:pt x="699390" y="1972151"/>
                    <a:pt x="640335" y="1973104"/>
                  </a:cubicBezTo>
                  <a:cubicBezTo>
                    <a:pt x="558420" y="1973104"/>
                    <a:pt x="554610" y="1914049"/>
                    <a:pt x="554610" y="1868329"/>
                  </a:cubicBezTo>
                  <a:cubicBezTo>
                    <a:pt x="554610" y="1824514"/>
                    <a:pt x="518415" y="565309"/>
                    <a:pt x="518415" y="544354"/>
                  </a:cubicBezTo>
                  <a:cubicBezTo>
                    <a:pt x="518415" y="523399"/>
                    <a:pt x="514605" y="500539"/>
                    <a:pt x="526035" y="487204"/>
                  </a:cubicBezTo>
                  <a:cubicBezTo>
                    <a:pt x="537465" y="473869"/>
                    <a:pt x="560325" y="431959"/>
                    <a:pt x="564135" y="420529"/>
                  </a:cubicBezTo>
                  <a:cubicBezTo>
                    <a:pt x="552705" y="332899"/>
                    <a:pt x="553657" y="214789"/>
                    <a:pt x="559372" y="163354"/>
                  </a:cubicBezTo>
                  <a:cubicBezTo>
                    <a:pt x="563182" y="123349"/>
                    <a:pt x="585090" y="20479"/>
                    <a:pt x="600330" y="7144"/>
                  </a:cubicBezTo>
                  <a:cubicBezTo>
                    <a:pt x="579375" y="9049"/>
                    <a:pt x="539370" y="24289"/>
                    <a:pt x="518415" y="49054"/>
                  </a:cubicBezTo>
                  <a:cubicBezTo>
                    <a:pt x="514605" y="53816"/>
                    <a:pt x="505080" y="69056"/>
                    <a:pt x="493650" y="91916"/>
                  </a:cubicBezTo>
                  <a:lnTo>
                    <a:pt x="474600" y="81439"/>
                  </a:lnTo>
                  <a:cubicBezTo>
                    <a:pt x="478410" y="74771"/>
                    <a:pt x="483172" y="67151"/>
                    <a:pt x="475552" y="64294"/>
                  </a:cubicBezTo>
                  <a:cubicBezTo>
                    <a:pt x="467932" y="61436"/>
                    <a:pt x="452692" y="59531"/>
                    <a:pt x="448882" y="65246"/>
                  </a:cubicBezTo>
                  <a:lnTo>
                    <a:pt x="444120" y="72866"/>
                  </a:lnTo>
                  <a:lnTo>
                    <a:pt x="440310" y="81439"/>
                  </a:lnTo>
                  <a:cubicBezTo>
                    <a:pt x="436500" y="87154"/>
                    <a:pt x="446977" y="99536"/>
                    <a:pt x="453645" y="104299"/>
                  </a:cubicBezTo>
                  <a:cubicBezTo>
                    <a:pt x="460312" y="109061"/>
                    <a:pt x="464122" y="100489"/>
                    <a:pt x="467932" y="93821"/>
                  </a:cubicBezTo>
                  <a:lnTo>
                    <a:pt x="486982" y="104299"/>
                  </a:lnTo>
                  <a:cubicBezTo>
                    <a:pt x="479362" y="118586"/>
                    <a:pt x="470790" y="134779"/>
                    <a:pt x="461265" y="151924"/>
                  </a:cubicBezTo>
                  <a:lnTo>
                    <a:pt x="442215" y="141446"/>
                  </a:lnTo>
                  <a:cubicBezTo>
                    <a:pt x="446025" y="134779"/>
                    <a:pt x="450787" y="127159"/>
                    <a:pt x="443167" y="124301"/>
                  </a:cubicBezTo>
                  <a:cubicBezTo>
                    <a:pt x="435547" y="121444"/>
                    <a:pt x="420307" y="119539"/>
                    <a:pt x="416497" y="125254"/>
                  </a:cubicBezTo>
                  <a:lnTo>
                    <a:pt x="411735" y="132874"/>
                  </a:lnTo>
                  <a:lnTo>
                    <a:pt x="407925" y="141446"/>
                  </a:lnTo>
                  <a:cubicBezTo>
                    <a:pt x="404115" y="147161"/>
                    <a:pt x="414592" y="159544"/>
                    <a:pt x="421260" y="164306"/>
                  </a:cubicBezTo>
                  <a:cubicBezTo>
                    <a:pt x="427927" y="169069"/>
                    <a:pt x="431737" y="160496"/>
                    <a:pt x="435547" y="153829"/>
                  </a:cubicBezTo>
                  <a:lnTo>
                    <a:pt x="454597" y="164306"/>
                  </a:lnTo>
                  <a:cubicBezTo>
                    <a:pt x="446977" y="179546"/>
                    <a:pt x="438405" y="195739"/>
                    <a:pt x="429832" y="212884"/>
                  </a:cubicBezTo>
                  <a:lnTo>
                    <a:pt x="410782" y="202406"/>
                  </a:lnTo>
                  <a:cubicBezTo>
                    <a:pt x="414592" y="195739"/>
                    <a:pt x="419355" y="188119"/>
                    <a:pt x="411735" y="185261"/>
                  </a:cubicBezTo>
                  <a:cubicBezTo>
                    <a:pt x="404115" y="182404"/>
                    <a:pt x="388875" y="180499"/>
                    <a:pt x="385065" y="186214"/>
                  </a:cubicBezTo>
                  <a:lnTo>
                    <a:pt x="380302" y="193834"/>
                  </a:lnTo>
                  <a:lnTo>
                    <a:pt x="377445" y="200501"/>
                  </a:lnTo>
                  <a:cubicBezTo>
                    <a:pt x="373635" y="206216"/>
                    <a:pt x="384112" y="218599"/>
                    <a:pt x="390780" y="223361"/>
                  </a:cubicBezTo>
                  <a:cubicBezTo>
                    <a:pt x="397447" y="228124"/>
                    <a:pt x="401257" y="219551"/>
                    <a:pt x="405067" y="212884"/>
                  </a:cubicBezTo>
                  <a:lnTo>
                    <a:pt x="425070" y="223361"/>
                  </a:lnTo>
                  <a:cubicBezTo>
                    <a:pt x="417450" y="239554"/>
                    <a:pt x="408877" y="255746"/>
                    <a:pt x="401257" y="270986"/>
                  </a:cubicBezTo>
                  <a:lnTo>
                    <a:pt x="382207" y="260509"/>
                  </a:lnTo>
                  <a:cubicBezTo>
                    <a:pt x="386017" y="253841"/>
                    <a:pt x="390780" y="246221"/>
                    <a:pt x="383160" y="243364"/>
                  </a:cubicBezTo>
                  <a:cubicBezTo>
                    <a:pt x="375540" y="240506"/>
                    <a:pt x="360300" y="238601"/>
                    <a:pt x="356490" y="244316"/>
                  </a:cubicBezTo>
                  <a:lnTo>
                    <a:pt x="350775" y="252889"/>
                  </a:lnTo>
                  <a:lnTo>
                    <a:pt x="346965" y="261461"/>
                  </a:lnTo>
                  <a:cubicBezTo>
                    <a:pt x="343155" y="267176"/>
                    <a:pt x="353632" y="279559"/>
                    <a:pt x="360300" y="284321"/>
                  </a:cubicBezTo>
                  <a:cubicBezTo>
                    <a:pt x="366967" y="289084"/>
                    <a:pt x="370777" y="280511"/>
                    <a:pt x="374587" y="273844"/>
                  </a:cubicBezTo>
                  <a:lnTo>
                    <a:pt x="393637" y="284321"/>
                  </a:lnTo>
                  <a:cubicBezTo>
                    <a:pt x="385065" y="300514"/>
                    <a:pt x="377445" y="316706"/>
                    <a:pt x="369825" y="331946"/>
                  </a:cubicBezTo>
                  <a:lnTo>
                    <a:pt x="351727" y="321469"/>
                  </a:lnTo>
                  <a:cubicBezTo>
                    <a:pt x="355537" y="314801"/>
                    <a:pt x="360300" y="307181"/>
                    <a:pt x="352680" y="304324"/>
                  </a:cubicBezTo>
                  <a:cubicBezTo>
                    <a:pt x="345060" y="301466"/>
                    <a:pt x="329820" y="299561"/>
                    <a:pt x="326010" y="305276"/>
                  </a:cubicBezTo>
                  <a:lnTo>
                    <a:pt x="321247" y="312896"/>
                  </a:lnTo>
                  <a:lnTo>
                    <a:pt x="317437" y="321469"/>
                  </a:lnTo>
                  <a:cubicBezTo>
                    <a:pt x="313627" y="327184"/>
                    <a:pt x="324105" y="339566"/>
                    <a:pt x="330772" y="344329"/>
                  </a:cubicBezTo>
                  <a:cubicBezTo>
                    <a:pt x="337440" y="349091"/>
                    <a:pt x="341250" y="340519"/>
                    <a:pt x="345060" y="333851"/>
                  </a:cubicBezTo>
                  <a:lnTo>
                    <a:pt x="364110" y="344329"/>
                  </a:lnTo>
                  <a:cubicBezTo>
                    <a:pt x="355537" y="361474"/>
                    <a:pt x="347917" y="377666"/>
                    <a:pt x="340297" y="391954"/>
                  </a:cubicBezTo>
                  <a:lnTo>
                    <a:pt x="321247" y="381476"/>
                  </a:lnTo>
                  <a:cubicBezTo>
                    <a:pt x="325057" y="374809"/>
                    <a:pt x="329820" y="367189"/>
                    <a:pt x="322200" y="364331"/>
                  </a:cubicBezTo>
                  <a:cubicBezTo>
                    <a:pt x="314580" y="361474"/>
                    <a:pt x="299340" y="359569"/>
                    <a:pt x="295530" y="365284"/>
                  </a:cubicBezTo>
                  <a:lnTo>
                    <a:pt x="291720" y="372904"/>
                  </a:lnTo>
                  <a:lnTo>
                    <a:pt x="287910" y="381476"/>
                  </a:lnTo>
                  <a:cubicBezTo>
                    <a:pt x="284100" y="388144"/>
                    <a:pt x="294577" y="399574"/>
                    <a:pt x="301245" y="404336"/>
                  </a:cubicBezTo>
                  <a:cubicBezTo>
                    <a:pt x="307912" y="409099"/>
                    <a:pt x="311722" y="400526"/>
                    <a:pt x="315532" y="393859"/>
                  </a:cubicBezTo>
                  <a:lnTo>
                    <a:pt x="335535" y="404336"/>
                  </a:lnTo>
                  <a:cubicBezTo>
                    <a:pt x="325057" y="426244"/>
                    <a:pt x="321247" y="438626"/>
                    <a:pt x="319342" y="443389"/>
                  </a:cubicBezTo>
                  <a:cubicBezTo>
                    <a:pt x="323152" y="456724"/>
                    <a:pt x="339345" y="464344"/>
                    <a:pt x="350775" y="468154"/>
                  </a:cubicBezTo>
                  <a:cubicBezTo>
                    <a:pt x="402210" y="485299"/>
                    <a:pt x="406020" y="544354"/>
                    <a:pt x="406020" y="558641"/>
                  </a:cubicBezTo>
                  <a:cubicBezTo>
                    <a:pt x="406020" y="575786"/>
                    <a:pt x="393637" y="1768316"/>
                    <a:pt x="395542" y="1814036"/>
                  </a:cubicBezTo>
                  <a:cubicBezTo>
                    <a:pt x="382207" y="1829276"/>
                    <a:pt x="319342" y="1834991"/>
                    <a:pt x="296482" y="1829276"/>
                  </a:cubicBezTo>
                  <a:cubicBezTo>
                    <a:pt x="161227" y="1795939"/>
                    <a:pt x="158370" y="1533049"/>
                    <a:pt x="162180" y="1512094"/>
                  </a:cubicBezTo>
                  <a:cubicBezTo>
                    <a:pt x="165990" y="1491139"/>
                    <a:pt x="160275" y="1485424"/>
                    <a:pt x="141225" y="1506379"/>
                  </a:cubicBezTo>
                  <a:cubicBezTo>
                    <a:pt x="16447" y="1640681"/>
                    <a:pt x="103125" y="1878806"/>
                    <a:pt x="127890" y="1938814"/>
                  </a:cubicBezTo>
                  <a:cubicBezTo>
                    <a:pt x="162180" y="2024539"/>
                    <a:pt x="182182" y="2079784"/>
                    <a:pt x="182182" y="2125504"/>
                  </a:cubicBezTo>
                  <a:cubicBezTo>
                    <a:pt x="182182" y="2232184"/>
                    <a:pt x="68835" y="2427446"/>
                    <a:pt x="49785" y="2469356"/>
                  </a:cubicBezTo>
                  <a:cubicBezTo>
                    <a:pt x="20257" y="2534126"/>
                    <a:pt x="1207" y="2587466"/>
                    <a:pt x="8827" y="2671286"/>
                  </a:cubicBezTo>
                  <a:cubicBezTo>
                    <a:pt x="33592" y="2929414"/>
                    <a:pt x="393637" y="2937986"/>
                    <a:pt x="470790" y="2937986"/>
                  </a:cubicBezTo>
                  <a:lnTo>
                    <a:pt x="470790" y="2949416"/>
                  </a:lnTo>
                  <a:cubicBezTo>
                    <a:pt x="467932" y="2951321"/>
                    <a:pt x="464122" y="2954179"/>
                    <a:pt x="463170" y="2957036"/>
                  </a:cubicBezTo>
                  <a:cubicBezTo>
                    <a:pt x="467932" y="2963704"/>
                    <a:pt x="473647" y="2969419"/>
                    <a:pt x="482220" y="2969419"/>
                  </a:cubicBezTo>
                  <a:cubicBezTo>
                    <a:pt x="487935" y="2969419"/>
                    <a:pt x="494602" y="2963704"/>
                    <a:pt x="499365" y="2957036"/>
                  </a:cubicBezTo>
                  <a:lnTo>
                    <a:pt x="499365" y="2957036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Graphic 85">
              <a:extLst>
                <a:ext uri="{FF2B5EF4-FFF2-40B4-BE49-F238E27FC236}">
                  <a16:creationId xmlns:a16="http://schemas.microsoft.com/office/drawing/2014/main" id="{9C61E160-C414-4C6F-BE78-8F4B9E1C25EA}"/>
                </a:ext>
              </a:extLst>
            </p:cNvPr>
            <p:cNvSpPr/>
            <p:nvPr/>
          </p:nvSpPr>
          <p:spPr>
            <a:xfrm rot="16200000">
              <a:off x="264175" y="1583473"/>
              <a:ext cx="2118266" cy="1976223"/>
            </a:xfrm>
            <a:custGeom>
              <a:avLst/>
              <a:gdLst>
                <a:gd name="connsiteX0" fmla="*/ 5653879 w 7350919"/>
                <a:gd name="connsiteY0" fmla="*/ 1446 h 6858000"/>
                <a:gd name="connsiteX1" fmla="*/ 5704457 w 7350919"/>
                <a:gd name="connsiteY1" fmla="*/ 9590 h 6858000"/>
                <a:gd name="connsiteX2" fmla="*/ 5707028 w 7350919"/>
                <a:gd name="connsiteY2" fmla="*/ 35736 h 6858000"/>
                <a:gd name="connsiteX3" fmla="*/ 5813756 w 7350919"/>
                <a:gd name="connsiteY3" fmla="*/ 156180 h 6858000"/>
                <a:gd name="connsiteX4" fmla="*/ 6093220 w 7350919"/>
                <a:gd name="connsiteY4" fmla="*/ 466504 h 6858000"/>
                <a:gd name="connsiteX5" fmla="*/ 5808184 w 7350919"/>
                <a:gd name="connsiteY5" fmla="*/ 505509 h 6858000"/>
                <a:gd name="connsiteX6" fmla="*/ 5840331 w 7350919"/>
                <a:gd name="connsiteY6" fmla="*/ 657242 h 6858000"/>
                <a:gd name="connsiteX7" fmla="*/ 5864334 w 7350919"/>
                <a:gd name="connsiteY7" fmla="*/ 646098 h 6858000"/>
                <a:gd name="connsiteX8" fmla="*/ 5833044 w 7350919"/>
                <a:gd name="connsiteY8" fmla="*/ 758826 h 6858000"/>
                <a:gd name="connsiteX9" fmla="*/ 5837759 w 7350919"/>
                <a:gd name="connsiteY9" fmla="*/ 875841 h 6858000"/>
                <a:gd name="connsiteX10" fmla="*/ 5818900 w 7350919"/>
                <a:gd name="connsiteY10" fmla="*/ 881413 h 6858000"/>
                <a:gd name="connsiteX11" fmla="*/ 5851047 w 7350919"/>
                <a:gd name="connsiteY11" fmla="*/ 1800385 h 6858000"/>
                <a:gd name="connsiteX12" fmla="*/ 6005780 w 7350919"/>
                <a:gd name="connsiteY12" fmla="*/ 1869822 h 6858000"/>
                <a:gd name="connsiteX13" fmla="*/ 6221379 w 7350919"/>
                <a:gd name="connsiteY13" fmla="*/ 1859535 h 6858000"/>
                <a:gd name="connsiteX14" fmla="*/ 6471696 w 7350919"/>
                <a:gd name="connsiteY14" fmla="*/ 1853535 h 6858000"/>
                <a:gd name="connsiteX15" fmla="*/ 6471696 w 7350919"/>
                <a:gd name="connsiteY15" fmla="*/ 1816244 h 6858000"/>
                <a:gd name="connsiteX16" fmla="*/ 6493127 w 7350919"/>
                <a:gd name="connsiteY16" fmla="*/ 1808100 h 6858000"/>
                <a:gd name="connsiteX17" fmla="*/ 6495699 w 7350919"/>
                <a:gd name="connsiteY17" fmla="*/ 1786669 h 6858000"/>
                <a:gd name="connsiteX18" fmla="*/ 6482411 w 7350919"/>
                <a:gd name="connsiteY18" fmla="*/ 1775954 h 6858000"/>
                <a:gd name="connsiteX19" fmla="*/ 6490555 w 7350919"/>
                <a:gd name="connsiteY19" fmla="*/ 1765238 h 6858000"/>
                <a:gd name="connsiteX20" fmla="*/ 6482411 w 7350919"/>
                <a:gd name="connsiteY20" fmla="*/ 1749379 h 6858000"/>
                <a:gd name="connsiteX21" fmla="*/ 6492698 w 7350919"/>
                <a:gd name="connsiteY21" fmla="*/ 1741664 h 6858000"/>
                <a:gd name="connsiteX22" fmla="*/ 6481554 w 7350919"/>
                <a:gd name="connsiteY22" fmla="*/ 1713803 h 6858000"/>
                <a:gd name="connsiteX23" fmla="*/ 6445550 w 7350919"/>
                <a:gd name="connsiteY23" fmla="*/ 1725376 h 6858000"/>
                <a:gd name="connsiteX24" fmla="*/ 6394972 w 7350919"/>
                <a:gd name="connsiteY24" fmla="*/ 1725376 h 6858000"/>
                <a:gd name="connsiteX25" fmla="*/ 6427976 w 7350919"/>
                <a:gd name="connsiteY25" fmla="*/ 1625935 h 6858000"/>
                <a:gd name="connsiteX26" fmla="*/ 6448121 w 7350919"/>
                <a:gd name="connsiteY26" fmla="*/ 1624220 h 6858000"/>
                <a:gd name="connsiteX27" fmla="*/ 6485412 w 7350919"/>
                <a:gd name="connsiteY27" fmla="*/ 1673084 h 6858000"/>
                <a:gd name="connsiteX28" fmla="*/ 6517130 w 7350919"/>
                <a:gd name="connsiteY28" fmla="*/ 1626364 h 6858000"/>
                <a:gd name="connsiteX29" fmla="*/ 6546277 w 7350919"/>
                <a:gd name="connsiteY29" fmla="*/ 1628935 h 6858000"/>
                <a:gd name="connsiteX30" fmla="*/ 6580995 w 7350919"/>
                <a:gd name="connsiteY30" fmla="*/ 1640079 h 6858000"/>
                <a:gd name="connsiteX31" fmla="*/ 6567708 w 7350919"/>
                <a:gd name="connsiteY31" fmla="*/ 1648223 h 6858000"/>
                <a:gd name="connsiteX32" fmla="*/ 6571994 w 7350919"/>
                <a:gd name="connsiteY32" fmla="*/ 1754951 h 6858000"/>
                <a:gd name="connsiteX33" fmla="*/ 6547134 w 7350919"/>
                <a:gd name="connsiteY33" fmla="*/ 1772953 h 6858000"/>
                <a:gd name="connsiteX34" fmla="*/ 6574137 w 7350919"/>
                <a:gd name="connsiteY34" fmla="*/ 1781097 h 6858000"/>
                <a:gd name="connsiteX35" fmla="*/ 6562135 w 7350919"/>
                <a:gd name="connsiteY35" fmla="*/ 1787098 h 6858000"/>
                <a:gd name="connsiteX36" fmla="*/ 6559564 w 7350919"/>
                <a:gd name="connsiteY36" fmla="*/ 1808100 h 6858000"/>
                <a:gd name="connsiteX37" fmla="*/ 6578423 w 7350919"/>
                <a:gd name="connsiteY37" fmla="*/ 1824388 h 6858000"/>
                <a:gd name="connsiteX38" fmla="*/ 6575852 w 7350919"/>
                <a:gd name="connsiteY38" fmla="*/ 1858678 h 6858000"/>
                <a:gd name="connsiteX39" fmla="*/ 6637145 w 7350919"/>
                <a:gd name="connsiteY39" fmla="*/ 2135999 h 6858000"/>
                <a:gd name="connsiteX40" fmla="*/ 6637145 w 7350919"/>
                <a:gd name="connsiteY40" fmla="*/ 2184005 h 6858000"/>
                <a:gd name="connsiteX41" fmla="*/ 6600712 w 7350919"/>
                <a:gd name="connsiteY41" fmla="*/ 2211008 h 6858000"/>
                <a:gd name="connsiteX42" fmla="*/ 6570279 w 7350919"/>
                <a:gd name="connsiteY42" fmla="*/ 2226867 h 6858000"/>
                <a:gd name="connsiteX43" fmla="*/ 6562564 w 7350919"/>
                <a:gd name="connsiteY43" fmla="*/ 2309163 h 6858000"/>
                <a:gd name="connsiteX44" fmla="*/ 6546705 w 7350919"/>
                <a:gd name="connsiteY44" fmla="*/ 2314735 h 6858000"/>
                <a:gd name="connsiteX45" fmla="*/ 6520130 w 7350919"/>
                <a:gd name="connsiteY45" fmla="*/ 3374725 h 6858000"/>
                <a:gd name="connsiteX46" fmla="*/ 6543276 w 7350919"/>
                <a:gd name="connsiteY46" fmla="*/ 3383726 h 6858000"/>
                <a:gd name="connsiteX47" fmla="*/ 6546705 w 7350919"/>
                <a:gd name="connsiteY47" fmla="*/ 3425731 h 6858000"/>
                <a:gd name="connsiteX48" fmla="*/ 6606284 w 7350919"/>
                <a:gd name="connsiteY48" fmla="*/ 3443733 h 6858000"/>
                <a:gd name="connsiteX49" fmla="*/ 6602426 w 7350919"/>
                <a:gd name="connsiteY49" fmla="*/ 3527315 h 6858000"/>
                <a:gd name="connsiteX50" fmla="*/ 6546705 w 7350919"/>
                <a:gd name="connsiteY50" fmla="*/ 3538031 h 6858000"/>
                <a:gd name="connsiteX51" fmla="*/ 6538990 w 7350919"/>
                <a:gd name="connsiteY51" fmla="*/ 3628899 h 6858000"/>
                <a:gd name="connsiteX52" fmla="*/ 6525702 w 7350919"/>
                <a:gd name="connsiteY52" fmla="*/ 3651188 h 6858000"/>
                <a:gd name="connsiteX53" fmla="*/ 6509415 w 7350919"/>
                <a:gd name="connsiteY53" fmla="*/ 4358848 h 6858000"/>
                <a:gd name="connsiteX54" fmla="*/ 6577137 w 7350919"/>
                <a:gd name="connsiteY54" fmla="*/ 4404282 h 6858000"/>
                <a:gd name="connsiteX55" fmla="*/ 6754160 w 7350919"/>
                <a:gd name="connsiteY55" fmla="*/ 4888200 h 6858000"/>
                <a:gd name="connsiteX56" fmla="*/ 6762732 w 7350919"/>
                <a:gd name="connsiteY56" fmla="*/ 4934492 h 6858000"/>
                <a:gd name="connsiteX57" fmla="*/ 6935897 w 7350919"/>
                <a:gd name="connsiteY57" fmla="*/ 5429982 h 6858000"/>
                <a:gd name="connsiteX58" fmla="*/ 6977902 w 7350919"/>
                <a:gd name="connsiteY58" fmla="*/ 5495562 h 6858000"/>
                <a:gd name="connsiteX59" fmla="*/ 6970615 w 7350919"/>
                <a:gd name="connsiteY59" fmla="*/ 5502848 h 6858000"/>
                <a:gd name="connsiteX60" fmla="*/ 6974044 w 7350919"/>
                <a:gd name="connsiteY60" fmla="*/ 5513135 h 6858000"/>
                <a:gd name="connsiteX61" fmla="*/ 6969329 w 7350919"/>
                <a:gd name="connsiteY61" fmla="*/ 5518279 h 6858000"/>
                <a:gd name="connsiteX62" fmla="*/ 6976616 w 7350919"/>
                <a:gd name="connsiteY62" fmla="*/ 5530709 h 6858000"/>
                <a:gd name="connsiteX63" fmla="*/ 6986474 w 7350919"/>
                <a:gd name="connsiteY63" fmla="*/ 5552997 h 6858000"/>
                <a:gd name="connsiteX64" fmla="*/ 6986903 w 7350919"/>
                <a:gd name="connsiteY64" fmla="*/ 5590288 h 6858000"/>
                <a:gd name="connsiteX65" fmla="*/ 6863888 w 7350919"/>
                <a:gd name="connsiteY65" fmla="*/ 5559856 h 6858000"/>
                <a:gd name="connsiteX66" fmla="*/ 6857458 w 7350919"/>
                <a:gd name="connsiteY66" fmla="*/ 5545282 h 6858000"/>
                <a:gd name="connsiteX67" fmla="*/ 6860459 w 7350919"/>
                <a:gd name="connsiteY67" fmla="*/ 5529423 h 6858000"/>
                <a:gd name="connsiteX68" fmla="*/ 6867317 w 7350919"/>
                <a:gd name="connsiteY68" fmla="*/ 5522993 h 6858000"/>
                <a:gd name="connsiteX69" fmla="*/ 6882747 w 7350919"/>
                <a:gd name="connsiteY69" fmla="*/ 5469415 h 6858000"/>
                <a:gd name="connsiteX70" fmla="*/ 6717298 w 7350919"/>
                <a:gd name="connsiteY70" fmla="*/ 4963638 h 6858000"/>
                <a:gd name="connsiteX71" fmla="*/ 6690723 w 7350919"/>
                <a:gd name="connsiteY71" fmla="*/ 4971782 h 6858000"/>
                <a:gd name="connsiteX72" fmla="*/ 6853172 w 7350919"/>
                <a:gd name="connsiteY72" fmla="*/ 5733449 h 6858000"/>
                <a:gd name="connsiteX73" fmla="*/ 7205073 w 7350919"/>
                <a:gd name="connsiteY73" fmla="*/ 5975622 h 6858000"/>
                <a:gd name="connsiteX74" fmla="*/ 7350377 w 7350919"/>
                <a:gd name="connsiteY74" fmla="*/ 6108066 h 6858000"/>
                <a:gd name="connsiteX75" fmla="*/ 7184499 w 7350919"/>
                <a:gd name="connsiteY75" fmla="*/ 6113639 h 6858000"/>
                <a:gd name="connsiteX76" fmla="*/ 7176355 w 7350919"/>
                <a:gd name="connsiteY76" fmla="*/ 6105923 h 6858000"/>
                <a:gd name="connsiteX77" fmla="*/ 7181499 w 7350919"/>
                <a:gd name="connsiteY77" fmla="*/ 6100352 h 6858000"/>
                <a:gd name="connsiteX78" fmla="*/ 7163068 w 7350919"/>
                <a:gd name="connsiteY78" fmla="*/ 6090493 h 6858000"/>
                <a:gd name="connsiteX79" fmla="*/ 7168211 w 7350919"/>
                <a:gd name="connsiteY79" fmla="*/ 6081920 h 6858000"/>
                <a:gd name="connsiteX80" fmla="*/ 7148495 w 7350919"/>
                <a:gd name="connsiteY80" fmla="*/ 6031343 h 6858000"/>
                <a:gd name="connsiteX81" fmla="*/ 6877175 w 7350919"/>
                <a:gd name="connsiteY81" fmla="*/ 5842748 h 6858000"/>
                <a:gd name="connsiteX82" fmla="*/ 6893034 w 7350919"/>
                <a:gd name="connsiteY82" fmla="*/ 5940474 h 6858000"/>
                <a:gd name="connsiteX83" fmla="*/ 6930324 w 7350919"/>
                <a:gd name="connsiteY83" fmla="*/ 6009483 h 6858000"/>
                <a:gd name="connsiteX84" fmla="*/ 6920895 w 7350919"/>
                <a:gd name="connsiteY84" fmla="*/ 6021056 h 6858000"/>
                <a:gd name="connsiteX85" fmla="*/ 6934182 w 7350919"/>
                <a:gd name="connsiteY85" fmla="*/ 6036486 h 6858000"/>
                <a:gd name="connsiteX86" fmla="*/ 6925610 w 7350919"/>
                <a:gd name="connsiteY86" fmla="*/ 6046773 h 6858000"/>
                <a:gd name="connsiteX87" fmla="*/ 6936754 w 7350919"/>
                <a:gd name="connsiteY87" fmla="*/ 6058346 h 6858000"/>
                <a:gd name="connsiteX88" fmla="*/ 6929039 w 7350919"/>
                <a:gd name="connsiteY88" fmla="*/ 6063918 h 6858000"/>
                <a:gd name="connsiteX89" fmla="*/ 6946184 w 7350919"/>
                <a:gd name="connsiteY89" fmla="*/ 6085350 h 6858000"/>
                <a:gd name="connsiteX90" fmla="*/ 6953042 w 7350919"/>
                <a:gd name="connsiteY90" fmla="*/ 6119211 h 6858000"/>
                <a:gd name="connsiteX91" fmla="*/ 6874603 w 7350919"/>
                <a:gd name="connsiteY91" fmla="*/ 6140213 h 6858000"/>
                <a:gd name="connsiteX92" fmla="*/ 6820597 w 7350919"/>
                <a:gd name="connsiteY92" fmla="*/ 6057061 h 6858000"/>
                <a:gd name="connsiteX93" fmla="*/ 6824883 w 7350919"/>
                <a:gd name="connsiteY93" fmla="*/ 6033057 h 6858000"/>
                <a:gd name="connsiteX94" fmla="*/ 6824026 w 7350919"/>
                <a:gd name="connsiteY94" fmla="*/ 6009912 h 6858000"/>
                <a:gd name="connsiteX95" fmla="*/ 6831741 w 7350919"/>
                <a:gd name="connsiteY95" fmla="*/ 6004339 h 6858000"/>
                <a:gd name="connsiteX96" fmla="*/ 6817596 w 7350919"/>
                <a:gd name="connsiteY96" fmla="*/ 5988051 h 6858000"/>
                <a:gd name="connsiteX97" fmla="*/ 6847171 w 7350919"/>
                <a:gd name="connsiteY97" fmla="*/ 5940474 h 6858000"/>
                <a:gd name="connsiteX98" fmla="*/ 6831312 w 7350919"/>
                <a:gd name="connsiteY98" fmla="*/ 5813173 h 6858000"/>
                <a:gd name="connsiteX99" fmla="*/ 6626001 w 7350919"/>
                <a:gd name="connsiteY99" fmla="*/ 5696158 h 6858000"/>
                <a:gd name="connsiteX100" fmla="*/ 6617857 w 7350919"/>
                <a:gd name="connsiteY100" fmla="*/ 5765596 h 6858000"/>
                <a:gd name="connsiteX101" fmla="*/ 6343537 w 7350919"/>
                <a:gd name="connsiteY101" fmla="*/ 5811458 h 6858000"/>
                <a:gd name="connsiteX102" fmla="*/ 6034070 w 7350919"/>
                <a:gd name="connsiteY102" fmla="*/ 6029200 h 6858000"/>
                <a:gd name="connsiteX103" fmla="*/ 6031498 w 7350919"/>
                <a:gd name="connsiteY103" fmla="*/ 6050202 h 6858000"/>
                <a:gd name="connsiteX104" fmla="*/ 5947059 w 7350919"/>
                <a:gd name="connsiteY104" fmla="*/ 6060918 h 6858000"/>
                <a:gd name="connsiteX105" fmla="*/ 5872049 w 7350919"/>
                <a:gd name="connsiteY105" fmla="*/ 6084921 h 6858000"/>
                <a:gd name="connsiteX106" fmla="*/ 5846761 w 7350919"/>
                <a:gd name="connsiteY106" fmla="*/ 6112353 h 6858000"/>
                <a:gd name="connsiteX107" fmla="*/ 5839045 w 7350919"/>
                <a:gd name="connsiteY107" fmla="*/ 6098208 h 6858000"/>
                <a:gd name="connsiteX108" fmla="*/ 5818042 w 7350919"/>
                <a:gd name="connsiteY108" fmla="*/ 6111924 h 6858000"/>
                <a:gd name="connsiteX109" fmla="*/ 5800040 w 7350919"/>
                <a:gd name="connsiteY109" fmla="*/ 6101637 h 6858000"/>
                <a:gd name="connsiteX110" fmla="*/ 5767465 w 7350919"/>
                <a:gd name="connsiteY110" fmla="*/ 6047202 h 6858000"/>
                <a:gd name="connsiteX111" fmla="*/ 5645307 w 7350919"/>
                <a:gd name="connsiteY111" fmla="*/ 6640419 h 6858000"/>
                <a:gd name="connsiteX112" fmla="*/ 5663737 w 7350919"/>
                <a:gd name="connsiteY112" fmla="*/ 6723143 h 6858000"/>
                <a:gd name="connsiteX113" fmla="*/ 5654308 w 7350919"/>
                <a:gd name="connsiteY113" fmla="*/ 6752290 h 6858000"/>
                <a:gd name="connsiteX114" fmla="*/ 5648736 w 7350919"/>
                <a:gd name="connsiteY114" fmla="*/ 6759148 h 6858000"/>
                <a:gd name="connsiteX115" fmla="*/ 5654736 w 7350919"/>
                <a:gd name="connsiteY115" fmla="*/ 6774578 h 6858000"/>
                <a:gd name="connsiteX116" fmla="*/ 5655593 w 7350919"/>
                <a:gd name="connsiteY116" fmla="*/ 6802010 h 6858000"/>
                <a:gd name="connsiteX117" fmla="*/ 5640163 w 7350919"/>
                <a:gd name="connsiteY117" fmla="*/ 6859018 h 6858000"/>
                <a:gd name="connsiteX118" fmla="*/ 5639735 w 7350919"/>
                <a:gd name="connsiteY118" fmla="*/ 6860303 h 6858000"/>
                <a:gd name="connsiteX119" fmla="*/ 5635448 w 7350919"/>
                <a:gd name="connsiteY119" fmla="*/ 6860303 h 6858000"/>
                <a:gd name="connsiteX120" fmla="*/ 5551438 w 7350919"/>
                <a:gd name="connsiteY120" fmla="*/ 6775864 h 6858000"/>
                <a:gd name="connsiteX121" fmla="*/ 5566011 w 7350919"/>
                <a:gd name="connsiteY121" fmla="*/ 6767292 h 6858000"/>
                <a:gd name="connsiteX122" fmla="*/ 5560867 w 7350919"/>
                <a:gd name="connsiteY122" fmla="*/ 6751862 h 6858000"/>
                <a:gd name="connsiteX123" fmla="*/ 5571155 w 7350919"/>
                <a:gd name="connsiteY123" fmla="*/ 6745861 h 6858000"/>
                <a:gd name="connsiteX124" fmla="*/ 5566440 w 7350919"/>
                <a:gd name="connsiteY124" fmla="*/ 6728287 h 6858000"/>
                <a:gd name="connsiteX125" fmla="*/ 5578441 w 7350919"/>
                <a:gd name="connsiteY125" fmla="*/ 6721858 h 6858000"/>
                <a:gd name="connsiteX126" fmla="*/ 5573298 w 7350919"/>
                <a:gd name="connsiteY126" fmla="*/ 6699998 h 6858000"/>
                <a:gd name="connsiteX127" fmla="*/ 5613160 w 7350919"/>
                <a:gd name="connsiteY127" fmla="*/ 6635704 h 6858000"/>
                <a:gd name="connsiteX128" fmla="*/ 5738318 w 7350919"/>
                <a:gd name="connsiteY128" fmla="*/ 6034343 h 6858000"/>
                <a:gd name="connsiteX129" fmla="*/ 5714315 w 7350919"/>
                <a:gd name="connsiteY129" fmla="*/ 6023628 h 6858000"/>
                <a:gd name="connsiteX130" fmla="*/ 5716887 w 7350919"/>
                <a:gd name="connsiteY130" fmla="*/ 5983765 h 6858000"/>
                <a:gd name="connsiteX131" fmla="*/ 5533435 w 7350919"/>
                <a:gd name="connsiteY131" fmla="*/ 5792170 h 6858000"/>
                <a:gd name="connsiteX132" fmla="*/ 5411277 w 7350919"/>
                <a:gd name="connsiteY132" fmla="*/ 5783598 h 6858000"/>
                <a:gd name="connsiteX133" fmla="*/ 5320409 w 7350919"/>
                <a:gd name="connsiteY133" fmla="*/ 5850463 h 6858000"/>
                <a:gd name="connsiteX134" fmla="*/ 5333268 w 7350919"/>
                <a:gd name="connsiteY134" fmla="*/ 5669583 h 6858000"/>
                <a:gd name="connsiteX135" fmla="*/ 5280118 w 7350919"/>
                <a:gd name="connsiteY135" fmla="*/ 5565427 h 6858000"/>
                <a:gd name="connsiteX136" fmla="*/ 4758482 w 7350919"/>
                <a:gd name="connsiteY136" fmla="*/ 5876180 h 6858000"/>
                <a:gd name="connsiteX137" fmla="*/ 4686044 w 7350919"/>
                <a:gd name="connsiteY137" fmla="*/ 5994910 h 6858000"/>
                <a:gd name="connsiteX138" fmla="*/ 4691187 w 7350919"/>
                <a:gd name="connsiteY138" fmla="*/ 6042487 h 6858000"/>
                <a:gd name="connsiteX139" fmla="*/ 4709618 w 7350919"/>
                <a:gd name="connsiteY139" fmla="*/ 6042487 h 6858000"/>
                <a:gd name="connsiteX140" fmla="*/ 4722906 w 7350919"/>
                <a:gd name="connsiteY140" fmla="*/ 6127355 h 6858000"/>
                <a:gd name="connsiteX141" fmla="*/ 4758482 w 7350919"/>
                <a:gd name="connsiteY141" fmla="*/ 6151787 h 6858000"/>
                <a:gd name="connsiteX142" fmla="*/ 4770912 w 7350919"/>
                <a:gd name="connsiteY142" fmla="*/ 6146643 h 6858000"/>
                <a:gd name="connsiteX143" fmla="*/ 4817203 w 7350919"/>
                <a:gd name="connsiteY143" fmla="*/ 6254228 h 6858000"/>
                <a:gd name="connsiteX144" fmla="*/ 4768340 w 7350919"/>
                <a:gd name="connsiteY144" fmla="*/ 6189505 h 6858000"/>
                <a:gd name="connsiteX145" fmla="*/ 4701474 w 7350919"/>
                <a:gd name="connsiteY145" fmla="*/ 6229368 h 6858000"/>
                <a:gd name="connsiteX146" fmla="*/ 4712190 w 7350919"/>
                <a:gd name="connsiteY146" fmla="*/ 6316807 h 6858000"/>
                <a:gd name="connsiteX147" fmla="*/ 4727192 w 7350919"/>
                <a:gd name="connsiteY147" fmla="*/ 6318522 h 6858000"/>
                <a:gd name="connsiteX148" fmla="*/ 4786771 w 7350919"/>
                <a:gd name="connsiteY148" fmla="*/ 6612987 h 6858000"/>
                <a:gd name="connsiteX149" fmla="*/ 4648325 w 7350919"/>
                <a:gd name="connsiteY149" fmla="*/ 6327951 h 6858000"/>
                <a:gd name="connsiteX150" fmla="*/ 4661612 w 7350919"/>
                <a:gd name="connsiteY150" fmla="*/ 6325380 h 6858000"/>
                <a:gd name="connsiteX151" fmla="*/ 4645753 w 7350919"/>
                <a:gd name="connsiteY151" fmla="*/ 6237512 h 6858000"/>
                <a:gd name="connsiteX152" fmla="*/ 4616607 w 7350919"/>
                <a:gd name="connsiteY152" fmla="*/ 6234940 h 6858000"/>
                <a:gd name="connsiteX153" fmla="*/ 4590032 w 7350919"/>
                <a:gd name="connsiteY153" fmla="*/ 6064347 h 6858000"/>
                <a:gd name="connsiteX154" fmla="*/ 4605891 w 7350919"/>
                <a:gd name="connsiteY154" fmla="*/ 6053631 h 6858000"/>
                <a:gd name="connsiteX155" fmla="*/ 4555313 w 7350919"/>
                <a:gd name="connsiteY155" fmla="*/ 5712874 h 6858000"/>
                <a:gd name="connsiteX156" fmla="*/ 4542026 w 7350919"/>
                <a:gd name="connsiteY156" fmla="*/ 5704730 h 6858000"/>
                <a:gd name="connsiteX157" fmla="*/ 4533882 w 7350919"/>
                <a:gd name="connsiteY157" fmla="*/ 5640865 h 6858000"/>
                <a:gd name="connsiteX158" fmla="*/ 4509879 w 7350919"/>
                <a:gd name="connsiteY158" fmla="*/ 5664869 h 6858000"/>
                <a:gd name="connsiteX159" fmla="*/ 4483304 w 7350919"/>
                <a:gd name="connsiteY159" fmla="*/ 5649009 h 6858000"/>
                <a:gd name="connsiteX160" fmla="*/ 4256990 w 7350919"/>
                <a:gd name="connsiteY160" fmla="*/ 5966192 h 6858000"/>
                <a:gd name="connsiteX161" fmla="*/ 4262134 w 7350919"/>
                <a:gd name="connsiteY161" fmla="*/ 5976907 h 6858000"/>
                <a:gd name="connsiteX162" fmla="*/ 4101828 w 7350919"/>
                <a:gd name="connsiteY162" fmla="*/ 6086635 h 6858000"/>
                <a:gd name="connsiteX163" fmla="*/ 3509040 w 7350919"/>
                <a:gd name="connsiteY163" fmla="*/ 6443252 h 6858000"/>
                <a:gd name="connsiteX164" fmla="*/ 3360735 w 7350919"/>
                <a:gd name="connsiteY164" fmla="*/ 6470255 h 6858000"/>
                <a:gd name="connsiteX165" fmla="*/ 2684793 w 7350919"/>
                <a:gd name="connsiteY165" fmla="*/ 6408962 h 6858000"/>
                <a:gd name="connsiteX166" fmla="*/ 2674078 w 7350919"/>
                <a:gd name="connsiteY166" fmla="*/ 6424820 h 6858000"/>
                <a:gd name="connsiteX167" fmla="*/ 2599497 w 7350919"/>
                <a:gd name="connsiteY167" fmla="*/ 6424820 h 6858000"/>
                <a:gd name="connsiteX168" fmla="*/ 2540775 w 7350919"/>
                <a:gd name="connsiteY168" fmla="*/ 6363527 h 6858000"/>
                <a:gd name="connsiteX169" fmla="*/ 2540775 w 7350919"/>
                <a:gd name="connsiteY169" fmla="*/ 6339524 h 6858000"/>
                <a:gd name="connsiteX170" fmla="*/ 2018710 w 7350919"/>
                <a:gd name="connsiteY170" fmla="*/ 5899755 h 6858000"/>
                <a:gd name="connsiteX171" fmla="*/ 1999851 w 7350919"/>
                <a:gd name="connsiteY171" fmla="*/ 5910470 h 6858000"/>
                <a:gd name="connsiteX172" fmla="*/ 1938557 w 7350919"/>
                <a:gd name="connsiteY172" fmla="*/ 5782741 h 6858000"/>
                <a:gd name="connsiteX173" fmla="*/ 1855833 w 7350919"/>
                <a:gd name="connsiteY173" fmla="*/ 5622863 h 6858000"/>
                <a:gd name="connsiteX174" fmla="*/ 1783824 w 7350919"/>
                <a:gd name="connsiteY174" fmla="*/ 5859893 h 6858000"/>
                <a:gd name="connsiteX175" fmla="*/ 1799683 w 7350919"/>
                <a:gd name="connsiteY175" fmla="*/ 5862893 h 6858000"/>
                <a:gd name="connsiteX176" fmla="*/ 1764964 w 7350919"/>
                <a:gd name="connsiteY176" fmla="*/ 6025342 h 6858000"/>
                <a:gd name="connsiteX177" fmla="*/ 1719530 w 7350919"/>
                <a:gd name="connsiteY177" fmla="*/ 6025342 h 6858000"/>
                <a:gd name="connsiteX178" fmla="*/ 1695955 w 7350919"/>
                <a:gd name="connsiteY178" fmla="*/ 6104638 h 6858000"/>
                <a:gd name="connsiteX179" fmla="*/ 1525791 w 7350919"/>
                <a:gd name="connsiteY179" fmla="*/ 6347239 h 6858000"/>
                <a:gd name="connsiteX180" fmla="*/ 1517647 w 7350919"/>
                <a:gd name="connsiteY180" fmla="*/ 6318950 h 6858000"/>
                <a:gd name="connsiteX181" fmla="*/ 1644949 w 7350919"/>
                <a:gd name="connsiteY181" fmla="*/ 6086207 h 6858000"/>
                <a:gd name="connsiteX182" fmla="*/ 1666380 w 7350919"/>
                <a:gd name="connsiteY182" fmla="*/ 6009054 h 6858000"/>
                <a:gd name="connsiteX183" fmla="*/ 1562653 w 7350919"/>
                <a:gd name="connsiteY183" fmla="*/ 5918614 h 6858000"/>
                <a:gd name="connsiteX184" fmla="*/ 1567797 w 7350919"/>
                <a:gd name="connsiteY184" fmla="*/ 5907899 h 6858000"/>
                <a:gd name="connsiteX185" fmla="*/ 1644949 w 7350919"/>
                <a:gd name="connsiteY185" fmla="*/ 5929330 h 6858000"/>
                <a:gd name="connsiteX186" fmla="*/ 1687383 w 7350919"/>
                <a:gd name="connsiteY186" fmla="*/ 5833318 h 6858000"/>
                <a:gd name="connsiteX187" fmla="*/ 1706242 w 7350919"/>
                <a:gd name="connsiteY187" fmla="*/ 5830746 h 6858000"/>
                <a:gd name="connsiteX188" fmla="*/ 1773108 w 7350919"/>
                <a:gd name="connsiteY188" fmla="*/ 5601432 h 6858000"/>
                <a:gd name="connsiteX189" fmla="*/ 1471785 w 7350919"/>
                <a:gd name="connsiteY189" fmla="*/ 5772025 h 6858000"/>
                <a:gd name="connsiteX190" fmla="*/ 1469213 w 7350919"/>
                <a:gd name="connsiteY190" fmla="*/ 5793456 h 6858000"/>
                <a:gd name="connsiteX191" fmla="*/ 1287905 w 7350919"/>
                <a:gd name="connsiteY191" fmla="*/ 5809744 h 6858000"/>
                <a:gd name="connsiteX192" fmla="*/ 1224039 w 7350919"/>
                <a:gd name="connsiteY192" fmla="*/ 5836747 h 6858000"/>
                <a:gd name="connsiteX193" fmla="*/ 1224039 w 7350919"/>
                <a:gd name="connsiteY193" fmla="*/ 5820031 h 6858000"/>
                <a:gd name="connsiteX194" fmla="*/ 1208180 w 7350919"/>
                <a:gd name="connsiteY194" fmla="*/ 5828175 h 6858000"/>
                <a:gd name="connsiteX195" fmla="*/ 1194893 w 7350919"/>
                <a:gd name="connsiteY195" fmla="*/ 5823031 h 6858000"/>
                <a:gd name="connsiteX196" fmla="*/ 1192321 w 7350919"/>
                <a:gd name="connsiteY196" fmla="*/ 5801600 h 6858000"/>
                <a:gd name="connsiteX197" fmla="*/ 963007 w 7350919"/>
                <a:gd name="connsiteY197" fmla="*/ 5692300 h 6858000"/>
                <a:gd name="connsiteX198" fmla="*/ 614106 w 7350919"/>
                <a:gd name="connsiteY198" fmla="*/ 6326237 h 6858000"/>
                <a:gd name="connsiteX199" fmla="*/ 615820 w 7350919"/>
                <a:gd name="connsiteY199" fmla="*/ 6410247 h 6858000"/>
                <a:gd name="connsiteX200" fmla="*/ 615820 w 7350919"/>
                <a:gd name="connsiteY200" fmla="*/ 6431250 h 6858000"/>
                <a:gd name="connsiteX201" fmla="*/ 552812 w 7350919"/>
                <a:gd name="connsiteY201" fmla="*/ 6504974 h 6858000"/>
                <a:gd name="connsiteX202" fmla="*/ 463658 w 7350919"/>
                <a:gd name="connsiteY202" fmla="*/ 6454396 h 6858000"/>
                <a:gd name="connsiteX203" fmla="*/ 475660 w 7350919"/>
                <a:gd name="connsiteY203" fmla="*/ 6417963 h 6858000"/>
                <a:gd name="connsiteX204" fmla="*/ 495377 w 7350919"/>
                <a:gd name="connsiteY204" fmla="*/ 6391817 h 6858000"/>
                <a:gd name="connsiteX205" fmla="*/ 504806 w 7350919"/>
                <a:gd name="connsiteY205" fmla="*/ 6384959 h 6858000"/>
                <a:gd name="connsiteX206" fmla="*/ 503521 w 7350919"/>
                <a:gd name="connsiteY206" fmla="*/ 6370385 h 6858000"/>
                <a:gd name="connsiteX207" fmla="*/ 508235 w 7350919"/>
                <a:gd name="connsiteY207" fmla="*/ 6344668 h 6858000"/>
                <a:gd name="connsiteX208" fmla="*/ 574672 w 7350919"/>
                <a:gd name="connsiteY208" fmla="*/ 6288947 h 6858000"/>
                <a:gd name="connsiteX209" fmla="*/ 920573 w 7350919"/>
                <a:gd name="connsiteY209" fmla="*/ 5655439 h 6858000"/>
                <a:gd name="connsiteX210" fmla="*/ 936432 w 7350919"/>
                <a:gd name="connsiteY210" fmla="*/ 5599289 h 6858000"/>
                <a:gd name="connsiteX211" fmla="*/ 950148 w 7350919"/>
                <a:gd name="connsiteY211" fmla="*/ 5604861 h 6858000"/>
                <a:gd name="connsiteX212" fmla="*/ 1048732 w 7350919"/>
                <a:gd name="connsiteY212" fmla="*/ 5429125 h 6858000"/>
                <a:gd name="connsiteX213" fmla="*/ 921001 w 7350919"/>
                <a:gd name="connsiteY213" fmla="*/ 5287679 h 6858000"/>
                <a:gd name="connsiteX214" fmla="*/ 618821 w 7350919"/>
                <a:gd name="connsiteY214" fmla="*/ 5523422 h 6858000"/>
                <a:gd name="connsiteX215" fmla="*/ 617535 w 7350919"/>
                <a:gd name="connsiteY215" fmla="*/ 5556426 h 6858000"/>
                <a:gd name="connsiteX216" fmla="*/ 617106 w 7350919"/>
                <a:gd name="connsiteY216" fmla="*/ 5580429 h 6858000"/>
                <a:gd name="connsiteX217" fmla="*/ 605533 w 7350919"/>
                <a:gd name="connsiteY217" fmla="*/ 5634436 h 6858000"/>
                <a:gd name="connsiteX218" fmla="*/ 523666 w 7350919"/>
                <a:gd name="connsiteY218" fmla="*/ 5648152 h 6858000"/>
                <a:gd name="connsiteX219" fmla="*/ 477374 w 7350919"/>
                <a:gd name="connsiteY219" fmla="*/ 5585144 h 6858000"/>
                <a:gd name="connsiteX220" fmla="*/ 1236041 w 7350919"/>
                <a:gd name="connsiteY220" fmla="*/ 5044648 h 6858000"/>
                <a:gd name="connsiteX221" fmla="*/ 1230469 w 7350919"/>
                <a:gd name="connsiteY221" fmla="*/ 4280410 h 6858000"/>
                <a:gd name="connsiteX222" fmla="*/ 961292 w 7350919"/>
                <a:gd name="connsiteY222" fmla="*/ 4146678 h 6858000"/>
                <a:gd name="connsiteX223" fmla="*/ 797986 w 7350919"/>
                <a:gd name="connsiteY223" fmla="*/ 5041219 h 6858000"/>
                <a:gd name="connsiteX224" fmla="*/ 761553 w 7350919"/>
                <a:gd name="connsiteY224" fmla="*/ 5082367 h 6858000"/>
                <a:gd name="connsiteX225" fmla="*/ 705832 w 7350919"/>
                <a:gd name="connsiteY225" fmla="*/ 5311682 h 6858000"/>
                <a:gd name="connsiteX226" fmla="*/ 626107 w 7350919"/>
                <a:gd name="connsiteY226" fmla="*/ 5301823 h 6858000"/>
                <a:gd name="connsiteX227" fmla="*/ 652682 w 7350919"/>
                <a:gd name="connsiteY227" fmla="*/ 5216098 h 6858000"/>
                <a:gd name="connsiteX228" fmla="*/ 665970 w 7350919"/>
                <a:gd name="connsiteY228" fmla="*/ 5207954 h 6858000"/>
                <a:gd name="connsiteX229" fmla="*/ 672827 w 7350919"/>
                <a:gd name="connsiteY229" fmla="*/ 5158662 h 6858000"/>
                <a:gd name="connsiteX230" fmla="*/ 713118 w 7350919"/>
                <a:gd name="connsiteY230" fmla="*/ 5087510 h 6858000"/>
                <a:gd name="connsiteX231" fmla="*/ 768411 w 7350919"/>
                <a:gd name="connsiteY231" fmla="*/ 5023217 h 6858000"/>
                <a:gd name="connsiteX232" fmla="*/ 934717 w 7350919"/>
                <a:gd name="connsiteY232" fmla="*/ 4070383 h 6858000"/>
                <a:gd name="connsiteX233" fmla="*/ 889283 w 7350919"/>
                <a:gd name="connsiteY233" fmla="*/ 3948654 h 6858000"/>
                <a:gd name="connsiteX234" fmla="*/ 899999 w 7350919"/>
                <a:gd name="connsiteY234" fmla="*/ 3880931 h 6858000"/>
                <a:gd name="connsiteX235" fmla="*/ 899999 w 7350919"/>
                <a:gd name="connsiteY235" fmla="*/ 3843212 h 6858000"/>
                <a:gd name="connsiteX236" fmla="*/ 861851 w 7350919"/>
                <a:gd name="connsiteY236" fmla="*/ 3862072 h 6858000"/>
                <a:gd name="connsiteX237" fmla="*/ 817274 w 7350919"/>
                <a:gd name="connsiteY237" fmla="*/ 3853928 h 6858000"/>
                <a:gd name="connsiteX238" fmla="*/ 833562 w 7350919"/>
                <a:gd name="connsiteY238" fmla="*/ 3757916 h 6858000"/>
                <a:gd name="connsiteX239" fmla="*/ 878996 w 7350919"/>
                <a:gd name="connsiteY239" fmla="*/ 3763488 h 6858000"/>
                <a:gd name="connsiteX240" fmla="*/ 878996 w 7350919"/>
                <a:gd name="connsiteY240" fmla="*/ 3790920 h 6858000"/>
                <a:gd name="connsiteX241" fmla="*/ 966864 w 7350919"/>
                <a:gd name="connsiteY241" fmla="*/ 3065686 h 6858000"/>
                <a:gd name="connsiteX242" fmla="*/ 924002 w 7350919"/>
                <a:gd name="connsiteY242" fmla="*/ 3063114 h 6858000"/>
                <a:gd name="connsiteX243" fmla="*/ 923573 w 7350919"/>
                <a:gd name="connsiteY243" fmla="*/ 2967103 h 6858000"/>
                <a:gd name="connsiteX244" fmla="*/ 966436 w 7350919"/>
                <a:gd name="connsiteY244" fmla="*/ 2967103 h 6858000"/>
                <a:gd name="connsiteX245" fmla="*/ 971579 w 7350919"/>
                <a:gd name="connsiteY245" fmla="*/ 2817941 h 6858000"/>
                <a:gd name="connsiteX246" fmla="*/ 982295 w 7350919"/>
                <a:gd name="connsiteY246" fmla="*/ 2809797 h 6858000"/>
                <a:gd name="connsiteX247" fmla="*/ 968579 w 7350919"/>
                <a:gd name="connsiteY247" fmla="*/ 2729216 h 6858000"/>
                <a:gd name="connsiteX248" fmla="*/ 984009 w 7350919"/>
                <a:gd name="connsiteY248" fmla="*/ 2671351 h 6858000"/>
                <a:gd name="connsiteX249" fmla="*/ 1009298 w 7350919"/>
                <a:gd name="connsiteY249" fmla="*/ 2655063 h 6858000"/>
                <a:gd name="connsiteX250" fmla="*/ 1022157 w 7350919"/>
                <a:gd name="connsiteY250" fmla="*/ 2644777 h 6858000"/>
                <a:gd name="connsiteX251" fmla="*/ 1248471 w 7350919"/>
                <a:gd name="connsiteY251" fmla="*/ 2532905 h 6858000"/>
                <a:gd name="connsiteX252" fmla="*/ 1173890 w 7350919"/>
                <a:gd name="connsiteY252" fmla="*/ 1688943 h 6858000"/>
                <a:gd name="connsiteX253" fmla="*/ 1112168 w 7350919"/>
                <a:gd name="connsiteY253" fmla="*/ 1544067 h 6858000"/>
                <a:gd name="connsiteX254" fmla="*/ 859279 w 7350919"/>
                <a:gd name="connsiteY254" fmla="*/ 1208025 h 6858000"/>
                <a:gd name="connsiteX255" fmla="*/ 826275 w 7350919"/>
                <a:gd name="connsiteY255" fmla="*/ 1171592 h 6858000"/>
                <a:gd name="connsiteX256" fmla="*/ 900856 w 7350919"/>
                <a:gd name="connsiteY256" fmla="*/ 1140731 h 6858000"/>
                <a:gd name="connsiteX257" fmla="*/ 915429 w 7350919"/>
                <a:gd name="connsiteY257" fmla="*/ 1130873 h 6858000"/>
                <a:gd name="connsiteX258" fmla="*/ 423796 w 7350919"/>
                <a:gd name="connsiteY258" fmla="*/ 846695 h 6858000"/>
                <a:gd name="connsiteX259" fmla="*/ 1877692 w 7350919"/>
                <a:gd name="connsiteY259" fmla="*/ 916560 h 6858000"/>
                <a:gd name="connsiteX260" fmla="*/ 1047874 w 7350919"/>
                <a:gd name="connsiteY260" fmla="*/ 1157448 h 6858000"/>
                <a:gd name="connsiteX261" fmla="*/ 1061162 w 7350919"/>
                <a:gd name="connsiteY261" fmla="*/ 1199882 h 6858000"/>
                <a:gd name="connsiteX262" fmla="*/ 1039731 w 7350919"/>
                <a:gd name="connsiteY262" fmla="*/ 1215741 h 6858000"/>
                <a:gd name="connsiteX263" fmla="*/ 1173033 w 7350919"/>
                <a:gd name="connsiteY263" fmla="*/ 1511063 h 6858000"/>
                <a:gd name="connsiteX264" fmla="*/ 1365057 w 7350919"/>
                <a:gd name="connsiteY264" fmla="*/ 1567213 h 6858000"/>
                <a:gd name="connsiteX265" fmla="*/ 1388631 w 7350919"/>
                <a:gd name="connsiteY265" fmla="*/ 1564642 h 6858000"/>
                <a:gd name="connsiteX266" fmla="*/ 1415206 w 7350919"/>
                <a:gd name="connsiteY266" fmla="*/ 1484917 h 6858000"/>
                <a:gd name="connsiteX267" fmla="*/ 1441781 w 7350919"/>
                <a:gd name="connsiteY267" fmla="*/ 1490061 h 6858000"/>
                <a:gd name="connsiteX268" fmla="*/ 1439209 w 7350919"/>
                <a:gd name="connsiteY268" fmla="*/ 1697944 h 6858000"/>
                <a:gd name="connsiteX269" fmla="*/ 1420350 w 7350919"/>
                <a:gd name="connsiteY269" fmla="*/ 1689800 h 6858000"/>
                <a:gd name="connsiteX270" fmla="*/ 1391203 w 7350919"/>
                <a:gd name="connsiteY270" fmla="*/ 1623363 h 6858000"/>
                <a:gd name="connsiteX271" fmla="*/ 1364628 w 7350919"/>
                <a:gd name="connsiteY271" fmla="*/ 1625935 h 6858000"/>
                <a:gd name="connsiteX272" fmla="*/ 1337625 w 7350919"/>
                <a:gd name="connsiteY272" fmla="*/ 1685514 h 6858000"/>
                <a:gd name="connsiteX273" fmla="*/ 1335053 w 7350919"/>
                <a:gd name="connsiteY273" fmla="*/ 1801671 h 6858000"/>
                <a:gd name="connsiteX274" fmla="*/ 1316622 w 7350919"/>
                <a:gd name="connsiteY274" fmla="*/ 1812387 h 6858000"/>
                <a:gd name="connsiteX275" fmla="*/ 1496645 w 7350919"/>
                <a:gd name="connsiteY275" fmla="*/ 2250442 h 6858000"/>
                <a:gd name="connsiteX276" fmla="*/ 1420350 w 7350919"/>
                <a:gd name="connsiteY276" fmla="*/ 2286875 h 6858000"/>
                <a:gd name="connsiteX277" fmla="*/ 1319194 w 7350919"/>
                <a:gd name="connsiteY277" fmla="*/ 2045130 h 6858000"/>
                <a:gd name="connsiteX278" fmla="*/ 1313622 w 7350919"/>
                <a:gd name="connsiteY278" fmla="*/ 2526047 h 6858000"/>
                <a:gd name="connsiteX279" fmla="*/ 1483786 w 7350919"/>
                <a:gd name="connsiteY279" fmla="*/ 2518332 h 6858000"/>
                <a:gd name="connsiteX280" fmla="*/ 1582370 w 7350919"/>
                <a:gd name="connsiteY280" fmla="*/ 2235440 h 6858000"/>
                <a:gd name="connsiteX281" fmla="*/ 1718673 w 7350919"/>
                <a:gd name="connsiteY281" fmla="*/ 2251727 h 6858000"/>
                <a:gd name="connsiteX282" fmla="*/ 1763678 w 7350919"/>
                <a:gd name="connsiteY282" fmla="*/ 2193006 h 6858000"/>
                <a:gd name="connsiteX283" fmla="*/ 1809541 w 7350919"/>
                <a:gd name="connsiteY283" fmla="*/ 2270587 h 6858000"/>
                <a:gd name="connsiteX284" fmla="*/ 1897409 w 7350919"/>
                <a:gd name="connsiteY284" fmla="*/ 2273159 h 6858000"/>
                <a:gd name="connsiteX285" fmla="*/ 1916269 w 7350919"/>
                <a:gd name="connsiteY285" fmla="*/ 2235011 h 6858000"/>
                <a:gd name="connsiteX286" fmla="*/ 1899124 w 7350919"/>
                <a:gd name="connsiteY286" fmla="*/ 2187434 h 6858000"/>
                <a:gd name="connsiteX287" fmla="*/ 1999422 w 7350919"/>
                <a:gd name="connsiteY287" fmla="*/ 2169860 h 6858000"/>
                <a:gd name="connsiteX288" fmla="*/ 1960846 w 7350919"/>
                <a:gd name="connsiteY288" fmla="*/ 2249156 h 6858000"/>
                <a:gd name="connsiteX289" fmla="*/ 2033712 w 7350919"/>
                <a:gd name="connsiteY289" fmla="*/ 2252156 h 6858000"/>
                <a:gd name="connsiteX290" fmla="*/ 2073574 w 7350919"/>
                <a:gd name="connsiteY290" fmla="*/ 2200292 h 6858000"/>
                <a:gd name="connsiteX291" fmla="*/ 2131439 w 7350919"/>
                <a:gd name="connsiteY291" fmla="*/ 1972692 h 6858000"/>
                <a:gd name="connsiteX292" fmla="*/ 2144297 w 7350919"/>
                <a:gd name="connsiteY292" fmla="*/ 1921257 h 6858000"/>
                <a:gd name="connsiteX293" fmla="*/ 2166157 w 7350919"/>
                <a:gd name="connsiteY293" fmla="*/ 1894254 h 6858000"/>
                <a:gd name="connsiteX294" fmla="*/ 2274599 w 7350919"/>
                <a:gd name="connsiteY294" fmla="*/ 1836818 h 6858000"/>
                <a:gd name="connsiteX295" fmla="*/ 2304603 w 7350919"/>
                <a:gd name="connsiteY295" fmla="*/ 1812387 h 6858000"/>
                <a:gd name="connsiteX296" fmla="*/ 3040124 w 7350919"/>
                <a:gd name="connsiteY296" fmla="*/ 1766524 h 6858000"/>
                <a:gd name="connsiteX297" fmla="*/ 3200858 w 7350919"/>
                <a:gd name="connsiteY297" fmla="*/ 1803814 h 6858000"/>
                <a:gd name="connsiteX298" fmla="*/ 3475178 w 7350919"/>
                <a:gd name="connsiteY298" fmla="*/ 1901969 h 6858000"/>
                <a:gd name="connsiteX299" fmla="*/ 3618339 w 7350919"/>
                <a:gd name="connsiteY299" fmla="*/ 1996267 h 6858000"/>
                <a:gd name="connsiteX300" fmla="*/ 3674060 w 7350919"/>
                <a:gd name="connsiteY300" fmla="*/ 2172432 h 6858000"/>
                <a:gd name="connsiteX301" fmla="*/ 3660773 w 7350919"/>
                <a:gd name="connsiteY301" fmla="*/ 2332309 h 6858000"/>
                <a:gd name="connsiteX302" fmla="*/ 3642342 w 7350919"/>
                <a:gd name="connsiteY302" fmla="*/ 2329737 h 6858000"/>
                <a:gd name="connsiteX303" fmla="*/ 3626483 w 7350919"/>
                <a:gd name="connsiteY303" fmla="*/ 2406890 h 6858000"/>
                <a:gd name="connsiteX304" fmla="*/ 3637198 w 7350919"/>
                <a:gd name="connsiteY304" fmla="*/ 2420177 h 6858000"/>
                <a:gd name="connsiteX305" fmla="*/ 3615767 w 7350919"/>
                <a:gd name="connsiteY305" fmla="*/ 2529476 h 6858000"/>
                <a:gd name="connsiteX306" fmla="*/ 3668488 w 7350919"/>
                <a:gd name="connsiteY306" fmla="*/ 2545764 h 6858000"/>
                <a:gd name="connsiteX307" fmla="*/ 3639770 w 7350919"/>
                <a:gd name="connsiteY307" fmla="*/ 2649491 h 6858000"/>
                <a:gd name="connsiteX308" fmla="*/ 3596908 w 7350919"/>
                <a:gd name="connsiteY308" fmla="*/ 2638776 h 6858000"/>
                <a:gd name="connsiteX309" fmla="*/ 3546330 w 7350919"/>
                <a:gd name="connsiteY309" fmla="*/ 2931527 h 6858000"/>
                <a:gd name="connsiteX310" fmla="*/ 3555331 w 7350919"/>
                <a:gd name="connsiteY310" fmla="*/ 2958530 h 6858000"/>
                <a:gd name="connsiteX311" fmla="*/ 3541186 w 7350919"/>
                <a:gd name="connsiteY311" fmla="*/ 2982962 h 6858000"/>
                <a:gd name="connsiteX312" fmla="*/ 3546330 w 7350919"/>
                <a:gd name="connsiteY312" fmla="*/ 3028396 h 6858000"/>
                <a:gd name="connsiteX313" fmla="*/ 3530471 w 7350919"/>
                <a:gd name="connsiteY313" fmla="*/ 3052828 h 6858000"/>
                <a:gd name="connsiteX314" fmla="*/ 3512897 w 7350919"/>
                <a:gd name="connsiteY314" fmla="*/ 3112406 h 6858000"/>
                <a:gd name="connsiteX315" fmla="*/ 3501753 w 7350919"/>
                <a:gd name="connsiteY315" fmla="*/ 3143696 h 6858000"/>
                <a:gd name="connsiteX316" fmla="*/ 3484179 w 7350919"/>
                <a:gd name="connsiteY316" fmla="*/ 3143696 h 6858000"/>
                <a:gd name="connsiteX317" fmla="*/ 2920537 w 7350919"/>
                <a:gd name="connsiteY317" fmla="*/ 3193845 h 6858000"/>
                <a:gd name="connsiteX318" fmla="*/ 2544633 w 7350919"/>
                <a:gd name="connsiteY318" fmla="*/ 3113692 h 6858000"/>
                <a:gd name="connsiteX319" fmla="*/ 2515058 w 7350919"/>
                <a:gd name="connsiteY319" fmla="*/ 3848356 h 6858000"/>
                <a:gd name="connsiteX320" fmla="*/ 2653933 w 7350919"/>
                <a:gd name="connsiteY320" fmla="*/ 3774203 h 6858000"/>
                <a:gd name="connsiteX321" fmla="*/ 3042695 w 7350919"/>
                <a:gd name="connsiteY321" fmla="*/ 3500312 h 6858000"/>
                <a:gd name="connsiteX322" fmla="*/ 3034552 w 7350919"/>
                <a:gd name="connsiteY322" fmla="*/ 3468165 h 6858000"/>
                <a:gd name="connsiteX323" fmla="*/ 3139136 w 7350919"/>
                <a:gd name="connsiteY323" fmla="*/ 3443733 h 6858000"/>
                <a:gd name="connsiteX324" fmla="*/ 3148137 w 7350919"/>
                <a:gd name="connsiteY324" fmla="*/ 3439019 h 6858000"/>
                <a:gd name="connsiteX325" fmla="*/ 3207287 w 7350919"/>
                <a:gd name="connsiteY325" fmla="*/ 3395728 h 6858000"/>
                <a:gd name="connsiteX326" fmla="*/ 3315301 w 7350919"/>
                <a:gd name="connsiteY326" fmla="*/ 3406443 h 6858000"/>
                <a:gd name="connsiteX327" fmla="*/ 3966811 w 7350919"/>
                <a:gd name="connsiteY327" fmla="*/ 3448877 h 6858000"/>
                <a:gd name="connsiteX328" fmla="*/ 4095827 w 7350919"/>
                <a:gd name="connsiteY328" fmla="*/ 3508027 h 6858000"/>
                <a:gd name="connsiteX329" fmla="*/ 4590460 w 7350919"/>
                <a:gd name="connsiteY329" fmla="*/ 3914792 h 6858000"/>
                <a:gd name="connsiteX330" fmla="*/ 4679615 w 7350919"/>
                <a:gd name="connsiteY330" fmla="*/ 3955083 h 6858000"/>
                <a:gd name="connsiteX331" fmla="*/ 4683044 w 7350919"/>
                <a:gd name="connsiteY331" fmla="*/ 3992802 h 6858000"/>
                <a:gd name="connsiteX332" fmla="*/ 4684758 w 7350919"/>
                <a:gd name="connsiteY332" fmla="*/ 4022806 h 6858000"/>
                <a:gd name="connsiteX333" fmla="*/ 4665899 w 7350919"/>
                <a:gd name="connsiteY333" fmla="*/ 4039094 h 6858000"/>
                <a:gd name="connsiteX334" fmla="*/ 4838634 w 7350919"/>
                <a:gd name="connsiteY334" fmla="*/ 4661886 h 6858000"/>
                <a:gd name="connsiteX335" fmla="*/ 4862637 w 7350919"/>
                <a:gd name="connsiteY335" fmla="*/ 4661886 h 6858000"/>
                <a:gd name="connsiteX336" fmla="*/ 4825347 w 7350919"/>
                <a:gd name="connsiteY336" fmla="*/ 4817048 h 6858000"/>
                <a:gd name="connsiteX337" fmla="*/ 4702760 w 7350919"/>
                <a:gd name="connsiteY337" fmla="*/ 5234958 h 6858000"/>
                <a:gd name="connsiteX338" fmla="*/ 4962936 w 7350919"/>
                <a:gd name="connsiteY338" fmla="*/ 5102084 h 6858000"/>
                <a:gd name="connsiteX339" fmla="*/ 4963793 w 7350919"/>
                <a:gd name="connsiteY339" fmla="*/ 5069937 h 6858000"/>
                <a:gd name="connsiteX340" fmla="*/ 4998940 w 7350919"/>
                <a:gd name="connsiteY340" fmla="*/ 5093511 h 6858000"/>
                <a:gd name="connsiteX341" fmla="*/ 5128814 w 7350919"/>
                <a:gd name="connsiteY341" fmla="*/ 5053649 h 6858000"/>
                <a:gd name="connsiteX342" fmla="*/ 5144673 w 7350919"/>
                <a:gd name="connsiteY342" fmla="*/ 4660172 h 6858000"/>
                <a:gd name="connsiteX343" fmla="*/ 5104810 w 7350919"/>
                <a:gd name="connsiteY343" fmla="*/ 4498580 h 6858000"/>
                <a:gd name="connsiteX344" fmla="*/ 4991225 w 7350919"/>
                <a:gd name="connsiteY344" fmla="*/ 4444573 h 6858000"/>
                <a:gd name="connsiteX345" fmla="*/ 5090666 w 7350919"/>
                <a:gd name="connsiteY345" fmla="*/ 4457003 h 6858000"/>
                <a:gd name="connsiteX346" fmla="*/ 5163532 w 7350919"/>
                <a:gd name="connsiteY346" fmla="*/ 4430000 h 6858000"/>
                <a:gd name="connsiteX347" fmla="*/ 5174248 w 7350919"/>
                <a:gd name="connsiteY347" fmla="*/ 3985087 h 6858000"/>
                <a:gd name="connsiteX348" fmla="*/ 5115526 w 7350919"/>
                <a:gd name="connsiteY348" fmla="*/ 3982515 h 6858000"/>
                <a:gd name="connsiteX349" fmla="*/ 5032802 w 7350919"/>
                <a:gd name="connsiteY349" fmla="*/ 4045095 h 6858000"/>
                <a:gd name="connsiteX350" fmla="*/ 5015657 w 7350919"/>
                <a:gd name="connsiteY350" fmla="*/ 4001803 h 6858000"/>
                <a:gd name="connsiteX351" fmla="*/ 4976652 w 7350919"/>
                <a:gd name="connsiteY351" fmla="*/ 3984658 h 6858000"/>
                <a:gd name="connsiteX352" fmla="*/ 4978795 w 7350919"/>
                <a:gd name="connsiteY352" fmla="*/ 3931937 h 6858000"/>
                <a:gd name="connsiteX353" fmla="*/ 4969365 w 7350919"/>
                <a:gd name="connsiteY353" fmla="*/ 3858643 h 6858000"/>
                <a:gd name="connsiteX354" fmla="*/ 4827919 w 7350919"/>
                <a:gd name="connsiteY354" fmla="*/ 3598896 h 6858000"/>
                <a:gd name="connsiteX355" fmla="*/ 4521452 w 7350919"/>
                <a:gd name="connsiteY355" fmla="*/ 3441590 h 6858000"/>
                <a:gd name="connsiteX356" fmla="*/ 4451586 w 7350919"/>
                <a:gd name="connsiteY356" fmla="*/ 3454878 h 6858000"/>
                <a:gd name="connsiteX357" fmla="*/ 4494449 w 7350919"/>
                <a:gd name="connsiteY357" fmla="*/ 3473737 h 6858000"/>
                <a:gd name="connsiteX358" fmla="*/ 4324284 w 7350919"/>
                <a:gd name="connsiteY358" fmla="*/ 3428732 h 6858000"/>
                <a:gd name="connsiteX359" fmla="*/ 4288280 w 7350919"/>
                <a:gd name="connsiteY359" fmla="*/ 3444591 h 6858000"/>
                <a:gd name="connsiteX360" fmla="*/ 4159692 w 7350919"/>
                <a:gd name="connsiteY360" fmla="*/ 3410301 h 6858000"/>
                <a:gd name="connsiteX361" fmla="*/ 4169122 w 7350919"/>
                <a:gd name="connsiteY361" fmla="*/ 3406443 h 6858000"/>
                <a:gd name="connsiteX362" fmla="*/ 4151120 w 7350919"/>
                <a:gd name="connsiteY362" fmla="*/ 3390584 h 6858000"/>
                <a:gd name="connsiteX363" fmla="*/ 4227844 w 7350919"/>
                <a:gd name="connsiteY363" fmla="*/ 3175414 h 6858000"/>
                <a:gd name="connsiteX364" fmla="*/ 3975384 w 7350919"/>
                <a:gd name="connsiteY364" fmla="*/ 3116693 h 6858000"/>
                <a:gd name="connsiteX365" fmla="*/ 3873799 w 7350919"/>
                <a:gd name="connsiteY365" fmla="*/ 2980390 h 6858000"/>
                <a:gd name="connsiteX366" fmla="*/ 3855368 w 7350919"/>
                <a:gd name="connsiteY366" fmla="*/ 2916953 h 6858000"/>
                <a:gd name="connsiteX367" fmla="*/ 3836509 w 7350919"/>
                <a:gd name="connsiteY367" fmla="*/ 2898094 h 6858000"/>
                <a:gd name="connsiteX368" fmla="*/ 3836509 w 7350919"/>
                <a:gd name="connsiteY368" fmla="*/ 2850088 h 6858000"/>
                <a:gd name="connsiteX369" fmla="*/ 3849796 w 7350919"/>
                <a:gd name="connsiteY369" fmla="*/ 2847516 h 6858000"/>
                <a:gd name="connsiteX370" fmla="*/ 3844653 w 7350919"/>
                <a:gd name="connsiteY370" fmla="*/ 2421463 h 6858000"/>
                <a:gd name="connsiteX371" fmla="*/ 3793646 w 7350919"/>
                <a:gd name="connsiteY371" fmla="*/ 2416320 h 6858000"/>
                <a:gd name="connsiteX372" fmla="*/ 3801790 w 7350919"/>
                <a:gd name="connsiteY372" fmla="*/ 2307020 h 6858000"/>
                <a:gd name="connsiteX373" fmla="*/ 3844653 w 7350919"/>
                <a:gd name="connsiteY373" fmla="*/ 2310020 h 6858000"/>
                <a:gd name="connsiteX374" fmla="*/ 3847225 w 7350919"/>
                <a:gd name="connsiteY374" fmla="*/ 2192577 h 6858000"/>
                <a:gd name="connsiteX375" fmla="*/ 3860512 w 7350919"/>
                <a:gd name="connsiteY375" fmla="*/ 2192577 h 6858000"/>
                <a:gd name="connsiteX376" fmla="*/ 3860512 w 7350919"/>
                <a:gd name="connsiteY376" fmla="*/ 2123569 h 6858000"/>
                <a:gd name="connsiteX377" fmla="*/ 3836509 w 7350919"/>
                <a:gd name="connsiteY377" fmla="*/ 2112853 h 6858000"/>
                <a:gd name="connsiteX378" fmla="*/ 3839081 w 7350919"/>
                <a:gd name="connsiteY378" fmla="*/ 2062275 h 6858000"/>
                <a:gd name="connsiteX379" fmla="*/ 3857512 w 7350919"/>
                <a:gd name="connsiteY379" fmla="*/ 2059703 h 6858000"/>
                <a:gd name="connsiteX380" fmla="*/ 3860083 w 7350919"/>
                <a:gd name="connsiteY380" fmla="*/ 2024985 h 6858000"/>
                <a:gd name="connsiteX381" fmla="*/ 3878514 w 7350919"/>
                <a:gd name="connsiteY381" fmla="*/ 2027557 h 6858000"/>
                <a:gd name="connsiteX382" fmla="*/ 5226968 w 7350919"/>
                <a:gd name="connsiteY382" fmla="*/ 2178861 h 6858000"/>
                <a:gd name="connsiteX383" fmla="*/ 5224397 w 7350919"/>
                <a:gd name="connsiteY383" fmla="*/ 2228153 h 6858000"/>
                <a:gd name="connsiteX384" fmla="*/ 5221825 w 7350919"/>
                <a:gd name="connsiteY384" fmla="*/ 2352883 h 6858000"/>
                <a:gd name="connsiteX385" fmla="*/ 5243256 w 7350919"/>
                <a:gd name="connsiteY385" fmla="*/ 2374314 h 6858000"/>
                <a:gd name="connsiteX386" fmla="*/ 5336268 w 7350919"/>
                <a:gd name="connsiteY386" fmla="*/ 2371742 h 6858000"/>
                <a:gd name="connsiteX387" fmla="*/ 5338840 w 7350919"/>
                <a:gd name="connsiteY387" fmla="*/ 2337024 h 6858000"/>
                <a:gd name="connsiteX388" fmla="*/ 5295548 w 7350919"/>
                <a:gd name="connsiteY388" fmla="*/ 2297162 h 6858000"/>
                <a:gd name="connsiteX389" fmla="*/ 5343555 w 7350919"/>
                <a:gd name="connsiteY389" fmla="*/ 2304877 h 6858000"/>
                <a:gd name="connsiteX390" fmla="*/ 5388132 w 7350919"/>
                <a:gd name="connsiteY390" fmla="*/ 2311306 h 6858000"/>
                <a:gd name="connsiteX391" fmla="*/ 5386846 w 7350919"/>
                <a:gd name="connsiteY391" fmla="*/ 2326737 h 6858000"/>
                <a:gd name="connsiteX392" fmla="*/ 5383846 w 7350919"/>
                <a:gd name="connsiteY392" fmla="*/ 2364027 h 6858000"/>
                <a:gd name="connsiteX393" fmla="*/ 5378702 w 7350919"/>
                <a:gd name="connsiteY393" fmla="*/ 2387602 h 6858000"/>
                <a:gd name="connsiteX394" fmla="*/ 5389417 w 7350919"/>
                <a:gd name="connsiteY394" fmla="*/ 2430893 h 6858000"/>
                <a:gd name="connsiteX395" fmla="*/ 5471285 w 7350919"/>
                <a:gd name="connsiteY395" fmla="*/ 2430893 h 6858000"/>
                <a:gd name="connsiteX396" fmla="*/ 5559582 w 7350919"/>
                <a:gd name="connsiteY396" fmla="*/ 2380315 h 6858000"/>
                <a:gd name="connsiteX397" fmla="*/ 5562154 w 7350919"/>
                <a:gd name="connsiteY397" fmla="*/ 2422749 h 6858000"/>
                <a:gd name="connsiteX398" fmla="*/ 5713029 w 7350919"/>
                <a:gd name="connsiteY398" fmla="*/ 2429178 h 6858000"/>
                <a:gd name="connsiteX399" fmla="*/ 5764893 w 7350919"/>
                <a:gd name="connsiteY399" fmla="*/ 2587770 h 6858000"/>
                <a:gd name="connsiteX400" fmla="*/ 5743462 w 7350919"/>
                <a:gd name="connsiteY400" fmla="*/ 2806368 h 6858000"/>
                <a:gd name="connsiteX401" fmla="*/ 5843331 w 7350919"/>
                <a:gd name="connsiteY401" fmla="*/ 2838086 h 6858000"/>
                <a:gd name="connsiteX402" fmla="*/ 5854904 w 7350919"/>
                <a:gd name="connsiteY402" fmla="*/ 2822227 h 6858000"/>
                <a:gd name="connsiteX403" fmla="*/ 5874192 w 7350919"/>
                <a:gd name="connsiteY403" fmla="*/ 2828228 h 6858000"/>
                <a:gd name="connsiteX404" fmla="*/ 5871621 w 7350919"/>
                <a:gd name="connsiteY404" fmla="*/ 2647348 h 6858000"/>
                <a:gd name="connsiteX405" fmla="*/ 5804755 w 7350919"/>
                <a:gd name="connsiteY405" fmla="*/ 2644777 h 6858000"/>
                <a:gd name="connsiteX406" fmla="*/ 5786324 w 7350919"/>
                <a:gd name="connsiteY406" fmla="*/ 2028842 h 6858000"/>
                <a:gd name="connsiteX407" fmla="*/ 5735747 w 7350919"/>
                <a:gd name="connsiteY407" fmla="*/ 1951690 h 6858000"/>
                <a:gd name="connsiteX408" fmla="*/ 5778609 w 7350919"/>
                <a:gd name="connsiteY408" fmla="*/ 1809815 h 6858000"/>
                <a:gd name="connsiteX409" fmla="*/ 5749462 w 7350919"/>
                <a:gd name="connsiteY409" fmla="*/ 886128 h 6858000"/>
                <a:gd name="connsiteX410" fmla="*/ 5736175 w 7350919"/>
                <a:gd name="connsiteY410" fmla="*/ 883556 h 6858000"/>
                <a:gd name="connsiteX411" fmla="*/ 5730603 w 7350919"/>
                <a:gd name="connsiteY411" fmla="*/ 747682 h 6858000"/>
                <a:gd name="connsiteX412" fmla="*/ 5711744 w 7350919"/>
                <a:gd name="connsiteY412" fmla="*/ 745110 h 6858000"/>
                <a:gd name="connsiteX413" fmla="*/ 5695456 w 7350919"/>
                <a:gd name="connsiteY413" fmla="*/ 521368 h 6858000"/>
                <a:gd name="connsiteX414" fmla="*/ 4792772 w 7350919"/>
                <a:gd name="connsiteY414" fmla="*/ 486221 h 6858000"/>
                <a:gd name="connsiteX415" fmla="*/ 4758053 w 7350919"/>
                <a:gd name="connsiteY415" fmla="*/ 452360 h 6858000"/>
                <a:gd name="connsiteX416" fmla="*/ 4785485 w 7350919"/>
                <a:gd name="connsiteY416" fmla="*/ 402210 h 6858000"/>
                <a:gd name="connsiteX417" fmla="*/ 5607159 w 7350919"/>
                <a:gd name="connsiteY417" fmla="*/ 185755 h 6858000"/>
                <a:gd name="connsiteX418" fmla="*/ 5658166 w 7350919"/>
                <a:gd name="connsiteY418" fmla="*/ 57596 h 6858000"/>
                <a:gd name="connsiteX419" fmla="*/ 5653879 w 7350919"/>
                <a:gd name="connsiteY419" fmla="*/ 1446 h 6858000"/>
                <a:gd name="connsiteX420" fmla="*/ 2190160 w 7350919"/>
                <a:gd name="connsiteY420" fmla="*/ 1964549 h 6858000"/>
                <a:gd name="connsiteX421" fmla="*/ 2166157 w 7350919"/>
                <a:gd name="connsiteY421" fmla="*/ 1973121 h 6858000"/>
                <a:gd name="connsiteX422" fmla="*/ 2158013 w 7350919"/>
                <a:gd name="connsiteY422" fmla="*/ 2006982 h 6858000"/>
                <a:gd name="connsiteX423" fmla="*/ 2193589 w 7350919"/>
                <a:gd name="connsiteY423" fmla="*/ 2039129 h 6858000"/>
                <a:gd name="connsiteX424" fmla="*/ 2219307 w 7350919"/>
                <a:gd name="connsiteY424" fmla="*/ 2060132 h 6858000"/>
                <a:gd name="connsiteX425" fmla="*/ 2241166 w 7350919"/>
                <a:gd name="connsiteY425" fmla="*/ 1972264 h 6858000"/>
                <a:gd name="connsiteX426" fmla="*/ 2211592 w 7350919"/>
                <a:gd name="connsiteY426" fmla="*/ 1939260 h 6858000"/>
                <a:gd name="connsiteX427" fmla="*/ 2190160 w 7350919"/>
                <a:gd name="connsiteY427" fmla="*/ 1964549 h 6858000"/>
                <a:gd name="connsiteX428" fmla="*/ 5971062 w 7350919"/>
                <a:gd name="connsiteY428" fmla="*/ 2076848 h 6858000"/>
                <a:gd name="connsiteX429" fmla="*/ 5965918 w 7350919"/>
                <a:gd name="connsiteY429" fmla="*/ 2116711 h 6858000"/>
                <a:gd name="connsiteX430" fmla="*/ 5947059 w 7350919"/>
                <a:gd name="connsiteY430" fmla="*/ 2129998 h 6858000"/>
                <a:gd name="connsiteX431" fmla="*/ 5953488 w 7350919"/>
                <a:gd name="connsiteY431" fmla="*/ 2778508 h 6858000"/>
                <a:gd name="connsiteX432" fmla="*/ 5989921 w 7350919"/>
                <a:gd name="connsiteY432" fmla="*/ 2726215 h 6858000"/>
                <a:gd name="connsiteX433" fmla="*/ 6010495 w 7350919"/>
                <a:gd name="connsiteY433" fmla="*/ 2742075 h 6858000"/>
                <a:gd name="connsiteX434" fmla="*/ 5997636 w 7350919"/>
                <a:gd name="connsiteY434" fmla="*/ 2915668 h 6858000"/>
                <a:gd name="connsiteX435" fmla="*/ 6010924 w 7350919"/>
                <a:gd name="connsiteY435" fmla="*/ 2931527 h 6858000"/>
                <a:gd name="connsiteX436" fmla="*/ 6008352 w 7350919"/>
                <a:gd name="connsiteY436" fmla="*/ 3014251 h 6858000"/>
                <a:gd name="connsiteX437" fmla="*/ 5987349 w 7350919"/>
                <a:gd name="connsiteY437" fmla="*/ 3019395 h 6858000"/>
                <a:gd name="connsiteX438" fmla="*/ 5976634 w 7350919"/>
                <a:gd name="connsiteY438" fmla="*/ 3060543 h 6858000"/>
                <a:gd name="connsiteX439" fmla="*/ 5979205 w 7350919"/>
                <a:gd name="connsiteY439" fmla="*/ 3088832 h 6858000"/>
                <a:gd name="connsiteX440" fmla="*/ 6125795 w 7350919"/>
                <a:gd name="connsiteY440" fmla="*/ 3117978 h 6858000"/>
                <a:gd name="connsiteX441" fmla="*/ 6130939 w 7350919"/>
                <a:gd name="connsiteY441" fmla="*/ 3243566 h 6858000"/>
                <a:gd name="connsiteX442" fmla="*/ 6080361 w 7350919"/>
                <a:gd name="connsiteY442" fmla="*/ 3307431 h 6858000"/>
                <a:gd name="connsiteX443" fmla="*/ 6075217 w 7350919"/>
                <a:gd name="connsiteY443" fmla="*/ 3328433 h 6858000"/>
                <a:gd name="connsiteX444" fmla="*/ 5960775 w 7350919"/>
                <a:gd name="connsiteY444" fmla="*/ 3347293 h 6858000"/>
                <a:gd name="connsiteX445" fmla="*/ 5958203 w 7350919"/>
                <a:gd name="connsiteY445" fmla="*/ 3514885 h 6858000"/>
                <a:gd name="connsiteX446" fmla="*/ 5990350 w 7350919"/>
                <a:gd name="connsiteY446" fmla="*/ 3643473 h 6858000"/>
                <a:gd name="connsiteX447" fmla="*/ 5968919 w 7350919"/>
                <a:gd name="connsiteY447" fmla="*/ 3762202 h 6858000"/>
                <a:gd name="connsiteX448" fmla="*/ 5965061 w 7350919"/>
                <a:gd name="connsiteY448" fmla="*/ 3962370 h 6858000"/>
                <a:gd name="connsiteX449" fmla="*/ 5950059 w 7350919"/>
                <a:gd name="connsiteY449" fmla="*/ 4857339 h 6858000"/>
                <a:gd name="connsiteX450" fmla="*/ 6263813 w 7350919"/>
                <a:gd name="connsiteY450" fmla="*/ 4436429 h 6858000"/>
                <a:gd name="connsiteX451" fmla="*/ 6309247 w 7350919"/>
                <a:gd name="connsiteY451" fmla="*/ 4399139 h 6858000"/>
                <a:gd name="connsiteX452" fmla="*/ 6376113 w 7350919"/>
                <a:gd name="connsiteY452" fmla="*/ 4374707 h 6858000"/>
                <a:gd name="connsiteX453" fmla="*/ 6418975 w 7350919"/>
                <a:gd name="connsiteY453" fmla="*/ 4362277 h 6858000"/>
                <a:gd name="connsiteX454" fmla="*/ 6432262 w 7350919"/>
                <a:gd name="connsiteY454" fmla="*/ 3656332 h 6858000"/>
                <a:gd name="connsiteX455" fmla="*/ 6426261 w 7350919"/>
                <a:gd name="connsiteY455" fmla="*/ 3629757 h 6858000"/>
                <a:gd name="connsiteX456" fmla="*/ 6426690 w 7350919"/>
                <a:gd name="connsiteY456" fmla="*/ 3536317 h 6858000"/>
                <a:gd name="connsiteX457" fmla="*/ 6391971 w 7350919"/>
                <a:gd name="connsiteY457" fmla="*/ 3525601 h 6858000"/>
                <a:gd name="connsiteX458" fmla="*/ 6455837 w 7350919"/>
                <a:gd name="connsiteY458" fmla="*/ 3368296 h 6858000"/>
                <a:gd name="connsiteX459" fmla="*/ 6484983 w 7350919"/>
                <a:gd name="connsiteY459" fmla="*/ 2310449 h 6858000"/>
                <a:gd name="connsiteX460" fmla="*/ 6471696 w 7350919"/>
                <a:gd name="connsiteY460" fmla="*/ 2305306 h 6858000"/>
                <a:gd name="connsiteX461" fmla="*/ 6415546 w 7350919"/>
                <a:gd name="connsiteY461" fmla="*/ 2310449 h 6858000"/>
                <a:gd name="connsiteX462" fmla="*/ 6415546 w 7350919"/>
                <a:gd name="connsiteY462" fmla="*/ 2289446 h 6858000"/>
                <a:gd name="connsiteX463" fmla="*/ 6447264 w 7350919"/>
                <a:gd name="connsiteY463" fmla="*/ 2230725 h 6858000"/>
                <a:gd name="connsiteX464" fmla="*/ 6423261 w 7350919"/>
                <a:gd name="connsiteY464" fmla="*/ 2222581 h 6858000"/>
                <a:gd name="connsiteX465" fmla="*/ 6425833 w 7350919"/>
                <a:gd name="connsiteY465" fmla="*/ 2204150 h 6858000"/>
                <a:gd name="connsiteX466" fmla="*/ 6399258 w 7350919"/>
                <a:gd name="connsiteY466" fmla="*/ 2166860 h 6858000"/>
                <a:gd name="connsiteX467" fmla="*/ 6404402 w 7350919"/>
                <a:gd name="connsiteY467" fmla="*/ 2126998 h 6858000"/>
                <a:gd name="connsiteX468" fmla="*/ 5971062 w 7350919"/>
                <a:gd name="connsiteY468" fmla="*/ 2076848 h 6858000"/>
                <a:gd name="connsiteX469" fmla="*/ 3887515 w 7350919"/>
                <a:gd name="connsiteY469" fmla="*/ 2313878 h 6858000"/>
                <a:gd name="connsiteX470" fmla="*/ 3919662 w 7350919"/>
                <a:gd name="connsiteY470" fmla="*/ 2313878 h 6858000"/>
                <a:gd name="connsiteX471" fmla="*/ 3914519 w 7350919"/>
                <a:gd name="connsiteY471" fmla="*/ 2241869 h 6858000"/>
                <a:gd name="connsiteX472" fmla="*/ 3888373 w 7350919"/>
                <a:gd name="connsiteY472" fmla="*/ 2220866 h 6858000"/>
                <a:gd name="connsiteX473" fmla="*/ 3887515 w 7350919"/>
                <a:gd name="connsiteY473" fmla="*/ 2313878 h 6858000"/>
                <a:gd name="connsiteX474" fmla="*/ 5150245 w 7350919"/>
                <a:gd name="connsiteY474" fmla="*/ 2343453 h 6858000"/>
                <a:gd name="connsiteX475" fmla="*/ 5198679 w 7350919"/>
                <a:gd name="connsiteY475" fmla="*/ 2340453 h 6858000"/>
                <a:gd name="connsiteX476" fmla="*/ 5150245 w 7350919"/>
                <a:gd name="connsiteY476" fmla="*/ 2343453 h 6858000"/>
                <a:gd name="connsiteX477" fmla="*/ 5078664 w 7350919"/>
                <a:gd name="connsiteY477" fmla="*/ 2335309 h 6858000"/>
                <a:gd name="connsiteX478" fmla="*/ 5078664 w 7350919"/>
                <a:gd name="connsiteY478" fmla="*/ 2409890 h 6858000"/>
                <a:gd name="connsiteX479" fmla="*/ 5105239 w 7350919"/>
                <a:gd name="connsiteY479" fmla="*/ 2399175 h 6858000"/>
                <a:gd name="connsiteX480" fmla="*/ 5105239 w 7350919"/>
                <a:gd name="connsiteY480" fmla="*/ 2377743 h 6858000"/>
                <a:gd name="connsiteX481" fmla="*/ 5094524 w 7350919"/>
                <a:gd name="connsiteY481" fmla="*/ 2372171 h 6858000"/>
                <a:gd name="connsiteX482" fmla="*/ 5097095 w 7350919"/>
                <a:gd name="connsiteY482" fmla="*/ 2326737 h 6858000"/>
                <a:gd name="connsiteX483" fmla="*/ 5078664 w 7350919"/>
                <a:gd name="connsiteY483" fmla="*/ 2335309 h 6858000"/>
                <a:gd name="connsiteX484" fmla="*/ 1686954 w 7350919"/>
                <a:gd name="connsiteY484" fmla="*/ 2370028 h 6858000"/>
                <a:gd name="connsiteX485" fmla="*/ 1686954 w 7350919"/>
                <a:gd name="connsiteY485" fmla="*/ 2388459 h 6858000"/>
                <a:gd name="connsiteX486" fmla="*/ 1702813 w 7350919"/>
                <a:gd name="connsiteY486" fmla="*/ 2514046 h 6858000"/>
                <a:gd name="connsiteX487" fmla="*/ 2041427 w 7350919"/>
                <a:gd name="connsiteY487" fmla="*/ 2532477 h 6858000"/>
                <a:gd name="connsiteX488" fmla="*/ 2036284 w 7350919"/>
                <a:gd name="connsiteY488" fmla="*/ 2506331 h 6858000"/>
                <a:gd name="connsiteX489" fmla="*/ 2009709 w 7350919"/>
                <a:gd name="connsiteY489" fmla="*/ 2433893 h 6858000"/>
                <a:gd name="connsiteX490" fmla="*/ 1892266 w 7350919"/>
                <a:gd name="connsiteY490" fmla="*/ 2417605 h 6858000"/>
                <a:gd name="connsiteX491" fmla="*/ 1876407 w 7350919"/>
                <a:gd name="connsiteY491" fmla="*/ 2372600 h 6858000"/>
                <a:gd name="connsiteX492" fmla="*/ 1810827 w 7350919"/>
                <a:gd name="connsiteY492" fmla="*/ 2367456 h 6858000"/>
                <a:gd name="connsiteX493" fmla="*/ 1722102 w 7350919"/>
                <a:gd name="connsiteY493" fmla="*/ 2383315 h 6858000"/>
                <a:gd name="connsiteX494" fmla="*/ 1722102 w 7350919"/>
                <a:gd name="connsiteY494" fmla="*/ 2364885 h 6858000"/>
                <a:gd name="connsiteX495" fmla="*/ 1686954 w 7350919"/>
                <a:gd name="connsiteY495" fmla="*/ 2370028 h 6858000"/>
                <a:gd name="connsiteX496" fmla="*/ 3887515 w 7350919"/>
                <a:gd name="connsiteY496" fmla="*/ 2420606 h 6858000"/>
                <a:gd name="connsiteX497" fmla="*/ 3884943 w 7350919"/>
                <a:gd name="connsiteY497" fmla="*/ 2838944 h 6858000"/>
                <a:gd name="connsiteX498" fmla="*/ 3914090 w 7350919"/>
                <a:gd name="connsiteY498" fmla="*/ 2812369 h 6858000"/>
                <a:gd name="connsiteX499" fmla="*/ 3919233 w 7350919"/>
                <a:gd name="connsiteY499" fmla="*/ 2431321 h 6858000"/>
                <a:gd name="connsiteX500" fmla="*/ 3887515 w 7350919"/>
                <a:gd name="connsiteY500" fmla="*/ 2420606 h 6858000"/>
                <a:gd name="connsiteX501" fmla="*/ 5395847 w 7350919"/>
                <a:gd name="connsiteY501" fmla="*/ 2521761 h 6858000"/>
                <a:gd name="connsiteX502" fmla="*/ 5243685 w 7350919"/>
                <a:gd name="connsiteY502" fmla="*/ 2577911 h 6858000"/>
                <a:gd name="connsiteX503" fmla="*/ 5201251 w 7350919"/>
                <a:gd name="connsiteY503" fmla="*/ 2637061 h 6858000"/>
                <a:gd name="connsiteX504" fmla="*/ 5201251 w 7350919"/>
                <a:gd name="connsiteY504" fmla="*/ 2689782 h 6858000"/>
                <a:gd name="connsiteX505" fmla="*/ 5187964 w 7350919"/>
                <a:gd name="connsiteY505" fmla="*/ 2694926 h 6858000"/>
                <a:gd name="connsiteX506" fmla="*/ 5186678 w 7350919"/>
                <a:gd name="connsiteY506" fmla="*/ 2706498 h 6858000"/>
                <a:gd name="connsiteX507" fmla="*/ 5137386 w 7350919"/>
                <a:gd name="connsiteY507" fmla="*/ 2617344 h 6858000"/>
                <a:gd name="connsiteX508" fmla="*/ 5137386 w 7350919"/>
                <a:gd name="connsiteY508" fmla="*/ 2740360 h 6858000"/>
                <a:gd name="connsiteX509" fmla="*/ 5436138 w 7350919"/>
                <a:gd name="connsiteY509" fmla="*/ 2757076 h 6858000"/>
                <a:gd name="connsiteX510" fmla="*/ 5596015 w 7350919"/>
                <a:gd name="connsiteY510" fmla="*/ 2775078 h 6858000"/>
                <a:gd name="connsiteX511" fmla="*/ 5596015 w 7350919"/>
                <a:gd name="connsiteY511" fmla="*/ 2761791 h 6858000"/>
                <a:gd name="connsiteX512" fmla="*/ 5552295 w 7350919"/>
                <a:gd name="connsiteY512" fmla="*/ 2668351 h 6858000"/>
                <a:gd name="connsiteX513" fmla="*/ 5587871 w 7350919"/>
                <a:gd name="connsiteY513" fmla="*/ 2588627 h 6858000"/>
                <a:gd name="connsiteX514" fmla="*/ 5587871 w 7350919"/>
                <a:gd name="connsiteY514" fmla="*/ 2553480 h 6858000"/>
                <a:gd name="connsiteX515" fmla="*/ 5566868 w 7350919"/>
                <a:gd name="connsiteY515" fmla="*/ 2547050 h 6858000"/>
                <a:gd name="connsiteX516" fmla="*/ 5560010 w 7350919"/>
                <a:gd name="connsiteY516" fmla="*/ 2553480 h 6858000"/>
                <a:gd name="connsiteX517" fmla="*/ 5472571 w 7350919"/>
                <a:gd name="connsiteY517" fmla="*/ 2550908 h 6858000"/>
                <a:gd name="connsiteX518" fmla="*/ 5469571 w 7350919"/>
                <a:gd name="connsiteY518" fmla="*/ 2524333 h 6858000"/>
                <a:gd name="connsiteX519" fmla="*/ 5395847 w 7350919"/>
                <a:gd name="connsiteY519" fmla="*/ 2521761 h 6858000"/>
                <a:gd name="connsiteX520" fmla="*/ 5081665 w 7350919"/>
                <a:gd name="connsiteY520" fmla="*/ 2560766 h 6858000"/>
                <a:gd name="connsiteX521" fmla="*/ 5073521 w 7350919"/>
                <a:gd name="connsiteY521" fmla="*/ 2737788 h 6858000"/>
                <a:gd name="connsiteX522" fmla="*/ 5102667 w 7350919"/>
                <a:gd name="connsiteY522" fmla="*/ 2743360 h 6858000"/>
                <a:gd name="connsiteX523" fmla="*/ 5081665 w 7350919"/>
                <a:gd name="connsiteY523" fmla="*/ 2560766 h 6858000"/>
                <a:gd name="connsiteX524" fmla="*/ 1002012 w 7350919"/>
                <a:gd name="connsiteY524" fmla="*/ 2737788 h 6858000"/>
                <a:gd name="connsiteX525" fmla="*/ 996868 w 7350919"/>
                <a:gd name="connsiteY525" fmla="*/ 2806797 h 6858000"/>
                <a:gd name="connsiteX526" fmla="*/ 1007584 w 7350919"/>
                <a:gd name="connsiteY526" fmla="*/ 2964102 h 6858000"/>
                <a:gd name="connsiteX527" fmla="*/ 1034158 w 7350919"/>
                <a:gd name="connsiteY527" fmla="*/ 2955958 h 6858000"/>
                <a:gd name="connsiteX528" fmla="*/ 1036730 w 7350919"/>
                <a:gd name="connsiteY528" fmla="*/ 2875377 h 6858000"/>
                <a:gd name="connsiteX529" fmla="*/ 1042302 w 7350919"/>
                <a:gd name="connsiteY529" fmla="*/ 2758791 h 6858000"/>
                <a:gd name="connsiteX530" fmla="*/ 1002012 w 7350919"/>
                <a:gd name="connsiteY530" fmla="*/ 2737788 h 6858000"/>
                <a:gd name="connsiteX531" fmla="*/ 5078664 w 7350919"/>
                <a:gd name="connsiteY531" fmla="*/ 2775078 h 6858000"/>
                <a:gd name="connsiteX532" fmla="*/ 5078664 w 7350919"/>
                <a:gd name="connsiteY532" fmla="*/ 2814941 h 6858000"/>
                <a:gd name="connsiteX533" fmla="*/ 5105239 w 7350919"/>
                <a:gd name="connsiteY533" fmla="*/ 2830800 h 6858000"/>
                <a:gd name="connsiteX534" fmla="*/ 5102667 w 7350919"/>
                <a:gd name="connsiteY534" fmla="*/ 2774650 h 6858000"/>
                <a:gd name="connsiteX535" fmla="*/ 5078664 w 7350919"/>
                <a:gd name="connsiteY535" fmla="*/ 2775078 h 6858000"/>
                <a:gd name="connsiteX536" fmla="*/ 999440 w 7350919"/>
                <a:gd name="connsiteY536" fmla="*/ 3062686 h 6858000"/>
                <a:gd name="connsiteX537" fmla="*/ 980580 w 7350919"/>
                <a:gd name="connsiteY537" fmla="*/ 3846212 h 6858000"/>
                <a:gd name="connsiteX538" fmla="*/ 1031587 w 7350919"/>
                <a:gd name="connsiteY538" fmla="*/ 3059686 h 6858000"/>
                <a:gd name="connsiteX539" fmla="*/ 999440 w 7350919"/>
                <a:gd name="connsiteY539" fmla="*/ 3062686 h 6858000"/>
                <a:gd name="connsiteX540" fmla="*/ 4170408 w 7350919"/>
                <a:gd name="connsiteY540" fmla="*/ 3310431 h 6858000"/>
                <a:gd name="connsiteX541" fmla="*/ 4193982 w 7350919"/>
                <a:gd name="connsiteY541" fmla="*/ 3369581 h 6858000"/>
                <a:gd name="connsiteX542" fmla="*/ 4190982 w 7350919"/>
                <a:gd name="connsiteY542" fmla="*/ 3337434 h 6858000"/>
                <a:gd name="connsiteX543" fmla="*/ 4183267 w 7350919"/>
                <a:gd name="connsiteY543" fmla="*/ 3309574 h 6858000"/>
                <a:gd name="connsiteX544" fmla="*/ 4170408 w 7350919"/>
                <a:gd name="connsiteY544" fmla="*/ 3310431 h 6858000"/>
                <a:gd name="connsiteX545" fmla="*/ 4225700 w 7350919"/>
                <a:gd name="connsiteY545" fmla="*/ 3358437 h 6858000"/>
                <a:gd name="connsiteX546" fmla="*/ 4244560 w 7350919"/>
                <a:gd name="connsiteY546" fmla="*/ 3396585 h 6858000"/>
                <a:gd name="connsiteX547" fmla="*/ 4244560 w 7350919"/>
                <a:gd name="connsiteY547" fmla="*/ 3369581 h 6858000"/>
                <a:gd name="connsiteX548" fmla="*/ 4225700 w 7350919"/>
                <a:gd name="connsiteY548" fmla="*/ 3358437 h 6858000"/>
                <a:gd name="connsiteX549" fmla="*/ 4313997 w 7350919"/>
                <a:gd name="connsiteY549" fmla="*/ 3366581 h 6858000"/>
                <a:gd name="connsiteX550" fmla="*/ 4322141 w 7350919"/>
                <a:gd name="connsiteY550" fmla="*/ 3409015 h 6858000"/>
                <a:gd name="connsiteX551" fmla="*/ 4420725 w 7350919"/>
                <a:gd name="connsiteY551" fmla="*/ 3438590 h 6858000"/>
                <a:gd name="connsiteX552" fmla="*/ 4313997 w 7350919"/>
                <a:gd name="connsiteY552" fmla="*/ 3366581 h 6858000"/>
                <a:gd name="connsiteX553" fmla="*/ 4276707 w 7350919"/>
                <a:gd name="connsiteY553" fmla="*/ 3382440 h 6858000"/>
                <a:gd name="connsiteX554" fmla="*/ 4279279 w 7350919"/>
                <a:gd name="connsiteY554" fmla="*/ 3406872 h 6858000"/>
                <a:gd name="connsiteX555" fmla="*/ 4298138 w 7350919"/>
                <a:gd name="connsiteY555" fmla="*/ 3377297 h 6858000"/>
                <a:gd name="connsiteX556" fmla="*/ 4276707 w 7350919"/>
                <a:gd name="connsiteY556" fmla="*/ 3382440 h 6858000"/>
                <a:gd name="connsiteX557" fmla="*/ 5818471 w 7350919"/>
                <a:gd name="connsiteY557" fmla="*/ 3400014 h 6858000"/>
                <a:gd name="connsiteX558" fmla="*/ 5723745 w 7350919"/>
                <a:gd name="connsiteY558" fmla="*/ 3427875 h 6858000"/>
                <a:gd name="connsiteX559" fmla="*/ 5721173 w 7350919"/>
                <a:gd name="connsiteY559" fmla="*/ 3454449 h 6858000"/>
                <a:gd name="connsiteX560" fmla="*/ 5750749 w 7350919"/>
                <a:gd name="connsiteY560" fmla="*/ 3451877 h 6858000"/>
                <a:gd name="connsiteX561" fmla="*/ 5860048 w 7350919"/>
                <a:gd name="connsiteY561" fmla="*/ 3422731 h 6858000"/>
                <a:gd name="connsiteX562" fmla="*/ 5860048 w 7350919"/>
                <a:gd name="connsiteY562" fmla="*/ 3377297 h 6858000"/>
                <a:gd name="connsiteX563" fmla="*/ 5818471 w 7350919"/>
                <a:gd name="connsiteY563" fmla="*/ 3400014 h 6858000"/>
                <a:gd name="connsiteX564" fmla="*/ 4596033 w 7350919"/>
                <a:gd name="connsiteY564" fmla="*/ 3448877 h 6858000"/>
                <a:gd name="connsiteX565" fmla="*/ 4588317 w 7350919"/>
                <a:gd name="connsiteY565" fmla="*/ 3523458 h 6858000"/>
                <a:gd name="connsiteX566" fmla="*/ 4680901 w 7350919"/>
                <a:gd name="connsiteY566" fmla="*/ 3537174 h 6858000"/>
                <a:gd name="connsiteX567" fmla="*/ 4700617 w 7350919"/>
                <a:gd name="connsiteY567" fmla="*/ 3546175 h 6858000"/>
                <a:gd name="connsiteX568" fmla="*/ 4935075 w 7350919"/>
                <a:gd name="connsiteY568" fmla="*/ 3542317 h 6858000"/>
                <a:gd name="connsiteX569" fmla="*/ 4924359 w 7350919"/>
                <a:gd name="connsiteY569" fmla="*/ 3481024 h 6858000"/>
                <a:gd name="connsiteX570" fmla="*/ 4596033 w 7350919"/>
                <a:gd name="connsiteY570" fmla="*/ 3448877 h 6858000"/>
                <a:gd name="connsiteX571" fmla="*/ 5379559 w 7350919"/>
                <a:gd name="connsiteY571" fmla="*/ 3478881 h 6858000"/>
                <a:gd name="connsiteX572" fmla="*/ 5030230 w 7350919"/>
                <a:gd name="connsiteY572" fmla="*/ 3484024 h 6858000"/>
                <a:gd name="connsiteX573" fmla="*/ 5624733 w 7350919"/>
                <a:gd name="connsiteY573" fmla="*/ 3455306 h 6858000"/>
                <a:gd name="connsiteX574" fmla="*/ 5379559 w 7350919"/>
                <a:gd name="connsiteY574" fmla="*/ 3478881 h 6858000"/>
                <a:gd name="connsiteX575" fmla="*/ 5755463 w 7350919"/>
                <a:gd name="connsiteY575" fmla="*/ 3481024 h 6858000"/>
                <a:gd name="connsiteX576" fmla="*/ 5805612 w 7350919"/>
                <a:gd name="connsiteY576" fmla="*/ 3540174 h 6858000"/>
                <a:gd name="connsiteX577" fmla="*/ 5859190 w 7350919"/>
                <a:gd name="connsiteY577" fmla="*/ 3504598 h 6858000"/>
                <a:gd name="connsiteX578" fmla="*/ 5856619 w 7350919"/>
                <a:gd name="connsiteY578" fmla="*/ 3462165 h 6858000"/>
                <a:gd name="connsiteX579" fmla="*/ 5755463 w 7350919"/>
                <a:gd name="connsiteY579" fmla="*/ 3481024 h 6858000"/>
                <a:gd name="connsiteX580" fmla="*/ 4953506 w 7350919"/>
                <a:gd name="connsiteY580" fmla="*/ 3483596 h 6858000"/>
                <a:gd name="connsiteX581" fmla="*/ 4966793 w 7350919"/>
                <a:gd name="connsiteY581" fmla="*/ 3547461 h 6858000"/>
                <a:gd name="connsiteX582" fmla="*/ 5012227 w 7350919"/>
                <a:gd name="connsiteY582" fmla="*/ 3552604 h 6858000"/>
                <a:gd name="connsiteX583" fmla="*/ 4974937 w 7350919"/>
                <a:gd name="connsiteY583" fmla="*/ 3483167 h 6858000"/>
                <a:gd name="connsiteX584" fmla="*/ 4953506 w 7350919"/>
                <a:gd name="connsiteY584" fmla="*/ 3483596 h 6858000"/>
                <a:gd name="connsiteX585" fmla="*/ 5635448 w 7350919"/>
                <a:gd name="connsiteY585" fmla="*/ 3513600 h 6858000"/>
                <a:gd name="connsiteX586" fmla="*/ 5497002 w 7350919"/>
                <a:gd name="connsiteY586" fmla="*/ 3539746 h 6858000"/>
                <a:gd name="connsiteX587" fmla="*/ 5273689 w 7350919"/>
                <a:gd name="connsiteY587" fmla="*/ 3835497 h 6858000"/>
                <a:gd name="connsiteX588" fmla="*/ 5254401 w 7350919"/>
                <a:gd name="connsiteY588" fmla="*/ 4434286 h 6858000"/>
                <a:gd name="connsiteX589" fmla="*/ 5299835 w 7350919"/>
                <a:gd name="connsiteY589" fmla="*/ 4541442 h 6858000"/>
                <a:gd name="connsiteX590" fmla="*/ 5283976 w 7350919"/>
                <a:gd name="connsiteY590" fmla="*/ 4552158 h 6858000"/>
                <a:gd name="connsiteX591" fmla="*/ 5273260 w 7350919"/>
                <a:gd name="connsiteY591" fmla="*/ 4642598 h 6858000"/>
                <a:gd name="connsiteX592" fmla="*/ 5257401 w 7350919"/>
                <a:gd name="connsiteY592" fmla="*/ 4655885 h 6858000"/>
                <a:gd name="connsiteX593" fmla="*/ 5252257 w 7350919"/>
                <a:gd name="connsiteY593" fmla="*/ 5045076 h 6858000"/>
                <a:gd name="connsiteX594" fmla="*/ 5268117 w 7350919"/>
                <a:gd name="connsiteY594" fmla="*/ 5063508 h 6858000"/>
                <a:gd name="connsiteX595" fmla="*/ 5668024 w 7350919"/>
                <a:gd name="connsiteY595" fmla="*/ 5273962 h 6858000"/>
                <a:gd name="connsiteX596" fmla="*/ 5824472 w 7350919"/>
                <a:gd name="connsiteY596" fmla="*/ 5047649 h 6858000"/>
                <a:gd name="connsiteX597" fmla="*/ 5840760 w 7350919"/>
                <a:gd name="connsiteY597" fmla="*/ 3760487 h 6858000"/>
                <a:gd name="connsiteX598" fmla="*/ 5803469 w 7350919"/>
                <a:gd name="connsiteY598" fmla="*/ 3584751 h 6858000"/>
                <a:gd name="connsiteX599" fmla="*/ 5784610 w 7350919"/>
                <a:gd name="connsiteY599" fmla="*/ 3585608 h 6858000"/>
                <a:gd name="connsiteX600" fmla="*/ 5760607 w 7350919"/>
                <a:gd name="connsiteY600" fmla="*/ 3656760 h 6858000"/>
                <a:gd name="connsiteX601" fmla="*/ 5734032 w 7350919"/>
                <a:gd name="connsiteY601" fmla="*/ 3656760 h 6858000"/>
                <a:gd name="connsiteX602" fmla="*/ 5715601 w 7350919"/>
                <a:gd name="connsiteY602" fmla="*/ 3510599 h 6858000"/>
                <a:gd name="connsiteX603" fmla="*/ 5635448 w 7350919"/>
                <a:gd name="connsiteY603" fmla="*/ 3513600 h 6858000"/>
                <a:gd name="connsiteX604" fmla="*/ 5294691 w 7350919"/>
                <a:gd name="connsiteY604" fmla="*/ 3585180 h 6858000"/>
                <a:gd name="connsiteX605" fmla="*/ 5281404 w 7350919"/>
                <a:gd name="connsiteY605" fmla="*/ 3715910 h 6858000"/>
                <a:gd name="connsiteX606" fmla="*/ 5294691 w 7350919"/>
                <a:gd name="connsiteY606" fmla="*/ 3724054 h 6858000"/>
                <a:gd name="connsiteX607" fmla="*/ 5427994 w 7350919"/>
                <a:gd name="connsiteY607" fmla="*/ 3553890 h 6858000"/>
                <a:gd name="connsiteX608" fmla="*/ 5294691 w 7350919"/>
                <a:gd name="connsiteY608" fmla="*/ 3585180 h 6858000"/>
                <a:gd name="connsiteX609" fmla="*/ 4876353 w 7350919"/>
                <a:gd name="connsiteY609" fmla="*/ 3598467 h 6858000"/>
                <a:gd name="connsiteX610" fmla="*/ 4950934 w 7350919"/>
                <a:gd name="connsiteY610" fmla="*/ 3722340 h 6858000"/>
                <a:gd name="connsiteX611" fmla="*/ 4945362 w 7350919"/>
                <a:gd name="connsiteY611" fmla="*/ 3609183 h 6858000"/>
                <a:gd name="connsiteX612" fmla="*/ 4876353 w 7350919"/>
                <a:gd name="connsiteY612" fmla="*/ 3598467 h 6858000"/>
                <a:gd name="connsiteX613" fmla="*/ 4961221 w 7350919"/>
                <a:gd name="connsiteY613" fmla="*/ 3608754 h 6858000"/>
                <a:gd name="connsiteX614" fmla="*/ 4983081 w 7350919"/>
                <a:gd name="connsiteY614" fmla="*/ 3754915 h 6858000"/>
                <a:gd name="connsiteX615" fmla="*/ 5030659 w 7350919"/>
                <a:gd name="connsiteY615" fmla="*/ 3854785 h 6858000"/>
                <a:gd name="connsiteX616" fmla="*/ 5037516 w 7350919"/>
                <a:gd name="connsiteY616" fmla="*/ 3758773 h 6858000"/>
                <a:gd name="connsiteX617" fmla="*/ 5038373 w 7350919"/>
                <a:gd name="connsiteY617" fmla="*/ 3628471 h 6858000"/>
                <a:gd name="connsiteX618" fmla="*/ 5005370 w 7350919"/>
                <a:gd name="connsiteY618" fmla="*/ 3620756 h 6858000"/>
                <a:gd name="connsiteX619" fmla="*/ 4961221 w 7350919"/>
                <a:gd name="connsiteY619" fmla="*/ 3608754 h 6858000"/>
                <a:gd name="connsiteX620" fmla="*/ 5166532 w 7350919"/>
                <a:gd name="connsiteY620" fmla="*/ 3736913 h 6858000"/>
                <a:gd name="connsiteX621" fmla="*/ 5142530 w 7350919"/>
                <a:gd name="connsiteY621" fmla="*/ 3774203 h 6858000"/>
                <a:gd name="connsiteX622" fmla="*/ 5132242 w 7350919"/>
                <a:gd name="connsiteY622" fmla="*/ 3739485 h 6858000"/>
                <a:gd name="connsiteX623" fmla="*/ 5116384 w 7350919"/>
                <a:gd name="connsiteY623" fmla="*/ 3739485 h 6858000"/>
                <a:gd name="connsiteX624" fmla="*/ 5100096 w 7350919"/>
                <a:gd name="connsiteY624" fmla="*/ 3901934 h 6858000"/>
                <a:gd name="connsiteX625" fmla="*/ 5153245 w 7350919"/>
                <a:gd name="connsiteY625" fmla="*/ 3904934 h 6858000"/>
                <a:gd name="connsiteX626" fmla="*/ 5187964 w 7350919"/>
                <a:gd name="connsiteY626" fmla="*/ 3862500 h 6858000"/>
                <a:gd name="connsiteX627" fmla="*/ 5190535 w 7350919"/>
                <a:gd name="connsiteY627" fmla="*/ 3745057 h 6858000"/>
                <a:gd name="connsiteX628" fmla="*/ 5166532 w 7350919"/>
                <a:gd name="connsiteY628" fmla="*/ 3736913 h 6858000"/>
                <a:gd name="connsiteX629" fmla="*/ 1351341 w 7350919"/>
                <a:gd name="connsiteY629" fmla="*/ 4298840 h 6858000"/>
                <a:gd name="connsiteX630" fmla="*/ 1353913 w 7350919"/>
                <a:gd name="connsiteY630" fmla="*/ 5026217 h 6858000"/>
                <a:gd name="connsiteX631" fmla="*/ 1536078 w 7350919"/>
                <a:gd name="connsiteY631" fmla="*/ 5068651 h 6858000"/>
                <a:gd name="connsiteX632" fmla="*/ 1486786 w 7350919"/>
                <a:gd name="connsiteY632" fmla="*/ 5079796 h 6858000"/>
                <a:gd name="connsiteX633" fmla="*/ 1574655 w 7350919"/>
                <a:gd name="connsiteY633" fmla="*/ 5106370 h 6858000"/>
                <a:gd name="connsiteX634" fmla="*/ 1638520 w 7350919"/>
                <a:gd name="connsiteY634" fmla="*/ 4325844 h 6858000"/>
                <a:gd name="connsiteX635" fmla="*/ 1566939 w 7350919"/>
                <a:gd name="connsiteY635" fmla="*/ 4322415 h 6858000"/>
                <a:gd name="connsiteX636" fmla="*/ 1351341 w 7350919"/>
                <a:gd name="connsiteY636" fmla="*/ 4298840 h 6858000"/>
                <a:gd name="connsiteX637" fmla="*/ 1756392 w 7350919"/>
                <a:gd name="connsiteY637" fmla="*/ 4333988 h 6858000"/>
                <a:gd name="connsiteX638" fmla="*/ 1678810 w 7350919"/>
                <a:gd name="connsiteY638" fmla="*/ 4328416 h 6858000"/>
                <a:gd name="connsiteX639" fmla="*/ 1601658 w 7350919"/>
                <a:gd name="connsiteY639" fmla="*/ 5114514 h 6858000"/>
                <a:gd name="connsiteX640" fmla="*/ 1713529 w 7350919"/>
                <a:gd name="connsiteY640" fmla="*/ 5164234 h 6858000"/>
                <a:gd name="connsiteX641" fmla="*/ 1692527 w 7350919"/>
                <a:gd name="connsiteY641" fmla="*/ 5103798 h 6858000"/>
                <a:gd name="connsiteX642" fmla="*/ 1719101 w 7350919"/>
                <a:gd name="connsiteY642" fmla="*/ 5031789 h 6858000"/>
                <a:gd name="connsiteX643" fmla="*/ 1740532 w 7350919"/>
                <a:gd name="connsiteY643" fmla="*/ 5031789 h 6858000"/>
                <a:gd name="connsiteX644" fmla="*/ 1811684 w 7350919"/>
                <a:gd name="connsiteY644" fmla="*/ 4672173 h 6858000"/>
                <a:gd name="connsiteX645" fmla="*/ 1950987 w 7350919"/>
                <a:gd name="connsiteY645" fmla="*/ 4373850 h 6858000"/>
                <a:gd name="connsiteX646" fmla="*/ 1932128 w 7350919"/>
                <a:gd name="connsiteY646" fmla="*/ 4355419 h 6858000"/>
                <a:gd name="connsiteX647" fmla="*/ 1934700 w 7350919"/>
                <a:gd name="connsiteY647" fmla="*/ 4326273 h 6858000"/>
                <a:gd name="connsiteX648" fmla="*/ 1756392 w 7350919"/>
                <a:gd name="connsiteY648" fmla="*/ 4333988 h 6858000"/>
                <a:gd name="connsiteX649" fmla="*/ 6331107 w 7350919"/>
                <a:gd name="connsiteY649" fmla="*/ 4482721 h 6858000"/>
                <a:gd name="connsiteX650" fmla="*/ 6331107 w 7350919"/>
                <a:gd name="connsiteY650" fmla="*/ 4525583 h 6858000"/>
                <a:gd name="connsiteX651" fmla="*/ 6309676 w 7350919"/>
                <a:gd name="connsiteY651" fmla="*/ 4533727 h 6858000"/>
                <a:gd name="connsiteX652" fmla="*/ 6296388 w 7350919"/>
                <a:gd name="connsiteY652" fmla="*/ 4517868 h 6858000"/>
                <a:gd name="connsiteX653" fmla="*/ 5965918 w 7350919"/>
                <a:gd name="connsiteY653" fmla="*/ 4976068 h 6858000"/>
                <a:gd name="connsiteX654" fmla="*/ 6397544 w 7350919"/>
                <a:gd name="connsiteY654" fmla="*/ 4987212 h 6858000"/>
                <a:gd name="connsiteX655" fmla="*/ 6418975 w 7350919"/>
                <a:gd name="connsiteY655" fmla="*/ 4483149 h 6858000"/>
                <a:gd name="connsiteX656" fmla="*/ 6343966 w 7350919"/>
                <a:gd name="connsiteY656" fmla="*/ 4467290 h 6858000"/>
                <a:gd name="connsiteX657" fmla="*/ 6331107 w 7350919"/>
                <a:gd name="connsiteY657" fmla="*/ 4482721 h 6858000"/>
                <a:gd name="connsiteX658" fmla="*/ 6504271 w 7350919"/>
                <a:gd name="connsiteY658" fmla="*/ 4549586 h 6858000"/>
                <a:gd name="connsiteX659" fmla="*/ 6493555 w 7350919"/>
                <a:gd name="connsiteY659" fmla="*/ 4985927 h 6858000"/>
                <a:gd name="connsiteX660" fmla="*/ 6640145 w 7350919"/>
                <a:gd name="connsiteY660" fmla="*/ 4943493 h 6858000"/>
                <a:gd name="connsiteX661" fmla="*/ 6504271 w 7350919"/>
                <a:gd name="connsiteY661" fmla="*/ 4549586 h 6858000"/>
                <a:gd name="connsiteX662" fmla="*/ 6650004 w 7350919"/>
                <a:gd name="connsiteY662" fmla="*/ 4794760 h 6858000"/>
                <a:gd name="connsiteX663" fmla="*/ 6681722 w 7350919"/>
                <a:gd name="connsiteY663" fmla="*/ 4933205 h 6858000"/>
                <a:gd name="connsiteX664" fmla="*/ 6698867 w 7350919"/>
                <a:gd name="connsiteY664" fmla="*/ 4895487 h 6858000"/>
                <a:gd name="connsiteX665" fmla="*/ 6643574 w 7350919"/>
                <a:gd name="connsiteY665" fmla="*/ 4759184 h 6858000"/>
                <a:gd name="connsiteX666" fmla="*/ 6650004 w 7350919"/>
                <a:gd name="connsiteY666" fmla="*/ 4794760 h 6858000"/>
                <a:gd name="connsiteX667" fmla="*/ 6618714 w 7350919"/>
                <a:gd name="connsiteY667" fmla="*/ 5015502 h 6858000"/>
                <a:gd name="connsiteX668" fmla="*/ 6621286 w 7350919"/>
                <a:gd name="connsiteY668" fmla="*/ 5114086 h 6858000"/>
                <a:gd name="connsiteX669" fmla="*/ 6682579 w 7350919"/>
                <a:gd name="connsiteY669" fmla="*/ 5138088 h 6858000"/>
                <a:gd name="connsiteX670" fmla="*/ 6650433 w 7350919"/>
                <a:gd name="connsiteY670" fmla="*/ 5000071 h 6858000"/>
                <a:gd name="connsiteX671" fmla="*/ 6618714 w 7350919"/>
                <a:gd name="connsiteY671" fmla="*/ 5015502 h 6858000"/>
                <a:gd name="connsiteX672" fmla="*/ 6051215 w 7350919"/>
                <a:gd name="connsiteY672" fmla="*/ 5042076 h 6858000"/>
                <a:gd name="connsiteX673" fmla="*/ 5950059 w 7350919"/>
                <a:gd name="connsiteY673" fmla="*/ 5036933 h 6858000"/>
                <a:gd name="connsiteX674" fmla="*/ 5947488 w 7350919"/>
                <a:gd name="connsiteY674" fmla="*/ 5252103 h 6858000"/>
                <a:gd name="connsiteX675" fmla="*/ 5971919 w 7350919"/>
                <a:gd name="connsiteY675" fmla="*/ 5276534 h 6858000"/>
                <a:gd name="connsiteX676" fmla="*/ 6243239 w 7350919"/>
                <a:gd name="connsiteY676" fmla="*/ 5359259 h 6858000"/>
                <a:gd name="connsiteX677" fmla="*/ 6267242 w 7350919"/>
                <a:gd name="connsiteY677" fmla="*/ 5058364 h 6858000"/>
                <a:gd name="connsiteX678" fmla="*/ 6051215 w 7350919"/>
                <a:gd name="connsiteY678" fmla="*/ 5042076 h 6858000"/>
                <a:gd name="connsiteX679" fmla="*/ 1121598 w 7350919"/>
                <a:gd name="connsiteY679" fmla="*/ 5148376 h 6858000"/>
                <a:gd name="connsiteX680" fmla="*/ 964721 w 7350919"/>
                <a:gd name="connsiteY680" fmla="*/ 5265818 h 6858000"/>
                <a:gd name="connsiteX681" fmla="*/ 987867 w 7350919"/>
                <a:gd name="connsiteY681" fmla="*/ 5298394 h 6858000"/>
                <a:gd name="connsiteX682" fmla="*/ 1074878 w 7350919"/>
                <a:gd name="connsiteY682" fmla="*/ 5384548 h 6858000"/>
                <a:gd name="connsiteX683" fmla="*/ 1172604 w 7350919"/>
                <a:gd name="connsiteY683" fmla="*/ 5223385 h 6858000"/>
                <a:gd name="connsiteX684" fmla="*/ 1191464 w 7350919"/>
                <a:gd name="connsiteY684" fmla="*/ 5137660 h 6858000"/>
                <a:gd name="connsiteX685" fmla="*/ 1188892 w 7350919"/>
                <a:gd name="connsiteY685" fmla="*/ 5124372 h 6858000"/>
                <a:gd name="connsiteX686" fmla="*/ 1121598 w 7350919"/>
                <a:gd name="connsiteY686" fmla="*/ 5148376 h 6858000"/>
                <a:gd name="connsiteX687" fmla="*/ 6491841 w 7350919"/>
                <a:gd name="connsiteY687" fmla="*/ 5134231 h 6858000"/>
                <a:gd name="connsiteX688" fmla="*/ 6475125 w 7350919"/>
                <a:gd name="connsiteY688" fmla="*/ 5163806 h 6858000"/>
                <a:gd name="connsiteX689" fmla="*/ 6472553 w 7350919"/>
                <a:gd name="connsiteY689" fmla="*/ 5244387 h 6858000"/>
                <a:gd name="connsiteX690" fmla="*/ 6462266 w 7350919"/>
                <a:gd name="connsiteY690" fmla="*/ 5300537 h 6858000"/>
                <a:gd name="connsiteX691" fmla="*/ 6462266 w 7350919"/>
                <a:gd name="connsiteY691" fmla="*/ 5361830 h 6858000"/>
                <a:gd name="connsiteX692" fmla="*/ 6459265 w 7350919"/>
                <a:gd name="connsiteY692" fmla="*/ 5402121 h 6858000"/>
                <a:gd name="connsiteX693" fmla="*/ 6512844 w 7350919"/>
                <a:gd name="connsiteY693" fmla="*/ 5441984 h 6858000"/>
                <a:gd name="connsiteX694" fmla="*/ 6406116 w 7350919"/>
                <a:gd name="connsiteY694" fmla="*/ 5455271 h 6858000"/>
                <a:gd name="connsiteX695" fmla="*/ 6576280 w 7350919"/>
                <a:gd name="connsiteY695" fmla="*/ 5561570 h 6858000"/>
                <a:gd name="connsiteX696" fmla="*/ 6576280 w 7350919"/>
                <a:gd name="connsiteY696" fmla="*/ 5175379 h 6858000"/>
                <a:gd name="connsiteX697" fmla="*/ 6506843 w 7350919"/>
                <a:gd name="connsiteY697" fmla="*/ 5124801 h 6858000"/>
                <a:gd name="connsiteX698" fmla="*/ 6491841 w 7350919"/>
                <a:gd name="connsiteY698" fmla="*/ 5134231 h 6858000"/>
                <a:gd name="connsiteX699" fmla="*/ 6315248 w 7350919"/>
                <a:gd name="connsiteY699" fmla="*/ 5141089 h 6858000"/>
                <a:gd name="connsiteX700" fmla="*/ 6299389 w 7350919"/>
                <a:gd name="connsiteY700" fmla="*/ 5357116 h 6858000"/>
                <a:gd name="connsiteX701" fmla="*/ 6384256 w 7350919"/>
                <a:gd name="connsiteY701" fmla="*/ 5351543 h 6858000"/>
                <a:gd name="connsiteX702" fmla="*/ 6397544 w 7350919"/>
                <a:gd name="connsiteY702" fmla="*/ 5282535 h 6858000"/>
                <a:gd name="connsiteX703" fmla="*/ 6400115 w 7350919"/>
                <a:gd name="connsiteY703" fmla="*/ 5216098 h 6858000"/>
                <a:gd name="connsiteX704" fmla="*/ 6400115 w 7350919"/>
                <a:gd name="connsiteY704" fmla="*/ 5174093 h 6858000"/>
                <a:gd name="connsiteX705" fmla="*/ 6394972 w 7350919"/>
                <a:gd name="connsiteY705" fmla="*/ 5134231 h 6858000"/>
                <a:gd name="connsiteX706" fmla="*/ 6315248 w 7350919"/>
                <a:gd name="connsiteY706" fmla="*/ 5141089 h 6858000"/>
                <a:gd name="connsiteX707" fmla="*/ 5274546 w 7350919"/>
                <a:gd name="connsiteY707" fmla="*/ 5158234 h 6858000"/>
                <a:gd name="connsiteX708" fmla="*/ 5244113 w 7350919"/>
                <a:gd name="connsiteY708" fmla="*/ 5207097 h 6858000"/>
                <a:gd name="connsiteX709" fmla="*/ 5297263 w 7350919"/>
                <a:gd name="connsiteY709" fmla="*/ 5393549 h 6858000"/>
                <a:gd name="connsiteX710" fmla="*/ 5467428 w 7350919"/>
                <a:gd name="connsiteY710" fmla="*/ 5228100 h 6858000"/>
                <a:gd name="connsiteX711" fmla="*/ 5274546 w 7350919"/>
                <a:gd name="connsiteY711" fmla="*/ 5158234 h 6858000"/>
                <a:gd name="connsiteX712" fmla="*/ 1383916 w 7350919"/>
                <a:gd name="connsiteY712" fmla="*/ 5156948 h 6858000"/>
                <a:gd name="connsiteX713" fmla="*/ 1353913 w 7350919"/>
                <a:gd name="connsiteY713" fmla="*/ 5186094 h 6858000"/>
                <a:gd name="connsiteX714" fmla="*/ 1367200 w 7350919"/>
                <a:gd name="connsiteY714" fmla="*/ 5689729 h 6858000"/>
                <a:gd name="connsiteX715" fmla="*/ 1452496 w 7350919"/>
                <a:gd name="connsiteY715" fmla="*/ 5695301 h 6858000"/>
                <a:gd name="connsiteX716" fmla="*/ 1487215 w 7350919"/>
                <a:gd name="connsiteY716" fmla="*/ 5588573 h 6858000"/>
                <a:gd name="connsiteX717" fmla="*/ 1497502 w 7350919"/>
                <a:gd name="connsiteY717" fmla="*/ 5577858 h 6858000"/>
                <a:gd name="connsiteX718" fmla="*/ 1572083 w 7350919"/>
                <a:gd name="connsiteY718" fmla="*/ 5180951 h 6858000"/>
                <a:gd name="connsiteX719" fmla="*/ 1383916 w 7350919"/>
                <a:gd name="connsiteY719" fmla="*/ 5156948 h 6858000"/>
                <a:gd name="connsiteX720" fmla="*/ 5030659 w 7350919"/>
                <a:gd name="connsiteY720" fmla="*/ 5159520 h 6858000"/>
                <a:gd name="connsiteX721" fmla="*/ 5025515 w 7350919"/>
                <a:gd name="connsiteY721" fmla="*/ 5213098 h 6858000"/>
                <a:gd name="connsiteX722" fmla="*/ 4977080 w 7350919"/>
                <a:gd name="connsiteY722" fmla="*/ 5174093 h 6858000"/>
                <a:gd name="connsiteX723" fmla="*/ 4820204 w 7350919"/>
                <a:gd name="connsiteY723" fmla="*/ 5252960 h 6858000"/>
                <a:gd name="connsiteX724" fmla="*/ 5061519 w 7350919"/>
                <a:gd name="connsiteY724" fmla="*/ 5388406 h 6858000"/>
                <a:gd name="connsiteX725" fmla="*/ 5126671 w 7350919"/>
                <a:gd name="connsiteY725" fmla="*/ 5394406 h 6858000"/>
                <a:gd name="connsiteX726" fmla="*/ 5132242 w 7350919"/>
                <a:gd name="connsiteY726" fmla="*/ 5194667 h 6858000"/>
                <a:gd name="connsiteX727" fmla="*/ 5054661 w 7350919"/>
                <a:gd name="connsiteY727" fmla="*/ 5157377 h 6858000"/>
                <a:gd name="connsiteX728" fmla="*/ 5030659 w 7350919"/>
                <a:gd name="connsiteY728" fmla="*/ 5159520 h 6858000"/>
                <a:gd name="connsiteX729" fmla="*/ 6618714 w 7350919"/>
                <a:gd name="connsiteY729" fmla="*/ 5183523 h 6858000"/>
                <a:gd name="connsiteX730" fmla="*/ 6613142 w 7350919"/>
                <a:gd name="connsiteY730" fmla="*/ 5583430 h 6858000"/>
                <a:gd name="connsiteX731" fmla="*/ 6804738 w 7350919"/>
                <a:gd name="connsiteY731" fmla="*/ 5697873 h 6858000"/>
                <a:gd name="connsiteX732" fmla="*/ 6703582 w 7350919"/>
                <a:gd name="connsiteY732" fmla="*/ 5220813 h 6858000"/>
                <a:gd name="connsiteX733" fmla="*/ 6618714 w 7350919"/>
                <a:gd name="connsiteY733" fmla="*/ 5183523 h 6858000"/>
                <a:gd name="connsiteX734" fmla="*/ 1204323 w 7350919"/>
                <a:gd name="connsiteY734" fmla="*/ 5244816 h 6858000"/>
                <a:gd name="connsiteX735" fmla="*/ 1108739 w 7350919"/>
                <a:gd name="connsiteY735" fmla="*/ 5439411 h 6858000"/>
                <a:gd name="connsiteX736" fmla="*/ 1239041 w 7350919"/>
                <a:gd name="connsiteY736" fmla="*/ 5660153 h 6858000"/>
                <a:gd name="connsiteX737" fmla="*/ 1236470 w 7350919"/>
                <a:gd name="connsiteY737" fmla="*/ 5198953 h 6858000"/>
                <a:gd name="connsiteX738" fmla="*/ 1204323 w 7350919"/>
                <a:gd name="connsiteY738" fmla="*/ 5244816 h 6858000"/>
                <a:gd name="connsiteX739" fmla="*/ 1596515 w 7350919"/>
                <a:gd name="connsiteY739" fmla="*/ 5199381 h 6858000"/>
                <a:gd name="connsiteX740" fmla="*/ 1535221 w 7350919"/>
                <a:gd name="connsiteY740" fmla="*/ 5652438 h 6858000"/>
                <a:gd name="connsiteX741" fmla="*/ 1796254 w 7350919"/>
                <a:gd name="connsiteY741" fmla="*/ 5508421 h 6858000"/>
                <a:gd name="connsiteX742" fmla="*/ 1758963 w 7350919"/>
                <a:gd name="connsiteY742" fmla="*/ 5279106 h 6858000"/>
                <a:gd name="connsiteX743" fmla="*/ 1596515 w 7350919"/>
                <a:gd name="connsiteY743" fmla="*/ 5199381 h 6858000"/>
                <a:gd name="connsiteX744" fmla="*/ 5493574 w 7350919"/>
                <a:gd name="connsiteY744" fmla="*/ 5287250 h 6858000"/>
                <a:gd name="connsiteX745" fmla="*/ 5326410 w 7350919"/>
                <a:gd name="connsiteY745" fmla="*/ 5450556 h 6858000"/>
                <a:gd name="connsiteX746" fmla="*/ 5590443 w 7350919"/>
                <a:gd name="connsiteY746" fmla="*/ 5303538 h 6858000"/>
                <a:gd name="connsiteX747" fmla="*/ 5526577 w 7350919"/>
                <a:gd name="connsiteY747" fmla="*/ 5261104 h 6858000"/>
                <a:gd name="connsiteX748" fmla="*/ 5493574 w 7350919"/>
                <a:gd name="connsiteY748" fmla="*/ 5287250 h 6858000"/>
                <a:gd name="connsiteX749" fmla="*/ 4636323 w 7350919"/>
                <a:gd name="connsiteY749" fmla="*/ 5359687 h 6858000"/>
                <a:gd name="connsiteX750" fmla="*/ 4644038 w 7350919"/>
                <a:gd name="connsiteY750" fmla="*/ 5369974 h 6858000"/>
                <a:gd name="connsiteX751" fmla="*/ 4641895 w 7350919"/>
                <a:gd name="connsiteY751" fmla="*/ 5471558 h 6858000"/>
                <a:gd name="connsiteX752" fmla="*/ 4634180 w 7350919"/>
                <a:gd name="connsiteY752" fmla="*/ 5560284 h 6858000"/>
                <a:gd name="connsiteX753" fmla="*/ 4657755 w 7350919"/>
                <a:gd name="connsiteY753" fmla="*/ 5679441 h 6858000"/>
                <a:gd name="connsiteX754" fmla="*/ 4644467 w 7350919"/>
                <a:gd name="connsiteY754" fmla="*/ 5697873 h 6858000"/>
                <a:gd name="connsiteX755" fmla="*/ 4657755 w 7350919"/>
                <a:gd name="connsiteY755" fmla="*/ 5823031 h 6858000"/>
                <a:gd name="connsiteX756" fmla="*/ 4712190 w 7350919"/>
                <a:gd name="connsiteY756" fmla="*/ 5805886 h 6858000"/>
                <a:gd name="connsiteX757" fmla="*/ 5163961 w 7350919"/>
                <a:gd name="connsiteY757" fmla="*/ 5535424 h 6858000"/>
                <a:gd name="connsiteX758" fmla="*/ 5163961 w 7350919"/>
                <a:gd name="connsiteY758" fmla="*/ 5513992 h 6858000"/>
                <a:gd name="connsiteX759" fmla="*/ 5036659 w 7350919"/>
                <a:gd name="connsiteY759" fmla="*/ 5472844 h 6858000"/>
                <a:gd name="connsiteX760" fmla="*/ 5030230 w 7350919"/>
                <a:gd name="connsiteY760" fmla="*/ 5441984 h 6858000"/>
                <a:gd name="connsiteX761" fmla="*/ 4769197 w 7350919"/>
                <a:gd name="connsiteY761" fmla="*/ 5282535 h 6858000"/>
                <a:gd name="connsiteX762" fmla="*/ 4636323 w 7350919"/>
                <a:gd name="connsiteY762" fmla="*/ 5359687 h 6858000"/>
                <a:gd name="connsiteX763" fmla="*/ 6013924 w 7350919"/>
                <a:gd name="connsiteY763" fmla="*/ 5368260 h 6858000"/>
                <a:gd name="connsiteX764" fmla="*/ 5968490 w 7350919"/>
                <a:gd name="connsiteY764" fmla="*/ 5372975 h 6858000"/>
                <a:gd name="connsiteX765" fmla="*/ 5965918 w 7350919"/>
                <a:gd name="connsiteY765" fmla="*/ 5396978 h 6858000"/>
                <a:gd name="connsiteX766" fmla="*/ 6115937 w 7350919"/>
                <a:gd name="connsiteY766" fmla="*/ 5397407 h 6858000"/>
                <a:gd name="connsiteX767" fmla="*/ 6013924 w 7350919"/>
                <a:gd name="connsiteY767" fmla="*/ 5368260 h 6858000"/>
                <a:gd name="connsiteX768" fmla="*/ 5381703 w 7350919"/>
                <a:gd name="connsiteY768" fmla="*/ 5505420 h 6858000"/>
                <a:gd name="connsiteX769" fmla="*/ 5334125 w 7350919"/>
                <a:gd name="connsiteY769" fmla="*/ 5537567 h 6858000"/>
                <a:gd name="connsiteX770" fmla="*/ 5446425 w 7350919"/>
                <a:gd name="connsiteY770" fmla="*/ 5617291 h 6858000"/>
                <a:gd name="connsiteX771" fmla="*/ 5478572 w 7350919"/>
                <a:gd name="connsiteY771" fmla="*/ 5595003 h 6858000"/>
                <a:gd name="connsiteX772" fmla="*/ 5587443 w 7350919"/>
                <a:gd name="connsiteY772" fmla="*/ 5390977 h 6858000"/>
                <a:gd name="connsiteX773" fmla="*/ 5381703 w 7350919"/>
                <a:gd name="connsiteY773" fmla="*/ 5505420 h 6858000"/>
                <a:gd name="connsiteX774" fmla="*/ 5658166 w 7350919"/>
                <a:gd name="connsiteY774" fmla="*/ 5429982 h 6858000"/>
                <a:gd name="connsiteX775" fmla="*/ 5553153 w 7350919"/>
                <a:gd name="connsiteY775" fmla="*/ 5627578 h 6858000"/>
                <a:gd name="connsiteX776" fmla="*/ 5555296 w 7350919"/>
                <a:gd name="connsiteY776" fmla="*/ 5732591 h 6858000"/>
                <a:gd name="connsiteX777" fmla="*/ 5730174 w 7350919"/>
                <a:gd name="connsiteY777" fmla="*/ 5913471 h 6858000"/>
                <a:gd name="connsiteX778" fmla="*/ 5752034 w 7350919"/>
                <a:gd name="connsiteY778" fmla="*/ 5871037 h 6858000"/>
                <a:gd name="connsiteX779" fmla="*/ 5770894 w 7350919"/>
                <a:gd name="connsiteY779" fmla="*/ 5876609 h 6858000"/>
                <a:gd name="connsiteX780" fmla="*/ 5818900 w 7350919"/>
                <a:gd name="connsiteY780" fmla="*/ 5434268 h 6858000"/>
                <a:gd name="connsiteX781" fmla="*/ 5808184 w 7350919"/>
                <a:gd name="connsiteY781" fmla="*/ 5429125 h 6858000"/>
                <a:gd name="connsiteX782" fmla="*/ 5682597 w 7350919"/>
                <a:gd name="connsiteY782" fmla="*/ 5397407 h 6858000"/>
                <a:gd name="connsiteX783" fmla="*/ 5658166 w 7350919"/>
                <a:gd name="connsiteY783" fmla="*/ 5429982 h 6858000"/>
                <a:gd name="connsiteX784" fmla="*/ 4463587 w 7350919"/>
                <a:gd name="connsiteY784" fmla="*/ 5471130 h 6858000"/>
                <a:gd name="connsiteX785" fmla="*/ 4442585 w 7350919"/>
                <a:gd name="connsiteY785" fmla="*/ 5561999 h 6858000"/>
                <a:gd name="connsiteX786" fmla="*/ 4540740 w 7350919"/>
                <a:gd name="connsiteY786" fmla="*/ 5545711 h 6858000"/>
                <a:gd name="connsiteX787" fmla="*/ 4540740 w 7350919"/>
                <a:gd name="connsiteY787" fmla="*/ 5503705 h 6858000"/>
                <a:gd name="connsiteX788" fmla="*/ 4516308 w 7350919"/>
                <a:gd name="connsiteY788" fmla="*/ 5486989 h 6858000"/>
                <a:gd name="connsiteX789" fmla="*/ 4485019 w 7350919"/>
                <a:gd name="connsiteY789" fmla="*/ 5489561 h 6858000"/>
                <a:gd name="connsiteX790" fmla="*/ 4482447 w 7350919"/>
                <a:gd name="connsiteY790" fmla="*/ 5434697 h 6858000"/>
                <a:gd name="connsiteX791" fmla="*/ 4463587 w 7350919"/>
                <a:gd name="connsiteY791" fmla="*/ 5471130 h 6858000"/>
                <a:gd name="connsiteX792" fmla="*/ 6142940 w 7350919"/>
                <a:gd name="connsiteY792" fmla="*/ 5474559 h 6858000"/>
                <a:gd name="connsiteX793" fmla="*/ 6235095 w 7350919"/>
                <a:gd name="connsiteY793" fmla="*/ 5524708 h 6858000"/>
                <a:gd name="connsiteX794" fmla="*/ 6240238 w 7350919"/>
                <a:gd name="connsiteY794" fmla="*/ 5460843 h 6858000"/>
                <a:gd name="connsiteX795" fmla="*/ 6142940 w 7350919"/>
                <a:gd name="connsiteY795" fmla="*/ 5474559 h 6858000"/>
                <a:gd name="connsiteX796" fmla="*/ 5941915 w 7350919"/>
                <a:gd name="connsiteY796" fmla="*/ 5476702 h 6858000"/>
                <a:gd name="connsiteX797" fmla="*/ 5941915 w 7350919"/>
                <a:gd name="connsiteY797" fmla="*/ 5492561 h 6858000"/>
                <a:gd name="connsiteX798" fmla="*/ 6221808 w 7350919"/>
                <a:gd name="connsiteY798" fmla="*/ 5694872 h 6858000"/>
                <a:gd name="connsiteX799" fmla="*/ 6235095 w 7350919"/>
                <a:gd name="connsiteY799" fmla="*/ 5548282 h 6858000"/>
                <a:gd name="connsiteX800" fmla="*/ 6115080 w 7350919"/>
                <a:gd name="connsiteY800" fmla="*/ 5474131 h 6858000"/>
                <a:gd name="connsiteX801" fmla="*/ 5941915 w 7350919"/>
                <a:gd name="connsiteY801" fmla="*/ 5476702 h 6858000"/>
                <a:gd name="connsiteX802" fmla="*/ 6288244 w 7350919"/>
                <a:gd name="connsiteY802" fmla="*/ 5484846 h 6858000"/>
                <a:gd name="connsiteX803" fmla="*/ 6282672 w 7350919"/>
                <a:gd name="connsiteY803" fmla="*/ 5548711 h 6858000"/>
                <a:gd name="connsiteX804" fmla="*/ 6447693 w 7350919"/>
                <a:gd name="connsiteY804" fmla="*/ 5642151 h 6858000"/>
                <a:gd name="connsiteX805" fmla="*/ 6493127 w 7350919"/>
                <a:gd name="connsiteY805" fmla="*/ 5610004 h 6858000"/>
                <a:gd name="connsiteX806" fmla="*/ 6288244 w 7350919"/>
                <a:gd name="connsiteY806" fmla="*/ 5484846 h 6858000"/>
                <a:gd name="connsiteX807" fmla="*/ 1002012 w 7350919"/>
                <a:gd name="connsiteY807" fmla="*/ 5625863 h 6858000"/>
                <a:gd name="connsiteX808" fmla="*/ 1007155 w 7350919"/>
                <a:gd name="connsiteY808" fmla="*/ 5641723 h 6858000"/>
                <a:gd name="connsiteX809" fmla="*/ 1201751 w 7350919"/>
                <a:gd name="connsiteY809" fmla="*/ 5724447 h 6858000"/>
                <a:gd name="connsiteX810" fmla="*/ 1081736 w 7350919"/>
                <a:gd name="connsiteY810" fmla="*/ 5487418 h 6858000"/>
                <a:gd name="connsiteX811" fmla="*/ 1002012 w 7350919"/>
                <a:gd name="connsiteY811" fmla="*/ 5625863 h 6858000"/>
                <a:gd name="connsiteX812" fmla="*/ 5938915 w 7350919"/>
                <a:gd name="connsiteY812" fmla="*/ 5508849 h 6858000"/>
                <a:gd name="connsiteX813" fmla="*/ 5925199 w 7350919"/>
                <a:gd name="connsiteY813" fmla="*/ 5949047 h 6858000"/>
                <a:gd name="connsiteX814" fmla="*/ 6253097 w 7350919"/>
                <a:gd name="connsiteY814" fmla="*/ 5793885 h 6858000"/>
                <a:gd name="connsiteX815" fmla="*/ 6202090 w 7350919"/>
                <a:gd name="connsiteY815" fmla="*/ 5708588 h 6858000"/>
                <a:gd name="connsiteX816" fmla="*/ 5938915 w 7350919"/>
                <a:gd name="connsiteY816" fmla="*/ 5508849 h 6858000"/>
                <a:gd name="connsiteX817" fmla="*/ 6282672 w 7350919"/>
                <a:gd name="connsiteY817" fmla="*/ 5572714 h 6858000"/>
                <a:gd name="connsiteX818" fmla="*/ 6271956 w 7350919"/>
                <a:gd name="connsiteY818" fmla="*/ 5721875 h 6858000"/>
                <a:gd name="connsiteX819" fmla="*/ 6351681 w 7350919"/>
                <a:gd name="connsiteY819" fmla="*/ 5721447 h 6858000"/>
                <a:gd name="connsiteX820" fmla="*/ 6434405 w 7350919"/>
                <a:gd name="connsiteY820" fmla="*/ 5655439 h 6858000"/>
                <a:gd name="connsiteX821" fmla="*/ 6282672 w 7350919"/>
                <a:gd name="connsiteY821" fmla="*/ 5572714 h 6858000"/>
                <a:gd name="connsiteX822" fmla="*/ 4416867 w 7350919"/>
                <a:gd name="connsiteY822" fmla="*/ 5622435 h 6858000"/>
                <a:gd name="connsiteX823" fmla="*/ 4238559 w 7350919"/>
                <a:gd name="connsiteY823" fmla="*/ 5930616 h 6858000"/>
                <a:gd name="connsiteX824" fmla="*/ 4455015 w 7350919"/>
                <a:gd name="connsiteY824" fmla="*/ 5623292 h 6858000"/>
                <a:gd name="connsiteX825" fmla="*/ 4436584 w 7350919"/>
                <a:gd name="connsiteY825" fmla="*/ 5607433 h 6858000"/>
                <a:gd name="connsiteX826" fmla="*/ 4416867 w 7350919"/>
                <a:gd name="connsiteY826" fmla="*/ 5622435 h 6858000"/>
                <a:gd name="connsiteX827" fmla="*/ 5355556 w 7350919"/>
                <a:gd name="connsiteY827" fmla="*/ 5631007 h 6858000"/>
                <a:gd name="connsiteX828" fmla="*/ 5363700 w 7350919"/>
                <a:gd name="connsiteY828" fmla="*/ 5660153 h 6858000"/>
                <a:gd name="connsiteX829" fmla="*/ 5395418 w 7350919"/>
                <a:gd name="connsiteY829" fmla="*/ 5716304 h 6858000"/>
                <a:gd name="connsiteX830" fmla="*/ 5394561 w 7350919"/>
                <a:gd name="connsiteY830" fmla="*/ 5735592 h 6858000"/>
                <a:gd name="connsiteX831" fmla="*/ 5394990 w 7350919"/>
                <a:gd name="connsiteY831" fmla="*/ 5751451 h 6858000"/>
                <a:gd name="connsiteX832" fmla="*/ 5424994 w 7350919"/>
                <a:gd name="connsiteY832" fmla="*/ 5706445 h 6858000"/>
                <a:gd name="connsiteX833" fmla="*/ 5426279 w 7350919"/>
                <a:gd name="connsiteY833" fmla="*/ 5682014 h 6858000"/>
                <a:gd name="connsiteX834" fmla="*/ 5355556 w 7350919"/>
                <a:gd name="connsiteY834" fmla="*/ 5631007 h 6858000"/>
                <a:gd name="connsiteX835" fmla="*/ 6495699 w 7350919"/>
                <a:gd name="connsiteY835" fmla="*/ 5687157 h 6858000"/>
                <a:gd name="connsiteX836" fmla="*/ 6474696 w 7350919"/>
                <a:gd name="connsiteY836" fmla="*/ 5711160 h 6858000"/>
                <a:gd name="connsiteX837" fmla="*/ 6468695 w 7350919"/>
                <a:gd name="connsiteY837" fmla="*/ 5742878 h 6858000"/>
                <a:gd name="connsiteX838" fmla="*/ 6564708 w 7350919"/>
                <a:gd name="connsiteY838" fmla="*/ 5729591 h 6858000"/>
                <a:gd name="connsiteX839" fmla="*/ 6569851 w 7350919"/>
                <a:gd name="connsiteY839" fmla="*/ 5718875 h 6858000"/>
                <a:gd name="connsiteX840" fmla="*/ 6495699 w 7350919"/>
                <a:gd name="connsiteY840" fmla="*/ 568715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</a:cxnLst>
              <a:rect l="l" t="t" r="r" b="b"/>
              <a:pathLst>
                <a:path w="7350919" h="6858000">
                  <a:moveTo>
                    <a:pt x="5653879" y="1446"/>
                  </a:moveTo>
                  <a:cubicBezTo>
                    <a:pt x="5655165" y="1446"/>
                    <a:pt x="5703600" y="9161"/>
                    <a:pt x="5704457" y="9590"/>
                  </a:cubicBezTo>
                  <a:cubicBezTo>
                    <a:pt x="5705314" y="18162"/>
                    <a:pt x="5706171" y="27164"/>
                    <a:pt x="5707028" y="35736"/>
                  </a:cubicBezTo>
                  <a:cubicBezTo>
                    <a:pt x="5809898" y="-7126"/>
                    <a:pt x="5810756" y="94458"/>
                    <a:pt x="5813756" y="156180"/>
                  </a:cubicBezTo>
                  <a:cubicBezTo>
                    <a:pt x="7023336" y="95744"/>
                    <a:pt x="6897321" y="334059"/>
                    <a:pt x="6093220" y="466504"/>
                  </a:cubicBezTo>
                  <a:cubicBezTo>
                    <a:pt x="5998494" y="482363"/>
                    <a:pt x="5903339" y="494365"/>
                    <a:pt x="5808184" y="505509"/>
                  </a:cubicBezTo>
                  <a:cubicBezTo>
                    <a:pt x="5815042" y="538513"/>
                    <a:pt x="5835187" y="526512"/>
                    <a:pt x="5840331" y="657242"/>
                  </a:cubicBezTo>
                  <a:cubicBezTo>
                    <a:pt x="5848046" y="652956"/>
                    <a:pt x="5855333" y="646527"/>
                    <a:pt x="5864334" y="646098"/>
                  </a:cubicBezTo>
                  <a:cubicBezTo>
                    <a:pt x="5873335" y="652099"/>
                    <a:pt x="5872049" y="656385"/>
                    <a:pt x="5833044" y="758826"/>
                  </a:cubicBezTo>
                  <a:cubicBezTo>
                    <a:pt x="5833044" y="797831"/>
                    <a:pt x="5836474" y="836836"/>
                    <a:pt x="5837759" y="875841"/>
                  </a:cubicBezTo>
                  <a:cubicBezTo>
                    <a:pt x="5831330" y="877556"/>
                    <a:pt x="5825329" y="879270"/>
                    <a:pt x="5818900" y="881413"/>
                  </a:cubicBezTo>
                  <a:cubicBezTo>
                    <a:pt x="5829616" y="1187880"/>
                    <a:pt x="5840331" y="1493918"/>
                    <a:pt x="5851047" y="1800385"/>
                  </a:cubicBezTo>
                  <a:cubicBezTo>
                    <a:pt x="5955631" y="1803814"/>
                    <a:pt x="6004923" y="1787098"/>
                    <a:pt x="6005780" y="1869822"/>
                  </a:cubicBezTo>
                  <a:cubicBezTo>
                    <a:pt x="6077361" y="1863822"/>
                    <a:pt x="6149370" y="1862107"/>
                    <a:pt x="6221379" y="1859535"/>
                  </a:cubicBezTo>
                  <a:cubicBezTo>
                    <a:pt x="6304960" y="1856535"/>
                    <a:pt x="6388114" y="1855249"/>
                    <a:pt x="6471696" y="1853535"/>
                  </a:cubicBezTo>
                  <a:cubicBezTo>
                    <a:pt x="6471696" y="1841105"/>
                    <a:pt x="6471696" y="1828674"/>
                    <a:pt x="6471696" y="1816244"/>
                  </a:cubicBezTo>
                  <a:cubicBezTo>
                    <a:pt x="6478554" y="1813673"/>
                    <a:pt x="6485840" y="1811101"/>
                    <a:pt x="6493127" y="1808100"/>
                  </a:cubicBezTo>
                  <a:cubicBezTo>
                    <a:pt x="6493984" y="1800814"/>
                    <a:pt x="6494842" y="1793956"/>
                    <a:pt x="6495699" y="1786669"/>
                  </a:cubicBezTo>
                  <a:cubicBezTo>
                    <a:pt x="6491412" y="1783240"/>
                    <a:pt x="6486698" y="1779383"/>
                    <a:pt x="6482411" y="1775954"/>
                  </a:cubicBezTo>
                  <a:cubicBezTo>
                    <a:pt x="6484983" y="1772525"/>
                    <a:pt x="6487555" y="1768667"/>
                    <a:pt x="6490555" y="1765238"/>
                  </a:cubicBezTo>
                  <a:cubicBezTo>
                    <a:pt x="6487984" y="1760094"/>
                    <a:pt x="6485412" y="1754522"/>
                    <a:pt x="6482411" y="1749379"/>
                  </a:cubicBezTo>
                  <a:cubicBezTo>
                    <a:pt x="6485840" y="1746807"/>
                    <a:pt x="6489269" y="1744235"/>
                    <a:pt x="6492698" y="1741664"/>
                  </a:cubicBezTo>
                  <a:cubicBezTo>
                    <a:pt x="6486269" y="1733948"/>
                    <a:pt x="6482840" y="1724090"/>
                    <a:pt x="6481554" y="1713803"/>
                  </a:cubicBezTo>
                  <a:cubicBezTo>
                    <a:pt x="6468695" y="1714660"/>
                    <a:pt x="6456694" y="1719375"/>
                    <a:pt x="6445550" y="1725376"/>
                  </a:cubicBezTo>
                  <a:cubicBezTo>
                    <a:pt x="6433548" y="1768238"/>
                    <a:pt x="6384685" y="1797814"/>
                    <a:pt x="6394972" y="1725376"/>
                  </a:cubicBezTo>
                  <a:cubicBezTo>
                    <a:pt x="6400544" y="1691943"/>
                    <a:pt x="6422832" y="1632364"/>
                    <a:pt x="6427976" y="1625935"/>
                  </a:cubicBezTo>
                  <a:cubicBezTo>
                    <a:pt x="6433119" y="1621220"/>
                    <a:pt x="6442549" y="1618220"/>
                    <a:pt x="6448121" y="1624220"/>
                  </a:cubicBezTo>
                  <a:cubicBezTo>
                    <a:pt x="6464838" y="1642223"/>
                    <a:pt x="6442549" y="1679084"/>
                    <a:pt x="6485412" y="1673084"/>
                  </a:cubicBezTo>
                  <a:cubicBezTo>
                    <a:pt x="6490127" y="1630221"/>
                    <a:pt x="6482840" y="1628507"/>
                    <a:pt x="6517130" y="1626364"/>
                  </a:cubicBezTo>
                  <a:cubicBezTo>
                    <a:pt x="6539419" y="1023717"/>
                    <a:pt x="6554420" y="1020716"/>
                    <a:pt x="6546277" y="1628935"/>
                  </a:cubicBezTo>
                  <a:cubicBezTo>
                    <a:pt x="6558278" y="1630221"/>
                    <a:pt x="6570279" y="1634079"/>
                    <a:pt x="6580995" y="1640079"/>
                  </a:cubicBezTo>
                  <a:cubicBezTo>
                    <a:pt x="6576709" y="1642651"/>
                    <a:pt x="6571994" y="1645652"/>
                    <a:pt x="6567708" y="1648223"/>
                  </a:cubicBezTo>
                  <a:cubicBezTo>
                    <a:pt x="6586567" y="1677799"/>
                    <a:pt x="6564279" y="1728805"/>
                    <a:pt x="6571994" y="1754951"/>
                  </a:cubicBezTo>
                  <a:cubicBezTo>
                    <a:pt x="6562135" y="1758809"/>
                    <a:pt x="6550991" y="1762238"/>
                    <a:pt x="6547134" y="1772953"/>
                  </a:cubicBezTo>
                  <a:cubicBezTo>
                    <a:pt x="6556135" y="1775954"/>
                    <a:pt x="6565136" y="1778525"/>
                    <a:pt x="6574137" y="1781097"/>
                  </a:cubicBezTo>
                  <a:cubicBezTo>
                    <a:pt x="6570279" y="1783240"/>
                    <a:pt x="6565993" y="1784955"/>
                    <a:pt x="6562135" y="1787098"/>
                  </a:cubicBezTo>
                  <a:cubicBezTo>
                    <a:pt x="6561278" y="1793956"/>
                    <a:pt x="6560421" y="1800814"/>
                    <a:pt x="6559564" y="1808100"/>
                  </a:cubicBezTo>
                  <a:cubicBezTo>
                    <a:pt x="6565565" y="1813673"/>
                    <a:pt x="6571994" y="1818816"/>
                    <a:pt x="6578423" y="1824388"/>
                  </a:cubicBezTo>
                  <a:cubicBezTo>
                    <a:pt x="6577566" y="1835961"/>
                    <a:pt x="6576709" y="1847534"/>
                    <a:pt x="6575852" y="1858678"/>
                  </a:cubicBezTo>
                  <a:cubicBezTo>
                    <a:pt x="7535114" y="1897254"/>
                    <a:pt x="7602837" y="2150143"/>
                    <a:pt x="6637145" y="2135999"/>
                  </a:cubicBezTo>
                  <a:cubicBezTo>
                    <a:pt x="6637145" y="2151858"/>
                    <a:pt x="6637145" y="2168146"/>
                    <a:pt x="6637145" y="2184005"/>
                  </a:cubicBezTo>
                  <a:cubicBezTo>
                    <a:pt x="6610570" y="2213151"/>
                    <a:pt x="6623000" y="2204579"/>
                    <a:pt x="6600712" y="2211008"/>
                  </a:cubicBezTo>
                  <a:cubicBezTo>
                    <a:pt x="6593425" y="2220438"/>
                    <a:pt x="6581853" y="2224724"/>
                    <a:pt x="6570279" y="2226867"/>
                  </a:cubicBezTo>
                  <a:cubicBezTo>
                    <a:pt x="6565565" y="2253871"/>
                    <a:pt x="6565136" y="2281731"/>
                    <a:pt x="6562564" y="2309163"/>
                  </a:cubicBezTo>
                  <a:cubicBezTo>
                    <a:pt x="6556992" y="2310878"/>
                    <a:pt x="6551849" y="2312592"/>
                    <a:pt x="6546705" y="2314735"/>
                  </a:cubicBezTo>
                  <a:cubicBezTo>
                    <a:pt x="6537704" y="2667922"/>
                    <a:pt x="6529132" y="3021109"/>
                    <a:pt x="6520130" y="3374725"/>
                  </a:cubicBezTo>
                  <a:cubicBezTo>
                    <a:pt x="6527845" y="3376440"/>
                    <a:pt x="6538990" y="3375582"/>
                    <a:pt x="6543276" y="3383726"/>
                  </a:cubicBezTo>
                  <a:cubicBezTo>
                    <a:pt x="6545848" y="3397442"/>
                    <a:pt x="6545419" y="3412015"/>
                    <a:pt x="6546705" y="3425731"/>
                  </a:cubicBezTo>
                  <a:cubicBezTo>
                    <a:pt x="6566851" y="3429160"/>
                    <a:pt x="6589568" y="3429589"/>
                    <a:pt x="6606284" y="3443733"/>
                  </a:cubicBezTo>
                  <a:cubicBezTo>
                    <a:pt x="6603712" y="3471594"/>
                    <a:pt x="6604141" y="3499455"/>
                    <a:pt x="6602426" y="3527315"/>
                  </a:cubicBezTo>
                  <a:cubicBezTo>
                    <a:pt x="6583567" y="3530745"/>
                    <a:pt x="6565136" y="3534602"/>
                    <a:pt x="6546705" y="3538031"/>
                  </a:cubicBezTo>
                  <a:cubicBezTo>
                    <a:pt x="6547134" y="3568463"/>
                    <a:pt x="6547134" y="3599325"/>
                    <a:pt x="6538990" y="3628899"/>
                  </a:cubicBezTo>
                  <a:cubicBezTo>
                    <a:pt x="6536847" y="3637472"/>
                    <a:pt x="6531703" y="3644759"/>
                    <a:pt x="6525702" y="3651188"/>
                  </a:cubicBezTo>
                  <a:cubicBezTo>
                    <a:pt x="6519702" y="3886932"/>
                    <a:pt x="6514987" y="4123104"/>
                    <a:pt x="6509415" y="4358848"/>
                  </a:cubicBezTo>
                  <a:cubicBezTo>
                    <a:pt x="6568136" y="4367849"/>
                    <a:pt x="6581424" y="4376422"/>
                    <a:pt x="6577137" y="4404282"/>
                  </a:cubicBezTo>
                  <a:cubicBezTo>
                    <a:pt x="6593854" y="4417141"/>
                    <a:pt x="6749016" y="4872341"/>
                    <a:pt x="6754160" y="4888200"/>
                  </a:cubicBezTo>
                  <a:cubicBezTo>
                    <a:pt x="6766590" y="4893772"/>
                    <a:pt x="6779877" y="4893772"/>
                    <a:pt x="6762732" y="4934492"/>
                  </a:cubicBezTo>
                  <a:cubicBezTo>
                    <a:pt x="6764875" y="4938778"/>
                    <a:pt x="6917037" y="5292393"/>
                    <a:pt x="6935897" y="5429982"/>
                  </a:cubicBezTo>
                  <a:cubicBezTo>
                    <a:pt x="6971901" y="5441555"/>
                    <a:pt x="6962043" y="5441555"/>
                    <a:pt x="6977902" y="5495562"/>
                  </a:cubicBezTo>
                  <a:cubicBezTo>
                    <a:pt x="6975330" y="5497705"/>
                    <a:pt x="6972758" y="5500277"/>
                    <a:pt x="6970615" y="5502848"/>
                  </a:cubicBezTo>
                  <a:cubicBezTo>
                    <a:pt x="6971472" y="5506277"/>
                    <a:pt x="6972758" y="5509706"/>
                    <a:pt x="6974044" y="5513135"/>
                  </a:cubicBezTo>
                  <a:cubicBezTo>
                    <a:pt x="6972758" y="5514421"/>
                    <a:pt x="6970615" y="5516993"/>
                    <a:pt x="6969329" y="5518279"/>
                  </a:cubicBezTo>
                  <a:cubicBezTo>
                    <a:pt x="6971472" y="5522565"/>
                    <a:pt x="6974044" y="5526423"/>
                    <a:pt x="6976616" y="5530709"/>
                  </a:cubicBezTo>
                  <a:cubicBezTo>
                    <a:pt x="6972758" y="5540138"/>
                    <a:pt x="6980045" y="5547425"/>
                    <a:pt x="6986474" y="5552997"/>
                  </a:cubicBezTo>
                  <a:cubicBezTo>
                    <a:pt x="6988189" y="5564999"/>
                    <a:pt x="6992904" y="5578715"/>
                    <a:pt x="6986903" y="5590288"/>
                  </a:cubicBezTo>
                  <a:cubicBezTo>
                    <a:pt x="6959043" y="5636579"/>
                    <a:pt x="6814596" y="5621577"/>
                    <a:pt x="6863888" y="5559856"/>
                  </a:cubicBezTo>
                  <a:cubicBezTo>
                    <a:pt x="6865174" y="5554283"/>
                    <a:pt x="6860030" y="5549997"/>
                    <a:pt x="6857458" y="5545282"/>
                  </a:cubicBezTo>
                  <a:cubicBezTo>
                    <a:pt x="6861744" y="5540996"/>
                    <a:pt x="6863031" y="5535424"/>
                    <a:pt x="6860459" y="5529423"/>
                  </a:cubicBezTo>
                  <a:cubicBezTo>
                    <a:pt x="6862602" y="5527280"/>
                    <a:pt x="6865174" y="5525136"/>
                    <a:pt x="6867317" y="5522993"/>
                  </a:cubicBezTo>
                  <a:cubicBezTo>
                    <a:pt x="6863459" y="5510992"/>
                    <a:pt x="6839885" y="5498562"/>
                    <a:pt x="6882747" y="5469415"/>
                  </a:cubicBezTo>
                  <a:cubicBezTo>
                    <a:pt x="6877604" y="5379404"/>
                    <a:pt x="6749445" y="5047220"/>
                    <a:pt x="6717298" y="4963638"/>
                  </a:cubicBezTo>
                  <a:cubicBezTo>
                    <a:pt x="6708297" y="4966210"/>
                    <a:pt x="6699724" y="4968782"/>
                    <a:pt x="6690723" y="4971782"/>
                  </a:cubicBezTo>
                  <a:cubicBezTo>
                    <a:pt x="6744730" y="5225957"/>
                    <a:pt x="6799165" y="5479702"/>
                    <a:pt x="6853172" y="5733449"/>
                  </a:cubicBezTo>
                  <a:cubicBezTo>
                    <a:pt x="7122777" y="5896326"/>
                    <a:pt x="7170354" y="5910042"/>
                    <a:pt x="7205073" y="5975622"/>
                  </a:cubicBezTo>
                  <a:cubicBezTo>
                    <a:pt x="7252651" y="5961905"/>
                    <a:pt x="7356378" y="6102923"/>
                    <a:pt x="7350377" y="6108066"/>
                  </a:cubicBezTo>
                  <a:cubicBezTo>
                    <a:pt x="7289941" y="6170217"/>
                    <a:pt x="7203359" y="6196792"/>
                    <a:pt x="7184499" y="6113639"/>
                  </a:cubicBezTo>
                  <a:cubicBezTo>
                    <a:pt x="7181928" y="6110639"/>
                    <a:pt x="7178927" y="6108496"/>
                    <a:pt x="7176355" y="6105923"/>
                  </a:cubicBezTo>
                  <a:cubicBezTo>
                    <a:pt x="7177641" y="6104638"/>
                    <a:pt x="7180213" y="6101637"/>
                    <a:pt x="7181499" y="6100352"/>
                  </a:cubicBezTo>
                  <a:cubicBezTo>
                    <a:pt x="7175927" y="6095637"/>
                    <a:pt x="7169926" y="6092636"/>
                    <a:pt x="7163068" y="6090493"/>
                  </a:cubicBezTo>
                  <a:cubicBezTo>
                    <a:pt x="7164783" y="6087493"/>
                    <a:pt x="7166497" y="6084921"/>
                    <a:pt x="7168211" y="6081920"/>
                  </a:cubicBezTo>
                  <a:cubicBezTo>
                    <a:pt x="7163925" y="6075491"/>
                    <a:pt x="7137779" y="6069919"/>
                    <a:pt x="7148495" y="6031343"/>
                  </a:cubicBezTo>
                  <a:cubicBezTo>
                    <a:pt x="7102632" y="5971764"/>
                    <a:pt x="6943183" y="5880467"/>
                    <a:pt x="6877175" y="5842748"/>
                  </a:cubicBezTo>
                  <a:cubicBezTo>
                    <a:pt x="6882319" y="5875323"/>
                    <a:pt x="6887462" y="5907899"/>
                    <a:pt x="6893034" y="5940474"/>
                  </a:cubicBezTo>
                  <a:cubicBezTo>
                    <a:pt x="6930753" y="5949475"/>
                    <a:pt x="6924753" y="5974764"/>
                    <a:pt x="6930324" y="6009483"/>
                  </a:cubicBezTo>
                  <a:cubicBezTo>
                    <a:pt x="6926896" y="6012912"/>
                    <a:pt x="6922609" y="6015912"/>
                    <a:pt x="6920895" y="6021056"/>
                  </a:cubicBezTo>
                  <a:cubicBezTo>
                    <a:pt x="6921323" y="6028771"/>
                    <a:pt x="6929039" y="6032629"/>
                    <a:pt x="6934182" y="6036486"/>
                  </a:cubicBezTo>
                  <a:cubicBezTo>
                    <a:pt x="6931182" y="6039486"/>
                    <a:pt x="6924753" y="6041630"/>
                    <a:pt x="6925610" y="6046773"/>
                  </a:cubicBezTo>
                  <a:cubicBezTo>
                    <a:pt x="6928181" y="6051488"/>
                    <a:pt x="6932896" y="6054488"/>
                    <a:pt x="6936754" y="6058346"/>
                  </a:cubicBezTo>
                  <a:cubicBezTo>
                    <a:pt x="6934182" y="6060061"/>
                    <a:pt x="6931611" y="6061775"/>
                    <a:pt x="6929039" y="6063918"/>
                  </a:cubicBezTo>
                  <a:cubicBezTo>
                    <a:pt x="6932468" y="6072491"/>
                    <a:pt x="6938897" y="6079349"/>
                    <a:pt x="6946184" y="6085350"/>
                  </a:cubicBezTo>
                  <a:cubicBezTo>
                    <a:pt x="6948327" y="6096494"/>
                    <a:pt x="6951756" y="6107638"/>
                    <a:pt x="6953042" y="6119211"/>
                  </a:cubicBezTo>
                  <a:cubicBezTo>
                    <a:pt x="6948327" y="6137213"/>
                    <a:pt x="6893034" y="6139785"/>
                    <a:pt x="6874603" y="6140213"/>
                  </a:cubicBezTo>
                  <a:cubicBezTo>
                    <a:pt x="6834741" y="6123926"/>
                    <a:pt x="6811596" y="6102923"/>
                    <a:pt x="6820597" y="6057061"/>
                  </a:cubicBezTo>
                  <a:cubicBezTo>
                    <a:pt x="6831312" y="6052345"/>
                    <a:pt x="6828741" y="6041630"/>
                    <a:pt x="6824883" y="6033057"/>
                  </a:cubicBezTo>
                  <a:cubicBezTo>
                    <a:pt x="6834741" y="6027485"/>
                    <a:pt x="6827883" y="6017198"/>
                    <a:pt x="6824026" y="6009912"/>
                  </a:cubicBezTo>
                  <a:cubicBezTo>
                    <a:pt x="6826597" y="6007769"/>
                    <a:pt x="6829169" y="6006054"/>
                    <a:pt x="6831741" y="6004339"/>
                  </a:cubicBezTo>
                  <a:cubicBezTo>
                    <a:pt x="6828741" y="5997482"/>
                    <a:pt x="6823597" y="5992338"/>
                    <a:pt x="6817596" y="5988051"/>
                  </a:cubicBezTo>
                  <a:cubicBezTo>
                    <a:pt x="6815882" y="5964477"/>
                    <a:pt x="6821883" y="5954191"/>
                    <a:pt x="6847171" y="5940474"/>
                  </a:cubicBezTo>
                  <a:cubicBezTo>
                    <a:pt x="6842028" y="5898040"/>
                    <a:pt x="6836455" y="5855607"/>
                    <a:pt x="6831312" y="5813173"/>
                  </a:cubicBezTo>
                  <a:cubicBezTo>
                    <a:pt x="6763161" y="5774168"/>
                    <a:pt x="6694581" y="5735163"/>
                    <a:pt x="6626001" y="5696158"/>
                  </a:cubicBezTo>
                  <a:cubicBezTo>
                    <a:pt x="6623429" y="5719304"/>
                    <a:pt x="6620857" y="5742450"/>
                    <a:pt x="6617857" y="5765596"/>
                  </a:cubicBezTo>
                  <a:cubicBezTo>
                    <a:pt x="6411260" y="5820031"/>
                    <a:pt x="6485840" y="5802457"/>
                    <a:pt x="6343537" y="5811458"/>
                  </a:cubicBezTo>
                  <a:cubicBezTo>
                    <a:pt x="6332393" y="5817888"/>
                    <a:pt x="6079075" y="5997482"/>
                    <a:pt x="6034070" y="6029200"/>
                  </a:cubicBezTo>
                  <a:cubicBezTo>
                    <a:pt x="6033213" y="6036058"/>
                    <a:pt x="6032355" y="6043344"/>
                    <a:pt x="6031498" y="6050202"/>
                  </a:cubicBezTo>
                  <a:cubicBezTo>
                    <a:pt x="6003209" y="6054060"/>
                    <a:pt x="5975348" y="6057061"/>
                    <a:pt x="5947059" y="6060918"/>
                  </a:cubicBezTo>
                  <a:cubicBezTo>
                    <a:pt x="5931628" y="6082778"/>
                    <a:pt x="5909768" y="6087064"/>
                    <a:pt x="5872049" y="6084921"/>
                  </a:cubicBezTo>
                  <a:cubicBezTo>
                    <a:pt x="5871192" y="6089207"/>
                    <a:pt x="5865191" y="6125211"/>
                    <a:pt x="5846761" y="6112353"/>
                  </a:cubicBezTo>
                  <a:cubicBezTo>
                    <a:pt x="5843760" y="6107638"/>
                    <a:pt x="5841617" y="6102923"/>
                    <a:pt x="5839045" y="6098208"/>
                  </a:cubicBezTo>
                  <a:cubicBezTo>
                    <a:pt x="5829616" y="6096494"/>
                    <a:pt x="5826186" y="6108924"/>
                    <a:pt x="5818042" y="6111924"/>
                  </a:cubicBezTo>
                  <a:cubicBezTo>
                    <a:pt x="5810756" y="6111496"/>
                    <a:pt x="5805612" y="6105923"/>
                    <a:pt x="5800040" y="6101637"/>
                  </a:cubicBezTo>
                  <a:cubicBezTo>
                    <a:pt x="5806041" y="6077634"/>
                    <a:pt x="5784610" y="6060061"/>
                    <a:pt x="5767465" y="6047202"/>
                  </a:cubicBezTo>
                  <a:cubicBezTo>
                    <a:pt x="5726746" y="6244798"/>
                    <a:pt x="5686026" y="6442823"/>
                    <a:pt x="5645307" y="6640419"/>
                  </a:cubicBezTo>
                  <a:cubicBezTo>
                    <a:pt x="5668452" y="6658421"/>
                    <a:pt x="5667167" y="6689711"/>
                    <a:pt x="5663737" y="6723143"/>
                  </a:cubicBezTo>
                  <a:cubicBezTo>
                    <a:pt x="5650879" y="6733002"/>
                    <a:pt x="5650022" y="6729144"/>
                    <a:pt x="5654308" y="6752290"/>
                  </a:cubicBezTo>
                  <a:cubicBezTo>
                    <a:pt x="5652165" y="6754433"/>
                    <a:pt x="5650022" y="6756576"/>
                    <a:pt x="5648736" y="6759148"/>
                  </a:cubicBezTo>
                  <a:cubicBezTo>
                    <a:pt x="5648736" y="6764720"/>
                    <a:pt x="5652593" y="6769435"/>
                    <a:pt x="5654736" y="6774578"/>
                  </a:cubicBezTo>
                  <a:cubicBezTo>
                    <a:pt x="5642306" y="6786580"/>
                    <a:pt x="5640592" y="6784437"/>
                    <a:pt x="5655593" y="6802010"/>
                  </a:cubicBezTo>
                  <a:cubicBezTo>
                    <a:pt x="5652165" y="6820870"/>
                    <a:pt x="5655593" y="6844444"/>
                    <a:pt x="5640163" y="6859018"/>
                  </a:cubicBezTo>
                  <a:lnTo>
                    <a:pt x="5639735" y="6860303"/>
                  </a:lnTo>
                  <a:lnTo>
                    <a:pt x="5635448" y="6860303"/>
                  </a:lnTo>
                  <a:cubicBezTo>
                    <a:pt x="5592586" y="6839301"/>
                    <a:pt x="5517576" y="6883021"/>
                    <a:pt x="5551438" y="6775864"/>
                  </a:cubicBezTo>
                  <a:cubicBezTo>
                    <a:pt x="5556581" y="6773293"/>
                    <a:pt x="5563439" y="6772864"/>
                    <a:pt x="5566011" y="6767292"/>
                  </a:cubicBezTo>
                  <a:cubicBezTo>
                    <a:pt x="5566440" y="6761720"/>
                    <a:pt x="5563011" y="6756576"/>
                    <a:pt x="5560867" y="6751862"/>
                  </a:cubicBezTo>
                  <a:cubicBezTo>
                    <a:pt x="5564297" y="6749718"/>
                    <a:pt x="5568154" y="6748432"/>
                    <a:pt x="5571155" y="6745861"/>
                  </a:cubicBezTo>
                  <a:cubicBezTo>
                    <a:pt x="5573726" y="6739431"/>
                    <a:pt x="5568583" y="6733859"/>
                    <a:pt x="5566440" y="6728287"/>
                  </a:cubicBezTo>
                  <a:cubicBezTo>
                    <a:pt x="5570298" y="6726144"/>
                    <a:pt x="5575441" y="6725716"/>
                    <a:pt x="5578441" y="6721858"/>
                  </a:cubicBezTo>
                  <a:cubicBezTo>
                    <a:pt x="5581013" y="6714142"/>
                    <a:pt x="5575869" y="6706856"/>
                    <a:pt x="5573298" y="6699998"/>
                  </a:cubicBezTo>
                  <a:cubicBezTo>
                    <a:pt x="5578441" y="6664850"/>
                    <a:pt x="5574155" y="6643848"/>
                    <a:pt x="5613160" y="6635704"/>
                  </a:cubicBezTo>
                  <a:cubicBezTo>
                    <a:pt x="5655165" y="6435108"/>
                    <a:pt x="5696742" y="6234940"/>
                    <a:pt x="5738318" y="6034343"/>
                  </a:cubicBezTo>
                  <a:cubicBezTo>
                    <a:pt x="5730174" y="6030914"/>
                    <a:pt x="5722459" y="6027057"/>
                    <a:pt x="5714315" y="6023628"/>
                  </a:cubicBezTo>
                  <a:cubicBezTo>
                    <a:pt x="5715172" y="6010340"/>
                    <a:pt x="5716030" y="5997053"/>
                    <a:pt x="5716887" y="5983765"/>
                  </a:cubicBezTo>
                  <a:cubicBezTo>
                    <a:pt x="5655593" y="5919901"/>
                    <a:pt x="5594729" y="5856035"/>
                    <a:pt x="5533435" y="5792170"/>
                  </a:cubicBezTo>
                  <a:cubicBezTo>
                    <a:pt x="5499145" y="5796885"/>
                    <a:pt x="5445567" y="5789170"/>
                    <a:pt x="5411277" y="5783598"/>
                  </a:cubicBezTo>
                  <a:cubicBezTo>
                    <a:pt x="5419850" y="5800314"/>
                    <a:pt x="5436995" y="5880895"/>
                    <a:pt x="5320409" y="5850463"/>
                  </a:cubicBezTo>
                  <a:cubicBezTo>
                    <a:pt x="5329410" y="5771596"/>
                    <a:pt x="5301549" y="5831603"/>
                    <a:pt x="5333268" y="5669583"/>
                  </a:cubicBezTo>
                  <a:cubicBezTo>
                    <a:pt x="5301549" y="5649438"/>
                    <a:pt x="5288691" y="5603575"/>
                    <a:pt x="5280118" y="5565427"/>
                  </a:cubicBezTo>
                  <a:cubicBezTo>
                    <a:pt x="4759339" y="5855178"/>
                    <a:pt x="4790200" y="5825603"/>
                    <a:pt x="4758482" y="5876180"/>
                  </a:cubicBezTo>
                  <a:cubicBezTo>
                    <a:pt x="4786342" y="5900183"/>
                    <a:pt x="4728049" y="5991481"/>
                    <a:pt x="4686044" y="5994910"/>
                  </a:cubicBezTo>
                  <a:cubicBezTo>
                    <a:pt x="4687758" y="6010769"/>
                    <a:pt x="4689473" y="6026628"/>
                    <a:pt x="4691187" y="6042487"/>
                  </a:cubicBezTo>
                  <a:cubicBezTo>
                    <a:pt x="4697188" y="6042487"/>
                    <a:pt x="4703617" y="6042487"/>
                    <a:pt x="4709618" y="6042487"/>
                  </a:cubicBezTo>
                  <a:cubicBezTo>
                    <a:pt x="4714333" y="6070776"/>
                    <a:pt x="4718619" y="6099065"/>
                    <a:pt x="4722906" y="6127355"/>
                  </a:cubicBezTo>
                  <a:cubicBezTo>
                    <a:pt x="4747337" y="6129498"/>
                    <a:pt x="4751624" y="6129498"/>
                    <a:pt x="4758482" y="6151787"/>
                  </a:cubicBezTo>
                  <a:cubicBezTo>
                    <a:pt x="4762339" y="6150072"/>
                    <a:pt x="4766626" y="6148357"/>
                    <a:pt x="4770912" y="6146643"/>
                  </a:cubicBezTo>
                  <a:cubicBezTo>
                    <a:pt x="4806059" y="5934902"/>
                    <a:pt x="4887498" y="6266658"/>
                    <a:pt x="4817203" y="6254228"/>
                  </a:cubicBezTo>
                  <a:cubicBezTo>
                    <a:pt x="4814203" y="6252513"/>
                    <a:pt x="4770483" y="6192077"/>
                    <a:pt x="4768340" y="6189505"/>
                  </a:cubicBezTo>
                  <a:cubicBezTo>
                    <a:pt x="4754195" y="6222510"/>
                    <a:pt x="4741337" y="6214794"/>
                    <a:pt x="4701474" y="6229368"/>
                  </a:cubicBezTo>
                  <a:cubicBezTo>
                    <a:pt x="4704903" y="6258514"/>
                    <a:pt x="4708332" y="6287660"/>
                    <a:pt x="4712190" y="6316807"/>
                  </a:cubicBezTo>
                  <a:cubicBezTo>
                    <a:pt x="4717334" y="6317236"/>
                    <a:pt x="4722477" y="6316807"/>
                    <a:pt x="4727192" y="6318522"/>
                  </a:cubicBezTo>
                  <a:cubicBezTo>
                    <a:pt x="4748195" y="6334381"/>
                    <a:pt x="4837349" y="6579554"/>
                    <a:pt x="4786771" y="6612987"/>
                  </a:cubicBezTo>
                  <a:cubicBezTo>
                    <a:pt x="4628608" y="6718429"/>
                    <a:pt x="4597747" y="6506259"/>
                    <a:pt x="4648325" y="6327951"/>
                  </a:cubicBezTo>
                  <a:cubicBezTo>
                    <a:pt x="4652611" y="6327094"/>
                    <a:pt x="4657326" y="6326237"/>
                    <a:pt x="4661612" y="6325380"/>
                  </a:cubicBezTo>
                  <a:cubicBezTo>
                    <a:pt x="4656469" y="6296233"/>
                    <a:pt x="4650897" y="6266658"/>
                    <a:pt x="4645753" y="6237512"/>
                  </a:cubicBezTo>
                  <a:cubicBezTo>
                    <a:pt x="4635895" y="6236654"/>
                    <a:pt x="4626036" y="6235797"/>
                    <a:pt x="4616607" y="6234940"/>
                  </a:cubicBezTo>
                  <a:cubicBezTo>
                    <a:pt x="4607605" y="6177933"/>
                    <a:pt x="4599033" y="6121354"/>
                    <a:pt x="4590032" y="6064347"/>
                  </a:cubicBezTo>
                  <a:cubicBezTo>
                    <a:pt x="4595176" y="6060489"/>
                    <a:pt x="4600747" y="6057061"/>
                    <a:pt x="4605891" y="6053631"/>
                  </a:cubicBezTo>
                  <a:cubicBezTo>
                    <a:pt x="4589175" y="5940046"/>
                    <a:pt x="4572030" y="5826460"/>
                    <a:pt x="4555313" y="5712874"/>
                  </a:cubicBezTo>
                  <a:cubicBezTo>
                    <a:pt x="4550598" y="5710303"/>
                    <a:pt x="4546312" y="5707302"/>
                    <a:pt x="4542026" y="5704730"/>
                  </a:cubicBezTo>
                  <a:cubicBezTo>
                    <a:pt x="4539454" y="5683299"/>
                    <a:pt x="4536882" y="5662296"/>
                    <a:pt x="4533882" y="5640865"/>
                  </a:cubicBezTo>
                  <a:cubicBezTo>
                    <a:pt x="4525738" y="5649009"/>
                    <a:pt x="4518023" y="5656725"/>
                    <a:pt x="4509879" y="5664869"/>
                  </a:cubicBezTo>
                  <a:cubicBezTo>
                    <a:pt x="4500878" y="5659725"/>
                    <a:pt x="4492306" y="5654153"/>
                    <a:pt x="4483304" y="5649009"/>
                  </a:cubicBezTo>
                  <a:cubicBezTo>
                    <a:pt x="4407866" y="5754880"/>
                    <a:pt x="4332428" y="5860322"/>
                    <a:pt x="4256990" y="5966192"/>
                  </a:cubicBezTo>
                  <a:cubicBezTo>
                    <a:pt x="4258705" y="5969621"/>
                    <a:pt x="4260419" y="5973050"/>
                    <a:pt x="4262134" y="5976907"/>
                  </a:cubicBezTo>
                  <a:cubicBezTo>
                    <a:pt x="4227844" y="6020627"/>
                    <a:pt x="4148548" y="6140213"/>
                    <a:pt x="4101828" y="6086635"/>
                  </a:cubicBezTo>
                  <a:cubicBezTo>
                    <a:pt x="3946666" y="6247799"/>
                    <a:pt x="3717780" y="6374243"/>
                    <a:pt x="3509040" y="6443252"/>
                  </a:cubicBezTo>
                  <a:cubicBezTo>
                    <a:pt x="3515469" y="6517832"/>
                    <a:pt x="3368022" y="6541407"/>
                    <a:pt x="3360735" y="6470255"/>
                  </a:cubicBezTo>
                  <a:cubicBezTo>
                    <a:pt x="3139136" y="6523833"/>
                    <a:pt x="2887533" y="6491257"/>
                    <a:pt x="2684793" y="6408962"/>
                  </a:cubicBezTo>
                  <a:cubicBezTo>
                    <a:pt x="2681364" y="6414105"/>
                    <a:pt x="2677507" y="6419677"/>
                    <a:pt x="2674078" y="6424820"/>
                  </a:cubicBezTo>
                  <a:cubicBezTo>
                    <a:pt x="2649218" y="6424820"/>
                    <a:pt x="2624357" y="6424820"/>
                    <a:pt x="2599497" y="6424820"/>
                  </a:cubicBezTo>
                  <a:cubicBezTo>
                    <a:pt x="2579780" y="6404247"/>
                    <a:pt x="2560492" y="6384101"/>
                    <a:pt x="2540775" y="6363527"/>
                  </a:cubicBezTo>
                  <a:cubicBezTo>
                    <a:pt x="2540775" y="6355383"/>
                    <a:pt x="2540775" y="6347668"/>
                    <a:pt x="2540775" y="6339524"/>
                  </a:cubicBezTo>
                  <a:cubicBezTo>
                    <a:pt x="2329892" y="6243083"/>
                    <a:pt x="2138725" y="6069062"/>
                    <a:pt x="2018710" y="5899755"/>
                  </a:cubicBezTo>
                  <a:cubicBezTo>
                    <a:pt x="2012281" y="5903184"/>
                    <a:pt x="2006280" y="5907042"/>
                    <a:pt x="1999851" y="5910470"/>
                  </a:cubicBezTo>
                  <a:cubicBezTo>
                    <a:pt x="1935128" y="5885611"/>
                    <a:pt x="1899124" y="5826460"/>
                    <a:pt x="1938557" y="5782741"/>
                  </a:cubicBezTo>
                  <a:cubicBezTo>
                    <a:pt x="1904267" y="5733020"/>
                    <a:pt x="1880264" y="5677727"/>
                    <a:pt x="1855833" y="5622863"/>
                  </a:cubicBezTo>
                  <a:cubicBezTo>
                    <a:pt x="1831830" y="5701730"/>
                    <a:pt x="1807827" y="5781026"/>
                    <a:pt x="1783824" y="5859893"/>
                  </a:cubicBezTo>
                  <a:cubicBezTo>
                    <a:pt x="1788967" y="5860750"/>
                    <a:pt x="1794539" y="5861607"/>
                    <a:pt x="1799683" y="5862893"/>
                  </a:cubicBezTo>
                  <a:cubicBezTo>
                    <a:pt x="1788110" y="5916900"/>
                    <a:pt x="1776537" y="5971336"/>
                    <a:pt x="1764964" y="6025342"/>
                  </a:cubicBezTo>
                  <a:cubicBezTo>
                    <a:pt x="1749962" y="6025342"/>
                    <a:pt x="1734960" y="6025342"/>
                    <a:pt x="1719530" y="6025342"/>
                  </a:cubicBezTo>
                  <a:cubicBezTo>
                    <a:pt x="1711815" y="6051917"/>
                    <a:pt x="1703671" y="6078492"/>
                    <a:pt x="1695955" y="6104638"/>
                  </a:cubicBezTo>
                  <a:cubicBezTo>
                    <a:pt x="1740532" y="6127355"/>
                    <a:pt x="1686954" y="6571839"/>
                    <a:pt x="1525791" y="6347239"/>
                  </a:cubicBezTo>
                  <a:cubicBezTo>
                    <a:pt x="1520648" y="6339095"/>
                    <a:pt x="1515076" y="6328808"/>
                    <a:pt x="1517647" y="6318950"/>
                  </a:cubicBezTo>
                  <a:cubicBezTo>
                    <a:pt x="1548080" y="6273516"/>
                    <a:pt x="1598229" y="6096922"/>
                    <a:pt x="1644949" y="6086207"/>
                  </a:cubicBezTo>
                  <a:cubicBezTo>
                    <a:pt x="1652236" y="6060489"/>
                    <a:pt x="1659094" y="6034772"/>
                    <a:pt x="1666380" y="6009054"/>
                  </a:cubicBezTo>
                  <a:cubicBezTo>
                    <a:pt x="1625661" y="5988051"/>
                    <a:pt x="1665095" y="6015484"/>
                    <a:pt x="1562653" y="5918614"/>
                  </a:cubicBezTo>
                  <a:cubicBezTo>
                    <a:pt x="1564368" y="5915185"/>
                    <a:pt x="1566082" y="5911328"/>
                    <a:pt x="1567797" y="5907899"/>
                  </a:cubicBezTo>
                  <a:cubicBezTo>
                    <a:pt x="1593514" y="5915185"/>
                    <a:pt x="1619232" y="5922044"/>
                    <a:pt x="1644949" y="5929330"/>
                  </a:cubicBezTo>
                  <a:cubicBezTo>
                    <a:pt x="1668523" y="5907899"/>
                    <a:pt x="1658237" y="5931473"/>
                    <a:pt x="1687383" y="5833318"/>
                  </a:cubicBezTo>
                  <a:cubicBezTo>
                    <a:pt x="1693384" y="5832461"/>
                    <a:pt x="1699813" y="5831603"/>
                    <a:pt x="1706242" y="5830746"/>
                  </a:cubicBezTo>
                  <a:cubicBezTo>
                    <a:pt x="1728531" y="5754451"/>
                    <a:pt x="1750391" y="5678156"/>
                    <a:pt x="1773108" y="5601432"/>
                  </a:cubicBezTo>
                  <a:cubicBezTo>
                    <a:pt x="1684383" y="5643008"/>
                    <a:pt x="1653950" y="5652867"/>
                    <a:pt x="1471785" y="5772025"/>
                  </a:cubicBezTo>
                  <a:cubicBezTo>
                    <a:pt x="1470927" y="5778883"/>
                    <a:pt x="1470070" y="5786169"/>
                    <a:pt x="1469213" y="5793456"/>
                  </a:cubicBezTo>
                  <a:cubicBezTo>
                    <a:pt x="1330338" y="5788312"/>
                    <a:pt x="1365914" y="5819174"/>
                    <a:pt x="1287905" y="5809744"/>
                  </a:cubicBezTo>
                  <a:cubicBezTo>
                    <a:pt x="1268188" y="5822174"/>
                    <a:pt x="1248042" y="5834604"/>
                    <a:pt x="1224039" y="5836747"/>
                  </a:cubicBezTo>
                  <a:cubicBezTo>
                    <a:pt x="1224039" y="5831175"/>
                    <a:pt x="1224039" y="5825603"/>
                    <a:pt x="1224039" y="5820031"/>
                  </a:cubicBezTo>
                  <a:cubicBezTo>
                    <a:pt x="1218896" y="5822602"/>
                    <a:pt x="1213324" y="5825174"/>
                    <a:pt x="1208180" y="5828175"/>
                  </a:cubicBezTo>
                  <a:cubicBezTo>
                    <a:pt x="1203894" y="5826460"/>
                    <a:pt x="1199179" y="5824745"/>
                    <a:pt x="1194893" y="5823031"/>
                  </a:cubicBezTo>
                  <a:cubicBezTo>
                    <a:pt x="1194036" y="5815744"/>
                    <a:pt x="1193178" y="5808887"/>
                    <a:pt x="1192321" y="5801600"/>
                  </a:cubicBezTo>
                  <a:cubicBezTo>
                    <a:pt x="1116026" y="5765166"/>
                    <a:pt x="1039731" y="5728733"/>
                    <a:pt x="963007" y="5692300"/>
                  </a:cubicBezTo>
                  <a:cubicBezTo>
                    <a:pt x="639395" y="6247799"/>
                    <a:pt x="665970" y="6187362"/>
                    <a:pt x="614106" y="6326237"/>
                  </a:cubicBezTo>
                  <a:cubicBezTo>
                    <a:pt x="650968" y="6419677"/>
                    <a:pt x="607677" y="6359670"/>
                    <a:pt x="615820" y="6410247"/>
                  </a:cubicBezTo>
                  <a:cubicBezTo>
                    <a:pt x="609391" y="6417106"/>
                    <a:pt x="606391" y="6413248"/>
                    <a:pt x="615820" y="6431250"/>
                  </a:cubicBezTo>
                  <a:cubicBezTo>
                    <a:pt x="604247" y="6437251"/>
                    <a:pt x="616678" y="6530691"/>
                    <a:pt x="552812" y="6504974"/>
                  </a:cubicBezTo>
                  <a:cubicBezTo>
                    <a:pt x="495377" y="6485256"/>
                    <a:pt x="464516" y="6482256"/>
                    <a:pt x="463658" y="6454396"/>
                  </a:cubicBezTo>
                  <a:cubicBezTo>
                    <a:pt x="464087" y="6441537"/>
                    <a:pt x="470945" y="6429964"/>
                    <a:pt x="475660" y="6417963"/>
                  </a:cubicBezTo>
                  <a:cubicBezTo>
                    <a:pt x="491519" y="6413676"/>
                    <a:pt x="491948" y="6417534"/>
                    <a:pt x="495377" y="6391817"/>
                  </a:cubicBezTo>
                  <a:cubicBezTo>
                    <a:pt x="498377" y="6389673"/>
                    <a:pt x="502663" y="6388387"/>
                    <a:pt x="504806" y="6384959"/>
                  </a:cubicBezTo>
                  <a:cubicBezTo>
                    <a:pt x="505664" y="6379815"/>
                    <a:pt x="504378" y="6375100"/>
                    <a:pt x="503521" y="6370385"/>
                  </a:cubicBezTo>
                  <a:cubicBezTo>
                    <a:pt x="512950" y="6361384"/>
                    <a:pt x="515093" y="6365671"/>
                    <a:pt x="508235" y="6344668"/>
                  </a:cubicBezTo>
                  <a:cubicBezTo>
                    <a:pt x="530953" y="6300948"/>
                    <a:pt x="533953" y="6283374"/>
                    <a:pt x="574672" y="6288947"/>
                  </a:cubicBezTo>
                  <a:cubicBezTo>
                    <a:pt x="636394" y="6140642"/>
                    <a:pt x="572101" y="6265372"/>
                    <a:pt x="920573" y="5655439"/>
                  </a:cubicBezTo>
                  <a:cubicBezTo>
                    <a:pt x="912429" y="5635293"/>
                    <a:pt x="912429" y="5618148"/>
                    <a:pt x="936432" y="5599289"/>
                  </a:cubicBezTo>
                  <a:cubicBezTo>
                    <a:pt x="941147" y="5601003"/>
                    <a:pt x="945433" y="5603147"/>
                    <a:pt x="950148" y="5604861"/>
                  </a:cubicBezTo>
                  <a:cubicBezTo>
                    <a:pt x="983152" y="5546139"/>
                    <a:pt x="1015728" y="5487846"/>
                    <a:pt x="1048732" y="5429125"/>
                  </a:cubicBezTo>
                  <a:cubicBezTo>
                    <a:pt x="1003297" y="5356687"/>
                    <a:pt x="963007" y="5367831"/>
                    <a:pt x="921001" y="5287679"/>
                  </a:cubicBezTo>
                  <a:cubicBezTo>
                    <a:pt x="611534" y="5522565"/>
                    <a:pt x="625679" y="5509278"/>
                    <a:pt x="618821" y="5523422"/>
                  </a:cubicBezTo>
                  <a:cubicBezTo>
                    <a:pt x="613677" y="5533709"/>
                    <a:pt x="611106" y="5546568"/>
                    <a:pt x="617535" y="5556426"/>
                  </a:cubicBezTo>
                  <a:cubicBezTo>
                    <a:pt x="621821" y="5563713"/>
                    <a:pt x="623964" y="5573571"/>
                    <a:pt x="617106" y="5580429"/>
                  </a:cubicBezTo>
                  <a:cubicBezTo>
                    <a:pt x="604247" y="5595003"/>
                    <a:pt x="602533" y="5615577"/>
                    <a:pt x="605533" y="5634436"/>
                  </a:cubicBezTo>
                  <a:cubicBezTo>
                    <a:pt x="609820" y="5651152"/>
                    <a:pt x="540382" y="5660582"/>
                    <a:pt x="523666" y="5648152"/>
                  </a:cubicBezTo>
                  <a:cubicBezTo>
                    <a:pt x="501806" y="5632722"/>
                    <a:pt x="491090" y="5607433"/>
                    <a:pt x="477374" y="5585144"/>
                  </a:cubicBezTo>
                  <a:cubicBezTo>
                    <a:pt x="454657" y="5551712"/>
                    <a:pt x="1040159" y="5037790"/>
                    <a:pt x="1236041" y="5044648"/>
                  </a:cubicBezTo>
                  <a:cubicBezTo>
                    <a:pt x="1234326" y="4790045"/>
                    <a:pt x="1232612" y="4535013"/>
                    <a:pt x="1230469" y="4280410"/>
                  </a:cubicBezTo>
                  <a:cubicBezTo>
                    <a:pt x="1146030" y="4263693"/>
                    <a:pt x="993010" y="4226831"/>
                    <a:pt x="961292" y="4146678"/>
                  </a:cubicBezTo>
                  <a:cubicBezTo>
                    <a:pt x="912429" y="5006500"/>
                    <a:pt x="964721" y="4842337"/>
                    <a:pt x="797986" y="5041219"/>
                  </a:cubicBezTo>
                  <a:cubicBezTo>
                    <a:pt x="785985" y="5055364"/>
                    <a:pt x="774840" y="5069937"/>
                    <a:pt x="761553" y="5082367"/>
                  </a:cubicBezTo>
                  <a:cubicBezTo>
                    <a:pt x="692116" y="5150519"/>
                    <a:pt x="696402" y="5216956"/>
                    <a:pt x="705832" y="5311682"/>
                  </a:cubicBezTo>
                  <a:cubicBezTo>
                    <a:pt x="678400" y="5337828"/>
                    <a:pt x="654397" y="5326683"/>
                    <a:pt x="626107" y="5301823"/>
                  </a:cubicBezTo>
                  <a:cubicBezTo>
                    <a:pt x="646681" y="5278677"/>
                    <a:pt x="649682" y="5245673"/>
                    <a:pt x="652682" y="5216098"/>
                  </a:cubicBezTo>
                  <a:cubicBezTo>
                    <a:pt x="656968" y="5213526"/>
                    <a:pt x="661683" y="5210526"/>
                    <a:pt x="665970" y="5207954"/>
                  </a:cubicBezTo>
                  <a:cubicBezTo>
                    <a:pt x="668541" y="5191667"/>
                    <a:pt x="670256" y="5174950"/>
                    <a:pt x="672827" y="5158662"/>
                  </a:cubicBezTo>
                  <a:cubicBezTo>
                    <a:pt x="679257" y="5131659"/>
                    <a:pt x="695116" y="5107656"/>
                    <a:pt x="713118" y="5087510"/>
                  </a:cubicBezTo>
                  <a:cubicBezTo>
                    <a:pt x="731549" y="5066079"/>
                    <a:pt x="749980" y="5044648"/>
                    <a:pt x="768411" y="5023217"/>
                  </a:cubicBezTo>
                  <a:cubicBezTo>
                    <a:pt x="1031158" y="4728323"/>
                    <a:pt x="841706" y="4366135"/>
                    <a:pt x="934717" y="4070383"/>
                  </a:cubicBezTo>
                  <a:cubicBezTo>
                    <a:pt x="860565" y="4035665"/>
                    <a:pt x="879853" y="4029664"/>
                    <a:pt x="889283" y="3948654"/>
                  </a:cubicBezTo>
                  <a:cubicBezTo>
                    <a:pt x="869995" y="3925508"/>
                    <a:pt x="880711" y="3907077"/>
                    <a:pt x="899999" y="3880931"/>
                  </a:cubicBezTo>
                  <a:cubicBezTo>
                    <a:pt x="899999" y="3868501"/>
                    <a:pt x="899999" y="3856071"/>
                    <a:pt x="899999" y="3843212"/>
                  </a:cubicBezTo>
                  <a:cubicBezTo>
                    <a:pt x="870424" y="3837640"/>
                    <a:pt x="868709" y="3842355"/>
                    <a:pt x="861851" y="3862072"/>
                  </a:cubicBezTo>
                  <a:cubicBezTo>
                    <a:pt x="846849" y="3859500"/>
                    <a:pt x="832276" y="3856928"/>
                    <a:pt x="817274" y="3853928"/>
                  </a:cubicBezTo>
                  <a:cubicBezTo>
                    <a:pt x="812988" y="3821352"/>
                    <a:pt x="820275" y="3787920"/>
                    <a:pt x="833562" y="3757916"/>
                  </a:cubicBezTo>
                  <a:cubicBezTo>
                    <a:pt x="848564" y="3759630"/>
                    <a:pt x="863994" y="3761345"/>
                    <a:pt x="878996" y="3763488"/>
                  </a:cubicBezTo>
                  <a:cubicBezTo>
                    <a:pt x="878996" y="3772489"/>
                    <a:pt x="878996" y="3781919"/>
                    <a:pt x="878996" y="3790920"/>
                  </a:cubicBezTo>
                  <a:cubicBezTo>
                    <a:pt x="969865" y="3808922"/>
                    <a:pt x="945004" y="3786205"/>
                    <a:pt x="966864" y="3065686"/>
                  </a:cubicBezTo>
                  <a:cubicBezTo>
                    <a:pt x="952720" y="3064829"/>
                    <a:pt x="938146" y="3063972"/>
                    <a:pt x="924002" y="3063114"/>
                  </a:cubicBezTo>
                  <a:cubicBezTo>
                    <a:pt x="910714" y="3033111"/>
                    <a:pt x="906428" y="2996678"/>
                    <a:pt x="923573" y="2967103"/>
                  </a:cubicBezTo>
                  <a:cubicBezTo>
                    <a:pt x="938146" y="2967103"/>
                    <a:pt x="952291" y="2967103"/>
                    <a:pt x="966436" y="2967103"/>
                  </a:cubicBezTo>
                  <a:cubicBezTo>
                    <a:pt x="968150" y="2917382"/>
                    <a:pt x="969865" y="2867662"/>
                    <a:pt x="971579" y="2817941"/>
                  </a:cubicBezTo>
                  <a:cubicBezTo>
                    <a:pt x="975008" y="2815369"/>
                    <a:pt x="978866" y="2812369"/>
                    <a:pt x="982295" y="2809797"/>
                  </a:cubicBezTo>
                  <a:cubicBezTo>
                    <a:pt x="986152" y="2733073"/>
                    <a:pt x="991725" y="2745075"/>
                    <a:pt x="968579" y="2729216"/>
                  </a:cubicBezTo>
                  <a:cubicBezTo>
                    <a:pt x="964721" y="2708642"/>
                    <a:pt x="968579" y="2686353"/>
                    <a:pt x="984009" y="2671351"/>
                  </a:cubicBezTo>
                  <a:cubicBezTo>
                    <a:pt x="988724" y="2649920"/>
                    <a:pt x="985295" y="2650349"/>
                    <a:pt x="1009298" y="2655063"/>
                  </a:cubicBezTo>
                  <a:cubicBezTo>
                    <a:pt x="1013584" y="2651634"/>
                    <a:pt x="1017871" y="2648206"/>
                    <a:pt x="1022157" y="2644777"/>
                  </a:cubicBezTo>
                  <a:cubicBezTo>
                    <a:pt x="1027729" y="2616059"/>
                    <a:pt x="989153" y="2549622"/>
                    <a:pt x="1248471" y="2532905"/>
                  </a:cubicBezTo>
                  <a:cubicBezTo>
                    <a:pt x="1255329" y="1758809"/>
                    <a:pt x="1281904" y="1952976"/>
                    <a:pt x="1173890" y="1688943"/>
                  </a:cubicBezTo>
                  <a:cubicBezTo>
                    <a:pt x="1124598" y="1688085"/>
                    <a:pt x="1091594" y="1581358"/>
                    <a:pt x="1112168" y="1544067"/>
                  </a:cubicBezTo>
                  <a:cubicBezTo>
                    <a:pt x="969865" y="1208454"/>
                    <a:pt x="993868" y="1178879"/>
                    <a:pt x="859279" y="1208025"/>
                  </a:cubicBezTo>
                  <a:cubicBezTo>
                    <a:pt x="840848" y="1207168"/>
                    <a:pt x="823703" y="1191309"/>
                    <a:pt x="826275" y="1171592"/>
                  </a:cubicBezTo>
                  <a:cubicBezTo>
                    <a:pt x="856708" y="1153162"/>
                    <a:pt x="878996" y="1130444"/>
                    <a:pt x="900856" y="1140731"/>
                  </a:cubicBezTo>
                  <a:cubicBezTo>
                    <a:pt x="905571" y="1137302"/>
                    <a:pt x="910714" y="1134302"/>
                    <a:pt x="915429" y="1130873"/>
                  </a:cubicBezTo>
                  <a:cubicBezTo>
                    <a:pt x="911572" y="1059721"/>
                    <a:pt x="847278" y="1119729"/>
                    <a:pt x="423796" y="846695"/>
                  </a:cubicBezTo>
                  <a:cubicBezTo>
                    <a:pt x="-789641" y="59310"/>
                    <a:pt x="899570" y="208472"/>
                    <a:pt x="1877692" y="916560"/>
                  </a:cubicBezTo>
                  <a:cubicBezTo>
                    <a:pt x="2512486" y="1367903"/>
                    <a:pt x="2032426" y="1532923"/>
                    <a:pt x="1047874" y="1157448"/>
                  </a:cubicBezTo>
                  <a:cubicBezTo>
                    <a:pt x="1052161" y="1171592"/>
                    <a:pt x="1056876" y="1185737"/>
                    <a:pt x="1061162" y="1199882"/>
                  </a:cubicBezTo>
                  <a:cubicBezTo>
                    <a:pt x="1053875" y="1205025"/>
                    <a:pt x="1047017" y="1210597"/>
                    <a:pt x="1039731" y="1215741"/>
                  </a:cubicBezTo>
                  <a:cubicBezTo>
                    <a:pt x="1084308" y="1314324"/>
                    <a:pt x="1128456" y="1412908"/>
                    <a:pt x="1173033" y="1511063"/>
                  </a:cubicBezTo>
                  <a:cubicBezTo>
                    <a:pt x="1269045" y="1484489"/>
                    <a:pt x="1364200" y="1467772"/>
                    <a:pt x="1365057" y="1567213"/>
                  </a:cubicBezTo>
                  <a:cubicBezTo>
                    <a:pt x="1372772" y="1566356"/>
                    <a:pt x="1380916" y="1565499"/>
                    <a:pt x="1388631" y="1564642"/>
                  </a:cubicBezTo>
                  <a:cubicBezTo>
                    <a:pt x="1397632" y="1538067"/>
                    <a:pt x="1406205" y="1511492"/>
                    <a:pt x="1415206" y="1484917"/>
                  </a:cubicBezTo>
                  <a:cubicBezTo>
                    <a:pt x="1424207" y="1486632"/>
                    <a:pt x="1432780" y="1488346"/>
                    <a:pt x="1441781" y="1490061"/>
                  </a:cubicBezTo>
                  <a:cubicBezTo>
                    <a:pt x="1458069" y="1635365"/>
                    <a:pt x="1458926" y="1598074"/>
                    <a:pt x="1439209" y="1697944"/>
                  </a:cubicBezTo>
                  <a:cubicBezTo>
                    <a:pt x="1432780" y="1695372"/>
                    <a:pt x="1426779" y="1692800"/>
                    <a:pt x="1420350" y="1689800"/>
                  </a:cubicBezTo>
                  <a:cubicBezTo>
                    <a:pt x="1410491" y="1667512"/>
                    <a:pt x="1401061" y="1645223"/>
                    <a:pt x="1391203" y="1623363"/>
                  </a:cubicBezTo>
                  <a:cubicBezTo>
                    <a:pt x="1382202" y="1624220"/>
                    <a:pt x="1373630" y="1625078"/>
                    <a:pt x="1364628" y="1625935"/>
                  </a:cubicBezTo>
                  <a:cubicBezTo>
                    <a:pt x="1364200" y="1647795"/>
                    <a:pt x="1360771" y="1675655"/>
                    <a:pt x="1337625" y="1685514"/>
                  </a:cubicBezTo>
                  <a:cubicBezTo>
                    <a:pt x="1336339" y="1724090"/>
                    <a:pt x="1335910" y="1763095"/>
                    <a:pt x="1335053" y="1801671"/>
                  </a:cubicBezTo>
                  <a:cubicBezTo>
                    <a:pt x="1329052" y="1805100"/>
                    <a:pt x="1322623" y="1808958"/>
                    <a:pt x="1316622" y="1812387"/>
                  </a:cubicBezTo>
                  <a:cubicBezTo>
                    <a:pt x="1317051" y="1905827"/>
                    <a:pt x="1461069" y="2166860"/>
                    <a:pt x="1496645" y="2250442"/>
                  </a:cubicBezTo>
                  <a:cubicBezTo>
                    <a:pt x="1498788" y="2265443"/>
                    <a:pt x="1490215" y="2309163"/>
                    <a:pt x="1420350" y="2286875"/>
                  </a:cubicBezTo>
                  <a:cubicBezTo>
                    <a:pt x="1347055" y="2106424"/>
                    <a:pt x="1441781" y="2282588"/>
                    <a:pt x="1319194" y="2045130"/>
                  </a:cubicBezTo>
                  <a:cubicBezTo>
                    <a:pt x="1317051" y="2205436"/>
                    <a:pt x="1315765" y="2365742"/>
                    <a:pt x="1313622" y="2526047"/>
                  </a:cubicBezTo>
                  <a:cubicBezTo>
                    <a:pt x="1359485" y="2515332"/>
                    <a:pt x="1436209" y="2517046"/>
                    <a:pt x="1483786" y="2518332"/>
                  </a:cubicBezTo>
                  <a:cubicBezTo>
                    <a:pt x="1463212" y="2472469"/>
                    <a:pt x="1559224" y="2252585"/>
                    <a:pt x="1582370" y="2235440"/>
                  </a:cubicBezTo>
                  <a:cubicBezTo>
                    <a:pt x="1627804" y="2241440"/>
                    <a:pt x="1673238" y="2246155"/>
                    <a:pt x="1718673" y="2251727"/>
                  </a:cubicBezTo>
                  <a:cubicBezTo>
                    <a:pt x="1745247" y="2214008"/>
                    <a:pt x="1737103" y="2211008"/>
                    <a:pt x="1763678" y="2193006"/>
                  </a:cubicBezTo>
                  <a:cubicBezTo>
                    <a:pt x="1805255" y="2201150"/>
                    <a:pt x="1827543" y="2187862"/>
                    <a:pt x="1809541" y="2270587"/>
                  </a:cubicBezTo>
                  <a:cubicBezTo>
                    <a:pt x="1876835" y="2280874"/>
                    <a:pt x="1893980" y="2287303"/>
                    <a:pt x="1897409" y="2273159"/>
                  </a:cubicBezTo>
                  <a:cubicBezTo>
                    <a:pt x="1891837" y="2256871"/>
                    <a:pt x="1873835" y="2250870"/>
                    <a:pt x="1916269" y="2235011"/>
                  </a:cubicBezTo>
                  <a:cubicBezTo>
                    <a:pt x="1931271" y="2192149"/>
                    <a:pt x="1920555" y="2187862"/>
                    <a:pt x="1899124" y="2187434"/>
                  </a:cubicBezTo>
                  <a:cubicBezTo>
                    <a:pt x="1866120" y="2146286"/>
                    <a:pt x="2051714" y="2103423"/>
                    <a:pt x="1999422" y="2169860"/>
                  </a:cubicBezTo>
                  <a:cubicBezTo>
                    <a:pt x="1988278" y="2180147"/>
                    <a:pt x="1955702" y="2192577"/>
                    <a:pt x="1960846" y="2249156"/>
                  </a:cubicBezTo>
                  <a:cubicBezTo>
                    <a:pt x="1985277" y="2250442"/>
                    <a:pt x="2009280" y="2250870"/>
                    <a:pt x="2033712" y="2252156"/>
                  </a:cubicBezTo>
                  <a:cubicBezTo>
                    <a:pt x="2044856" y="2230296"/>
                    <a:pt x="2041856" y="2184862"/>
                    <a:pt x="2073574" y="2200292"/>
                  </a:cubicBezTo>
                  <a:cubicBezTo>
                    <a:pt x="2101435" y="2100851"/>
                    <a:pt x="2091148" y="2155715"/>
                    <a:pt x="2131439" y="1972692"/>
                  </a:cubicBezTo>
                  <a:cubicBezTo>
                    <a:pt x="2118580" y="1941403"/>
                    <a:pt x="2125009" y="1934116"/>
                    <a:pt x="2144297" y="1921257"/>
                  </a:cubicBezTo>
                  <a:cubicBezTo>
                    <a:pt x="2149869" y="1887396"/>
                    <a:pt x="2152870" y="1894254"/>
                    <a:pt x="2166157" y="1894254"/>
                  </a:cubicBezTo>
                  <a:cubicBezTo>
                    <a:pt x="2196590" y="1865965"/>
                    <a:pt x="2236880" y="1852249"/>
                    <a:pt x="2274599" y="1836818"/>
                  </a:cubicBezTo>
                  <a:cubicBezTo>
                    <a:pt x="2275028" y="1808529"/>
                    <a:pt x="2273742" y="1801242"/>
                    <a:pt x="2304603" y="1812387"/>
                  </a:cubicBezTo>
                  <a:cubicBezTo>
                    <a:pt x="2472195" y="1674798"/>
                    <a:pt x="2827954" y="1721947"/>
                    <a:pt x="3040124" y="1766524"/>
                  </a:cubicBezTo>
                  <a:cubicBezTo>
                    <a:pt x="3094130" y="1777239"/>
                    <a:pt x="3147708" y="1790098"/>
                    <a:pt x="3200858" y="1803814"/>
                  </a:cubicBezTo>
                  <a:cubicBezTo>
                    <a:pt x="3295156" y="1827817"/>
                    <a:pt x="3387738" y="1859107"/>
                    <a:pt x="3475178" y="1901969"/>
                  </a:cubicBezTo>
                  <a:cubicBezTo>
                    <a:pt x="3526185" y="1927687"/>
                    <a:pt x="3575905" y="1957262"/>
                    <a:pt x="3618339" y="1996267"/>
                  </a:cubicBezTo>
                  <a:cubicBezTo>
                    <a:pt x="3700635" y="2074277"/>
                    <a:pt x="3680490" y="2110281"/>
                    <a:pt x="3674060" y="2172432"/>
                  </a:cubicBezTo>
                  <a:cubicBezTo>
                    <a:pt x="3720352" y="2227725"/>
                    <a:pt x="3674060" y="2250442"/>
                    <a:pt x="3660773" y="2332309"/>
                  </a:cubicBezTo>
                  <a:cubicBezTo>
                    <a:pt x="3654343" y="2331452"/>
                    <a:pt x="3648343" y="2330595"/>
                    <a:pt x="3642342" y="2329737"/>
                  </a:cubicBezTo>
                  <a:cubicBezTo>
                    <a:pt x="3636770" y="2355455"/>
                    <a:pt x="3631626" y="2381172"/>
                    <a:pt x="3626483" y="2406890"/>
                  </a:cubicBezTo>
                  <a:cubicBezTo>
                    <a:pt x="3629912" y="2411176"/>
                    <a:pt x="3633769" y="2415891"/>
                    <a:pt x="3637198" y="2420177"/>
                  </a:cubicBezTo>
                  <a:cubicBezTo>
                    <a:pt x="3629912" y="2456610"/>
                    <a:pt x="3623054" y="2493043"/>
                    <a:pt x="3615767" y="2529476"/>
                  </a:cubicBezTo>
                  <a:cubicBezTo>
                    <a:pt x="3633341" y="2535048"/>
                    <a:pt x="3651343" y="2538906"/>
                    <a:pt x="3668488" y="2545764"/>
                  </a:cubicBezTo>
                  <a:cubicBezTo>
                    <a:pt x="3693348" y="2570196"/>
                    <a:pt x="3663345" y="2621202"/>
                    <a:pt x="3639770" y="2649491"/>
                  </a:cubicBezTo>
                  <a:cubicBezTo>
                    <a:pt x="3625625" y="2646062"/>
                    <a:pt x="3611481" y="2642205"/>
                    <a:pt x="3596908" y="2638776"/>
                  </a:cubicBezTo>
                  <a:cubicBezTo>
                    <a:pt x="3580191" y="2736502"/>
                    <a:pt x="3563046" y="2833800"/>
                    <a:pt x="3546330" y="2931527"/>
                  </a:cubicBezTo>
                  <a:cubicBezTo>
                    <a:pt x="3551473" y="2939671"/>
                    <a:pt x="3556617" y="2948672"/>
                    <a:pt x="3555331" y="2958530"/>
                  </a:cubicBezTo>
                  <a:cubicBezTo>
                    <a:pt x="3554474" y="2968388"/>
                    <a:pt x="3547616" y="2976104"/>
                    <a:pt x="3541186" y="2982962"/>
                  </a:cubicBezTo>
                  <a:cubicBezTo>
                    <a:pt x="3546330" y="2997106"/>
                    <a:pt x="3550616" y="3012965"/>
                    <a:pt x="3546330" y="3028396"/>
                  </a:cubicBezTo>
                  <a:cubicBezTo>
                    <a:pt x="3543758" y="3037826"/>
                    <a:pt x="3537329" y="3045541"/>
                    <a:pt x="3530471" y="3052828"/>
                  </a:cubicBezTo>
                  <a:cubicBezTo>
                    <a:pt x="3528328" y="3073402"/>
                    <a:pt x="3524041" y="3094833"/>
                    <a:pt x="3512897" y="3112406"/>
                  </a:cubicBezTo>
                  <a:cubicBezTo>
                    <a:pt x="3506468" y="3121836"/>
                    <a:pt x="3508611" y="3134695"/>
                    <a:pt x="3501753" y="3143696"/>
                  </a:cubicBezTo>
                  <a:cubicBezTo>
                    <a:pt x="3497038" y="3149697"/>
                    <a:pt x="3489751" y="3144982"/>
                    <a:pt x="3484179" y="3143696"/>
                  </a:cubicBezTo>
                  <a:cubicBezTo>
                    <a:pt x="3322159" y="3224706"/>
                    <a:pt x="3100131" y="3216562"/>
                    <a:pt x="2920537" y="3193845"/>
                  </a:cubicBezTo>
                  <a:cubicBezTo>
                    <a:pt x="2793664" y="3176700"/>
                    <a:pt x="2667648" y="3150125"/>
                    <a:pt x="2544633" y="3113692"/>
                  </a:cubicBezTo>
                  <a:cubicBezTo>
                    <a:pt x="2534775" y="3358437"/>
                    <a:pt x="2525345" y="3603611"/>
                    <a:pt x="2515058" y="3848356"/>
                  </a:cubicBezTo>
                  <a:cubicBezTo>
                    <a:pt x="2537347" y="3817066"/>
                    <a:pt x="2625643" y="3775918"/>
                    <a:pt x="2653933" y="3774203"/>
                  </a:cubicBezTo>
                  <a:cubicBezTo>
                    <a:pt x="2755945" y="3657617"/>
                    <a:pt x="2903821" y="3564177"/>
                    <a:pt x="3042695" y="3500312"/>
                  </a:cubicBezTo>
                  <a:cubicBezTo>
                    <a:pt x="3040124" y="3489596"/>
                    <a:pt x="3037552" y="3478881"/>
                    <a:pt x="3034552" y="3468165"/>
                  </a:cubicBezTo>
                  <a:cubicBezTo>
                    <a:pt x="3084701" y="3431303"/>
                    <a:pt x="3115990" y="3434304"/>
                    <a:pt x="3139136" y="3443733"/>
                  </a:cubicBezTo>
                  <a:cubicBezTo>
                    <a:pt x="3142136" y="3442019"/>
                    <a:pt x="3145137" y="3440733"/>
                    <a:pt x="3148137" y="3439019"/>
                  </a:cubicBezTo>
                  <a:cubicBezTo>
                    <a:pt x="3154995" y="3412444"/>
                    <a:pt x="3172997" y="3406872"/>
                    <a:pt x="3207287" y="3395728"/>
                  </a:cubicBezTo>
                  <a:cubicBezTo>
                    <a:pt x="3240292" y="3351579"/>
                    <a:pt x="3309300" y="3370867"/>
                    <a:pt x="3315301" y="3406443"/>
                  </a:cubicBezTo>
                  <a:cubicBezTo>
                    <a:pt x="3523613" y="3355437"/>
                    <a:pt x="3767072" y="3377297"/>
                    <a:pt x="3966811" y="3448877"/>
                  </a:cubicBezTo>
                  <a:cubicBezTo>
                    <a:pt x="4007530" y="3397013"/>
                    <a:pt x="4112115" y="3451020"/>
                    <a:pt x="4095827" y="3508027"/>
                  </a:cubicBezTo>
                  <a:cubicBezTo>
                    <a:pt x="4286565" y="3591181"/>
                    <a:pt x="4467445" y="3751915"/>
                    <a:pt x="4590460" y="3914792"/>
                  </a:cubicBezTo>
                  <a:cubicBezTo>
                    <a:pt x="4625608" y="3904077"/>
                    <a:pt x="4677043" y="3950797"/>
                    <a:pt x="4679615" y="3955083"/>
                  </a:cubicBezTo>
                  <a:cubicBezTo>
                    <a:pt x="4686044" y="3966656"/>
                    <a:pt x="4684329" y="3980372"/>
                    <a:pt x="4683044" y="3992802"/>
                  </a:cubicBezTo>
                  <a:cubicBezTo>
                    <a:pt x="4681758" y="4003089"/>
                    <a:pt x="4689044" y="4012948"/>
                    <a:pt x="4684758" y="4022806"/>
                  </a:cubicBezTo>
                  <a:cubicBezTo>
                    <a:pt x="4681758" y="4030950"/>
                    <a:pt x="4673185" y="4034807"/>
                    <a:pt x="4665899" y="4039094"/>
                  </a:cubicBezTo>
                  <a:cubicBezTo>
                    <a:pt x="4765340" y="4220831"/>
                    <a:pt x="4847635" y="4459146"/>
                    <a:pt x="4838634" y="4661886"/>
                  </a:cubicBezTo>
                  <a:cubicBezTo>
                    <a:pt x="4846350" y="4661886"/>
                    <a:pt x="4854494" y="4661886"/>
                    <a:pt x="4862637" y="4661886"/>
                  </a:cubicBezTo>
                  <a:cubicBezTo>
                    <a:pt x="4911501" y="4772043"/>
                    <a:pt x="4861780" y="4819620"/>
                    <a:pt x="4825347" y="4817048"/>
                  </a:cubicBezTo>
                  <a:cubicBezTo>
                    <a:pt x="4830062" y="4938349"/>
                    <a:pt x="4753338" y="5124801"/>
                    <a:pt x="4702760" y="5234958"/>
                  </a:cubicBezTo>
                  <a:cubicBezTo>
                    <a:pt x="4928217" y="5113228"/>
                    <a:pt x="4840349" y="5156090"/>
                    <a:pt x="4962936" y="5102084"/>
                  </a:cubicBezTo>
                  <a:cubicBezTo>
                    <a:pt x="4958649" y="5091797"/>
                    <a:pt x="4956935" y="5079366"/>
                    <a:pt x="4963793" y="5069937"/>
                  </a:cubicBezTo>
                  <a:cubicBezTo>
                    <a:pt x="4983938" y="5056650"/>
                    <a:pt x="4994225" y="5083224"/>
                    <a:pt x="4998940" y="5093511"/>
                  </a:cubicBezTo>
                  <a:cubicBezTo>
                    <a:pt x="5105239" y="5062221"/>
                    <a:pt x="5032802" y="5073366"/>
                    <a:pt x="5128814" y="5053649"/>
                  </a:cubicBezTo>
                  <a:cubicBezTo>
                    <a:pt x="5133957" y="4922490"/>
                    <a:pt x="5139529" y="4791331"/>
                    <a:pt x="5144673" y="4660172"/>
                  </a:cubicBezTo>
                  <a:cubicBezTo>
                    <a:pt x="5106953" y="4624595"/>
                    <a:pt x="5144244" y="4568874"/>
                    <a:pt x="5104810" y="4498580"/>
                  </a:cubicBezTo>
                  <a:cubicBezTo>
                    <a:pt x="5051232" y="4563731"/>
                    <a:pt x="5001083" y="4476720"/>
                    <a:pt x="4991225" y="4444573"/>
                  </a:cubicBezTo>
                  <a:cubicBezTo>
                    <a:pt x="5028944" y="4442858"/>
                    <a:pt x="5010084" y="4467719"/>
                    <a:pt x="5090666" y="4457003"/>
                  </a:cubicBezTo>
                  <a:cubicBezTo>
                    <a:pt x="5095381" y="4423999"/>
                    <a:pt x="5128385" y="4426571"/>
                    <a:pt x="5163532" y="4430000"/>
                  </a:cubicBezTo>
                  <a:cubicBezTo>
                    <a:pt x="5166961" y="4281695"/>
                    <a:pt x="5170390" y="4133391"/>
                    <a:pt x="5174248" y="3985087"/>
                  </a:cubicBezTo>
                  <a:cubicBezTo>
                    <a:pt x="5154531" y="3984230"/>
                    <a:pt x="5135243" y="3983372"/>
                    <a:pt x="5115526" y="3982515"/>
                  </a:cubicBezTo>
                  <a:cubicBezTo>
                    <a:pt x="5067949" y="4211830"/>
                    <a:pt x="5038802" y="4174111"/>
                    <a:pt x="5032802" y="4045095"/>
                  </a:cubicBezTo>
                  <a:cubicBezTo>
                    <a:pt x="5004941" y="4030521"/>
                    <a:pt x="5020800" y="4020234"/>
                    <a:pt x="5015657" y="4001803"/>
                  </a:cubicBezTo>
                  <a:cubicBezTo>
                    <a:pt x="5007513" y="3988516"/>
                    <a:pt x="4990368" y="3987659"/>
                    <a:pt x="4976652" y="3984658"/>
                  </a:cubicBezTo>
                  <a:cubicBezTo>
                    <a:pt x="4977080" y="3967085"/>
                    <a:pt x="4979652" y="3949511"/>
                    <a:pt x="4978795" y="3931937"/>
                  </a:cubicBezTo>
                  <a:cubicBezTo>
                    <a:pt x="4967650" y="3897647"/>
                    <a:pt x="4943219" y="3887789"/>
                    <a:pt x="4969365" y="3858643"/>
                  </a:cubicBezTo>
                  <a:cubicBezTo>
                    <a:pt x="4952220" y="3773775"/>
                    <a:pt x="4902928" y="3795635"/>
                    <a:pt x="4827919" y="3598896"/>
                  </a:cubicBezTo>
                  <a:cubicBezTo>
                    <a:pt x="4491448" y="3539746"/>
                    <a:pt x="4494877" y="3548747"/>
                    <a:pt x="4521452" y="3441590"/>
                  </a:cubicBezTo>
                  <a:cubicBezTo>
                    <a:pt x="4449443" y="3425303"/>
                    <a:pt x="4445585" y="3418873"/>
                    <a:pt x="4451586" y="3454878"/>
                  </a:cubicBezTo>
                  <a:cubicBezTo>
                    <a:pt x="4465731" y="3460878"/>
                    <a:pt x="4480304" y="3467308"/>
                    <a:pt x="4494449" y="3473737"/>
                  </a:cubicBezTo>
                  <a:cubicBezTo>
                    <a:pt x="4448157" y="3479738"/>
                    <a:pt x="4438727" y="3491311"/>
                    <a:pt x="4324284" y="3428732"/>
                  </a:cubicBezTo>
                  <a:cubicBezTo>
                    <a:pt x="4315712" y="3440733"/>
                    <a:pt x="4301139" y="3441590"/>
                    <a:pt x="4288280" y="3444591"/>
                  </a:cubicBezTo>
                  <a:cubicBezTo>
                    <a:pt x="4263848" y="3470737"/>
                    <a:pt x="4235559" y="3448448"/>
                    <a:pt x="4159692" y="3410301"/>
                  </a:cubicBezTo>
                  <a:cubicBezTo>
                    <a:pt x="4161835" y="3409443"/>
                    <a:pt x="4166550" y="3407729"/>
                    <a:pt x="4169122" y="3406443"/>
                  </a:cubicBezTo>
                  <a:cubicBezTo>
                    <a:pt x="4164836" y="3399585"/>
                    <a:pt x="4157978" y="3394870"/>
                    <a:pt x="4151120" y="3390584"/>
                  </a:cubicBezTo>
                  <a:cubicBezTo>
                    <a:pt x="4136975" y="3258568"/>
                    <a:pt x="4115115" y="3229421"/>
                    <a:pt x="4227844" y="3175414"/>
                  </a:cubicBezTo>
                  <a:cubicBezTo>
                    <a:pt x="4142118" y="3163841"/>
                    <a:pt x="4055536" y="3150554"/>
                    <a:pt x="3975384" y="3116693"/>
                  </a:cubicBezTo>
                  <a:cubicBezTo>
                    <a:pt x="3915376" y="3089689"/>
                    <a:pt x="3850225" y="3042541"/>
                    <a:pt x="3873799" y="2980390"/>
                  </a:cubicBezTo>
                  <a:cubicBezTo>
                    <a:pt x="3852368" y="2935384"/>
                    <a:pt x="3856654" y="2961530"/>
                    <a:pt x="3855368" y="2916953"/>
                  </a:cubicBezTo>
                  <a:cubicBezTo>
                    <a:pt x="3848939" y="2910524"/>
                    <a:pt x="3842938" y="2904523"/>
                    <a:pt x="3836509" y="2898094"/>
                  </a:cubicBezTo>
                  <a:cubicBezTo>
                    <a:pt x="3836509" y="2882235"/>
                    <a:pt x="3836509" y="2865947"/>
                    <a:pt x="3836509" y="2850088"/>
                  </a:cubicBezTo>
                  <a:cubicBezTo>
                    <a:pt x="3840795" y="2849231"/>
                    <a:pt x="3845510" y="2848373"/>
                    <a:pt x="3849796" y="2847516"/>
                  </a:cubicBezTo>
                  <a:cubicBezTo>
                    <a:pt x="3849796" y="2847516"/>
                    <a:pt x="3841652" y="2774650"/>
                    <a:pt x="3844653" y="2421463"/>
                  </a:cubicBezTo>
                  <a:cubicBezTo>
                    <a:pt x="3827508" y="2419748"/>
                    <a:pt x="3810791" y="2418034"/>
                    <a:pt x="3793646" y="2416320"/>
                  </a:cubicBezTo>
                  <a:cubicBezTo>
                    <a:pt x="3774358" y="2382030"/>
                    <a:pt x="3783360" y="2339596"/>
                    <a:pt x="3801790" y="2307020"/>
                  </a:cubicBezTo>
                  <a:cubicBezTo>
                    <a:pt x="3815935" y="2307877"/>
                    <a:pt x="3830508" y="2308734"/>
                    <a:pt x="3844653" y="2310020"/>
                  </a:cubicBezTo>
                  <a:cubicBezTo>
                    <a:pt x="3845510" y="2271016"/>
                    <a:pt x="3846367" y="2232011"/>
                    <a:pt x="3847225" y="2192577"/>
                  </a:cubicBezTo>
                  <a:cubicBezTo>
                    <a:pt x="3851511" y="2192577"/>
                    <a:pt x="3856226" y="2192577"/>
                    <a:pt x="3860512" y="2192577"/>
                  </a:cubicBezTo>
                  <a:cubicBezTo>
                    <a:pt x="3860512" y="2169431"/>
                    <a:pt x="3860512" y="2146286"/>
                    <a:pt x="3860512" y="2123569"/>
                  </a:cubicBezTo>
                  <a:cubicBezTo>
                    <a:pt x="3852368" y="2120139"/>
                    <a:pt x="3844653" y="2116282"/>
                    <a:pt x="3836509" y="2112853"/>
                  </a:cubicBezTo>
                  <a:cubicBezTo>
                    <a:pt x="3837366" y="2096137"/>
                    <a:pt x="3838223" y="2078992"/>
                    <a:pt x="3839081" y="2062275"/>
                  </a:cubicBezTo>
                  <a:cubicBezTo>
                    <a:pt x="3845081" y="2061418"/>
                    <a:pt x="3851511" y="2060561"/>
                    <a:pt x="3857512" y="2059703"/>
                  </a:cubicBezTo>
                  <a:cubicBezTo>
                    <a:pt x="3858369" y="2048130"/>
                    <a:pt x="3859226" y="2036558"/>
                    <a:pt x="3860083" y="2024985"/>
                  </a:cubicBezTo>
                  <a:cubicBezTo>
                    <a:pt x="3866084" y="2025842"/>
                    <a:pt x="3872085" y="2026699"/>
                    <a:pt x="3878514" y="2027557"/>
                  </a:cubicBezTo>
                  <a:cubicBezTo>
                    <a:pt x="3982241" y="1768238"/>
                    <a:pt x="5199537" y="1760094"/>
                    <a:pt x="5226968" y="2178861"/>
                  </a:cubicBezTo>
                  <a:cubicBezTo>
                    <a:pt x="5242399" y="2198149"/>
                    <a:pt x="5245400" y="2206722"/>
                    <a:pt x="5224397" y="2228153"/>
                  </a:cubicBezTo>
                  <a:cubicBezTo>
                    <a:pt x="5223111" y="2269730"/>
                    <a:pt x="5222682" y="2311306"/>
                    <a:pt x="5221825" y="2352883"/>
                  </a:cubicBezTo>
                  <a:cubicBezTo>
                    <a:pt x="5229112" y="2360169"/>
                    <a:pt x="5235970" y="2367028"/>
                    <a:pt x="5243256" y="2374314"/>
                  </a:cubicBezTo>
                  <a:cubicBezTo>
                    <a:pt x="5283976" y="2367885"/>
                    <a:pt x="5257830" y="2368313"/>
                    <a:pt x="5336268" y="2371742"/>
                  </a:cubicBezTo>
                  <a:cubicBezTo>
                    <a:pt x="5337125" y="2360169"/>
                    <a:pt x="5337982" y="2348597"/>
                    <a:pt x="5338840" y="2337024"/>
                  </a:cubicBezTo>
                  <a:cubicBezTo>
                    <a:pt x="5306693" y="2316878"/>
                    <a:pt x="5290834" y="2313021"/>
                    <a:pt x="5295548" y="2297162"/>
                  </a:cubicBezTo>
                  <a:cubicBezTo>
                    <a:pt x="5303692" y="2289018"/>
                    <a:pt x="5316123" y="2297590"/>
                    <a:pt x="5343555" y="2304877"/>
                  </a:cubicBezTo>
                  <a:cubicBezTo>
                    <a:pt x="5360700" y="2298019"/>
                    <a:pt x="5379130" y="2293304"/>
                    <a:pt x="5388132" y="2311306"/>
                  </a:cubicBezTo>
                  <a:cubicBezTo>
                    <a:pt x="5388989" y="2316450"/>
                    <a:pt x="5387274" y="2321593"/>
                    <a:pt x="5386846" y="2326737"/>
                  </a:cubicBezTo>
                  <a:cubicBezTo>
                    <a:pt x="5451140" y="2371742"/>
                    <a:pt x="5442567" y="2384173"/>
                    <a:pt x="5383846" y="2364027"/>
                  </a:cubicBezTo>
                  <a:cubicBezTo>
                    <a:pt x="5382131" y="2371742"/>
                    <a:pt x="5380416" y="2379458"/>
                    <a:pt x="5378702" y="2387602"/>
                  </a:cubicBezTo>
                  <a:cubicBezTo>
                    <a:pt x="5387274" y="2400460"/>
                    <a:pt x="5389846" y="2415891"/>
                    <a:pt x="5389417" y="2430893"/>
                  </a:cubicBezTo>
                  <a:lnTo>
                    <a:pt x="5471285" y="2430893"/>
                  </a:lnTo>
                  <a:cubicBezTo>
                    <a:pt x="5477286" y="2370885"/>
                    <a:pt x="5498288" y="2364027"/>
                    <a:pt x="5559582" y="2380315"/>
                  </a:cubicBezTo>
                  <a:cubicBezTo>
                    <a:pt x="5560439" y="2394459"/>
                    <a:pt x="5561296" y="2408604"/>
                    <a:pt x="5562154" y="2422749"/>
                  </a:cubicBezTo>
                  <a:cubicBezTo>
                    <a:pt x="5622590" y="2425321"/>
                    <a:pt x="5701457" y="2427035"/>
                    <a:pt x="5713029" y="2429178"/>
                  </a:cubicBezTo>
                  <a:cubicBezTo>
                    <a:pt x="5739604" y="2445894"/>
                    <a:pt x="5759321" y="2556908"/>
                    <a:pt x="5764893" y="2587770"/>
                  </a:cubicBezTo>
                  <a:cubicBezTo>
                    <a:pt x="5842474" y="2646491"/>
                    <a:pt x="5751177" y="2730502"/>
                    <a:pt x="5743462" y="2806368"/>
                  </a:cubicBezTo>
                  <a:cubicBezTo>
                    <a:pt x="5777323" y="2814083"/>
                    <a:pt x="5810756" y="2825656"/>
                    <a:pt x="5843331" y="2838086"/>
                  </a:cubicBezTo>
                  <a:cubicBezTo>
                    <a:pt x="5845046" y="2831228"/>
                    <a:pt x="5849332" y="2826085"/>
                    <a:pt x="5854904" y="2822227"/>
                  </a:cubicBezTo>
                  <a:cubicBezTo>
                    <a:pt x="5861333" y="2824370"/>
                    <a:pt x="5867763" y="2826085"/>
                    <a:pt x="5874192" y="2828228"/>
                  </a:cubicBezTo>
                  <a:cubicBezTo>
                    <a:pt x="5873335" y="2767792"/>
                    <a:pt x="5872478" y="2707785"/>
                    <a:pt x="5871621" y="2647348"/>
                  </a:cubicBezTo>
                  <a:cubicBezTo>
                    <a:pt x="5851047" y="2659350"/>
                    <a:pt x="5824900" y="2657635"/>
                    <a:pt x="5804755" y="2644777"/>
                  </a:cubicBezTo>
                  <a:cubicBezTo>
                    <a:pt x="5798754" y="2439465"/>
                    <a:pt x="5792325" y="2234154"/>
                    <a:pt x="5786324" y="2028842"/>
                  </a:cubicBezTo>
                  <a:cubicBezTo>
                    <a:pt x="5726317" y="2004411"/>
                    <a:pt x="5696742" y="1985123"/>
                    <a:pt x="5735747" y="1951690"/>
                  </a:cubicBezTo>
                  <a:cubicBezTo>
                    <a:pt x="5728889" y="1897683"/>
                    <a:pt x="5728460" y="1830389"/>
                    <a:pt x="5778609" y="1809815"/>
                  </a:cubicBezTo>
                  <a:cubicBezTo>
                    <a:pt x="5768751" y="1502062"/>
                    <a:pt x="5759321" y="1193881"/>
                    <a:pt x="5749462" y="886128"/>
                  </a:cubicBezTo>
                  <a:cubicBezTo>
                    <a:pt x="5744748" y="885271"/>
                    <a:pt x="5740461" y="884414"/>
                    <a:pt x="5736175" y="883556"/>
                  </a:cubicBezTo>
                  <a:cubicBezTo>
                    <a:pt x="5734461" y="838122"/>
                    <a:pt x="5732746" y="793116"/>
                    <a:pt x="5730603" y="747682"/>
                  </a:cubicBezTo>
                  <a:cubicBezTo>
                    <a:pt x="5724173" y="746825"/>
                    <a:pt x="5718173" y="745968"/>
                    <a:pt x="5711744" y="745110"/>
                  </a:cubicBezTo>
                  <a:cubicBezTo>
                    <a:pt x="5680025" y="675673"/>
                    <a:pt x="5671881" y="594234"/>
                    <a:pt x="5695456" y="521368"/>
                  </a:cubicBezTo>
                  <a:cubicBezTo>
                    <a:pt x="5505146" y="535084"/>
                    <a:pt x="4965079" y="572803"/>
                    <a:pt x="4792772" y="486221"/>
                  </a:cubicBezTo>
                  <a:cubicBezTo>
                    <a:pt x="4778627" y="478506"/>
                    <a:pt x="4762768" y="468647"/>
                    <a:pt x="4758053" y="452360"/>
                  </a:cubicBezTo>
                  <a:cubicBezTo>
                    <a:pt x="4756338" y="431786"/>
                    <a:pt x="4770912" y="414641"/>
                    <a:pt x="4785485" y="402210"/>
                  </a:cubicBezTo>
                  <a:cubicBezTo>
                    <a:pt x="4920502" y="291625"/>
                    <a:pt x="5434852" y="210186"/>
                    <a:pt x="5607159" y="185755"/>
                  </a:cubicBezTo>
                  <a:cubicBezTo>
                    <a:pt x="5578441" y="46880"/>
                    <a:pt x="5628162" y="65311"/>
                    <a:pt x="5658166" y="57596"/>
                  </a:cubicBezTo>
                  <a:cubicBezTo>
                    <a:pt x="5659023" y="35307"/>
                    <a:pt x="5656880" y="18162"/>
                    <a:pt x="5653879" y="1446"/>
                  </a:cubicBezTo>
                  <a:moveTo>
                    <a:pt x="2190160" y="1964549"/>
                  </a:moveTo>
                  <a:cubicBezTo>
                    <a:pt x="2184588" y="1972264"/>
                    <a:pt x="2174301" y="1971835"/>
                    <a:pt x="2166157" y="1973121"/>
                  </a:cubicBezTo>
                  <a:cubicBezTo>
                    <a:pt x="2158013" y="1982551"/>
                    <a:pt x="2154156" y="1994981"/>
                    <a:pt x="2158013" y="2006982"/>
                  </a:cubicBezTo>
                  <a:cubicBezTo>
                    <a:pt x="2186303" y="2009554"/>
                    <a:pt x="2201733" y="2011697"/>
                    <a:pt x="2193589" y="2039129"/>
                  </a:cubicBezTo>
                  <a:cubicBezTo>
                    <a:pt x="2202162" y="2046416"/>
                    <a:pt x="2210734" y="2052845"/>
                    <a:pt x="2219307" y="2060132"/>
                  </a:cubicBezTo>
                  <a:cubicBezTo>
                    <a:pt x="2227451" y="2030985"/>
                    <a:pt x="2233451" y="2001410"/>
                    <a:pt x="2241166" y="1972264"/>
                  </a:cubicBezTo>
                  <a:cubicBezTo>
                    <a:pt x="2230451" y="1961977"/>
                    <a:pt x="2217164" y="1953833"/>
                    <a:pt x="2211592" y="1939260"/>
                  </a:cubicBezTo>
                  <a:cubicBezTo>
                    <a:pt x="2199590" y="1943117"/>
                    <a:pt x="2196161" y="1955547"/>
                    <a:pt x="2190160" y="1964549"/>
                  </a:cubicBezTo>
                  <a:moveTo>
                    <a:pt x="5971062" y="2076848"/>
                  </a:moveTo>
                  <a:cubicBezTo>
                    <a:pt x="5969347" y="2090136"/>
                    <a:pt x="5967633" y="2103423"/>
                    <a:pt x="5965918" y="2116711"/>
                  </a:cubicBezTo>
                  <a:cubicBezTo>
                    <a:pt x="5959489" y="2120997"/>
                    <a:pt x="5953488" y="2125712"/>
                    <a:pt x="5947059" y="2129998"/>
                  </a:cubicBezTo>
                  <a:cubicBezTo>
                    <a:pt x="5952631" y="2796081"/>
                    <a:pt x="5951345" y="2751076"/>
                    <a:pt x="5953488" y="2778508"/>
                  </a:cubicBezTo>
                  <a:cubicBezTo>
                    <a:pt x="5955631" y="2753219"/>
                    <a:pt x="5964633" y="2723643"/>
                    <a:pt x="5989921" y="2726215"/>
                  </a:cubicBezTo>
                  <a:cubicBezTo>
                    <a:pt x="5998065" y="2729644"/>
                    <a:pt x="6003637" y="2736931"/>
                    <a:pt x="6010495" y="2742075"/>
                  </a:cubicBezTo>
                  <a:cubicBezTo>
                    <a:pt x="6010495" y="2742075"/>
                    <a:pt x="5997636" y="2915668"/>
                    <a:pt x="5997636" y="2915668"/>
                  </a:cubicBezTo>
                  <a:cubicBezTo>
                    <a:pt x="6001923" y="2920811"/>
                    <a:pt x="6006637" y="2926383"/>
                    <a:pt x="6010924" y="2931527"/>
                  </a:cubicBezTo>
                  <a:cubicBezTo>
                    <a:pt x="6010067" y="2958959"/>
                    <a:pt x="6009209" y="2986391"/>
                    <a:pt x="6008352" y="3014251"/>
                  </a:cubicBezTo>
                  <a:cubicBezTo>
                    <a:pt x="6001066" y="3015966"/>
                    <a:pt x="5994207" y="3017680"/>
                    <a:pt x="5987349" y="3019395"/>
                  </a:cubicBezTo>
                  <a:cubicBezTo>
                    <a:pt x="5995493" y="3054971"/>
                    <a:pt x="5988635" y="3055399"/>
                    <a:pt x="5976634" y="3060543"/>
                  </a:cubicBezTo>
                  <a:cubicBezTo>
                    <a:pt x="5977491" y="3069973"/>
                    <a:pt x="5978348" y="3079402"/>
                    <a:pt x="5979205" y="3088832"/>
                  </a:cubicBezTo>
                  <a:cubicBezTo>
                    <a:pt x="6025926" y="3087975"/>
                    <a:pt x="6086791" y="3091404"/>
                    <a:pt x="6125795" y="3117978"/>
                  </a:cubicBezTo>
                  <a:cubicBezTo>
                    <a:pt x="6127510" y="3159984"/>
                    <a:pt x="6129224" y="3201560"/>
                    <a:pt x="6130939" y="3243566"/>
                  </a:cubicBezTo>
                  <a:cubicBezTo>
                    <a:pt x="6221379" y="3237136"/>
                    <a:pt x="6132225" y="3276141"/>
                    <a:pt x="6080361" y="3307431"/>
                  </a:cubicBezTo>
                  <a:cubicBezTo>
                    <a:pt x="6078647" y="3314289"/>
                    <a:pt x="6076932" y="3321575"/>
                    <a:pt x="6075217" y="3328433"/>
                  </a:cubicBezTo>
                  <a:cubicBezTo>
                    <a:pt x="6036641" y="3331434"/>
                    <a:pt x="5998494" y="3340006"/>
                    <a:pt x="5960775" y="3347293"/>
                  </a:cubicBezTo>
                  <a:cubicBezTo>
                    <a:pt x="5959917" y="3403014"/>
                    <a:pt x="5959060" y="3459164"/>
                    <a:pt x="5958203" y="3514885"/>
                  </a:cubicBezTo>
                  <a:cubicBezTo>
                    <a:pt x="6017782" y="3523886"/>
                    <a:pt x="6009209" y="3629328"/>
                    <a:pt x="5990350" y="3643473"/>
                  </a:cubicBezTo>
                  <a:cubicBezTo>
                    <a:pt x="5987778" y="3683335"/>
                    <a:pt x="5988207" y="3725769"/>
                    <a:pt x="5968919" y="3762202"/>
                  </a:cubicBezTo>
                  <a:cubicBezTo>
                    <a:pt x="5967204" y="3829067"/>
                    <a:pt x="5966776" y="3895504"/>
                    <a:pt x="5965061" y="3962370"/>
                  </a:cubicBezTo>
                  <a:cubicBezTo>
                    <a:pt x="5959917" y="4260693"/>
                    <a:pt x="5954774" y="4559016"/>
                    <a:pt x="5950059" y="4857339"/>
                  </a:cubicBezTo>
                  <a:cubicBezTo>
                    <a:pt x="6208949" y="4466862"/>
                    <a:pt x="6263813" y="4436429"/>
                    <a:pt x="6263813" y="4436429"/>
                  </a:cubicBezTo>
                  <a:cubicBezTo>
                    <a:pt x="6265099" y="4387137"/>
                    <a:pt x="6245810" y="4304841"/>
                    <a:pt x="6309247" y="4399139"/>
                  </a:cubicBezTo>
                  <a:cubicBezTo>
                    <a:pt x="6323391" y="4376850"/>
                    <a:pt x="6351681" y="4373421"/>
                    <a:pt x="6376113" y="4374707"/>
                  </a:cubicBezTo>
                  <a:cubicBezTo>
                    <a:pt x="6389828" y="4369564"/>
                    <a:pt x="6403973" y="4364849"/>
                    <a:pt x="6418975" y="4362277"/>
                  </a:cubicBezTo>
                  <a:cubicBezTo>
                    <a:pt x="6423690" y="4126962"/>
                    <a:pt x="6427548" y="3891647"/>
                    <a:pt x="6432262" y="3656332"/>
                  </a:cubicBezTo>
                  <a:cubicBezTo>
                    <a:pt x="6432691" y="3646902"/>
                    <a:pt x="6427119" y="3638758"/>
                    <a:pt x="6426261" y="3629757"/>
                  </a:cubicBezTo>
                  <a:cubicBezTo>
                    <a:pt x="6422832" y="3598896"/>
                    <a:pt x="6424975" y="3567606"/>
                    <a:pt x="6426690" y="3536317"/>
                  </a:cubicBezTo>
                  <a:cubicBezTo>
                    <a:pt x="6415117" y="3532459"/>
                    <a:pt x="6403544" y="3529030"/>
                    <a:pt x="6391971" y="3525601"/>
                  </a:cubicBezTo>
                  <a:cubicBezTo>
                    <a:pt x="6387257" y="3382869"/>
                    <a:pt x="6378256" y="3378583"/>
                    <a:pt x="6455837" y="3368296"/>
                  </a:cubicBezTo>
                  <a:cubicBezTo>
                    <a:pt x="6465695" y="3015537"/>
                    <a:pt x="6475553" y="2663207"/>
                    <a:pt x="6484983" y="2310449"/>
                  </a:cubicBezTo>
                  <a:cubicBezTo>
                    <a:pt x="6480697" y="2308734"/>
                    <a:pt x="6475982" y="2307020"/>
                    <a:pt x="6471696" y="2305306"/>
                  </a:cubicBezTo>
                  <a:cubicBezTo>
                    <a:pt x="6465266" y="2316450"/>
                    <a:pt x="6464409" y="2330595"/>
                    <a:pt x="6415546" y="2310449"/>
                  </a:cubicBezTo>
                  <a:cubicBezTo>
                    <a:pt x="6415546" y="2303591"/>
                    <a:pt x="6415546" y="2296305"/>
                    <a:pt x="6415546" y="2289446"/>
                  </a:cubicBezTo>
                  <a:cubicBezTo>
                    <a:pt x="6440835" y="2276159"/>
                    <a:pt x="6436120" y="2274016"/>
                    <a:pt x="6447264" y="2230725"/>
                  </a:cubicBezTo>
                  <a:cubicBezTo>
                    <a:pt x="6439120" y="2228153"/>
                    <a:pt x="6431405" y="2225153"/>
                    <a:pt x="6423261" y="2222581"/>
                  </a:cubicBezTo>
                  <a:cubicBezTo>
                    <a:pt x="6424118" y="2216580"/>
                    <a:pt x="6424975" y="2210151"/>
                    <a:pt x="6425833" y="2204150"/>
                  </a:cubicBezTo>
                  <a:cubicBezTo>
                    <a:pt x="6416832" y="2191720"/>
                    <a:pt x="6407830" y="2179290"/>
                    <a:pt x="6399258" y="2166860"/>
                  </a:cubicBezTo>
                  <a:cubicBezTo>
                    <a:pt x="6400973" y="2153572"/>
                    <a:pt x="6402687" y="2140285"/>
                    <a:pt x="6404402" y="2126998"/>
                  </a:cubicBezTo>
                  <a:cubicBezTo>
                    <a:pt x="6259955" y="2120568"/>
                    <a:pt x="6114222" y="2104709"/>
                    <a:pt x="5971062" y="2076848"/>
                  </a:cubicBezTo>
                  <a:moveTo>
                    <a:pt x="3887515" y="2313878"/>
                  </a:moveTo>
                  <a:cubicBezTo>
                    <a:pt x="3898231" y="2313878"/>
                    <a:pt x="3908947" y="2313878"/>
                    <a:pt x="3919662" y="2313878"/>
                  </a:cubicBezTo>
                  <a:cubicBezTo>
                    <a:pt x="3917948" y="2289875"/>
                    <a:pt x="3916233" y="2265872"/>
                    <a:pt x="3914519" y="2241869"/>
                  </a:cubicBezTo>
                  <a:cubicBezTo>
                    <a:pt x="3905518" y="2235011"/>
                    <a:pt x="3896945" y="2227725"/>
                    <a:pt x="3888373" y="2220866"/>
                  </a:cubicBezTo>
                  <a:cubicBezTo>
                    <a:pt x="3887087" y="2252156"/>
                    <a:pt x="3887944" y="2283017"/>
                    <a:pt x="3887515" y="2313878"/>
                  </a:cubicBezTo>
                  <a:moveTo>
                    <a:pt x="5150245" y="2343453"/>
                  </a:moveTo>
                  <a:cubicBezTo>
                    <a:pt x="5166532" y="2342596"/>
                    <a:pt x="5182392" y="2342167"/>
                    <a:pt x="5198679" y="2340453"/>
                  </a:cubicBezTo>
                  <a:cubicBezTo>
                    <a:pt x="5171676" y="2308306"/>
                    <a:pt x="5161818" y="2314735"/>
                    <a:pt x="5150245" y="2343453"/>
                  </a:cubicBezTo>
                  <a:moveTo>
                    <a:pt x="5078664" y="2335309"/>
                  </a:moveTo>
                  <a:cubicBezTo>
                    <a:pt x="5078664" y="2360169"/>
                    <a:pt x="5078664" y="2385030"/>
                    <a:pt x="5078664" y="2409890"/>
                  </a:cubicBezTo>
                  <a:cubicBezTo>
                    <a:pt x="5087665" y="2406461"/>
                    <a:pt x="5096238" y="2402603"/>
                    <a:pt x="5105239" y="2399175"/>
                  </a:cubicBezTo>
                  <a:cubicBezTo>
                    <a:pt x="5105239" y="2391888"/>
                    <a:pt x="5105239" y="2385030"/>
                    <a:pt x="5105239" y="2377743"/>
                  </a:cubicBezTo>
                  <a:cubicBezTo>
                    <a:pt x="5101810" y="2376029"/>
                    <a:pt x="5097952" y="2373886"/>
                    <a:pt x="5094524" y="2372171"/>
                  </a:cubicBezTo>
                  <a:cubicBezTo>
                    <a:pt x="5095381" y="2357169"/>
                    <a:pt x="5096238" y="2342167"/>
                    <a:pt x="5097095" y="2326737"/>
                  </a:cubicBezTo>
                  <a:cubicBezTo>
                    <a:pt x="5091095" y="2330166"/>
                    <a:pt x="5084665" y="2332738"/>
                    <a:pt x="5078664" y="2335309"/>
                  </a:cubicBezTo>
                  <a:moveTo>
                    <a:pt x="1686954" y="2370028"/>
                  </a:moveTo>
                  <a:cubicBezTo>
                    <a:pt x="1686954" y="2376029"/>
                    <a:pt x="1686954" y="2382458"/>
                    <a:pt x="1686954" y="2388459"/>
                  </a:cubicBezTo>
                  <a:cubicBezTo>
                    <a:pt x="1724245" y="2422320"/>
                    <a:pt x="1734532" y="2466468"/>
                    <a:pt x="1702813" y="2514046"/>
                  </a:cubicBezTo>
                  <a:cubicBezTo>
                    <a:pt x="1815970" y="2510617"/>
                    <a:pt x="1929127" y="2516189"/>
                    <a:pt x="2041427" y="2532477"/>
                  </a:cubicBezTo>
                  <a:cubicBezTo>
                    <a:pt x="2039713" y="2523904"/>
                    <a:pt x="2037998" y="2515332"/>
                    <a:pt x="2036284" y="2506331"/>
                  </a:cubicBezTo>
                  <a:cubicBezTo>
                    <a:pt x="2002422" y="2497758"/>
                    <a:pt x="2002851" y="2468183"/>
                    <a:pt x="2009709" y="2433893"/>
                  </a:cubicBezTo>
                  <a:cubicBezTo>
                    <a:pt x="1970704" y="2428321"/>
                    <a:pt x="1931271" y="2423177"/>
                    <a:pt x="1892266" y="2417605"/>
                  </a:cubicBezTo>
                  <a:cubicBezTo>
                    <a:pt x="1880693" y="2405604"/>
                    <a:pt x="1872120" y="2389316"/>
                    <a:pt x="1876407" y="2372600"/>
                  </a:cubicBezTo>
                  <a:cubicBezTo>
                    <a:pt x="1854547" y="2370885"/>
                    <a:pt x="1832687" y="2369171"/>
                    <a:pt x="1810827" y="2367456"/>
                  </a:cubicBezTo>
                  <a:cubicBezTo>
                    <a:pt x="1810827" y="2396603"/>
                    <a:pt x="1775680" y="2387602"/>
                    <a:pt x="1722102" y="2383315"/>
                  </a:cubicBezTo>
                  <a:cubicBezTo>
                    <a:pt x="1722102" y="2377314"/>
                    <a:pt x="1722102" y="2370885"/>
                    <a:pt x="1722102" y="2364885"/>
                  </a:cubicBezTo>
                  <a:cubicBezTo>
                    <a:pt x="1710100" y="2368313"/>
                    <a:pt x="1698527" y="2369599"/>
                    <a:pt x="1686954" y="2370028"/>
                  </a:cubicBezTo>
                  <a:moveTo>
                    <a:pt x="3887515" y="2420606"/>
                  </a:moveTo>
                  <a:cubicBezTo>
                    <a:pt x="3876800" y="2846659"/>
                    <a:pt x="3875085" y="2786651"/>
                    <a:pt x="3884943" y="2838944"/>
                  </a:cubicBezTo>
                  <a:cubicBezTo>
                    <a:pt x="3894802" y="2829943"/>
                    <a:pt x="3904660" y="2821370"/>
                    <a:pt x="3914090" y="2812369"/>
                  </a:cubicBezTo>
                  <a:cubicBezTo>
                    <a:pt x="3915805" y="2685496"/>
                    <a:pt x="3917519" y="2558194"/>
                    <a:pt x="3919233" y="2431321"/>
                  </a:cubicBezTo>
                  <a:cubicBezTo>
                    <a:pt x="3908947" y="2427892"/>
                    <a:pt x="3898231" y="2424035"/>
                    <a:pt x="3887515" y="2420606"/>
                  </a:cubicBezTo>
                  <a:moveTo>
                    <a:pt x="5395847" y="2521761"/>
                  </a:moveTo>
                  <a:cubicBezTo>
                    <a:pt x="5403562" y="2591627"/>
                    <a:pt x="5394132" y="2577911"/>
                    <a:pt x="5243685" y="2577911"/>
                  </a:cubicBezTo>
                  <a:cubicBezTo>
                    <a:pt x="5233398" y="2599771"/>
                    <a:pt x="5223540" y="2625060"/>
                    <a:pt x="5201251" y="2637061"/>
                  </a:cubicBezTo>
                  <a:cubicBezTo>
                    <a:pt x="5201251" y="2654635"/>
                    <a:pt x="5201251" y="2672208"/>
                    <a:pt x="5201251" y="2689782"/>
                  </a:cubicBezTo>
                  <a:cubicBezTo>
                    <a:pt x="5196965" y="2691497"/>
                    <a:pt x="5192250" y="2693211"/>
                    <a:pt x="5187964" y="2694926"/>
                  </a:cubicBezTo>
                  <a:cubicBezTo>
                    <a:pt x="5187535" y="2698783"/>
                    <a:pt x="5187107" y="2702641"/>
                    <a:pt x="5186678" y="2706498"/>
                  </a:cubicBezTo>
                  <a:cubicBezTo>
                    <a:pt x="5183249" y="2681210"/>
                    <a:pt x="5169533" y="2630632"/>
                    <a:pt x="5137386" y="2617344"/>
                  </a:cubicBezTo>
                  <a:cubicBezTo>
                    <a:pt x="5136957" y="2658493"/>
                    <a:pt x="5137386" y="2699212"/>
                    <a:pt x="5137386" y="2740360"/>
                  </a:cubicBezTo>
                  <a:cubicBezTo>
                    <a:pt x="5236827" y="2744218"/>
                    <a:pt x="5336697" y="2749361"/>
                    <a:pt x="5436138" y="2757076"/>
                  </a:cubicBezTo>
                  <a:cubicBezTo>
                    <a:pt x="5489716" y="2760934"/>
                    <a:pt x="5543294" y="2764363"/>
                    <a:pt x="5596015" y="2775078"/>
                  </a:cubicBezTo>
                  <a:cubicBezTo>
                    <a:pt x="5596015" y="2770792"/>
                    <a:pt x="5596015" y="2766077"/>
                    <a:pt x="5596015" y="2761791"/>
                  </a:cubicBezTo>
                  <a:cubicBezTo>
                    <a:pt x="5569868" y="2738217"/>
                    <a:pt x="5550580" y="2704355"/>
                    <a:pt x="5552295" y="2668351"/>
                  </a:cubicBezTo>
                  <a:cubicBezTo>
                    <a:pt x="5553153" y="2638347"/>
                    <a:pt x="5568583" y="2610915"/>
                    <a:pt x="5587871" y="2588627"/>
                  </a:cubicBezTo>
                  <a:cubicBezTo>
                    <a:pt x="5587871" y="2577054"/>
                    <a:pt x="5587871" y="2565052"/>
                    <a:pt x="5587871" y="2553480"/>
                  </a:cubicBezTo>
                  <a:cubicBezTo>
                    <a:pt x="5581442" y="2550050"/>
                    <a:pt x="5574584" y="2545336"/>
                    <a:pt x="5566868" y="2547050"/>
                  </a:cubicBezTo>
                  <a:cubicBezTo>
                    <a:pt x="5564297" y="2549193"/>
                    <a:pt x="5562154" y="2551336"/>
                    <a:pt x="5560010" y="2553480"/>
                  </a:cubicBezTo>
                  <a:cubicBezTo>
                    <a:pt x="5530864" y="2552622"/>
                    <a:pt x="5501718" y="2551765"/>
                    <a:pt x="5472571" y="2550908"/>
                  </a:cubicBezTo>
                  <a:cubicBezTo>
                    <a:pt x="5467428" y="2542764"/>
                    <a:pt x="5463570" y="2532905"/>
                    <a:pt x="5469571" y="2524333"/>
                  </a:cubicBezTo>
                  <a:cubicBezTo>
                    <a:pt x="5444710" y="2523476"/>
                    <a:pt x="5420279" y="2523047"/>
                    <a:pt x="5395847" y="2521761"/>
                  </a:cubicBezTo>
                  <a:moveTo>
                    <a:pt x="5081665" y="2560766"/>
                  </a:moveTo>
                  <a:cubicBezTo>
                    <a:pt x="5078236" y="2619916"/>
                    <a:pt x="5076093" y="2678638"/>
                    <a:pt x="5073521" y="2737788"/>
                  </a:cubicBezTo>
                  <a:cubicBezTo>
                    <a:pt x="5083379" y="2739503"/>
                    <a:pt x="5093238" y="2741217"/>
                    <a:pt x="5102667" y="2743360"/>
                  </a:cubicBezTo>
                  <a:cubicBezTo>
                    <a:pt x="5095809" y="2567624"/>
                    <a:pt x="5101382" y="2602343"/>
                    <a:pt x="5081665" y="2560766"/>
                  </a:cubicBezTo>
                  <a:moveTo>
                    <a:pt x="1002012" y="2737788"/>
                  </a:moveTo>
                  <a:cubicBezTo>
                    <a:pt x="1000297" y="2760934"/>
                    <a:pt x="998154" y="2784080"/>
                    <a:pt x="996868" y="2806797"/>
                  </a:cubicBezTo>
                  <a:cubicBezTo>
                    <a:pt x="1007584" y="2822656"/>
                    <a:pt x="1004155" y="2796081"/>
                    <a:pt x="1007584" y="2964102"/>
                  </a:cubicBezTo>
                  <a:cubicBezTo>
                    <a:pt x="1016585" y="2964960"/>
                    <a:pt x="1030729" y="2967531"/>
                    <a:pt x="1034158" y="2955958"/>
                  </a:cubicBezTo>
                  <a:cubicBezTo>
                    <a:pt x="1032444" y="2941814"/>
                    <a:pt x="1014013" y="2896380"/>
                    <a:pt x="1036730" y="2875377"/>
                  </a:cubicBezTo>
                  <a:cubicBezTo>
                    <a:pt x="1038873" y="2836372"/>
                    <a:pt x="1040159" y="2797796"/>
                    <a:pt x="1042302" y="2758791"/>
                  </a:cubicBezTo>
                  <a:cubicBezTo>
                    <a:pt x="1029015" y="2751933"/>
                    <a:pt x="1015728" y="2745075"/>
                    <a:pt x="1002012" y="2737788"/>
                  </a:cubicBezTo>
                  <a:moveTo>
                    <a:pt x="5078664" y="2775078"/>
                  </a:moveTo>
                  <a:cubicBezTo>
                    <a:pt x="5078664" y="2788366"/>
                    <a:pt x="5078664" y="2801653"/>
                    <a:pt x="5078664" y="2814941"/>
                  </a:cubicBezTo>
                  <a:cubicBezTo>
                    <a:pt x="5087665" y="2820084"/>
                    <a:pt x="5096238" y="2825656"/>
                    <a:pt x="5105239" y="2830800"/>
                  </a:cubicBezTo>
                  <a:cubicBezTo>
                    <a:pt x="5104382" y="2811940"/>
                    <a:pt x="5103525" y="2793510"/>
                    <a:pt x="5102667" y="2774650"/>
                  </a:cubicBezTo>
                  <a:cubicBezTo>
                    <a:pt x="5094524" y="2775078"/>
                    <a:pt x="5086380" y="2775078"/>
                    <a:pt x="5078664" y="2775078"/>
                  </a:cubicBezTo>
                  <a:moveTo>
                    <a:pt x="999440" y="3062686"/>
                  </a:moveTo>
                  <a:cubicBezTo>
                    <a:pt x="993010" y="3323718"/>
                    <a:pt x="987010" y="3585180"/>
                    <a:pt x="980580" y="3846212"/>
                  </a:cubicBezTo>
                  <a:cubicBezTo>
                    <a:pt x="1019585" y="3868501"/>
                    <a:pt x="1005441" y="3895504"/>
                    <a:pt x="1031587" y="3059686"/>
                  </a:cubicBezTo>
                  <a:cubicBezTo>
                    <a:pt x="1020871" y="3060971"/>
                    <a:pt x="1010155" y="3061829"/>
                    <a:pt x="999440" y="3062686"/>
                  </a:cubicBezTo>
                  <a:moveTo>
                    <a:pt x="4170408" y="3310431"/>
                  </a:moveTo>
                  <a:cubicBezTo>
                    <a:pt x="4160978" y="3329719"/>
                    <a:pt x="4160978" y="3392298"/>
                    <a:pt x="4193982" y="3369581"/>
                  </a:cubicBezTo>
                  <a:cubicBezTo>
                    <a:pt x="4192696" y="3358866"/>
                    <a:pt x="4192268" y="3348150"/>
                    <a:pt x="4190982" y="3337434"/>
                  </a:cubicBezTo>
                  <a:cubicBezTo>
                    <a:pt x="4162264" y="3320289"/>
                    <a:pt x="4173837" y="3319004"/>
                    <a:pt x="4183267" y="3309574"/>
                  </a:cubicBezTo>
                  <a:cubicBezTo>
                    <a:pt x="4178980" y="3307431"/>
                    <a:pt x="4173408" y="3305288"/>
                    <a:pt x="4170408" y="3310431"/>
                  </a:cubicBezTo>
                  <a:moveTo>
                    <a:pt x="4225700" y="3358437"/>
                  </a:moveTo>
                  <a:cubicBezTo>
                    <a:pt x="4217128" y="3380297"/>
                    <a:pt x="4218414" y="3389298"/>
                    <a:pt x="4244560" y="3396585"/>
                  </a:cubicBezTo>
                  <a:cubicBezTo>
                    <a:pt x="4244560" y="3387584"/>
                    <a:pt x="4244560" y="3378583"/>
                    <a:pt x="4244560" y="3369581"/>
                  </a:cubicBezTo>
                  <a:cubicBezTo>
                    <a:pt x="4238131" y="3365724"/>
                    <a:pt x="4232130" y="3361866"/>
                    <a:pt x="4225700" y="3358437"/>
                  </a:cubicBezTo>
                  <a:moveTo>
                    <a:pt x="4313997" y="3366581"/>
                  </a:moveTo>
                  <a:cubicBezTo>
                    <a:pt x="4316569" y="3380726"/>
                    <a:pt x="4319141" y="3394870"/>
                    <a:pt x="4322141" y="3409015"/>
                  </a:cubicBezTo>
                  <a:cubicBezTo>
                    <a:pt x="4378291" y="3404729"/>
                    <a:pt x="4351716" y="3403014"/>
                    <a:pt x="4420725" y="3438590"/>
                  </a:cubicBezTo>
                  <a:cubicBezTo>
                    <a:pt x="4430155" y="3369581"/>
                    <a:pt x="4456729" y="3371724"/>
                    <a:pt x="4313997" y="3366581"/>
                  </a:cubicBezTo>
                  <a:moveTo>
                    <a:pt x="4276707" y="3382440"/>
                  </a:moveTo>
                  <a:cubicBezTo>
                    <a:pt x="4277564" y="3390584"/>
                    <a:pt x="4278422" y="3398728"/>
                    <a:pt x="4279279" y="3406872"/>
                  </a:cubicBezTo>
                  <a:cubicBezTo>
                    <a:pt x="4305853" y="3422731"/>
                    <a:pt x="4306282" y="3395728"/>
                    <a:pt x="4298138" y="3377297"/>
                  </a:cubicBezTo>
                  <a:cubicBezTo>
                    <a:pt x="4290852" y="3379011"/>
                    <a:pt x="4283565" y="3380726"/>
                    <a:pt x="4276707" y="3382440"/>
                  </a:cubicBezTo>
                  <a:moveTo>
                    <a:pt x="5818471" y="3400014"/>
                  </a:moveTo>
                  <a:cubicBezTo>
                    <a:pt x="5788039" y="3412873"/>
                    <a:pt x="5755892" y="3420588"/>
                    <a:pt x="5723745" y="3427875"/>
                  </a:cubicBezTo>
                  <a:cubicBezTo>
                    <a:pt x="5722888" y="3436876"/>
                    <a:pt x="5722030" y="3445448"/>
                    <a:pt x="5721173" y="3454449"/>
                  </a:cubicBezTo>
                  <a:cubicBezTo>
                    <a:pt x="5731032" y="3453592"/>
                    <a:pt x="5740890" y="3452735"/>
                    <a:pt x="5750749" y="3451877"/>
                  </a:cubicBezTo>
                  <a:cubicBezTo>
                    <a:pt x="5765750" y="3437733"/>
                    <a:pt x="5744748" y="3444591"/>
                    <a:pt x="5860048" y="3422731"/>
                  </a:cubicBezTo>
                  <a:cubicBezTo>
                    <a:pt x="5860048" y="3407729"/>
                    <a:pt x="5860048" y="3392298"/>
                    <a:pt x="5860048" y="3377297"/>
                  </a:cubicBezTo>
                  <a:cubicBezTo>
                    <a:pt x="5844618" y="3383297"/>
                    <a:pt x="5833044" y="3394442"/>
                    <a:pt x="5818471" y="3400014"/>
                  </a:cubicBezTo>
                  <a:moveTo>
                    <a:pt x="4596033" y="3448877"/>
                  </a:moveTo>
                  <a:cubicBezTo>
                    <a:pt x="4578031" y="3469451"/>
                    <a:pt x="4584888" y="3499026"/>
                    <a:pt x="4588317" y="3523458"/>
                  </a:cubicBezTo>
                  <a:cubicBezTo>
                    <a:pt x="4619178" y="3528173"/>
                    <a:pt x="4650039" y="3532030"/>
                    <a:pt x="4680901" y="3537174"/>
                  </a:cubicBezTo>
                  <a:cubicBezTo>
                    <a:pt x="4686044" y="3542746"/>
                    <a:pt x="4692473" y="3546603"/>
                    <a:pt x="4700617" y="3546175"/>
                  </a:cubicBezTo>
                  <a:cubicBezTo>
                    <a:pt x="4972794" y="3537174"/>
                    <a:pt x="4558742" y="3499455"/>
                    <a:pt x="4935075" y="3542317"/>
                  </a:cubicBezTo>
                  <a:cubicBezTo>
                    <a:pt x="4931217" y="3521743"/>
                    <a:pt x="4927788" y="3501598"/>
                    <a:pt x="4924359" y="3481024"/>
                  </a:cubicBezTo>
                  <a:cubicBezTo>
                    <a:pt x="4881068" y="3479738"/>
                    <a:pt x="4890927" y="3493025"/>
                    <a:pt x="4596033" y="3448877"/>
                  </a:cubicBezTo>
                  <a:moveTo>
                    <a:pt x="5379559" y="3478881"/>
                  </a:moveTo>
                  <a:cubicBezTo>
                    <a:pt x="5263402" y="3486596"/>
                    <a:pt x="5146816" y="3486596"/>
                    <a:pt x="5030230" y="3484024"/>
                  </a:cubicBezTo>
                  <a:cubicBezTo>
                    <a:pt x="5088094" y="3592466"/>
                    <a:pt x="5278403" y="3524315"/>
                    <a:pt x="5624733" y="3455306"/>
                  </a:cubicBezTo>
                  <a:cubicBezTo>
                    <a:pt x="5543294" y="3466022"/>
                    <a:pt x="5461427" y="3474166"/>
                    <a:pt x="5379559" y="3478881"/>
                  </a:cubicBezTo>
                  <a:moveTo>
                    <a:pt x="5755463" y="3481024"/>
                  </a:moveTo>
                  <a:cubicBezTo>
                    <a:pt x="5764464" y="3510599"/>
                    <a:pt x="5782038" y="3559891"/>
                    <a:pt x="5805612" y="3540174"/>
                  </a:cubicBezTo>
                  <a:cubicBezTo>
                    <a:pt x="5800469" y="3510170"/>
                    <a:pt x="5828330" y="3506313"/>
                    <a:pt x="5859190" y="3504598"/>
                  </a:cubicBezTo>
                  <a:cubicBezTo>
                    <a:pt x="5858333" y="3490454"/>
                    <a:pt x="5857476" y="3476309"/>
                    <a:pt x="5856619" y="3462165"/>
                  </a:cubicBezTo>
                  <a:cubicBezTo>
                    <a:pt x="5822757" y="3468594"/>
                    <a:pt x="5788896" y="3475023"/>
                    <a:pt x="5755463" y="3481024"/>
                  </a:cubicBezTo>
                  <a:moveTo>
                    <a:pt x="4953506" y="3483596"/>
                  </a:moveTo>
                  <a:cubicBezTo>
                    <a:pt x="4957792" y="3505027"/>
                    <a:pt x="4962507" y="3526029"/>
                    <a:pt x="4966793" y="3547461"/>
                  </a:cubicBezTo>
                  <a:cubicBezTo>
                    <a:pt x="4981795" y="3549175"/>
                    <a:pt x="4996797" y="3550890"/>
                    <a:pt x="5012227" y="3552604"/>
                  </a:cubicBezTo>
                  <a:cubicBezTo>
                    <a:pt x="4999797" y="3529458"/>
                    <a:pt x="4987367" y="3506313"/>
                    <a:pt x="4974937" y="3483167"/>
                  </a:cubicBezTo>
                  <a:cubicBezTo>
                    <a:pt x="4967650" y="3483596"/>
                    <a:pt x="4960364" y="3483596"/>
                    <a:pt x="4953506" y="3483596"/>
                  </a:cubicBezTo>
                  <a:moveTo>
                    <a:pt x="5635448" y="3513600"/>
                  </a:moveTo>
                  <a:cubicBezTo>
                    <a:pt x="5589157" y="3521315"/>
                    <a:pt x="5543294" y="3531173"/>
                    <a:pt x="5497002" y="3539746"/>
                  </a:cubicBezTo>
                  <a:cubicBezTo>
                    <a:pt x="5476857" y="3565892"/>
                    <a:pt x="5294691" y="3806350"/>
                    <a:pt x="5273689" y="3835497"/>
                  </a:cubicBezTo>
                  <a:cubicBezTo>
                    <a:pt x="5272403" y="3853928"/>
                    <a:pt x="5267688" y="4024949"/>
                    <a:pt x="5254401" y="4434286"/>
                  </a:cubicBezTo>
                  <a:cubicBezTo>
                    <a:pt x="5318694" y="4435572"/>
                    <a:pt x="5300692" y="4514868"/>
                    <a:pt x="5299835" y="4541442"/>
                  </a:cubicBezTo>
                  <a:cubicBezTo>
                    <a:pt x="5294691" y="4544871"/>
                    <a:pt x="5289119" y="4548729"/>
                    <a:pt x="5283976" y="4552158"/>
                  </a:cubicBezTo>
                  <a:cubicBezTo>
                    <a:pt x="5280547" y="4582161"/>
                    <a:pt x="5276689" y="4612594"/>
                    <a:pt x="5273260" y="4642598"/>
                  </a:cubicBezTo>
                  <a:cubicBezTo>
                    <a:pt x="5268117" y="4646884"/>
                    <a:pt x="5262545" y="4651599"/>
                    <a:pt x="5257401" y="4655885"/>
                  </a:cubicBezTo>
                  <a:cubicBezTo>
                    <a:pt x="5255687" y="4785758"/>
                    <a:pt x="5253972" y="4915203"/>
                    <a:pt x="5252257" y="5045076"/>
                  </a:cubicBezTo>
                  <a:cubicBezTo>
                    <a:pt x="5257401" y="5051077"/>
                    <a:pt x="5262545" y="5057078"/>
                    <a:pt x="5268117" y="5063508"/>
                  </a:cubicBezTo>
                  <a:cubicBezTo>
                    <a:pt x="5376987" y="5071652"/>
                    <a:pt x="5655165" y="5252960"/>
                    <a:pt x="5668024" y="5273962"/>
                  </a:cubicBezTo>
                  <a:cubicBezTo>
                    <a:pt x="5719887" y="5198524"/>
                    <a:pt x="5773037" y="5123515"/>
                    <a:pt x="5824472" y="5047649"/>
                  </a:cubicBezTo>
                  <a:cubicBezTo>
                    <a:pt x="5825758" y="5011216"/>
                    <a:pt x="5840760" y="3779347"/>
                    <a:pt x="5840760" y="3760487"/>
                  </a:cubicBezTo>
                  <a:cubicBezTo>
                    <a:pt x="5840760" y="3760487"/>
                    <a:pt x="5803469" y="3584751"/>
                    <a:pt x="5803469" y="3584751"/>
                  </a:cubicBezTo>
                  <a:cubicBezTo>
                    <a:pt x="5797040" y="3584751"/>
                    <a:pt x="5790610" y="3584323"/>
                    <a:pt x="5784610" y="3585608"/>
                  </a:cubicBezTo>
                  <a:cubicBezTo>
                    <a:pt x="5769608" y="3592895"/>
                    <a:pt x="5763179" y="3640044"/>
                    <a:pt x="5760607" y="3656760"/>
                  </a:cubicBezTo>
                  <a:cubicBezTo>
                    <a:pt x="5751606" y="3656760"/>
                    <a:pt x="5742605" y="3656760"/>
                    <a:pt x="5734032" y="3656760"/>
                  </a:cubicBezTo>
                  <a:cubicBezTo>
                    <a:pt x="5717744" y="3610040"/>
                    <a:pt x="5715601" y="3559462"/>
                    <a:pt x="5715601" y="3510599"/>
                  </a:cubicBezTo>
                  <a:cubicBezTo>
                    <a:pt x="5690741" y="3524315"/>
                    <a:pt x="5661594" y="3519172"/>
                    <a:pt x="5635448" y="3513600"/>
                  </a:cubicBezTo>
                  <a:moveTo>
                    <a:pt x="5294691" y="3585180"/>
                  </a:moveTo>
                  <a:cubicBezTo>
                    <a:pt x="5303264" y="3632757"/>
                    <a:pt x="5298549" y="3621184"/>
                    <a:pt x="5281404" y="3715910"/>
                  </a:cubicBezTo>
                  <a:cubicBezTo>
                    <a:pt x="5285690" y="3718482"/>
                    <a:pt x="5290405" y="3721054"/>
                    <a:pt x="5294691" y="3724054"/>
                  </a:cubicBezTo>
                  <a:cubicBezTo>
                    <a:pt x="5339269" y="3667476"/>
                    <a:pt x="5383417" y="3610469"/>
                    <a:pt x="5427994" y="3553890"/>
                  </a:cubicBezTo>
                  <a:cubicBezTo>
                    <a:pt x="5382988" y="3563748"/>
                    <a:pt x="5338840" y="3574464"/>
                    <a:pt x="5294691" y="3585180"/>
                  </a:cubicBezTo>
                  <a:moveTo>
                    <a:pt x="4876353" y="3598467"/>
                  </a:moveTo>
                  <a:cubicBezTo>
                    <a:pt x="4890069" y="3629757"/>
                    <a:pt x="4921788" y="3720625"/>
                    <a:pt x="4950934" y="3722340"/>
                  </a:cubicBezTo>
                  <a:cubicBezTo>
                    <a:pt x="4935075" y="3686764"/>
                    <a:pt x="4938933" y="3646473"/>
                    <a:pt x="4945362" y="3609183"/>
                  </a:cubicBezTo>
                  <a:cubicBezTo>
                    <a:pt x="4922216" y="3605325"/>
                    <a:pt x="4899070" y="3601896"/>
                    <a:pt x="4876353" y="3598467"/>
                  </a:cubicBezTo>
                  <a:moveTo>
                    <a:pt x="4961221" y="3608754"/>
                  </a:moveTo>
                  <a:cubicBezTo>
                    <a:pt x="4940219" y="3683763"/>
                    <a:pt x="4971080" y="3743771"/>
                    <a:pt x="4983081" y="3754915"/>
                  </a:cubicBezTo>
                  <a:cubicBezTo>
                    <a:pt x="5020800" y="3770775"/>
                    <a:pt x="5025944" y="3813637"/>
                    <a:pt x="5030659" y="3854785"/>
                  </a:cubicBezTo>
                  <a:cubicBezTo>
                    <a:pt x="5036230" y="3823067"/>
                    <a:pt x="5042660" y="3790491"/>
                    <a:pt x="5037516" y="3758773"/>
                  </a:cubicBezTo>
                  <a:cubicBezTo>
                    <a:pt x="5027229" y="3736913"/>
                    <a:pt x="5029372" y="3736485"/>
                    <a:pt x="5038373" y="3628471"/>
                  </a:cubicBezTo>
                  <a:cubicBezTo>
                    <a:pt x="5026801" y="3628899"/>
                    <a:pt x="5014371" y="3628899"/>
                    <a:pt x="5005370" y="3620756"/>
                  </a:cubicBezTo>
                  <a:cubicBezTo>
                    <a:pt x="4966793" y="3617755"/>
                    <a:pt x="4986938" y="3613469"/>
                    <a:pt x="4961221" y="3608754"/>
                  </a:cubicBezTo>
                  <a:moveTo>
                    <a:pt x="5166532" y="3736913"/>
                  </a:moveTo>
                  <a:cubicBezTo>
                    <a:pt x="5175533" y="3782347"/>
                    <a:pt x="5159246" y="3785776"/>
                    <a:pt x="5142530" y="3774203"/>
                  </a:cubicBezTo>
                  <a:cubicBezTo>
                    <a:pt x="5139100" y="3762631"/>
                    <a:pt x="5135672" y="3751058"/>
                    <a:pt x="5132242" y="3739485"/>
                  </a:cubicBezTo>
                  <a:cubicBezTo>
                    <a:pt x="5126671" y="3739485"/>
                    <a:pt x="5121527" y="3739485"/>
                    <a:pt x="5116384" y="3739485"/>
                  </a:cubicBezTo>
                  <a:cubicBezTo>
                    <a:pt x="5099239" y="3766917"/>
                    <a:pt x="5103525" y="3725769"/>
                    <a:pt x="5100096" y="3901934"/>
                  </a:cubicBezTo>
                  <a:cubicBezTo>
                    <a:pt x="5117669" y="3903219"/>
                    <a:pt x="5135672" y="3903648"/>
                    <a:pt x="5153245" y="3904934"/>
                  </a:cubicBezTo>
                  <a:cubicBezTo>
                    <a:pt x="5164818" y="3890790"/>
                    <a:pt x="5176391" y="3876645"/>
                    <a:pt x="5187964" y="3862500"/>
                  </a:cubicBezTo>
                  <a:cubicBezTo>
                    <a:pt x="5188821" y="3823495"/>
                    <a:pt x="5189678" y="3784490"/>
                    <a:pt x="5190535" y="3745057"/>
                  </a:cubicBezTo>
                  <a:cubicBezTo>
                    <a:pt x="5182392" y="3742057"/>
                    <a:pt x="5174248" y="3739485"/>
                    <a:pt x="5166532" y="3736913"/>
                  </a:cubicBezTo>
                  <a:moveTo>
                    <a:pt x="1351341" y="4298840"/>
                  </a:moveTo>
                  <a:cubicBezTo>
                    <a:pt x="1352198" y="4541442"/>
                    <a:pt x="1353055" y="4783615"/>
                    <a:pt x="1353913" y="5026217"/>
                  </a:cubicBezTo>
                  <a:cubicBezTo>
                    <a:pt x="1402347" y="5029646"/>
                    <a:pt x="1498788" y="5036933"/>
                    <a:pt x="1536078" y="5068651"/>
                  </a:cubicBezTo>
                  <a:cubicBezTo>
                    <a:pt x="1515933" y="5077223"/>
                    <a:pt x="1504789" y="5069080"/>
                    <a:pt x="1486786" y="5079796"/>
                  </a:cubicBezTo>
                  <a:cubicBezTo>
                    <a:pt x="1496645" y="5093511"/>
                    <a:pt x="1535650" y="5099941"/>
                    <a:pt x="1574655" y="5106370"/>
                  </a:cubicBezTo>
                  <a:cubicBezTo>
                    <a:pt x="1596086" y="4846195"/>
                    <a:pt x="1617088" y="4586019"/>
                    <a:pt x="1638520" y="4325844"/>
                  </a:cubicBezTo>
                  <a:cubicBezTo>
                    <a:pt x="1614517" y="4326701"/>
                    <a:pt x="1590942" y="4324129"/>
                    <a:pt x="1566939" y="4322415"/>
                  </a:cubicBezTo>
                  <a:cubicBezTo>
                    <a:pt x="1495359" y="4315557"/>
                    <a:pt x="1423350" y="4307413"/>
                    <a:pt x="1351341" y="4298840"/>
                  </a:cubicBezTo>
                  <a:moveTo>
                    <a:pt x="1756392" y="4333988"/>
                  </a:moveTo>
                  <a:cubicBezTo>
                    <a:pt x="1730674" y="4333130"/>
                    <a:pt x="1704957" y="4327987"/>
                    <a:pt x="1678810" y="4328416"/>
                  </a:cubicBezTo>
                  <a:cubicBezTo>
                    <a:pt x="1653093" y="4590305"/>
                    <a:pt x="1627375" y="4852624"/>
                    <a:pt x="1601658" y="5114514"/>
                  </a:cubicBezTo>
                  <a:cubicBezTo>
                    <a:pt x="1631662" y="5124801"/>
                    <a:pt x="1689955" y="5144518"/>
                    <a:pt x="1713529" y="5164234"/>
                  </a:cubicBezTo>
                  <a:cubicBezTo>
                    <a:pt x="1706242" y="5144089"/>
                    <a:pt x="1699385" y="5123944"/>
                    <a:pt x="1692527" y="5103798"/>
                  </a:cubicBezTo>
                  <a:cubicBezTo>
                    <a:pt x="1701528" y="5079796"/>
                    <a:pt x="1710529" y="5055792"/>
                    <a:pt x="1719101" y="5031789"/>
                  </a:cubicBezTo>
                  <a:cubicBezTo>
                    <a:pt x="1725959" y="5031789"/>
                    <a:pt x="1733246" y="5031789"/>
                    <a:pt x="1740532" y="5031789"/>
                  </a:cubicBezTo>
                  <a:cubicBezTo>
                    <a:pt x="1752534" y="4910060"/>
                    <a:pt x="1776108" y="4789188"/>
                    <a:pt x="1811684" y="4672173"/>
                  </a:cubicBezTo>
                  <a:cubicBezTo>
                    <a:pt x="1844260" y="4567160"/>
                    <a:pt x="1887122" y="4463861"/>
                    <a:pt x="1950987" y="4373850"/>
                  </a:cubicBezTo>
                  <a:cubicBezTo>
                    <a:pt x="1944558" y="4367849"/>
                    <a:pt x="1938557" y="4361420"/>
                    <a:pt x="1932128" y="4355419"/>
                  </a:cubicBezTo>
                  <a:cubicBezTo>
                    <a:pt x="1932985" y="4345561"/>
                    <a:pt x="1933842" y="4335702"/>
                    <a:pt x="1934700" y="4326273"/>
                  </a:cubicBezTo>
                  <a:cubicBezTo>
                    <a:pt x="1875978" y="4337845"/>
                    <a:pt x="1815970" y="4336560"/>
                    <a:pt x="1756392" y="4333988"/>
                  </a:cubicBezTo>
                  <a:moveTo>
                    <a:pt x="6331107" y="4482721"/>
                  </a:moveTo>
                  <a:cubicBezTo>
                    <a:pt x="6331107" y="4496866"/>
                    <a:pt x="6331107" y="4511438"/>
                    <a:pt x="6331107" y="4525583"/>
                  </a:cubicBezTo>
                  <a:cubicBezTo>
                    <a:pt x="6323820" y="4528155"/>
                    <a:pt x="6316962" y="4530726"/>
                    <a:pt x="6309676" y="4533727"/>
                  </a:cubicBezTo>
                  <a:cubicBezTo>
                    <a:pt x="6305389" y="4528155"/>
                    <a:pt x="6300674" y="4523012"/>
                    <a:pt x="6296388" y="4517868"/>
                  </a:cubicBezTo>
                  <a:cubicBezTo>
                    <a:pt x="6212378" y="4590734"/>
                    <a:pt x="6251811" y="4547443"/>
                    <a:pt x="5965918" y="4976068"/>
                  </a:cubicBezTo>
                  <a:cubicBezTo>
                    <a:pt x="5970204" y="4976496"/>
                    <a:pt x="6359396" y="5006072"/>
                    <a:pt x="6397544" y="4987212"/>
                  </a:cubicBezTo>
                  <a:cubicBezTo>
                    <a:pt x="6404402" y="4819191"/>
                    <a:pt x="6411688" y="4651171"/>
                    <a:pt x="6418975" y="4483149"/>
                  </a:cubicBezTo>
                  <a:cubicBezTo>
                    <a:pt x="6393258" y="4484435"/>
                    <a:pt x="6365397" y="4483149"/>
                    <a:pt x="6343966" y="4467290"/>
                  </a:cubicBezTo>
                  <a:cubicBezTo>
                    <a:pt x="6339679" y="4472434"/>
                    <a:pt x="6335393" y="4477577"/>
                    <a:pt x="6331107" y="4482721"/>
                  </a:cubicBezTo>
                  <a:moveTo>
                    <a:pt x="6504271" y="4549586"/>
                  </a:moveTo>
                  <a:cubicBezTo>
                    <a:pt x="6500414" y="4694890"/>
                    <a:pt x="6497413" y="4840623"/>
                    <a:pt x="6493555" y="4985927"/>
                  </a:cubicBezTo>
                  <a:cubicBezTo>
                    <a:pt x="6493555" y="4985927"/>
                    <a:pt x="6534704" y="4982926"/>
                    <a:pt x="6640145" y="4943493"/>
                  </a:cubicBezTo>
                  <a:cubicBezTo>
                    <a:pt x="6565565" y="4604879"/>
                    <a:pt x="6582710" y="4612165"/>
                    <a:pt x="6504271" y="4549586"/>
                  </a:cubicBezTo>
                  <a:moveTo>
                    <a:pt x="6650004" y="4794760"/>
                  </a:moveTo>
                  <a:cubicBezTo>
                    <a:pt x="6660291" y="4841051"/>
                    <a:pt x="6671864" y="4886914"/>
                    <a:pt x="6681722" y="4933205"/>
                  </a:cubicBezTo>
                  <a:cubicBezTo>
                    <a:pt x="6685151" y="4919918"/>
                    <a:pt x="6691580" y="4907488"/>
                    <a:pt x="6698867" y="4895487"/>
                  </a:cubicBezTo>
                  <a:cubicBezTo>
                    <a:pt x="6680436" y="4850052"/>
                    <a:pt x="6661577" y="4804618"/>
                    <a:pt x="6643574" y="4759184"/>
                  </a:cubicBezTo>
                  <a:cubicBezTo>
                    <a:pt x="6643574" y="4771614"/>
                    <a:pt x="6647432" y="4783187"/>
                    <a:pt x="6650004" y="4794760"/>
                  </a:cubicBezTo>
                  <a:moveTo>
                    <a:pt x="6618714" y="5015502"/>
                  </a:moveTo>
                  <a:cubicBezTo>
                    <a:pt x="6619571" y="5048506"/>
                    <a:pt x="6620429" y="5081081"/>
                    <a:pt x="6621286" y="5114086"/>
                  </a:cubicBezTo>
                  <a:cubicBezTo>
                    <a:pt x="6643146" y="5117943"/>
                    <a:pt x="6665434" y="5123515"/>
                    <a:pt x="6682579" y="5138088"/>
                  </a:cubicBezTo>
                  <a:cubicBezTo>
                    <a:pt x="6671435" y="5092225"/>
                    <a:pt x="6661148" y="5045934"/>
                    <a:pt x="6650433" y="5000071"/>
                  </a:cubicBezTo>
                  <a:cubicBezTo>
                    <a:pt x="6640145" y="5004786"/>
                    <a:pt x="6629430" y="5010358"/>
                    <a:pt x="6618714" y="5015502"/>
                  </a:cubicBezTo>
                  <a:moveTo>
                    <a:pt x="6051215" y="5042076"/>
                  </a:moveTo>
                  <a:cubicBezTo>
                    <a:pt x="6017782" y="5049792"/>
                    <a:pt x="5983063" y="5044219"/>
                    <a:pt x="5950059" y="5036933"/>
                  </a:cubicBezTo>
                  <a:cubicBezTo>
                    <a:pt x="5949202" y="5108513"/>
                    <a:pt x="5948345" y="5180522"/>
                    <a:pt x="5947488" y="5252103"/>
                  </a:cubicBezTo>
                  <a:cubicBezTo>
                    <a:pt x="5959917" y="5254246"/>
                    <a:pt x="5966776" y="5265818"/>
                    <a:pt x="5971919" y="5276534"/>
                  </a:cubicBezTo>
                  <a:cubicBezTo>
                    <a:pt x="6018639" y="5269676"/>
                    <a:pt x="6193518" y="5333970"/>
                    <a:pt x="6243239" y="5359259"/>
                  </a:cubicBezTo>
                  <a:cubicBezTo>
                    <a:pt x="6251382" y="5258960"/>
                    <a:pt x="6259098" y="5158662"/>
                    <a:pt x="6267242" y="5058364"/>
                  </a:cubicBezTo>
                  <a:cubicBezTo>
                    <a:pt x="6005352" y="5026217"/>
                    <a:pt x="6088505" y="5035218"/>
                    <a:pt x="6051215" y="5042076"/>
                  </a:cubicBezTo>
                  <a:moveTo>
                    <a:pt x="1121598" y="5148376"/>
                  </a:moveTo>
                  <a:cubicBezTo>
                    <a:pt x="1062448" y="5177522"/>
                    <a:pt x="1011441" y="5219956"/>
                    <a:pt x="964721" y="5265818"/>
                  </a:cubicBezTo>
                  <a:cubicBezTo>
                    <a:pt x="972865" y="5276534"/>
                    <a:pt x="978009" y="5288964"/>
                    <a:pt x="987867" y="5298394"/>
                  </a:cubicBezTo>
                  <a:cubicBezTo>
                    <a:pt x="1041445" y="5321111"/>
                    <a:pt x="1059447" y="5347686"/>
                    <a:pt x="1074878" y="5384548"/>
                  </a:cubicBezTo>
                  <a:cubicBezTo>
                    <a:pt x="1107453" y="5330970"/>
                    <a:pt x="1140029" y="5277392"/>
                    <a:pt x="1172604" y="5223385"/>
                  </a:cubicBezTo>
                  <a:cubicBezTo>
                    <a:pt x="1166175" y="5193810"/>
                    <a:pt x="1175176" y="5162948"/>
                    <a:pt x="1191464" y="5137660"/>
                  </a:cubicBezTo>
                  <a:cubicBezTo>
                    <a:pt x="1190607" y="5133374"/>
                    <a:pt x="1189749" y="5128658"/>
                    <a:pt x="1188892" y="5124372"/>
                  </a:cubicBezTo>
                  <a:cubicBezTo>
                    <a:pt x="1166175" y="5131659"/>
                    <a:pt x="1143029" y="5137660"/>
                    <a:pt x="1121598" y="5148376"/>
                  </a:cubicBezTo>
                  <a:moveTo>
                    <a:pt x="6491841" y="5134231"/>
                  </a:moveTo>
                  <a:cubicBezTo>
                    <a:pt x="6481126" y="5139803"/>
                    <a:pt x="6480697" y="5153947"/>
                    <a:pt x="6475125" y="5163806"/>
                  </a:cubicBezTo>
                  <a:cubicBezTo>
                    <a:pt x="6498271" y="5177522"/>
                    <a:pt x="6481983" y="5216526"/>
                    <a:pt x="6472553" y="5244387"/>
                  </a:cubicBezTo>
                  <a:cubicBezTo>
                    <a:pt x="6479840" y="5255960"/>
                    <a:pt x="6487555" y="5266676"/>
                    <a:pt x="6462266" y="5300537"/>
                  </a:cubicBezTo>
                  <a:cubicBezTo>
                    <a:pt x="6470410" y="5310395"/>
                    <a:pt x="6480268" y="5317682"/>
                    <a:pt x="6462266" y="5361830"/>
                  </a:cubicBezTo>
                  <a:cubicBezTo>
                    <a:pt x="6470839" y="5374261"/>
                    <a:pt x="6465695" y="5390120"/>
                    <a:pt x="6459265" y="5402121"/>
                  </a:cubicBezTo>
                  <a:cubicBezTo>
                    <a:pt x="6499556" y="5402550"/>
                    <a:pt x="6523559" y="5395692"/>
                    <a:pt x="6512844" y="5441984"/>
                  </a:cubicBezTo>
                  <a:cubicBezTo>
                    <a:pt x="6512844" y="5441984"/>
                    <a:pt x="6479840" y="5453556"/>
                    <a:pt x="6406116" y="5455271"/>
                  </a:cubicBezTo>
                  <a:cubicBezTo>
                    <a:pt x="6462695" y="5490846"/>
                    <a:pt x="6519702" y="5526423"/>
                    <a:pt x="6576280" y="5561570"/>
                  </a:cubicBezTo>
                  <a:cubicBezTo>
                    <a:pt x="6576280" y="5432982"/>
                    <a:pt x="6576280" y="5303966"/>
                    <a:pt x="6576280" y="5175379"/>
                  </a:cubicBezTo>
                  <a:cubicBezTo>
                    <a:pt x="6553134" y="5158662"/>
                    <a:pt x="6529989" y="5141517"/>
                    <a:pt x="6506843" y="5124801"/>
                  </a:cubicBezTo>
                  <a:cubicBezTo>
                    <a:pt x="6501699" y="5127801"/>
                    <a:pt x="6496985" y="5130801"/>
                    <a:pt x="6491841" y="5134231"/>
                  </a:cubicBezTo>
                  <a:moveTo>
                    <a:pt x="6315248" y="5141089"/>
                  </a:moveTo>
                  <a:cubicBezTo>
                    <a:pt x="6309676" y="5213098"/>
                    <a:pt x="6304532" y="5285106"/>
                    <a:pt x="6299389" y="5357116"/>
                  </a:cubicBezTo>
                  <a:cubicBezTo>
                    <a:pt x="6327678" y="5355401"/>
                    <a:pt x="6355967" y="5353686"/>
                    <a:pt x="6384256" y="5351543"/>
                  </a:cubicBezTo>
                  <a:cubicBezTo>
                    <a:pt x="6374398" y="5327969"/>
                    <a:pt x="6382970" y="5301823"/>
                    <a:pt x="6397544" y="5282535"/>
                  </a:cubicBezTo>
                  <a:cubicBezTo>
                    <a:pt x="6382970" y="5262390"/>
                    <a:pt x="6389828" y="5236244"/>
                    <a:pt x="6400115" y="5216098"/>
                  </a:cubicBezTo>
                  <a:cubicBezTo>
                    <a:pt x="6395829" y="5202382"/>
                    <a:pt x="6396686" y="5187809"/>
                    <a:pt x="6400115" y="5174093"/>
                  </a:cubicBezTo>
                  <a:cubicBezTo>
                    <a:pt x="6431405" y="5172378"/>
                    <a:pt x="6404830" y="5142803"/>
                    <a:pt x="6394972" y="5134231"/>
                  </a:cubicBezTo>
                  <a:cubicBezTo>
                    <a:pt x="6367969" y="5126087"/>
                    <a:pt x="6341394" y="5137231"/>
                    <a:pt x="6315248" y="5141089"/>
                  </a:cubicBezTo>
                  <a:moveTo>
                    <a:pt x="5274546" y="5158234"/>
                  </a:moveTo>
                  <a:cubicBezTo>
                    <a:pt x="5270689" y="5164234"/>
                    <a:pt x="5251829" y="5197238"/>
                    <a:pt x="5244113" y="5207097"/>
                  </a:cubicBezTo>
                  <a:cubicBezTo>
                    <a:pt x="5291691" y="5249531"/>
                    <a:pt x="5280547" y="5226385"/>
                    <a:pt x="5297263" y="5393549"/>
                  </a:cubicBezTo>
                  <a:cubicBezTo>
                    <a:pt x="5445139" y="5281678"/>
                    <a:pt x="5467428" y="5228100"/>
                    <a:pt x="5467428" y="5228100"/>
                  </a:cubicBezTo>
                  <a:cubicBezTo>
                    <a:pt x="5383846" y="5144946"/>
                    <a:pt x="5286119" y="5147946"/>
                    <a:pt x="5274546" y="5158234"/>
                  </a:cubicBezTo>
                  <a:moveTo>
                    <a:pt x="1383916" y="5156948"/>
                  </a:moveTo>
                  <a:cubicBezTo>
                    <a:pt x="1377058" y="5176665"/>
                    <a:pt x="1379630" y="5170235"/>
                    <a:pt x="1353913" y="5186094"/>
                  </a:cubicBezTo>
                  <a:cubicBezTo>
                    <a:pt x="1358628" y="5354116"/>
                    <a:pt x="1362914" y="5521708"/>
                    <a:pt x="1367200" y="5689729"/>
                  </a:cubicBezTo>
                  <a:cubicBezTo>
                    <a:pt x="1395489" y="5691872"/>
                    <a:pt x="1424207" y="5693158"/>
                    <a:pt x="1452496" y="5695301"/>
                  </a:cubicBezTo>
                  <a:cubicBezTo>
                    <a:pt x="1471785" y="5680728"/>
                    <a:pt x="1488072" y="5619863"/>
                    <a:pt x="1487215" y="5588573"/>
                  </a:cubicBezTo>
                  <a:cubicBezTo>
                    <a:pt x="1490644" y="5585144"/>
                    <a:pt x="1494073" y="5581287"/>
                    <a:pt x="1497502" y="5577858"/>
                  </a:cubicBezTo>
                  <a:cubicBezTo>
                    <a:pt x="1512075" y="5418838"/>
                    <a:pt x="1535650" y="5335684"/>
                    <a:pt x="1572083" y="5180951"/>
                  </a:cubicBezTo>
                  <a:cubicBezTo>
                    <a:pt x="1492359" y="5184809"/>
                    <a:pt x="1510790" y="5156948"/>
                    <a:pt x="1383916" y="5156948"/>
                  </a:cubicBezTo>
                  <a:moveTo>
                    <a:pt x="5030659" y="5159520"/>
                  </a:moveTo>
                  <a:cubicBezTo>
                    <a:pt x="5022515" y="5176236"/>
                    <a:pt x="5021657" y="5195095"/>
                    <a:pt x="5025515" y="5213098"/>
                  </a:cubicBezTo>
                  <a:cubicBezTo>
                    <a:pt x="4996797" y="5262818"/>
                    <a:pt x="4980938" y="5186094"/>
                    <a:pt x="4977080" y="5174093"/>
                  </a:cubicBezTo>
                  <a:cubicBezTo>
                    <a:pt x="4947077" y="5172807"/>
                    <a:pt x="4848064" y="5235815"/>
                    <a:pt x="4820204" y="5252960"/>
                  </a:cubicBezTo>
                  <a:cubicBezTo>
                    <a:pt x="4886212" y="5281249"/>
                    <a:pt x="4916215" y="5284249"/>
                    <a:pt x="5061519" y="5388406"/>
                  </a:cubicBezTo>
                  <a:cubicBezTo>
                    <a:pt x="5073092" y="5381976"/>
                    <a:pt x="5079093" y="5375118"/>
                    <a:pt x="5126671" y="5394406"/>
                  </a:cubicBezTo>
                  <a:cubicBezTo>
                    <a:pt x="5128385" y="5327969"/>
                    <a:pt x="5130099" y="5261104"/>
                    <a:pt x="5132242" y="5194667"/>
                  </a:cubicBezTo>
                  <a:cubicBezTo>
                    <a:pt x="5100524" y="5195524"/>
                    <a:pt x="5089380" y="5217813"/>
                    <a:pt x="5054661" y="5157377"/>
                  </a:cubicBezTo>
                  <a:cubicBezTo>
                    <a:pt x="5046517" y="5157805"/>
                    <a:pt x="5038802" y="5158662"/>
                    <a:pt x="5030659" y="5159520"/>
                  </a:cubicBezTo>
                  <a:moveTo>
                    <a:pt x="6618714" y="5183523"/>
                  </a:moveTo>
                  <a:cubicBezTo>
                    <a:pt x="6617000" y="5316825"/>
                    <a:pt x="6615285" y="5450127"/>
                    <a:pt x="6613142" y="5583430"/>
                  </a:cubicBezTo>
                  <a:cubicBezTo>
                    <a:pt x="6677007" y="5621577"/>
                    <a:pt x="6740872" y="5659725"/>
                    <a:pt x="6804738" y="5697873"/>
                  </a:cubicBezTo>
                  <a:cubicBezTo>
                    <a:pt x="6771305" y="5538853"/>
                    <a:pt x="6737015" y="5379833"/>
                    <a:pt x="6703582" y="5220813"/>
                  </a:cubicBezTo>
                  <a:cubicBezTo>
                    <a:pt x="6669721" y="5192952"/>
                    <a:pt x="6641431" y="5175379"/>
                    <a:pt x="6618714" y="5183523"/>
                  </a:cubicBezTo>
                  <a:moveTo>
                    <a:pt x="1204323" y="5244816"/>
                  </a:moveTo>
                  <a:cubicBezTo>
                    <a:pt x="1206037" y="5284678"/>
                    <a:pt x="1207752" y="5265390"/>
                    <a:pt x="1108739" y="5439411"/>
                  </a:cubicBezTo>
                  <a:cubicBezTo>
                    <a:pt x="1152030" y="5513135"/>
                    <a:pt x="1195750" y="5586859"/>
                    <a:pt x="1239041" y="5660153"/>
                  </a:cubicBezTo>
                  <a:cubicBezTo>
                    <a:pt x="1238184" y="5506706"/>
                    <a:pt x="1237327" y="5352829"/>
                    <a:pt x="1236470" y="5198953"/>
                  </a:cubicBezTo>
                  <a:cubicBezTo>
                    <a:pt x="1219753" y="5208383"/>
                    <a:pt x="1203894" y="5224242"/>
                    <a:pt x="1204323" y="5244816"/>
                  </a:cubicBezTo>
                  <a:moveTo>
                    <a:pt x="1596515" y="5199381"/>
                  </a:moveTo>
                  <a:cubicBezTo>
                    <a:pt x="1485929" y="5713731"/>
                    <a:pt x="1549366" y="5488275"/>
                    <a:pt x="1535221" y="5652438"/>
                  </a:cubicBezTo>
                  <a:cubicBezTo>
                    <a:pt x="1622232" y="5604432"/>
                    <a:pt x="1709243" y="5556426"/>
                    <a:pt x="1796254" y="5508421"/>
                  </a:cubicBezTo>
                  <a:cubicBezTo>
                    <a:pt x="1804398" y="5424839"/>
                    <a:pt x="1806541" y="5532423"/>
                    <a:pt x="1758963" y="5279106"/>
                  </a:cubicBezTo>
                  <a:cubicBezTo>
                    <a:pt x="1644949" y="5215241"/>
                    <a:pt x="1623089" y="5201525"/>
                    <a:pt x="1596515" y="5199381"/>
                  </a:cubicBezTo>
                  <a:moveTo>
                    <a:pt x="5493574" y="5287250"/>
                  </a:moveTo>
                  <a:cubicBezTo>
                    <a:pt x="5426708" y="5373404"/>
                    <a:pt x="5477286" y="5314253"/>
                    <a:pt x="5326410" y="5450556"/>
                  </a:cubicBezTo>
                  <a:cubicBezTo>
                    <a:pt x="5339269" y="5444555"/>
                    <a:pt x="5586156" y="5305681"/>
                    <a:pt x="5590443" y="5303538"/>
                  </a:cubicBezTo>
                  <a:cubicBezTo>
                    <a:pt x="5569011" y="5289393"/>
                    <a:pt x="5548009" y="5275248"/>
                    <a:pt x="5526577" y="5261104"/>
                  </a:cubicBezTo>
                  <a:cubicBezTo>
                    <a:pt x="5515005" y="5269248"/>
                    <a:pt x="5501718" y="5275677"/>
                    <a:pt x="5493574" y="5287250"/>
                  </a:cubicBezTo>
                  <a:moveTo>
                    <a:pt x="4636323" y="5359687"/>
                  </a:moveTo>
                  <a:cubicBezTo>
                    <a:pt x="4638895" y="5363117"/>
                    <a:pt x="4641467" y="5366545"/>
                    <a:pt x="4644038" y="5369974"/>
                  </a:cubicBezTo>
                  <a:cubicBezTo>
                    <a:pt x="4667613" y="5366545"/>
                    <a:pt x="4810774" y="5555998"/>
                    <a:pt x="4641895" y="5471558"/>
                  </a:cubicBezTo>
                  <a:cubicBezTo>
                    <a:pt x="4646611" y="5515707"/>
                    <a:pt x="4646611" y="5543139"/>
                    <a:pt x="4634180" y="5560284"/>
                  </a:cubicBezTo>
                  <a:cubicBezTo>
                    <a:pt x="4641895" y="5600146"/>
                    <a:pt x="4650039" y="5639580"/>
                    <a:pt x="4657755" y="5679441"/>
                  </a:cubicBezTo>
                  <a:cubicBezTo>
                    <a:pt x="4653468" y="5685442"/>
                    <a:pt x="4648754" y="5691872"/>
                    <a:pt x="4644467" y="5697873"/>
                  </a:cubicBezTo>
                  <a:cubicBezTo>
                    <a:pt x="4648754" y="5739449"/>
                    <a:pt x="4653468" y="5781454"/>
                    <a:pt x="4657755" y="5823031"/>
                  </a:cubicBezTo>
                  <a:cubicBezTo>
                    <a:pt x="4675757" y="5817031"/>
                    <a:pt x="4694616" y="5813173"/>
                    <a:pt x="4712190" y="5805886"/>
                  </a:cubicBezTo>
                  <a:cubicBezTo>
                    <a:pt x="4791486" y="5739449"/>
                    <a:pt x="4794486" y="5742450"/>
                    <a:pt x="5163961" y="5535424"/>
                  </a:cubicBezTo>
                  <a:cubicBezTo>
                    <a:pt x="5163961" y="5528137"/>
                    <a:pt x="5163961" y="5521279"/>
                    <a:pt x="5163961" y="5513992"/>
                  </a:cubicBezTo>
                  <a:cubicBezTo>
                    <a:pt x="5163961" y="5513992"/>
                    <a:pt x="5036659" y="5472844"/>
                    <a:pt x="5036659" y="5472844"/>
                  </a:cubicBezTo>
                  <a:cubicBezTo>
                    <a:pt x="5028944" y="5464700"/>
                    <a:pt x="5030659" y="5452270"/>
                    <a:pt x="5030230" y="5441984"/>
                  </a:cubicBezTo>
                  <a:cubicBezTo>
                    <a:pt x="4933789" y="5371261"/>
                    <a:pt x="4769197" y="5282535"/>
                    <a:pt x="4769197" y="5282535"/>
                  </a:cubicBezTo>
                  <a:cubicBezTo>
                    <a:pt x="4725049" y="5307824"/>
                    <a:pt x="4680901" y="5333541"/>
                    <a:pt x="4636323" y="5359687"/>
                  </a:cubicBezTo>
                  <a:moveTo>
                    <a:pt x="6013924" y="5368260"/>
                  </a:moveTo>
                  <a:cubicBezTo>
                    <a:pt x="5998494" y="5369974"/>
                    <a:pt x="5983492" y="5371261"/>
                    <a:pt x="5968490" y="5372975"/>
                  </a:cubicBezTo>
                  <a:cubicBezTo>
                    <a:pt x="5967633" y="5381119"/>
                    <a:pt x="5966776" y="5388834"/>
                    <a:pt x="5965918" y="5396978"/>
                  </a:cubicBezTo>
                  <a:cubicBezTo>
                    <a:pt x="6005352" y="5402978"/>
                    <a:pt x="6078218" y="5411122"/>
                    <a:pt x="6115937" y="5397407"/>
                  </a:cubicBezTo>
                  <a:cubicBezTo>
                    <a:pt x="6106079" y="5393120"/>
                    <a:pt x="6025069" y="5366545"/>
                    <a:pt x="6013924" y="5368260"/>
                  </a:cubicBezTo>
                  <a:moveTo>
                    <a:pt x="5381703" y="5505420"/>
                  </a:moveTo>
                  <a:cubicBezTo>
                    <a:pt x="5365415" y="5515707"/>
                    <a:pt x="5348698" y="5524708"/>
                    <a:pt x="5334125" y="5537567"/>
                  </a:cubicBezTo>
                  <a:cubicBezTo>
                    <a:pt x="5359414" y="5554712"/>
                    <a:pt x="5423707" y="5594146"/>
                    <a:pt x="5446425" y="5617291"/>
                  </a:cubicBezTo>
                  <a:cubicBezTo>
                    <a:pt x="5454997" y="5607861"/>
                    <a:pt x="5463998" y="5594146"/>
                    <a:pt x="5478572" y="5595003"/>
                  </a:cubicBezTo>
                  <a:cubicBezTo>
                    <a:pt x="5527435" y="5480560"/>
                    <a:pt x="5587443" y="5390977"/>
                    <a:pt x="5587443" y="5390977"/>
                  </a:cubicBezTo>
                  <a:cubicBezTo>
                    <a:pt x="5518433" y="5428267"/>
                    <a:pt x="5448996" y="5465558"/>
                    <a:pt x="5381703" y="5505420"/>
                  </a:cubicBezTo>
                  <a:moveTo>
                    <a:pt x="5658166" y="5429982"/>
                  </a:moveTo>
                  <a:cubicBezTo>
                    <a:pt x="5631591" y="5461700"/>
                    <a:pt x="5574584" y="5582572"/>
                    <a:pt x="5553153" y="5627578"/>
                  </a:cubicBezTo>
                  <a:cubicBezTo>
                    <a:pt x="5572441" y="5640437"/>
                    <a:pt x="5561296" y="5699159"/>
                    <a:pt x="5555296" y="5732591"/>
                  </a:cubicBezTo>
                  <a:cubicBezTo>
                    <a:pt x="5613589" y="5793027"/>
                    <a:pt x="5672310" y="5852606"/>
                    <a:pt x="5730174" y="5913471"/>
                  </a:cubicBezTo>
                  <a:cubicBezTo>
                    <a:pt x="5730603" y="5896755"/>
                    <a:pt x="5740461" y="5882610"/>
                    <a:pt x="5752034" y="5871037"/>
                  </a:cubicBezTo>
                  <a:cubicBezTo>
                    <a:pt x="5758035" y="5872752"/>
                    <a:pt x="5764464" y="5874466"/>
                    <a:pt x="5770894" y="5876609"/>
                  </a:cubicBezTo>
                  <a:cubicBezTo>
                    <a:pt x="5817614" y="5648581"/>
                    <a:pt x="5806041" y="5744593"/>
                    <a:pt x="5818900" y="5434268"/>
                  </a:cubicBezTo>
                  <a:cubicBezTo>
                    <a:pt x="5815471" y="5432554"/>
                    <a:pt x="5811613" y="5430839"/>
                    <a:pt x="5808184" y="5429125"/>
                  </a:cubicBezTo>
                  <a:cubicBezTo>
                    <a:pt x="5758893" y="5475845"/>
                    <a:pt x="5713458" y="5456556"/>
                    <a:pt x="5682597" y="5397407"/>
                  </a:cubicBezTo>
                  <a:cubicBezTo>
                    <a:pt x="5674882" y="5407694"/>
                    <a:pt x="5667167" y="5419266"/>
                    <a:pt x="5658166" y="5429982"/>
                  </a:cubicBezTo>
                  <a:moveTo>
                    <a:pt x="4463587" y="5471130"/>
                  </a:moveTo>
                  <a:cubicBezTo>
                    <a:pt x="4458016" y="5501562"/>
                    <a:pt x="4455015" y="5533280"/>
                    <a:pt x="4442585" y="5561999"/>
                  </a:cubicBezTo>
                  <a:cubicBezTo>
                    <a:pt x="4475161" y="5556426"/>
                    <a:pt x="4507736" y="5551283"/>
                    <a:pt x="4540740" y="5545711"/>
                  </a:cubicBezTo>
                  <a:cubicBezTo>
                    <a:pt x="4540740" y="5531566"/>
                    <a:pt x="4540740" y="5517850"/>
                    <a:pt x="4540740" y="5503705"/>
                  </a:cubicBezTo>
                  <a:cubicBezTo>
                    <a:pt x="4530024" y="5503277"/>
                    <a:pt x="4521023" y="5496419"/>
                    <a:pt x="4516308" y="5486989"/>
                  </a:cubicBezTo>
                  <a:cubicBezTo>
                    <a:pt x="4505593" y="5487846"/>
                    <a:pt x="4495306" y="5488703"/>
                    <a:pt x="4485019" y="5489561"/>
                  </a:cubicBezTo>
                  <a:cubicBezTo>
                    <a:pt x="4484162" y="5471130"/>
                    <a:pt x="4487162" y="5452699"/>
                    <a:pt x="4482447" y="5434697"/>
                  </a:cubicBezTo>
                  <a:cubicBezTo>
                    <a:pt x="4468302" y="5441126"/>
                    <a:pt x="4464873" y="5457843"/>
                    <a:pt x="4463587" y="5471130"/>
                  </a:cubicBezTo>
                  <a:moveTo>
                    <a:pt x="6142940" y="5474559"/>
                  </a:moveTo>
                  <a:cubicBezTo>
                    <a:pt x="6173373" y="5491276"/>
                    <a:pt x="6204234" y="5507991"/>
                    <a:pt x="6235095" y="5524708"/>
                  </a:cubicBezTo>
                  <a:cubicBezTo>
                    <a:pt x="6236809" y="5503277"/>
                    <a:pt x="6238524" y="5481845"/>
                    <a:pt x="6240238" y="5460843"/>
                  </a:cubicBezTo>
                  <a:cubicBezTo>
                    <a:pt x="6207663" y="5465558"/>
                    <a:pt x="6175087" y="5468558"/>
                    <a:pt x="6142940" y="5474559"/>
                  </a:cubicBezTo>
                  <a:moveTo>
                    <a:pt x="5941915" y="5476702"/>
                  </a:moveTo>
                  <a:cubicBezTo>
                    <a:pt x="5941915" y="5481845"/>
                    <a:pt x="5941915" y="5487418"/>
                    <a:pt x="5941915" y="5492561"/>
                  </a:cubicBezTo>
                  <a:cubicBezTo>
                    <a:pt x="6035356" y="5560284"/>
                    <a:pt x="6128367" y="5627578"/>
                    <a:pt x="6221808" y="5694872"/>
                  </a:cubicBezTo>
                  <a:cubicBezTo>
                    <a:pt x="6226522" y="5646009"/>
                    <a:pt x="6230809" y="5597146"/>
                    <a:pt x="6235095" y="5548282"/>
                  </a:cubicBezTo>
                  <a:cubicBezTo>
                    <a:pt x="6195233" y="5523851"/>
                    <a:pt x="6155371" y="5498133"/>
                    <a:pt x="6115080" y="5474131"/>
                  </a:cubicBezTo>
                  <a:cubicBezTo>
                    <a:pt x="6057215" y="5474131"/>
                    <a:pt x="5999780" y="5475845"/>
                    <a:pt x="5941915" y="5476702"/>
                  </a:cubicBezTo>
                  <a:moveTo>
                    <a:pt x="6288244" y="5484846"/>
                  </a:moveTo>
                  <a:cubicBezTo>
                    <a:pt x="6286530" y="5506277"/>
                    <a:pt x="6284815" y="5527280"/>
                    <a:pt x="6282672" y="5548711"/>
                  </a:cubicBezTo>
                  <a:cubicBezTo>
                    <a:pt x="6337536" y="5580001"/>
                    <a:pt x="6392829" y="5610861"/>
                    <a:pt x="6447693" y="5642151"/>
                  </a:cubicBezTo>
                  <a:cubicBezTo>
                    <a:pt x="6462695" y="5631436"/>
                    <a:pt x="6478125" y="5620720"/>
                    <a:pt x="6493127" y="5610004"/>
                  </a:cubicBezTo>
                  <a:cubicBezTo>
                    <a:pt x="6424975" y="5567999"/>
                    <a:pt x="6356824" y="5526423"/>
                    <a:pt x="6288244" y="5484846"/>
                  </a:cubicBezTo>
                  <a:moveTo>
                    <a:pt x="1002012" y="5625863"/>
                  </a:moveTo>
                  <a:cubicBezTo>
                    <a:pt x="1003726" y="5631007"/>
                    <a:pt x="1005441" y="5636579"/>
                    <a:pt x="1007155" y="5641723"/>
                  </a:cubicBezTo>
                  <a:cubicBezTo>
                    <a:pt x="1071877" y="5669583"/>
                    <a:pt x="1137028" y="5697016"/>
                    <a:pt x="1201751" y="5724447"/>
                  </a:cubicBezTo>
                  <a:cubicBezTo>
                    <a:pt x="1198322" y="5677727"/>
                    <a:pt x="1229611" y="5740735"/>
                    <a:pt x="1081736" y="5487418"/>
                  </a:cubicBezTo>
                  <a:cubicBezTo>
                    <a:pt x="1055161" y="5533280"/>
                    <a:pt x="1028586" y="5579572"/>
                    <a:pt x="1002012" y="5625863"/>
                  </a:cubicBezTo>
                  <a:moveTo>
                    <a:pt x="5938915" y="5508849"/>
                  </a:moveTo>
                  <a:cubicBezTo>
                    <a:pt x="5934200" y="5655439"/>
                    <a:pt x="5930343" y="5802029"/>
                    <a:pt x="5925199" y="5949047"/>
                  </a:cubicBezTo>
                  <a:cubicBezTo>
                    <a:pt x="5995922" y="5999196"/>
                    <a:pt x="6051215" y="5932330"/>
                    <a:pt x="6253097" y="5793885"/>
                  </a:cubicBezTo>
                  <a:cubicBezTo>
                    <a:pt x="6183231" y="5739878"/>
                    <a:pt x="6162657" y="5735163"/>
                    <a:pt x="6202090" y="5708588"/>
                  </a:cubicBezTo>
                  <a:cubicBezTo>
                    <a:pt x="6114651" y="5641723"/>
                    <a:pt x="6026783" y="5575286"/>
                    <a:pt x="5938915" y="5508849"/>
                  </a:cubicBezTo>
                  <a:moveTo>
                    <a:pt x="6282672" y="5572714"/>
                  </a:moveTo>
                  <a:cubicBezTo>
                    <a:pt x="6279243" y="5622435"/>
                    <a:pt x="6275386" y="5672155"/>
                    <a:pt x="6271956" y="5721875"/>
                  </a:cubicBezTo>
                  <a:cubicBezTo>
                    <a:pt x="6298531" y="5721447"/>
                    <a:pt x="6325106" y="5722733"/>
                    <a:pt x="6351681" y="5721447"/>
                  </a:cubicBezTo>
                  <a:cubicBezTo>
                    <a:pt x="6432262" y="5680728"/>
                    <a:pt x="6417260" y="5677727"/>
                    <a:pt x="6434405" y="5655439"/>
                  </a:cubicBezTo>
                  <a:cubicBezTo>
                    <a:pt x="6383828" y="5627578"/>
                    <a:pt x="6333250" y="5600146"/>
                    <a:pt x="6282672" y="5572714"/>
                  </a:cubicBezTo>
                  <a:moveTo>
                    <a:pt x="4416867" y="5622435"/>
                  </a:moveTo>
                  <a:cubicBezTo>
                    <a:pt x="4381720" y="5701302"/>
                    <a:pt x="4299424" y="5830318"/>
                    <a:pt x="4238559" y="5930616"/>
                  </a:cubicBezTo>
                  <a:cubicBezTo>
                    <a:pt x="4268563" y="5900612"/>
                    <a:pt x="4431012" y="5658868"/>
                    <a:pt x="4455015" y="5623292"/>
                  </a:cubicBezTo>
                  <a:cubicBezTo>
                    <a:pt x="4448586" y="5618148"/>
                    <a:pt x="4442585" y="5612576"/>
                    <a:pt x="4436584" y="5607433"/>
                  </a:cubicBezTo>
                  <a:cubicBezTo>
                    <a:pt x="4429726" y="5612148"/>
                    <a:pt x="4421582" y="5615577"/>
                    <a:pt x="4416867" y="5622435"/>
                  </a:cubicBezTo>
                  <a:moveTo>
                    <a:pt x="5355556" y="5631007"/>
                  </a:moveTo>
                  <a:cubicBezTo>
                    <a:pt x="5358128" y="5640865"/>
                    <a:pt x="5360700" y="5650295"/>
                    <a:pt x="5363700" y="5660153"/>
                  </a:cubicBezTo>
                  <a:cubicBezTo>
                    <a:pt x="5392847" y="5665297"/>
                    <a:pt x="5397990" y="5686728"/>
                    <a:pt x="5395418" y="5716304"/>
                  </a:cubicBezTo>
                  <a:cubicBezTo>
                    <a:pt x="5380416" y="5731306"/>
                    <a:pt x="5385560" y="5730448"/>
                    <a:pt x="5394561" y="5735592"/>
                  </a:cubicBezTo>
                  <a:cubicBezTo>
                    <a:pt x="5383417" y="5750165"/>
                    <a:pt x="5390275" y="5746736"/>
                    <a:pt x="5394990" y="5751451"/>
                  </a:cubicBezTo>
                  <a:cubicBezTo>
                    <a:pt x="5408277" y="5739020"/>
                    <a:pt x="5436995" y="5719304"/>
                    <a:pt x="5424994" y="5706445"/>
                  </a:cubicBezTo>
                  <a:cubicBezTo>
                    <a:pt x="5425422" y="5698301"/>
                    <a:pt x="5427994" y="5690157"/>
                    <a:pt x="5426279" y="5682014"/>
                  </a:cubicBezTo>
                  <a:cubicBezTo>
                    <a:pt x="5411706" y="5655867"/>
                    <a:pt x="5385131" y="5636579"/>
                    <a:pt x="5355556" y="5631007"/>
                  </a:cubicBezTo>
                  <a:moveTo>
                    <a:pt x="6495699" y="5687157"/>
                  </a:moveTo>
                  <a:cubicBezTo>
                    <a:pt x="6488841" y="5695301"/>
                    <a:pt x="6480697" y="5702587"/>
                    <a:pt x="6474696" y="5711160"/>
                  </a:cubicBezTo>
                  <a:cubicBezTo>
                    <a:pt x="6471696" y="5721447"/>
                    <a:pt x="6470839" y="5732163"/>
                    <a:pt x="6468695" y="5742878"/>
                  </a:cubicBezTo>
                  <a:cubicBezTo>
                    <a:pt x="6500842" y="5738163"/>
                    <a:pt x="6532561" y="5733877"/>
                    <a:pt x="6564708" y="5729591"/>
                  </a:cubicBezTo>
                  <a:cubicBezTo>
                    <a:pt x="6566422" y="5726162"/>
                    <a:pt x="6568136" y="5722304"/>
                    <a:pt x="6569851" y="5718875"/>
                  </a:cubicBezTo>
                  <a:cubicBezTo>
                    <a:pt x="6545419" y="5708588"/>
                    <a:pt x="6520559" y="5697873"/>
                    <a:pt x="6495699" y="5687157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42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033782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F583F0B-8467-45A6-86F6-237FC354A113}"/>
              </a:ext>
            </a:extLst>
          </p:cNvPr>
          <p:cNvSpPr>
            <a:spLocks noChangeAspect="1"/>
          </p:cNvSpPr>
          <p:nvPr/>
        </p:nvSpPr>
        <p:spPr>
          <a:xfrm>
            <a:off x="4124410" y="1984698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126C8A3-FDA4-4820-A7E2-355FB244DC31}"/>
              </a:ext>
            </a:extLst>
          </p:cNvPr>
          <p:cNvSpPr>
            <a:spLocks noChangeAspect="1"/>
          </p:cNvSpPr>
          <p:nvPr/>
        </p:nvSpPr>
        <p:spPr>
          <a:xfrm>
            <a:off x="5237152" y="1984698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C8CF235-7CFD-4C69-B84A-508E9569A81F}"/>
              </a:ext>
            </a:extLst>
          </p:cNvPr>
          <p:cNvSpPr>
            <a:spLocks noChangeAspect="1"/>
          </p:cNvSpPr>
          <p:nvPr/>
        </p:nvSpPr>
        <p:spPr>
          <a:xfrm>
            <a:off x="6349894" y="1984698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F7D3508-F562-499B-9D55-795AF21A32A4}"/>
              </a:ext>
            </a:extLst>
          </p:cNvPr>
          <p:cNvSpPr>
            <a:spLocks noChangeAspect="1"/>
          </p:cNvSpPr>
          <p:nvPr/>
        </p:nvSpPr>
        <p:spPr>
          <a:xfrm>
            <a:off x="7462635" y="1984698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86523D-1306-4AC4-BE07-EF85AD238BBD}"/>
              </a:ext>
            </a:extLst>
          </p:cNvPr>
          <p:cNvSpPr txBox="1"/>
          <p:nvPr/>
        </p:nvSpPr>
        <p:spPr>
          <a:xfrm>
            <a:off x="4218763" y="2071201"/>
            <a:ext cx="540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S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0FDAC6-1B0A-4471-9ED5-C584AA839E68}"/>
              </a:ext>
            </a:extLst>
          </p:cNvPr>
          <p:cNvSpPr txBox="1"/>
          <p:nvPr/>
        </p:nvSpPr>
        <p:spPr>
          <a:xfrm>
            <a:off x="5331505" y="2071201"/>
            <a:ext cx="540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W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DAC227-40EC-4C2D-B47C-5822A6AF9898}"/>
              </a:ext>
            </a:extLst>
          </p:cNvPr>
          <p:cNvSpPr txBox="1"/>
          <p:nvPr/>
        </p:nvSpPr>
        <p:spPr>
          <a:xfrm>
            <a:off x="6444247" y="2071201"/>
            <a:ext cx="540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O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66E1F2-32CB-448C-9095-C4431DF40088}"/>
              </a:ext>
            </a:extLst>
          </p:cNvPr>
          <p:cNvSpPr txBox="1"/>
          <p:nvPr/>
        </p:nvSpPr>
        <p:spPr>
          <a:xfrm>
            <a:off x="7556988" y="2071201"/>
            <a:ext cx="540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T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11" name="Elbow Connector 38">
            <a:extLst>
              <a:ext uri="{FF2B5EF4-FFF2-40B4-BE49-F238E27FC236}">
                <a16:creationId xmlns:a16="http://schemas.microsoft.com/office/drawing/2014/main" id="{AF93F32A-603D-41E0-8A4C-29A135892FBF}"/>
              </a:ext>
            </a:extLst>
          </p:cNvPr>
          <p:cNvCxnSpPr/>
          <p:nvPr/>
        </p:nvCxnSpPr>
        <p:spPr>
          <a:xfrm rot="5400000">
            <a:off x="2842222" y="1868741"/>
            <a:ext cx="820668" cy="247293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40">
            <a:extLst>
              <a:ext uri="{FF2B5EF4-FFF2-40B4-BE49-F238E27FC236}">
                <a16:creationId xmlns:a16="http://schemas.microsoft.com/office/drawing/2014/main" id="{E361511B-96E5-4276-BF75-A59CBACF48B2}"/>
              </a:ext>
            </a:extLst>
          </p:cNvPr>
          <p:cNvCxnSpPr/>
          <p:nvPr/>
        </p:nvCxnSpPr>
        <p:spPr>
          <a:xfrm rot="5400000">
            <a:off x="4759182" y="2672959"/>
            <a:ext cx="820668" cy="864499"/>
          </a:xfrm>
          <a:prstGeom prst="bentConnector3">
            <a:avLst/>
          </a:prstGeom>
          <a:ln w="19050">
            <a:solidFill>
              <a:schemeClr val="accent2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41">
            <a:extLst>
              <a:ext uri="{FF2B5EF4-FFF2-40B4-BE49-F238E27FC236}">
                <a16:creationId xmlns:a16="http://schemas.microsoft.com/office/drawing/2014/main" id="{B147AC4E-5FDB-4A2C-85BD-2CC550497F9B}"/>
              </a:ext>
            </a:extLst>
          </p:cNvPr>
          <p:cNvCxnSpPr/>
          <p:nvPr/>
        </p:nvCxnSpPr>
        <p:spPr>
          <a:xfrm rot="16200000" flipH="1">
            <a:off x="6676141" y="2733239"/>
            <a:ext cx="820668" cy="743937"/>
          </a:xfrm>
          <a:prstGeom prst="bentConnector3">
            <a:avLst/>
          </a:prstGeom>
          <a:ln w="19050">
            <a:solidFill>
              <a:schemeClr val="accent3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2">
            <a:extLst>
              <a:ext uri="{FF2B5EF4-FFF2-40B4-BE49-F238E27FC236}">
                <a16:creationId xmlns:a16="http://schemas.microsoft.com/office/drawing/2014/main" id="{C8560B17-6DEB-42F7-94B0-9F6550469D37}"/>
              </a:ext>
            </a:extLst>
          </p:cNvPr>
          <p:cNvSpPr>
            <a:spLocks noChangeAspect="1"/>
          </p:cNvSpPr>
          <p:nvPr/>
        </p:nvSpPr>
        <p:spPr>
          <a:xfrm>
            <a:off x="1096811" y="3401240"/>
            <a:ext cx="1828800" cy="182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312BF6-B326-4F36-A486-F29181E95C97}"/>
              </a:ext>
            </a:extLst>
          </p:cNvPr>
          <p:cNvSpPr txBox="1"/>
          <p:nvPr/>
        </p:nvSpPr>
        <p:spPr>
          <a:xfrm>
            <a:off x="1699688" y="3609602"/>
            <a:ext cx="6327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S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자유형: 도형 51">
            <a:extLst>
              <a:ext uri="{FF2B5EF4-FFF2-40B4-BE49-F238E27FC236}">
                <a16:creationId xmlns:a16="http://schemas.microsoft.com/office/drawing/2014/main" id="{05C88092-86E8-43CF-B61A-FD2FFBC66936}"/>
              </a:ext>
            </a:extLst>
          </p:cNvPr>
          <p:cNvSpPr/>
          <p:nvPr/>
        </p:nvSpPr>
        <p:spPr>
          <a:xfrm>
            <a:off x="936087" y="3982493"/>
            <a:ext cx="2160000" cy="2304000"/>
          </a:xfrm>
          <a:custGeom>
            <a:avLst/>
            <a:gdLst>
              <a:gd name="connsiteX0" fmla="*/ 134978 w 2160000"/>
              <a:gd name="connsiteY0" fmla="*/ 0 h 2304000"/>
              <a:gd name="connsiteX1" fmla="*/ 595169 w 2160000"/>
              <a:gd name="connsiteY1" fmla="*/ 0 h 2304000"/>
              <a:gd name="connsiteX2" fmla="*/ 603978 w 2160000"/>
              <a:gd name="connsiteY2" fmla="*/ 87383 h 2304000"/>
              <a:gd name="connsiteX3" fmla="*/ 1080000 w 2160000"/>
              <a:gd name="connsiteY3" fmla="*/ 475352 h 2304000"/>
              <a:gd name="connsiteX4" fmla="*/ 1556022 w 2160000"/>
              <a:gd name="connsiteY4" fmla="*/ 87383 h 2304000"/>
              <a:gd name="connsiteX5" fmla="*/ 1564831 w 2160000"/>
              <a:gd name="connsiteY5" fmla="*/ 0 h 2304000"/>
              <a:gd name="connsiteX6" fmla="*/ 2025022 w 2160000"/>
              <a:gd name="connsiteY6" fmla="*/ 0 h 2304000"/>
              <a:gd name="connsiteX7" fmla="*/ 2160000 w 2160000"/>
              <a:gd name="connsiteY7" fmla="*/ 134978 h 2304000"/>
              <a:gd name="connsiteX8" fmla="*/ 2160000 w 2160000"/>
              <a:gd name="connsiteY8" fmla="*/ 2169022 h 2304000"/>
              <a:gd name="connsiteX9" fmla="*/ 2025022 w 2160000"/>
              <a:gd name="connsiteY9" fmla="*/ 2304000 h 2304000"/>
              <a:gd name="connsiteX10" fmla="*/ 134978 w 2160000"/>
              <a:gd name="connsiteY10" fmla="*/ 2304000 h 2304000"/>
              <a:gd name="connsiteX11" fmla="*/ 0 w 2160000"/>
              <a:gd name="connsiteY11" fmla="*/ 2169022 h 2304000"/>
              <a:gd name="connsiteX12" fmla="*/ 0 w 2160000"/>
              <a:gd name="connsiteY12" fmla="*/ 134978 h 2304000"/>
              <a:gd name="connsiteX13" fmla="*/ 134978 w 2160000"/>
              <a:gd name="connsiteY13" fmla="*/ 0 h 23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160000" h="2304000">
                <a:moveTo>
                  <a:pt x="134978" y="0"/>
                </a:moveTo>
                <a:lnTo>
                  <a:pt x="595169" y="0"/>
                </a:lnTo>
                <a:lnTo>
                  <a:pt x="603978" y="87383"/>
                </a:lnTo>
                <a:cubicBezTo>
                  <a:pt x="649286" y="308797"/>
                  <a:pt x="845192" y="475352"/>
                  <a:pt x="1080000" y="475352"/>
                </a:cubicBezTo>
                <a:cubicBezTo>
                  <a:pt x="1314808" y="475352"/>
                  <a:pt x="1510715" y="308797"/>
                  <a:pt x="1556022" y="87383"/>
                </a:cubicBezTo>
                <a:lnTo>
                  <a:pt x="1564831" y="0"/>
                </a:lnTo>
                <a:lnTo>
                  <a:pt x="2025022" y="0"/>
                </a:lnTo>
                <a:cubicBezTo>
                  <a:pt x="2099568" y="0"/>
                  <a:pt x="2160000" y="60432"/>
                  <a:pt x="2160000" y="134978"/>
                </a:cubicBezTo>
                <a:lnTo>
                  <a:pt x="2160000" y="2169022"/>
                </a:lnTo>
                <a:cubicBezTo>
                  <a:pt x="2160000" y="2243568"/>
                  <a:pt x="2099568" y="2304000"/>
                  <a:pt x="2025022" y="2304000"/>
                </a:cubicBezTo>
                <a:lnTo>
                  <a:pt x="134978" y="2304000"/>
                </a:lnTo>
                <a:cubicBezTo>
                  <a:pt x="60432" y="2304000"/>
                  <a:pt x="0" y="2243568"/>
                  <a:pt x="0" y="2169022"/>
                </a:cubicBezTo>
                <a:lnTo>
                  <a:pt x="0" y="134978"/>
                </a:lnTo>
                <a:cubicBezTo>
                  <a:pt x="0" y="60432"/>
                  <a:pt x="60432" y="0"/>
                  <a:pt x="13497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19" name="Group 5">
            <a:extLst>
              <a:ext uri="{FF2B5EF4-FFF2-40B4-BE49-F238E27FC236}">
                <a16:creationId xmlns:a16="http://schemas.microsoft.com/office/drawing/2014/main" id="{30D1A185-688E-4E36-8A97-DB161A2E8668}"/>
              </a:ext>
            </a:extLst>
          </p:cNvPr>
          <p:cNvGrpSpPr/>
          <p:nvPr/>
        </p:nvGrpSpPr>
        <p:grpSpPr>
          <a:xfrm>
            <a:off x="1119942" y="4624754"/>
            <a:ext cx="1792290" cy="1378351"/>
            <a:chOff x="6728048" y="3326250"/>
            <a:chExt cx="1728192" cy="124774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006BBB9-CA89-47C6-A14C-B75008E63C61}"/>
                </a:ext>
              </a:extLst>
            </p:cNvPr>
            <p:cNvSpPr txBox="1"/>
            <p:nvPr/>
          </p:nvSpPr>
          <p:spPr>
            <a:xfrm>
              <a:off x="6728048" y="3654572"/>
              <a:ext cx="1728192" cy="919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B413C90-612A-4CCC-BE67-F7ED68AE0279}"/>
                </a:ext>
              </a:extLst>
            </p:cNvPr>
            <p:cNvSpPr txBox="1"/>
            <p:nvPr/>
          </p:nvSpPr>
          <p:spPr>
            <a:xfrm>
              <a:off x="6728048" y="3326250"/>
              <a:ext cx="1728192" cy="278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STRENGTHS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3" name="Rounded Rectangle 8">
            <a:extLst>
              <a:ext uri="{FF2B5EF4-FFF2-40B4-BE49-F238E27FC236}">
                <a16:creationId xmlns:a16="http://schemas.microsoft.com/office/drawing/2014/main" id="{ADC31962-A13C-4261-B255-BB675B55E46F}"/>
              </a:ext>
            </a:extLst>
          </p:cNvPr>
          <p:cNvSpPr>
            <a:spLocks noChangeAspect="1"/>
          </p:cNvSpPr>
          <p:nvPr/>
        </p:nvSpPr>
        <p:spPr>
          <a:xfrm>
            <a:off x="3817989" y="3401240"/>
            <a:ext cx="1828800" cy="1828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07B998-581D-4C14-A9B5-86CEEC74ACB0}"/>
              </a:ext>
            </a:extLst>
          </p:cNvPr>
          <p:cNvSpPr txBox="1"/>
          <p:nvPr/>
        </p:nvSpPr>
        <p:spPr>
          <a:xfrm>
            <a:off x="4420866" y="3609602"/>
            <a:ext cx="6327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W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자유형: 도형 54">
            <a:extLst>
              <a:ext uri="{FF2B5EF4-FFF2-40B4-BE49-F238E27FC236}">
                <a16:creationId xmlns:a16="http://schemas.microsoft.com/office/drawing/2014/main" id="{2C88F64C-296A-4F93-B2AA-74EC01FEBB20}"/>
              </a:ext>
            </a:extLst>
          </p:cNvPr>
          <p:cNvSpPr/>
          <p:nvPr/>
        </p:nvSpPr>
        <p:spPr>
          <a:xfrm>
            <a:off x="3657265" y="3982493"/>
            <a:ext cx="2160000" cy="2304000"/>
          </a:xfrm>
          <a:custGeom>
            <a:avLst/>
            <a:gdLst>
              <a:gd name="connsiteX0" fmla="*/ 134978 w 2160000"/>
              <a:gd name="connsiteY0" fmla="*/ 0 h 2304000"/>
              <a:gd name="connsiteX1" fmla="*/ 595169 w 2160000"/>
              <a:gd name="connsiteY1" fmla="*/ 0 h 2304000"/>
              <a:gd name="connsiteX2" fmla="*/ 603978 w 2160000"/>
              <a:gd name="connsiteY2" fmla="*/ 87383 h 2304000"/>
              <a:gd name="connsiteX3" fmla="*/ 1080000 w 2160000"/>
              <a:gd name="connsiteY3" fmla="*/ 475352 h 2304000"/>
              <a:gd name="connsiteX4" fmla="*/ 1556022 w 2160000"/>
              <a:gd name="connsiteY4" fmla="*/ 87383 h 2304000"/>
              <a:gd name="connsiteX5" fmla="*/ 1564831 w 2160000"/>
              <a:gd name="connsiteY5" fmla="*/ 0 h 2304000"/>
              <a:gd name="connsiteX6" fmla="*/ 2025022 w 2160000"/>
              <a:gd name="connsiteY6" fmla="*/ 0 h 2304000"/>
              <a:gd name="connsiteX7" fmla="*/ 2160000 w 2160000"/>
              <a:gd name="connsiteY7" fmla="*/ 134978 h 2304000"/>
              <a:gd name="connsiteX8" fmla="*/ 2160000 w 2160000"/>
              <a:gd name="connsiteY8" fmla="*/ 2169022 h 2304000"/>
              <a:gd name="connsiteX9" fmla="*/ 2025022 w 2160000"/>
              <a:gd name="connsiteY9" fmla="*/ 2304000 h 2304000"/>
              <a:gd name="connsiteX10" fmla="*/ 134978 w 2160000"/>
              <a:gd name="connsiteY10" fmla="*/ 2304000 h 2304000"/>
              <a:gd name="connsiteX11" fmla="*/ 0 w 2160000"/>
              <a:gd name="connsiteY11" fmla="*/ 2169022 h 2304000"/>
              <a:gd name="connsiteX12" fmla="*/ 0 w 2160000"/>
              <a:gd name="connsiteY12" fmla="*/ 134978 h 2304000"/>
              <a:gd name="connsiteX13" fmla="*/ 134978 w 2160000"/>
              <a:gd name="connsiteY13" fmla="*/ 0 h 23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160000" h="2304000">
                <a:moveTo>
                  <a:pt x="134978" y="0"/>
                </a:moveTo>
                <a:lnTo>
                  <a:pt x="595169" y="0"/>
                </a:lnTo>
                <a:lnTo>
                  <a:pt x="603978" y="87383"/>
                </a:lnTo>
                <a:cubicBezTo>
                  <a:pt x="649285" y="308797"/>
                  <a:pt x="845192" y="475352"/>
                  <a:pt x="1080000" y="475352"/>
                </a:cubicBezTo>
                <a:cubicBezTo>
                  <a:pt x="1314808" y="475352"/>
                  <a:pt x="1510715" y="308797"/>
                  <a:pt x="1556022" y="87383"/>
                </a:cubicBezTo>
                <a:lnTo>
                  <a:pt x="1564831" y="0"/>
                </a:lnTo>
                <a:lnTo>
                  <a:pt x="2025022" y="0"/>
                </a:lnTo>
                <a:cubicBezTo>
                  <a:pt x="2099568" y="0"/>
                  <a:pt x="2160000" y="60432"/>
                  <a:pt x="2160000" y="134978"/>
                </a:cubicBezTo>
                <a:lnTo>
                  <a:pt x="2160000" y="2169022"/>
                </a:lnTo>
                <a:cubicBezTo>
                  <a:pt x="2160000" y="2243568"/>
                  <a:pt x="2099568" y="2304000"/>
                  <a:pt x="2025022" y="2304000"/>
                </a:cubicBezTo>
                <a:lnTo>
                  <a:pt x="134978" y="2304000"/>
                </a:lnTo>
                <a:cubicBezTo>
                  <a:pt x="60432" y="2304000"/>
                  <a:pt x="0" y="2243568"/>
                  <a:pt x="0" y="2169022"/>
                </a:cubicBezTo>
                <a:lnTo>
                  <a:pt x="0" y="134978"/>
                </a:lnTo>
                <a:cubicBezTo>
                  <a:pt x="0" y="60432"/>
                  <a:pt x="60432" y="0"/>
                  <a:pt x="13497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26" name="Group 11">
            <a:extLst>
              <a:ext uri="{FF2B5EF4-FFF2-40B4-BE49-F238E27FC236}">
                <a16:creationId xmlns:a16="http://schemas.microsoft.com/office/drawing/2014/main" id="{C2A6F0A8-8E77-4E6B-921B-547474011F93}"/>
              </a:ext>
            </a:extLst>
          </p:cNvPr>
          <p:cNvGrpSpPr/>
          <p:nvPr/>
        </p:nvGrpSpPr>
        <p:grpSpPr>
          <a:xfrm>
            <a:off x="3841120" y="4624754"/>
            <a:ext cx="1792290" cy="1378351"/>
            <a:chOff x="6728048" y="3326250"/>
            <a:chExt cx="1728192" cy="124774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789D9E7-B7AF-4A77-A9B3-4CC5CDD65FE2}"/>
                </a:ext>
              </a:extLst>
            </p:cNvPr>
            <p:cNvSpPr txBox="1"/>
            <p:nvPr/>
          </p:nvSpPr>
          <p:spPr>
            <a:xfrm>
              <a:off x="6728048" y="3654572"/>
              <a:ext cx="1728192" cy="919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9272446-CA6E-4EAB-BE3D-8F1249640053}"/>
                </a:ext>
              </a:extLst>
            </p:cNvPr>
            <p:cNvSpPr txBox="1"/>
            <p:nvPr/>
          </p:nvSpPr>
          <p:spPr>
            <a:xfrm>
              <a:off x="6728048" y="3326250"/>
              <a:ext cx="1728192" cy="278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WEAKNESS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30" name="Rounded Rectangle 14">
            <a:extLst>
              <a:ext uri="{FF2B5EF4-FFF2-40B4-BE49-F238E27FC236}">
                <a16:creationId xmlns:a16="http://schemas.microsoft.com/office/drawing/2014/main" id="{1605DB27-4CAA-4BFE-9700-682FBE1964C8}"/>
              </a:ext>
            </a:extLst>
          </p:cNvPr>
          <p:cNvSpPr>
            <a:spLocks noChangeAspect="1"/>
          </p:cNvSpPr>
          <p:nvPr/>
        </p:nvSpPr>
        <p:spPr>
          <a:xfrm>
            <a:off x="6539167" y="3401240"/>
            <a:ext cx="1828800" cy="1828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86EA73C-9975-452E-AD07-A8F56F3D7964}"/>
              </a:ext>
            </a:extLst>
          </p:cNvPr>
          <p:cNvSpPr txBox="1"/>
          <p:nvPr/>
        </p:nvSpPr>
        <p:spPr>
          <a:xfrm>
            <a:off x="7142044" y="3609602"/>
            <a:ext cx="6327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O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자유형: 도형 53">
            <a:extLst>
              <a:ext uri="{FF2B5EF4-FFF2-40B4-BE49-F238E27FC236}">
                <a16:creationId xmlns:a16="http://schemas.microsoft.com/office/drawing/2014/main" id="{BAD9D4EF-B02F-4387-A366-60EE2F33709B}"/>
              </a:ext>
            </a:extLst>
          </p:cNvPr>
          <p:cNvSpPr/>
          <p:nvPr/>
        </p:nvSpPr>
        <p:spPr>
          <a:xfrm>
            <a:off x="6378443" y="3982493"/>
            <a:ext cx="2160000" cy="2304000"/>
          </a:xfrm>
          <a:custGeom>
            <a:avLst/>
            <a:gdLst>
              <a:gd name="connsiteX0" fmla="*/ 134978 w 2160000"/>
              <a:gd name="connsiteY0" fmla="*/ 0 h 2304000"/>
              <a:gd name="connsiteX1" fmla="*/ 595169 w 2160000"/>
              <a:gd name="connsiteY1" fmla="*/ 0 h 2304000"/>
              <a:gd name="connsiteX2" fmla="*/ 603978 w 2160000"/>
              <a:gd name="connsiteY2" fmla="*/ 87383 h 2304000"/>
              <a:gd name="connsiteX3" fmla="*/ 1080000 w 2160000"/>
              <a:gd name="connsiteY3" fmla="*/ 475352 h 2304000"/>
              <a:gd name="connsiteX4" fmla="*/ 1556022 w 2160000"/>
              <a:gd name="connsiteY4" fmla="*/ 87383 h 2304000"/>
              <a:gd name="connsiteX5" fmla="*/ 1564831 w 2160000"/>
              <a:gd name="connsiteY5" fmla="*/ 0 h 2304000"/>
              <a:gd name="connsiteX6" fmla="*/ 2025022 w 2160000"/>
              <a:gd name="connsiteY6" fmla="*/ 0 h 2304000"/>
              <a:gd name="connsiteX7" fmla="*/ 2160000 w 2160000"/>
              <a:gd name="connsiteY7" fmla="*/ 134978 h 2304000"/>
              <a:gd name="connsiteX8" fmla="*/ 2160000 w 2160000"/>
              <a:gd name="connsiteY8" fmla="*/ 2169022 h 2304000"/>
              <a:gd name="connsiteX9" fmla="*/ 2025022 w 2160000"/>
              <a:gd name="connsiteY9" fmla="*/ 2304000 h 2304000"/>
              <a:gd name="connsiteX10" fmla="*/ 134978 w 2160000"/>
              <a:gd name="connsiteY10" fmla="*/ 2304000 h 2304000"/>
              <a:gd name="connsiteX11" fmla="*/ 0 w 2160000"/>
              <a:gd name="connsiteY11" fmla="*/ 2169022 h 2304000"/>
              <a:gd name="connsiteX12" fmla="*/ 0 w 2160000"/>
              <a:gd name="connsiteY12" fmla="*/ 134978 h 2304000"/>
              <a:gd name="connsiteX13" fmla="*/ 134978 w 2160000"/>
              <a:gd name="connsiteY13" fmla="*/ 0 h 23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160000" h="2304000">
                <a:moveTo>
                  <a:pt x="134978" y="0"/>
                </a:moveTo>
                <a:lnTo>
                  <a:pt x="595169" y="0"/>
                </a:lnTo>
                <a:lnTo>
                  <a:pt x="603978" y="87383"/>
                </a:lnTo>
                <a:cubicBezTo>
                  <a:pt x="649285" y="308797"/>
                  <a:pt x="845192" y="475352"/>
                  <a:pt x="1080000" y="475352"/>
                </a:cubicBezTo>
                <a:cubicBezTo>
                  <a:pt x="1314808" y="475352"/>
                  <a:pt x="1510715" y="308797"/>
                  <a:pt x="1556022" y="87383"/>
                </a:cubicBezTo>
                <a:lnTo>
                  <a:pt x="1564831" y="0"/>
                </a:lnTo>
                <a:lnTo>
                  <a:pt x="2025022" y="0"/>
                </a:lnTo>
                <a:cubicBezTo>
                  <a:pt x="2099568" y="0"/>
                  <a:pt x="2160000" y="60432"/>
                  <a:pt x="2160000" y="134978"/>
                </a:cubicBezTo>
                <a:lnTo>
                  <a:pt x="2160000" y="2169022"/>
                </a:lnTo>
                <a:cubicBezTo>
                  <a:pt x="2160000" y="2243568"/>
                  <a:pt x="2099568" y="2304000"/>
                  <a:pt x="2025022" y="2304000"/>
                </a:cubicBezTo>
                <a:lnTo>
                  <a:pt x="134978" y="2304000"/>
                </a:lnTo>
                <a:cubicBezTo>
                  <a:pt x="60432" y="2304000"/>
                  <a:pt x="0" y="2243568"/>
                  <a:pt x="0" y="2169022"/>
                </a:cubicBezTo>
                <a:lnTo>
                  <a:pt x="0" y="134978"/>
                </a:lnTo>
                <a:cubicBezTo>
                  <a:pt x="0" y="60432"/>
                  <a:pt x="60432" y="0"/>
                  <a:pt x="13497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33" name="Group 17">
            <a:extLst>
              <a:ext uri="{FF2B5EF4-FFF2-40B4-BE49-F238E27FC236}">
                <a16:creationId xmlns:a16="http://schemas.microsoft.com/office/drawing/2014/main" id="{DEF33F6B-F221-4FC8-BC90-D0F4C1B84E8C}"/>
              </a:ext>
            </a:extLst>
          </p:cNvPr>
          <p:cNvGrpSpPr/>
          <p:nvPr/>
        </p:nvGrpSpPr>
        <p:grpSpPr>
          <a:xfrm>
            <a:off x="6562298" y="4624754"/>
            <a:ext cx="1792290" cy="1378351"/>
            <a:chOff x="6728048" y="3326250"/>
            <a:chExt cx="1728192" cy="1247747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0DC289D-4FB3-46CB-B2A8-3837EBC1E533}"/>
                </a:ext>
              </a:extLst>
            </p:cNvPr>
            <p:cNvSpPr txBox="1"/>
            <p:nvPr/>
          </p:nvSpPr>
          <p:spPr>
            <a:xfrm>
              <a:off x="6728048" y="3654572"/>
              <a:ext cx="1728192" cy="919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70A52A0-7EFF-4DD7-AB38-D0905C85F729}"/>
                </a:ext>
              </a:extLst>
            </p:cNvPr>
            <p:cNvSpPr txBox="1"/>
            <p:nvPr/>
          </p:nvSpPr>
          <p:spPr>
            <a:xfrm>
              <a:off x="6728048" y="3326250"/>
              <a:ext cx="1728192" cy="278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OPPORTUNITIES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37" name="Rounded Rectangle 20">
            <a:extLst>
              <a:ext uri="{FF2B5EF4-FFF2-40B4-BE49-F238E27FC236}">
                <a16:creationId xmlns:a16="http://schemas.microsoft.com/office/drawing/2014/main" id="{1FDE3DDB-E844-46F8-82AF-C781BD3A6C87}"/>
              </a:ext>
            </a:extLst>
          </p:cNvPr>
          <p:cNvSpPr>
            <a:spLocks noChangeAspect="1"/>
          </p:cNvSpPr>
          <p:nvPr/>
        </p:nvSpPr>
        <p:spPr>
          <a:xfrm>
            <a:off x="9260345" y="3401240"/>
            <a:ext cx="1828800" cy="1828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D1C32C-FA17-4471-9A27-25122AADBEF8}"/>
              </a:ext>
            </a:extLst>
          </p:cNvPr>
          <p:cNvSpPr txBox="1"/>
          <p:nvPr/>
        </p:nvSpPr>
        <p:spPr>
          <a:xfrm>
            <a:off x="9863222" y="3609602"/>
            <a:ext cx="6327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T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9" name="자유형: 도형 52">
            <a:extLst>
              <a:ext uri="{FF2B5EF4-FFF2-40B4-BE49-F238E27FC236}">
                <a16:creationId xmlns:a16="http://schemas.microsoft.com/office/drawing/2014/main" id="{D301061D-2AC4-4F88-9DCA-AB5FCE234F1C}"/>
              </a:ext>
            </a:extLst>
          </p:cNvPr>
          <p:cNvSpPr/>
          <p:nvPr/>
        </p:nvSpPr>
        <p:spPr>
          <a:xfrm>
            <a:off x="9099621" y="3982493"/>
            <a:ext cx="2160000" cy="2304000"/>
          </a:xfrm>
          <a:custGeom>
            <a:avLst/>
            <a:gdLst>
              <a:gd name="connsiteX0" fmla="*/ 134978 w 2160000"/>
              <a:gd name="connsiteY0" fmla="*/ 0 h 2304000"/>
              <a:gd name="connsiteX1" fmla="*/ 595169 w 2160000"/>
              <a:gd name="connsiteY1" fmla="*/ 0 h 2304000"/>
              <a:gd name="connsiteX2" fmla="*/ 603978 w 2160000"/>
              <a:gd name="connsiteY2" fmla="*/ 87383 h 2304000"/>
              <a:gd name="connsiteX3" fmla="*/ 1080000 w 2160000"/>
              <a:gd name="connsiteY3" fmla="*/ 475352 h 2304000"/>
              <a:gd name="connsiteX4" fmla="*/ 1556022 w 2160000"/>
              <a:gd name="connsiteY4" fmla="*/ 87383 h 2304000"/>
              <a:gd name="connsiteX5" fmla="*/ 1564831 w 2160000"/>
              <a:gd name="connsiteY5" fmla="*/ 0 h 2304000"/>
              <a:gd name="connsiteX6" fmla="*/ 2025022 w 2160000"/>
              <a:gd name="connsiteY6" fmla="*/ 0 h 2304000"/>
              <a:gd name="connsiteX7" fmla="*/ 2160000 w 2160000"/>
              <a:gd name="connsiteY7" fmla="*/ 134978 h 2304000"/>
              <a:gd name="connsiteX8" fmla="*/ 2160000 w 2160000"/>
              <a:gd name="connsiteY8" fmla="*/ 2169022 h 2304000"/>
              <a:gd name="connsiteX9" fmla="*/ 2025022 w 2160000"/>
              <a:gd name="connsiteY9" fmla="*/ 2304000 h 2304000"/>
              <a:gd name="connsiteX10" fmla="*/ 134978 w 2160000"/>
              <a:gd name="connsiteY10" fmla="*/ 2304000 h 2304000"/>
              <a:gd name="connsiteX11" fmla="*/ 0 w 2160000"/>
              <a:gd name="connsiteY11" fmla="*/ 2169022 h 2304000"/>
              <a:gd name="connsiteX12" fmla="*/ 0 w 2160000"/>
              <a:gd name="connsiteY12" fmla="*/ 134978 h 2304000"/>
              <a:gd name="connsiteX13" fmla="*/ 134978 w 2160000"/>
              <a:gd name="connsiteY13" fmla="*/ 0 h 23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160000" h="2304000">
                <a:moveTo>
                  <a:pt x="134978" y="0"/>
                </a:moveTo>
                <a:lnTo>
                  <a:pt x="595169" y="0"/>
                </a:lnTo>
                <a:lnTo>
                  <a:pt x="603978" y="87383"/>
                </a:lnTo>
                <a:cubicBezTo>
                  <a:pt x="649285" y="308797"/>
                  <a:pt x="845192" y="475352"/>
                  <a:pt x="1080000" y="475352"/>
                </a:cubicBezTo>
                <a:cubicBezTo>
                  <a:pt x="1314808" y="475352"/>
                  <a:pt x="1510715" y="308797"/>
                  <a:pt x="1556022" y="87383"/>
                </a:cubicBezTo>
                <a:lnTo>
                  <a:pt x="1564831" y="0"/>
                </a:lnTo>
                <a:lnTo>
                  <a:pt x="2025022" y="0"/>
                </a:lnTo>
                <a:cubicBezTo>
                  <a:pt x="2099568" y="0"/>
                  <a:pt x="2160000" y="60432"/>
                  <a:pt x="2160000" y="134978"/>
                </a:cubicBezTo>
                <a:lnTo>
                  <a:pt x="2160000" y="2169022"/>
                </a:lnTo>
                <a:cubicBezTo>
                  <a:pt x="2160000" y="2243568"/>
                  <a:pt x="2099568" y="2304000"/>
                  <a:pt x="2025022" y="2304000"/>
                </a:cubicBezTo>
                <a:lnTo>
                  <a:pt x="134978" y="2304000"/>
                </a:lnTo>
                <a:cubicBezTo>
                  <a:pt x="60432" y="2304000"/>
                  <a:pt x="0" y="2243568"/>
                  <a:pt x="0" y="2169022"/>
                </a:cubicBezTo>
                <a:lnTo>
                  <a:pt x="0" y="134978"/>
                </a:lnTo>
                <a:cubicBezTo>
                  <a:pt x="0" y="60432"/>
                  <a:pt x="60432" y="0"/>
                  <a:pt x="13497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40" name="Group 23">
            <a:extLst>
              <a:ext uri="{FF2B5EF4-FFF2-40B4-BE49-F238E27FC236}">
                <a16:creationId xmlns:a16="http://schemas.microsoft.com/office/drawing/2014/main" id="{8C512E39-BE7B-4B6B-906B-EB5F72DD55A9}"/>
              </a:ext>
            </a:extLst>
          </p:cNvPr>
          <p:cNvGrpSpPr/>
          <p:nvPr/>
        </p:nvGrpSpPr>
        <p:grpSpPr>
          <a:xfrm>
            <a:off x="9283476" y="4624754"/>
            <a:ext cx="1792290" cy="1378351"/>
            <a:chOff x="6728048" y="3326250"/>
            <a:chExt cx="1728192" cy="1247747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7F10A07-76A3-4D70-8B85-29A5B4618C2D}"/>
                </a:ext>
              </a:extLst>
            </p:cNvPr>
            <p:cNvSpPr txBox="1"/>
            <p:nvPr/>
          </p:nvSpPr>
          <p:spPr>
            <a:xfrm>
              <a:off x="6728048" y="3654572"/>
              <a:ext cx="1728192" cy="919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8D989B0-D1F2-4A3C-9CC3-38B51017ACC0}"/>
                </a:ext>
              </a:extLst>
            </p:cNvPr>
            <p:cNvSpPr txBox="1"/>
            <p:nvPr/>
          </p:nvSpPr>
          <p:spPr>
            <a:xfrm>
              <a:off x="6728048" y="3326250"/>
              <a:ext cx="1728192" cy="278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THREATS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cxnSp>
        <p:nvCxnSpPr>
          <p:cNvPr id="85" name="Elbow Connector 39">
            <a:extLst>
              <a:ext uri="{FF2B5EF4-FFF2-40B4-BE49-F238E27FC236}">
                <a16:creationId xmlns:a16="http://schemas.microsoft.com/office/drawing/2014/main" id="{0CD85BDE-1169-41CB-BC63-938BEDB77EE5}"/>
              </a:ext>
            </a:extLst>
          </p:cNvPr>
          <p:cNvCxnSpPr/>
          <p:nvPr/>
        </p:nvCxnSpPr>
        <p:spPr>
          <a:xfrm rot="16200000" flipH="1">
            <a:off x="8574646" y="1910567"/>
            <a:ext cx="857578" cy="235237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4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9964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E98A057-9452-416D-980D-24E011B0FCC0}"/>
              </a:ext>
            </a:extLst>
          </p:cNvPr>
          <p:cNvSpPr txBox="1"/>
          <p:nvPr/>
        </p:nvSpPr>
        <p:spPr>
          <a:xfrm>
            <a:off x="8061884" y="384644"/>
            <a:ext cx="3502464" cy="430887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96071-5AD5-4F4E-82FD-9B397D70E4F7}"/>
              </a:ext>
            </a:extLst>
          </p:cNvPr>
          <p:cNvSpPr txBox="1"/>
          <p:nvPr/>
        </p:nvSpPr>
        <p:spPr>
          <a:xfrm>
            <a:off x="8061884" y="2358093"/>
            <a:ext cx="3502464" cy="430887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PRESENTATION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599538-CC38-4EA9-B1D4-75A26BE3E184}"/>
              </a:ext>
            </a:extLst>
          </p:cNvPr>
          <p:cNvSpPr txBox="1"/>
          <p:nvPr/>
        </p:nvSpPr>
        <p:spPr>
          <a:xfrm>
            <a:off x="8061884" y="1864730"/>
            <a:ext cx="3502464" cy="430887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PPT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C42BEB-4C6A-40CF-B38F-AB45FBE8201F}"/>
              </a:ext>
            </a:extLst>
          </p:cNvPr>
          <p:cNvSpPr txBox="1"/>
          <p:nvPr/>
        </p:nvSpPr>
        <p:spPr>
          <a:xfrm>
            <a:off x="8061884" y="1371368"/>
            <a:ext cx="3502464" cy="430887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QUALITY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C9EF4F-CA8A-4A96-9AD3-B86B94EB10DB}"/>
              </a:ext>
            </a:extLst>
          </p:cNvPr>
          <p:cNvSpPr/>
          <p:nvPr/>
        </p:nvSpPr>
        <p:spPr>
          <a:xfrm>
            <a:off x="7815307" y="2969231"/>
            <a:ext cx="374904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A758DC-6B4E-4096-8121-3BD5E3CD9FD7}"/>
              </a:ext>
            </a:extLst>
          </p:cNvPr>
          <p:cNvSpPr txBox="1"/>
          <p:nvPr/>
        </p:nvSpPr>
        <p:spPr>
          <a:xfrm>
            <a:off x="8061883" y="3346942"/>
            <a:ext cx="281844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I hope and I believe that this Template will your Time, Money and Reputation. You can simply impress your audience and add a unique zing and appeal to your Presentations. Easy to change colors, photos and Text. Get a modern PowerPoint  Presentation that is beautifully designed. I hope and I believe that this Template will your Time, Money and Reputation.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EA6E8E-5D99-4108-8207-18D24F7024DF}"/>
              </a:ext>
            </a:extLst>
          </p:cNvPr>
          <p:cNvSpPr txBox="1"/>
          <p:nvPr/>
        </p:nvSpPr>
        <p:spPr>
          <a:xfrm>
            <a:off x="8061884" y="878006"/>
            <a:ext cx="3502464" cy="430887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BF1F34-A4D8-4D29-B2C9-695B2F36400B}"/>
              </a:ext>
            </a:extLst>
          </p:cNvPr>
          <p:cNvSpPr txBox="1"/>
          <p:nvPr/>
        </p:nvSpPr>
        <p:spPr>
          <a:xfrm>
            <a:off x="904127" y="4893489"/>
            <a:ext cx="2467418" cy="430887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LIVE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B223E6-DF1E-4D67-8EDC-21F4FDFB1544}"/>
              </a:ext>
            </a:extLst>
          </p:cNvPr>
          <p:cNvSpPr txBox="1"/>
          <p:nvPr/>
        </p:nvSpPr>
        <p:spPr>
          <a:xfrm>
            <a:off x="904127" y="5880213"/>
            <a:ext cx="2467418" cy="430887"/>
          </a:xfrm>
          <a:prstGeom prst="rect">
            <a:avLst/>
          </a:prstGeom>
          <a:solidFill>
            <a:schemeClr val="accent3"/>
          </a:solidFill>
        </p:spPr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FESTIVAL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37CD64-2EB6-4652-8D61-60076D8B9367}"/>
              </a:ext>
            </a:extLst>
          </p:cNvPr>
          <p:cNvSpPr txBox="1"/>
          <p:nvPr/>
        </p:nvSpPr>
        <p:spPr>
          <a:xfrm>
            <a:off x="904127" y="5386851"/>
            <a:ext cx="2467418" cy="430887"/>
          </a:xfrm>
          <a:prstGeom prst="rect">
            <a:avLst/>
          </a:prstGeom>
          <a:solidFill>
            <a:schemeClr val="accent2"/>
          </a:solidFill>
        </p:spPr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MUSIC 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97A9DE-E33E-4B56-8E0C-B82EA7642E14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</p:sp>
    </p:spTree>
    <p:extLst>
      <p:ext uri="{BB962C8B-B14F-4D97-AF65-F5344CB8AC3E}">
        <p14:creationId xmlns:p14="http://schemas.microsoft.com/office/powerpoint/2010/main" val="18726210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C626B2A-2327-4445-AA4C-49C82C4982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042276"/>
              </p:ext>
            </p:extLst>
          </p:nvPr>
        </p:nvGraphicFramePr>
        <p:xfrm>
          <a:off x="942975" y="3324224"/>
          <a:ext cx="10294205" cy="280987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0588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8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88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88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588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Contents A </a:t>
                      </a:r>
                      <a:endParaRPr lang="ko-KR" altLang="en-US" sz="1400" b="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Contents B </a:t>
                      </a:r>
                      <a:endParaRPr lang="ko-KR" altLang="en-US" sz="1400" b="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Contents C</a:t>
                      </a:r>
                      <a:endParaRPr lang="ko-KR" altLang="en-US" sz="1400" b="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Contents D </a:t>
                      </a:r>
                      <a:endParaRPr lang="ko-KR" altLang="en-US" sz="1400" b="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Contents E</a:t>
                      </a:r>
                      <a:endParaRPr lang="ko-KR" altLang="en-US" sz="1400" b="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Contents F </a:t>
                      </a:r>
                      <a:endParaRPr lang="ko-KR" altLang="en-US" sz="1400" b="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01D05338-A89A-446D-8CDA-F503AA9C0348}"/>
              </a:ext>
            </a:extLst>
          </p:cNvPr>
          <p:cNvSpPr/>
          <p:nvPr/>
        </p:nvSpPr>
        <p:spPr>
          <a:xfrm>
            <a:off x="3020952" y="2451855"/>
            <a:ext cx="2029968" cy="7631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EF4A4A"/>
              </a:solidFill>
              <a:cs typeface="Arial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E9A6160-27E9-48E3-AC53-5E9DEACA3546}"/>
              </a:ext>
            </a:extLst>
          </p:cNvPr>
          <p:cNvSpPr/>
          <p:nvPr/>
        </p:nvSpPr>
        <p:spPr>
          <a:xfrm>
            <a:off x="3621936" y="2010109"/>
            <a:ext cx="828000" cy="828000"/>
          </a:xfrm>
          <a:prstGeom prst="ellipse">
            <a:avLst/>
          </a:prstGeom>
          <a:solidFill>
            <a:schemeClr val="accent1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472DA6-3F39-402F-B443-D745B80DB3B0}"/>
              </a:ext>
            </a:extLst>
          </p:cNvPr>
          <p:cNvSpPr txBox="1"/>
          <p:nvPr/>
        </p:nvSpPr>
        <p:spPr>
          <a:xfrm>
            <a:off x="3497556" y="2866553"/>
            <a:ext cx="1076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Contents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100434-6BDE-4EB6-8182-2276CE20ABFC}"/>
              </a:ext>
            </a:extLst>
          </p:cNvPr>
          <p:cNvSpPr txBox="1"/>
          <p:nvPr/>
        </p:nvSpPr>
        <p:spPr>
          <a:xfrm>
            <a:off x="3651235" y="2224054"/>
            <a:ext cx="76940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40%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888F73-15BC-45FE-90E9-BA8B7C4B538A}"/>
              </a:ext>
            </a:extLst>
          </p:cNvPr>
          <p:cNvSpPr/>
          <p:nvPr/>
        </p:nvSpPr>
        <p:spPr>
          <a:xfrm>
            <a:off x="7141838" y="2464614"/>
            <a:ext cx="2029968" cy="7631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EF4A4A"/>
              </a:solidFill>
              <a:cs typeface="Arial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AB467F0-EE2F-49CC-B79D-283D8C9761AA}"/>
              </a:ext>
            </a:extLst>
          </p:cNvPr>
          <p:cNvSpPr/>
          <p:nvPr/>
        </p:nvSpPr>
        <p:spPr>
          <a:xfrm>
            <a:off x="7742822" y="2010109"/>
            <a:ext cx="828000" cy="828000"/>
          </a:xfrm>
          <a:prstGeom prst="ellipse">
            <a:avLst/>
          </a:prstGeom>
          <a:solidFill>
            <a:schemeClr val="accent3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62ECE1-73F0-415B-A6A2-5BD14330ECB1}"/>
              </a:ext>
            </a:extLst>
          </p:cNvPr>
          <p:cNvSpPr txBox="1"/>
          <p:nvPr/>
        </p:nvSpPr>
        <p:spPr>
          <a:xfrm>
            <a:off x="7618442" y="2866553"/>
            <a:ext cx="1076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Contents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856FDE-A008-4807-8A8E-674BCE16C15D}"/>
              </a:ext>
            </a:extLst>
          </p:cNvPr>
          <p:cNvSpPr txBox="1"/>
          <p:nvPr/>
        </p:nvSpPr>
        <p:spPr>
          <a:xfrm>
            <a:off x="7772121" y="2224054"/>
            <a:ext cx="76940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60%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54C80C-B2D8-42A7-9A7F-D974CF305E48}"/>
              </a:ext>
            </a:extLst>
          </p:cNvPr>
          <p:cNvSpPr/>
          <p:nvPr/>
        </p:nvSpPr>
        <p:spPr>
          <a:xfrm>
            <a:off x="5084343" y="2464614"/>
            <a:ext cx="2029968" cy="7631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EF4A4A"/>
              </a:solidFill>
              <a:cs typeface="Arial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6D1256E-8E23-46A8-95A4-FE2F2D06256B}"/>
              </a:ext>
            </a:extLst>
          </p:cNvPr>
          <p:cNvSpPr/>
          <p:nvPr/>
        </p:nvSpPr>
        <p:spPr>
          <a:xfrm>
            <a:off x="5685327" y="2010109"/>
            <a:ext cx="828000" cy="828000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4586F1-2894-4E06-8609-A9FEA394EEB1}"/>
              </a:ext>
            </a:extLst>
          </p:cNvPr>
          <p:cNvSpPr txBox="1"/>
          <p:nvPr/>
        </p:nvSpPr>
        <p:spPr>
          <a:xfrm>
            <a:off x="5560947" y="2866553"/>
            <a:ext cx="1076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Contents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7966D7-CBD6-4BC0-ACED-8CB9A1C5BC8B}"/>
              </a:ext>
            </a:extLst>
          </p:cNvPr>
          <p:cNvSpPr txBox="1"/>
          <p:nvPr/>
        </p:nvSpPr>
        <p:spPr>
          <a:xfrm>
            <a:off x="5714626" y="2224054"/>
            <a:ext cx="76940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50%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EC8C1EC-1D41-4062-8E70-B5BFCB248B07}"/>
              </a:ext>
            </a:extLst>
          </p:cNvPr>
          <p:cNvSpPr/>
          <p:nvPr/>
        </p:nvSpPr>
        <p:spPr>
          <a:xfrm>
            <a:off x="9202281" y="2464614"/>
            <a:ext cx="2029968" cy="7631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EF4A4A"/>
              </a:solidFill>
              <a:cs typeface="Arial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DB1C4CA-DC2B-438B-BB31-23E0C4F37EA9}"/>
              </a:ext>
            </a:extLst>
          </p:cNvPr>
          <p:cNvSpPr/>
          <p:nvPr/>
        </p:nvSpPr>
        <p:spPr>
          <a:xfrm>
            <a:off x="9803265" y="2010109"/>
            <a:ext cx="828000" cy="828000"/>
          </a:xfrm>
          <a:prstGeom prst="ellipse">
            <a:avLst/>
          </a:prstGeom>
          <a:solidFill>
            <a:schemeClr val="accent4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5DBE73-6300-48AB-ADCF-5F027ED11104}"/>
              </a:ext>
            </a:extLst>
          </p:cNvPr>
          <p:cNvSpPr txBox="1"/>
          <p:nvPr/>
        </p:nvSpPr>
        <p:spPr>
          <a:xfrm>
            <a:off x="9678885" y="2866553"/>
            <a:ext cx="1076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Contents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B65CA2-F895-4AEA-87D2-90B2C7E5A540}"/>
              </a:ext>
            </a:extLst>
          </p:cNvPr>
          <p:cNvSpPr txBox="1"/>
          <p:nvPr/>
        </p:nvSpPr>
        <p:spPr>
          <a:xfrm>
            <a:off x="9832564" y="2224054"/>
            <a:ext cx="76940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70%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9452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59D6F4-996C-4143-8832-56B071227105}"/>
              </a:ext>
            </a:extLst>
          </p:cNvPr>
          <p:cNvSpPr txBox="1"/>
          <p:nvPr/>
        </p:nvSpPr>
        <p:spPr>
          <a:xfrm>
            <a:off x="5936168" y="2072953"/>
            <a:ext cx="428682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spc="-300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Infographic Style</a:t>
            </a:r>
            <a:endParaRPr lang="ko-KR" altLang="en-US" sz="4800" spc="-300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4561C9-4AC8-4C5F-9E6F-E5FF46551151}"/>
              </a:ext>
            </a:extLst>
          </p:cNvPr>
          <p:cNvSpPr txBox="1"/>
          <p:nvPr/>
        </p:nvSpPr>
        <p:spPr>
          <a:xfrm>
            <a:off x="6000707" y="3056295"/>
            <a:ext cx="5244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Easy to change colors, photos and Text.  You can simply impress your audience and add a unique zing and appeal to your Presentations. You can simply impress your audience and add a unique zing and appeal to your Presentations.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909AD52-C234-4B4A-BBFC-2A79A0A42BB2}"/>
              </a:ext>
            </a:extLst>
          </p:cNvPr>
          <p:cNvGrpSpPr/>
          <p:nvPr/>
        </p:nvGrpSpPr>
        <p:grpSpPr>
          <a:xfrm>
            <a:off x="0" y="0"/>
            <a:ext cx="6220672" cy="6858000"/>
            <a:chOff x="0" y="-51192"/>
            <a:chExt cx="6308190" cy="6954485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390E8F1-20E4-4578-A5DF-4899D7E27721}"/>
                </a:ext>
              </a:extLst>
            </p:cNvPr>
            <p:cNvSpPr/>
            <p:nvPr/>
          </p:nvSpPr>
          <p:spPr>
            <a:xfrm>
              <a:off x="0" y="-51192"/>
              <a:ext cx="5234888" cy="6950635"/>
            </a:xfrm>
            <a:custGeom>
              <a:avLst/>
              <a:gdLst>
                <a:gd name="connsiteX0" fmla="*/ 2039351 w 5234888"/>
                <a:gd name="connsiteY0" fmla="*/ 6552899 h 6950635"/>
                <a:gd name="connsiteX1" fmla="*/ 2041300 w 5234888"/>
                <a:gd name="connsiteY1" fmla="*/ 6554850 h 6950635"/>
                <a:gd name="connsiteX2" fmla="*/ 2043251 w 5234888"/>
                <a:gd name="connsiteY2" fmla="*/ 6552899 h 6950635"/>
                <a:gd name="connsiteX3" fmla="*/ 2039351 w 5234888"/>
                <a:gd name="connsiteY3" fmla="*/ 6552899 h 6950635"/>
                <a:gd name="connsiteX4" fmla="*/ 2017904 w 5234888"/>
                <a:gd name="connsiteY4" fmla="*/ 6543151 h 6950635"/>
                <a:gd name="connsiteX5" fmla="*/ 2030090 w 5234888"/>
                <a:gd name="connsiteY5" fmla="*/ 6544613 h 6950635"/>
                <a:gd name="connsiteX6" fmla="*/ 2030290 w 5234888"/>
                <a:gd name="connsiteY6" fmla="*/ 6544834 h 6950635"/>
                <a:gd name="connsiteX7" fmla="*/ 2025703 w 5234888"/>
                <a:gd name="connsiteY7" fmla="*/ 6550950 h 6950635"/>
                <a:gd name="connsiteX8" fmla="*/ 2016930 w 5234888"/>
                <a:gd name="connsiteY8" fmla="*/ 6548026 h 6950635"/>
                <a:gd name="connsiteX9" fmla="*/ 2016201 w 5234888"/>
                <a:gd name="connsiteY9" fmla="*/ 6545840 h 6950635"/>
                <a:gd name="connsiteX10" fmla="*/ 2202887 w 5234888"/>
                <a:gd name="connsiteY10" fmla="*/ 6416647 h 6950635"/>
                <a:gd name="connsiteX11" fmla="*/ 2204130 w 5234888"/>
                <a:gd name="connsiteY11" fmla="*/ 6419376 h 6950635"/>
                <a:gd name="connsiteX12" fmla="*/ 2207025 w 5234888"/>
                <a:gd name="connsiteY12" fmla="*/ 6439817 h 6950635"/>
                <a:gd name="connsiteX13" fmla="*/ 2015955 w 5234888"/>
                <a:gd name="connsiteY13" fmla="*/ 6196107 h 6950635"/>
                <a:gd name="connsiteX14" fmla="*/ 2022778 w 5234888"/>
                <a:gd name="connsiteY14" fmla="*/ 6200980 h 6950635"/>
                <a:gd name="connsiteX15" fmla="*/ 2022829 w 5234888"/>
                <a:gd name="connsiteY15" fmla="*/ 6201539 h 6950635"/>
                <a:gd name="connsiteX16" fmla="*/ 2015955 w 5234888"/>
                <a:gd name="connsiteY16" fmla="*/ 6205854 h 6950635"/>
                <a:gd name="connsiteX17" fmla="*/ 2006243 w 5234888"/>
                <a:gd name="connsiteY17" fmla="*/ 6203884 h 6950635"/>
                <a:gd name="connsiteX18" fmla="*/ 2006207 w 5234888"/>
                <a:gd name="connsiteY18" fmla="*/ 6203662 h 6950635"/>
                <a:gd name="connsiteX19" fmla="*/ 2015955 w 5234888"/>
                <a:gd name="connsiteY19" fmla="*/ 6196107 h 6950635"/>
                <a:gd name="connsiteX20" fmla="*/ 2136836 w 5234888"/>
                <a:gd name="connsiteY20" fmla="*/ 6162961 h 6950635"/>
                <a:gd name="connsiteX21" fmla="*/ 2140735 w 5234888"/>
                <a:gd name="connsiteY21" fmla="*/ 6166861 h 6950635"/>
                <a:gd name="connsiteX22" fmla="*/ 2142684 w 5234888"/>
                <a:gd name="connsiteY22" fmla="*/ 6164912 h 6950635"/>
                <a:gd name="connsiteX23" fmla="*/ 2136836 w 5234888"/>
                <a:gd name="connsiteY23" fmla="*/ 6162961 h 6950635"/>
                <a:gd name="connsiteX24" fmla="*/ 1364760 w 5234888"/>
                <a:gd name="connsiteY24" fmla="*/ 5862709 h 6950635"/>
                <a:gd name="connsiteX25" fmla="*/ 1364760 w 5234888"/>
                <a:gd name="connsiteY25" fmla="*/ 5913401 h 6950635"/>
                <a:gd name="connsiteX26" fmla="*/ 1386205 w 5234888"/>
                <a:gd name="connsiteY26" fmla="*/ 5954346 h 6950635"/>
                <a:gd name="connsiteX27" fmla="*/ 1432998 w 5234888"/>
                <a:gd name="connsiteY27" fmla="*/ 6073276 h 6950635"/>
                <a:gd name="connsiteX28" fmla="*/ 1434948 w 5234888"/>
                <a:gd name="connsiteY28" fmla="*/ 6079126 h 6950635"/>
                <a:gd name="connsiteX29" fmla="*/ 1464193 w 5234888"/>
                <a:gd name="connsiteY29" fmla="*/ 6172711 h 6950635"/>
                <a:gd name="connsiteX30" fmla="*/ 1462244 w 5234888"/>
                <a:gd name="connsiteY30" fmla="*/ 6180510 h 6950635"/>
                <a:gd name="connsiteX31" fmla="*/ 1466143 w 5234888"/>
                <a:gd name="connsiteY31" fmla="*/ 6170760 h 6950635"/>
                <a:gd name="connsiteX32" fmla="*/ 1470043 w 5234888"/>
                <a:gd name="connsiteY32" fmla="*/ 6190257 h 6950635"/>
                <a:gd name="connsiteX33" fmla="*/ 1489540 w 5234888"/>
                <a:gd name="connsiteY33" fmla="*/ 6221452 h 6950635"/>
                <a:gd name="connsiteX34" fmla="*/ 1503186 w 5234888"/>
                <a:gd name="connsiteY34" fmla="*/ 6242900 h 6950635"/>
                <a:gd name="connsiteX35" fmla="*/ 1501238 w 5234888"/>
                <a:gd name="connsiteY35" fmla="*/ 6200006 h 6950635"/>
                <a:gd name="connsiteX36" fmla="*/ 1481741 w 5234888"/>
                <a:gd name="connsiteY36" fmla="*/ 6149315 h 6950635"/>
                <a:gd name="connsiteX37" fmla="*/ 1458345 w 5234888"/>
                <a:gd name="connsiteY37" fmla="*/ 6081074 h 6950635"/>
                <a:gd name="connsiteX38" fmla="*/ 1423250 w 5234888"/>
                <a:gd name="connsiteY38" fmla="*/ 5989440 h 6950635"/>
                <a:gd name="connsiteX39" fmla="*/ 1364760 w 5234888"/>
                <a:gd name="connsiteY39" fmla="*/ 5862709 h 6950635"/>
                <a:gd name="connsiteX40" fmla="*/ 1633816 w 5234888"/>
                <a:gd name="connsiteY40" fmla="*/ 5576106 h 6950635"/>
                <a:gd name="connsiteX41" fmla="*/ 1659161 w 5234888"/>
                <a:gd name="connsiteY41" fmla="*/ 5648244 h 6950635"/>
                <a:gd name="connsiteX42" fmla="*/ 1778093 w 5234888"/>
                <a:gd name="connsiteY42" fmla="*/ 5958245 h 6950635"/>
                <a:gd name="connsiteX43" fmla="*/ 1819036 w 5234888"/>
                <a:gd name="connsiteY43" fmla="*/ 6065477 h 6950635"/>
                <a:gd name="connsiteX44" fmla="*/ 1856081 w 5234888"/>
                <a:gd name="connsiteY44" fmla="*/ 6196107 h 6950635"/>
                <a:gd name="connsiteX45" fmla="*/ 1891175 w 5234888"/>
                <a:gd name="connsiteY45" fmla="*/ 6322836 h 6950635"/>
                <a:gd name="connsiteX46" fmla="*/ 1920420 w 5234888"/>
                <a:gd name="connsiteY46" fmla="*/ 6420320 h 6950635"/>
                <a:gd name="connsiteX47" fmla="*/ 1932118 w 5234888"/>
                <a:gd name="connsiteY47" fmla="*/ 6482710 h 6950635"/>
                <a:gd name="connsiteX48" fmla="*/ 1941867 w 5234888"/>
                <a:gd name="connsiteY48" fmla="*/ 6541201 h 6950635"/>
                <a:gd name="connsiteX49" fmla="*/ 1943816 w 5234888"/>
                <a:gd name="connsiteY49" fmla="*/ 6543151 h 6950635"/>
                <a:gd name="connsiteX50" fmla="*/ 1971111 w 5234888"/>
                <a:gd name="connsiteY50" fmla="*/ 6626987 h 6950635"/>
                <a:gd name="connsiteX51" fmla="*/ 1984760 w 5234888"/>
                <a:gd name="connsiteY51" fmla="*/ 6640636 h 6950635"/>
                <a:gd name="connsiteX52" fmla="*/ 1996458 w 5234888"/>
                <a:gd name="connsiteY52" fmla="*/ 6628938 h 6950635"/>
                <a:gd name="connsiteX53" fmla="*/ 1988660 w 5234888"/>
                <a:gd name="connsiteY53" fmla="*/ 6589944 h 6950635"/>
                <a:gd name="connsiteX54" fmla="*/ 1980861 w 5234888"/>
                <a:gd name="connsiteY54" fmla="*/ 6576295 h 6950635"/>
                <a:gd name="connsiteX55" fmla="*/ 1978910 w 5234888"/>
                <a:gd name="connsiteY55" fmla="*/ 6543151 h 6950635"/>
                <a:gd name="connsiteX56" fmla="*/ 1980861 w 5234888"/>
                <a:gd name="connsiteY56" fmla="*/ 6541201 h 6950635"/>
                <a:gd name="connsiteX57" fmla="*/ 1978910 w 5234888"/>
                <a:gd name="connsiteY57" fmla="*/ 6537301 h 6950635"/>
                <a:gd name="connsiteX58" fmla="*/ 1957465 w 5234888"/>
                <a:gd name="connsiteY58" fmla="*/ 6447616 h 6950635"/>
                <a:gd name="connsiteX59" fmla="*/ 1961364 w 5234888"/>
                <a:gd name="connsiteY59" fmla="*/ 6443716 h 6950635"/>
                <a:gd name="connsiteX60" fmla="*/ 1959413 w 5234888"/>
                <a:gd name="connsiteY60" fmla="*/ 6441768 h 6950635"/>
                <a:gd name="connsiteX61" fmla="*/ 1957465 w 5234888"/>
                <a:gd name="connsiteY61" fmla="*/ 6447616 h 6950635"/>
                <a:gd name="connsiteX62" fmla="*/ 1947715 w 5234888"/>
                <a:gd name="connsiteY62" fmla="*/ 6437868 h 6950635"/>
                <a:gd name="connsiteX63" fmla="*/ 1937968 w 5234888"/>
                <a:gd name="connsiteY63" fmla="*/ 6398875 h 6950635"/>
                <a:gd name="connsiteX64" fmla="*/ 1941867 w 5234888"/>
                <a:gd name="connsiteY64" fmla="*/ 6400823 h 6950635"/>
                <a:gd name="connsiteX65" fmla="*/ 1939916 w 5234888"/>
                <a:gd name="connsiteY65" fmla="*/ 6396924 h 6950635"/>
                <a:gd name="connsiteX66" fmla="*/ 1916520 w 5234888"/>
                <a:gd name="connsiteY66" fmla="*/ 6315037 h 6950635"/>
                <a:gd name="connsiteX67" fmla="*/ 1912621 w 5234888"/>
                <a:gd name="connsiteY67" fmla="*/ 6309189 h 6950635"/>
                <a:gd name="connsiteX68" fmla="*/ 1879477 w 5234888"/>
                <a:gd name="connsiteY68" fmla="*/ 6201955 h 6950635"/>
                <a:gd name="connsiteX69" fmla="*/ 1856081 w 5234888"/>
                <a:gd name="connsiteY69" fmla="*/ 6123968 h 6950635"/>
                <a:gd name="connsiteX70" fmla="*/ 1850231 w 5234888"/>
                <a:gd name="connsiteY70" fmla="*/ 6106421 h 6950635"/>
                <a:gd name="connsiteX71" fmla="*/ 1836584 w 5234888"/>
                <a:gd name="connsiteY71" fmla="*/ 6061578 h 6950635"/>
                <a:gd name="connsiteX72" fmla="*/ 1783941 w 5234888"/>
                <a:gd name="connsiteY72" fmla="*/ 5919251 h 6950635"/>
                <a:gd name="connsiteX73" fmla="*/ 1754697 w 5234888"/>
                <a:gd name="connsiteY73" fmla="*/ 5835414 h 6950635"/>
                <a:gd name="connsiteX74" fmla="*/ 1702055 w 5234888"/>
                <a:gd name="connsiteY74" fmla="*/ 5716484 h 6950635"/>
                <a:gd name="connsiteX75" fmla="*/ 1649414 w 5234888"/>
                <a:gd name="connsiteY75" fmla="*/ 5585854 h 6950635"/>
                <a:gd name="connsiteX76" fmla="*/ 1633816 w 5234888"/>
                <a:gd name="connsiteY76" fmla="*/ 5576106 h 6950635"/>
                <a:gd name="connsiteX77" fmla="*/ 1625774 w 5234888"/>
                <a:gd name="connsiteY77" fmla="*/ 5546861 h 6950635"/>
                <a:gd name="connsiteX78" fmla="*/ 1614320 w 5234888"/>
                <a:gd name="connsiteY78" fmla="*/ 5550760 h 6950635"/>
                <a:gd name="connsiteX79" fmla="*/ 1635765 w 5234888"/>
                <a:gd name="connsiteY79" fmla="*/ 5566357 h 6950635"/>
                <a:gd name="connsiteX80" fmla="*/ 1635765 w 5234888"/>
                <a:gd name="connsiteY80" fmla="*/ 5554659 h 6950635"/>
                <a:gd name="connsiteX81" fmla="*/ 1625774 w 5234888"/>
                <a:gd name="connsiteY81" fmla="*/ 5546861 h 6950635"/>
                <a:gd name="connsiteX82" fmla="*/ 1588973 w 5234888"/>
                <a:gd name="connsiteY82" fmla="*/ 5470823 h 6950635"/>
                <a:gd name="connsiteX83" fmla="*/ 1583125 w 5234888"/>
                <a:gd name="connsiteY83" fmla="*/ 5474723 h 6950635"/>
                <a:gd name="connsiteX84" fmla="*/ 1612369 w 5234888"/>
                <a:gd name="connsiteY84" fmla="*/ 5535162 h 6950635"/>
                <a:gd name="connsiteX85" fmla="*/ 1622118 w 5234888"/>
                <a:gd name="connsiteY85" fmla="*/ 5537113 h 6950635"/>
                <a:gd name="connsiteX86" fmla="*/ 1622118 w 5234888"/>
                <a:gd name="connsiteY86" fmla="*/ 5527363 h 6950635"/>
                <a:gd name="connsiteX87" fmla="*/ 1588973 w 5234888"/>
                <a:gd name="connsiteY87" fmla="*/ 5470823 h 6950635"/>
                <a:gd name="connsiteX88" fmla="*/ 1951615 w 5234888"/>
                <a:gd name="connsiteY88" fmla="*/ 5437678 h 6950635"/>
                <a:gd name="connsiteX89" fmla="*/ 1955514 w 5234888"/>
                <a:gd name="connsiteY89" fmla="*/ 5439628 h 6950635"/>
                <a:gd name="connsiteX90" fmla="*/ 1951615 w 5234888"/>
                <a:gd name="connsiteY90" fmla="*/ 5441577 h 6950635"/>
                <a:gd name="connsiteX91" fmla="*/ 1949666 w 5234888"/>
                <a:gd name="connsiteY91" fmla="*/ 5439628 h 6950635"/>
                <a:gd name="connsiteX92" fmla="*/ 1951615 w 5234888"/>
                <a:gd name="connsiteY92" fmla="*/ 5437678 h 6950635"/>
                <a:gd name="connsiteX93" fmla="*/ 1984760 w 5234888"/>
                <a:gd name="connsiteY93" fmla="*/ 5243928 h 6950635"/>
                <a:gd name="connsiteX94" fmla="*/ 1978910 w 5234888"/>
                <a:gd name="connsiteY94" fmla="*/ 5244660 h 6950635"/>
                <a:gd name="connsiteX95" fmla="*/ 1982810 w 5234888"/>
                <a:gd name="connsiteY95" fmla="*/ 5256358 h 6950635"/>
                <a:gd name="connsiteX96" fmla="*/ 1984760 w 5234888"/>
                <a:gd name="connsiteY96" fmla="*/ 5250508 h 6950635"/>
                <a:gd name="connsiteX97" fmla="*/ 1984760 w 5234888"/>
                <a:gd name="connsiteY97" fmla="*/ 5243928 h 6950635"/>
                <a:gd name="connsiteX98" fmla="*/ 1723502 w 5234888"/>
                <a:gd name="connsiteY98" fmla="*/ 5076986 h 6950635"/>
                <a:gd name="connsiteX99" fmla="*/ 1741048 w 5234888"/>
                <a:gd name="connsiteY99" fmla="*/ 5094533 h 6950635"/>
                <a:gd name="connsiteX100" fmla="*/ 1723502 w 5234888"/>
                <a:gd name="connsiteY100" fmla="*/ 5076986 h 6950635"/>
                <a:gd name="connsiteX101" fmla="*/ 1875578 w 5234888"/>
                <a:gd name="connsiteY101" fmla="*/ 4714345 h 6950635"/>
                <a:gd name="connsiteX102" fmla="*/ 1877526 w 5234888"/>
                <a:gd name="connsiteY102" fmla="*/ 4718244 h 6950635"/>
                <a:gd name="connsiteX103" fmla="*/ 1873627 w 5234888"/>
                <a:gd name="connsiteY103" fmla="*/ 4722143 h 6950635"/>
                <a:gd name="connsiteX104" fmla="*/ 1871678 w 5234888"/>
                <a:gd name="connsiteY104" fmla="*/ 4716293 h 6950635"/>
                <a:gd name="connsiteX105" fmla="*/ 1875578 w 5234888"/>
                <a:gd name="connsiteY105" fmla="*/ 4714345 h 6950635"/>
                <a:gd name="connsiteX106" fmla="*/ 4572784 w 5234888"/>
                <a:gd name="connsiteY106" fmla="*/ 2451547 h 6950635"/>
                <a:gd name="connsiteX107" fmla="*/ 4575894 w 5234888"/>
                <a:gd name="connsiteY107" fmla="*/ 2456606 h 6950635"/>
                <a:gd name="connsiteX108" fmla="*/ 4570046 w 5234888"/>
                <a:gd name="connsiteY108" fmla="*/ 2454656 h 6950635"/>
                <a:gd name="connsiteX109" fmla="*/ 4571995 w 5234888"/>
                <a:gd name="connsiteY109" fmla="*/ 2452707 h 6950635"/>
                <a:gd name="connsiteX110" fmla="*/ 4772814 w 5234888"/>
                <a:gd name="connsiteY110" fmla="*/ 1883398 h 6950635"/>
                <a:gd name="connsiteX111" fmla="*/ 4774762 w 5234888"/>
                <a:gd name="connsiteY111" fmla="*/ 1885347 h 6950635"/>
                <a:gd name="connsiteX112" fmla="*/ 4772814 w 5234888"/>
                <a:gd name="connsiteY112" fmla="*/ 1889247 h 6950635"/>
                <a:gd name="connsiteX113" fmla="*/ 4770863 w 5234888"/>
                <a:gd name="connsiteY113" fmla="*/ 1885347 h 6950635"/>
                <a:gd name="connsiteX114" fmla="*/ 4772814 w 5234888"/>
                <a:gd name="connsiteY114" fmla="*/ 1883398 h 6950635"/>
                <a:gd name="connsiteX115" fmla="*/ 4833253 w 5234888"/>
                <a:gd name="connsiteY115" fmla="*/ 1629939 h 6950635"/>
                <a:gd name="connsiteX116" fmla="*/ 4831304 w 5234888"/>
                <a:gd name="connsiteY116" fmla="*/ 1631888 h 6950635"/>
                <a:gd name="connsiteX117" fmla="*/ 4831304 w 5234888"/>
                <a:gd name="connsiteY117" fmla="*/ 1635787 h 6950635"/>
                <a:gd name="connsiteX118" fmla="*/ 4835204 w 5234888"/>
                <a:gd name="connsiteY118" fmla="*/ 1633838 h 6950635"/>
                <a:gd name="connsiteX119" fmla="*/ 4833253 w 5234888"/>
                <a:gd name="connsiteY119" fmla="*/ 1629939 h 6950635"/>
                <a:gd name="connsiteX120" fmla="*/ 4811807 w 5234888"/>
                <a:gd name="connsiteY120" fmla="*/ 1610442 h 6950635"/>
                <a:gd name="connsiteX121" fmla="*/ 4813756 w 5234888"/>
                <a:gd name="connsiteY121" fmla="*/ 1629939 h 6950635"/>
                <a:gd name="connsiteX122" fmla="*/ 4811807 w 5234888"/>
                <a:gd name="connsiteY122" fmla="*/ 1610442 h 6950635"/>
                <a:gd name="connsiteX123" fmla="*/ 5094511 w 5234888"/>
                <a:gd name="connsiteY123" fmla="*/ 1590945 h 6950635"/>
                <a:gd name="connsiteX124" fmla="*/ 5088663 w 5234888"/>
                <a:gd name="connsiteY124" fmla="*/ 1592894 h 6950635"/>
                <a:gd name="connsiteX125" fmla="*/ 5098410 w 5234888"/>
                <a:gd name="connsiteY125" fmla="*/ 1592894 h 6950635"/>
                <a:gd name="connsiteX126" fmla="*/ 5094511 w 5234888"/>
                <a:gd name="connsiteY126" fmla="*/ 1590945 h 6950635"/>
                <a:gd name="connsiteX127" fmla="*/ 4814843 w 5234888"/>
                <a:gd name="connsiteY127" fmla="*/ 1579470 h 6950635"/>
                <a:gd name="connsiteX128" fmla="*/ 4815707 w 5234888"/>
                <a:gd name="connsiteY128" fmla="*/ 1581196 h 6950635"/>
                <a:gd name="connsiteX129" fmla="*/ 4814293 w 5234888"/>
                <a:gd name="connsiteY129" fmla="*/ 1580490 h 6950635"/>
                <a:gd name="connsiteX130" fmla="*/ 534192 w 5234888"/>
                <a:gd name="connsiteY130" fmla="*/ 1528067 h 6950635"/>
                <a:gd name="connsiteX131" fmla="*/ 502998 w 5234888"/>
                <a:gd name="connsiteY131" fmla="*/ 1534403 h 6950635"/>
                <a:gd name="connsiteX132" fmla="*/ 565388 w 5234888"/>
                <a:gd name="connsiteY132" fmla="*/ 1530504 h 6950635"/>
                <a:gd name="connsiteX133" fmla="*/ 534192 w 5234888"/>
                <a:gd name="connsiteY133" fmla="*/ 1528067 h 6950635"/>
                <a:gd name="connsiteX134" fmla="*/ 481550 w 5234888"/>
                <a:gd name="connsiteY134" fmla="*/ 1518806 h 6950635"/>
                <a:gd name="connsiteX135" fmla="*/ 481550 w 5234888"/>
                <a:gd name="connsiteY135" fmla="*/ 1522705 h 6950635"/>
                <a:gd name="connsiteX136" fmla="*/ 485449 w 5234888"/>
                <a:gd name="connsiteY136" fmla="*/ 1522705 h 6950635"/>
                <a:gd name="connsiteX137" fmla="*/ 483501 w 5234888"/>
                <a:gd name="connsiteY137" fmla="*/ 1520757 h 6950635"/>
                <a:gd name="connsiteX138" fmla="*/ 481550 w 5234888"/>
                <a:gd name="connsiteY138" fmla="*/ 1518806 h 6950635"/>
                <a:gd name="connsiteX139" fmla="*/ 832251 w 5234888"/>
                <a:gd name="connsiteY139" fmla="*/ 1458366 h 6950635"/>
                <a:gd name="connsiteX140" fmla="*/ 824695 w 5234888"/>
                <a:gd name="connsiteY140" fmla="*/ 1458367 h 6950635"/>
                <a:gd name="connsiteX141" fmla="*/ 777903 w 5234888"/>
                <a:gd name="connsiteY141" fmla="*/ 1479812 h 6950635"/>
                <a:gd name="connsiteX142" fmla="*/ 764256 w 5234888"/>
                <a:gd name="connsiteY142" fmla="*/ 1477863 h 6950635"/>
                <a:gd name="connsiteX143" fmla="*/ 758406 w 5234888"/>
                <a:gd name="connsiteY143" fmla="*/ 1470065 h 6950635"/>
                <a:gd name="connsiteX144" fmla="*/ 692116 w 5234888"/>
                <a:gd name="connsiteY144" fmla="*/ 1491510 h 6950635"/>
                <a:gd name="connsiteX145" fmla="*/ 596583 w 5234888"/>
                <a:gd name="connsiteY145" fmla="*/ 1516857 h 6950635"/>
                <a:gd name="connsiteX146" fmla="*/ 577086 w 5234888"/>
                <a:gd name="connsiteY146" fmla="*/ 1530504 h 6950635"/>
                <a:gd name="connsiteX147" fmla="*/ 711613 w 5234888"/>
                <a:gd name="connsiteY147" fmla="*/ 1507108 h 6950635"/>
                <a:gd name="connsiteX148" fmla="*/ 844192 w 5234888"/>
                <a:gd name="connsiteY148" fmla="*/ 1464215 h 6950635"/>
                <a:gd name="connsiteX149" fmla="*/ 832251 w 5234888"/>
                <a:gd name="connsiteY149" fmla="*/ 1458366 h 6950635"/>
                <a:gd name="connsiteX150" fmla="*/ 803250 w 5234888"/>
                <a:gd name="connsiteY150" fmla="*/ 1450568 h 6950635"/>
                <a:gd name="connsiteX151" fmla="*/ 801299 w 5234888"/>
                <a:gd name="connsiteY151" fmla="*/ 1452517 h 6950635"/>
                <a:gd name="connsiteX152" fmla="*/ 801299 w 5234888"/>
                <a:gd name="connsiteY152" fmla="*/ 1456416 h 6950635"/>
                <a:gd name="connsiteX153" fmla="*/ 805198 w 5234888"/>
                <a:gd name="connsiteY153" fmla="*/ 1454467 h 6950635"/>
                <a:gd name="connsiteX154" fmla="*/ 803250 w 5234888"/>
                <a:gd name="connsiteY154" fmla="*/ 1450568 h 6950635"/>
                <a:gd name="connsiteX155" fmla="*/ 789601 w 5234888"/>
                <a:gd name="connsiteY155" fmla="*/ 1448617 h 6950635"/>
                <a:gd name="connsiteX156" fmla="*/ 787652 w 5234888"/>
                <a:gd name="connsiteY156" fmla="*/ 1452517 h 6950635"/>
                <a:gd name="connsiteX157" fmla="*/ 789601 w 5234888"/>
                <a:gd name="connsiteY157" fmla="*/ 1450568 h 6950635"/>
                <a:gd name="connsiteX158" fmla="*/ 789601 w 5234888"/>
                <a:gd name="connsiteY158" fmla="*/ 1448617 h 6950635"/>
                <a:gd name="connsiteX159" fmla="*/ 4924889 w 5234888"/>
                <a:gd name="connsiteY159" fmla="*/ 1259498 h 6950635"/>
                <a:gd name="connsiteX160" fmla="*/ 4934637 w 5234888"/>
                <a:gd name="connsiteY160" fmla="*/ 1294593 h 6950635"/>
                <a:gd name="connsiteX161" fmla="*/ 4942435 w 5234888"/>
                <a:gd name="connsiteY161" fmla="*/ 1300441 h 6950635"/>
                <a:gd name="connsiteX162" fmla="*/ 4948285 w 5234888"/>
                <a:gd name="connsiteY162" fmla="*/ 1290693 h 6950635"/>
                <a:gd name="connsiteX163" fmla="*/ 4924889 w 5234888"/>
                <a:gd name="connsiteY163" fmla="*/ 1259498 h 6950635"/>
                <a:gd name="connsiteX164" fmla="*/ 5063316 w 5234888"/>
                <a:gd name="connsiteY164" fmla="*/ 1214655 h 6950635"/>
                <a:gd name="connsiteX165" fmla="*/ 5065267 w 5234888"/>
                <a:gd name="connsiteY165" fmla="*/ 1234152 h 6950635"/>
                <a:gd name="connsiteX166" fmla="*/ 5073065 w 5234888"/>
                <a:gd name="connsiteY166" fmla="*/ 1234152 h 6950635"/>
                <a:gd name="connsiteX167" fmla="*/ 5063316 w 5234888"/>
                <a:gd name="connsiteY167" fmla="*/ 1214655 h 6950635"/>
                <a:gd name="connsiteX168" fmla="*/ 4997027 w 5234888"/>
                <a:gd name="connsiteY168" fmla="*/ 1046981 h 6950635"/>
                <a:gd name="connsiteX169" fmla="*/ 5000926 w 5234888"/>
                <a:gd name="connsiteY169" fmla="*/ 1060630 h 6950635"/>
                <a:gd name="connsiteX170" fmla="*/ 5008725 w 5234888"/>
                <a:gd name="connsiteY170" fmla="*/ 1068429 h 6950635"/>
                <a:gd name="connsiteX171" fmla="*/ 5020423 w 5234888"/>
                <a:gd name="connsiteY171" fmla="*/ 1109371 h 6950635"/>
                <a:gd name="connsiteX172" fmla="*/ 5026273 w 5234888"/>
                <a:gd name="connsiteY172" fmla="*/ 1119121 h 6950635"/>
                <a:gd name="connsiteX173" fmla="*/ 5030172 w 5234888"/>
                <a:gd name="connsiteY173" fmla="*/ 1109371 h 6950635"/>
                <a:gd name="connsiteX174" fmla="*/ 5010675 w 5234888"/>
                <a:gd name="connsiteY174" fmla="*/ 1066478 h 6950635"/>
                <a:gd name="connsiteX175" fmla="*/ 5002877 w 5234888"/>
                <a:gd name="connsiteY175" fmla="*/ 1058680 h 6950635"/>
                <a:gd name="connsiteX176" fmla="*/ 4997027 w 5234888"/>
                <a:gd name="connsiteY176" fmla="*/ 1046981 h 6950635"/>
                <a:gd name="connsiteX177" fmla="*/ 4969731 w 5234888"/>
                <a:gd name="connsiteY177" fmla="*/ 898805 h 6950635"/>
                <a:gd name="connsiteX178" fmla="*/ 4967782 w 5234888"/>
                <a:gd name="connsiteY178" fmla="*/ 900756 h 6950635"/>
                <a:gd name="connsiteX179" fmla="*/ 4971682 w 5234888"/>
                <a:gd name="connsiteY179" fmla="*/ 902705 h 6950635"/>
                <a:gd name="connsiteX180" fmla="*/ 4971438 w 5234888"/>
                <a:gd name="connsiteY180" fmla="*/ 907579 h 6950635"/>
                <a:gd name="connsiteX181" fmla="*/ 4972818 w 5234888"/>
                <a:gd name="connsiteY181" fmla="*/ 907254 h 6950635"/>
                <a:gd name="connsiteX182" fmla="*/ 4973630 w 5234888"/>
                <a:gd name="connsiteY182" fmla="*/ 910503 h 6950635"/>
                <a:gd name="connsiteX183" fmla="*/ 4976265 w 5234888"/>
                <a:gd name="connsiteY183" fmla="*/ 914125 h 6950635"/>
                <a:gd name="connsiteX184" fmla="*/ 4977530 w 5234888"/>
                <a:gd name="connsiteY184" fmla="*/ 928052 h 6950635"/>
                <a:gd name="connsiteX185" fmla="*/ 4998977 w 5234888"/>
                <a:gd name="connsiteY185" fmla="*/ 972893 h 6950635"/>
                <a:gd name="connsiteX186" fmla="*/ 4991179 w 5234888"/>
                <a:gd name="connsiteY186" fmla="*/ 994341 h 6950635"/>
                <a:gd name="connsiteX187" fmla="*/ 5039920 w 5234888"/>
                <a:gd name="connsiteY187" fmla="*/ 1078176 h 6950635"/>
                <a:gd name="connsiteX188" fmla="*/ 5043819 w 5234888"/>
                <a:gd name="connsiteY188" fmla="*/ 1082076 h 6950635"/>
                <a:gd name="connsiteX189" fmla="*/ 5045770 w 5234888"/>
                <a:gd name="connsiteY189" fmla="*/ 1082076 h 6950635"/>
                <a:gd name="connsiteX190" fmla="*/ 5039920 w 5234888"/>
                <a:gd name="connsiteY190" fmla="*/ 1078176 h 6950635"/>
                <a:gd name="connsiteX191" fmla="*/ 5018474 w 5234888"/>
                <a:gd name="connsiteY191" fmla="*/ 1002140 h 6950635"/>
                <a:gd name="connsiteX192" fmla="*/ 4998977 w 5234888"/>
                <a:gd name="connsiteY192" fmla="*/ 972893 h 6950635"/>
                <a:gd name="connsiteX193" fmla="*/ 5004582 w 5234888"/>
                <a:gd name="connsiteY193" fmla="*/ 974356 h 6950635"/>
                <a:gd name="connsiteX194" fmla="*/ 5005083 w 5234888"/>
                <a:gd name="connsiteY194" fmla="*/ 974887 h 6950635"/>
                <a:gd name="connsiteX195" fmla="*/ 5006776 w 5234888"/>
                <a:gd name="connsiteY195" fmla="*/ 980692 h 6950635"/>
                <a:gd name="connsiteX196" fmla="*/ 5009700 w 5234888"/>
                <a:gd name="connsiteY196" fmla="*/ 981667 h 6950635"/>
                <a:gd name="connsiteX197" fmla="*/ 5010675 w 5234888"/>
                <a:gd name="connsiteY197" fmla="*/ 984592 h 6950635"/>
                <a:gd name="connsiteX198" fmla="*/ 5012624 w 5234888"/>
                <a:gd name="connsiteY198" fmla="*/ 982643 h 6950635"/>
                <a:gd name="connsiteX199" fmla="*/ 5009700 w 5234888"/>
                <a:gd name="connsiteY199" fmla="*/ 981667 h 6950635"/>
                <a:gd name="connsiteX200" fmla="*/ 5008725 w 5234888"/>
                <a:gd name="connsiteY200" fmla="*/ 978743 h 6950635"/>
                <a:gd name="connsiteX201" fmla="*/ 5005083 w 5234888"/>
                <a:gd name="connsiteY201" fmla="*/ 974887 h 6950635"/>
                <a:gd name="connsiteX202" fmla="*/ 4998246 w 5234888"/>
                <a:gd name="connsiteY202" fmla="*/ 951447 h 6950635"/>
                <a:gd name="connsiteX203" fmla="*/ 4979480 w 5234888"/>
                <a:gd name="connsiteY203" fmla="*/ 928052 h 6950635"/>
                <a:gd name="connsiteX204" fmla="*/ 4979480 w 5234888"/>
                <a:gd name="connsiteY204" fmla="*/ 918546 h 6950635"/>
                <a:gd name="connsiteX205" fmla="*/ 4976265 w 5234888"/>
                <a:gd name="connsiteY205" fmla="*/ 914125 h 6950635"/>
                <a:gd name="connsiteX206" fmla="*/ 4975581 w 5234888"/>
                <a:gd name="connsiteY206" fmla="*/ 906604 h 6950635"/>
                <a:gd name="connsiteX207" fmla="*/ 4972818 w 5234888"/>
                <a:gd name="connsiteY207" fmla="*/ 907254 h 6950635"/>
                <a:gd name="connsiteX208" fmla="*/ 4971682 w 5234888"/>
                <a:gd name="connsiteY208" fmla="*/ 902705 h 6950635"/>
                <a:gd name="connsiteX209" fmla="*/ 4969731 w 5234888"/>
                <a:gd name="connsiteY209" fmla="*/ 898805 h 6950635"/>
                <a:gd name="connsiteX210" fmla="*/ 619979 w 5234888"/>
                <a:gd name="connsiteY210" fmla="*/ 750629 h 6950635"/>
                <a:gd name="connsiteX211" fmla="*/ 618028 w 5234888"/>
                <a:gd name="connsiteY211" fmla="*/ 752580 h 6950635"/>
                <a:gd name="connsiteX212" fmla="*/ 619979 w 5234888"/>
                <a:gd name="connsiteY212" fmla="*/ 754528 h 6950635"/>
                <a:gd name="connsiteX213" fmla="*/ 621928 w 5234888"/>
                <a:gd name="connsiteY213" fmla="*/ 754528 h 6950635"/>
                <a:gd name="connsiteX214" fmla="*/ 619979 w 5234888"/>
                <a:gd name="connsiteY214" fmla="*/ 750629 h 6950635"/>
                <a:gd name="connsiteX215" fmla="*/ 621928 w 5234888"/>
                <a:gd name="connsiteY215" fmla="*/ 736982 h 6950635"/>
                <a:gd name="connsiteX216" fmla="*/ 619979 w 5234888"/>
                <a:gd name="connsiteY216" fmla="*/ 738931 h 6950635"/>
                <a:gd name="connsiteX217" fmla="*/ 621928 w 5234888"/>
                <a:gd name="connsiteY217" fmla="*/ 738931 h 6950635"/>
                <a:gd name="connsiteX218" fmla="*/ 621928 w 5234888"/>
                <a:gd name="connsiteY218" fmla="*/ 736982 h 6950635"/>
                <a:gd name="connsiteX219" fmla="*/ 844192 w 5234888"/>
                <a:gd name="connsiteY219" fmla="*/ 0 h 6950635"/>
                <a:gd name="connsiteX220" fmla="*/ 4152813 w 5234888"/>
                <a:gd name="connsiteY220" fmla="*/ 0 h 6950635"/>
                <a:gd name="connsiteX221" fmla="*/ 4195706 w 5234888"/>
                <a:gd name="connsiteY221" fmla="*/ 77988 h 6950635"/>
                <a:gd name="connsiteX222" fmla="*/ 4232749 w 5234888"/>
                <a:gd name="connsiteY222" fmla="*/ 113082 h 6950635"/>
                <a:gd name="connsiteX223" fmla="*/ 4273694 w 5234888"/>
                <a:gd name="connsiteY223" fmla="*/ 154025 h 6950635"/>
                <a:gd name="connsiteX224" fmla="*/ 4236648 w 5234888"/>
                <a:gd name="connsiteY224" fmla="*/ 185220 h 6950635"/>
                <a:gd name="connsiteX225" fmla="*/ 4250297 w 5234888"/>
                <a:gd name="connsiteY225" fmla="*/ 193018 h 6950635"/>
                <a:gd name="connsiteX226" fmla="*/ 4322435 w 5234888"/>
                <a:gd name="connsiteY226" fmla="*/ 233963 h 6950635"/>
                <a:gd name="connsiteX227" fmla="*/ 4369227 w 5234888"/>
                <a:gd name="connsiteY227" fmla="*/ 255408 h 6950635"/>
                <a:gd name="connsiteX228" fmla="*/ 4663631 w 5234888"/>
                <a:gd name="connsiteY228" fmla="*/ 280755 h 6950635"/>
                <a:gd name="connsiteX229" fmla="*/ 4780612 w 5234888"/>
                <a:gd name="connsiteY229" fmla="*/ 288554 h 6950635"/>
                <a:gd name="connsiteX230" fmla="*/ 4913191 w 5234888"/>
                <a:gd name="connsiteY230" fmla="*/ 296353 h 6950635"/>
                <a:gd name="connsiteX231" fmla="*/ 5016523 w 5234888"/>
                <a:gd name="connsiteY231" fmla="*/ 304152 h 6950635"/>
                <a:gd name="connsiteX232" fmla="*/ 5014575 w 5234888"/>
                <a:gd name="connsiteY232" fmla="*/ 347045 h 6950635"/>
                <a:gd name="connsiteX233" fmla="*/ 4950234 w 5234888"/>
                <a:gd name="connsiteY233" fmla="*/ 352893 h 6950635"/>
                <a:gd name="connsiteX234" fmla="*/ 4866399 w 5234888"/>
                <a:gd name="connsiteY234" fmla="*/ 364591 h 6950635"/>
                <a:gd name="connsiteX235" fmla="*/ 4993127 w 5234888"/>
                <a:gd name="connsiteY235" fmla="*/ 372390 h 6950635"/>
                <a:gd name="connsiteX236" fmla="*/ 5004825 w 5234888"/>
                <a:gd name="connsiteY236" fmla="*/ 378240 h 6950635"/>
                <a:gd name="connsiteX237" fmla="*/ 5000926 w 5234888"/>
                <a:gd name="connsiteY237" fmla="*/ 389938 h 6950635"/>
                <a:gd name="connsiteX238" fmla="*/ 4983380 w 5234888"/>
                <a:gd name="connsiteY238" fmla="*/ 401636 h 6950635"/>
                <a:gd name="connsiteX239" fmla="*/ 4977530 w 5234888"/>
                <a:gd name="connsiteY239" fmla="*/ 419182 h 6950635"/>
                <a:gd name="connsiteX240" fmla="*/ 4971682 w 5234888"/>
                <a:gd name="connsiteY240" fmla="*/ 426981 h 6950635"/>
                <a:gd name="connsiteX241" fmla="*/ 4946335 w 5234888"/>
                <a:gd name="connsiteY241" fmla="*/ 436730 h 6950635"/>
                <a:gd name="connsiteX242" fmla="*/ 4942435 w 5234888"/>
                <a:gd name="connsiteY242" fmla="*/ 438679 h 6950635"/>
                <a:gd name="connsiteX243" fmla="*/ 4907341 w 5234888"/>
                <a:gd name="connsiteY243" fmla="*/ 464026 h 6950635"/>
                <a:gd name="connsiteX244" fmla="*/ 4770863 w 5234888"/>
                <a:gd name="connsiteY244" fmla="*/ 503020 h 6950635"/>
                <a:gd name="connsiteX245" fmla="*/ 4687027 w 5234888"/>
                <a:gd name="connsiteY245" fmla="*/ 522517 h 6950635"/>
                <a:gd name="connsiteX246" fmla="*/ 4681177 w 5234888"/>
                <a:gd name="connsiteY246" fmla="*/ 526416 h 6950635"/>
                <a:gd name="connsiteX247" fmla="*/ 4692875 w 5234888"/>
                <a:gd name="connsiteY247" fmla="*/ 542013 h 6950635"/>
                <a:gd name="connsiteX248" fmla="*/ 4751366 w 5234888"/>
                <a:gd name="connsiteY248" fmla="*/ 582956 h 6950635"/>
                <a:gd name="connsiteX249" fmla="*/ 4763064 w 5234888"/>
                <a:gd name="connsiteY249" fmla="*/ 590755 h 6950635"/>
                <a:gd name="connsiteX250" fmla="*/ 4770863 w 5234888"/>
                <a:gd name="connsiteY250" fmla="*/ 594654 h 6950635"/>
                <a:gd name="connsiteX251" fmla="*/ 4790360 w 5234888"/>
                <a:gd name="connsiteY251" fmla="*/ 616102 h 6950635"/>
                <a:gd name="connsiteX252" fmla="*/ 4805957 w 5234888"/>
                <a:gd name="connsiteY252" fmla="*/ 639498 h 6950635"/>
                <a:gd name="connsiteX253" fmla="*/ 4809857 w 5234888"/>
                <a:gd name="connsiteY253" fmla="*/ 643397 h 6950635"/>
                <a:gd name="connsiteX254" fmla="*/ 4815707 w 5234888"/>
                <a:gd name="connsiteY254" fmla="*/ 647297 h 6950635"/>
                <a:gd name="connsiteX255" fmla="*/ 4821555 w 5234888"/>
                <a:gd name="connsiteY255" fmla="*/ 651196 h 6950635"/>
                <a:gd name="connsiteX256" fmla="*/ 4856649 w 5234888"/>
                <a:gd name="connsiteY256" fmla="*/ 678492 h 6950635"/>
                <a:gd name="connsiteX257" fmla="*/ 4876146 w 5234888"/>
                <a:gd name="connsiteY257" fmla="*/ 703837 h 6950635"/>
                <a:gd name="connsiteX258" fmla="*/ 4848850 w 5234888"/>
                <a:gd name="connsiteY258" fmla="*/ 696038 h 6950635"/>
                <a:gd name="connsiteX259" fmla="*/ 4844951 w 5234888"/>
                <a:gd name="connsiteY259" fmla="*/ 696038 h 6950635"/>
                <a:gd name="connsiteX260" fmla="*/ 4977530 w 5234888"/>
                <a:gd name="connsiteY260" fmla="*/ 873460 h 6950635"/>
                <a:gd name="connsiteX261" fmla="*/ 4997027 w 5234888"/>
                <a:gd name="connsiteY261" fmla="*/ 926101 h 6950635"/>
                <a:gd name="connsiteX262" fmla="*/ 5036020 w 5234888"/>
                <a:gd name="connsiteY262" fmla="*/ 996290 h 6950635"/>
                <a:gd name="connsiteX263" fmla="*/ 5047718 w 5234888"/>
                <a:gd name="connsiteY263" fmla="*/ 1056731 h 6950635"/>
                <a:gd name="connsiteX264" fmla="*/ 5051618 w 5234888"/>
                <a:gd name="connsiteY264" fmla="*/ 1107423 h 6950635"/>
                <a:gd name="connsiteX265" fmla="*/ 5047718 w 5234888"/>
                <a:gd name="connsiteY265" fmla="*/ 1111322 h 6950635"/>
                <a:gd name="connsiteX266" fmla="*/ 5053569 w 5234888"/>
                <a:gd name="connsiteY266" fmla="*/ 1134718 h 6950635"/>
                <a:gd name="connsiteX267" fmla="*/ 5076965 w 5234888"/>
                <a:gd name="connsiteY267" fmla="*/ 1204907 h 6950635"/>
                <a:gd name="connsiteX268" fmla="*/ 5129605 w 5234888"/>
                <a:gd name="connsiteY268" fmla="*/ 1323837 h 6950635"/>
                <a:gd name="connsiteX269" fmla="*/ 5139355 w 5234888"/>
                <a:gd name="connsiteY269" fmla="*/ 1351133 h 6950635"/>
                <a:gd name="connsiteX270" fmla="*/ 5151053 w 5234888"/>
                <a:gd name="connsiteY270" fmla="*/ 1394026 h 6950635"/>
                <a:gd name="connsiteX271" fmla="*/ 5164700 w 5234888"/>
                <a:gd name="connsiteY271" fmla="*/ 1417422 h 6950635"/>
                <a:gd name="connsiteX272" fmla="*/ 5180297 w 5234888"/>
                <a:gd name="connsiteY272" fmla="*/ 1456416 h 6950635"/>
                <a:gd name="connsiteX273" fmla="*/ 5234888 w 5234888"/>
                <a:gd name="connsiteY273" fmla="*/ 1548052 h 6950635"/>
                <a:gd name="connsiteX274" fmla="*/ 5207593 w 5234888"/>
                <a:gd name="connsiteY274" fmla="*/ 1532455 h 6950635"/>
                <a:gd name="connsiteX275" fmla="*/ 5225141 w 5234888"/>
                <a:gd name="connsiteY275" fmla="*/ 1606543 h 6950635"/>
                <a:gd name="connsiteX276" fmla="*/ 5147154 w 5234888"/>
                <a:gd name="connsiteY276" fmla="*/ 1458367 h 6950635"/>
                <a:gd name="connsiteX277" fmla="*/ 5160800 w 5234888"/>
                <a:gd name="connsiteY277" fmla="*/ 1516857 h 6950635"/>
                <a:gd name="connsiteX278" fmla="*/ 5153002 w 5234888"/>
                <a:gd name="connsiteY278" fmla="*/ 1518806 h 6950635"/>
                <a:gd name="connsiteX279" fmla="*/ 5137404 w 5234888"/>
                <a:gd name="connsiteY279" fmla="*/ 1503208 h 6950635"/>
                <a:gd name="connsiteX280" fmla="*/ 5117907 w 5234888"/>
                <a:gd name="connsiteY280" fmla="*/ 1481763 h 6950635"/>
                <a:gd name="connsiteX281" fmla="*/ 5115959 w 5234888"/>
                <a:gd name="connsiteY281" fmla="*/ 1505159 h 6950635"/>
                <a:gd name="connsiteX282" fmla="*/ 5114008 w 5234888"/>
                <a:gd name="connsiteY282" fmla="*/ 1516857 h 6950635"/>
                <a:gd name="connsiteX283" fmla="*/ 5104260 w 5234888"/>
                <a:gd name="connsiteY283" fmla="*/ 1505159 h 6950635"/>
                <a:gd name="connsiteX284" fmla="*/ 5098410 w 5234888"/>
                <a:gd name="connsiteY284" fmla="*/ 1559750 h 6950635"/>
                <a:gd name="connsiteX285" fmla="*/ 5119858 w 5234888"/>
                <a:gd name="connsiteY285" fmla="*/ 1622140 h 6950635"/>
                <a:gd name="connsiteX286" fmla="*/ 5137404 w 5234888"/>
                <a:gd name="connsiteY286" fmla="*/ 1666982 h 6950635"/>
                <a:gd name="connsiteX287" fmla="*/ 5127657 w 5234888"/>
                <a:gd name="connsiteY287" fmla="*/ 1666982 h 6950635"/>
                <a:gd name="connsiteX288" fmla="*/ 5123757 w 5234888"/>
                <a:gd name="connsiteY288" fmla="*/ 1666982 h 6950635"/>
                <a:gd name="connsiteX289" fmla="*/ 5117907 w 5234888"/>
                <a:gd name="connsiteY289" fmla="*/ 1649436 h 6950635"/>
                <a:gd name="connsiteX290" fmla="*/ 5098410 w 5234888"/>
                <a:gd name="connsiteY290" fmla="*/ 1629939 h 6950635"/>
                <a:gd name="connsiteX291" fmla="*/ 5096462 w 5234888"/>
                <a:gd name="connsiteY291" fmla="*/ 1620190 h 6950635"/>
                <a:gd name="connsiteX292" fmla="*/ 5104260 w 5234888"/>
                <a:gd name="connsiteY292" fmla="*/ 1614342 h 6950635"/>
                <a:gd name="connsiteX293" fmla="*/ 5102310 w 5234888"/>
                <a:gd name="connsiteY293" fmla="*/ 1612391 h 6950635"/>
                <a:gd name="connsiteX294" fmla="*/ 5096462 w 5234888"/>
                <a:gd name="connsiteY294" fmla="*/ 1620190 h 6950635"/>
                <a:gd name="connsiteX295" fmla="*/ 5090612 w 5234888"/>
                <a:gd name="connsiteY295" fmla="*/ 1629939 h 6950635"/>
                <a:gd name="connsiteX296" fmla="*/ 5080864 w 5234888"/>
                <a:gd name="connsiteY296" fmla="*/ 1627988 h 6950635"/>
                <a:gd name="connsiteX297" fmla="*/ 5067215 w 5234888"/>
                <a:gd name="connsiteY297" fmla="*/ 1624089 h 6950635"/>
                <a:gd name="connsiteX298" fmla="*/ 5057468 w 5234888"/>
                <a:gd name="connsiteY298" fmla="*/ 1631888 h 6950635"/>
                <a:gd name="connsiteX299" fmla="*/ 5065267 w 5234888"/>
                <a:gd name="connsiteY299" fmla="*/ 1598744 h 6950635"/>
                <a:gd name="connsiteX300" fmla="*/ 5067215 w 5234888"/>
                <a:gd name="connsiteY300" fmla="*/ 1585095 h 6950635"/>
                <a:gd name="connsiteX301" fmla="*/ 5073065 w 5234888"/>
                <a:gd name="connsiteY301" fmla="*/ 1583147 h 6950635"/>
                <a:gd name="connsiteX302" fmla="*/ 5071115 w 5234888"/>
                <a:gd name="connsiteY302" fmla="*/ 1581196 h 6950635"/>
                <a:gd name="connsiteX303" fmla="*/ 5065267 w 5234888"/>
                <a:gd name="connsiteY303" fmla="*/ 1585095 h 6950635"/>
                <a:gd name="connsiteX304" fmla="*/ 5049669 w 5234888"/>
                <a:gd name="connsiteY304" fmla="*/ 1559750 h 6950635"/>
                <a:gd name="connsiteX305" fmla="*/ 5053569 w 5234888"/>
                <a:gd name="connsiteY305" fmla="*/ 1548052 h 6950635"/>
                <a:gd name="connsiteX306" fmla="*/ 5045770 w 5234888"/>
                <a:gd name="connsiteY306" fmla="*/ 1528555 h 6950635"/>
                <a:gd name="connsiteX307" fmla="*/ 5057468 w 5234888"/>
                <a:gd name="connsiteY307" fmla="*/ 1526605 h 6950635"/>
                <a:gd name="connsiteX308" fmla="*/ 5051618 w 5234888"/>
                <a:gd name="connsiteY308" fmla="*/ 1485662 h 6950635"/>
                <a:gd name="connsiteX309" fmla="*/ 5055517 w 5234888"/>
                <a:gd name="connsiteY309" fmla="*/ 1472013 h 6950635"/>
                <a:gd name="connsiteX310" fmla="*/ 5075014 w 5234888"/>
                <a:gd name="connsiteY310" fmla="*/ 1485662 h 6950635"/>
                <a:gd name="connsiteX311" fmla="*/ 5086712 w 5234888"/>
                <a:gd name="connsiteY311" fmla="*/ 1501260 h 6950635"/>
                <a:gd name="connsiteX312" fmla="*/ 5078913 w 5234888"/>
                <a:gd name="connsiteY312" fmla="*/ 1528555 h 6950635"/>
                <a:gd name="connsiteX313" fmla="*/ 5092562 w 5234888"/>
                <a:gd name="connsiteY313" fmla="*/ 1505159 h 6950635"/>
                <a:gd name="connsiteX314" fmla="*/ 5026273 w 5234888"/>
                <a:gd name="connsiteY314" fmla="*/ 1343334 h 6950635"/>
                <a:gd name="connsiteX315" fmla="*/ 5030172 w 5234888"/>
                <a:gd name="connsiteY315" fmla="*/ 1360882 h 6950635"/>
                <a:gd name="connsiteX316" fmla="*/ 5030172 w 5234888"/>
                <a:gd name="connsiteY316" fmla="*/ 1370630 h 6950635"/>
                <a:gd name="connsiteX317" fmla="*/ 5014575 w 5234888"/>
                <a:gd name="connsiteY317" fmla="*/ 1333587 h 6950635"/>
                <a:gd name="connsiteX318" fmla="*/ 5024322 w 5234888"/>
                <a:gd name="connsiteY318" fmla="*/ 1386227 h 6950635"/>
                <a:gd name="connsiteX319" fmla="*/ 5032121 w 5234888"/>
                <a:gd name="connsiteY319" fmla="*/ 1405724 h 6950635"/>
                <a:gd name="connsiteX320" fmla="*/ 5055517 w 5234888"/>
                <a:gd name="connsiteY320" fmla="*/ 1438870 h 6950635"/>
                <a:gd name="connsiteX321" fmla="*/ 5055517 w 5234888"/>
                <a:gd name="connsiteY321" fmla="*/ 1470065 h 6950635"/>
                <a:gd name="connsiteX322" fmla="*/ 5051618 w 5234888"/>
                <a:gd name="connsiteY322" fmla="*/ 1483712 h 6950635"/>
                <a:gd name="connsiteX323" fmla="*/ 5047718 w 5234888"/>
                <a:gd name="connsiteY323" fmla="*/ 1526605 h 6950635"/>
                <a:gd name="connsiteX324" fmla="*/ 5030172 w 5234888"/>
                <a:gd name="connsiteY324" fmla="*/ 1538303 h 6950635"/>
                <a:gd name="connsiteX325" fmla="*/ 5034072 w 5234888"/>
                <a:gd name="connsiteY325" fmla="*/ 1544153 h 6950635"/>
                <a:gd name="connsiteX326" fmla="*/ 5037971 w 5234888"/>
                <a:gd name="connsiteY326" fmla="*/ 1534403 h 6950635"/>
                <a:gd name="connsiteX327" fmla="*/ 5045770 w 5234888"/>
                <a:gd name="connsiteY327" fmla="*/ 1553900 h 6950635"/>
                <a:gd name="connsiteX328" fmla="*/ 5034072 w 5234888"/>
                <a:gd name="connsiteY328" fmla="*/ 1569498 h 6950635"/>
                <a:gd name="connsiteX329" fmla="*/ 5016523 w 5234888"/>
                <a:gd name="connsiteY329" fmla="*/ 1557800 h 6950635"/>
                <a:gd name="connsiteX330" fmla="*/ 5012624 w 5234888"/>
                <a:gd name="connsiteY330" fmla="*/ 1540253 h 6950635"/>
                <a:gd name="connsiteX331" fmla="*/ 5024322 w 5234888"/>
                <a:gd name="connsiteY331" fmla="*/ 1522705 h 6950635"/>
                <a:gd name="connsiteX332" fmla="*/ 5026273 w 5234888"/>
                <a:gd name="connsiteY332" fmla="*/ 1462266 h 6950635"/>
                <a:gd name="connsiteX333" fmla="*/ 5014575 w 5234888"/>
                <a:gd name="connsiteY333" fmla="*/ 1456416 h 6950635"/>
                <a:gd name="connsiteX334" fmla="*/ 5030172 w 5234888"/>
                <a:gd name="connsiteY334" fmla="*/ 1450568 h 6950635"/>
                <a:gd name="connsiteX335" fmla="*/ 5028222 w 5234888"/>
                <a:gd name="connsiteY335" fmla="*/ 1444718 h 6950635"/>
                <a:gd name="connsiteX336" fmla="*/ 5012624 w 5234888"/>
                <a:gd name="connsiteY336" fmla="*/ 1450568 h 6950635"/>
                <a:gd name="connsiteX337" fmla="*/ 5010675 w 5234888"/>
                <a:gd name="connsiteY337" fmla="*/ 1452517 h 6950635"/>
                <a:gd name="connsiteX338" fmla="*/ 5000926 w 5234888"/>
                <a:gd name="connsiteY338" fmla="*/ 1530504 h 6950635"/>
                <a:gd name="connsiteX339" fmla="*/ 4977530 w 5234888"/>
                <a:gd name="connsiteY339" fmla="*/ 1555851 h 6950635"/>
                <a:gd name="connsiteX340" fmla="*/ 4969731 w 5234888"/>
                <a:gd name="connsiteY340" fmla="*/ 1546102 h 6950635"/>
                <a:gd name="connsiteX341" fmla="*/ 4971682 w 5234888"/>
                <a:gd name="connsiteY341" fmla="*/ 1544153 h 6950635"/>
                <a:gd name="connsiteX342" fmla="*/ 4969731 w 5234888"/>
                <a:gd name="connsiteY342" fmla="*/ 1542202 h 6950635"/>
                <a:gd name="connsiteX343" fmla="*/ 4961932 w 5234888"/>
                <a:gd name="connsiteY343" fmla="*/ 1499309 h 6950635"/>
                <a:gd name="connsiteX344" fmla="*/ 4973630 w 5234888"/>
                <a:gd name="connsiteY344" fmla="*/ 1429120 h 6950635"/>
                <a:gd name="connsiteX345" fmla="*/ 4977530 w 5234888"/>
                <a:gd name="connsiteY345" fmla="*/ 1419373 h 6950635"/>
                <a:gd name="connsiteX346" fmla="*/ 4975581 w 5234888"/>
                <a:gd name="connsiteY346" fmla="*/ 1382328 h 6950635"/>
                <a:gd name="connsiteX347" fmla="*/ 4969731 w 5234888"/>
                <a:gd name="connsiteY347" fmla="*/ 1366730 h 6950635"/>
                <a:gd name="connsiteX348" fmla="*/ 4965832 w 5234888"/>
                <a:gd name="connsiteY348" fmla="*/ 1360882 h 6950635"/>
                <a:gd name="connsiteX349" fmla="*/ 4956084 w 5234888"/>
                <a:gd name="connsiteY349" fmla="*/ 1337486 h 6950635"/>
                <a:gd name="connsiteX350" fmla="*/ 4942435 w 5234888"/>
                <a:gd name="connsiteY350" fmla="*/ 1362831 h 6950635"/>
                <a:gd name="connsiteX351" fmla="*/ 4942435 w 5234888"/>
                <a:gd name="connsiteY351" fmla="*/ 1370630 h 6950635"/>
                <a:gd name="connsiteX352" fmla="*/ 4940487 w 5234888"/>
                <a:gd name="connsiteY352" fmla="*/ 1380379 h 6950635"/>
                <a:gd name="connsiteX353" fmla="*/ 4944386 w 5234888"/>
                <a:gd name="connsiteY353" fmla="*/ 1403775 h 6950635"/>
                <a:gd name="connsiteX354" fmla="*/ 4926838 w 5234888"/>
                <a:gd name="connsiteY354" fmla="*/ 1374529 h 6950635"/>
                <a:gd name="connsiteX355" fmla="*/ 4926838 w 5234888"/>
                <a:gd name="connsiteY355" fmla="*/ 1366730 h 6950635"/>
                <a:gd name="connsiteX356" fmla="*/ 4928789 w 5234888"/>
                <a:gd name="connsiteY356" fmla="*/ 1335535 h 6950635"/>
                <a:gd name="connsiteX357" fmla="*/ 4911240 w 5234888"/>
                <a:gd name="connsiteY357" fmla="*/ 1294593 h 6950635"/>
                <a:gd name="connsiteX358" fmla="*/ 4891743 w 5234888"/>
                <a:gd name="connsiteY358" fmla="*/ 1298492 h 6950635"/>
                <a:gd name="connsiteX359" fmla="*/ 4887844 w 5234888"/>
                <a:gd name="connsiteY359" fmla="*/ 1280944 h 6950635"/>
                <a:gd name="connsiteX360" fmla="*/ 4874197 w 5234888"/>
                <a:gd name="connsiteY360" fmla="*/ 1302392 h 6950635"/>
                <a:gd name="connsiteX361" fmla="*/ 4862499 w 5234888"/>
                <a:gd name="connsiteY361" fmla="*/ 1302392 h 6950635"/>
                <a:gd name="connsiteX362" fmla="*/ 4854700 w 5234888"/>
                <a:gd name="connsiteY362" fmla="*/ 1271197 h 6950635"/>
                <a:gd name="connsiteX363" fmla="*/ 4844951 w 5234888"/>
                <a:gd name="connsiteY363" fmla="*/ 1302392 h 6950635"/>
                <a:gd name="connsiteX364" fmla="*/ 4846902 w 5234888"/>
                <a:gd name="connsiteY364" fmla="*/ 1339435 h 6950635"/>
                <a:gd name="connsiteX365" fmla="*/ 4833253 w 5234888"/>
                <a:gd name="connsiteY365" fmla="*/ 1384278 h 6950635"/>
                <a:gd name="connsiteX366" fmla="*/ 4830354 w 5234888"/>
                <a:gd name="connsiteY366" fmla="*/ 1383679 h 6950635"/>
                <a:gd name="connsiteX367" fmla="*/ 4829353 w 5234888"/>
                <a:gd name="connsiteY367" fmla="*/ 1382328 h 6950635"/>
                <a:gd name="connsiteX368" fmla="*/ 4828246 w 5234888"/>
                <a:gd name="connsiteY368" fmla="*/ 1383242 h 6950635"/>
                <a:gd name="connsiteX369" fmla="*/ 4826185 w 5234888"/>
                <a:gd name="connsiteY369" fmla="*/ 1382816 h 6950635"/>
                <a:gd name="connsiteX370" fmla="*/ 4823505 w 5234888"/>
                <a:gd name="connsiteY370" fmla="*/ 1378428 h 6950635"/>
                <a:gd name="connsiteX371" fmla="*/ 4815707 w 5234888"/>
                <a:gd name="connsiteY371" fmla="*/ 1384278 h 6950635"/>
                <a:gd name="connsiteX372" fmla="*/ 4817655 w 5234888"/>
                <a:gd name="connsiteY372" fmla="*/ 1399876 h 6950635"/>
                <a:gd name="connsiteX373" fmla="*/ 4825454 w 5234888"/>
                <a:gd name="connsiteY373" fmla="*/ 1395977 h 6950635"/>
                <a:gd name="connsiteX374" fmla="*/ 4823749 w 5234888"/>
                <a:gd name="connsiteY374" fmla="*/ 1386958 h 6950635"/>
                <a:gd name="connsiteX375" fmla="*/ 4828246 w 5234888"/>
                <a:gd name="connsiteY375" fmla="*/ 1383242 h 6950635"/>
                <a:gd name="connsiteX376" fmla="*/ 4830354 w 5234888"/>
                <a:gd name="connsiteY376" fmla="*/ 1383679 h 6950635"/>
                <a:gd name="connsiteX377" fmla="*/ 4834229 w 5234888"/>
                <a:gd name="connsiteY377" fmla="*/ 1388908 h 6950635"/>
                <a:gd name="connsiteX378" fmla="*/ 4833253 w 5234888"/>
                <a:gd name="connsiteY378" fmla="*/ 1399876 h 6950635"/>
                <a:gd name="connsiteX379" fmla="*/ 4837152 w 5234888"/>
                <a:gd name="connsiteY379" fmla="*/ 1468114 h 6950635"/>
                <a:gd name="connsiteX380" fmla="*/ 4802058 w 5234888"/>
                <a:gd name="connsiteY380" fmla="*/ 1475913 h 6950635"/>
                <a:gd name="connsiteX381" fmla="*/ 4798158 w 5234888"/>
                <a:gd name="connsiteY381" fmla="*/ 1479812 h 6950635"/>
                <a:gd name="connsiteX382" fmla="*/ 4821555 w 5234888"/>
                <a:gd name="connsiteY382" fmla="*/ 1524656 h 6950635"/>
                <a:gd name="connsiteX383" fmla="*/ 4854700 w 5234888"/>
                <a:gd name="connsiteY383" fmla="*/ 1542202 h 6950635"/>
                <a:gd name="connsiteX384" fmla="*/ 4860548 w 5234888"/>
                <a:gd name="connsiteY384" fmla="*/ 1573397 h 6950635"/>
                <a:gd name="connsiteX385" fmla="*/ 4835204 w 5234888"/>
                <a:gd name="connsiteY385" fmla="*/ 1585095 h 6950635"/>
                <a:gd name="connsiteX386" fmla="*/ 4833253 w 5234888"/>
                <a:gd name="connsiteY386" fmla="*/ 1583147 h 6950635"/>
                <a:gd name="connsiteX387" fmla="*/ 4800109 w 5234888"/>
                <a:gd name="connsiteY387" fmla="*/ 1555851 h 6950635"/>
                <a:gd name="connsiteX388" fmla="*/ 4817382 w 5234888"/>
                <a:gd name="connsiteY388" fmla="*/ 1574768 h 6950635"/>
                <a:gd name="connsiteX389" fmla="*/ 4814843 w 5234888"/>
                <a:gd name="connsiteY389" fmla="*/ 1579470 h 6950635"/>
                <a:gd name="connsiteX390" fmla="*/ 4813756 w 5234888"/>
                <a:gd name="connsiteY390" fmla="*/ 1577297 h 6950635"/>
                <a:gd name="connsiteX391" fmla="*/ 4811807 w 5234888"/>
                <a:gd name="connsiteY391" fmla="*/ 1579247 h 6950635"/>
                <a:gd name="connsiteX392" fmla="*/ 4814293 w 5234888"/>
                <a:gd name="connsiteY392" fmla="*/ 1580490 h 6950635"/>
                <a:gd name="connsiteX393" fmla="*/ 4811807 w 5234888"/>
                <a:gd name="connsiteY393" fmla="*/ 1585095 h 6950635"/>
                <a:gd name="connsiteX394" fmla="*/ 4835204 w 5234888"/>
                <a:gd name="connsiteY394" fmla="*/ 1624089 h 6950635"/>
                <a:gd name="connsiteX395" fmla="*/ 4839103 w 5234888"/>
                <a:gd name="connsiteY395" fmla="*/ 1641637 h 6950635"/>
                <a:gd name="connsiteX396" fmla="*/ 4823505 w 5234888"/>
                <a:gd name="connsiteY396" fmla="*/ 1641637 h 6950635"/>
                <a:gd name="connsiteX397" fmla="*/ 4819606 w 5234888"/>
                <a:gd name="connsiteY397" fmla="*/ 1641637 h 6950635"/>
                <a:gd name="connsiteX398" fmla="*/ 4815707 w 5234888"/>
                <a:gd name="connsiteY398" fmla="*/ 1639687 h 6950635"/>
                <a:gd name="connsiteX399" fmla="*/ 4802058 w 5234888"/>
                <a:gd name="connsiteY399" fmla="*/ 1635787 h 6950635"/>
                <a:gd name="connsiteX400" fmla="*/ 4792310 w 5234888"/>
                <a:gd name="connsiteY400" fmla="*/ 1655284 h 6950635"/>
                <a:gd name="connsiteX401" fmla="*/ 4790360 w 5234888"/>
                <a:gd name="connsiteY401" fmla="*/ 1639687 h 6950635"/>
                <a:gd name="connsiteX402" fmla="*/ 4778662 w 5234888"/>
                <a:gd name="connsiteY402" fmla="*/ 1620190 h 6950635"/>
                <a:gd name="connsiteX403" fmla="*/ 4776713 w 5234888"/>
                <a:gd name="connsiteY403" fmla="*/ 1612391 h 6950635"/>
                <a:gd name="connsiteX404" fmla="*/ 4780612 w 5234888"/>
                <a:gd name="connsiteY404" fmla="*/ 1594845 h 6950635"/>
                <a:gd name="connsiteX405" fmla="*/ 4766963 w 5234888"/>
                <a:gd name="connsiteY405" fmla="*/ 1610442 h 6950635"/>
                <a:gd name="connsiteX406" fmla="*/ 4761115 w 5234888"/>
                <a:gd name="connsiteY406" fmla="*/ 1612391 h 6950635"/>
                <a:gd name="connsiteX407" fmla="*/ 4745518 w 5234888"/>
                <a:gd name="connsiteY407" fmla="*/ 1608492 h 6950635"/>
                <a:gd name="connsiteX408" fmla="*/ 4749417 w 5234888"/>
                <a:gd name="connsiteY408" fmla="*/ 1569498 h 6950635"/>
                <a:gd name="connsiteX409" fmla="*/ 4737719 w 5234888"/>
                <a:gd name="connsiteY409" fmla="*/ 1550001 h 6950635"/>
                <a:gd name="connsiteX410" fmla="*/ 4745518 w 5234888"/>
                <a:gd name="connsiteY410" fmla="*/ 1530504 h 6950635"/>
                <a:gd name="connsiteX411" fmla="*/ 4731869 w 5234888"/>
                <a:gd name="connsiteY411" fmla="*/ 1536354 h 6950635"/>
                <a:gd name="connsiteX412" fmla="*/ 4704573 w 5234888"/>
                <a:gd name="connsiteY412" fmla="*/ 1575348 h 6950635"/>
                <a:gd name="connsiteX413" fmla="*/ 4702625 w 5234888"/>
                <a:gd name="connsiteY413" fmla="*/ 1581196 h 6950635"/>
                <a:gd name="connsiteX414" fmla="*/ 4718222 w 5234888"/>
                <a:gd name="connsiteY414" fmla="*/ 1594845 h 6950635"/>
                <a:gd name="connsiteX415" fmla="*/ 4718222 w 5234888"/>
                <a:gd name="connsiteY415" fmla="*/ 1598744 h 6950635"/>
                <a:gd name="connsiteX416" fmla="*/ 4704573 w 5234888"/>
                <a:gd name="connsiteY416" fmla="*/ 1631888 h 6950635"/>
                <a:gd name="connsiteX417" fmla="*/ 4712372 w 5234888"/>
                <a:gd name="connsiteY417" fmla="*/ 1647485 h 6950635"/>
                <a:gd name="connsiteX418" fmla="*/ 4724070 w 5234888"/>
                <a:gd name="connsiteY418" fmla="*/ 1680631 h 6950635"/>
                <a:gd name="connsiteX419" fmla="*/ 4745518 w 5234888"/>
                <a:gd name="connsiteY419" fmla="*/ 1709875 h 6950635"/>
                <a:gd name="connsiteX420" fmla="*/ 4763064 w 5234888"/>
                <a:gd name="connsiteY420" fmla="*/ 1709875 h 6950635"/>
                <a:gd name="connsiteX421" fmla="*/ 4757216 w 5234888"/>
                <a:gd name="connsiteY421" fmla="*/ 1735222 h 6950635"/>
                <a:gd name="connsiteX422" fmla="*/ 4776713 w 5234888"/>
                <a:gd name="connsiteY422" fmla="*/ 1715725 h 6950635"/>
                <a:gd name="connsiteX423" fmla="*/ 4798158 w 5234888"/>
                <a:gd name="connsiteY423" fmla="*/ 1711826 h 6950635"/>
                <a:gd name="connsiteX424" fmla="*/ 4805957 w 5234888"/>
                <a:gd name="connsiteY424" fmla="*/ 1733272 h 6950635"/>
                <a:gd name="connsiteX425" fmla="*/ 4804009 w 5234888"/>
                <a:gd name="connsiteY425" fmla="*/ 1760567 h 6950635"/>
                <a:gd name="connsiteX426" fmla="*/ 4802058 w 5234888"/>
                <a:gd name="connsiteY426" fmla="*/ 1772265 h 6950635"/>
                <a:gd name="connsiteX427" fmla="*/ 4792310 w 5234888"/>
                <a:gd name="connsiteY427" fmla="*/ 1785914 h 6950635"/>
                <a:gd name="connsiteX428" fmla="*/ 4790360 w 5234888"/>
                <a:gd name="connsiteY428" fmla="*/ 1813210 h 6950635"/>
                <a:gd name="connsiteX429" fmla="*/ 4768914 w 5234888"/>
                <a:gd name="connsiteY429" fmla="*/ 1844405 h 6950635"/>
                <a:gd name="connsiteX430" fmla="*/ 4770863 w 5234888"/>
                <a:gd name="connsiteY430" fmla="*/ 1877548 h 6950635"/>
                <a:gd name="connsiteX431" fmla="*/ 4757216 w 5234888"/>
                <a:gd name="connsiteY431" fmla="*/ 1939938 h 6950635"/>
                <a:gd name="connsiteX432" fmla="*/ 4727970 w 5234888"/>
                <a:gd name="connsiteY432" fmla="*/ 1932140 h 6950635"/>
                <a:gd name="connsiteX433" fmla="*/ 4731869 w 5234888"/>
                <a:gd name="connsiteY433" fmla="*/ 1858052 h 6950635"/>
                <a:gd name="connsiteX434" fmla="*/ 4732359 w 5234888"/>
                <a:gd name="connsiteY434" fmla="*/ 1857042 h 6950635"/>
                <a:gd name="connsiteX435" fmla="*/ 4739668 w 5234888"/>
                <a:gd name="connsiteY435" fmla="*/ 1854152 h 6950635"/>
                <a:gd name="connsiteX436" fmla="*/ 4745518 w 5234888"/>
                <a:gd name="connsiteY436" fmla="*/ 1834655 h 6950635"/>
                <a:gd name="connsiteX437" fmla="*/ 4744905 w 5234888"/>
                <a:gd name="connsiteY437" fmla="*/ 1833327 h 6950635"/>
                <a:gd name="connsiteX438" fmla="*/ 4753317 w 5234888"/>
                <a:gd name="connsiteY438" fmla="*/ 1838555 h 6950635"/>
                <a:gd name="connsiteX439" fmla="*/ 4755265 w 5234888"/>
                <a:gd name="connsiteY439" fmla="*/ 1838555 h 6950635"/>
                <a:gd name="connsiteX440" fmla="*/ 4751366 w 5234888"/>
                <a:gd name="connsiteY440" fmla="*/ 1826857 h 6950635"/>
                <a:gd name="connsiteX441" fmla="*/ 4744238 w 5234888"/>
                <a:gd name="connsiteY441" fmla="*/ 1795053 h 6950635"/>
                <a:gd name="connsiteX442" fmla="*/ 4738851 w 5234888"/>
                <a:gd name="connsiteY442" fmla="*/ 1787501 h 6950635"/>
                <a:gd name="connsiteX443" fmla="*/ 4739438 w 5234888"/>
                <a:gd name="connsiteY443" fmla="*/ 1784959 h 6950635"/>
                <a:gd name="connsiteX444" fmla="*/ 4755265 w 5234888"/>
                <a:gd name="connsiteY444" fmla="*/ 1776165 h 6950635"/>
                <a:gd name="connsiteX445" fmla="*/ 4753317 w 5234888"/>
                <a:gd name="connsiteY445" fmla="*/ 1766417 h 6950635"/>
                <a:gd name="connsiteX446" fmla="*/ 4745518 w 5234888"/>
                <a:gd name="connsiteY446" fmla="*/ 1743021 h 6950635"/>
                <a:gd name="connsiteX447" fmla="*/ 4731869 w 5234888"/>
                <a:gd name="connsiteY447" fmla="*/ 1727423 h 6950635"/>
                <a:gd name="connsiteX448" fmla="*/ 4737719 w 5234888"/>
                <a:gd name="connsiteY448" fmla="*/ 1746920 h 6950635"/>
                <a:gd name="connsiteX449" fmla="*/ 4737719 w 5234888"/>
                <a:gd name="connsiteY449" fmla="*/ 1752768 h 6950635"/>
                <a:gd name="connsiteX450" fmla="*/ 4726021 w 5234888"/>
                <a:gd name="connsiteY450" fmla="*/ 1772265 h 6950635"/>
                <a:gd name="connsiteX451" fmla="*/ 4739668 w 5234888"/>
                <a:gd name="connsiteY451" fmla="*/ 1783963 h 6950635"/>
                <a:gd name="connsiteX452" fmla="*/ 4739438 w 5234888"/>
                <a:gd name="connsiteY452" fmla="*/ 1784959 h 6950635"/>
                <a:gd name="connsiteX453" fmla="*/ 4737719 w 5234888"/>
                <a:gd name="connsiteY453" fmla="*/ 1785914 h 6950635"/>
                <a:gd name="connsiteX454" fmla="*/ 4738851 w 5234888"/>
                <a:gd name="connsiteY454" fmla="*/ 1787501 h 6950635"/>
                <a:gd name="connsiteX455" fmla="*/ 4733819 w 5234888"/>
                <a:gd name="connsiteY455" fmla="*/ 1809310 h 6950635"/>
                <a:gd name="connsiteX456" fmla="*/ 4744905 w 5234888"/>
                <a:gd name="connsiteY456" fmla="*/ 1833327 h 6950635"/>
                <a:gd name="connsiteX457" fmla="*/ 4744299 w 5234888"/>
                <a:gd name="connsiteY457" fmla="*/ 1832950 h 6950635"/>
                <a:gd name="connsiteX458" fmla="*/ 4739668 w 5234888"/>
                <a:gd name="connsiteY458" fmla="*/ 1840505 h 6950635"/>
                <a:gd name="connsiteX459" fmla="*/ 4735768 w 5234888"/>
                <a:gd name="connsiteY459" fmla="*/ 1850010 h 6950635"/>
                <a:gd name="connsiteX460" fmla="*/ 4732359 w 5234888"/>
                <a:gd name="connsiteY460" fmla="*/ 1857042 h 6950635"/>
                <a:gd name="connsiteX461" fmla="*/ 4729189 w 5234888"/>
                <a:gd name="connsiteY461" fmla="*/ 1858296 h 6950635"/>
                <a:gd name="connsiteX462" fmla="*/ 4726021 w 5234888"/>
                <a:gd name="connsiteY462" fmla="*/ 1846353 h 6950635"/>
                <a:gd name="connsiteX463" fmla="*/ 4720171 w 5234888"/>
                <a:gd name="connsiteY463" fmla="*/ 1813210 h 6950635"/>
                <a:gd name="connsiteX464" fmla="*/ 4714323 w 5234888"/>
                <a:gd name="connsiteY464" fmla="*/ 1906795 h 6950635"/>
                <a:gd name="connsiteX465" fmla="*/ 4708473 w 5234888"/>
                <a:gd name="connsiteY465" fmla="*/ 1941889 h 6950635"/>
                <a:gd name="connsiteX466" fmla="*/ 4718222 w 5234888"/>
                <a:gd name="connsiteY466" fmla="*/ 1969185 h 6950635"/>
                <a:gd name="connsiteX467" fmla="*/ 4710424 w 5234888"/>
                <a:gd name="connsiteY467" fmla="*/ 2021825 h 6950635"/>
                <a:gd name="connsiteX468" fmla="*/ 4714323 w 5234888"/>
                <a:gd name="connsiteY468" fmla="*/ 2070568 h 6950635"/>
                <a:gd name="connsiteX469" fmla="*/ 4724070 w 5234888"/>
                <a:gd name="connsiteY469" fmla="*/ 2074468 h 6950635"/>
                <a:gd name="connsiteX470" fmla="*/ 4716272 w 5234888"/>
                <a:gd name="connsiteY470" fmla="*/ 2093965 h 6950635"/>
                <a:gd name="connsiteX471" fmla="*/ 4708473 w 5234888"/>
                <a:gd name="connsiteY471" fmla="*/ 2175851 h 6950635"/>
                <a:gd name="connsiteX472" fmla="*/ 4726021 w 5234888"/>
                <a:gd name="connsiteY472" fmla="*/ 2175851 h 6950635"/>
                <a:gd name="connsiteX473" fmla="*/ 4722122 w 5234888"/>
                <a:gd name="connsiteY473" fmla="*/ 2267486 h 6950635"/>
                <a:gd name="connsiteX474" fmla="*/ 4700674 w 5234888"/>
                <a:gd name="connsiteY474" fmla="*/ 2277235 h 6950635"/>
                <a:gd name="connsiteX475" fmla="*/ 4700674 w 5234888"/>
                <a:gd name="connsiteY475" fmla="*/ 2218745 h 6950635"/>
                <a:gd name="connsiteX476" fmla="*/ 4692875 w 5234888"/>
                <a:gd name="connsiteY476" fmla="*/ 2277235 h 6950635"/>
                <a:gd name="connsiteX477" fmla="*/ 4687027 w 5234888"/>
                <a:gd name="connsiteY477" fmla="*/ 2300631 h 6950635"/>
                <a:gd name="connsiteX478" fmla="*/ 4679229 w 5234888"/>
                <a:gd name="connsiteY478" fmla="*/ 2327927 h 6950635"/>
                <a:gd name="connsiteX479" fmla="*/ 4704573 w 5234888"/>
                <a:gd name="connsiteY479" fmla="*/ 2312330 h 6950635"/>
                <a:gd name="connsiteX480" fmla="*/ 4710424 w 5234888"/>
                <a:gd name="connsiteY480" fmla="*/ 2345473 h 6950635"/>
                <a:gd name="connsiteX481" fmla="*/ 4694826 w 5234888"/>
                <a:gd name="connsiteY481" fmla="*/ 2347424 h 6950635"/>
                <a:gd name="connsiteX482" fmla="*/ 4692875 w 5234888"/>
                <a:gd name="connsiteY482" fmla="*/ 2343525 h 6950635"/>
                <a:gd name="connsiteX483" fmla="*/ 4690927 w 5234888"/>
                <a:gd name="connsiteY483" fmla="*/ 2343525 h 6950635"/>
                <a:gd name="connsiteX484" fmla="*/ 4692875 w 5234888"/>
                <a:gd name="connsiteY484" fmla="*/ 2413714 h 6950635"/>
                <a:gd name="connsiteX485" fmla="*/ 4706524 w 5234888"/>
                <a:gd name="connsiteY485" fmla="*/ 2483902 h 6950635"/>
                <a:gd name="connsiteX486" fmla="*/ 4702625 w 5234888"/>
                <a:gd name="connsiteY486" fmla="*/ 2497549 h 6950635"/>
                <a:gd name="connsiteX487" fmla="*/ 4690927 w 5234888"/>
                <a:gd name="connsiteY487" fmla="*/ 2485851 h 6950635"/>
                <a:gd name="connsiteX488" fmla="*/ 4667530 w 5234888"/>
                <a:gd name="connsiteY488" fmla="*/ 2411763 h 6950635"/>
                <a:gd name="connsiteX489" fmla="*/ 4667530 w 5234888"/>
                <a:gd name="connsiteY489" fmla="*/ 2452707 h 6950635"/>
                <a:gd name="connsiteX490" fmla="*/ 4669479 w 5234888"/>
                <a:gd name="connsiteY490" fmla="*/ 2402015 h 6950635"/>
                <a:gd name="connsiteX491" fmla="*/ 4667530 w 5234888"/>
                <a:gd name="connsiteY491" fmla="*/ 2384467 h 6950635"/>
                <a:gd name="connsiteX492" fmla="*/ 4661680 w 5234888"/>
                <a:gd name="connsiteY492" fmla="*/ 2372769 h 6950635"/>
                <a:gd name="connsiteX493" fmla="*/ 4667530 w 5234888"/>
                <a:gd name="connsiteY493" fmla="*/ 2359122 h 6950635"/>
                <a:gd name="connsiteX494" fmla="*/ 4665580 w 5234888"/>
                <a:gd name="connsiteY494" fmla="*/ 2263587 h 6950635"/>
                <a:gd name="connsiteX495" fmla="*/ 4661680 w 5234888"/>
                <a:gd name="connsiteY495" fmla="*/ 2257739 h 6950635"/>
                <a:gd name="connsiteX496" fmla="*/ 4648034 w 5234888"/>
                <a:gd name="connsiteY496" fmla="*/ 2216794 h 6950635"/>
                <a:gd name="connsiteX497" fmla="*/ 4649739 w 5234888"/>
                <a:gd name="connsiteY497" fmla="*/ 2209971 h 6950635"/>
                <a:gd name="connsiteX498" fmla="*/ 4655371 w 5234888"/>
                <a:gd name="connsiteY498" fmla="*/ 2209069 h 6950635"/>
                <a:gd name="connsiteX499" fmla="*/ 4657781 w 5234888"/>
                <a:gd name="connsiteY499" fmla="*/ 2216794 h 6950635"/>
                <a:gd name="connsiteX500" fmla="*/ 4655832 w 5234888"/>
                <a:gd name="connsiteY500" fmla="*/ 2208995 h 6950635"/>
                <a:gd name="connsiteX501" fmla="*/ 4655371 w 5234888"/>
                <a:gd name="connsiteY501" fmla="*/ 2209069 h 6950635"/>
                <a:gd name="connsiteX502" fmla="*/ 4649496 w 5234888"/>
                <a:gd name="connsiteY502" fmla="*/ 2190230 h 6950635"/>
                <a:gd name="connsiteX503" fmla="*/ 4649982 w 5234888"/>
                <a:gd name="connsiteY503" fmla="*/ 2162203 h 6950635"/>
                <a:gd name="connsiteX504" fmla="*/ 4653882 w 5234888"/>
                <a:gd name="connsiteY504" fmla="*/ 2121260 h 6950635"/>
                <a:gd name="connsiteX505" fmla="*/ 4657781 w 5234888"/>
                <a:gd name="connsiteY505" fmla="*/ 2080316 h 6950635"/>
                <a:gd name="connsiteX506" fmla="*/ 4669479 w 5234888"/>
                <a:gd name="connsiteY506" fmla="*/ 2088115 h 6950635"/>
                <a:gd name="connsiteX507" fmla="*/ 4677278 w 5234888"/>
                <a:gd name="connsiteY507" fmla="*/ 2074468 h 6950635"/>
                <a:gd name="connsiteX508" fmla="*/ 4679229 w 5234888"/>
                <a:gd name="connsiteY508" fmla="*/ 2037423 h 6950635"/>
                <a:gd name="connsiteX509" fmla="*/ 4679229 w 5234888"/>
                <a:gd name="connsiteY509" fmla="*/ 2019877 h 6950635"/>
                <a:gd name="connsiteX510" fmla="*/ 4667530 w 5234888"/>
                <a:gd name="connsiteY510" fmla="*/ 2033523 h 6950635"/>
                <a:gd name="connsiteX511" fmla="*/ 4657781 w 5234888"/>
                <a:gd name="connsiteY511" fmla="*/ 1994530 h 6950635"/>
                <a:gd name="connsiteX512" fmla="*/ 4642183 w 5234888"/>
                <a:gd name="connsiteY512" fmla="*/ 2025725 h 6950635"/>
                <a:gd name="connsiteX513" fmla="*/ 4642183 w 5234888"/>
                <a:gd name="connsiteY513" fmla="*/ 1998429 h 6950635"/>
                <a:gd name="connsiteX514" fmla="*/ 4649982 w 5234888"/>
                <a:gd name="connsiteY514" fmla="*/ 1934090 h 6950635"/>
                <a:gd name="connsiteX515" fmla="*/ 4653882 w 5234888"/>
                <a:gd name="connsiteY515" fmla="*/ 1930191 h 6950635"/>
                <a:gd name="connsiteX516" fmla="*/ 4665580 w 5234888"/>
                <a:gd name="connsiteY516" fmla="*/ 1941889 h 6950635"/>
                <a:gd name="connsiteX517" fmla="*/ 4663631 w 5234888"/>
                <a:gd name="connsiteY517" fmla="*/ 1945788 h 6950635"/>
                <a:gd name="connsiteX518" fmla="*/ 4667530 w 5234888"/>
                <a:gd name="connsiteY518" fmla="*/ 1945788 h 6950635"/>
                <a:gd name="connsiteX519" fmla="*/ 4665580 w 5234888"/>
                <a:gd name="connsiteY519" fmla="*/ 1941889 h 6950635"/>
                <a:gd name="connsiteX520" fmla="*/ 4667530 w 5234888"/>
                <a:gd name="connsiteY520" fmla="*/ 1941889 h 6950635"/>
                <a:gd name="connsiteX521" fmla="*/ 4669479 w 5234888"/>
                <a:gd name="connsiteY521" fmla="*/ 1941889 h 6950635"/>
                <a:gd name="connsiteX522" fmla="*/ 4665580 w 5234888"/>
                <a:gd name="connsiteY522" fmla="*/ 1908743 h 6950635"/>
                <a:gd name="connsiteX523" fmla="*/ 4669479 w 5234888"/>
                <a:gd name="connsiteY523" fmla="*/ 1858052 h 6950635"/>
                <a:gd name="connsiteX524" fmla="*/ 4669479 w 5234888"/>
                <a:gd name="connsiteY524" fmla="*/ 1836606 h 6950635"/>
                <a:gd name="connsiteX525" fmla="*/ 4657781 w 5234888"/>
                <a:gd name="connsiteY525" fmla="*/ 1762518 h 6950635"/>
                <a:gd name="connsiteX526" fmla="*/ 4657781 w 5234888"/>
                <a:gd name="connsiteY526" fmla="*/ 1836606 h 6950635"/>
                <a:gd name="connsiteX527" fmla="*/ 4655832 w 5234888"/>
                <a:gd name="connsiteY527" fmla="*/ 1910694 h 6950635"/>
                <a:gd name="connsiteX528" fmla="*/ 4648034 w 5234888"/>
                <a:gd name="connsiteY528" fmla="*/ 1918493 h 6950635"/>
                <a:gd name="connsiteX529" fmla="*/ 4642183 w 5234888"/>
                <a:gd name="connsiteY529" fmla="*/ 1908743 h 6950635"/>
                <a:gd name="connsiteX530" fmla="*/ 4632436 w 5234888"/>
                <a:gd name="connsiteY530" fmla="*/ 1873649 h 6950635"/>
                <a:gd name="connsiteX531" fmla="*/ 4632436 w 5234888"/>
                <a:gd name="connsiteY531" fmla="*/ 1930191 h 6950635"/>
                <a:gd name="connsiteX532" fmla="*/ 4628537 w 5234888"/>
                <a:gd name="connsiteY532" fmla="*/ 1937990 h 6950635"/>
                <a:gd name="connsiteX533" fmla="*/ 4620738 w 5234888"/>
                <a:gd name="connsiteY533" fmla="*/ 1932140 h 6950635"/>
                <a:gd name="connsiteX534" fmla="*/ 4618787 w 5234888"/>
                <a:gd name="connsiteY534" fmla="*/ 1914593 h 6950635"/>
                <a:gd name="connsiteX535" fmla="*/ 4620738 w 5234888"/>
                <a:gd name="connsiteY535" fmla="*/ 1867801 h 6950635"/>
                <a:gd name="connsiteX536" fmla="*/ 4614888 w 5234888"/>
                <a:gd name="connsiteY536" fmla="*/ 1856103 h 6950635"/>
                <a:gd name="connsiteX537" fmla="*/ 4607089 w 5234888"/>
                <a:gd name="connsiteY537" fmla="*/ 1865850 h 6950635"/>
                <a:gd name="connsiteX538" fmla="*/ 4587592 w 5234888"/>
                <a:gd name="connsiteY538" fmla="*/ 1967234 h 6950635"/>
                <a:gd name="connsiteX539" fmla="*/ 4546650 w 5234888"/>
                <a:gd name="connsiteY539" fmla="*/ 2197297 h 6950635"/>
                <a:gd name="connsiteX540" fmla="*/ 4517403 w 5234888"/>
                <a:gd name="connsiteY540" fmla="*/ 2290882 h 6950635"/>
                <a:gd name="connsiteX541" fmla="*/ 4507656 w 5234888"/>
                <a:gd name="connsiteY541" fmla="*/ 2312330 h 6950635"/>
                <a:gd name="connsiteX542" fmla="*/ 4521303 w 5234888"/>
                <a:gd name="connsiteY542" fmla="*/ 2331826 h 6950635"/>
                <a:gd name="connsiteX543" fmla="*/ 4562247 w 5234888"/>
                <a:gd name="connsiteY543" fmla="*/ 2388367 h 6950635"/>
                <a:gd name="connsiteX544" fmla="*/ 4583693 w 5234888"/>
                <a:gd name="connsiteY544" fmla="*/ 2421512 h 6950635"/>
                <a:gd name="connsiteX545" fmla="*/ 4628537 w 5234888"/>
                <a:gd name="connsiteY545" fmla="*/ 2487801 h 6950635"/>
                <a:gd name="connsiteX546" fmla="*/ 4603190 w 5234888"/>
                <a:gd name="connsiteY546" fmla="*/ 2489750 h 6950635"/>
                <a:gd name="connsiteX547" fmla="*/ 4593442 w 5234888"/>
                <a:gd name="connsiteY547" fmla="*/ 2472204 h 6950635"/>
                <a:gd name="connsiteX548" fmla="*/ 4594920 w 5234888"/>
                <a:gd name="connsiteY548" fmla="*/ 2471465 h 6950635"/>
                <a:gd name="connsiteX549" fmla="*/ 4595391 w 5234888"/>
                <a:gd name="connsiteY549" fmla="*/ 2472204 h 6950635"/>
                <a:gd name="connsiteX550" fmla="*/ 4595669 w 5234888"/>
                <a:gd name="connsiteY550" fmla="*/ 2471091 h 6950635"/>
                <a:gd name="connsiteX551" fmla="*/ 4601241 w 5234888"/>
                <a:gd name="connsiteY551" fmla="*/ 2468305 h 6950635"/>
                <a:gd name="connsiteX552" fmla="*/ 4597342 w 5234888"/>
                <a:gd name="connsiteY552" fmla="*/ 2464405 h 6950635"/>
                <a:gd name="connsiteX553" fmla="*/ 4595669 w 5234888"/>
                <a:gd name="connsiteY553" fmla="*/ 2471091 h 6950635"/>
                <a:gd name="connsiteX554" fmla="*/ 4594920 w 5234888"/>
                <a:gd name="connsiteY554" fmla="*/ 2471465 h 6950635"/>
                <a:gd name="connsiteX555" fmla="*/ 4581744 w 5234888"/>
                <a:gd name="connsiteY555" fmla="*/ 2450757 h 6950635"/>
                <a:gd name="connsiteX556" fmla="*/ 4576139 w 5234888"/>
                <a:gd name="connsiteY556" fmla="*/ 2446614 h 6950635"/>
                <a:gd name="connsiteX557" fmla="*/ 4572784 w 5234888"/>
                <a:gd name="connsiteY557" fmla="*/ 2451547 h 6950635"/>
                <a:gd name="connsiteX558" fmla="*/ 4553717 w 5234888"/>
                <a:gd name="connsiteY558" fmla="*/ 2420537 h 6950635"/>
                <a:gd name="connsiteX559" fmla="*/ 4538851 w 5234888"/>
                <a:gd name="connsiteY559" fmla="*/ 2384467 h 6950635"/>
                <a:gd name="connsiteX560" fmla="*/ 4527153 w 5234888"/>
                <a:gd name="connsiteY560" fmla="*/ 2370820 h 6950635"/>
                <a:gd name="connsiteX561" fmla="*/ 4525202 w 5234888"/>
                <a:gd name="connsiteY561" fmla="*/ 2368870 h 6950635"/>
                <a:gd name="connsiteX562" fmla="*/ 4517403 w 5234888"/>
                <a:gd name="connsiteY562" fmla="*/ 2363021 h 6950635"/>
                <a:gd name="connsiteX563" fmla="*/ 4495958 w 5234888"/>
                <a:gd name="connsiteY563" fmla="*/ 2339625 h 6950635"/>
                <a:gd name="connsiteX564" fmla="*/ 4497907 w 5234888"/>
                <a:gd name="connsiteY564" fmla="*/ 2324028 h 6950635"/>
                <a:gd name="connsiteX565" fmla="*/ 4484260 w 5234888"/>
                <a:gd name="connsiteY565" fmla="*/ 2333775 h 6950635"/>
                <a:gd name="connsiteX566" fmla="*/ 4458913 w 5234888"/>
                <a:gd name="connsiteY566" fmla="*/ 2368870 h 6950635"/>
                <a:gd name="connsiteX567" fmla="*/ 4482309 w 5234888"/>
                <a:gd name="connsiteY567" fmla="*/ 2374720 h 6950635"/>
                <a:gd name="connsiteX568" fmla="*/ 4449165 w 5234888"/>
                <a:gd name="connsiteY568" fmla="*/ 2390317 h 6950635"/>
                <a:gd name="connsiteX569" fmla="*/ 4421870 w 5234888"/>
                <a:gd name="connsiteY569" fmla="*/ 2419562 h 6950635"/>
                <a:gd name="connsiteX570" fmla="*/ 4398474 w 5234888"/>
                <a:gd name="connsiteY570" fmla="*/ 2460506 h 6950635"/>
                <a:gd name="connsiteX571" fmla="*/ 4392623 w 5234888"/>
                <a:gd name="connsiteY571" fmla="*/ 2462455 h 6950635"/>
                <a:gd name="connsiteX572" fmla="*/ 4361428 w 5234888"/>
                <a:gd name="connsiteY572" fmla="*/ 2480003 h 6950635"/>
                <a:gd name="connsiteX573" fmla="*/ 4314636 w 5234888"/>
                <a:gd name="connsiteY573" fmla="*/ 2528744 h 6950635"/>
                <a:gd name="connsiteX574" fmla="*/ 4252246 w 5234888"/>
                <a:gd name="connsiteY574" fmla="*/ 2682770 h 6950635"/>
                <a:gd name="connsiteX575" fmla="*/ 4267843 w 5234888"/>
                <a:gd name="connsiteY575" fmla="*/ 2825097 h 6950635"/>
                <a:gd name="connsiteX576" fmla="*/ 4302938 w 5234888"/>
                <a:gd name="connsiteY576" fmla="*/ 3082455 h 6950635"/>
                <a:gd name="connsiteX577" fmla="*/ 4310737 w 5234888"/>
                <a:gd name="connsiteY577" fmla="*/ 3300820 h 6950635"/>
                <a:gd name="connsiteX578" fmla="*/ 4178158 w 5234888"/>
                <a:gd name="connsiteY578" fmla="*/ 3404155 h 6950635"/>
                <a:gd name="connsiteX579" fmla="*/ 4090423 w 5234888"/>
                <a:gd name="connsiteY579" fmla="*/ 3380758 h 6950635"/>
                <a:gd name="connsiteX580" fmla="*/ 3899354 w 5234888"/>
                <a:gd name="connsiteY580" fmla="*/ 3462645 h 6950635"/>
                <a:gd name="connsiteX581" fmla="*/ 3877906 w 5234888"/>
                <a:gd name="connsiteY581" fmla="*/ 3573776 h 6950635"/>
                <a:gd name="connsiteX582" fmla="*/ 3866208 w 5234888"/>
                <a:gd name="connsiteY582" fmla="*/ 3624468 h 6950635"/>
                <a:gd name="connsiteX583" fmla="*/ 3721931 w 5234888"/>
                <a:gd name="connsiteY583" fmla="*/ 3663462 h 6950635"/>
                <a:gd name="connsiteX584" fmla="*/ 3645894 w 5234888"/>
                <a:gd name="connsiteY584" fmla="*/ 3657614 h 6950635"/>
                <a:gd name="connsiteX585" fmla="*/ 3647843 w 5234888"/>
                <a:gd name="connsiteY585" fmla="*/ 3663462 h 6950635"/>
                <a:gd name="connsiteX586" fmla="*/ 3721931 w 5234888"/>
                <a:gd name="connsiteY586" fmla="*/ 3823336 h 6950635"/>
                <a:gd name="connsiteX587" fmla="*/ 3636145 w 5234888"/>
                <a:gd name="connsiteY587" fmla="*/ 3920821 h 6950635"/>
                <a:gd name="connsiteX588" fmla="*/ 3558157 w 5234888"/>
                <a:gd name="connsiteY588" fmla="*/ 3932519 h 6950635"/>
                <a:gd name="connsiteX589" fmla="*/ 3503566 w 5234888"/>
                <a:gd name="connsiteY589" fmla="*/ 3932519 h 6950635"/>
                <a:gd name="connsiteX590" fmla="*/ 3435328 w 5234888"/>
                <a:gd name="connsiteY590" fmla="*/ 3942268 h 6950635"/>
                <a:gd name="connsiteX591" fmla="*/ 3411932 w 5234888"/>
                <a:gd name="connsiteY591" fmla="*/ 3977363 h 6950635"/>
                <a:gd name="connsiteX592" fmla="*/ 3370987 w 5234888"/>
                <a:gd name="connsiteY592" fmla="*/ 4148935 h 6950635"/>
                <a:gd name="connsiteX593" fmla="*/ 3259856 w 5234888"/>
                <a:gd name="connsiteY593" fmla="*/ 4263966 h 6950635"/>
                <a:gd name="connsiteX594" fmla="*/ 3113628 w 5234888"/>
                <a:gd name="connsiteY594" fmla="*/ 4308810 h 6950635"/>
                <a:gd name="connsiteX595" fmla="*/ 2932309 w 5234888"/>
                <a:gd name="connsiteY595" fmla="*/ 4287362 h 6950635"/>
                <a:gd name="connsiteX596" fmla="*/ 2760736 w 5234888"/>
                <a:gd name="connsiteY596" fmla="*/ 4226923 h 6950635"/>
                <a:gd name="connsiteX597" fmla="*/ 2542371 w 5234888"/>
                <a:gd name="connsiteY597" fmla="*/ 4131387 h 6950635"/>
                <a:gd name="connsiteX598" fmla="*/ 2392244 w 5234888"/>
                <a:gd name="connsiteY598" fmla="*/ 4028055 h 6950635"/>
                <a:gd name="connsiteX599" fmla="*/ 2302558 w 5234888"/>
                <a:gd name="connsiteY599" fmla="*/ 4022205 h 6950635"/>
                <a:gd name="connsiteX600" fmla="*/ 2207025 w 5234888"/>
                <a:gd name="connsiteY600" fmla="*/ 4098244 h 6950635"/>
                <a:gd name="connsiteX601" fmla="*/ 2056898 w 5234888"/>
                <a:gd name="connsiteY601" fmla="*/ 4199627 h 6950635"/>
                <a:gd name="connsiteX602" fmla="*/ 1978910 w 5234888"/>
                <a:gd name="connsiteY602" fmla="*/ 4240570 h 6950635"/>
                <a:gd name="connsiteX603" fmla="*/ 1949666 w 5234888"/>
                <a:gd name="connsiteY603" fmla="*/ 4258118 h 6950635"/>
                <a:gd name="connsiteX604" fmla="*/ 1945766 w 5234888"/>
                <a:gd name="connsiteY604" fmla="*/ 4260066 h 6950635"/>
                <a:gd name="connsiteX605" fmla="*/ 1920420 w 5234888"/>
                <a:gd name="connsiteY605" fmla="*/ 4281514 h 6950635"/>
                <a:gd name="connsiteX606" fmla="*/ 1916520 w 5234888"/>
                <a:gd name="connsiteY606" fmla="*/ 4283463 h 6950635"/>
                <a:gd name="connsiteX607" fmla="*/ 1883376 w 5234888"/>
                <a:gd name="connsiteY607" fmla="*/ 4299060 h 6950635"/>
                <a:gd name="connsiteX608" fmla="*/ 1863880 w 5234888"/>
                <a:gd name="connsiteY608" fmla="*/ 4330255 h 6950635"/>
                <a:gd name="connsiteX609" fmla="*/ 1861929 w 5234888"/>
                <a:gd name="connsiteY609" fmla="*/ 4328307 h 6950635"/>
                <a:gd name="connsiteX610" fmla="*/ 1854130 w 5234888"/>
                <a:gd name="connsiteY610" fmla="*/ 4361450 h 6950635"/>
                <a:gd name="connsiteX611" fmla="*/ 1861929 w 5234888"/>
                <a:gd name="connsiteY611" fmla="*/ 4375099 h 6950635"/>
                <a:gd name="connsiteX612" fmla="*/ 1869728 w 5234888"/>
                <a:gd name="connsiteY612" fmla="*/ 4369249 h 6950635"/>
                <a:gd name="connsiteX613" fmla="*/ 1879477 w 5234888"/>
                <a:gd name="connsiteY613" fmla="*/ 4361450 h 6950635"/>
                <a:gd name="connsiteX614" fmla="*/ 1893124 w 5234888"/>
                <a:gd name="connsiteY614" fmla="*/ 4355602 h 6950635"/>
                <a:gd name="connsiteX615" fmla="*/ 1922370 w 5234888"/>
                <a:gd name="connsiteY615" fmla="*/ 4390697 h 6950635"/>
                <a:gd name="connsiteX616" fmla="*/ 1920420 w 5234888"/>
                <a:gd name="connsiteY616" fmla="*/ 4410193 h 6950635"/>
                <a:gd name="connsiteX617" fmla="*/ 1928218 w 5234888"/>
                <a:gd name="connsiteY617" fmla="*/ 4451136 h 6950635"/>
                <a:gd name="connsiteX618" fmla="*/ 1881426 w 5234888"/>
                <a:gd name="connsiteY618" fmla="*/ 4464785 h 6950635"/>
                <a:gd name="connsiteX619" fmla="*/ 1858030 w 5234888"/>
                <a:gd name="connsiteY619" fmla="*/ 4460885 h 6950635"/>
                <a:gd name="connsiteX620" fmla="*/ 1904822 w 5234888"/>
                <a:gd name="connsiteY620" fmla="*/ 4490130 h 6950635"/>
                <a:gd name="connsiteX621" fmla="*/ 1924319 w 5234888"/>
                <a:gd name="connsiteY621" fmla="*/ 4509626 h 6950635"/>
                <a:gd name="connsiteX622" fmla="*/ 1916520 w 5234888"/>
                <a:gd name="connsiteY622" fmla="*/ 4550571 h 6950635"/>
                <a:gd name="connsiteX623" fmla="*/ 1910672 w 5234888"/>
                <a:gd name="connsiteY623" fmla="*/ 4577867 h 6950635"/>
                <a:gd name="connsiteX624" fmla="*/ 1893124 w 5234888"/>
                <a:gd name="connsiteY624" fmla="*/ 4601263 h 6950635"/>
                <a:gd name="connsiteX625" fmla="*/ 1881426 w 5234888"/>
                <a:gd name="connsiteY625" fmla="*/ 4671452 h 6950635"/>
                <a:gd name="connsiteX626" fmla="*/ 1875578 w 5234888"/>
                <a:gd name="connsiteY626" fmla="*/ 4704595 h 6950635"/>
                <a:gd name="connsiteX627" fmla="*/ 1869728 w 5234888"/>
                <a:gd name="connsiteY627" fmla="*/ 4727991 h 6950635"/>
                <a:gd name="connsiteX628" fmla="*/ 1881426 w 5234888"/>
                <a:gd name="connsiteY628" fmla="*/ 4716293 h 6950635"/>
                <a:gd name="connsiteX629" fmla="*/ 1885325 w 5234888"/>
                <a:gd name="connsiteY629" fmla="*/ 4727991 h 6950635"/>
                <a:gd name="connsiteX630" fmla="*/ 1889225 w 5234888"/>
                <a:gd name="connsiteY630" fmla="*/ 4737741 h 6950635"/>
                <a:gd name="connsiteX631" fmla="*/ 1904822 w 5234888"/>
                <a:gd name="connsiteY631" fmla="*/ 4778683 h 6950635"/>
                <a:gd name="connsiteX632" fmla="*/ 1908721 w 5234888"/>
                <a:gd name="connsiteY632" fmla="*/ 4790381 h 6950635"/>
                <a:gd name="connsiteX633" fmla="*/ 1918471 w 5234888"/>
                <a:gd name="connsiteY633" fmla="*/ 4782583 h 6950635"/>
                <a:gd name="connsiteX634" fmla="*/ 1932118 w 5234888"/>
                <a:gd name="connsiteY634" fmla="*/ 4720193 h 6950635"/>
                <a:gd name="connsiteX635" fmla="*/ 1973062 w 5234888"/>
                <a:gd name="connsiteY635" fmla="*/ 4786482 h 6950635"/>
                <a:gd name="connsiteX636" fmla="*/ 1967212 w 5234888"/>
                <a:gd name="connsiteY636" fmla="*/ 4790381 h 6950635"/>
                <a:gd name="connsiteX637" fmla="*/ 1975011 w 5234888"/>
                <a:gd name="connsiteY637" fmla="*/ 4792332 h 6950635"/>
                <a:gd name="connsiteX638" fmla="*/ 1976961 w 5234888"/>
                <a:gd name="connsiteY638" fmla="*/ 4802080 h 6950635"/>
                <a:gd name="connsiteX639" fmla="*/ 1943816 w 5234888"/>
                <a:gd name="connsiteY639" fmla="*/ 4811829 h 6950635"/>
                <a:gd name="connsiteX640" fmla="*/ 1943816 w 5234888"/>
                <a:gd name="connsiteY640" fmla="*/ 4819628 h 6950635"/>
                <a:gd name="connsiteX641" fmla="*/ 1941867 w 5234888"/>
                <a:gd name="connsiteY641" fmla="*/ 4825476 h 6950635"/>
                <a:gd name="connsiteX642" fmla="*/ 1924319 w 5234888"/>
                <a:gd name="connsiteY642" fmla="*/ 4833275 h 6950635"/>
                <a:gd name="connsiteX643" fmla="*/ 1936017 w 5234888"/>
                <a:gd name="connsiteY643" fmla="*/ 4850823 h 6950635"/>
                <a:gd name="connsiteX644" fmla="*/ 1953565 w 5234888"/>
                <a:gd name="connsiteY644" fmla="*/ 4895665 h 6950635"/>
                <a:gd name="connsiteX645" fmla="*/ 1937968 w 5234888"/>
                <a:gd name="connsiteY645" fmla="*/ 5012646 h 6950635"/>
                <a:gd name="connsiteX646" fmla="*/ 1936017 w 5234888"/>
                <a:gd name="connsiteY646" fmla="*/ 5051640 h 6950635"/>
                <a:gd name="connsiteX647" fmla="*/ 1939916 w 5234888"/>
                <a:gd name="connsiteY647" fmla="*/ 5123779 h 6950635"/>
                <a:gd name="connsiteX648" fmla="*/ 1943816 w 5234888"/>
                <a:gd name="connsiteY648" fmla="*/ 5139376 h 6950635"/>
                <a:gd name="connsiteX649" fmla="*/ 1982810 w 5234888"/>
                <a:gd name="connsiteY649" fmla="*/ 5217364 h 6950635"/>
                <a:gd name="connsiteX650" fmla="*/ 1986709 w 5234888"/>
                <a:gd name="connsiteY650" fmla="*/ 5229062 h 6950635"/>
                <a:gd name="connsiteX651" fmla="*/ 1986709 w 5234888"/>
                <a:gd name="connsiteY651" fmla="*/ 5277803 h 6950635"/>
                <a:gd name="connsiteX652" fmla="*/ 1988660 w 5234888"/>
                <a:gd name="connsiteY652" fmla="*/ 5328495 h 6950635"/>
                <a:gd name="connsiteX653" fmla="*/ 2021803 w 5234888"/>
                <a:gd name="connsiteY653" fmla="*/ 5262206 h 6950635"/>
                <a:gd name="connsiteX654" fmla="*/ 2025703 w 5234888"/>
                <a:gd name="connsiteY654" fmla="*/ 5344093 h 6950635"/>
                <a:gd name="connsiteX655" fmla="*/ 2035452 w 5234888"/>
                <a:gd name="connsiteY655" fmla="*/ 5385037 h 6950635"/>
                <a:gd name="connsiteX656" fmla="*/ 2054949 w 5234888"/>
                <a:gd name="connsiteY656" fmla="*/ 5406483 h 6950635"/>
                <a:gd name="connsiteX657" fmla="*/ 2068596 w 5234888"/>
                <a:gd name="connsiteY657" fmla="*/ 5424031 h 6950635"/>
                <a:gd name="connsiteX658" fmla="*/ 2086144 w 5234888"/>
                <a:gd name="connsiteY658" fmla="*/ 5507866 h 6950635"/>
                <a:gd name="connsiteX659" fmla="*/ 2090043 w 5234888"/>
                <a:gd name="connsiteY659" fmla="*/ 5562458 h 6950635"/>
                <a:gd name="connsiteX660" fmla="*/ 2095891 w 5234888"/>
                <a:gd name="connsiteY660" fmla="*/ 5578055 h 6950635"/>
                <a:gd name="connsiteX661" fmla="*/ 2121238 w 5234888"/>
                <a:gd name="connsiteY661" fmla="*/ 5644345 h 6950635"/>
                <a:gd name="connsiteX662" fmla="*/ 2117339 w 5234888"/>
                <a:gd name="connsiteY662" fmla="*/ 5652143 h 6950635"/>
                <a:gd name="connsiteX663" fmla="*/ 2111489 w 5234888"/>
                <a:gd name="connsiteY663" fmla="*/ 5657993 h 6950635"/>
                <a:gd name="connsiteX664" fmla="*/ 2125138 w 5234888"/>
                <a:gd name="connsiteY664" fmla="*/ 5716484 h 6950635"/>
                <a:gd name="connsiteX665" fmla="*/ 2148534 w 5234888"/>
                <a:gd name="connsiteY665" fmla="*/ 5835414 h 6950635"/>
                <a:gd name="connsiteX666" fmla="*/ 2146583 w 5234888"/>
                <a:gd name="connsiteY666" fmla="*/ 5862709 h 6950635"/>
                <a:gd name="connsiteX667" fmla="*/ 2123187 w 5234888"/>
                <a:gd name="connsiteY667" fmla="*/ 5802270 h 6950635"/>
                <a:gd name="connsiteX668" fmla="*/ 2107590 w 5234888"/>
                <a:gd name="connsiteY668" fmla="*/ 5753527 h 6950635"/>
                <a:gd name="connsiteX669" fmla="*/ 2086144 w 5234888"/>
                <a:gd name="connsiteY669" fmla="*/ 5802270 h 6950635"/>
                <a:gd name="connsiteX670" fmla="*/ 2047150 w 5234888"/>
                <a:gd name="connsiteY670" fmla="*/ 5696987 h 6950635"/>
                <a:gd name="connsiteX671" fmla="*/ 2043251 w 5234888"/>
                <a:gd name="connsiteY671" fmla="*/ 5677490 h 6950635"/>
                <a:gd name="connsiteX672" fmla="*/ 2039351 w 5234888"/>
                <a:gd name="connsiteY672" fmla="*/ 5636546 h 6950635"/>
                <a:gd name="connsiteX673" fmla="*/ 2031553 w 5234888"/>
                <a:gd name="connsiteY673" fmla="*/ 5609250 h 6950635"/>
                <a:gd name="connsiteX674" fmla="*/ 2027653 w 5234888"/>
                <a:gd name="connsiteY674" fmla="*/ 5562458 h 6950635"/>
                <a:gd name="connsiteX675" fmla="*/ 2017904 w 5234888"/>
                <a:gd name="connsiteY675" fmla="*/ 5529314 h 6950635"/>
                <a:gd name="connsiteX676" fmla="*/ 2006206 w 5234888"/>
                <a:gd name="connsiteY676" fmla="*/ 5513716 h 6950635"/>
                <a:gd name="connsiteX677" fmla="*/ 1959413 w 5234888"/>
                <a:gd name="connsiteY677" fmla="*/ 5439628 h 6950635"/>
                <a:gd name="connsiteX678" fmla="*/ 1947715 w 5234888"/>
                <a:gd name="connsiteY678" fmla="*/ 5435729 h 6950635"/>
                <a:gd name="connsiteX679" fmla="*/ 1947715 w 5234888"/>
                <a:gd name="connsiteY679" fmla="*/ 5449376 h 6950635"/>
                <a:gd name="connsiteX680" fmla="*/ 1953565 w 5234888"/>
                <a:gd name="connsiteY680" fmla="*/ 5457175 h 6950635"/>
                <a:gd name="connsiteX681" fmla="*/ 1951615 w 5234888"/>
                <a:gd name="connsiteY681" fmla="*/ 5484470 h 6950635"/>
                <a:gd name="connsiteX682" fmla="*/ 1941867 w 5234888"/>
                <a:gd name="connsiteY682" fmla="*/ 5488370 h 6950635"/>
                <a:gd name="connsiteX683" fmla="*/ 1937968 w 5234888"/>
                <a:gd name="connsiteY683" fmla="*/ 5463025 h 6950635"/>
                <a:gd name="connsiteX684" fmla="*/ 1939916 w 5234888"/>
                <a:gd name="connsiteY684" fmla="*/ 5459125 h 6950635"/>
                <a:gd name="connsiteX685" fmla="*/ 1936017 w 5234888"/>
                <a:gd name="connsiteY685" fmla="*/ 5461074 h 6950635"/>
                <a:gd name="connsiteX686" fmla="*/ 1897023 w 5234888"/>
                <a:gd name="connsiteY686" fmla="*/ 5408433 h 6950635"/>
                <a:gd name="connsiteX687" fmla="*/ 1891175 w 5234888"/>
                <a:gd name="connsiteY687" fmla="*/ 5398684 h 6950635"/>
                <a:gd name="connsiteX688" fmla="*/ 1846331 w 5234888"/>
                <a:gd name="connsiteY688" fmla="*/ 5307050 h 6950635"/>
                <a:gd name="connsiteX689" fmla="*/ 1805389 w 5234888"/>
                <a:gd name="connsiteY689" fmla="*/ 5225163 h 6950635"/>
                <a:gd name="connsiteX690" fmla="*/ 1795640 w 5234888"/>
                <a:gd name="connsiteY690" fmla="*/ 5258306 h 6950635"/>
                <a:gd name="connsiteX691" fmla="*/ 1793691 w 5234888"/>
                <a:gd name="connsiteY691" fmla="*/ 5260257 h 6950635"/>
                <a:gd name="connsiteX692" fmla="*/ 1783941 w 5234888"/>
                <a:gd name="connsiteY692" fmla="*/ 5234910 h 6950635"/>
                <a:gd name="connsiteX693" fmla="*/ 1770295 w 5234888"/>
                <a:gd name="connsiteY693" fmla="*/ 5176420 h 6950635"/>
                <a:gd name="connsiteX694" fmla="*/ 1787841 w 5234888"/>
                <a:gd name="connsiteY694" fmla="*/ 5188118 h 6950635"/>
                <a:gd name="connsiteX695" fmla="*/ 1735200 w 5234888"/>
                <a:gd name="connsiteY695" fmla="*/ 5080886 h 6950635"/>
                <a:gd name="connsiteX696" fmla="*/ 1752746 w 5234888"/>
                <a:gd name="connsiteY696" fmla="*/ 5127678 h 6950635"/>
                <a:gd name="connsiteX697" fmla="*/ 1768344 w 5234888"/>
                <a:gd name="connsiteY697" fmla="*/ 5153023 h 6950635"/>
                <a:gd name="connsiteX698" fmla="*/ 1770295 w 5234888"/>
                <a:gd name="connsiteY698" fmla="*/ 5154974 h 6950635"/>
                <a:gd name="connsiteX699" fmla="*/ 1764445 w 5234888"/>
                <a:gd name="connsiteY699" fmla="*/ 5168621 h 6950635"/>
                <a:gd name="connsiteX700" fmla="*/ 1754697 w 5234888"/>
                <a:gd name="connsiteY700" fmla="*/ 5160822 h 6950635"/>
                <a:gd name="connsiteX701" fmla="*/ 1741048 w 5234888"/>
                <a:gd name="connsiteY701" fmla="*/ 5133526 h 6950635"/>
                <a:gd name="connsiteX702" fmla="*/ 1705954 w 5234888"/>
                <a:gd name="connsiteY702" fmla="*/ 5090633 h 6950635"/>
                <a:gd name="connsiteX703" fmla="*/ 1686457 w 5234888"/>
                <a:gd name="connsiteY703" fmla="*/ 5057490 h 6950635"/>
                <a:gd name="connsiteX704" fmla="*/ 1698155 w 5234888"/>
                <a:gd name="connsiteY704" fmla="*/ 5112081 h 6950635"/>
                <a:gd name="connsiteX705" fmla="*/ 1713753 w 5234888"/>
                <a:gd name="connsiteY705" fmla="*/ 5172520 h 6950635"/>
                <a:gd name="connsiteX706" fmla="*/ 1748847 w 5234888"/>
                <a:gd name="connsiteY706" fmla="*/ 5258306 h 6950635"/>
                <a:gd name="connsiteX707" fmla="*/ 1791740 w 5234888"/>
                <a:gd name="connsiteY707" fmla="*/ 5357741 h 6950635"/>
                <a:gd name="connsiteX708" fmla="*/ 1805389 w 5234888"/>
                <a:gd name="connsiteY708" fmla="*/ 5367489 h 6950635"/>
                <a:gd name="connsiteX709" fmla="*/ 1813188 w 5234888"/>
                <a:gd name="connsiteY709" fmla="*/ 5385037 h 6950635"/>
                <a:gd name="connsiteX710" fmla="*/ 1838533 w 5234888"/>
                <a:gd name="connsiteY710" fmla="*/ 5441577 h 6950635"/>
                <a:gd name="connsiteX711" fmla="*/ 1898974 w 5234888"/>
                <a:gd name="connsiteY711" fmla="*/ 5626798 h 6950635"/>
                <a:gd name="connsiteX712" fmla="*/ 1930169 w 5234888"/>
                <a:gd name="connsiteY712" fmla="*/ 5640445 h 6950635"/>
                <a:gd name="connsiteX713" fmla="*/ 1930169 w 5234888"/>
                <a:gd name="connsiteY713" fmla="*/ 5642396 h 6950635"/>
                <a:gd name="connsiteX714" fmla="*/ 1930169 w 5234888"/>
                <a:gd name="connsiteY714" fmla="*/ 5683338 h 6950635"/>
                <a:gd name="connsiteX715" fmla="*/ 1953565 w 5234888"/>
                <a:gd name="connsiteY715" fmla="*/ 5745728 h 6950635"/>
                <a:gd name="connsiteX716" fmla="*/ 1973062 w 5234888"/>
                <a:gd name="connsiteY716" fmla="*/ 5776923 h 6950635"/>
                <a:gd name="connsiteX717" fmla="*/ 1986709 w 5234888"/>
                <a:gd name="connsiteY717" fmla="*/ 5831514 h 6950635"/>
                <a:gd name="connsiteX718" fmla="*/ 2019855 w 5234888"/>
                <a:gd name="connsiteY718" fmla="*/ 5917301 h 6950635"/>
                <a:gd name="connsiteX719" fmla="*/ 2041300 w 5234888"/>
                <a:gd name="connsiteY719" fmla="*/ 5985541 h 6950635"/>
                <a:gd name="connsiteX720" fmla="*/ 2054949 w 5234888"/>
                <a:gd name="connsiteY720" fmla="*/ 5995288 h 6950635"/>
                <a:gd name="connsiteX721" fmla="*/ 2058848 w 5234888"/>
                <a:gd name="connsiteY721" fmla="*/ 5985541 h 6950635"/>
                <a:gd name="connsiteX722" fmla="*/ 2029602 w 5234888"/>
                <a:gd name="connsiteY722" fmla="*/ 5890005 h 6950635"/>
                <a:gd name="connsiteX723" fmla="*/ 2021803 w 5234888"/>
                <a:gd name="connsiteY723" fmla="*/ 5868560 h 6950635"/>
                <a:gd name="connsiteX724" fmla="*/ 2002306 w 5234888"/>
                <a:gd name="connsiteY724" fmla="*/ 5794471 h 6950635"/>
                <a:gd name="connsiteX725" fmla="*/ 1994508 w 5234888"/>
                <a:gd name="connsiteY725" fmla="*/ 5774975 h 6950635"/>
                <a:gd name="connsiteX726" fmla="*/ 2002306 w 5234888"/>
                <a:gd name="connsiteY726" fmla="*/ 5771075 h 6950635"/>
                <a:gd name="connsiteX727" fmla="*/ 1992559 w 5234888"/>
                <a:gd name="connsiteY727" fmla="*/ 5718433 h 6950635"/>
                <a:gd name="connsiteX728" fmla="*/ 1984760 w 5234888"/>
                <a:gd name="connsiteY728" fmla="*/ 5685289 h 6950635"/>
                <a:gd name="connsiteX729" fmla="*/ 1982810 w 5234888"/>
                <a:gd name="connsiteY729" fmla="*/ 5654094 h 6950635"/>
                <a:gd name="connsiteX730" fmla="*/ 2017904 w 5234888"/>
                <a:gd name="connsiteY730" fmla="*/ 5716484 h 6950635"/>
                <a:gd name="connsiteX731" fmla="*/ 2041300 w 5234888"/>
                <a:gd name="connsiteY731" fmla="*/ 5765225 h 6950635"/>
                <a:gd name="connsiteX732" fmla="*/ 2054949 w 5234888"/>
                <a:gd name="connsiteY732" fmla="*/ 5796420 h 6950635"/>
                <a:gd name="connsiteX733" fmla="*/ 2076395 w 5234888"/>
                <a:gd name="connsiteY733" fmla="*/ 5847112 h 6950635"/>
                <a:gd name="connsiteX734" fmla="*/ 2093943 w 5234888"/>
                <a:gd name="connsiteY734" fmla="*/ 5880258 h 6950635"/>
                <a:gd name="connsiteX735" fmla="*/ 2099791 w 5234888"/>
                <a:gd name="connsiteY735" fmla="*/ 5899755 h 6950635"/>
                <a:gd name="connsiteX736" fmla="*/ 2115388 w 5234888"/>
                <a:gd name="connsiteY736" fmla="*/ 5942648 h 6950635"/>
                <a:gd name="connsiteX737" fmla="*/ 2115388 w 5234888"/>
                <a:gd name="connsiteY737" fmla="*/ 5950446 h 6950635"/>
                <a:gd name="connsiteX738" fmla="*/ 2121238 w 5234888"/>
                <a:gd name="connsiteY738" fmla="*/ 6003087 h 6950635"/>
                <a:gd name="connsiteX739" fmla="*/ 2146583 w 5234888"/>
                <a:gd name="connsiteY739" fmla="*/ 6040132 h 6950635"/>
                <a:gd name="connsiteX740" fmla="*/ 2144635 w 5234888"/>
                <a:gd name="connsiteY740" fmla="*/ 6042081 h 6950635"/>
                <a:gd name="connsiteX741" fmla="*/ 2142684 w 5234888"/>
                <a:gd name="connsiteY741" fmla="*/ 6079126 h 6950635"/>
                <a:gd name="connsiteX742" fmla="*/ 2169980 w 5234888"/>
                <a:gd name="connsiteY742" fmla="*/ 6084974 h 6950635"/>
                <a:gd name="connsiteX743" fmla="*/ 2171930 w 5234888"/>
                <a:gd name="connsiteY743" fmla="*/ 6112269 h 6950635"/>
                <a:gd name="connsiteX744" fmla="*/ 2177778 w 5234888"/>
                <a:gd name="connsiteY744" fmla="*/ 6122019 h 6950635"/>
                <a:gd name="connsiteX745" fmla="*/ 2220671 w 5234888"/>
                <a:gd name="connsiteY745" fmla="*/ 6161013 h 6950635"/>
                <a:gd name="connsiteX746" fmla="*/ 2212873 w 5234888"/>
                <a:gd name="connsiteY746" fmla="*/ 6176610 h 6950635"/>
                <a:gd name="connsiteX747" fmla="*/ 2210924 w 5234888"/>
                <a:gd name="connsiteY747" fmla="*/ 6178559 h 6950635"/>
                <a:gd name="connsiteX748" fmla="*/ 2210924 w 5234888"/>
                <a:gd name="connsiteY748" fmla="*/ 6178559 h 6950635"/>
                <a:gd name="connsiteX749" fmla="*/ 2210924 w 5234888"/>
                <a:gd name="connsiteY749" fmla="*/ 6178559 h 6950635"/>
                <a:gd name="connsiteX750" fmla="*/ 2208973 w 5234888"/>
                <a:gd name="connsiteY750" fmla="*/ 6180510 h 6950635"/>
                <a:gd name="connsiteX751" fmla="*/ 2210924 w 5234888"/>
                <a:gd name="connsiteY751" fmla="*/ 6182458 h 6950635"/>
                <a:gd name="connsiteX752" fmla="*/ 2210924 w 5234888"/>
                <a:gd name="connsiteY752" fmla="*/ 6178559 h 6950635"/>
                <a:gd name="connsiteX753" fmla="*/ 2210924 w 5234888"/>
                <a:gd name="connsiteY753" fmla="*/ 6178559 h 6950635"/>
                <a:gd name="connsiteX754" fmla="*/ 2230421 w 5234888"/>
                <a:gd name="connsiteY754" fmla="*/ 6214385 h 6950635"/>
                <a:gd name="connsiteX755" fmla="*/ 2238220 w 5234888"/>
                <a:gd name="connsiteY755" fmla="*/ 6254598 h 6950635"/>
                <a:gd name="connsiteX756" fmla="*/ 2247967 w 5234888"/>
                <a:gd name="connsiteY756" fmla="*/ 6283842 h 6950635"/>
                <a:gd name="connsiteX757" fmla="*/ 2255766 w 5234888"/>
                <a:gd name="connsiteY757" fmla="*/ 6307238 h 6950635"/>
                <a:gd name="connsiteX758" fmla="*/ 2279162 w 5234888"/>
                <a:gd name="connsiteY758" fmla="*/ 6430070 h 6950635"/>
                <a:gd name="connsiteX759" fmla="*/ 2304509 w 5234888"/>
                <a:gd name="connsiteY759" fmla="*/ 6605541 h 6950635"/>
                <a:gd name="connsiteX760" fmla="*/ 2308408 w 5234888"/>
                <a:gd name="connsiteY760" fmla="*/ 6611389 h 6950635"/>
                <a:gd name="connsiteX761" fmla="*/ 2314256 w 5234888"/>
                <a:gd name="connsiteY761" fmla="*/ 6642584 h 6950635"/>
                <a:gd name="connsiteX762" fmla="*/ 2283061 w 5234888"/>
                <a:gd name="connsiteY762" fmla="*/ 6595792 h 6950635"/>
                <a:gd name="connsiteX763" fmla="*/ 2279162 w 5234888"/>
                <a:gd name="connsiteY763" fmla="*/ 6578246 h 6950635"/>
                <a:gd name="connsiteX764" fmla="*/ 2263565 w 5234888"/>
                <a:gd name="connsiteY764" fmla="*/ 6547051 h 6950635"/>
                <a:gd name="connsiteX765" fmla="*/ 2257716 w 5234888"/>
                <a:gd name="connsiteY765" fmla="*/ 6521704 h 6950635"/>
                <a:gd name="connsiteX766" fmla="*/ 2251866 w 5234888"/>
                <a:gd name="connsiteY766" fmla="*/ 6490509 h 6950635"/>
                <a:gd name="connsiteX767" fmla="*/ 2249918 w 5234888"/>
                <a:gd name="connsiteY767" fmla="*/ 6484661 h 6950635"/>
                <a:gd name="connsiteX768" fmla="*/ 2228470 w 5234888"/>
                <a:gd name="connsiteY768" fmla="*/ 6437868 h 6950635"/>
                <a:gd name="connsiteX769" fmla="*/ 2199226 w 5234888"/>
                <a:gd name="connsiteY769" fmla="*/ 6332585 h 6950635"/>
                <a:gd name="connsiteX770" fmla="*/ 2179729 w 5234888"/>
                <a:gd name="connsiteY770" fmla="*/ 6295540 h 6950635"/>
                <a:gd name="connsiteX771" fmla="*/ 2179729 w 5234888"/>
                <a:gd name="connsiteY771" fmla="*/ 6293591 h 6950635"/>
                <a:gd name="connsiteX772" fmla="*/ 2185577 w 5234888"/>
                <a:gd name="connsiteY772" fmla="*/ 6285793 h 6950635"/>
                <a:gd name="connsiteX773" fmla="*/ 2175830 w 5234888"/>
                <a:gd name="connsiteY773" fmla="*/ 6289692 h 6950635"/>
                <a:gd name="connsiteX774" fmla="*/ 2175830 w 5234888"/>
                <a:gd name="connsiteY774" fmla="*/ 6297491 h 6950635"/>
                <a:gd name="connsiteX775" fmla="*/ 2185577 w 5234888"/>
                <a:gd name="connsiteY775" fmla="*/ 6344283 h 6950635"/>
                <a:gd name="connsiteX776" fmla="*/ 2198495 w 5234888"/>
                <a:gd name="connsiteY776" fmla="*/ 6392050 h 6950635"/>
                <a:gd name="connsiteX777" fmla="*/ 2202887 w 5234888"/>
                <a:gd name="connsiteY777" fmla="*/ 6416647 h 6950635"/>
                <a:gd name="connsiteX778" fmla="*/ 2195570 w 5234888"/>
                <a:gd name="connsiteY778" fmla="*/ 6400580 h 6950635"/>
                <a:gd name="connsiteX779" fmla="*/ 2179729 w 5234888"/>
                <a:gd name="connsiteY779" fmla="*/ 6359881 h 6950635"/>
                <a:gd name="connsiteX780" fmla="*/ 2152433 w 5234888"/>
                <a:gd name="connsiteY780" fmla="*/ 6277994 h 6950635"/>
                <a:gd name="connsiteX781" fmla="*/ 2142684 w 5234888"/>
                <a:gd name="connsiteY781" fmla="*/ 6198056 h 6950635"/>
                <a:gd name="connsiteX782" fmla="*/ 2158281 w 5234888"/>
                <a:gd name="connsiteY782" fmla="*/ 6219503 h 6950635"/>
                <a:gd name="connsiteX783" fmla="*/ 2148534 w 5234888"/>
                <a:gd name="connsiteY783" fmla="*/ 6244848 h 6950635"/>
                <a:gd name="connsiteX784" fmla="*/ 2148534 w 5234888"/>
                <a:gd name="connsiteY784" fmla="*/ 6246799 h 6950635"/>
                <a:gd name="connsiteX785" fmla="*/ 2173879 w 5234888"/>
                <a:gd name="connsiteY785" fmla="*/ 6277994 h 6950635"/>
                <a:gd name="connsiteX786" fmla="*/ 2177778 w 5234888"/>
                <a:gd name="connsiteY786" fmla="*/ 6248748 h 6950635"/>
                <a:gd name="connsiteX787" fmla="*/ 2150483 w 5234888"/>
                <a:gd name="connsiteY787" fmla="*/ 6194156 h 6950635"/>
                <a:gd name="connsiteX788" fmla="*/ 2130986 w 5234888"/>
                <a:gd name="connsiteY788" fmla="*/ 6172711 h 6950635"/>
                <a:gd name="connsiteX789" fmla="*/ 2132936 w 5234888"/>
                <a:gd name="connsiteY789" fmla="*/ 6162961 h 6950635"/>
                <a:gd name="connsiteX790" fmla="*/ 2113440 w 5234888"/>
                <a:gd name="connsiteY790" fmla="*/ 6143464 h 6950635"/>
                <a:gd name="connsiteX791" fmla="*/ 2082245 w 5234888"/>
                <a:gd name="connsiteY791" fmla="*/ 6075226 h 6950635"/>
                <a:gd name="connsiteX792" fmla="*/ 2047150 w 5234888"/>
                <a:gd name="connsiteY792" fmla="*/ 6003087 h 6950635"/>
                <a:gd name="connsiteX793" fmla="*/ 2051050 w 5234888"/>
                <a:gd name="connsiteY793" fmla="*/ 6042081 h 6950635"/>
                <a:gd name="connsiteX794" fmla="*/ 2088093 w 5234888"/>
                <a:gd name="connsiteY794" fmla="*/ 6176610 h 6950635"/>
                <a:gd name="connsiteX795" fmla="*/ 2150483 w 5234888"/>
                <a:gd name="connsiteY795" fmla="*/ 6363780 h 6950635"/>
                <a:gd name="connsiteX796" fmla="*/ 2154382 w 5234888"/>
                <a:gd name="connsiteY796" fmla="*/ 6371579 h 6950635"/>
                <a:gd name="connsiteX797" fmla="*/ 2189476 w 5234888"/>
                <a:gd name="connsiteY797" fmla="*/ 6474911 h 6950635"/>
                <a:gd name="connsiteX798" fmla="*/ 2205074 w 5234888"/>
                <a:gd name="connsiteY798" fmla="*/ 6490509 h 6950635"/>
                <a:gd name="connsiteX799" fmla="*/ 2218723 w 5234888"/>
                <a:gd name="connsiteY799" fmla="*/ 6502207 h 6950635"/>
                <a:gd name="connsiteX800" fmla="*/ 2222622 w 5234888"/>
                <a:gd name="connsiteY800" fmla="*/ 6523655 h 6950635"/>
                <a:gd name="connsiteX801" fmla="*/ 2208973 w 5234888"/>
                <a:gd name="connsiteY801" fmla="*/ 6519755 h 6950635"/>
                <a:gd name="connsiteX802" fmla="*/ 2208973 w 5234888"/>
                <a:gd name="connsiteY802" fmla="*/ 6527554 h 6950635"/>
                <a:gd name="connsiteX803" fmla="*/ 2232370 w 5234888"/>
                <a:gd name="connsiteY803" fmla="*/ 6595792 h 6950635"/>
                <a:gd name="connsiteX804" fmla="*/ 2253817 w 5234888"/>
                <a:gd name="connsiteY804" fmla="*/ 6623088 h 6950635"/>
                <a:gd name="connsiteX805" fmla="*/ 2302558 w 5234888"/>
                <a:gd name="connsiteY805" fmla="*/ 6677679 h 6950635"/>
                <a:gd name="connsiteX806" fmla="*/ 2320106 w 5234888"/>
                <a:gd name="connsiteY806" fmla="*/ 6695227 h 6950635"/>
                <a:gd name="connsiteX807" fmla="*/ 2322055 w 5234888"/>
                <a:gd name="connsiteY807" fmla="*/ 6765416 h 6950635"/>
                <a:gd name="connsiteX808" fmla="*/ 2331805 w 5234888"/>
                <a:gd name="connsiteY808" fmla="*/ 6781013 h 6950635"/>
                <a:gd name="connsiteX809" fmla="*/ 2333753 w 5234888"/>
                <a:gd name="connsiteY809" fmla="*/ 6810258 h 6950635"/>
                <a:gd name="connsiteX810" fmla="*/ 2335704 w 5234888"/>
                <a:gd name="connsiteY810" fmla="*/ 6837553 h 6950635"/>
                <a:gd name="connsiteX811" fmla="*/ 2345451 w 5234888"/>
                <a:gd name="connsiteY811" fmla="*/ 6847303 h 6950635"/>
                <a:gd name="connsiteX812" fmla="*/ 2333753 w 5234888"/>
                <a:gd name="connsiteY812" fmla="*/ 6851202 h 6950635"/>
                <a:gd name="connsiteX813" fmla="*/ 2327905 w 5234888"/>
                <a:gd name="connsiteY813" fmla="*/ 6878498 h 6950635"/>
                <a:gd name="connsiteX814" fmla="*/ 2335704 w 5234888"/>
                <a:gd name="connsiteY814" fmla="*/ 6897995 h 6950635"/>
                <a:gd name="connsiteX815" fmla="*/ 2345451 w 5234888"/>
                <a:gd name="connsiteY815" fmla="*/ 6936988 h 6950635"/>
                <a:gd name="connsiteX816" fmla="*/ 2359100 w 5234888"/>
                <a:gd name="connsiteY816" fmla="*/ 6950635 h 6950635"/>
                <a:gd name="connsiteX817" fmla="*/ 2168031 w 5234888"/>
                <a:gd name="connsiteY817" fmla="*/ 6950635 h 6950635"/>
                <a:gd name="connsiteX818" fmla="*/ 2142684 w 5234888"/>
                <a:gd name="connsiteY818" fmla="*/ 6786861 h 6950635"/>
                <a:gd name="connsiteX819" fmla="*/ 2099791 w 5234888"/>
                <a:gd name="connsiteY819" fmla="*/ 6533402 h 6950635"/>
                <a:gd name="connsiteX820" fmla="*/ 2023754 w 5234888"/>
                <a:gd name="connsiteY820" fmla="*/ 6211705 h 6950635"/>
                <a:gd name="connsiteX821" fmla="*/ 2022829 w 5234888"/>
                <a:gd name="connsiteY821" fmla="*/ 6201539 h 6950635"/>
                <a:gd name="connsiteX822" fmla="*/ 2026434 w 5234888"/>
                <a:gd name="connsiteY822" fmla="*/ 6199275 h 6950635"/>
                <a:gd name="connsiteX823" fmla="*/ 2023754 w 5234888"/>
                <a:gd name="connsiteY823" fmla="*/ 6188308 h 6950635"/>
                <a:gd name="connsiteX824" fmla="*/ 2010105 w 5234888"/>
                <a:gd name="connsiteY824" fmla="*/ 6143464 h 6950635"/>
                <a:gd name="connsiteX825" fmla="*/ 1976961 w 5234888"/>
                <a:gd name="connsiteY825" fmla="*/ 6010886 h 6950635"/>
                <a:gd name="connsiteX826" fmla="*/ 1934068 w 5234888"/>
                <a:gd name="connsiteY826" fmla="*/ 5868560 h 6950635"/>
                <a:gd name="connsiteX827" fmla="*/ 1916520 w 5234888"/>
                <a:gd name="connsiteY827" fmla="*/ 5808118 h 6950635"/>
                <a:gd name="connsiteX828" fmla="*/ 1906773 w 5234888"/>
                <a:gd name="connsiteY828" fmla="*/ 5774975 h 6950635"/>
                <a:gd name="connsiteX829" fmla="*/ 1854130 w 5234888"/>
                <a:gd name="connsiteY829" fmla="*/ 5591704 h 6950635"/>
                <a:gd name="connsiteX830" fmla="*/ 1815136 w 5234888"/>
                <a:gd name="connsiteY830" fmla="*/ 5478622 h 6950635"/>
                <a:gd name="connsiteX831" fmla="*/ 1801490 w 5234888"/>
                <a:gd name="connsiteY831" fmla="*/ 5470823 h 6950635"/>
                <a:gd name="connsiteX832" fmla="*/ 1819036 w 5234888"/>
                <a:gd name="connsiteY832" fmla="*/ 5529314 h 6950635"/>
                <a:gd name="connsiteX833" fmla="*/ 1838533 w 5234888"/>
                <a:gd name="connsiteY833" fmla="*/ 5605351 h 6950635"/>
                <a:gd name="connsiteX834" fmla="*/ 1881426 w 5234888"/>
                <a:gd name="connsiteY834" fmla="*/ 5767176 h 6950635"/>
                <a:gd name="connsiteX835" fmla="*/ 1908721 w 5234888"/>
                <a:gd name="connsiteY835" fmla="*/ 5825666 h 6950635"/>
                <a:gd name="connsiteX836" fmla="*/ 1910672 w 5234888"/>
                <a:gd name="connsiteY836" fmla="*/ 5835414 h 6950635"/>
                <a:gd name="connsiteX837" fmla="*/ 1914571 w 5234888"/>
                <a:gd name="connsiteY837" fmla="*/ 5868560 h 6950635"/>
                <a:gd name="connsiteX838" fmla="*/ 1930169 w 5234888"/>
                <a:gd name="connsiteY838" fmla="*/ 5936798 h 6950635"/>
                <a:gd name="connsiteX839" fmla="*/ 1947715 w 5234888"/>
                <a:gd name="connsiteY839" fmla="*/ 5981641 h 6950635"/>
                <a:gd name="connsiteX840" fmla="*/ 1941867 w 5234888"/>
                <a:gd name="connsiteY840" fmla="*/ 6006986 h 6950635"/>
                <a:gd name="connsiteX841" fmla="*/ 1973062 w 5234888"/>
                <a:gd name="connsiteY841" fmla="*/ 6112269 h 6950635"/>
                <a:gd name="connsiteX842" fmla="*/ 1992559 w 5234888"/>
                <a:gd name="connsiteY842" fmla="*/ 6190257 h 6950635"/>
                <a:gd name="connsiteX843" fmla="*/ 1999139 w 5234888"/>
                <a:gd name="connsiteY843" fmla="*/ 6202442 h 6950635"/>
                <a:gd name="connsiteX844" fmla="*/ 2006243 w 5234888"/>
                <a:gd name="connsiteY844" fmla="*/ 6203884 h 6950635"/>
                <a:gd name="connsiteX845" fmla="*/ 2008156 w 5234888"/>
                <a:gd name="connsiteY845" fmla="*/ 6215604 h 6950635"/>
                <a:gd name="connsiteX846" fmla="*/ 2035452 w 5234888"/>
                <a:gd name="connsiteY846" fmla="*/ 6305290 h 6950635"/>
                <a:gd name="connsiteX847" fmla="*/ 2033501 w 5234888"/>
                <a:gd name="connsiteY847" fmla="*/ 6309189 h 6950635"/>
                <a:gd name="connsiteX848" fmla="*/ 2033501 w 5234888"/>
                <a:gd name="connsiteY848" fmla="*/ 6336485 h 6950635"/>
                <a:gd name="connsiteX849" fmla="*/ 2043251 w 5234888"/>
                <a:gd name="connsiteY849" fmla="*/ 6373528 h 6950635"/>
                <a:gd name="connsiteX850" fmla="*/ 2051050 w 5234888"/>
                <a:gd name="connsiteY850" fmla="*/ 6420320 h 6950635"/>
                <a:gd name="connsiteX851" fmla="*/ 2076395 w 5234888"/>
                <a:gd name="connsiteY851" fmla="*/ 6486609 h 6950635"/>
                <a:gd name="connsiteX852" fmla="*/ 2072495 w 5234888"/>
                <a:gd name="connsiteY852" fmla="*/ 6484661 h 6950635"/>
                <a:gd name="connsiteX853" fmla="*/ 2072495 w 5234888"/>
                <a:gd name="connsiteY853" fmla="*/ 6490509 h 6950635"/>
                <a:gd name="connsiteX854" fmla="*/ 2080294 w 5234888"/>
                <a:gd name="connsiteY854" fmla="*/ 6539252 h 6950635"/>
                <a:gd name="connsiteX855" fmla="*/ 2099791 w 5234888"/>
                <a:gd name="connsiteY855" fmla="*/ 6654283 h 6950635"/>
                <a:gd name="connsiteX856" fmla="*/ 2125138 w 5234888"/>
                <a:gd name="connsiteY856" fmla="*/ 6771264 h 6950635"/>
                <a:gd name="connsiteX857" fmla="*/ 2136836 w 5234888"/>
                <a:gd name="connsiteY857" fmla="*/ 6825855 h 6950635"/>
                <a:gd name="connsiteX858" fmla="*/ 2140735 w 5234888"/>
                <a:gd name="connsiteY858" fmla="*/ 6886296 h 6950635"/>
                <a:gd name="connsiteX859" fmla="*/ 2119288 w 5234888"/>
                <a:gd name="connsiteY859" fmla="*/ 6866800 h 6950635"/>
                <a:gd name="connsiteX860" fmla="*/ 2109540 w 5234888"/>
                <a:gd name="connsiteY860" fmla="*/ 6829754 h 6950635"/>
                <a:gd name="connsiteX861" fmla="*/ 2097842 w 5234888"/>
                <a:gd name="connsiteY861" fmla="*/ 6796611 h 6950635"/>
                <a:gd name="connsiteX862" fmla="*/ 2076395 w 5234888"/>
                <a:gd name="connsiteY862" fmla="*/ 6755666 h 6950635"/>
                <a:gd name="connsiteX863" fmla="*/ 2093943 w 5234888"/>
                <a:gd name="connsiteY863" fmla="*/ 6736169 h 6950635"/>
                <a:gd name="connsiteX864" fmla="*/ 2072495 w 5234888"/>
                <a:gd name="connsiteY864" fmla="*/ 6695227 h 6950635"/>
                <a:gd name="connsiteX865" fmla="*/ 2068596 w 5234888"/>
                <a:gd name="connsiteY865" fmla="*/ 6681578 h 6950635"/>
                <a:gd name="connsiteX866" fmla="*/ 2066647 w 5234888"/>
                <a:gd name="connsiteY866" fmla="*/ 6636736 h 6950635"/>
                <a:gd name="connsiteX867" fmla="*/ 2051050 w 5234888"/>
                <a:gd name="connsiteY867" fmla="*/ 6599691 h 6950635"/>
                <a:gd name="connsiteX868" fmla="*/ 2039351 w 5234888"/>
                <a:gd name="connsiteY868" fmla="*/ 6554850 h 6950635"/>
                <a:gd name="connsiteX869" fmla="*/ 2030290 w 5234888"/>
                <a:gd name="connsiteY869" fmla="*/ 6544834 h 6950635"/>
                <a:gd name="connsiteX870" fmla="*/ 2033014 w 5234888"/>
                <a:gd name="connsiteY870" fmla="*/ 6541202 h 6950635"/>
                <a:gd name="connsiteX871" fmla="*/ 2031553 w 5234888"/>
                <a:gd name="connsiteY871" fmla="*/ 6531453 h 6950635"/>
                <a:gd name="connsiteX872" fmla="*/ 2014005 w 5234888"/>
                <a:gd name="connsiteY872" fmla="*/ 6480761 h 6950635"/>
                <a:gd name="connsiteX873" fmla="*/ 1996458 w 5234888"/>
                <a:gd name="connsiteY873" fmla="*/ 6414472 h 6950635"/>
                <a:gd name="connsiteX874" fmla="*/ 1984760 w 5234888"/>
                <a:gd name="connsiteY874" fmla="*/ 6377427 h 6950635"/>
                <a:gd name="connsiteX875" fmla="*/ 1984760 w 5234888"/>
                <a:gd name="connsiteY875" fmla="*/ 6340384 h 6950635"/>
                <a:gd name="connsiteX876" fmla="*/ 1969163 w 5234888"/>
                <a:gd name="connsiteY876" fmla="*/ 6303339 h 6950635"/>
                <a:gd name="connsiteX877" fmla="*/ 1934068 w 5234888"/>
                <a:gd name="connsiteY877" fmla="*/ 6198056 h 6950635"/>
                <a:gd name="connsiteX878" fmla="*/ 1908721 w 5234888"/>
                <a:gd name="connsiteY878" fmla="*/ 6145415 h 6950635"/>
                <a:gd name="connsiteX879" fmla="*/ 1879477 w 5234888"/>
                <a:gd name="connsiteY879" fmla="*/ 6047931 h 6950635"/>
                <a:gd name="connsiteX880" fmla="*/ 1858030 w 5234888"/>
                <a:gd name="connsiteY880" fmla="*/ 6026483 h 6950635"/>
                <a:gd name="connsiteX881" fmla="*/ 1858030 w 5234888"/>
                <a:gd name="connsiteY881" fmla="*/ 6061578 h 6950635"/>
                <a:gd name="connsiteX882" fmla="*/ 1861929 w 5234888"/>
                <a:gd name="connsiteY882" fmla="*/ 6067428 h 6950635"/>
                <a:gd name="connsiteX883" fmla="*/ 1879477 w 5234888"/>
                <a:gd name="connsiteY883" fmla="*/ 6094723 h 6950635"/>
                <a:gd name="connsiteX884" fmla="*/ 1914571 w 5234888"/>
                <a:gd name="connsiteY884" fmla="*/ 6213653 h 6950635"/>
                <a:gd name="connsiteX885" fmla="*/ 1928218 w 5234888"/>
                <a:gd name="connsiteY885" fmla="*/ 6231201 h 6950635"/>
                <a:gd name="connsiteX886" fmla="*/ 1947715 w 5234888"/>
                <a:gd name="connsiteY886" fmla="*/ 6303339 h 6950635"/>
                <a:gd name="connsiteX887" fmla="*/ 1941867 w 5234888"/>
                <a:gd name="connsiteY887" fmla="*/ 6305290 h 6950635"/>
                <a:gd name="connsiteX888" fmla="*/ 1943816 w 5234888"/>
                <a:gd name="connsiteY888" fmla="*/ 6307238 h 6950635"/>
                <a:gd name="connsiteX889" fmla="*/ 1947715 w 5234888"/>
                <a:gd name="connsiteY889" fmla="*/ 6303339 h 6950635"/>
                <a:gd name="connsiteX890" fmla="*/ 1951615 w 5234888"/>
                <a:gd name="connsiteY890" fmla="*/ 6350131 h 6950635"/>
                <a:gd name="connsiteX891" fmla="*/ 1975011 w 5234888"/>
                <a:gd name="connsiteY891" fmla="*/ 6418371 h 6950635"/>
                <a:gd name="connsiteX892" fmla="*/ 2002306 w 5234888"/>
                <a:gd name="connsiteY892" fmla="*/ 6502207 h 6950635"/>
                <a:gd name="connsiteX893" fmla="*/ 2014005 w 5234888"/>
                <a:gd name="connsiteY893" fmla="*/ 6539252 h 6950635"/>
                <a:gd name="connsiteX894" fmla="*/ 2016201 w 5234888"/>
                <a:gd name="connsiteY894" fmla="*/ 6545840 h 6950635"/>
                <a:gd name="connsiteX895" fmla="*/ 2013274 w 5234888"/>
                <a:gd name="connsiteY895" fmla="*/ 6550462 h 6950635"/>
                <a:gd name="connsiteX896" fmla="*/ 2015955 w 5234888"/>
                <a:gd name="connsiteY896" fmla="*/ 6560698 h 6950635"/>
                <a:gd name="connsiteX897" fmla="*/ 2033501 w 5234888"/>
                <a:gd name="connsiteY897" fmla="*/ 6636736 h 6950635"/>
                <a:gd name="connsiteX898" fmla="*/ 2049099 w 5234888"/>
                <a:gd name="connsiteY898" fmla="*/ 6675730 h 6950635"/>
                <a:gd name="connsiteX899" fmla="*/ 2062748 w 5234888"/>
                <a:gd name="connsiteY899" fmla="*/ 6757617 h 6950635"/>
                <a:gd name="connsiteX900" fmla="*/ 2080294 w 5234888"/>
                <a:gd name="connsiteY900" fmla="*/ 6796611 h 6950635"/>
                <a:gd name="connsiteX901" fmla="*/ 2084193 w 5234888"/>
                <a:gd name="connsiteY901" fmla="*/ 6841453 h 6950635"/>
                <a:gd name="connsiteX902" fmla="*/ 2084193 w 5234888"/>
                <a:gd name="connsiteY902" fmla="*/ 6878498 h 6950635"/>
                <a:gd name="connsiteX903" fmla="*/ 2086144 w 5234888"/>
                <a:gd name="connsiteY903" fmla="*/ 6884346 h 6950635"/>
                <a:gd name="connsiteX904" fmla="*/ 2091992 w 5234888"/>
                <a:gd name="connsiteY904" fmla="*/ 6946736 h 6950635"/>
                <a:gd name="connsiteX905" fmla="*/ 2091992 w 5234888"/>
                <a:gd name="connsiteY905" fmla="*/ 6950635 h 6950635"/>
                <a:gd name="connsiteX906" fmla="*/ 0 w 5234888"/>
                <a:gd name="connsiteY906" fmla="*/ 6950635 h 6950635"/>
                <a:gd name="connsiteX907" fmla="*/ 0 w 5234888"/>
                <a:gd name="connsiteY907" fmla="*/ 2936947 h 6950635"/>
                <a:gd name="connsiteX908" fmla="*/ 13625 w 5234888"/>
                <a:gd name="connsiteY908" fmla="*/ 2932330 h 6950635"/>
                <a:gd name="connsiteX909" fmla="*/ 35073 w 5234888"/>
                <a:gd name="connsiteY909" fmla="*/ 2908934 h 6950635"/>
                <a:gd name="connsiteX910" fmla="*/ 37021 w 5234888"/>
                <a:gd name="connsiteY910" fmla="*/ 2906983 h 6950635"/>
                <a:gd name="connsiteX911" fmla="*/ 38972 w 5234888"/>
                <a:gd name="connsiteY911" fmla="*/ 2906983 h 6950635"/>
                <a:gd name="connsiteX912" fmla="*/ 74067 w 5234888"/>
                <a:gd name="connsiteY912" fmla="*/ 2905035 h 6950635"/>
                <a:gd name="connsiteX913" fmla="*/ 159853 w 5234888"/>
                <a:gd name="connsiteY913" fmla="*/ 2858242 h 6950635"/>
                <a:gd name="connsiteX914" fmla="*/ 226142 w 5234888"/>
                <a:gd name="connsiteY914" fmla="*/ 2817298 h 6950635"/>
                <a:gd name="connsiteX915" fmla="*/ 222243 w 5234888"/>
                <a:gd name="connsiteY915" fmla="*/ 2803651 h 6950635"/>
                <a:gd name="connsiteX916" fmla="*/ 272935 w 5234888"/>
                <a:gd name="connsiteY916" fmla="*/ 2772456 h 6950635"/>
                <a:gd name="connsiteX917" fmla="*/ 362620 w 5234888"/>
                <a:gd name="connsiteY917" fmla="*/ 2721764 h 6950635"/>
                <a:gd name="connsiteX918" fmla="*/ 530293 w 5234888"/>
                <a:gd name="connsiteY918" fmla="*/ 2550191 h 6950635"/>
                <a:gd name="connsiteX919" fmla="*/ 758406 w 5234888"/>
                <a:gd name="connsiteY919" fmla="*/ 2228492 h 6950635"/>
                <a:gd name="connsiteX920" fmla="*/ 768155 w 5234888"/>
                <a:gd name="connsiteY920" fmla="*/ 2214845 h 6950635"/>
                <a:gd name="connsiteX921" fmla="*/ 770104 w 5234888"/>
                <a:gd name="connsiteY921" fmla="*/ 2210946 h 6950635"/>
                <a:gd name="connsiteX922" fmla="*/ 781802 w 5234888"/>
                <a:gd name="connsiteY922" fmla="*/ 2193398 h 6950635"/>
                <a:gd name="connsiteX923" fmla="*/ 783753 w 5234888"/>
                <a:gd name="connsiteY923" fmla="*/ 2181700 h 6950635"/>
                <a:gd name="connsiteX924" fmla="*/ 791551 w 5234888"/>
                <a:gd name="connsiteY924" fmla="*/ 2179751 h 6950635"/>
                <a:gd name="connsiteX925" fmla="*/ 811048 w 5234888"/>
                <a:gd name="connsiteY925" fmla="*/ 2140757 h 6950635"/>
                <a:gd name="connsiteX926" fmla="*/ 826646 w 5234888"/>
                <a:gd name="connsiteY926" fmla="*/ 2101763 h 6950635"/>
                <a:gd name="connsiteX927" fmla="*/ 830545 w 5234888"/>
                <a:gd name="connsiteY927" fmla="*/ 2097864 h 6950635"/>
                <a:gd name="connsiteX928" fmla="*/ 851991 w 5234888"/>
                <a:gd name="connsiteY928" fmla="*/ 2062770 h 6950635"/>
                <a:gd name="connsiteX929" fmla="*/ 861740 w 5234888"/>
                <a:gd name="connsiteY929" fmla="*/ 2058870 h 6950635"/>
                <a:gd name="connsiteX930" fmla="*/ 850042 w 5234888"/>
                <a:gd name="connsiteY930" fmla="*/ 2054971 h 6950635"/>
                <a:gd name="connsiteX931" fmla="*/ 848091 w 5234888"/>
                <a:gd name="connsiteY931" fmla="*/ 2045221 h 6950635"/>
                <a:gd name="connsiteX932" fmla="*/ 840293 w 5234888"/>
                <a:gd name="connsiteY932" fmla="*/ 2035474 h 6950635"/>
                <a:gd name="connsiteX933" fmla="*/ 842243 w 5234888"/>
                <a:gd name="connsiteY933" fmla="*/ 2033523 h 6950635"/>
                <a:gd name="connsiteX934" fmla="*/ 859790 w 5234888"/>
                <a:gd name="connsiteY934" fmla="*/ 2035474 h 6950635"/>
                <a:gd name="connsiteX935" fmla="*/ 869539 w 5234888"/>
                <a:gd name="connsiteY935" fmla="*/ 2017926 h 6950635"/>
                <a:gd name="connsiteX936" fmla="*/ 855890 w 5234888"/>
                <a:gd name="connsiteY936" fmla="*/ 2014026 h 6950635"/>
                <a:gd name="connsiteX937" fmla="*/ 824695 w 5234888"/>
                <a:gd name="connsiteY937" fmla="*/ 2002328 h 6950635"/>
                <a:gd name="connsiteX938" fmla="*/ 828595 w 5234888"/>
                <a:gd name="connsiteY938" fmla="*/ 1980883 h 6950635"/>
                <a:gd name="connsiteX939" fmla="*/ 863689 w 5234888"/>
                <a:gd name="connsiteY939" fmla="*/ 1955536 h 6950635"/>
                <a:gd name="connsiteX940" fmla="*/ 844192 w 5234888"/>
                <a:gd name="connsiteY940" fmla="*/ 1949688 h 6950635"/>
                <a:gd name="connsiteX941" fmla="*/ 855890 w 5234888"/>
                <a:gd name="connsiteY941" fmla="*/ 1939938 h 6950635"/>
                <a:gd name="connsiteX942" fmla="*/ 746708 w 5234888"/>
                <a:gd name="connsiteY942" fmla="*/ 1900945 h 6950635"/>
                <a:gd name="connsiteX943" fmla="*/ 637525 w 5234888"/>
                <a:gd name="connsiteY943" fmla="*/ 1817109 h 6950635"/>
                <a:gd name="connsiteX944" fmla="*/ 627778 w 5234888"/>
                <a:gd name="connsiteY944" fmla="*/ 1807360 h 6950635"/>
                <a:gd name="connsiteX945" fmla="*/ 577086 w 5234888"/>
                <a:gd name="connsiteY945" fmla="*/ 1758618 h 6950635"/>
                <a:gd name="connsiteX946" fmla="*/ 532242 w 5234888"/>
                <a:gd name="connsiteY946" fmla="*/ 1707927 h 6950635"/>
                <a:gd name="connsiteX947" fmla="*/ 524443 w 5234888"/>
                <a:gd name="connsiteY947" fmla="*/ 1704027 h 6950635"/>
                <a:gd name="connsiteX948" fmla="*/ 491300 w 5234888"/>
                <a:gd name="connsiteY948" fmla="*/ 1676732 h 6950635"/>
                <a:gd name="connsiteX949" fmla="*/ 458154 w 5234888"/>
                <a:gd name="connsiteY949" fmla="*/ 1661134 h 6950635"/>
                <a:gd name="connsiteX950" fmla="*/ 450355 w 5234888"/>
                <a:gd name="connsiteY950" fmla="*/ 1655284 h 6950635"/>
                <a:gd name="connsiteX951" fmla="*/ 448406 w 5234888"/>
                <a:gd name="connsiteY951" fmla="*/ 1643586 h 6950635"/>
                <a:gd name="connsiteX952" fmla="*/ 384066 w 5234888"/>
                <a:gd name="connsiteY952" fmla="*/ 1592894 h 6950635"/>
                <a:gd name="connsiteX953" fmla="*/ 362620 w 5234888"/>
                <a:gd name="connsiteY953" fmla="*/ 1550001 h 6950635"/>
                <a:gd name="connsiteX954" fmla="*/ 405513 w 5234888"/>
                <a:gd name="connsiteY954" fmla="*/ 1499309 h 6950635"/>
                <a:gd name="connsiteX955" fmla="*/ 446456 w 5234888"/>
                <a:gd name="connsiteY955" fmla="*/ 1503208 h 6950635"/>
                <a:gd name="connsiteX956" fmla="*/ 423059 w 5234888"/>
                <a:gd name="connsiteY956" fmla="*/ 1487611 h 6950635"/>
                <a:gd name="connsiteX957" fmla="*/ 454254 w 5234888"/>
                <a:gd name="connsiteY957" fmla="*/ 1464215 h 6950635"/>
                <a:gd name="connsiteX958" fmla="*/ 540041 w 5234888"/>
                <a:gd name="connsiteY958" fmla="*/ 1425221 h 6950635"/>
                <a:gd name="connsiteX959" fmla="*/ 740860 w 5234888"/>
                <a:gd name="connsiteY959" fmla="*/ 1351133 h 6950635"/>
                <a:gd name="connsiteX960" fmla="*/ 750607 w 5234888"/>
                <a:gd name="connsiteY960" fmla="*/ 1415473 h 6950635"/>
                <a:gd name="connsiteX961" fmla="*/ 768155 w 5234888"/>
                <a:gd name="connsiteY961" fmla="*/ 1390127 h 6950635"/>
                <a:gd name="connsiteX962" fmla="*/ 772055 w 5234888"/>
                <a:gd name="connsiteY962" fmla="*/ 1355032 h 6950635"/>
                <a:gd name="connsiteX963" fmla="*/ 764256 w 5234888"/>
                <a:gd name="connsiteY963" fmla="*/ 1306291 h 6950635"/>
                <a:gd name="connsiteX964" fmla="*/ 762305 w 5234888"/>
                <a:gd name="connsiteY964" fmla="*/ 1292642 h 6950635"/>
                <a:gd name="connsiteX965" fmla="*/ 756457 w 5234888"/>
                <a:gd name="connsiteY965" fmla="*/ 1257548 h 6950635"/>
                <a:gd name="connsiteX966" fmla="*/ 752558 w 5234888"/>
                <a:gd name="connsiteY966" fmla="*/ 1240002 h 6950635"/>
                <a:gd name="connsiteX967" fmla="*/ 748658 w 5234888"/>
                <a:gd name="connsiteY967" fmla="*/ 1228303 h 6950635"/>
                <a:gd name="connsiteX968" fmla="*/ 742808 w 5234888"/>
                <a:gd name="connsiteY968" fmla="*/ 1220505 h 6950635"/>
                <a:gd name="connsiteX969" fmla="*/ 744759 w 5234888"/>
                <a:gd name="connsiteY969" fmla="*/ 1204907 h 6950635"/>
                <a:gd name="connsiteX970" fmla="*/ 725262 w 5234888"/>
                <a:gd name="connsiteY970" fmla="*/ 1171762 h 6950635"/>
                <a:gd name="connsiteX971" fmla="*/ 713564 w 5234888"/>
                <a:gd name="connsiteY971" fmla="*/ 1076228 h 6950635"/>
                <a:gd name="connsiteX972" fmla="*/ 711613 w 5234888"/>
                <a:gd name="connsiteY972" fmla="*/ 1064530 h 6950635"/>
                <a:gd name="connsiteX973" fmla="*/ 682369 w 5234888"/>
                <a:gd name="connsiteY973" fmla="*/ 992390 h 6950635"/>
                <a:gd name="connsiteX974" fmla="*/ 649223 w 5234888"/>
                <a:gd name="connsiteY974" fmla="*/ 908555 h 6950635"/>
                <a:gd name="connsiteX975" fmla="*/ 618028 w 5234888"/>
                <a:gd name="connsiteY975" fmla="*/ 807171 h 6950635"/>
                <a:gd name="connsiteX976" fmla="*/ 596583 w 5234888"/>
                <a:gd name="connsiteY976" fmla="*/ 750629 h 6950635"/>
                <a:gd name="connsiteX977" fmla="*/ 586833 w 5234888"/>
                <a:gd name="connsiteY977" fmla="*/ 750629 h 6950635"/>
                <a:gd name="connsiteX978" fmla="*/ 549790 w 5234888"/>
                <a:gd name="connsiteY978" fmla="*/ 600504 h 6950635"/>
                <a:gd name="connsiteX979" fmla="*/ 530293 w 5234888"/>
                <a:gd name="connsiteY979" fmla="*/ 337295 h 6950635"/>
                <a:gd name="connsiteX980" fmla="*/ 514696 w 5234888"/>
                <a:gd name="connsiteY980" fmla="*/ 319749 h 6950635"/>
                <a:gd name="connsiteX981" fmla="*/ 528343 w 5234888"/>
                <a:gd name="connsiteY981" fmla="*/ 298302 h 6950635"/>
                <a:gd name="connsiteX982" fmla="*/ 532242 w 5234888"/>
                <a:gd name="connsiteY982" fmla="*/ 294402 h 6950635"/>
                <a:gd name="connsiteX983" fmla="*/ 557589 w 5234888"/>
                <a:gd name="connsiteY983" fmla="*/ 247610 h 6950635"/>
                <a:gd name="connsiteX984" fmla="*/ 569287 w 5234888"/>
                <a:gd name="connsiteY984" fmla="*/ 210567 h 6950635"/>
                <a:gd name="connsiteX985" fmla="*/ 582934 w 5234888"/>
                <a:gd name="connsiteY985" fmla="*/ 191070 h 6950635"/>
                <a:gd name="connsiteX986" fmla="*/ 703815 w 5234888"/>
                <a:gd name="connsiteY986" fmla="*/ 81887 h 6950635"/>
                <a:gd name="connsiteX987" fmla="*/ 844192 w 5234888"/>
                <a:gd name="connsiteY987" fmla="*/ 0 h 6950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</a:cxnLst>
              <a:rect l="l" t="t" r="r" b="b"/>
              <a:pathLst>
                <a:path w="5234888" h="6950635">
                  <a:moveTo>
                    <a:pt x="2039351" y="6552899"/>
                  </a:moveTo>
                  <a:cubicBezTo>
                    <a:pt x="2039351" y="6552899"/>
                    <a:pt x="2039351" y="6554850"/>
                    <a:pt x="2041300" y="6554850"/>
                  </a:cubicBezTo>
                  <a:cubicBezTo>
                    <a:pt x="2041300" y="6554850"/>
                    <a:pt x="2043251" y="6554850"/>
                    <a:pt x="2043251" y="6552899"/>
                  </a:cubicBezTo>
                  <a:cubicBezTo>
                    <a:pt x="2041300" y="6550950"/>
                    <a:pt x="2039351" y="6552899"/>
                    <a:pt x="2039351" y="6552899"/>
                  </a:cubicBezTo>
                  <a:close/>
                  <a:moveTo>
                    <a:pt x="2017904" y="6543151"/>
                  </a:moveTo>
                  <a:cubicBezTo>
                    <a:pt x="2021803" y="6542176"/>
                    <a:pt x="2026190" y="6542663"/>
                    <a:pt x="2030090" y="6544613"/>
                  </a:cubicBezTo>
                  <a:lnTo>
                    <a:pt x="2030290" y="6544834"/>
                  </a:lnTo>
                  <a:lnTo>
                    <a:pt x="2025703" y="6550950"/>
                  </a:lnTo>
                  <a:cubicBezTo>
                    <a:pt x="2020829" y="6552900"/>
                    <a:pt x="2018392" y="6550950"/>
                    <a:pt x="2016930" y="6548026"/>
                  </a:cubicBezTo>
                  <a:lnTo>
                    <a:pt x="2016201" y="6545840"/>
                  </a:lnTo>
                  <a:close/>
                  <a:moveTo>
                    <a:pt x="2202887" y="6416647"/>
                  </a:moveTo>
                  <a:lnTo>
                    <a:pt x="2204130" y="6419376"/>
                  </a:lnTo>
                  <a:cubicBezTo>
                    <a:pt x="2206293" y="6425804"/>
                    <a:pt x="2207512" y="6432506"/>
                    <a:pt x="2207025" y="6439817"/>
                  </a:cubicBezTo>
                  <a:close/>
                  <a:moveTo>
                    <a:pt x="2015955" y="6196107"/>
                  </a:moveTo>
                  <a:cubicBezTo>
                    <a:pt x="2020829" y="6195132"/>
                    <a:pt x="2022291" y="6197568"/>
                    <a:pt x="2022778" y="6200980"/>
                  </a:cubicBezTo>
                  <a:lnTo>
                    <a:pt x="2022829" y="6201539"/>
                  </a:lnTo>
                  <a:lnTo>
                    <a:pt x="2015955" y="6205854"/>
                  </a:lnTo>
                  <a:lnTo>
                    <a:pt x="2006243" y="6203884"/>
                  </a:lnTo>
                  <a:lnTo>
                    <a:pt x="2006207" y="6203662"/>
                  </a:lnTo>
                  <a:cubicBezTo>
                    <a:pt x="2007182" y="6200006"/>
                    <a:pt x="2010106" y="6197081"/>
                    <a:pt x="2015955" y="6196107"/>
                  </a:cubicBezTo>
                  <a:close/>
                  <a:moveTo>
                    <a:pt x="2136836" y="6162961"/>
                  </a:moveTo>
                  <a:cubicBezTo>
                    <a:pt x="2138785" y="6164912"/>
                    <a:pt x="2138785" y="6164912"/>
                    <a:pt x="2140735" y="6166861"/>
                  </a:cubicBezTo>
                  <a:cubicBezTo>
                    <a:pt x="2140735" y="6166861"/>
                    <a:pt x="2140735" y="6164912"/>
                    <a:pt x="2142684" y="6164912"/>
                  </a:cubicBezTo>
                  <a:cubicBezTo>
                    <a:pt x="2140735" y="6164912"/>
                    <a:pt x="2138785" y="6162961"/>
                    <a:pt x="2136836" y="6162961"/>
                  </a:cubicBezTo>
                  <a:close/>
                  <a:moveTo>
                    <a:pt x="1364760" y="5862709"/>
                  </a:moveTo>
                  <a:cubicBezTo>
                    <a:pt x="1351111" y="5882206"/>
                    <a:pt x="1356961" y="5903654"/>
                    <a:pt x="1364760" y="5913401"/>
                  </a:cubicBezTo>
                  <a:cubicBezTo>
                    <a:pt x="1378406" y="5925099"/>
                    <a:pt x="1382306" y="5940697"/>
                    <a:pt x="1386205" y="5954346"/>
                  </a:cubicBezTo>
                  <a:cubicBezTo>
                    <a:pt x="1399854" y="5995288"/>
                    <a:pt x="1407653" y="6038181"/>
                    <a:pt x="1432998" y="6073276"/>
                  </a:cubicBezTo>
                  <a:cubicBezTo>
                    <a:pt x="1434948" y="6075226"/>
                    <a:pt x="1434948" y="6077175"/>
                    <a:pt x="1434948" y="6079126"/>
                  </a:cubicBezTo>
                  <a:cubicBezTo>
                    <a:pt x="1432998" y="6114220"/>
                    <a:pt x="1446646" y="6143464"/>
                    <a:pt x="1464193" y="6172711"/>
                  </a:cubicBezTo>
                  <a:cubicBezTo>
                    <a:pt x="1464193" y="6174659"/>
                    <a:pt x="1464193" y="6178559"/>
                    <a:pt x="1462244" y="6180510"/>
                  </a:cubicBezTo>
                  <a:cubicBezTo>
                    <a:pt x="1464193" y="6176610"/>
                    <a:pt x="1466143" y="6174659"/>
                    <a:pt x="1466143" y="6170760"/>
                  </a:cubicBezTo>
                  <a:cubicBezTo>
                    <a:pt x="1471991" y="6176610"/>
                    <a:pt x="1473942" y="6180510"/>
                    <a:pt x="1470043" y="6190257"/>
                  </a:cubicBezTo>
                  <a:cubicBezTo>
                    <a:pt x="1462244" y="6213653"/>
                    <a:pt x="1468092" y="6221452"/>
                    <a:pt x="1489540" y="6221452"/>
                  </a:cubicBezTo>
                  <a:cubicBezTo>
                    <a:pt x="1503186" y="6221452"/>
                    <a:pt x="1499287" y="6233150"/>
                    <a:pt x="1503186" y="6242900"/>
                  </a:cubicBezTo>
                  <a:cubicBezTo>
                    <a:pt x="1509036" y="6225351"/>
                    <a:pt x="1509036" y="6213653"/>
                    <a:pt x="1501238" y="6200006"/>
                  </a:cubicBezTo>
                  <a:cubicBezTo>
                    <a:pt x="1493439" y="6184409"/>
                    <a:pt x="1483690" y="6166861"/>
                    <a:pt x="1481741" y="6149315"/>
                  </a:cubicBezTo>
                  <a:cubicBezTo>
                    <a:pt x="1475891" y="6123968"/>
                    <a:pt x="1466143" y="6102522"/>
                    <a:pt x="1458345" y="6081074"/>
                  </a:cubicBezTo>
                  <a:cubicBezTo>
                    <a:pt x="1446646" y="6049879"/>
                    <a:pt x="1434948" y="6020635"/>
                    <a:pt x="1423250" y="5989440"/>
                  </a:cubicBezTo>
                  <a:cubicBezTo>
                    <a:pt x="1407653" y="5946547"/>
                    <a:pt x="1392055" y="5903654"/>
                    <a:pt x="1364760" y="5862709"/>
                  </a:cubicBezTo>
                  <a:close/>
                  <a:moveTo>
                    <a:pt x="1633816" y="5576106"/>
                  </a:moveTo>
                  <a:cubicBezTo>
                    <a:pt x="1635765" y="5603402"/>
                    <a:pt x="1649414" y="5626798"/>
                    <a:pt x="1659161" y="5648244"/>
                  </a:cubicBezTo>
                  <a:cubicBezTo>
                    <a:pt x="1702055" y="5749628"/>
                    <a:pt x="1744948" y="5851011"/>
                    <a:pt x="1778093" y="5958245"/>
                  </a:cubicBezTo>
                  <a:cubicBezTo>
                    <a:pt x="1789791" y="5995288"/>
                    <a:pt x="1809288" y="6028434"/>
                    <a:pt x="1819036" y="6065477"/>
                  </a:cubicBezTo>
                  <a:cubicBezTo>
                    <a:pt x="1830734" y="6108370"/>
                    <a:pt x="1844383" y="6151263"/>
                    <a:pt x="1856081" y="6196107"/>
                  </a:cubicBezTo>
                  <a:cubicBezTo>
                    <a:pt x="1867779" y="6239000"/>
                    <a:pt x="1879477" y="6279943"/>
                    <a:pt x="1891175" y="6322836"/>
                  </a:cubicBezTo>
                  <a:cubicBezTo>
                    <a:pt x="1900923" y="6355981"/>
                    <a:pt x="1912621" y="6387176"/>
                    <a:pt x="1920420" y="6420320"/>
                  </a:cubicBezTo>
                  <a:cubicBezTo>
                    <a:pt x="1924319" y="6439817"/>
                    <a:pt x="1934068" y="6461265"/>
                    <a:pt x="1932118" y="6482710"/>
                  </a:cubicBezTo>
                  <a:cubicBezTo>
                    <a:pt x="1930169" y="6504158"/>
                    <a:pt x="1959413" y="6517804"/>
                    <a:pt x="1941867" y="6541201"/>
                  </a:cubicBezTo>
                  <a:cubicBezTo>
                    <a:pt x="1941867" y="6541201"/>
                    <a:pt x="1943816" y="6541201"/>
                    <a:pt x="1943816" y="6543151"/>
                  </a:cubicBezTo>
                  <a:cubicBezTo>
                    <a:pt x="1961364" y="6568496"/>
                    <a:pt x="1973062" y="6595792"/>
                    <a:pt x="1971111" y="6626987"/>
                  </a:cubicBezTo>
                  <a:cubicBezTo>
                    <a:pt x="1971111" y="6638685"/>
                    <a:pt x="1978910" y="6638685"/>
                    <a:pt x="1984760" y="6640636"/>
                  </a:cubicBezTo>
                  <a:cubicBezTo>
                    <a:pt x="1994508" y="6644535"/>
                    <a:pt x="1994508" y="6634786"/>
                    <a:pt x="1996458" y="6628938"/>
                  </a:cubicBezTo>
                  <a:cubicBezTo>
                    <a:pt x="2000358" y="6615289"/>
                    <a:pt x="1996458" y="6601642"/>
                    <a:pt x="1988660" y="6589944"/>
                  </a:cubicBezTo>
                  <a:cubicBezTo>
                    <a:pt x="1984760" y="6586045"/>
                    <a:pt x="1978910" y="6580194"/>
                    <a:pt x="1980861" y="6576295"/>
                  </a:cubicBezTo>
                  <a:cubicBezTo>
                    <a:pt x="1992559" y="6564597"/>
                    <a:pt x="1978910" y="6552899"/>
                    <a:pt x="1978910" y="6543151"/>
                  </a:cubicBezTo>
                  <a:cubicBezTo>
                    <a:pt x="1978910" y="6543151"/>
                    <a:pt x="1980861" y="6541201"/>
                    <a:pt x="1980861" y="6541201"/>
                  </a:cubicBezTo>
                  <a:cubicBezTo>
                    <a:pt x="1980861" y="6539252"/>
                    <a:pt x="1978910" y="6539252"/>
                    <a:pt x="1978910" y="6537301"/>
                  </a:cubicBezTo>
                  <a:cubicBezTo>
                    <a:pt x="1967212" y="6508057"/>
                    <a:pt x="1965263" y="6476862"/>
                    <a:pt x="1957465" y="6447616"/>
                  </a:cubicBezTo>
                  <a:cubicBezTo>
                    <a:pt x="1959413" y="6445667"/>
                    <a:pt x="1959413" y="6445667"/>
                    <a:pt x="1961364" y="6443716"/>
                  </a:cubicBezTo>
                  <a:cubicBezTo>
                    <a:pt x="1961364" y="6443716"/>
                    <a:pt x="1959413" y="6441768"/>
                    <a:pt x="1959413" y="6441768"/>
                  </a:cubicBezTo>
                  <a:cubicBezTo>
                    <a:pt x="1957465" y="6443716"/>
                    <a:pt x="1957465" y="6445667"/>
                    <a:pt x="1957465" y="6447616"/>
                  </a:cubicBezTo>
                  <a:cubicBezTo>
                    <a:pt x="1951615" y="6447616"/>
                    <a:pt x="1947715" y="6443716"/>
                    <a:pt x="1947715" y="6437868"/>
                  </a:cubicBezTo>
                  <a:cubicBezTo>
                    <a:pt x="1945766" y="6424219"/>
                    <a:pt x="1947715" y="6410573"/>
                    <a:pt x="1937968" y="6398875"/>
                  </a:cubicBezTo>
                  <a:cubicBezTo>
                    <a:pt x="1939916" y="6398875"/>
                    <a:pt x="1939916" y="6400823"/>
                    <a:pt x="1941867" y="6400823"/>
                  </a:cubicBezTo>
                  <a:cubicBezTo>
                    <a:pt x="1941867" y="6398875"/>
                    <a:pt x="1941867" y="6398875"/>
                    <a:pt x="1939916" y="6396924"/>
                  </a:cubicBezTo>
                  <a:cubicBezTo>
                    <a:pt x="1932118" y="6369628"/>
                    <a:pt x="1920420" y="6344283"/>
                    <a:pt x="1916520" y="6315037"/>
                  </a:cubicBezTo>
                  <a:cubicBezTo>
                    <a:pt x="1916520" y="6313088"/>
                    <a:pt x="1914571" y="6311138"/>
                    <a:pt x="1912621" y="6309189"/>
                  </a:cubicBezTo>
                  <a:cubicBezTo>
                    <a:pt x="1893124" y="6276043"/>
                    <a:pt x="1887276" y="6239000"/>
                    <a:pt x="1879477" y="6201955"/>
                  </a:cubicBezTo>
                  <a:cubicBezTo>
                    <a:pt x="1873627" y="6174659"/>
                    <a:pt x="1881426" y="6145415"/>
                    <a:pt x="1856081" y="6123968"/>
                  </a:cubicBezTo>
                  <a:cubicBezTo>
                    <a:pt x="1852181" y="6120068"/>
                    <a:pt x="1850231" y="6112269"/>
                    <a:pt x="1850231" y="6106421"/>
                  </a:cubicBezTo>
                  <a:cubicBezTo>
                    <a:pt x="1848282" y="6090824"/>
                    <a:pt x="1842432" y="6077175"/>
                    <a:pt x="1836584" y="6061578"/>
                  </a:cubicBezTo>
                  <a:cubicBezTo>
                    <a:pt x="1815136" y="6014785"/>
                    <a:pt x="1807338" y="5964093"/>
                    <a:pt x="1783941" y="5919251"/>
                  </a:cubicBezTo>
                  <a:cubicBezTo>
                    <a:pt x="1770295" y="5891956"/>
                    <a:pt x="1768344" y="5860761"/>
                    <a:pt x="1754697" y="5835414"/>
                  </a:cubicBezTo>
                  <a:cubicBezTo>
                    <a:pt x="1735200" y="5796420"/>
                    <a:pt x="1715703" y="5757426"/>
                    <a:pt x="1702055" y="5716484"/>
                  </a:cubicBezTo>
                  <a:cubicBezTo>
                    <a:pt x="1688408" y="5671640"/>
                    <a:pt x="1661112" y="5632646"/>
                    <a:pt x="1649414" y="5585854"/>
                  </a:cubicBezTo>
                  <a:cubicBezTo>
                    <a:pt x="1647463" y="5578055"/>
                    <a:pt x="1641615" y="5576106"/>
                    <a:pt x="1633816" y="5576106"/>
                  </a:cubicBezTo>
                  <a:close/>
                  <a:moveTo>
                    <a:pt x="1625774" y="5546861"/>
                  </a:moveTo>
                  <a:cubicBezTo>
                    <a:pt x="1622118" y="5546373"/>
                    <a:pt x="1618219" y="5547835"/>
                    <a:pt x="1614320" y="5550760"/>
                  </a:cubicBezTo>
                  <a:cubicBezTo>
                    <a:pt x="1620168" y="5558558"/>
                    <a:pt x="1624067" y="5568308"/>
                    <a:pt x="1635765" y="5566357"/>
                  </a:cubicBezTo>
                  <a:cubicBezTo>
                    <a:pt x="1641615" y="5564408"/>
                    <a:pt x="1637716" y="5558558"/>
                    <a:pt x="1635765" y="5554659"/>
                  </a:cubicBezTo>
                  <a:cubicBezTo>
                    <a:pt x="1632841" y="5549785"/>
                    <a:pt x="1629429" y="5547348"/>
                    <a:pt x="1625774" y="5546861"/>
                  </a:cubicBezTo>
                  <a:close/>
                  <a:moveTo>
                    <a:pt x="1588973" y="5470823"/>
                  </a:moveTo>
                  <a:cubicBezTo>
                    <a:pt x="1587024" y="5472772"/>
                    <a:pt x="1585073" y="5472772"/>
                    <a:pt x="1583125" y="5474723"/>
                  </a:cubicBezTo>
                  <a:cubicBezTo>
                    <a:pt x="1592872" y="5496168"/>
                    <a:pt x="1602621" y="5515665"/>
                    <a:pt x="1612369" y="5535162"/>
                  </a:cubicBezTo>
                  <a:cubicBezTo>
                    <a:pt x="1614320" y="5539061"/>
                    <a:pt x="1618219" y="5541012"/>
                    <a:pt x="1622118" y="5537113"/>
                  </a:cubicBezTo>
                  <a:cubicBezTo>
                    <a:pt x="1626018" y="5533213"/>
                    <a:pt x="1622118" y="5529314"/>
                    <a:pt x="1622118" y="5527363"/>
                  </a:cubicBezTo>
                  <a:cubicBezTo>
                    <a:pt x="1616268" y="5505918"/>
                    <a:pt x="1596771" y="5492269"/>
                    <a:pt x="1588973" y="5470823"/>
                  </a:cubicBezTo>
                  <a:close/>
                  <a:moveTo>
                    <a:pt x="1951615" y="5437678"/>
                  </a:moveTo>
                  <a:cubicBezTo>
                    <a:pt x="1953565" y="5437678"/>
                    <a:pt x="1953565" y="5439628"/>
                    <a:pt x="1955514" y="5439628"/>
                  </a:cubicBezTo>
                  <a:cubicBezTo>
                    <a:pt x="1955514" y="5439628"/>
                    <a:pt x="1953565" y="5441577"/>
                    <a:pt x="1951615" y="5441577"/>
                  </a:cubicBezTo>
                  <a:cubicBezTo>
                    <a:pt x="1951615" y="5441577"/>
                    <a:pt x="1949666" y="5439628"/>
                    <a:pt x="1949666" y="5439628"/>
                  </a:cubicBezTo>
                  <a:cubicBezTo>
                    <a:pt x="1949666" y="5439628"/>
                    <a:pt x="1951615" y="5437678"/>
                    <a:pt x="1951615" y="5437678"/>
                  </a:cubicBezTo>
                  <a:close/>
                  <a:moveTo>
                    <a:pt x="1984760" y="5243928"/>
                  </a:moveTo>
                  <a:cubicBezTo>
                    <a:pt x="1984272" y="5242222"/>
                    <a:pt x="1982809" y="5241735"/>
                    <a:pt x="1978910" y="5244660"/>
                  </a:cubicBezTo>
                  <a:cubicBezTo>
                    <a:pt x="1978910" y="5246608"/>
                    <a:pt x="1978910" y="5254407"/>
                    <a:pt x="1982810" y="5256358"/>
                  </a:cubicBezTo>
                  <a:cubicBezTo>
                    <a:pt x="1984760" y="5254407"/>
                    <a:pt x="1986709" y="5252458"/>
                    <a:pt x="1984760" y="5250508"/>
                  </a:cubicBezTo>
                  <a:cubicBezTo>
                    <a:pt x="1984760" y="5248558"/>
                    <a:pt x="1985247" y="5245634"/>
                    <a:pt x="1984760" y="5243928"/>
                  </a:cubicBezTo>
                  <a:close/>
                  <a:moveTo>
                    <a:pt x="1723502" y="5076986"/>
                  </a:moveTo>
                  <a:cubicBezTo>
                    <a:pt x="1727401" y="5086734"/>
                    <a:pt x="1727401" y="5096483"/>
                    <a:pt x="1741048" y="5094533"/>
                  </a:cubicBezTo>
                  <a:cubicBezTo>
                    <a:pt x="1739100" y="5086734"/>
                    <a:pt x="1735200" y="5080886"/>
                    <a:pt x="1723502" y="5076986"/>
                  </a:cubicBezTo>
                  <a:close/>
                  <a:moveTo>
                    <a:pt x="1875578" y="4714345"/>
                  </a:moveTo>
                  <a:cubicBezTo>
                    <a:pt x="1877526" y="4714345"/>
                    <a:pt x="1877526" y="4716293"/>
                    <a:pt x="1877526" y="4718244"/>
                  </a:cubicBezTo>
                  <a:cubicBezTo>
                    <a:pt x="1875578" y="4718244"/>
                    <a:pt x="1875578" y="4720193"/>
                    <a:pt x="1873627" y="4722143"/>
                  </a:cubicBezTo>
                  <a:cubicBezTo>
                    <a:pt x="1873627" y="4720193"/>
                    <a:pt x="1871678" y="4718244"/>
                    <a:pt x="1871678" y="4716293"/>
                  </a:cubicBezTo>
                  <a:cubicBezTo>
                    <a:pt x="1873627" y="4714345"/>
                    <a:pt x="1875578" y="4714345"/>
                    <a:pt x="1875578" y="4714345"/>
                  </a:cubicBezTo>
                  <a:close/>
                  <a:moveTo>
                    <a:pt x="4572784" y="2451547"/>
                  </a:moveTo>
                  <a:lnTo>
                    <a:pt x="4575894" y="2456606"/>
                  </a:lnTo>
                  <a:cubicBezTo>
                    <a:pt x="4571995" y="2454656"/>
                    <a:pt x="4570046" y="2454656"/>
                    <a:pt x="4570046" y="2454656"/>
                  </a:cubicBezTo>
                  <a:cubicBezTo>
                    <a:pt x="4571995" y="2454656"/>
                    <a:pt x="4571995" y="2452707"/>
                    <a:pt x="4571995" y="2452707"/>
                  </a:cubicBezTo>
                  <a:close/>
                  <a:moveTo>
                    <a:pt x="4772814" y="1883398"/>
                  </a:moveTo>
                  <a:cubicBezTo>
                    <a:pt x="4774762" y="1883398"/>
                    <a:pt x="4774762" y="1885347"/>
                    <a:pt x="4774762" y="1885347"/>
                  </a:cubicBezTo>
                  <a:cubicBezTo>
                    <a:pt x="4774762" y="1887298"/>
                    <a:pt x="4772814" y="1887298"/>
                    <a:pt x="4772814" y="1889247"/>
                  </a:cubicBezTo>
                  <a:cubicBezTo>
                    <a:pt x="4772814" y="1889247"/>
                    <a:pt x="4770863" y="1887298"/>
                    <a:pt x="4770863" y="1885347"/>
                  </a:cubicBezTo>
                  <a:cubicBezTo>
                    <a:pt x="4770863" y="1885347"/>
                    <a:pt x="4772814" y="1883398"/>
                    <a:pt x="4772814" y="1883398"/>
                  </a:cubicBezTo>
                  <a:close/>
                  <a:moveTo>
                    <a:pt x="4833253" y="1629939"/>
                  </a:moveTo>
                  <a:cubicBezTo>
                    <a:pt x="4833253" y="1629939"/>
                    <a:pt x="4831304" y="1629939"/>
                    <a:pt x="4831304" y="1631888"/>
                  </a:cubicBezTo>
                  <a:cubicBezTo>
                    <a:pt x="4831304" y="1633838"/>
                    <a:pt x="4831304" y="1633838"/>
                    <a:pt x="4831304" y="1635787"/>
                  </a:cubicBezTo>
                  <a:cubicBezTo>
                    <a:pt x="4833253" y="1635787"/>
                    <a:pt x="4833253" y="1633838"/>
                    <a:pt x="4835204" y="1633838"/>
                  </a:cubicBezTo>
                  <a:cubicBezTo>
                    <a:pt x="4835204" y="1631888"/>
                    <a:pt x="4833253" y="1631888"/>
                    <a:pt x="4833253" y="1629939"/>
                  </a:cubicBezTo>
                  <a:close/>
                  <a:moveTo>
                    <a:pt x="4811807" y="1610442"/>
                  </a:moveTo>
                  <a:cubicBezTo>
                    <a:pt x="4811807" y="1618241"/>
                    <a:pt x="4809857" y="1624089"/>
                    <a:pt x="4813756" y="1629939"/>
                  </a:cubicBezTo>
                  <a:cubicBezTo>
                    <a:pt x="4815707" y="1622140"/>
                    <a:pt x="4817655" y="1616290"/>
                    <a:pt x="4811807" y="1610442"/>
                  </a:cubicBezTo>
                  <a:close/>
                  <a:moveTo>
                    <a:pt x="5094511" y="1590945"/>
                  </a:moveTo>
                  <a:cubicBezTo>
                    <a:pt x="5092562" y="1590945"/>
                    <a:pt x="5086712" y="1590945"/>
                    <a:pt x="5088663" y="1592894"/>
                  </a:cubicBezTo>
                  <a:cubicBezTo>
                    <a:pt x="5090612" y="1596793"/>
                    <a:pt x="5094511" y="1594845"/>
                    <a:pt x="5098410" y="1592894"/>
                  </a:cubicBezTo>
                  <a:cubicBezTo>
                    <a:pt x="5096462" y="1592894"/>
                    <a:pt x="5096462" y="1590945"/>
                    <a:pt x="5094511" y="1590945"/>
                  </a:cubicBezTo>
                  <a:close/>
                  <a:moveTo>
                    <a:pt x="4814843" y="1579470"/>
                  </a:moveTo>
                  <a:lnTo>
                    <a:pt x="4815707" y="1581196"/>
                  </a:lnTo>
                  <a:lnTo>
                    <a:pt x="4814293" y="1580490"/>
                  </a:lnTo>
                  <a:close/>
                  <a:moveTo>
                    <a:pt x="534192" y="1528067"/>
                  </a:moveTo>
                  <a:cubicBezTo>
                    <a:pt x="523956" y="1529529"/>
                    <a:pt x="513720" y="1532454"/>
                    <a:pt x="502998" y="1534403"/>
                  </a:cubicBezTo>
                  <a:cubicBezTo>
                    <a:pt x="526394" y="1546102"/>
                    <a:pt x="545891" y="1534403"/>
                    <a:pt x="565388" y="1530504"/>
                  </a:cubicBezTo>
                  <a:cubicBezTo>
                    <a:pt x="554664" y="1526605"/>
                    <a:pt x="544428" y="1526605"/>
                    <a:pt x="534192" y="1528067"/>
                  </a:cubicBezTo>
                  <a:close/>
                  <a:moveTo>
                    <a:pt x="481550" y="1518806"/>
                  </a:moveTo>
                  <a:cubicBezTo>
                    <a:pt x="479601" y="1520757"/>
                    <a:pt x="481550" y="1522705"/>
                    <a:pt x="481550" y="1522705"/>
                  </a:cubicBezTo>
                  <a:cubicBezTo>
                    <a:pt x="483501" y="1524656"/>
                    <a:pt x="483501" y="1526605"/>
                    <a:pt x="485449" y="1522705"/>
                  </a:cubicBezTo>
                  <a:cubicBezTo>
                    <a:pt x="487400" y="1522705"/>
                    <a:pt x="485449" y="1520757"/>
                    <a:pt x="483501" y="1520757"/>
                  </a:cubicBezTo>
                  <a:cubicBezTo>
                    <a:pt x="481550" y="1520757"/>
                    <a:pt x="481550" y="1518806"/>
                    <a:pt x="481550" y="1518806"/>
                  </a:cubicBezTo>
                  <a:close/>
                  <a:moveTo>
                    <a:pt x="832251" y="1458366"/>
                  </a:moveTo>
                  <a:cubicBezTo>
                    <a:pt x="828595" y="1456904"/>
                    <a:pt x="825671" y="1456417"/>
                    <a:pt x="824695" y="1458367"/>
                  </a:cubicBezTo>
                  <a:cubicBezTo>
                    <a:pt x="811048" y="1472013"/>
                    <a:pt x="783753" y="1454467"/>
                    <a:pt x="777903" y="1479812"/>
                  </a:cubicBezTo>
                  <a:cubicBezTo>
                    <a:pt x="775954" y="1479812"/>
                    <a:pt x="768155" y="1479812"/>
                    <a:pt x="764256" y="1477863"/>
                  </a:cubicBezTo>
                  <a:cubicBezTo>
                    <a:pt x="764256" y="1473964"/>
                    <a:pt x="762305" y="1468114"/>
                    <a:pt x="758406" y="1470065"/>
                  </a:cubicBezTo>
                  <a:cubicBezTo>
                    <a:pt x="736960" y="1481763"/>
                    <a:pt x="713564" y="1483712"/>
                    <a:pt x="692116" y="1491510"/>
                  </a:cubicBezTo>
                  <a:cubicBezTo>
                    <a:pt x="660921" y="1503208"/>
                    <a:pt x="631677" y="1518806"/>
                    <a:pt x="596583" y="1516857"/>
                  </a:cubicBezTo>
                  <a:cubicBezTo>
                    <a:pt x="588784" y="1516857"/>
                    <a:pt x="579034" y="1520757"/>
                    <a:pt x="577086" y="1530504"/>
                  </a:cubicBezTo>
                  <a:cubicBezTo>
                    <a:pt x="625827" y="1542202"/>
                    <a:pt x="666771" y="1512958"/>
                    <a:pt x="711613" y="1507108"/>
                  </a:cubicBezTo>
                  <a:cubicBezTo>
                    <a:pt x="758406" y="1499309"/>
                    <a:pt x="801299" y="1483712"/>
                    <a:pt x="844192" y="1464215"/>
                  </a:cubicBezTo>
                  <a:cubicBezTo>
                    <a:pt x="840293" y="1462265"/>
                    <a:pt x="835906" y="1459828"/>
                    <a:pt x="832251" y="1458366"/>
                  </a:cubicBezTo>
                  <a:close/>
                  <a:moveTo>
                    <a:pt x="803250" y="1450568"/>
                  </a:moveTo>
                  <a:cubicBezTo>
                    <a:pt x="803250" y="1450568"/>
                    <a:pt x="801299" y="1450568"/>
                    <a:pt x="801299" y="1452517"/>
                  </a:cubicBezTo>
                  <a:cubicBezTo>
                    <a:pt x="801299" y="1454467"/>
                    <a:pt x="801299" y="1454467"/>
                    <a:pt x="801299" y="1456416"/>
                  </a:cubicBezTo>
                  <a:cubicBezTo>
                    <a:pt x="803250" y="1454467"/>
                    <a:pt x="805198" y="1454467"/>
                    <a:pt x="805198" y="1454467"/>
                  </a:cubicBezTo>
                  <a:cubicBezTo>
                    <a:pt x="805198" y="1452517"/>
                    <a:pt x="805198" y="1452517"/>
                    <a:pt x="803250" y="1450568"/>
                  </a:cubicBezTo>
                  <a:close/>
                  <a:moveTo>
                    <a:pt x="789601" y="1448617"/>
                  </a:moveTo>
                  <a:cubicBezTo>
                    <a:pt x="787652" y="1448617"/>
                    <a:pt x="787652" y="1450568"/>
                    <a:pt x="787652" y="1452517"/>
                  </a:cubicBezTo>
                  <a:cubicBezTo>
                    <a:pt x="789601" y="1450568"/>
                    <a:pt x="789601" y="1450568"/>
                    <a:pt x="789601" y="1450568"/>
                  </a:cubicBezTo>
                  <a:cubicBezTo>
                    <a:pt x="789601" y="1450568"/>
                    <a:pt x="789601" y="1450568"/>
                    <a:pt x="789601" y="1448617"/>
                  </a:cubicBezTo>
                  <a:close/>
                  <a:moveTo>
                    <a:pt x="4924889" y="1259498"/>
                  </a:moveTo>
                  <a:cubicBezTo>
                    <a:pt x="4924889" y="1275096"/>
                    <a:pt x="4942435" y="1280944"/>
                    <a:pt x="4934637" y="1294593"/>
                  </a:cubicBezTo>
                  <a:cubicBezTo>
                    <a:pt x="4932688" y="1296542"/>
                    <a:pt x="4938536" y="1300441"/>
                    <a:pt x="4942435" y="1300441"/>
                  </a:cubicBezTo>
                  <a:cubicBezTo>
                    <a:pt x="4948285" y="1300441"/>
                    <a:pt x="4948285" y="1296542"/>
                    <a:pt x="4948285" y="1290693"/>
                  </a:cubicBezTo>
                  <a:cubicBezTo>
                    <a:pt x="4948285" y="1275096"/>
                    <a:pt x="4940487" y="1267297"/>
                    <a:pt x="4924889" y="1259498"/>
                  </a:cubicBezTo>
                  <a:close/>
                  <a:moveTo>
                    <a:pt x="5063316" y="1214655"/>
                  </a:moveTo>
                  <a:cubicBezTo>
                    <a:pt x="5065267" y="1224404"/>
                    <a:pt x="5057468" y="1228303"/>
                    <a:pt x="5065267" y="1234152"/>
                  </a:cubicBezTo>
                  <a:cubicBezTo>
                    <a:pt x="5067215" y="1236102"/>
                    <a:pt x="5071115" y="1236102"/>
                    <a:pt x="5073065" y="1234152"/>
                  </a:cubicBezTo>
                  <a:cubicBezTo>
                    <a:pt x="5076965" y="1226353"/>
                    <a:pt x="5071115" y="1224404"/>
                    <a:pt x="5063316" y="1214655"/>
                  </a:cubicBezTo>
                  <a:close/>
                  <a:moveTo>
                    <a:pt x="4997027" y="1046981"/>
                  </a:moveTo>
                  <a:cubicBezTo>
                    <a:pt x="4991179" y="1054780"/>
                    <a:pt x="4998977" y="1056731"/>
                    <a:pt x="5000926" y="1060630"/>
                  </a:cubicBezTo>
                  <a:cubicBezTo>
                    <a:pt x="5002877" y="1062579"/>
                    <a:pt x="5004825" y="1064530"/>
                    <a:pt x="5008725" y="1068429"/>
                  </a:cubicBezTo>
                  <a:cubicBezTo>
                    <a:pt x="5004825" y="1084027"/>
                    <a:pt x="5024322" y="1093774"/>
                    <a:pt x="5020423" y="1109371"/>
                  </a:cubicBezTo>
                  <a:cubicBezTo>
                    <a:pt x="5018474" y="1119121"/>
                    <a:pt x="5022374" y="1119121"/>
                    <a:pt x="5026273" y="1119121"/>
                  </a:cubicBezTo>
                  <a:cubicBezTo>
                    <a:pt x="5034072" y="1119121"/>
                    <a:pt x="5032121" y="1111322"/>
                    <a:pt x="5030172" y="1109371"/>
                  </a:cubicBezTo>
                  <a:cubicBezTo>
                    <a:pt x="5024322" y="1093774"/>
                    <a:pt x="5016523" y="1080127"/>
                    <a:pt x="5010675" y="1066478"/>
                  </a:cubicBezTo>
                  <a:cubicBezTo>
                    <a:pt x="5008725" y="1064530"/>
                    <a:pt x="5006776" y="1062579"/>
                    <a:pt x="5002877" y="1058680"/>
                  </a:cubicBezTo>
                  <a:cubicBezTo>
                    <a:pt x="5000926" y="1052832"/>
                    <a:pt x="4998977" y="1048932"/>
                    <a:pt x="4997027" y="1046981"/>
                  </a:cubicBezTo>
                  <a:close/>
                  <a:moveTo>
                    <a:pt x="4969731" y="898805"/>
                  </a:moveTo>
                  <a:cubicBezTo>
                    <a:pt x="4969731" y="898805"/>
                    <a:pt x="4967782" y="898805"/>
                    <a:pt x="4967782" y="900756"/>
                  </a:cubicBezTo>
                  <a:cubicBezTo>
                    <a:pt x="4967782" y="900756"/>
                    <a:pt x="4969731" y="902705"/>
                    <a:pt x="4971682" y="902705"/>
                  </a:cubicBezTo>
                  <a:cubicBezTo>
                    <a:pt x="4971682" y="904654"/>
                    <a:pt x="4971194" y="906604"/>
                    <a:pt x="4971438" y="907579"/>
                  </a:cubicBezTo>
                  <a:lnTo>
                    <a:pt x="4972818" y="907254"/>
                  </a:lnTo>
                  <a:lnTo>
                    <a:pt x="4973630" y="910503"/>
                  </a:lnTo>
                  <a:lnTo>
                    <a:pt x="4976265" y="914125"/>
                  </a:lnTo>
                  <a:lnTo>
                    <a:pt x="4977530" y="928052"/>
                  </a:lnTo>
                  <a:cubicBezTo>
                    <a:pt x="4981429" y="943649"/>
                    <a:pt x="5000926" y="953397"/>
                    <a:pt x="4998977" y="972893"/>
                  </a:cubicBezTo>
                  <a:cubicBezTo>
                    <a:pt x="4987279" y="976793"/>
                    <a:pt x="4987279" y="988491"/>
                    <a:pt x="4991179" y="994341"/>
                  </a:cubicBezTo>
                  <a:cubicBezTo>
                    <a:pt x="5006776" y="1023585"/>
                    <a:pt x="5010675" y="1056731"/>
                    <a:pt x="5039920" y="1078176"/>
                  </a:cubicBezTo>
                  <a:cubicBezTo>
                    <a:pt x="5041870" y="1080127"/>
                    <a:pt x="5041870" y="1080127"/>
                    <a:pt x="5043819" y="1082076"/>
                  </a:cubicBezTo>
                  <a:cubicBezTo>
                    <a:pt x="5043819" y="1084027"/>
                    <a:pt x="5045770" y="1084027"/>
                    <a:pt x="5045770" y="1082076"/>
                  </a:cubicBezTo>
                  <a:cubicBezTo>
                    <a:pt x="5045770" y="1078176"/>
                    <a:pt x="5043819" y="1078176"/>
                    <a:pt x="5039920" y="1078176"/>
                  </a:cubicBezTo>
                  <a:cubicBezTo>
                    <a:pt x="5036020" y="1050881"/>
                    <a:pt x="5037971" y="1025536"/>
                    <a:pt x="5018474" y="1002140"/>
                  </a:cubicBezTo>
                  <a:cubicBezTo>
                    <a:pt x="5012624" y="994341"/>
                    <a:pt x="4998977" y="988491"/>
                    <a:pt x="4998977" y="972893"/>
                  </a:cubicBezTo>
                  <a:cubicBezTo>
                    <a:pt x="5001901" y="970944"/>
                    <a:pt x="5003363" y="972406"/>
                    <a:pt x="5004582" y="974356"/>
                  </a:cubicBezTo>
                  <a:lnTo>
                    <a:pt x="5005083" y="974887"/>
                  </a:lnTo>
                  <a:lnTo>
                    <a:pt x="5006776" y="980692"/>
                  </a:lnTo>
                  <a:lnTo>
                    <a:pt x="5009700" y="981667"/>
                  </a:lnTo>
                  <a:lnTo>
                    <a:pt x="5010675" y="984592"/>
                  </a:lnTo>
                  <a:cubicBezTo>
                    <a:pt x="5010675" y="984592"/>
                    <a:pt x="5012624" y="982643"/>
                    <a:pt x="5012624" y="982643"/>
                  </a:cubicBezTo>
                  <a:lnTo>
                    <a:pt x="5009700" y="981667"/>
                  </a:lnTo>
                  <a:lnTo>
                    <a:pt x="5008725" y="978743"/>
                  </a:lnTo>
                  <a:lnTo>
                    <a:pt x="5005083" y="974887"/>
                  </a:lnTo>
                  <a:lnTo>
                    <a:pt x="4998246" y="951447"/>
                  </a:lnTo>
                  <a:cubicBezTo>
                    <a:pt x="4993128" y="943161"/>
                    <a:pt x="4986304" y="935850"/>
                    <a:pt x="4979480" y="928052"/>
                  </a:cubicBezTo>
                  <a:cubicBezTo>
                    <a:pt x="4978505" y="925127"/>
                    <a:pt x="4979480" y="921714"/>
                    <a:pt x="4979480" y="918546"/>
                  </a:cubicBezTo>
                  <a:lnTo>
                    <a:pt x="4976265" y="914125"/>
                  </a:lnTo>
                  <a:lnTo>
                    <a:pt x="4975581" y="906604"/>
                  </a:lnTo>
                  <a:lnTo>
                    <a:pt x="4972818" y="907254"/>
                  </a:lnTo>
                  <a:lnTo>
                    <a:pt x="4971682" y="902705"/>
                  </a:lnTo>
                  <a:cubicBezTo>
                    <a:pt x="4971682" y="900756"/>
                    <a:pt x="4969731" y="898805"/>
                    <a:pt x="4969731" y="898805"/>
                  </a:cubicBezTo>
                  <a:close/>
                  <a:moveTo>
                    <a:pt x="619979" y="750629"/>
                  </a:moveTo>
                  <a:cubicBezTo>
                    <a:pt x="619979" y="750629"/>
                    <a:pt x="618028" y="752580"/>
                    <a:pt x="618028" y="752580"/>
                  </a:cubicBezTo>
                  <a:cubicBezTo>
                    <a:pt x="618028" y="752580"/>
                    <a:pt x="618028" y="754528"/>
                    <a:pt x="619979" y="754528"/>
                  </a:cubicBezTo>
                  <a:cubicBezTo>
                    <a:pt x="619979" y="754528"/>
                    <a:pt x="621928" y="754528"/>
                    <a:pt x="621928" y="754528"/>
                  </a:cubicBezTo>
                  <a:cubicBezTo>
                    <a:pt x="621928" y="752580"/>
                    <a:pt x="619979" y="752580"/>
                    <a:pt x="619979" y="750629"/>
                  </a:cubicBezTo>
                  <a:close/>
                  <a:moveTo>
                    <a:pt x="621928" y="736982"/>
                  </a:moveTo>
                  <a:cubicBezTo>
                    <a:pt x="619979" y="736982"/>
                    <a:pt x="619979" y="738931"/>
                    <a:pt x="619979" y="738931"/>
                  </a:cubicBezTo>
                  <a:cubicBezTo>
                    <a:pt x="621928" y="740882"/>
                    <a:pt x="621928" y="740882"/>
                    <a:pt x="621928" y="738931"/>
                  </a:cubicBezTo>
                  <a:cubicBezTo>
                    <a:pt x="623878" y="738931"/>
                    <a:pt x="621928" y="736982"/>
                    <a:pt x="621928" y="736982"/>
                  </a:cubicBezTo>
                  <a:close/>
                  <a:moveTo>
                    <a:pt x="844192" y="0"/>
                  </a:moveTo>
                  <a:cubicBezTo>
                    <a:pt x="1947715" y="0"/>
                    <a:pt x="3049290" y="0"/>
                    <a:pt x="4152813" y="0"/>
                  </a:cubicBezTo>
                  <a:cubicBezTo>
                    <a:pt x="4166460" y="25345"/>
                    <a:pt x="4191807" y="46793"/>
                    <a:pt x="4195706" y="77988"/>
                  </a:cubicBezTo>
                  <a:cubicBezTo>
                    <a:pt x="4199605" y="99433"/>
                    <a:pt x="4211304" y="109183"/>
                    <a:pt x="4232749" y="113082"/>
                  </a:cubicBezTo>
                  <a:cubicBezTo>
                    <a:pt x="4254197" y="116982"/>
                    <a:pt x="4275642" y="136478"/>
                    <a:pt x="4273694" y="154025"/>
                  </a:cubicBezTo>
                  <a:cubicBezTo>
                    <a:pt x="4271743" y="175472"/>
                    <a:pt x="4256145" y="181320"/>
                    <a:pt x="4236648" y="185220"/>
                  </a:cubicBezTo>
                  <a:cubicBezTo>
                    <a:pt x="4242499" y="189119"/>
                    <a:pt x="4246398" y="191070"/>
                    <a:pt x="4250297" y="193018"/>
                  </a:cubicBezTo>
                  <a:cubicBezTo>
                    <a:pt x="4275642" y="206667"/>
                    <a:pt x="4300989" y="216415"/>
                    <a:pt x="4322435" y="233963"/>
                  </a:cubicBezTo>
                  <a:cubicBezTo>
                    <a:pt x="4338032" y="245661"/>
                    <a:pt x="4351681" y="253460"/>
                    <a:pt x="4369227" y="255408"/>
                  </a:cubicBezTo>
                  <a:cubicBezTo>
                    <a:pt x="4466712" y="265158"/>
                    <a:pt x="4566147" y="265158"/>
                    <a:pt x="4663631" y="280755"/>
                  </a:cubicBezTo>
                  <a:cubicBezTo>
                    <a:pt x="4702625" y="286603"/>
                    <a:pt x="4741619" y="282704"/>
                    <a:pt x="4780612" y="288554"/>
                  </a:cubicBezTo>
                  <a:cubicBezTo>
                    <a:pt x="4825454" y="296353"/>
                    <a:pt x="4868347" y="296353"/>
                    <a:pt x="4913191" y="296353"/>
                  </a:cubicBezTo>
                  <a:cubicBezTo>
                    <a:pt x="4948285" y="296353"/>
                    <a:pt x="4983380" y="300252"/>
                    <a:pt x="5016523" y="304152"/>
                  </a:cubicBezTo>
                  <a:cubicBezTo>
                    <a:pt x="5036020" y="329497"/>
                    <a:pt x="5036020" y="341195"/>
                    <a:pt x="5014575" y="347045"/>
                  </a:cubicBezTo>
                  <a:cubicBezTo>
                    <a:pt x="4993127" y="352893"/>
                    <a:pt x="4971682" y="352893"/>
                    <a:pt x="4950234" y="352893"/>
                  </a:cubicBezTo>
                  <a:cubicBezTo>
                    <a:pt x="4922938" y="352893"/>
                    <a:pt x="4893694" y="348993"/>
                    <a:pt x="4866399" y="364591"/>
                  </a:cubicBezTo>
                  <a:cubicBezTo>
                    <a:pt x="4911240" y="364591"/>
                    <a:pt x="4952185" y="378240"/>
                    <a:pt x="4993127" y="372390"/>
                  </a:cubicBezTo>
                  <a:cubicBezTo>
                    <a:pt x="4998977" y="372390"/>
                    <a:pt x="5002877" y="372390"/>
                    <a:pt x="5004825" y="378240"/>
                  </a:cubicBezTo>
                  <a:cubicBezTo>
                    <a:pt x="5006776" y="384088"/>
                    <a:pt x="5002877" y="386038"/>
                    <a:pt x="5000926" y="389938"/>
                  </a:cubicBezTo>
                  <a:cubicBezTo>
                    <a:pt x="4997027" y="395786"/>
                    <a:pt x="4991179" y="397737"/>
                    <a:pt x="4983380" y="401636"/>
                  </a:cubicBezTo>
                  <a:cubicBezTo>
                    <a:pt x="4973630" y="403585"/>
                    <a:pt x="4963883" y="409435"/>
                    <a:pt x="4977530" y="419182"/>
                  </a:cubicBezTo>
                  <a:cubicBezTo>
                    <a:pt x="4975581" y="421133"/>
                    <a:pt x="4973630" y="423082"/>
                    <a:pt x="4971682" y="426981"/>
                  </a:cubicBezTo>
                  <a:cubicBezTo>
                    <a:pt x="4959984" y="423082"/>
                    <a:pt x="4948285" y="421133"/>
                    <a:pt x="4946335" y="436730"/>
                  </a:cubicBezTo>
                  <a:cubicBezTo>
                    <a:pt x="4946335" y="438679"/>
                    <a:pt x="4944386" y="438679"/>
                    <a:pt x="4942435" y="438679"/>
                  </a:cubicBezTo>
                  <a:cubicBezTo>
                    <a:pt x="4920990" y="434780"/>
                    <a:pt x="4907341" y="440630"/>
                    <a:pt x="4907341" y="464026"/>
                  </a:cubicBezTo>
                  <a:cubicBezTo>
                    <a:pt x="4862499" y="477673"/>
                    <a:pt x="4815707" y="491322"/>
                    <a:pt x="4770863" y="503020"/>
                  </a:cubicBezTo>
                  <a:cubicBezTo>
                    <a:pt x="4743567" y="510818"/>
                    <a:pt x="4714323" y="512767"/>
                    <a:pt x="4687027" y="522517"/>
                  </a:cubicBezTo>
                  <a:cubicBezTo>
                    <a:pt x="4685077" y="522517"/>
                    <a:pt x="4683128" y="524465"/>
                    <a:pt x="4681177" y="526416"/>
                  </a:cubicBezTo>
                  <a:cubicBezTo>
                    <a:pt x="4694826" y="524465"/>
                    <a:pt x="4687027" y="540063"/>
                    <a:pt x="4692875" y="542013"/>
                  </a:cubicBezTo>
                  <a:cubicBezTo>
                    <a:pt x="4716272" y="551761"/>
                    <a:pt x="4729920" y="573208"/>
                    <a:pt x="4751366" y="582956"/>
                  </a:cubicBezTo>
                  <a:cubicBezTo>
                    <a:pt x="4755265" y="584907"/>
                    <a:pt x="4759165" y="586855"/>
                    <a:pt x="4763064" y="590755"/>
                  </a:cubicBezTo>
                  <a:cubicBezTo>
                    <a:pt x="4765015" y="594654"/>
                    <a:pt x="4766963" y="596605"/>
                    <a:pt x="4770863" y="594654"/>
                  </a:cubicBezTo>
                  <a:cubicBezTo>
                    <a:pt x="4782561" y="596605"/>
                    <a:pt x="4790360" y="608303"/>
                    <a:pt x="4790360" y="616102"/>
                  </a:cubicBezTo>
                  <a:cubicBezTo>
                    <a:pt x="4788411" y="631699"/>
                    <a:pt x="4798158" y="633648"/>
                    <a:pt x="4805957" y="639498"/>
                  </a:cubicBezTo>
                  <a:cubicBezTo>
                    <a:pt x="4807908" y="641447"/>
                    <a:pt x="4809857" y="641447"/>
                    <a:pt x="4809857" y="643397"/>
                  </a:cubicBezTo>
                  <a:cubicBezTo>
                    <a:pt x="4811807" y="645346"/>
                    <a:pt x="4813756" y="645346"/>
                    <a:pt x="4815707" y="647297"/>
                  </a:cubicBezTo>
                  <a:cubicBezTo>
                    <a:pt x="4817655" y="649245"/>
                    <a:pt x="4819606" y="649245"/>
                    <a:pt x="4821555" y="651196"/>
                  </a:cubicBezTo>
                  <a:cubicBezTo>
                    <a:pt x="4831304" y="660943"/>
                    <a:pt x="4843002" y="670693"/>
                    <a:pt x="4856649" y="678492"/>
                  </a:cubicBezTo>
                  <a:cubicBezTo>
                    <a:pt x="4866399" y="684340"/>
                    <a:pt x="4883945" y="692138"/>
                    <a:pt x="4876146" y="703837"/>
                  </a:cubicBezTo>
                  <a:cubicBezTo>
                    <a:pt x="4868347" y="715535"/>
                    <a:pt x="4858600" y="699937"/>
                    <a:pt x="4848850" y="696038"/>
                  </a:cubicBezTo>
                  <a:cubicBezTo>
                    <a:pt x="4848850" y="696038"/>
                    <a:pt x="4846902" y="696038"/>
                    <a:pt x="4844951" y="696038"/>
                  </a:cubicBezTo>
                  <a:cubicBezTo>
                    <a:pt x="4895643" y="750629"/>
                    <a:pt x="4936587" y="813019"/>
                    <a:pt x="4977530" y="873460"/>
                  </a:cubicBezTo>
                  <a:cubicBezTo>
                    <a:pt x="4985328" y="891007"/>
                    <a:pt x="4983380" y="912454"/>
                    <a:pt x="4997027" y="926101"/>
                  </a:cubicBezTo>
                  <a:cubicBezTo>
                    <a:pt x="5018474" y="945598"/>
                    <a:pt x="5032121" y="967045"/>
                    <a:pt x="5036020" y="996290"/>
                  </a:cubicBezTo>
                  <a:cubicBezTo>
                    <a:pt x="5037971" y="1015787"/>
                    <a:pt x="5047718" y="1035283"/>
                    <a:pt x="5047718" y="1056731"/>
                  </a:cubicBezTo>
                  <a:cubicBezTo>
                    <a:pt x="5047718" y="1072328"/>
                    <a:pt x="5041870" y="1091825"/>
                    <a:pt x="5051618" y="1107423"/>
                  </a:cubicBezTo>
                  <a:cubicBezTo>
                    <a:pt x="5049669" y="1109371"/>
                    <a:pt x="5049669" y="1109371"/>
                    <a:pt x="5047718" y="1111322"/>
                  </a:cubicBezTo>
                  <a:cubicBezTo>
                    <a:pt x="5039920" y="1121070"/>
                    <a:pt x="5045770" y="1126920"/>
                    <a:pt x="5053569" y="1134718"/>
                  </a:cubicBezTo>
                  <a:cubicBezTo>
                    <a:pt x="5057468" y="1160063"/>
                    <a:pt x="5065267" y="1183460"/>
                    <a:pt x="5076965" y="1204907"/>
                  </a:cubicBezTo>
                  <a:cubicBezTo>
                    <a:pt x="5096462" y="1243901"/>
                    <a:pt x="5102310" y="1288743"/>
                    <a:pt x="5129605" y="1323837"/>
                  </a:cubicBezTo>
                  <a:cubicBezTo>
                    <a:pt x="5135455" y="1331636"/>
                    <a:pt x="5139355" y="1341385"/>
                    <a:pt x="5139355" y="1351133"/>
                  </a:cubicBezTo>
                  <a:cubicBezTo>
                    <a:pt x="5139355" y="1374529"/>
                    <a:pt x="5141303" y="1380379"/>
                    <a:pt x="5151053" y="1394026"/>
                  </a:cubicBezTo>
                  <a:cubicBezTo>
                    <a:pt x="5156901" y="1401825"/>
                    <a:pt x="5164700" y="1409623"/>
                    <a:pt x="5164700" y="1417422"/>
                  </a:cubicBezTo>
                  <a:cubicBezTo>
                    <a:pt x="5160800" y="1434970"/>
                    <a:pt x="5180297" y="1440818"/>
                    <a:pt x="5180297" y="1456416"/>
                  </a:cubicBezTo>
                  <a:cubicBezTo>
                    <a:pt x="5193946" y="1487611"/>
                    <a:pt x="5213443" y="1514907"/>
                    <a:pt x="5234888" y="1548052"/>
                  </a:cubicBezTo>
                  <a:cubicBezTo>
                    <a:pt x="5221242" y="1544153"/>
                    <a:pt x="5217342" y="1534403"/>
                    <a:pt x="5207593" y="1532455"/>
                  </a:cubicBezTo>
                  <a:cubicBezTo>
                    <a:pt x="5203693" y="1559750"/>
                    <a:pt x="5229040" y="1579247"/>
                    <a:pt x="5225141" y="1606543"/>
                  </a:cubicBezTo>
                  <a:cubicBezTo>
                    <a:pt x="5199794" y="1555851"/>
                    <a:pt x="5176398" y="1507108"/>
                    <a:pt x="5147154" y="1458367"/>
                  </a:cubicBezTo>
                  <a:cubicBezTo>
                    <a:pt x="5147154" y="1479812"/>
                    <a:pt x="5156901" y="1497360"/>
                    <a:pt x="5160800" y="1516857"/>
                  </a:cubicBezTo>
                  <a:cubicBezTo>
                    <a:pt x="5158852" y="1516857"/>
                    <a:pt x="5154952" y="1516857"/>
                    <a:pt x="5153002" y="1518806"/>
                  </a:cubicBezTo>
                  <a:cubicBezTo>
                    <a:pt x="5149102" y="1512958"/>
                    <a:pt x="5137404" y="1516857"/>
                    <a:pt x="5137404" y="1503208"/>
                  </a:cubicBezTo>
                  <a:cubicBezTo>
                    <a:pt x="5137404" y="1493461"/>
                    <a:pt x="5127657" y="1479812"/>
                    <a:pt x="5117907" y="1481763"/>
                  </a:cubicBezTo>
                  <a:cubicBezTo>
                    <a:pt x="5108160" y="1483712"/>
                    <a:pt x="5114008" y="1497360"/>
                    <a:pt x="5115959" y="1505159"/>
                  </a:cubicBezTo>
                  <a:cubicBezTo>
                    <a:pt x="5115959" y="1509058"/>
                    <a:pt x="5114008" y="1512958"/>
                    <a:pt x="5114008" y="1516857"/>
                  </a:cubicBezTo>
                  <a:cubicBezTo>
                    <a:pt x="5112059" y="1514907"/>
                    <a:pt x="5108160" y="1511007"/>
                    <a:pt x="5104260" y="1505159"/>
                  </a:cubicBezTo>
                  <a:cubicBezTo>
                    <a:pt x="5104260" y="1526605"/>
                    <a:pt x="5090612" y="1542202"/>
                    <a:pt x="5098410" y="1559750"/>
                  </a:cubicBezTo>
                  <a:cubicBezTo>
                    <a:pt x="5108160" y="1579247"/>
                    <a:pt x="5115959" y="1600693"/>
                    <a:pt x="5119858" y="1622140"/>
                  </a:cubicBezTo>
                  <a:cubicBezTo>
                    <a:pt x="5123757" y="1637738"/>
                    <a:pt x="5131556" y="1651385"/>
                    <a:pt x="5137404" y="1666982"/>
                  </a:cubicBezTo>
                  <a:cubicBezTo>
                    <a:pt x="5133505" y="1666982"/>
                    <a:pt x="5129605" y="1666982"/>
                    <a:pt x="5127657" y="1666982"/>
                  </a:cubicBezTo>
                  <a:cubicBezTo>
                    <a:pt x="5125706" y="1666982"/>
                    <a:pt x="5125706" y="1666982"/>
                    <a:pt x="5123757" y="1666982"/>
                  </a:cubicBezTo>
                  <a:cubicBezTo>
                    <a:pt x="5125706" y="1659183"/>
                    <a:pt x="5119858" y="1655284"/>
                    <a:pt x="5117907" y="1649436"/>
                  </a:cubicBezTo>
                  <a:cubicBezTo>
                    <a:pt x="5117907" y="1635787"/>
                    <a:pt x="5121807" y="1616290"/>
                    <a:pt x="5098410" y="1629939"/>
                  </a:cubicBezTo>
                  <a:cubicBezTo>
                    <a:pt x="5098410" y="1626040"/>
                    <a:pt x="5096462" y="1624089"/>
                    <a:pt x="5096462" y="1620190"/>
                  </a:cubicBezTo>
                  <a:cubicBezTo>
                    <a:pt x="5100361" y="1620190"/>
                    <a:pt x="5104260" y="1620190"/>
                    <a:pt x="5104260" y="1614342"/>
                  </a:cubicBezTo>
                  <a:cubicBezTo>
                    <a:pt x="5104260" y="1614342"/>
                    <a:pt x="5102310" y="1612391"/>
                    <a:pt x="5102310" y="1612391"/>
                  </a:cubicBezTo>
                  <a:cubicBezTo>
                    <a:pt x="5096462" y="1612391"/>
                    <a:pt x="5096462" y="1616290"/>
                    <a:pt x="5096462" y="1620190"/>
                  </a:cubicBezTo>
                  <a:cubicBezTo>
                    <a:pt x="5090612" y="1622140"/>
                    <a:pt x="5088663" y="1624089"/>
                    <a:pt x="5090612" y="1629939"/>
                  </a:cubicBezTo>
                  <a:cubicBezTo>
                    <a:pt x="5088663" y="1626040"/>
                    <a:pt x="5080864" y="1643586"/>
                    <a:pt x="5080864" y="1627988"/>
                  </a:cubicBezTo>
                  <a:cubicBezTo>
                    <a:pt x="5080864" y="1616290"/>
                    <a:pt x="5075014" y="1616290"/>
                    <a:pt x="5067215" y="1624089"/>
                  </a:cubicBezTo>
                  <a:cubicBezTo>
                    <a:pt x="5065267" y="1627988"/>
                    <a:pt x="5063316" y="1631888"/>
                    <a:pt x="5057468" y="1631888"/>
                  </a:cubicBezTo>
                  <a:cubicBezTo>
                    <a:pt x="5051618" y="1618241"/>
                    <a:pt x="5069166" y="1610442"/>
                    <a:pt x="5065267" y="1598744"/>
                  </a:cubicBezTo>
                  <a:cubicBezTo>
                    <a:pt x="5069166" y="1594845"/>
                    <a:pt x="5069166" y="1590945"/>
                    <a:pt x="5067215" y="1585095"/>
                  </a:cubicBezTo>
                  <a:cubicBezTo>
                    <a:pt x="5069166" y="1585095"/>
                    <a:pt x="5071115" y="1583147"/>
                    <a:pt x="5073065" y="1583147"/>
                  </a:cubicBezTo>
                  <a:cubicBezTo>
                    <a:pt x="5073065" y="1583147"/>
                    <a:pt x="5071115" y="1581196"/>
                    <a:pt x="5071115" y="1581196"/>
                  </a:cubicBezTo>
                  <a:cubicBezTo>
                    <a:pt x="5069166" y="1583147"/>
                    <a:pt x="5067215" y="1583147"/>
                    <a:pt x="5065267" y="1585095"/>
                  </a:cubicBezTo>
                  <a:cubicBezTo>
                    <a:pt x="5051618" y="1581196"/>
                    <a:pt x="5059417" y="1565598"/>
                    <a:pt x="5049669" y="1559750"/>
                  </a:cubicBezTo>
                  <a:cubicBezTo>
                    <a:pt x="5057468" y="1557800"/>
                    <a:pt x="5057468" y="1553900"/>
                    <a:pt x="5053569" y="1548052"/>
                  </a:cubicBezTo>
                  <a:cubicBezTo>
                    <a:pt x="5049669" y="1542202"/>
                    <a:pt x="5045770" y="1536354"/>
                    <a:pt x="5045770" y="1528555"/>
                  </a:cubicBezTo>
                  <a:cubicBezTo>
                    <a:pt x="5049669" y="1528555"/>
                    <a:pt x="5053569" y="1528555"/>
                    <a:pt x="5057468" y="1526605"/>
                  </a:cubicBezTo>
                  <a:cubicBezTo>
                    <a:pt x="5053569" y="1512958"/>
                    <a:pt x="5065267" y="1497360"/>
                    <a:pt x="5051618" y="1485662"/>
                  </a:cubicBezTo>
                  <a:cubicBezTo>
                    <a:pt x="5065267" y="1483712"/>
                    <a:pt x="5053569" y="1475913"/>
                    <a:pt x="5055517" y="1472013"/>
                  </a:cubicBezTo>
                  <a:cubicBezTo>
                    <a:pt x="5065267" y="1472013"/>
                    <a:pt x="5065267" y="1485662"/>
                    <a:pt x="5075014" y="1485662"/>
                  </a:cubicBezTo>
                  <a:cubicBezTo>
                    <a:pt x="5067215" y="1499309"/>
                    <a:pt x="5071115" y="1505159"/>
                    <a:pt x="5086712" y="1501260"/>
                  </a:cubicBezTo>
                  <a:cubicBezTo>
                    <a:pt x="5078913" y="1507108"/>
                    <a:pt x="5076965" y="1516857"/>
                    <a:pt x="5078913" y="1528555"/>
                  </a:cubicBezTo>
                  <a:cubicBezTo>
                    <a:pt x="5084764" y="1520757"/>
                    <a:pt x="5094511" y="1516857"/>
                    <a:pt x="5092562" y="1505159"/>
                  </a:cubicBezTo>
                  <a:cubicBezTo>
                    <a:pt x="5100361" y="1434970"/>
                    <a:pt x="5082813" y="1392077"/>
                    <a:pt x="5026273" y="1343334"/>
                  </a:cubicBezTo>
                  <a:cubicBezTo>
                    <a:pt x="5028222" y="1351133"/>
                    <a:pt x="5028222" y="1355032"/>
                    <a:pt x="5030172" y="1360882"/>
                  </a:cubicBezTo>
                  <a:cubicBezTo>
                    <a:pt x="5028222" y="1364782"/>
                    <a:pt x="5028222" y="1366730"/>
                    <a:pt x="5030172" y="1370630"/>
                  </a:cubicBezTo>
                  <a:cubicBezTo>
                    <a:pt x="5016523" y="1360882"/>
                    <a:pt x="5012624" y="1351133"/>
                    <a:pt x="5014575" y="1333587"/>
                  </a:cubicBezTo>
                  <a:cubicBezTo>
                    <a:pt x="5000926" y="1351133"/>
                    <a:pt x="5004825" y="1370630"/>
                    <a:pt x="5024322" y="1386227"/>
                  </a:cubicBezTo>
                  <a:cubicBezTo>
                    <a:pt x="5030172" y="1390127"/>
                    <a:pt x="5037971" y="1395977"/>
                    <a:pt x="5032121" y="1405724"/>
                  </a:cubicBezTo>
                  <a:cubicBezTo>
                    <a:pt x="5043819" y="1413523"/>
                    <a:pt x="5024322" y="1444718"/>
                    <a:pt x="5055517" y="1438870"/>
                  </a:cubicBezTo>
                  <a:cubicBezTo>
                    <a:pt x="5055517" y="1448617"/>
                    <a:pt x="5055517" y="1460315"/>
                    <a:pt x="5055517" y="1470065"/>
                  </a:cubicBezTo>
                  <a:cubicBezTo>
                    <a:pt x="5049669" y="1472013"/>
                    <a:pt x="5051618" y="1479812"/>
                    <a:pt x="5051618" y="1483712"/>
                  </a:cubicBezTo>
                  <a:cubicBezTo>
                    <a:pt x="5036020" y="1497360"/>
                    <a:pt x="5045770" y="1512958"/>
                    <a:pt x="5047718" y="1526605"/>
                  </a:cubicBezTo>
                  <a:cubicBezTo>
                    <a:pt x="5037971" y="1524656"/>
                    <a:pt x="5032121" y="1526605"/>
                    <a:pt x="5030172" y="1538303"/>
                  </a:cubicBezTo>
                  <a:cubicBezTo>
                    <a:pt x="5030172" y="1542202"/>
                    <a:pt x="5032121" y="1544153"/>
                    <a:pt x="5034072" y="1544153"/>
                  </a:cubicBezTo>
                  <a:cubicBezTo>
                    <a:pt x="5039920" y="1544153"/>
                    <a:pt x="5037971" y="1538303"/>
                    <a:pt x="5037971" y="1534403"/>
                  </a:cubicBezTo>
                  <a:cubicBezTo>
                    <a:pt x="5043819" y="1540253"/>
                    <a:pt x="5037971" y="1550001"/>
                    <a:pt x="5045770" y="1553900"/>
                  </a:cubicBezTo>
                  <a:cubicBezTo>
                    <a:pt x="5041870" y="1559750"/>
                    <a:pt x="5037971" y="1563650"/>
                    <a:pt x="5034072" y="1569498"/>
                  </a:cubicBezTo>
                  <a:cubicBezTo>
                    <a:pt x="5028222" y="1565598"/>
                    <a:pt x="5028222" y="1553900"/>
                    <a:pt x="5016523" y="1557800"/>
                  </a:cubicBezTo>
                  <a:cubicBezTo>
                    <a:pt x="5014575" y="1551952"/>
                    <a:pt x="5014575" y="1546102"/>
                    <a:pt x="5012624" y="1540253"/>
                  </a:cubicBezTo>
                  <a:cubicBezTo>
                    <a:pt x="5024322" y="1538303"/>
                    <a:pt x="5018474" y="1526605"/>
                    <a:pt x="5024322" y="1522705"/>
                  </a:cubicBezTo>
                  <a:cubicBezTo>
                    <a:pt x="5047718" y="1503208"/>
                    <a:pt x="5018474" y="1481763"/>
                    <a:pt x="5026273" y="1462266"/>
                  </a:cubicBezTo>
                  <a:cubicBezTo>
                    <a:pt x="5026273" y="1462266"/>
                    <a:pt x="5018474" y="1458367"/>
                    <a:pt x="5014575" y="1456416"/>
                  </a:cubicBezTo>
                  <a:cubicBezTo>
                    <a:pt x="5020423" y="1454467"/>
                    <a:pt x="5026273" y="1458367"/>
                    <a:pt x="5030172" y="1450568"/>
                  </a:cubicBezTo>
                  <a:cubicBezTo>
                    <a:pt x="5030172" y="1448617"/>
                    <a:pt x="5030172" y="1444718"/>
                    <a:pt x="5028222" y="1444718"/>
                  </a:cubicBezTo>
                  <a:cubicBezTo>
                    <a:pt x="5022374" y="1442769"/>
                    <a:pt x="5016523" y="1446668"/>
                    <a:pt x="5012624" y="1450568"/>
                  </a:cubicBezTo>
                  <a:cubicBezTo>
                    <a:pt x="5012624" y="1450568"/>
                    <a:pt x="5010675" y="1452517"/>
                    <a:pt x="5010675" y="1452517"/>
                  </a:cubicBezTo>
                  <a:cubicBezTo>
                    <a:pt x="5002877" y="1477863"/>
                    <a:pt x="5004825" y="1505159"/>
                    <a:pt x="5000926" y="1530504"/>
                  </a:cubicBezTo>
                  <a:cubicBezTo>
                    <a:pt x="4989228" y="1536354"/>
                    <a:pt x="4985328" y="1546102"/>
                    <a:pt x="4977530" y="1555851"/>
                  </a:cubicBezTo>
                  <a:cubicBezTo>
                    <a:pt x="4973630" y="1553900"/>
                    <a:pt x="4969731" y="1551952"/>
                    <a:pt x="4969731" y="1546102"/>
                  </a:cubicBezTo>
                  <a:cubicBezTo>
                    <a:pt x="4969731" y="1546102"/>
                    <a:pt x="4971682" y="1546102"/>
                    <a:pt x="4971682" y="1544153"/>
                  </a:cubicBezTo>
                  <a:cubicBezTo>
                    <a:pt x="4971682" y="1544153"/>
                    <a:pt x="4971682" y="1542202"/>
                    <a:pt x="4969731" y="1542202"/>
                  </a:cubicBezTo>
                  <a:cubicBezTo>
                    <a:pt x="4950234" y="1530504"/>
                    <a:pt x="4977530" y="1511007"/>
                    <a:pt x="4961932" y="1499309"/>
                  </a:cubicBezTo>
                  <a:cubicBezTo>
                    <a:pt x="4975581" y="1477863"/>
                    <a:pt x="4975581" y="1454467"/>
                    <a:pt x="4973630" y="1429120"/>
                  </a:cubicBezTo>
                  <a:cubicBezTo>
                    <a:pt x="4977530" y="1427172"/>
                    <a:pt x="4977530" y="1423272"/>
                    <a:pt x="4977530" y="1419373"/>
                  </a:cubicBezTo>
                  <a:cubicBezTo>
                    <a:pt x="4973630" y="1407675"/>
                    <a:pt x="4973630" y="1395977"/>
                    <a:pt x="4975581" y="1382328"/>
                  </a:cubicBezTo>
                  <a:cubicBezTo>
                    <a:pt x="4985328" y="1372580"/>
                    <a:pt x="4975581" y="1370630"/>
                    <a:pt x="4969731" y="1366730"/>
                  </a:cubicBezTo>
                  <a:cubicBezTo>
                    <a:pt x="4967782" y="1364782"/>
                    <a:pt x="4967782" y="1362831"/>
                    <a:pt x="4965832" y="1360882"/>
                  </a:cubicBezTo>
                  <a:cubicBezTo>
                    <a:pt x="4956084" y="1355032"/>
                    <a:pt x="4973630" y="1337486"/>
                    <a:pt x="4956084" y="1337486"/>
                  </a:cubicBezTo>
                  <a:cubicBezTo>
                    <a:pt x="4936587" y="1337486"/>
                    <a:pt x="4934637" y="1347233"/>
                    <a:pt x="4942435" y="1362831"/>
                  </a:cubicBezTo>
                  <a:cubicBezTo>
                    <a:pt x="4942435" y="1364782"/>
                    <a:pt x="4942435" y="1368681"/>
                    <a:pt x="4942435" y="1370630"/>
                  </a:cubicBezTo>
                  <a:cubicBezTo>
                    <a:pt x="4936587" y="1372580"/>
                    <a:pt x="4936587" y="1376480"/>
                    <a:pt x="4940487" y="1380379"/>
                  </a:cubicBezTo>
                  <a:cubicBezTo>
                    <a:pt x="4942435" y="1388178"/>
                    <a:pt x="4942435" y="1395977"/>
                    <a:pt x="4944386" y="1403775"/>
                  </a:cubicBezTo>
                  <a:cubicBezTo>
                    <a:pt x="4917090" y="1395977"/>
                    <a:pt x="4917090" y="1395977"/>
                    <a:pt x="4926838" y="1374529"/>
                  </a:cubicBezTo>
                  <a:cubicBezTo>
                    <a:pt x="4926838" y="1372580"/>
                    <a:pt x="4926838" y="1370630"/>
                    <a:pt x="4926838" y="1366730"/>
                  </a:cubicBezTo>
                  <a:cubicBezTo>
                    <a:pt x="4928789" y="1356983"/>
                    <a:pt x="4928789" y="1345285"/>
                    <a:pt x="4928789" y="1335535"/>
                  </a:cubicBezTo>
                  <a:cubicBezTo>
                    <a:pt x="4928789" y="1321888"/>
                    <a:pt x="4920990" y="1306291"/>
                    <a:pt x="4911240" y="1294593"/>
                  </a:cubicBezTo>
                  <a:cubicBezTo>
                    <a:pt x="4903442" y="1284843"/>
                    <a:pt x="4899542" y="1300441"/>
                    <a:pt x="4891743" y="1298492"/>
                  </a:cubicBezTo>
                  <a:cubicBezTo>
                    <a:pt x="4885895" y="1294593"/>
                    <a:pt x="4891743" y="1284843"/>
                    <a:pt x="4887844" y="1280944"/>
                  </a:cubicBezTo>
                  <a:cubicBezTo>
                    <a:pt x="4876146" y="1284843"/>
                    <a:pt x="4881996" y="1296542"/>
                    <a:pt x="4874197" y="1302392"/>
                  </a:cubicBezTo>
                  <a:cubicBezTo>
                    <a:pt x="4870298" y="1302392"/>
                    <a:pt x="4866399" y="1302392"/>
                    <a:pt x="4862499" y="1302392"/>
                  </a:cubicBezTo>
                  <a:cubicBezTo>
                    <a:pt x="4860548" y="1294593"/>
                    <a:pt x="4858600" y="1286794"/>
                    <a:pt x="4854700" y="1271197"/>
                  </a:cubicBezTo>
                  <a:cubicBezTo>
                    <a:pt x="4850801" y="1286794"/>
                    <a:pt x="4846902" y="1294593"/>
                    <a:pt x="4844951" y="1302392"/>
                  </a:cubicBezTo>
                  <a:cubicBezTo>
                    <a:pt x="4825454" y="1323837"/>
                    <a:pt x="4825454" y="1325788"/>
                    <a:pt x="4846902" y="1339435"/>
                  </a:cubicBezTo>
                  <a:cubicBezTo>
                    <a:pt x="4839103" y="1353083"/>
                    <a:pt x="4823505" y="1364782"/>
                    <a:pt x="4833253" y="1384278"/>
                  </a:cubicBezTo>
                  <a:lnTo>
                    <a:pt x="4830354" y="1383679"/>
                  </a:lnTo>
                  <a:lnTo>
                    <a:pt x="4829353" y="1382328"/>
                  </a:lnTo>
                  <a:lnTo>
                    <a:pt x="4828246" y="1383242"/>
                  </a:lnTo>
                  <a:lnTo>
                    <a:pt x="4826185" y="1382816"/>
                  </a:lnTo>
                  <a:cubicBezTo>
                    <a:pt x="4824967" y="1381353"/>
                    <a:pt x="4824480" y="1379404"/>
                    <a:pt x="4823505" y="1378428"/>
                  </a:cubicBezTo>
                  <a:cubicBezTo>
                    <a:pt x="4815707" y="1374529"/>
                    <a:pt x="4819606" y="1384278"/>
                    <a:pt x="4815707" y="1384278"/>
                  </a:cubicBezTo>
                  <a:cubicBezTo>
                    <a:pt x="4817655" y="1390127"/>
                    <a:pt x="4809857" y="1395977"/>
                    <a:pt x="4817655" y="1399876"/>
                  </a:cubicBezTo>
                  <a:cubicBezTo>
                    <a:pt x="4823505" y="1403775"/>
                    <a:pt x="4825454" y="1399876"/>
                    <a:pt x="4825454" y="1395977"/>
                  </a:cubicBezTo>
                  <a:cubicBezTo>
                    <a:pt x="4825454" y="1393052"/>
                    <a:pt x="4823992" y="1389639"/>
                    <a:pt x="4823749" y="1386958"/>
                  </a:cubicBezTo>
                  <a:lnTo>
                    <a:pt x="4828246" y="1383242"/>
                  </a:lnTo>
                  <a:lnTo>
                    <a:pt x="4830354" y="1383679"/>
                  </a:lnTo>
                  <a:lnTo>
                    <a:pt x="4834229" y="1388908"/>
                  </a:lnTo>
                  <a:cubicBezTo>
                    <a:pt x="4834716" y="1392564"/>
                    <a:pt x="4834228" y="1396951"/>
                    <a:pt x="4833253" y="1399876"/>
                  </a:cubicBezTo>
                  <a:cubicBezTo>
                    <a:pt x="4829353" y="1423272"/>
                    <a:pt x="4827405" y="1444718"/>
                    <a:pt x="4837152" y="1468114"/>
                  </a:cubicBezTo>
                  <a:cubicBezTo>
                    <a:pt x="4825454" y="1470065"/>
                    <a:pt x="4817655" y="1485662"/>
                    <a:pt x="4802058" y="1475913"/>
                  </a:cubicBezTo>
                  <a:cubicBezTo>
                    <a:pt x="4800109" y="1473964"/>
                    <a:pt x="4798158" y="1477863"/>
                    <a:pt x="4798158" y="1479812"/>
                  </a:cubicBezTo>
                  <a:cubicBezTo>
                    <a:pt x="4794259" y="1495410"/>
                    <a:pt x="4805957" y="1516857"/>
                    <a:pt x="4821555" y="1524656"/>
                  </a:cubicBezTo>
                  <a:cubicBezTo>
                    <a:pt x="4829353" y="1536354"/>
                    <a:pt x="4831304" y="1559750"/>
                    <a:pt x="4854700" y="1542202"/>
                  </a:cubicBezTo>
                  <a:cubicBezTo>
                    <a:pt x="4852750" y="1553900"/>
                    <a:pt x="4856649" y="1563650"/>
                    <a:pt x="4860548" y="1573397"/>
                  </a:cubicBezTo>
                  <a:cubicBezTo>
                    <a:pt x="4852750" y="1577297"/>
                    <a:pt x="4844951" y="1581196"/>
                    <a:pt x="4835204" y="1585095"/>
                  </a:cubicBezTo>
                  <a:cubicBezTo>
                    <a:pt x="4835204" y="1585095"/>
                    <a:pt x="4833253" y="1583147"/>
                    <a:pt x="4833253" y="1583147"/>
                  </a:cubicBezTo>
                  <a:cubicBezTo>
                    <a:pt x="4833253" y="1557800"/>
                    <a:pt x="4821555" y="1548052"/>
                    <a:pt x="4800109" y="1555851"/>
                  </a:cubicBezTo>
                  <a:cubicBezTo>
                    <a:pt x="4808883" y="1560237"/>
                    <a:pt x="4818753" y="1565720"/>
                    <a:pt x="4817382" y="1574768"/>
                  </a:cubicBezTo>
                  <a:lnTo>
                    <a:pt x="4814843" y="1579470"/>
                  </a:lnTo>
                  <a:lnTo>
                    <a:pt x="4813756" y="1577297"/>
                  </a:lnTo>
                  <a:cubicBezTo>
                    <a:pt x="4813756" y="1577297"/>
                    <a:pt x="4813756" y="1577297"/>
                    <a:pt x="4811807" y="1579247"/>
                  </a:cubicBezTo>
                  <a:lnTo>
                    <a:pt x="4814293" y="1580490"/>
                  </a:lnTo>
                  <a:lnTo>
                    <a:pt x="4811807" y="1585095"/>
                  </a:lnTo>
                  <a:cubicBezTo>
                    <a:pt x="4829353" y="1592894"/>
                    <a:pt x="4819606" y="1616290"/>
                    <a:pt x="4835204" y="1624089"/>
                  </a:cubicBezTo>
                  <a:cubicBezTo>
                    <a:pt x="4841052" y="1627988"/>
                    <a:pt x="4843002" y="1635787"/>
                    <a:pt x="4839103" y="1641637"/>
                  </a:cubicBezTo>
                  <a:cubicBezTo>
                    <a:pt x="4833253" y="1647485"/>
                    <a:pt x="4827405" y="1624089"/>
                    <a:pt x="4823505" y="1641637"/>
                  </a:cubicBezTo>
                  <a:cubicBezTo>
                    <a:pt x="4821555" y="1641637"/>
                    <a:pt x="4819606" y="1641637"/>
                    <a:pt x="4819606" y="1641637"/>
                  </a:cubicBezTo>
                  <a:cubicBezTo>
                    <a:pt x="4817655" y="1641637"/>
                    <a:pt x="4815707" y="1639687"/>
                    <a:pt x="4815707" y="1639687"/>
                  </a:cubicBezTo>
                  <a:cubicBezTo>
                    <a:pt x="4813756" y="1629939"/>
                    <a:pt x="4809857" y="1624089"/>
                    <a:pt x="4802058" y="1635787"/>
                  </a:cubicBezTo>
                  <a:cubicBezTo>
                    <a:pt x="4796210" y="1639687"/>
                    <a:pt x="4792310" y="1647485"/>
                    <a:pt x="4792310" y="1655284"/>
                  </a:cubicBezTo>
                  <a:cubicBezTo>
                    <a:pt x="4780612" y="1651385"/>
                    <a:pt x="4794259" y="1645537"/>
                    <a:pt x="4790360" y="1639687"/>
                  </a:cubicBezTo>
                  <a:cubicBezTo>
                    <a:pt x="4784512" y="1633838"/>
                    <a:pt x="4807908" y="1610442"/>
                    <a:pt x="4778662" y="1620190"/>
                  </a:cubicBezTo>
                  <a:cubicBezTo>
                    <a:pt x="4776713" y="1620190"/>
                    <a:pt x="4774762" y="1616290"/>
                    <a:pt x="4776713" y="1612391"/>
                  </a:cubicBezTo>
                  <a:cubicBezTo>
                    <a:pt x="4782561" y="1606543"/>
                    <a:pt x="4790360" y="1598744"/>
                    <a:pt x="4780612" y="1594845"/>
                  </a:cubicBezTo>
                  <a:cubicBezTo>
                    <a:pt x="4770863" y="1590945"/>
                    <a:pt x="4770863" y="1604592"/>
                    <a:pt x="4766963" y="1610442"/>
                  </a:cubicBezTo>
                  <a:cubicBezTo>
                    <a:pt x="4765015" y="1612391"/>
                    <a:pt x="4763064" y="1612391"/>
                    <a:pt x="4761115" y="1612391"/>
                  </a:cubicBezTo>
                  <a:cubicBezTo>
                    <a:pt x="4761115" y="1592894"/>
                    <a:pt x="4749417" y="1618241"/>
                    <a:pt x="4745518" y="1608492"/>
                  </a:cubicBezTo>
                  <a:cubicBezTo>
                    <a:pt x="4747467" y="1596793"/>
                    <a:pt x="4741619" y="1583147"/>
                    <a:pt x="4749417" y="1569498"/>
                  </a:cubicBezTo>
                  <a:cubicBezTo>
                    <a:pt x="4751366" y="1563650"/>
                    <a:pt x="4749417" y="1551952"/>
                    <a:pt x="4737719" y="1550001"/>
                  </a:cubicBezTo>
                  <a:cubicBezTo>
                    <a:pt x="4741619" y="1544153"/>
                    <a:pt x="4751366" y="1540253"/>
                    <a:pt x="4745518" y="1530504"/>
                  </a:cubicBezTo>
                  <a:cubicBezTo>
                    <a:pt x="4737719" y="1522705"/>
                    <a:pt x="4737719" y="1536354"/>
                    <a:pt x="4731869" y="1536354"/>
                  </a:cubicBezTo>
                  <a:cubicBezTo>
                    <a:pt x="4704573" y="1536354"/>
                    <a:pt x="4708473" y="1557800"/>
                    <a:pt x="4704573" y="1575348"/>
                  </a:cubicBezTo>
                  <a:cubicBezTo>
                    <a:pt x="4700674" y="1577297"/>
                    <a:pt x="4700674" y="1579247"/>
                    <a:pt x="4702625" y="1581196"/>
                  </a:cubicBezTo>
                  <a:cubicBezTo>
                    <a:pt x="4702625" y="1592894"/>
                    <a:pt x="4708473" y="1594845"/>
                    <a:pt x="4718222" y="1594845"/>
                  </a:cubicBezTo>
                  <a:cubicBezTo>
                    <a:pt x="4718222" y="1596793"/>
                    <a:pt x="4718222" y="1598744"/>
                    <a:pt x="4718222" y="1598744"/>
                  </a:cubicBezTo>
                  <a:cubicBezTo>
                    <a:pt x="4698725" y="1602643"/>
                    <a:pt x="4694826" y="1612391"/>
                    <a:pt x="4704573" y="1631888"/>
                  </a:cubicBezTo>
                  <a:cubicBezTo>
                    <a:pt x="4706524" y="1637738"/>
                    <a:pt x="4710424" y="1643586"/>
                    <a:pt x="4712372" y="1647485"/>
                  </a:cubicBezTo>
                  <a:cubicBezTo>
                    <a:pt x="4726021" y="1657235"/>
                    <a:pt x="4724070" y="1657235"/>
                    <a:pt x="4724070" y="1680631"/>
                  </a:cubicBezTo>
                  <a:cubicBezTo>
                    <a:pt x="4724070" y="1694278"/>
                    <a:pt x="4739668" y="1700128"/>
                    <a:pt x="4745518" y="1709875"/>
                  </a:cubicBezTo>
                  <a:cubicBezTo>
                    <a:pt x="4751366" y="1721573"/>
                    <a:pt x="4757216" y="1705976"/>
                    <a:pt x="4763064" y="1709875"/>
                  </a:cubicBezTo>
                  <a:cubicBezTo>
                    <a:pt x="4766963" y="1719625"/>
                    <a:pt x="4763064" y="1727423"/>
                    <a:pt x="4757216" y="1735222"/>
                  </a:cubicBezTo>
                  <a:cubicBezTo>
                    <a:pt x="4776713" y="1739122"/>
                    <a:pt x="4780612" y="1731323"/>
                    <a:pt x="4776713" y="1715725"/>
                  </a:cubicBezTo>
                  <a:cubicBezTo>
                    <a:pt x="4784512" y="1715725"/>
                    <a:pt x="4790360" y="1709875"/>
                    <a:pt x="4798158" y="1711826"/>
                  </a:cubicBezTo>
                  <a:cubicBezTo>
                    <a:pt x="4802058" y="1717674"/>
                    <a:pt x="4805957" y="1725473"/>
                    <a:pt x="4805957" y="1733272"/>
                  </a:cubicBezTo>
                  <a:cubicBezTo>
                    <a:pt x="4809857" y="1743021"/>
                    <a:pt x="4796210" y="1750820"/>
                    <a:pt x="4804009" y="1760567"/>
                  </a:cubicBezTo>
                  <a:cubicBezTo>
                    <a:pt x="4804009" y="1764467"/>
                    <a:pt x="4802058" y="1768366"/>
                    <a:pt x="4802058" y="1772265"/>
                  </a:cubicBezTo>
                  <a:cubicBezTo>
                    <a:pt x="4792310" y="1772265"/>
                    <a:pt x="4792310" y="1780064"/>
                    <a:pt x="4792310" y="1785914"/>
                  </a:cubicBezTo>
                  <a:cubicBezTo>
                    <a:pt x="4792310" y="1795662"/>
                    <a:pt x="4790360" y="1803460"/>
                    <a:pt x="4790360" y="1813210"/>
                  </a:cubicBezTo>
                  <a:cubicBezTo>
                    <a:pt x="4772814" y="1815158"/>
                    <a:pt x="4770863" y="1830756"/>
                    <a:pt x="4768914" y="1844405"/>
                  </a:cubicBezTo>
                  <a:cubicBezTo>
                    <a:pt x="4766963" y="1856103"/>
                    <a:pt x="4774762" y="1871700"/>
                    <a:pt x="4770863" y="1877548"/>
                  </a:cubicBezTo>
                  <a:cubicBezTo>
                    <a:pt x="4757216" y="1897045"/>
                    <a:pt x="4755265" y="1918493"/>
                    <a:pt x="4757216" y="1939938"/>
                  </a:cubicBezTo>
                  <a:cubicBezTo>
                    <a:pt x="4743567" y="1947737"/>
                    <a:pt x="4735768" y="1937990"/>
                    <a:pt x="4727970" y="1932140"/>
                  </a:cubicBezTo>
                  <a:cubicBezTo>
                    <a:pt x="4731869" y="1906795"/>
                    <a:pt x="4739668" y="1883398"/>
                    <a:pt x="4731869" y="1858052"/>
                  </a:cubicBezTo>
                  <a:lnTo>
                    <a:pt x="4732359" y="1857042"/>
                  </a:lnTo>
                  <a:lnTo>
                    <a:pt x="4739668" y="1854152"/>
                  </a:lnTo>
                  <a:cubicBezTo>
                    <a:pt x="4747467" y="1850253"/>
                    <a:pt x="4749417" y="1838555"/>
                    <a:pt x="4745518" y="1834655"/>
                  </a:cubicBezTo>
                  <a:lnTo>
                    <a:pt x="4744905" y="1833327"/>
                  </a:lnTo>
                  <a:lnTo>
                    <a:pt x="4753317" y="1838555"/>
                  </a:lnTo>
                  <a:lnTo>
                    <a:pt x="4755265" y="1838555"/>
                  </a:lnTo>
                  <a:cubicBezTo>
                    <a:pt x="4745518" y="1838555"/>
                    <a:pt x="4747467" y="1828807"/>
                    <a:pt x="4751366" y="1826857"/>
                  </a:cubicBezTo>
                  <a:cubicBezTo>
                    <a:pt x="4765989" y="1810772"/>
                    <a:pt x="4753194" y="1803461"/>
                    <a:pt x="4744238" y="1795053"/>
                  </a:cubicBezTo>
                  <a:lnTo>
                    <a:pt x="4738851" y="1787501"/>
                  </a:lnTo>
                  <a:lnTo>
                    <a:pt x="4739438" y="1784959"/>
                  </a:lnTo>
                  <a:lnTo>
                    <a:pt x="4755265" y="1776165"/>
                  </a:lnTo>
                  <a:cubicBezTo>
                    <a:pt x="4761115" y="1772265"/>
                    <a:pt x="4759165" y="1768366"/>
                    <a:pt x="4753317" y="1766417"/>
                  </a:cubicBezTo>
                  <a:cubicBezTo>
                    <a:pt x="4751366" y="1758618"/>
                    <a:pt x="4749417" y="1748869"/>
                    <a:pt x="4745518" y="1743021"/>
                  </a:cubicBezTo>
                  <a:cubicBezTo>
                    <a:pt x="4741619" y="1737171"/>
                    <a:pt x="4741619" y="1721573"/>
                    <a:pt x="4731869" y="1727423"/>
                  </a:cubicBezTo>
                  <a:cubicBezTo>
                    <a:pt x="4720171" y="1733272"/>
                    <a:pt x="4739668" y="1739122"/>
                    <a:pt x="4737719" y="1746920"/>
                  </a:cubicBezTo>
                  <a:cubicBezTo>
                    <a:pt x="4737719" y="1748869"/>
                    <a:pt x="4737719" y="1750820"/>
                    <a:pt x="4737719" y="1752768"/>
                  </a:cubicBezTo>
                  <a:cubicBezTo>
                    <a:pt x="4727970" y="1756668"/>
                    <a:pt x="4722122" y="1762518"/>
                    <a:pt x="4726021" y="1772265"/>
                  </a:cubicBezTo>
                  <a:cubicBezTo>
                    <a:pt x="4727970" y="1778115"/>
                    <a:pt x="4729920" y="1787863"/>
                    <a:pt x="4739668" y="1783963"/>
                  </a:cubicBezTo>
                  <a:lnTo>
                    <a:pt x="4739438" y="1784959"/>
                  </a:lnTo>
                  <a:lnTo>
                    <a:pt x="4737719" y="1785914"/>
                  </a:lnTo>
                  <a:lnTo>
                    <a:pt x="4738851" y="1787501"/>
                  </a:lnTo>
                  <a:lnTo>
                    <a:pt x="4733819" y="1809310"/>
                  </a:lnTo>
                  <a:lnTo>
                    <a:pt x="4744905" y="1833327"/>
                  </a:lnTo>
                  <a:lnTo>
                    <a:pt x="4744299" y="1832950"/>
                  </a:lnTo>
                  <a:cubicBezTo>
                    <a:pt x="4741618" y="1833681"/>
                    <a:pt x="4739668" y="1836606"/>
                    <a:pt x="4739668" y="1840505"/>
                  </a:cubicBezTo>
                  <a:cubicBezTo>
                    <a:pt x="4739668" y="1844405"/>
                    <a:pt x="4737718" y="1847329"/>
                    <a:pt x="4735768" y="1850010"/>
                  </a:cubicBezTo>
                  <a:lnTo>
                    <a:pt x="4732359" y="1857042"/>
                  </a:lnTo>
                  <a:lnTo>
                    <a:pt x="4729189" y="1858296"/>
                  </a:lnTo>
                  <a:cubicBezTo>
                    <a:pt x="4726996" y="1857077"/>
                    <a:pt x="4726021" y="1853178"/>
                    <a:pt x="4726021" y="1846353"/>
                  </a:cubicBezTo>
                  <a:cubicBezTo>
                    <a:pt x="4726021" y="1834655"/>
                    <a:pt x="4729920" y="1824908"/>
                    <a:pt x="4720171" y="1813210"/>
                  </a:cubicBezTo>
                  <a:cubicBezTo>
                    <a:pt x="4712372" y="1844405"/>
                    <a:pt x="4726021" y="1875600"/>
                    <a:pt x="4714323" y="1906795"/>
                  </a:cubicBezTo>
                  <a:cubicBezTo>
                    <a:pt x="4710424" y="1916542"/>
                    <a:pt x="4708473" y="1930191"/>
                    <a:pt x="4708473" y="1941889"/>
                  </a:cubicBezTo>
                  <a:cubicBezTo>
                    <a:pt x="4706524" y="1951636"/>
                    <a:pt x="4704573" y="1963335"/>
                    <a:pt x="4718222" y="1969185"/>
                  </a:cubicBezTo>
                  <a:cubicBezTo>
                    <a:pt x="4708473" y="1984782"/>
                    <a:pt x="4694826" y="2000380"/>
                    <a:pt x="4710424" y="2021825"/>
                  </a:cubicBezTo>
                  <a:cubicBezTo>
                    <a:pt x="4700674" y="2039373"/>
                    <a:pt x="4718222" y="2053020"/>
                    <a:pt x="4714323" y="2070568"/>
                  </a:cubicBezTo>
                  <a:cubicBezTo>
                    <a:pt x="4714323" y="2070568"/>
                    <a:pt x="4720171" y="2072517"/>
                    <a:pt x="4724070" y="2074468"/>
                  </a:cubicBezTo>
                  <a:cubicBezTo>
                    <a:pt x="4708473" y="2076416"/>
                    <a:pt x="4712372" y="2086166"/>
                    <a:pt x="4716272" y="2093965"/>
                  </a:cubicBezTo>
                  <a:cubicBezTo>
                    <a:pt x="4714323" y="2121260"/>
                    <a:pt x="4722122" y="2148556"/>
                    <a:pt x="4708473" y="2175851"/>
                  </a:cubicBezTo>
                  <a:cubicBezTo>
                    <a:pt x="4716272" y="2173901"/>
                    <a:pt x="4720171" y="2168053"/>
                    <a:pt x="4726021" y="2175851"/>
                  </a:cubicBezTo>
                  <a:cubicBezTo>
                    <a:pt x="4710424" y="2207046"/>
                    <a:pt x="4722122" y="2238241"/>
                    <a:pt x="4722122" y="2267486"/>
                  </a:cubicBezTo>
                  <a:cubicBezTo>
                    <a:pt x="4720171" y="2281135"/>
                    <a:pt x="4708473" y="2279184"/>
                    <a:pt x="4700674" y="2277235"/>
                  </a:cubicBezTo>
                  <a:cubicBezTo>
                    <a:pt x="4704573" y="2257739"/>
                    <a:pt x="4702625" y="2240190"/>
                    <a:pt x="4700674" y="2218745"/>
                  </a:cubicBezTo>
                  <a:cubicBezTo>
                    <a:pt x="4690927" y="2240190"/>
                    <a:pt x="4696775" y="2259687"/>
                    <a:pt x="4692875" y="2277235"/>
                  </a:cubicBezTo>
                  <a:cubicBezTo>
                    <a:pt x="4687027" y="2283083"/>
                    <a:pt x="4694826" y="2292833"/>
                    <a:pt x="4687027" y="2300631"/>
                  </a:cubicBezTo>
                  <a:cubicBezTo>
                    <a:pt x="4681177" y="2306480"/>
                    <a:pt x="4667530" y="2320129"/>
                    <a:pt x="4679229" y="2327927"/>
                  </a:cubicBezTo>
                  <a:cubicBezTo>
                    <a:pt x="4687027" y="2333775"/>
                    <a:pt x="4694826" y="2318178"/>
                    <a:pt x="4704573" y="2312330"/>
                  </a:cubicBezTo>
                  <a:cubicBezTo>
                    <a:pt x="4704573" y="2324028"/>
                    <a:pt x="4704573" y="2335726"/>
                    <a:pt x="4710424" y="2345473"/>
                  </a:cubicBezTo>
                  <a:cubicBezTo>
                    <a:pt x="4704573" y="2345473"/>
                    <a:pt x="4700674" y="2347424"/>
                    <a:pt x="4694826" y="2347424"/>
                  </a:cubicBezTo>
                  <a:cubicBezTo>
                    <a:pt x="4694826" y="2345473"/>
                    <a:pt x="4692875" y="2345473"/>
                    <a:pt x="4692875" y="2343525"/>
                  </a:cubicBezTo>
                  <a:cubicBezTo>
                    <a:pt x="4692875" y="2343525"/>
                    <a:pt x="4690927" y="2343525"/>
                    <a:pt x="4690927" y="2343525"/>
                  </a:cubicBezTo>
                  <a:cubicBezTo>
                    <a:pt x="4683128" y="2366921"/>
                    <a:pt x="4685077" y="2392266"/>
                    <a:pt x="4692875" y="2413714"/>
                  </a:cubicBezTo>
                  <a:cubicBezTo>
                    <a:pt x="4702625" y="2437110"/>
                    <a:pt x="4698725" y="2460506"/>
                    <a:pt x="4706524" y="2483902"/>
                  </a:cubicBezTo>
                  <a:cubicBezTo>
                    <a:pt x="4708473" y="2487801"/>
                    <a:pt x="4708473" y="2495600"/>
                    <a:pt x="4702625" y="2497549"/>
                  </a:cubicBezTo>
                  <a:cubicBezTo>
                    <a:pt x="4692875" y="2499500"/>
                    <a:pt x="4692875" y="2489750"/>
                    <a:pt x="4690927" y="2485851"/>
                  </a:cubicBezTo>
                  <a:cubicBezTo>
                    <a:pt x="4687027" y="2460506"/>
                    <a:pt x="4681177" y="2437110"/>
                    <a:pt x="4667530" y="2411763"/>
                  </a:cubicBezTo>
                  <a:cubicBezTo>
                    <a:pt x="4667530" y="2425411"/>
                    <a:pt x="4667530" y="2437110"/>
                    <a:pt x="4667530" y="2452707"/>
                  </a:cubicBezTo>
                  <a:cubicBezTo>
                    <a:pt x="4655832" y="2427360"/>
                    <a:pt x="4655832" y="2423461"/>
                    <a:pt x="4669479" y="2402015"/>
                  </a:cubicBezTo>
                  <a:cubicBezTo>
                    <a:pt x="4673378" y="2396165"/>
                    <a:pt x="4673378" y="2386418"/>
                    <a:pt x="4667530" y="2384467"/>
                  </a:cubicBezTo>
                  <a:cubicBezTo>
                    <a:pt x="4657781" y="2384467"/>
                    <a:pt x="4657781" y="2384467"/>
                    <a:pt x="4661680" y="2372769"/>
                  </a:cubicBezTo>
                  <a:cubicBezTo>
                    <a:pt x="4663631" y="2366921"/>
                    <a:pt x="4667530" y="2363021"/>
                    <a:pt x="4667530" y="2359122"/>
                  </a:cubicBezTo>
                  <a:cubicBezTo>
                    <a:pt x="4667530" y="2327927"/>
                    <a:pt x="4665580" y="2294782"/>
                    <a:pt x="4665580" y="2263587"/>
                  </a:cubicBezTo>
                  <a:cubicBezTo>
                    <a:pt x="4665580" y="2261638"/>
                    <a:pt x="4665580" y="2259687"/>
                    <a:pt x="4661680" y="2257739"/>
                  </a:cubicBezTo>
                  <a:cubicBezTo>
                    <a:pt x="4646083" y="2247989"/>
                    <a:pt x="4653882" y="2230443"/>
                    <a:pt x="4648034" y="2216794"/>
                  </a:cubicBezTo>
                  <a:cubicBezTo>
                    <a:pt x="4647058" y="2213870"/>
                    <a:pt x="4648033" y="2211433"/>
                    <a:pt x="4649739" y="2209971"/>
                  </a:cubicBezTo>
                  <a:lnTo>
                    <a:pt x="4655371" y="2209069"/>
                  </a:lnTo>
                  <a:lnTo>
                    <a:pt x="4657781" y="2216794"/>
                  </a:lnTo>
                  <a:cubicBezTo>
                    <a:pt x="4661680" y="2212895"/>
                    <a:pt x="4657781" y="2208995"/>
                    <a:pt x="4655832" y="2208995"/>
                  </a:cubicBezTo>
                  <a:lnTo>
                    <a:pt x="4655371" y="2209069"/>
                  </a:lnTo>
                  <a:lnTo>
                    <a:pt x="4649496" y="2190230"/>
                  </a:lnTo>
                  <a:cubicBezTo>
                    <a:pt x="4648521" y="2181213"/>
                    <a:pt x="4649008" y="2171951"/>
                    <a:pt x="4649982" y="2162203"/>
                  </a:cubicBezTo>
                  <a:cubicBezTo>
                    <a:pt x="4651933" y="2148556"/>
                    <a:pt x="4657781" y="2134907"/>
                    <a:pt x="4653882" y="2121260"/>
                  </a:cubicBezTo>
                  <a:cubicBezTo>
                    <a:pt x="4648034" y="2107611"/>
                    <a:pt x="4661680" y="2093965"/>
                    <a:pt x="4657781" y="2080316"/>
                  </a:cubicBezTo>
                  <a:cubicBezTo>
                    <a:pt x="4667530" y="2078367"/>
                    <a:pt x="4661680" y="2092014"/>
                    <a:pt x="4669479" y="2088115"/>
                  </a:cubicBezTo>
                  <a:cubicBezTo>
                    <a:pt x="4675329" y="2086166"/>
                    <a:pt x="4677278" y="2080316"/>
                    <a:pt x="4677278" y="2074468"/>
                  </a:cubicBezTo>
                  <a:cubicBezTo>
                    <a:pt x="4677278" y="2062770"/>
                    <a:pt x="4673378" y="2049121"/>
                    <a:pt x="4679229" y="2037423"/>
                  </a:cubicBezTo>
                  <a:cubicBezTo>
                    <a:pt x="4683128" y="2031575"/>
                    <a:pt x="4690927" y="2023776"/>
                    <a:pt x="4679229" y="2019877"/>
                  </a:cubicBezTo>
                  <a:cubicBezTo>
                    <a:pt x="4667530" y="2015977"/>
                    <a:pt x="4677278" y="2031575"/>
                    <a:pt x="4667530" y="2033523"/>
                  </a:cubicBezTo>
                  <a:cubicBezTo>
                    <a:pt x="4673378" y="2017926"/>
                    <a:pt x="4661680" y="2006228"/>
                    <a:pt x="4657781" y="1994530"/>
                  </a:cubicBezTo>
                  <a:cubicBezTo>
                    <a:pt x="4642183" y="2000380"/>
                    <a:pt x="4659732" y="2021825"/>
                    <a:pt x="4642183" y="2025725"/>
                  </a:cubicBezTo>
                  <a:cubicBezTo>
                    <a:pt x="4642183" y="2015977"/>
                    <a:pt x="4640235" y="2006228"/>
                    <a:pt x="4642183" y="1998429"/>
                  </a:cubicBezTo>
                  <a:cubicBezTo>
                    <a:pt x="4646083" y="1976983"/>
                    <a:pt x="4655832" y="1955536"/>
                    <a:pt x="4649982" y="1934090"/>
                  </a:cubicBezTo>
                  <a:cubicBezTo>
                    <a:pt x="4651933" y="1932140"/>
                    <a:pt x="4651933" y="1930191"/>
                    <a:pt x="4653882" y="1930191"/>
                  </a:cubicBezTo>
                  <a:cubicBezTo>
                    <a:pt x="4661680" y="1930191"/>
                    <a:pt x="4673378" y="1928240"/>
                    <a:pt x="4665580" y="1941889"/>
                  </a:cubicBezTo>
                  <a:cubicBezTo>
                    <a:pt x="4665580" y="1943838"/>
                    <a:pt x="4663631" y="1943838"/>
                    <a:pt x="4663631" y="1945788"/>
                  </a:cubicBezTo>
                  <a:cubicBezTo>
                    <a:pt x="4665580" y="1945788"/>
                    <a:pt x="4665580" y="1945788"/>
                    <a:pt x="4667530" y="1945788"/>
                  </a:cubicBezTo>
                  <a:cubicBezTo>
                    <a:pt x="4667530" y="1943838"/>
                    <a:pt x="4665580" y="1943838"/>
                    <a:pt x="4665580" y="1941889"/>
                  </a:cubicBezTo>
                  <a:cubicBezTo>
                    <a:pt x="4665580" y="1941889"/>
                    <a:pt x="4667530" y="1941889"/>
                    <a:pt x="4667530" y="1941889"/>
                  </a:cubicBezTo>
                  <a:cubicBezTo>
                    <a:pt x="4667530" y="1941889"/>
                    <a:pt x="4669479" y="1941889"/>
                    <a:pt x="4669479" y="1941889"/>
                  </a:cubicBezTo>
                  <a:cubicBezTo>
                    <a:pt x="4671430" y="1930191"/>
                    <a:pt x="4655832" y="1922392"/>
                    <a:pt x="4665580" y="1908743"/>
                  </a:cubicBezTo>
                  <a:cubicBezTo>
                    <a:pt x="4675329" y="1893146"/>
                    <a:pt x="4673378" y="1875600"/>
                    <a:pt x="4669479" y="1858052"/>
                  </a:cubicBezTo>
                  <a:cubicBezTo>
                    <a:pt x="4667530" y="1850253"/>
                    <a:pt x="4667530" y="1842454"/>
                    <a:pt x="4669479" y="1836606"/>
                  </a:cubicBezTo>
                  <a:cubicBezTo>
                    <a:pt x="4677278" y="1811259"/>
                    <a:pt x="4661680" y="1787863"/>
                    <a:pt x="4657781" y="1762518"/>
                  </a:cubicBezTo>
                  <a:cubicBezTo>
                    <a:pt x="4649982" y="1787863"/>
                    <a:pt x="4651933" y="1811259"/>
                    <a:pt x="4657781" y="1836606"/>
                  </a:cubicBezTo>
                  <a:cubicBezTo>
                    <a:pt x="4657781" y="1861951"/>
                    <a:pt x="4663631" y="1885347"/>
                    <a:pt x="4655832" y="1910694"/>
                  </a:cubicBezTo>
                  <a:cubicBezTo>
                    <a:pt x="4653882" y="1914593"/>
                    <a:pt x="4655832" y="1920441"/>
                    <a:pt x="4648034" y="1918493"/>
                  </a:cubicBezTo>
                  <a:cubicBezTo>
                    <a:pt x="4642183" y="1916542"/>
                    <a:pt x="4640235" y="1912643"/>
                    <a:pt x="4642183" y="1908743"/>
                  </a:cubicBezTo>
                  <a:cubicBezTo>
                    <a:pt x="4648034" y="1897045"/>
                    <a:pt x="4640235" y="1889247"/>
                    <a:pt x="4632436" y="1873649"/>
                  </a:cubicBezTo>
                  <a:cubicBezTo>
                    <a:pt x="4632436" y="1897045"/>
                    <a:pt x="4632436" y="1912643"/>
                    <a:pt x="4632436" y="1930191"/>
                  </a:cubicBezTo>
                  <a:cubicBezTo>
                    <a:pt x="4632436" y="1934090"/>
                    <a:pt x="4634385" y="1937990"/>
                    <a:pt x="4628537" y="1937990"/>
                  </a:cubicBezTo>
                  <a:cubicBezTo>
                    <a:pt x="4624637" y="1937990"/>
                    <a:pt x="4620738" y="1936039"/>
                    <a:pt x="4620738" y="1932140"/>
                  </a:cubicBezTo>
                  <a:cubicBezTo>
                    <a:pt x="4620738" y="1926292"/>
                    <a:pt x="4616839" y="1918493"/>
                    <a:pt x="4618787" y="1914593"/>
                  </a:cubicBezTo>
                  <a:cubicBezTo>
                    <a:pt x="4624637" y="1898996"/>
                    <a:pt x="4616839" y="1883398"/>
                    <a:pt x="4620738" y="1867801"/>
                  </a:cubicBezTo>
                  <a:cubicBezTo>
                    <a:pt x="4622687" y="1861951"/>
                    <a:pt x="4618787" y="1858052"/>
                    <a:pt x="4614888" y="1856103"/>
                  </a:cubicBezTo>
                  <a:cubicBezTo>
                    <a:pt x="4610988" y="1856103"/>
                    <a:pt x="4609040" y="1860002"/>
                    <a:pt x="4607089" y="1865850"/>
                  </a:cubicBezTo>
                  <a:cubicBezTo>
                    <a:pt x="4593442" y="1898996"/>
                    <a:pt x="4589543" y="1932140"/>
                    <a:pt x="4587592" y="1967234"/>
                  </a:cubicBezTo>
                  <a:cubicBezTo>
                    <a:pt x="4583693" y="2045221"/>
                    <a:pt x="4570046" y="2123209"/>
                    <a:pt x="4546650" y="2197297"/>
                  </a:cubicBezTo>
                  <a:cubicBezTo>
                    <a:pt x="4536900" y="2228492"/>
                    <a:pt x="4527153" y="2259687"/>
                    <a:pt x="4517403" y="2290882"/>
                  </a:cubicBezTo>
                  <a:cubicBezTo>
                    <a:pt x="4513504" y="2298681"/>
                    <a:pt x="4497907" y="2304531"/>
                    <a:pt x="4507656" y="2312330"/>
                  </a:cubicBezTo>
                  <a:cubicBezTo>
                    <a:pt x="4515455" y="2318178"/>
                    <a:pt x="4517403" y="2327927"/>
                    <a:pt x="4521303" y="2331826"/>
                  </a:cubicBezTo>
                  <a:cubicBezTo>
                    <a:pt x="4536900" y="2349373"/>
                    <a:pt x="4544699" y="2372769"/>
                    <a:pt x="4562247" y="2388367"/>
                  </a:cubicBezTo>
                  <a:cubicBezTo>
                    <a:pt x="4566147" y="2402015"/>
                    <a:pt x="4575894" y="2411763"/>
                    <a:pt x="4583693" y="2421512"/>
                  </a:cubicBezTo>
                  <a:cubicBezTo>
                    <a:pt x="4599290" y="2442958"/>
                    <a:pt x="4612939" y="2466354"/>
                    <a:pt x="4628537" y="2487801"/>
                  </a:cubicBezTo>
                  <a:cubicBezTo>
                    <a:pt x="4620738" y="2491701"/>
                    <a:pt x="4610988" y="2480003"/>
                    <a:pt x="4603190" y="2489750"/>
                  </a:cubicBezTo>
                  <a:cubicBezTo>
                    <a:pt x="4599290" y="2483902"/>
                    <a:pt x="4597342" y="2478052"/>
                    <a:pt x="4593442" y="2472204"/>
                  </a:cubicBezTo>
                  <a:lnTo>
                    <a:pt x="4594920" y="2471465"/>
                  </a:lnTo>
                  <a:lnTo>
                    <a:pt x="4595391" y="2472204"/>
                  </a:lnTo>
                  <a:lnTo>
                    <a:pt x="4595669" y="2471091"/>
                  </a:lnTo>
                  <a:lnTo>
                    <a:pt x="4601241" y="2468305"/>
                  </a:lnTo>
                  <a:cubicBezTo>
                    <a:pt x="4599290" y="2466354"/>
                    <a:pt x="4597342" y="2466354"/>
                    <a:pt x="4597342" y="2464405"/>
                  </a:cubicBezTo>
                  <a:lnTo>
                    <a:pt x="4595669" y="2471091"/>
                  </a:lnTo>
                  <a:lnTo>
                    <a:pt x="4594920" y="2471465"/>
                  </a:lnTo>
                  <a:lnTo>
                    <a:pt x="4581744" y="2450757"/>
                  </a:lnTo>
                  <a:cubicBezTo>
                    <a:pt x="4579795" y="2445883"/>
                    <a:pt x="4577845" y="2445396"/>
                    <a:pt x="4576139" y="2446614"/>
                  </a:cubicBezTo>
                  <a:lnTo>
                    <a:pt x="4572784" y="2451547"/>
                  </a:lnTo>
                  <a:lnTo>
                    <a:pt x="4553717" y="2420537"/>
                  </a:lnTo>
                  <a:cubicBezTo>
                    <a:pt x="4547625" y="2408351"/>
                    <a:pt x="4542750" y="2396165"/>
                    <a:pt x="4538851" y="2384467"/>
                  </a:cubicBezTo>
                  <a:cubicBezTo>
                    <a:pt x="4538851" y="2376668"/>
                    <a:pt x="4534952" y="2372769"/>
                    <a:pt x="4527153" y="2370820"/>
                  </a:cubicBezTo>
                  <a:cubicBezTo>
                    <a:pt x="4525202" y="2370820"/>
                    <a:pt x="4525202" y="2368870"/>
                    <a:pt x="4525202" y="2368870"/>
                  </a:cubicBezTo>
                  <a:cubicBezTo>
                    <a:pt x="4525202" y="2364970"/>
                    <a:pt x="4523254" y="2359122"/>
                    <a:pt x="4517403" y="2363021"/>
                  </a:cubicBezTo>
                  <a:cubicBezTo>
                    <a:pt x="4513504" y="2351324"/>
                    <a:pt x="4515455" y="2337675"/>
                    <a:pt x="4495958" y="2339625"/>
                  </a:cubicBezTo>
                  <a:cubicBezTo>
                    <a:pt x="4501806" y="2335726"/>
                    <a:pt x="4501806" y="2327927"/>
                    <a:pt x="4497907" y="2324028"/>
                  </a:cubicBezTo>
                  <a:cubicBezTo>
                    <a:pt x="4488159" y="2318178"/>
                    <a:pt x="4492059" y="2333775"/>
                    <a:pt x="4484260" y="2333775"/>
                  </a:cubicBezTo>
                  <a:cubicBezTo>
                    <a:pt x="4474510" y="2345473"/>
                    <a:pt x="4470611" y="2361071"/>
                    <a:pt x="4458913" y="2368870"/>
                  </a:cubicBezTo>
                  <a:cubicBezTo>
                    <a:pt x="4466712" y="2376668"/>
                    <a:pt x="4476461" y="2368870"/>
                    <a:pt x="4482309" y="2374720"/>
                  </a:cubicBezTo>
                  <a:cubicBezTo>
                    <a:pt x="4472562" y="2382519"/>
                    <a:pt x="4453065" y="2372769"/>
                    <a:pt x="4449165" y="2390317"/>
                  </a:cubicBezTo>
                  <a:cubicBezTo>
                    <a:pt x="4445266" y="2407863"/>
                    <a:pt x="4427718" y="2407863"/>
                    <a:pt x="4421870" y="2419562"/>
                  </a:cubicBezTo>
                  <a:cubicBezTo>
                    <a:pt x="4414071" y="2433210"/>
                    <a:pt x="4388724" y="2437110"/>
                    <a:pt x="4398474" y="2460506"/>
                  </a:cubicBezTo>
                  <a:cubicBezTo>
                    <a:pt x="4398474" y="2462455"/>
                    <a:pt x="4396523" y="2462455"/>
                    <a:pt x="4392623" y="2462455"/>
                  </a:cubicBezTo>
                  <a:cubicBezTo>
                    <a:pt x="4375077" y="2456606"/>
                    <a:pt x="4369227" y="2470253"/>
                    <a:pt x="4361428" y="2480003"/>
                  </a:cubicBezTo>
                  <a:cubicBezTo>
                    <a:pt x="4345831" y="2495600"/>
                    <a:pt x="4332184" y="2515097"/>
                    <a:pt x="4314636" y="2528744"/>
                  </a:cubicBezTo>
                  <a:cubicBezTo>
                    <a:pt x="4267843" y="2569689"/>
                    <a:pt x="4256145" y="2624280"/>
                    <a:pt x="4252246" y="2682770"/>
                  </a:cubicBezTo>
                  <a:cubicBezTo>
                    <a:pt x="4248347" y="2731512"/>
                    <a:pt x="4260045" y="2778304"/>
                    <a:pt x="4267843" y="2825097"/>
                  </a:cubicBezTo>
                  <a:cubicBezTo>
                    <a:pt x="4281492" y="2910883"/>
                    <a:pt x="4285392" y="2996669"/>
                    <a:pt x="4302938" y="3082455"/>
                  </a:cubicBezTo>
                  <a:cubicBezTo>
                    <a:pt x="4316587" y="3154595"/>
                    <a:pt x="4316587" y="3228683"/>
                    <a:pt x="4310737" y="3300820"/>
                  </a:cubicBezTo>
                  <a:cubicBezTo>
                    <a:pt x="4304889" y="3380758"/>
                    <a:pt x="4246398" y="3413902"/>
                    <a:pt x="4178158" y="3404155"/>
                  </a:cubicBezTo>
                  <a:cubicBezTo>
                    <a:pt x="4146963" y="3400255"/>
                    <a:pt x="4119667" y="3388557"/>
                    <a:pt x="4090423" y="3380758"/>
                  </a:cubicBezTo>
                  <a:cubicBezTo>
                    <a:pt x="3998787" y="3353463"/>
                    <a:pt x="3940296" y="3376859"/>
                    <a:pt x="3899354" y="3462645"/>
                  </a:cubicBezTo>
                  <a:cubicBezTo>
                    <a:pt x="3883756" y="3497740"/>
                    <a:pt x="3879857" y="3534783"/>
                    <a:pt x="3877906" y="3573776"/>
                  </a:cubicBezTo>
                  <a:cubicBezTo>
                    <a:pt x="3877906" y="3591325"/>
                    <a:pt x="3879857" y="3610822"/>
                    <a:pt x="3866208" y="3624468"/>
                  </a:cubicBezTo>
                  <a:cubicBezTo>
                    <a:pt x="3833064" y="3659563"/>
                    <a:pt x="3774574" y="3690758"/>
                    <a:pt x="3721931" y="3663462"/>
                  </a:cubicBezTo>
                  <a:cubicBezTo>
                    <a:pt x="3696586" y="3649815"/>
                    <a:pt x="3671239" y="3653715"/>
                    <a:pt x="3645894" y="3657614"/>
                  </a:cubicBezTo>
                  <a:cubicBezTo>
                    <a:pt x="3645894" y="3659563"/>
                    <a:pt x="3645894" y="3661513"/>
                    <a:pt x="3647843" y="3663462"/>
                  </a:cubicBezTo>
                  <a:cubicBezTo>
                    <a:pt x="3700485" y="3704407"/>
                    <a:pt x="3721931" y="3758998"/>
                    <a:pt x="3721931" y="3823336"/>
                  </a:cubicBezTo>
                  <a:cubicBezTo>
                    <a:pt x="3719982" y="3866230"/>
                    <a:pt x="3679038" y="3916921"/>
                    <a:pt x="3636145" y="3920821"/>
                  </a:cubicBezTo>
                  <a:cubicBezTo>
                    <a:pt x="3610800" y="3924720"/>
                    <a:pt x="3583504" y="3926671"/>
                    <a:pt x="3558157" y="3932519"/>
                  </a:cubicBezTo>
                  <a:cubicBezTo>
                    <a:pt x="3538660" y="3936418"/>
                    <a:pt x="3521114" y="3936418"/>
                    <a:pt x="3503566" y="3932519"/>
                  </a:cubicBezTo>
                  <a:cubicBezTo>
                    <a:pt x="3480170" y="3926671"/>
                    <a:pt x="3456773" y="3934470"/>
                    <a:pt x="3435328" y="3942268"/>
                  </a:cubicBezTo>
                  <a:cubicBezTo>
                    <a:pt x="3419730" y="3948116"/>
                    <a:pt x="3411932" y="3959815"/>
                    <a:pt x="3411932" y="3977363"/>
                  </a:cubicBezTo>
                  <a:cubicBezTo>
                    <a:pt x="3413880" y="4037802"/>
                    <a:pt x="3406082" y="4098244"/>
                    <a:pt x="3370987" y="4148935"/>
                  </a:cubicBezTo>
                  <a:cubicBezTo>
                    <a:pt x="3341743" y="4193777"/>
                    <a:pt x="3306649" y="4234722"/>
                    <a:pt x="3259856" y="4263966"/>
                  </a:cubicBezTo>
                  <a:cubicBezTo>
                    <a:pt x="3215012" y="4291261"/>
                    <a:pt x="3164320" y="4299060"/>
                    <a:pt x="3113628" y="4308810"/>
                  </a:cubicBezTo>
                  <a:cubicBezTo>
                    <a:pt x="3049290" y="4320508"/>
                    <a:pt x="2990799" y="4310758"/>
                    <a:pt x="2932309" y="4287362"/>
                  </a:cubicBezTo>
                  <a:cubicBezTo>
                    <a:pt x="2875767" y="4265917"/>
                    <a:pt x="2819227" y="4242520"/>
                    <a:pt x="2760736" y="4226923"/>
                  </a:cubicBezTo>
                  <a:cubicBezTo>
                    <a:pt x="2682748" y="4207426"/>
                    <a:pt x="2608660" y="4178179"/>
                    <a:pt x="2542371" y="4131387"/>
                  </a:cubicBezTo>
                  <a:cubicBezTo>
                    <a:pt x="2493628" y="4096293"/>
                    <a:pt x="2444887" y="4059250"/>
                    <a:pt x="2392244" y="4028055"/>
                  </a:cubicBezTo>
                  <a:cubicBezTo>
                    <a:pt x="2363000" y="4010506"/>
                    <a:pt x="2335704" y="4008558"/>
                    <a:pt x="2302558" y="4022205"/>
                  </a:cubicBezTo>
                  <a:cubicBezTo>
                    <a:pt x="2263565" y="4039753"/>
                    <a:pt x="2236269" y="4070948"/>
                    <a:pt x="2207025" y="4098244"/>
                  </a:cubicBezTo>
                  <a:cubicBezTo>
                    <a:pt x="2162181" y="4139186"/>
                    <a:pt x="2113440" y="4172332"/>
                    <a:pt x="2056898" y="4199627"/>
                  </a:cubicBezTo>
                  <a:cubicBezTo>
                    <a:pt x="2029602" y="4211325"/>
                    <a:pt x="2002306" y="4223023"/>
                    <a:pt x="1978910" y="4240570"/>
                  </a:cubicBezTo>
                  <a:cubicBezTo>
                    <a:pt x="1969163" y="4246420"/>
                    <a:pt x="1951615" y="4238621"/>
                    <a:pt x="1949666" y="4258118"/>
                  </a:cubicBezTo>
                  <a:cubicBezTo>
                    <a:pt x="1949666" y="4260066"/>
                    <a:pt x="1947715" y="4260066"/>
                    <a:pt x="1945766" y="4260066"/>
                  </a:cubicBezTo>
                  <a:cubicBezTo>
                    <a:pt x="1930169" y="4258118"/>
                    <a:pt x="1922370" y="4265917"/>
                    <a:pt x="1920420" y="4281514"/>
                  </a:cubicBezTo>
                  <a:cubicBezTo>
                    <a:pt x="1920420" y="4283463"/>
                    <a:pt x="1918471" y="4283463"/>
                    <a:pt x="1916520" y="4283463"/>
                  </a:cubicBezTo>
                  <a:cubicBezTo>
                    <a:pt x="1902873" y="4283463"/>
                    <a:pt x="1887276" y="4283463"/>
                    <a:pt x="1883376" y="4299060"/>
                  </a:cubicBezTo>
                  <a:cubicBezTo>
                    <a:pt x="1881426" y="4312709"/>
                    <a:pt x="1873627" y="4322456"/>
                    <a:pt x="1863880" y="4330255"/>
                  </a:cubicBezTo>
                  <a:cubicBezTo>
                    <a:pt x="1863880" y="4330255"/>
                    <a:pt x="1861929" y="4328307"/>
                    <a:pt x="1861929" y="4328307"/>
                  </a:cubicBezTo>
                  <a:cubicBezTo>
                    <a:pt x="1842432" y="4334155"/>
                    <a:pt x="1856081" y="4349752"/>
                    <a:pt x="1854130" y="4361450"/>
                  </a:cubicBezTo>
                  <a:cubicBezTo>
                    <a:pt x="1852181" y="4367300"/>
                    <a:pt x="1854130" y="4373148"/>
                    <a:pt x="1861929" y="4375099"/>
                  </a:cubicBezTo>
                  <a:cubicBezTo>
                    <a:pt x="1865828" y="4377048"/>
                    <a:pt x="1869728" y="4373148"/>
                    <a:pt x="1869728" y="4369249"/>
                  </a:cubicBezTo>
                  <a:cubicBezTo>
                    <a:pt x="1867779" y="4359502"/>
                    <a:pt x="1867779" y="4357551"/>
                    <a:pt x="1879477" y="4361450"/>
                  </a:cubicBezTo>
                  <a:cubicBezTo>
                    <a:pt x="1887276" y="4365350"/>
                    <a:pt x="1887276" y="4355602"/>
                    <a:pt x="1893124" y="4355602"/>
                  </a:cubicBezTo>
                  <a:cubicBezTo>
                    <a:pt x="1902873" y="4367300"/>
                    <a:pt x="1912621" y="4378998"/>
                    <a:pt x="1922370" y="4390697"/>
                  </a:cubicBezTo>
                  <a:cubicBezTo>
                    <a:pt x="1916520" y="4396545"/>
                    <a:pt x="1910672" y="4402395"/>
                    <a:pt x="1920420" y="4410193"/>
                  </a:cubicBezTo>
                  <a:cubicBezTo>
                    <a:pt x="1936017" y="4421892"/>
                    <a:pt x="1920420" y="4437489"/>
                    <a:pt x="1928218" y="4451136"/>
                  </a:cubicBezTo>
                  <a:cubicBezTo>
                    <a:pt x="1912621" y="4453087"/>
                    <a:pt x="1902873" y="4476483"/>
                    <a:pt x="1881426" y="4464785"/>
                  </a:cubicBezTo>
                  <a:cubicBezTo>
                    <a:pt x="1873627" y="4460885"/>
                    <a:pt x="1867779" y="4455035"/>
                    <a:pt x="1858030" y="4460885"/>
                  </a:cubicBezTo>
                  <a:cubicBezTo>
                    <a:pt x="1867779" y="4480382"/>
                    <a:pt x="1889225" y="4482331"/>
                    <a:pt x="1904822" y="4490130"/>
                  </a:cubicBezTo>
                  <a:cubicBezTo>
                    <a:pt x="1914571" y="4495980"/>
                    <a:pt x="1906773" y="4515477"/>
                    <a:pt x="1924319" y="4509626"/>
                  </a:cubicBezTo>
                  <a:cubicBezTo>
                    <a:pt x="1912621" y="4521325"/>
                    <a:pt x="1902873" y="4531074"/>
                    <a:pt x="1916520" y="4550571"/>
                  </a:cubicBezTo>
                  <a:cubicBezTo>
                    <a:pt x="1920420" y="4556419"/>
                    <a:pt x="1916520" y="4577867"/>
                    <a:pt x="1910672" y="4577867"/>
                  </a:cubicBezTo>
                  <a:cubicBezTo>
                    <a:pt x="1893124" y="4579815"/>
                    <a:pt x="1900923" y="4595413"/>
                    <a:pt x="1893124" y="4601263"/>
                  </a:cubicBezTo>
                  <a:cubicBezTo>
                    <a:pt x="1869728" y="4620760"/>
                    <a:pt x="1877526" y="4646105"/>
                    <a:pt x="1881426" y="4671452"/>
                  </a:cubicBezTo>
                  <a:cubicBezTo>
                    <a:pt x="1883376" y="4683150"/>
                    <a:pt x="1885325" y="4696796"/>
                    <a:pt x="1875578" y="4704595"/>
                  </a:cubicBezTo>
                  <a:cubicBezTo>
                    <a:pt x="1863880" y="4712394"/>
                    <a:pt x="1867779" y="4720193"/>
                    <a:pt x="1869728" y="4727991"/>
                  </a:cubicBezTo>
                  <a:cubicBezTo>
                    <a:pt x="1879477" y="4727991"/>
                    <a:pt x="1871678" y="4714345"/>
                    <a:pt x="1881426" y="4716293"/>
                  </a:cubicBezTo>
                  <a:cubicBezTo>
                    <a:pt x="1887276" y="4718244"/>
                    <a:pt x="1885325" y="4724092"/>
                    <a:pt x="1885325" y="4727991"/>
                  </a:cubicBezTo>
                  <a:cubicBezTo>
                    <a:pt x="1883376" y="4733841"/>
                    <a:pt x="1887276" y="4735790"/>
                    <a:pt x="1889225" y="4737741"/>
                  </a:cubicBezTo>
                  <a:cubicBezTo>
                    <a:pt x="1906773" y="4747488"/>
                    <a:pt x="1904822" y="4763086"/>
                    <a:pt x="1904822" y="4778683"/>
                  </a:cubicBezTo>
                  <a:cubicBezTo>
                    <a:pt x="1904822" y="4782583"/>
                    <a:pt x="1902873" y="4788433"/>
                    <a:pt x="1908721" y="4790381"/>
                  </a:cubicBezTo>
                  <a:cubicBezTo>
                    <a:pt x="1914571" y="4792332"/>
                    <a:pt x="1916520" y="4786482"/>
                    <a:pt x="1918471" y="4782583"/>
                  </a:cubicBezTo>
                  <a:cubicBezTo>
                    <a:pt x="1930169" y="4763086"/>
                    <a:pt x="1937968" y="4743589"/>
                    <a:pt x="1932118" y="4720193"/>
                  </a:cubicBezTo>
                  <a:cubicBezTo>
                    <a:pt x="1951615" y="4737741"/>
                    <a:pt x="1963313" y="4761137"/>
                    <a:pt x="1973062" y="4786482"/>
                  </a:cubicBezTo>
                  <a:cubicBezTo>
                    <a:pt x="1971111" y="4786482"/>
                    <a:pt x="1967212" y="4786482"/>
                    <a:pt x="1967212" y="4790381"/>
                  </a:cubicBezTo>
                  <a:cubicBezTo>
                    <a:pt x="1969163" y="4790381"/>
                    <a:pt x="1971111" y="4792332"/>
                    <a:pt x="1975011" y="4792332"/>
                  </a:cubicBezTo>
                  <a:cubicBezTo>
                    <a:pt x="1975011" y="4796231"/>
                    <a:pt x="1976961" y="4798180"/>
                    <a:pt x="1976961" y="4802080"/>
                  </a:cubicBezTo>
                  <a:cubicBezTo>
                    <a:pt x="1969163" y="4813778"/>
                    <a:pt x="1957465" y="4817677"/>
                    <a:pt x="1943816" y="4811829"/>
                  </a:cubicBezTo>
                  <a:cubicBezTo>
                    <a:pt x="1941867" y="4811829"/>
                    <a:pt x="1941867" y="4815728"/>
                    <a:pt x="1943816" y="4819628"/>
                  </a:cubicBezTo>
                  <a:cubicBezTo>
                    <a:pt x="1943816" y="4821576"/>
                    <a:pt x="1947715" y="4827426"/>
                    <a:pt x="1941867" y="4825476"/>
                  </a:cubicBezTo>
                  <a:cubicBezTo>
                    <a:pt x="1932118" y="4819628"/>
                    <a:pt x="1926270" y="4823527"/>
                    <a:pt x="1924319" y="4833275"/>
                  </a:cubicBezTo>
                  <a:cubicBezTo>
                    <a:pt x="1922370" y="4843024"/>
                    <a:pt x="1930169" y="4844973"/>
                    <a:pt x="1936017" y="4850823"/>
                  </a:cubicBezTo>
                  <a:cubicBezTo>
                    <a:pt x="1947715" y="4862521"/>
                    <a:pt x="1961364" y="4885917"/>
                    <a:pt x="1953565" y="4895665"/>
                  </a:cubicBezTo>
                  <a:cubicBezTo>
                    <a:pt x="1920420" y="4932710"/>
                    <a:pt x="1957465" y="4975603"/>
                    <a:pt x="1937968" y="5012646"/>
                  </a:cubicBezTo>
                  <a:cubicBezTo>
                    <a:pt x="1951615" y="5026295"/>
                    <a:pt x="1939916" y="5039941"/>
                    <a:pt x="1936017" y="5051640"/>
                  </a:cubicBezTo>
                  <a:cubicBezTo>
                    <a:pt x="1928218" y="5076986"/>
                    <a:pt x="1922370" y="5100383"/>
                    <a:pt x="1939916" y="5123779"/>
                  </a:cubicBezTo>
                  <a:cubicBezTo>
                    <a:pt x="1943816" y="5127678"/>
                    <a:pt x="1941867" y="5133526"/>
                    <a:pt x="1943816" y="5139376"/>
                  </a:cubicBezTo>
                  <a:cubicBezTo>
                    <a:pt x="1945766" y="5170571"/>
                    <a:pt x="1951615" y="5199816"/>
                    <a:pt x="1982810" y="5217364"/>
                  </a:cubicBezTo>
                  <a:cubicBezTo>
                    <a:pt x="1988660" y="5221263"/>
                    <a:pt x="1984760" y="5225163"/>
                    <a:pt x="1986709" y="5229062"/>
                  </a:cubicBezTo>
                  <a:cubicBezTo>
                    <a:pt x="1994508" y="5244660"/>
                    <a:pt x="1980861" y="5260257"/>
                    <a:pt x="1986709" y="5277803"/>
                  </a:cubicBezTo>
                  <a:cubicBezTo>
                    <a:pt x="1992559" y="5295351"/>
                    <a:pt x="1998407" y="5310949"/>
                    <a:pt x="1988660" y="5328495"/>
                  </a:cubicBezTo>
                  <a:cubicBezTo>
                    <a:pt x="2012056" y="5312898"/>
                    <a:pt x="2002306" y="5281703"/>
                    <a:pt x="2021803" y="5262206"/>
                  </a:cubicBezTo>
                  <a:cubicBezTo>
                    <a:pt x="2017904" y="5291452"/>
                    <a:pt x="2035452" y="5316797"/>
                    <a:pt x="2025703" y="5344093"/>
                  </a:cubicBezTo>
                  <a:cubicBezTo>
                    <a:pt x="2023754" y="5349943"/>
                    <a:pt x="2033501" y="5369440"/>
                    <a:pt x="2035452" y="5385037"/>
                  </a:cubicBezTo>
                  <a:cubicBezTo>
                    <a:pt x="2037401" y="5394785"/>
                    <a:pt x="2031553" y="5412333"/>
                    <a:pt x="2054949" y="5406483"/>
                  </a:cubicBezTo>
                  <a:cubicBezTo>
                    <a:pt x="2060797" y="5404534"/>
                    <a:pt x="2068596" y="5416232"/>
                    <a:pt x="2068596" y="5424031"/>
                  </a:cubicBezTo>
                  <a:cubicBezTo>
                    <a:pt x="2068596" y="5453275"/>
                    <a:pt x="2076395" y="5480571"/>
                    <a:pt x="2086144" y="5507866"/>
                  </a:cubicBezTo>
                  <a:cubicBezTo>
                    <a:pt x="2091992" y="5523464"/>
                    <a:pt x="2101741" y="5542961"/>
                    <a:pt x="2090043" y="5562458"/>
                  </a:cubicBezTo>
                  <a:cubicBezTo>
                    <a:pt x="2086144" y="5568308"/>
                    <a:pt x="2091992" y="5572207"/>
                    <a:pt x="2095891" y="5578055"/>
                  </a:cubicBezTo>
                  <a:cubicBezTo>
                    <a:pt x="2109540" y="5597552"/>
                    <a:pt x="2099791" y="5626798"/>
                    <a:pt x="2121238" y="5644345"/>
                  </a:cubicBezTo>
                  <a:cubicBezTo>
                    <a:pt x="2123187" y="5646295"/>
                    <a:pt x="2121238" y="5652143"/>
                    <a:pt x="2117339" y="5652143"/>
                  </a:cubicBezTo>
                  <a:cubicBezTo>
                    <a:pt x="2113440" y="5652143"/>
                    <a:pt x="2109540" y="5652143"/>
                    <a:pt x="2111489" y="5657993"/>
                  </a:cubicBezTo>
                  <a:cubicBezTo>
                    <a:pt x="2119288" y="5677490"/>
                    <a:pt x="2117339" y="5698936"/>
                    <a:pt x="2125138" y="5716484"/>
                  </a:cubicBezTo>
                  <a:cubicBezTo>
                    <a:pt x="2140735" y="5755478"/>
                    <a:pt x="2140735" y="5794471"/>
                    <a:pt x="2148534" y="5835414"/>
                  </a:cubicBezTo>
                  <a:cubicBezTo>
                    <a:pt x="2150483" y="5843213"/>
                    <a:pt x="2156333" y="5852962"/>
                    <a:pt x="2146583" y="5862709"/>
                  </a:cubicBezTo>
                  <a:cubicBezTo>
                    <a:pt x="2125138" y="5847112"/>
                    <a:pt x="2127086" y="5821767"/>
                    <a:pt x="2123187" y="5802270"/>
                  </a:cubicBezTo>
                  <a:cubicBezTo>
                    <a:pt x="2121238" y="5784722"/>
                    <a:pt x="2107590" y="5773024"/>
                    <a:pt x="2107590" y="5753527"/>
                  </a:cubicBezTo>
                  <a:cubicBezTo>
                    <a:pt x="2095891" y="5800319"/>
                    <a:pt x="2095891" y="5800319"/>
                    <a:pt x="2086144" y="5802270"/>
                  </a:cubicBezTo>
                  <a:cubicBezTo>
                    <a:pt x="2076395" y="5767176"/>
                    <a:pt x="2066647" y="5730131"/>
                    <a:pt x="2047150" y="5696987"/>
                  </a:cubicBezTo>
                  <a:cubicBezTo>
                    <a:pt x="2043251" y="5691137"/>
                    <a:pt x="2043251" y="5683338"/>
                    <a:pt x="2043251" y="5677490"/>
                  </a:cubicBezTo>
                  <a:cubicBezTo>
                    <a:pt x="2043251" y="5663841"/>
                    <a:pt x="2064696" y="5648244"/>
                    <a:pt x="2039351" y="5636546"/>
                  </a:cubicBezTo>
                  <a:cubicBezTo>
                    <a:pt x="2062748" y="5620948"/>
                    <a:pt x="2037401" y="5617049"/>
                    <a:pt x="2031553" y="5609250"/>
                  </a:cubicBezTo>
                  <a:cubicBezTo>
                    <a:pt x="2021803" y="5595603"/>
                    <a:pt x="2023754" y="5578055"/>
                    <a:pt x="2027653" y="5562458"/>
                  </a:cubicBezTo>
                  <a:cubicBezTo>
                    <a:pt x="2029602" y="5550760"/>
                    <a:pt x="2029602" y="5539061"/>
                    <a:pt x="2017904" y="5529314"/>
                  </a:cubicBezTo>
                  <a:cubicBezTo>
                    <a:pt x="2012056" y="5525415"/>
                    <a:pt x="2010105" y="5519565"/>
                    <a:pt x="2006206" y="5513716"/>
                  </a:cubicBezTo>
                  <a:cubicBezTo>
                    <a:pt x="1994508" y="5486421"/>
                    <a:pt x="1978910" y="5461074"/>
                    <a:pt x="1959413" y="5439628"/>
                  </a:cubicBezTo>
                  <a:cubicBezTo>
                    <a:pt x="1955514" y="5435729"/>
                    <a:pt x="1955514" y="5427930"/>
                    <a:pt x="1947715" y="5435729"/>
                  </a:cubicBezTo>
                  <a:cubicBezTo>
                    <a:pt x="1943816" y="5439628"/>
                    <a:pt x="1939916" y="5443528"/>
                    <a:pt x="1947715" y="5449376"/>
                  </a:cubicBezTo>
                  <a:cubicBezTo>
                    <a:pt x="1949666" y="5451326"/>
                    <a:pt x="1951615" y="5453275"/>
                    <a:pt x="1953565" y="5457175"/>
                  </a:cubicBezTo>
                  <a:cubicBezTo>
                    <a:pt x="1955514" y="5466924"/>
                    <a:pt x="1955514" y="5474723"/>
                    <a:pt x="1951615" y="5484470"/>
                  </a:cubicBezTo>
                  <a:cubicBezTo>
                    <a:pt x="1949666" y="5488370"/>
                    <a:pt x="1943816" y="5490320"/>
                    <a:pt x="1941867" y="5488370"/>
                  </a:cubicBezTo>
                  <a:cubicBezTo>
                    <a:pt x="1934068" y="5480571"/>
                    <a:pt x="1939916" y="5472772"/>
                    <a:pt x="1937968" y="5463025"/>
                  </a:cubicBezTo>
                  <a:cubicBezTo>
                    <a:pt x="1937968" y="5461074"/>
                    <a:pt x="1937968" y="5461074"/>
                    <a:pt x="1939916" y="5459125"/>
                  </a:cubicBezTo>
                  <a:cubicBezTo>
                    <a:pt x="1937968" y="5459125"/>
                    <a:pt x="1937968" y="5459125"/>
                    <a:pt x="1936017" y="5461074"/>
                  </a:cubicBezTo>
                  <a:cubicBezTo>
                    <a:pt x="1910672" y="5453275"/>
                    <a:pt x="1900923" y="5433778"/>
                    <a:pt x="1897023" y="5408433"/>
                  </a:cubicBezTo>
                  <a:cubicBezTo>
                    <a:pt x="1897023" y="5404534"/>
                    <a:pt x="1893124" y="5400635"/>
                    <a:pt x="1891175" y="5398684"/>
                  </a:cubicBezTo>
                  <a:cubicBezTo>
                    <a:pt x="1867779" y="5373339"/>
                    <a:pt x="1858030" y="5338245"/>
                    <a:pt x="1846331" y="5307050"/>
                  </a:cubicBezTo>
                  <a:cubicBezTo>
                    <a:pt x="1836584" y="5277803"/>
                    <a:pt x="1819036" y="5252458"/>
                    <a:pt x="1805389" y="5225163"/>
                  </a:cubicBezTo>
                  <a:cubicBezTo>
                    <a:pt x="1789791" y="5234910"/>
                    <a:pt x="1801490" y="5248559"/>
                    <a:pt x="1795640" y="5258306"/>
                  </a:cubicBezTo>
                  <a:cubicBezTo>
                    <a:pt x="1795640" y="5258306"/>
                    <a:pt x="1793691" y="5260257"/>
                    <a:pt x="1793691" y="5260257"/>
                  </a:cubicBezTo>
                  <a:cubicBezTo>
                    <a:pt x="1787841" y="5252458"/>
                    <a:pt x="1791740" y="5242709"/>
                    <a:pt x="1783941" y="5234910"/>
                  </a:cubicBezTo>
                  <a:cubicBezTo>
                    <a:pt x="1764445" y="5219313"/>
                    <a:pt x="1758596" y="5199816"/>
                    <a:pt x="1770295" y="5176420"/>
                  </a:cubicBezTo>
                  <a:cubicBezTo>
                    <a:pt x="1778093" y="5178370"/>
                    <a:pt x="1778093" y="5190068"/>
                    <a:pt x="1787841" y="5188118"/>
                  </a:cubicBezTo>
                  <a:cubicBezTo>
                    <a:pt x="1787841" y="5160822"/>
                    <a:pt x="1756646" y="5094533"/>
                    <a:pt x="1735200" y="5080886"/>
                  </a:cubicBezTo>
                  <a:cubicBezTo>
                    <a:pt x="1744948" y="5096483"/>
                    <a:pt x="1748847" y="5112081"/>
                    <a:pt x="1752746" y="5127678"/>
                  </a:cubicBezTo>
                  <a:cubicBezTo>
                    <a:pt x="1754697" y="5135477"/>
                    <a:pt x="1754697" y="5151075"/>
                    <a:pt x="1768344" y="5153023"/>
                  </a:cubicBezTo>
                  <a:lnTo>
                    <a:pt x="1770295" y="5154974"/>
                  </a:lnTo>
                  <a:cubicBezTo>
                    <a:pt x="1770295" y="5160822"/>
                    <a:pt x="1770295" y="5166672"/>
                    <a:pt x="1764445" y="5168621"/>
                  </a:cubicBezTo>
                  <a:cubicBezTo>
                    <a:pt x="1758596" y="5170571"/>
                    <a:pt x="1756646" y="5164721"/>
                    <a:pt x="1754697" y="5160822"/>
                  </a:cubicBezTo>
                  <a:cubicBezTo>
                    <a:pt x="1746898" y="5153023"/>
                    <a:pt x="1746898" y="5141325"/>
                    <a:pt x="1741048" y="5133526"/>
                  </a:cubicBezTo>
                  <a:cubicBezTo>
                    <a:pt x="1731301" y="5117929"/>
                    <a:pt x="1717652" y="5104282"/>
                    <a:pt x="1705954" y="5090633"/>
                  </a:cubicBezTo>
                  <a:cubicBezTo>
                    <a:pt x="1698155" y="5082835"/>
                    <a:pt x="1694256" y="5071136"/>
                    <a:pt x="1686457" y="5057490"/>
                  </a:cubicBezTo>
                  <a:cubicBezTo>
                    <a:pt x="1684508" y="5080886"/>
                    <a:pt x="1684508" y="5094533"/>
                    <a:pt x="1698155" y="5112081"/>
                  </a:cubicBezTo>
                  <a:cubicBezTo>
                    <a:pt x="1709853" y="5125728"/>
                    <a:pt x="1704005" y="5151075"/>
                    <a:pt x="1713753" y="5172520"/>
                  </a:cubicBezTo>
                  <a:cubicBezTo>
                    <a:pt x="1727401" y="5199816"/>
                    <a:pt x="1737149" y="5229062"/>
                    <a:pt x="1748847" y="5258306"/>
                  </a:cubicBezTo>
                  <a:cubicBezTo>
                    <a:pt x="1760545" y="5291452"/>
                    <a:pt x="1785892" y="5320696"/>
                    <a:pt x="1791740" y="5357741"/>
                  </a:cubicBezTo>
                  <a:cubicBezTo>
                    <a:pt x="1793691" y="5365540"/>
                    <a:pt x="1797590" y="5367489"/>
                    <a:pt x="1805389" y="5367489"/>
                  </a:cubicBezTo>
                  <a:cubicBezTo>
                    <a:pt x="1807338" y="5373339"/>
                    <a:pt x="1811237" y="5379187"/>
                    <a:pt x="1813188" y="5385037"/>
                  </a:cubicBezTo>
                  <a:cubicBezTo>
                    <a:pt x="1820986" y="5404534"/>
                    <a:pt x="1834633" y="5420131"/>
                    <a:pt x="1838533" y="5441577"/>
                  </a:cubicBezTo>
                  <a:cubicBezTo>
                    <a:pt x="1859980" y="5502018"/>
                    <a:pt x="1889225" y="5560509"/>
                    <a:pt x="1898974" y="5626798"/>
                  </a:cubicBezTo>
                  <a:cubicBezTo>
                    <a:pt x="1900923" y="5642396"/>
                    <a:pt x="1914571" y="5644345"/>
                    <a:pt x="1930169" y="5640445"/>
                  </a:cubicBezTo>
                  <a:lnTo>
                    <a:pt x="1930169" y="5642396"/>
                  </a:lnTo>
                  <a:cubicBezTo>
                    <a:pt x="1924319" y="5656043"/>
                    <a:pt x="1928218" y="5669691"/>
                    <a:pt x="1930169" y="5683338"/>
                  </a:cubicBezTo>
                  <a:cubicBezTo>
                    <a:pt x="1936017" y="5704786"/>
                    <a:pt x="1953565" y="5722332"/>
                    <a:pt x="1953565" y="5745728"/>
                  </a:cubicBezTo>
                  <a:cubicBezTo>
                    <a:pt x="1953565" y="5755478"/>
                    <a:pt x="1957465" y="5773024"/>
                    <a:pt x="1973062" y="5776923"/>
                  </a:cubicBezTo>
                  <a:cubicBezTo>
                    <a:pt x="1971111" y="5796420"/>
                    <a:pt x="1973062" y="5815917"/>
                    <a:pt x="1986709" y="5831514"/>
                  </a:cubicBezTo>
                  <a:cubicBezTo>
                    <a:pt x="2006206" y="5856861"/>
                    <a:pt x="2010105" y="5888056"/>
                    <a:pt x="2019855" y="5917301"/>
                  </a:cubicBezTo>
                  <a:cubicBezTo>
                    <a:pt x="2027653" y="5940697"/>
                    <a:pt x="2033501" y="5962145"/>
                    <a:pt x="2041300" y="5985541"/>
                  </a:cubicBezTo>
                  <a:cubicBezTo>
                    <a:pt x="2043251" y="5991389"/>
                    <a:pt x="2047150" y="5997239"/>
                    <a:pt x="2054949" y="5995288"/>
                  </a:cubicBezTo>
                  <a:cubicBezTo>
                    <a:pt x="2060797" y="5995288"/>
                    <a:pt x="2058848" y="5989440"/>
                    <a:pt x="2058848" y="5985541"/>
                  </a:cubicBezTo>
                  <a:cubicBezTo>
                    <a:pt x="2049099" y="5954346"/>
                    <a:pt x="2051050" y="5917301"/>
                    <a:pt x="2029602" y="5890005"/>
                  </a:cubicBezTo>
                  <a:cubicBezTo>
                    <a:pt x="2025703" y="5884157"/>
                    <a:pt x="2019855" y="5878307"/>
                    <a:pt x="2021803" y="5868560"/>
                  </a:cubicBezTo>
                  <a:cubicBezTo>
                    <a:pt x="2031553" y="5839313"/>
                    <a:pt x="2017904" y="5817868"/>
                    <a:pt x="2002306" y="5794471"/>
                  </a:cubicBezTo>
                  <a:cubicBezTo>
                    <a:pt x="2000358" y="5788621"/>
                    <a:pt x="1994508" y="5782773"/>
                    <a:pt x="1994508" y="5774975"/>
                  </a:cubicBezTo>
                  <a:cubicBezTo>
                    <a:pt x="1998407" y="5774975"/>
                    <a:pt x="2002306" y="5773024"/>
                    <a:pt x="2002306" y="5771075"/>
                  </a:cubicBezTo>
                  <a:cubicBezTo>
                    <a:pt x="1994508" y="5753527"/>
                    <a:pt x="2004257" y="5732081"/>
                    <a:pt x="1992559" y="5718433"/>
                  </a:cubicBezTo>
                  <a:cubicBezTo>
                    <a:pt x="1982810" y="5706735"/>
                    <a:pt x="2000358" y="5693088"/>
                    <a:pt x="1984760" y="5685289"/>
                  </a:cubicBezTo>
                  <a:cubicBezTo>
                    <a:pt x="1963313" y="5675540"/>
                    <a:pt x="1973062" y="5663841"/>
                    <a:pt x="1982810" y="5654094"/>
                  </a:cubicBezTo>
                  <a:cubicBezTo>
                    <a:pt x="2000358" y="5671640"/>
                    <a:pt x="2000358" y="5698936"/>
                    <a:pt x="2017904" y="5716484"/>
                  </a:cubicBezTo>
                  <a:cubicBezTo>
                    <a:pt x="2029602" y="5728182"/>
                    <a:pt x="2029602" y="5749628"/>
                    <a:pt x="2041300" y="5765225"/>
                  </a:cubicBezTo>
                  <a:cubicBezTo>
                    <a:pt x="2045200" y="5771075"/>
                    <a:pt x="2047150" y="5792521"/>
                    <a:pt x="2054949" y="5796420"/>
                  </a:cubicBezTo>
                  <a:cubicBezTo>
                    <a:pt x="2080294" y="5806170"/>
                    <a:pt x="2070546" y="5831514"/>
                    <a:pt x="2076395" y="5847112"/>
                  </a:cubicBezTo>
                  <a:cubicBezTo>
                    <a:pt x="2080294" y="5858810"/>
                    <a:pt x="2082245" y="5872459"/>
                    <a:pt x="2093943" y="5880258"/>
                  </a:cubicBezTo>
                  <a:cubicBezTo>
                    <a:pt x="2099791" y="5884157"/>
                    <a:pt x="2097842" y="5893904"/>
                    <a:pt x="2099791" y="5899755"/>
                  </a:cubicBezTo>
                  <a:cubicBezTo>
                    <a:pt x="2107590" y="5913401"/>
                    <a:pt x="2088093" y="5936798"/>
                    <a:pt x="2115388" y="5942648"/>
                  </a:cubicBezTo>
                  <a:cubicBezTo>
                    <a:pt x="2117339" y="5942648"/>
                    <a:pt x="2117339" y="5948496"/>
                    <a:pt x="2115388" y="5950446"/>
                  </a:cubicBezTo>
                  <a:cubicBezTo>
                    <a:pt x="2105641" y="5969943"/>
                    <a:pt x="2109540" y="5985541"/>
                    <a:pt x="2121238" y="6003087"/>
                  </a:cubicBezTo>
                  <a:cubicBezTo>
                    <a:pt x="2129037" y="6016736"/>
                    <a:pt x="2121238" y="6038181"/>
                    <a:pt x="2146583" y="6040132"/>
                  </a:cubicBezTo>
                  <a:cubicBezTo>
                    <a:pt x="2146583" y="6040132"/>
                    <a:pt x="2146583" y="6042081"/>
                    <a:pt x="2144635" y="6042081"/>
                  </a:cubicBezTo>
                  <a:cubicBezTo>
                    <a:pt x="2130986" y="6053779"/>
                    <a:pt x="2146583" y="6063528"/>
                    <a:pt x="2142684" y="6079126"/>
                  </a:cubicBezTo>
                  <a:cubicBezTo>
                    <a:pt x="2160232" y="6065477"/>
                    <a:pt x="2168031" y="6063528"/>
                    <a:pt x="2169980" y="6084974"/>
                  </a:cubicBezTo>
                  <a:cubicBezTo>
                    <a:pt x="2171930" y="6094723"/>
                    <a:pt x="2179729" y="6102522"/>
                    <a:pt x="2171930" y="6112269"/>
                  </a:cubicBezTo>
                  <a:cubicBezTo>
                    <a:pt x="2169980" y="6116169"/>
                    <a:pt x="2171930" y="6123968"/>
                    <a:pt x="2177778" y="6122019"/>
                  </a:cubicBezTo>
                  <a:cubicBezTo>
                    <a:pt x="2210924" y="6114220"/>
                    <a:pt x="2193376" y="6161013"/>
                    <a:pt x="2220671" y="6161013"/>
                  </a:cubicBezTo>
                  <a:cubicBezTo>
                    <a:pt x="2226521" y="6161013"/>
                    <a:pt x="2205074" y="6166861"/>
                    <a:pt x="2212873" y="6176610"/>
                  </a:cubicBezTo>
                  <a:lnTo>
                    <a:pt x="2210924" y="6178559"/>
                  </a:lnTo>
                  <a:lnTo>
                    <a:pt x="2210924" y="6178559"/>
                  </a:lnTo>
                  <a:lnTo>
                    <a:pt x="2210924" y="6178559"/>
                  </a:lnTo>
                  <a:lnTo>
                    <a:pt x="2208973" y="6180510"/>
                  </a:lnTo>
                  <a:cubicBezTo>
                    <a:pt x="2208973" y="6180510"/>
                    <a:pt x="2210924" y="6180510"/>
                    <a:pt x="2210924" y="6182458"/>
                  </a:cubicBezTo>
                  <a:lnTo>
                    <a:pt x="2210924" y="6178559"/>
                  </a:lnTo>
                  <a:lnTo>
                    <a:pt x="2210924" y="6178559"/>
                  </a:lnTo>
                  <a:lnTo>
                    <a:pt x="2230421" y="6214385"/>
                  </a:lnTo>
                  <a:cubicBezTo>
                    <a:pt x="2235295" y="6226814"/>
                    <a:pt x="2238220" y="6239975"/>
                    <a:pt x="2238220" y="6254598"/>
                  </a:cubicBezTo>
                  <a:cubicBezTo>
                    <a:pt x="2238220" y="6266296"/>
                    <a:pt x="2240168" y="6276043"/>
                    <a:pt x="2247967" y="6283842"/>
                  </a:cubicBezTo>
                  <a:cubicBezTo>
                    <a:pt x="2253817" y="6289692"/>
                    <a:pt x="2253817" y="6299439"/>
                    <a:pt x="2255766" y="6307238"/>
                  </a:cubicBezTo>
                  <a:cubicBezTo>
                    <a:pt x="2263565" y="6348183"/>
                    <a:pt x="2271363" y="6389125"/>
                    <a:pt x="2279162" y="6430070"/>
                  </a:cubicBezTo>
                  <a:cubicBezTo>
                    <a:pt x="2290860" y="6488560"/>
                    <a:pt x="2318156" y="6543151"/>
                    <a:pt x="2304509" y="6605541"/>
                  </a:cubicBezTo>
                  <a:cubicBezTo>
                    <a:pt x="2304509" y="6609441"/>
                    <a:pt x="2306458" y="6609441"/>
                    <a:pt x="2308408" y="6611389"/>
                  </a:cubicBezTo>
                  <a:cubicBezTo>
                    <a:pt x="2324006" y="6619188"/>
                    <a:pt x="2318156" y="6630886"/>
                    <a:pt x="2314256" y="6642584"/>
                  </a:cubicBezTo>
                  <a:cubicBezTo>
                    <a:pt x="2296710" y="6634786"/>
                    <a:pt x="2275263" y="6603591"/>
                    <a:pt x="2283061" y="6595792"/>
                  </a:cubicBezTo>
                  <a:cubicBezTo>
                    <a:pt x="2298659" y="6584094"/>
                    <a:pt x="2285012" y="6578246"/>
                    <a:pt x="2279162" y="6578246"/>
                  </a:cubicBezTo>
                  <a:cubicBezTo>
                    <a:pt x="2257716" y="6574346"/>
                    <a:pt x="2261616" y="6560698"/>
                    <a:pt x="2263565" y="6547051"/>
                  </a:cubicBezTo>
                  <a:cubicBezTo>
                    <a:pt x="2265515" y="6537301"/>
                    <a:pt x="2261616" y="6531453"/>
                    <a:pt x="2257716" y="6521704"/>
                  </a:cubicBezTo>
                  <a:cubicBezTo>
                    <a:pt x="2251866" y="6511956"/>
                    <a:pt x="2234320" y="6504158"/>
                    <a:pt x="2251866" y="6490509"/>
                  </a:cubicBezTo>
                  <a:cubicBezTo>
                    <a:pt x="2251866" y="6490509"/>
                    <a:pt x="2249918" y="6486609"/>
                    <a:pt x="2249918" y="6484661"/>
                  </a:cubicBezTo>
                  <a:cubicBezTo>
                    <a:pt x="2251866" y="6465164"/>
                    <a:pt x="2234320" y="6453466"/>
                    <a:pt x="2228470" y="6437868"/>
                  </a:cubicBezTo>
                  <a:cubicBezTo>
                    <a:pt x="2218723" y="6402774"/>
                    <a:pt x="2208973" y="6367680"/>
                    <a:pt x="2199226" y="6332585"/>
                  </a:cubicBezTo>
                  <a:cubicBezTo>
                    <a:pt x="2189476" y="6320887"/>
                    <a:pt x="2201175" y="6301390"/>
                    <a:pt x="2179729" y="6295540"/>
                  </a:cubicBezTo>
                  <a:cubicBezTo>
                    <a:pt x="2179729" y="6295540"/>
                    <a:pt x="2179729" y="6293591"/>
                    <a:pt x="2179729" y="6293591"/>
                  </a:cubicBezTo>
                  <a:cubicBezTo>
                    <a:pt x="2183628" y="6291641"/>
                    <a:pt x="2187528" y="6287741"/>
                    <a:pt x="2185577" y="6285793"/>
                  </a:cubicBezTo>
                  <a:cubicBezTo>
                    <a:pt x="2179729" y="6279943"/>
                    <a:pt x="2177778" y="6285793"/>
                    <a:pt x="2175830" y="6289692"/>
                  </a:cubicBezTo>
                  <a:cubicBezTo>
                    <a:pt x="2171930" y="6291641"/>
                    <a:pt x="2171930" y="6295540"/>
                    <a:pt x="2175830" y="6297491"/>
                  </a:cubicBezTo>
                  <a:cubicBezTo>
                    <a:pt x="2171930" y="6315037"/>
                    <a:pt x="2171930" y="6330634"/>
                    <a:pt x="2185577" y="6344283"/>
                  </a:cubicBezTo>
                  <a:cubicBezTo>
                    <a:pt x="2188502" y="6360855"/>
                    <a:pt x="2193864" y="6376452"/>
                    <a:pt x="2198495" y="6392050"/>
                  </a:cubicBezTo>
                  <a:lnTo>
                    <a:pt x="2202887" y="6416647"/>
                  </a:lnTo>
                  <a:lnTo>
                    <a:pt x="2195570" y="6400580"/>
                  </a:lnTo>
                  <a:cubicBezTo>
                    <a:pt x="2188990" y="6388151"/>
                    <a:pt x="2181679" y="6375478"/>
                    <a:pt x="2179729" y="6359881"/>
                  </a:cubicBezTo>
                  <a:cubicBezTo>
                    <a:pt x="2177778" y="6334534"/>
                    <a:pt x="2162181" y="6305290"/>
                    <a:pt x="2152433" y="6277994"/>
                  </a:cubicBezTo>
                  <a:cubicBezTo>
                    <a:pt x="2134885" y="6219503"/>
                    <a:pt x="2132936" y="6213653"/>
                    <a:pt x="2142684" y="6198056"/>
                  </a:cubicBezTo>
                  <a:cubicBezTo>
                    <a:pt x="2144635" y="6207805"/>
                    <a:pt x="2144635" y="6213653"/>
                    <a:pt x="2158281" y="6219503"/>
                  </a:cubicBezTo>
                  <a:cubicBezTo>
                    <a:pt x="2171930" y="6225351"/>
                    <a:pt x="2140735" y="6231201"/>
                    <a:pt x="2148534" y="6244848"/>
                  </a:cubicBezTo>
                  <a:cubicBezTo>
                    <a:pt x="2148534" y="6244848"/>
                    <a:pt x="2148534" y="6246799"/>
                    <a:pt x="2148534" y="6246799"/>
                  </a:cubicBezTo>
                  <a:cubicBezTo>
                    <a:pt x="2160232" y="6254598"/>
                    <a:pt x="2162181" y="6268244"/>
                    <a:pt x="2173879" y="6277994"/>
                  </a:cubicBezTo>
                  <a:cubicBezTo>
                    <a:pt x="2168031" y="6266296"/>
                    <a:pt x="2181678" y="6260446"/>
                    <a:pt x="2177778" y="6248748"/>
                  </a:cubicBezTo>
                  <a:cubicBezTo>
                    <a:pt x="2168031" y="6231201"/>
                    <a:pt x="2171930" y="6207805"/>
                    <a:pt x="2150483" y="6194156"/>
                  </a:cubicBezTo>
                  <a:cubicBezTo>
                    <a:pt x="2142684" y="6188308"/>
                    <a:pt x="2146583" y="6172711"/>
                    <a:pt x="2130986" y="6172711"/>
                  </a:cubicBezTo>
                  <a:cubicBezTo>
                    <a:pt x="2127086" y="6172711"/>
                    <a:pt x="2132936" y="6166861"/>
                    <a:pt x="2132936" y="6162961"/>
                  </a:cubicBezTo>
                  <a:cubicBezTo>
                    <a:pt x="2115388" y="6166861"/>
                    <a:pt x="2119288" y="6147364"/>
                    <a:pt x="2113440" y="6143464"/>
                  </a:cubicBezTo>
                  <a:cubicBezTo>
                    <a:pt x="2090043" y="6125918"/>
                    <a:pt x="2093943" y="6096672"/>
                    <a:pt x="2082245" y="6075226"/>
                  </a:cubicBezTo>
                  <a:cubicBezTo>
                    <a:pt x="2070546" y="6053779"/>
                    <a:pt x="2070546" y="6024535"/>
                    <a:pt x="2047150" y="6003087"/>
                  </a:cubicBezTo>
                  <a:cubicBezTo>
                    <a:pt x="2037401" y="6018684"/>
                    <a:pt x="2049099" y="6030383"/>
                    <a:pt x="2051050" y="6042081"/>
                  </a:cubicBezTo>
                  <a:cubicBezTo>
                    <a:pt x="2058848" y="6088873"/>
                    <a:pt x="2070546" y="6133717"/>
                    <a:pt x="2088093" y="6176610"/>
                  </a:cubicBezTo>
                  <a:cubicBezTo>
                    <a:pt x="2113440" y="6237049"/>
                    <a:pt x="2129037" y="6301390"/>
                    <a:pt x="2150483" y="6363780"/>
                  </a:cubicBezTo>
                  <a:cubicBezTo>
                    <a:pt x="2150483" y="6365729"/>
                    <a:pt x="2152433" y="6369628"/>
                    <a:pt x="2154382" y="6371579"/>
                  </a:cubicBezTo>
                  <a:cubicBezTo>
                    <a:pt x="2183628" y="6398875"/>
                    <a:pt x="2183628" y="6437868"/>
                    <a:pt x="2189476" y="6474911"/>
                  </a:cubicBezTo>
                  <a:cubicBezTo>
                    <a:pt x="2191427" y="6486609"/>
                    <a:pt x="2195326" y="6494408"/>
                    <a:pt x="2205074" y="6490509"/>
                  </a:cubicBezTo>
                  <a:cubicBezTo>
                    <a:pt x="2222622" y="6480761"/>
                    <a:pt x="2220671" y="6496359"/>
                    <a:pt x="2218723" y="6502207"/>
                  </a:cubicBezTo>
                  <a:cubicBezTo>
                    <a:pt x="2214823" y="6511956"/>
                    <a:pt x="2226521" y="6515856"/>
                    <a:pt x="2222622" y="6523655"/>
                  </a:cubicBezTo>
                  <a:cubicBezTo>
                    <a:pt x="2216772" y="6523655"/>
                    <a:pt x="2214823" y="6515856"/>
                    <a:pt x="2208973" y="6519755"/>
                  </a:cubicBezTo>
                  <a:cubicBezTo>
                    <a:pt x="2207025" y="6521704"/>
                    <a:pt x="2207025" y="6525603"/>
                    <a:pt x="2208973" y="6527554"/>
                  </a:cubicBezTo>
                  <a:cubicBezTo>
                    <a:pt x="2226521" y="6547051"/>
                    <a:pt x="2222622" y="6572396"/>
                    <a:pt x="2232370" y="6595792"/>
                  </a:cubicBezTo>
                  <a:cubicBezTo>
                    <a:pt x="2238220" y="6607490"/>
                    <a:pt x="2242119" y="6619188"/>
                    <a:pt x="2253817" y="6623088"/>
                  </a:cubicBezTo>
                  <a:cubicBezTo>
                    <a:pt x="2281113" y="6632837"/>
                    <a:pt x="2292811" y="6656233"/>
                    <a:pt x="2302558" y="6677679"/>
                  </a:cubicBezTo>
                  <a:cubicBezTo>
                    <a:pt x="2308408" y="6687428"/>
                    <a:pt x="2324006" y="6679630"/>
                    <a:pt x="2320106" y="6695227"/>
                  </a:cubicBezTo>
                  <a:cubicBezTo>
                    <a:pt x="2314256" y="6718623"/>
                    <a:pt x="2335704" y="6742020"/>
                    <a:pt x="2322055" y="6765416"/>
                  </a:cubicBezTo>
                  <a:cubicBezTo>
                    <a:pt x="2322055" y="6767364"/>
                    <a:pt x="2310357" y="6786861"/>
                    <a:pt x="2331805" y="6781013"/>
                  </a:cubicBezTo>
                  <a:cubicBezTo>
                    <a:pt x="2331805" y="6790761"/>
                    <a:pt x="2353250" y="6800510"/>
                    <a:pt x="2333753" y="6810258"/>
                  </a:cubicBezTo>
                  <a:cubicBezTo>
                    <a:pt x="2310357" y="6821956"/>
                    <a:pt x="2324006" y="6827806"/>
                    <a:pt x="2335704" y="6837553"/>
                  </a:cubicBezTo>
                  <a:cubicBezTo>
                    <a:pt x="2339603" y="6841453"/>
                    <a:pt x="2345451" y="6841453"/>
                    <a:pt x="2345451" y="6847303"/>
                  </a:cubicBezTo>
                  <a:cubicBezTo>
                    <a:pt x="2341552" y="6855101"/>
                    <a:pt x="2329854" y="6847303"/>
                    <a:pt x="2333753" y="6851202"/>
                  </a:cubicBezTo>
                  <a:cubicBezTo>
                    <a:pt x="2343503" y="6864849"/>
                    <a:pt x="2331805" y="6868748"/>
                    <a:pt x="2327905" y="6878498"/>
                  </a:cubicBezTo>
                  <a:cubicBezTo>
                    <a:pt x="2324006" y="6884346"/>
                    <a:pt x="2322055" y="6892144"/>
                    <a:pt x="2335704" y="6897995"/>
                  </a:cubicBezTo>
                  <a:cubicBezTo>
                    <a:pt x="2347402" y="6903843"/>
                    <a:pt x="2353250" y="6919440"/>
                    <a:pt x="2345451" y="6936988"/>
                  </a:cubicBezTo>
                  <a:cubicBezTo>
                    <a:pt x="2355201" y="6935038"/>
                    <a:pt x="2361049" y="6938937"/>
                    <a:pt x="2359100" y="6950635"/>
                  </a:cubicBezTo>
                  <a:cubicBezTo>
                    <a:pt x="2294760" y="6950635"/>
                    <a:pt x="2230421" y="6950635"/>
                    <a:pt x="2168031" y="6950635"/>
                  </a:cubicBezTo>
                  <a:cubicBezTo>
                    <a:pt x="2160232" y="6896044"/>
                    <a:pt x="2154382" y="6841453"/>
                    <a:pt x="2142684" y="6786861"/>
                  </a:cubicBezTo>
                  <a:cubicBezTo>
                    <a:pt x="2123187" y="6703026"/>
                    <a:pt x="2117339" y="6617240"/>
                    <a:pt x="2099791" y="6533402"/>
                  </a:cubicBezTo>
                  <a:cubicBezTo>
                    <a:pt x="2076395" y="6426170"/>
                    <a:pt x="2051050" y="6318936"/>
                    <a:pt x="2023754" y="6211705"/>
                  </a:cubicBezTo>
                  <a:lnTo>
                    <a:pt x="2022829" y="6201539"/>
                  </a:lnTo>
                  <a:lnTo>
                    <a:pt x="2026434" y="6199275"/>
                  </a:lnTo>
                  <a:cubicBezTo>
                    <a:pt x="2027166" y="6196107"/>
                    <a:pt x="2025704" y="6192208"/>
                    <a:pt x="2023754" y="6188308"/>
                  </a:cubicBezTo>
                  <a:cubicBezTo>
                    <a:pt x="2017904" y="6172711"/>
                    <a:pt x="2015955" y="6157113"/>
                    <a:pt x="2010105" y="6143464"/>
                  </a:cubicBezTo>
                  <a:cubicBezTo>
                    <a:pt x="1994508" y="6100571"/>
                    <a:pt x="1986709" y="6055730"/>
                    <a:pt x="1976961" y="6010886"/>
                  </a:cubicBezTo>
                  <a:cubicBezTo>
                    <a:pt x="1967212" y="5962145"/>
                    <a:pt x="1955514" y="5913401"/>
                    <a:pt x="1934068" y="5868560"/>
                  </a:cubicBezTo>
                  <a:cubicBezTo>
                    <a:pt x="1924319" y="5849063"/>
                    <a:pt x="1918471" y="5829566"/>
                    <a:pt x="1916520" y="5808118"/>
                  </a:cubicBezTo>
                  <a:cubicBezTo>
                    <a:pt x="1928218" y="5792521"/>
                    <a:pt x="1910672" y="5786673"/>
                    <a:pt x="1906773" y="5774975"/>
                  </a:cubicBezTo>
                  <a:cubicBezTo>
                    <a:pt x="1885325" y="5714533"/>
                    <a:pt x="1867779" y="5652143"/>
                    <a:pt x="1854130" y="5591704"/>
                  </a:cubicBezTo>
                  <a:cubicBezTo>
                    <a:pt x="1844383" y="5552710"/>
                    <a:pt x="1828785" y="5515665"/>
                    <a:pt x="1815136" y="5478622"/>
                  </a:cubicBezTo>
                  <a:cubicBezTo>
                    <a:pt x="1813188" y="5472772"/>
                    <a:pt x="1807338" y="5468873"/>
                    <a:pt x="1801490" y="5470823"/>
                  </a:cubicBezTo>
                  <a:cubicBezTo>
                    <a:pt x="1807338" y="5490320"/>
                    <a:pt x="1819036" y="5509817"/>
                    <a:pt x="1819036" y="5529314"/>
                  </a:cubicBezTo>
                  <a:cubicBezTo>
                    <a:pt x="1819036" y="5556610"/>
                    <a:pt x="1828785" y="5583905"/>
                    <a:pt x="1838533" y="5605351"/>
                  </a:cubicBezTo>
                  <a:cubicBezTo>
                    <a:pt x="1859980" y="5657993"/>
                    <a:pt x="1859980" y="5716484"/>
                    <a:pt x="1881426" y="5767176"/>
                  </a:cubicBezTo>
                  <a:cubicBezTo>
                    <a:pt x="1891175" y="5786673"/>
                    <a:pt x="1895075" y="5808118"/>
                    <a:pt x="1908721" y="5825666"/>
                  </a:cubicBezTo>
                  <a:cubicBezTo>
                    <a:pt x="1912621" y="5827615"/>
                    <a:pt x="1912621" y="5831514"/>
                    <a:pt x="1910672" y="5835414"/>
                  </a:cubicBezTo>
                  <a:cubicBezTo>
                    <a:pt x="1902873" y="5847112"/>
                    <a:pt x="1914571" y="5856861"/>
                    <a:pt x="1914571" y="5868560"/>
                  </a:cubicBezTo>
                  <a:cubicBezTo>
                    <a:pt x="1914571" y="5891956"/>
                    <a:pt x="1914571" y="5919251"/>
                    <a:pt x="1930169" y="5936798"/>
                  </a:cubicBezTo>
                  <a:cubicBezTo>
                    <a:pt x="1941867" y="5950446"/>
                    <a:pt x="1941867" y="5966044"/>
                    <a:pt x="1947715" y="5981641"/>
                  </a:cubicBezTo>
                  <a:cubicBezTo>
                    <a:pt x="1951615" y="5991389"/>
                    <a:pt x="1941867" y="5997239"/>
                    <a:pt x="1941867" y="6006986"/>
                  </a:cubicBezTo>
                  <a:cubicBezTo>
                    <a:pt x="1945766" y="6044031"/>
                    <a:pt x="1971111" y="6075226"/>
                    <a:pt x="1973062" y="6112269"/>
                  </a:cubicBezTo>
                  <a:cubicBezTo>
                    <a:pt x="1975011" y="6139565"/>
                    <a:pt x="1992559" y="6162961"/>
                    <a:pt x="1992559" y="6190257"/>
                  </a:cubicBezTo>
                  <a:cubicBezTo>
                    <a:pt x="1992559" y="6196106"/>
                    <a:pt x="1994996" y="6200005"/>
                    <a:pt x="1999139" y="6202442"/>
                  </a:cubicBezTo>
                  <a:lnTo>
                    <a:pt x="2006243" y="6203884"/>
                  </a:lnTo>
                  <a:lnTo>
                    <a:pt x="2008156" y="6215604"/>
                  </a:lnTo>
                  <a:cubicBezTo>
                    <a:pt x="2027653" y="6242900"/>
                    <a:pt x="2008156" y="6279943"/>
                    <a:pt x="2035452" y="6305290"/>
                  </a:cubicBezTo>
                  <a:cubicBezTo>
                    <a:pt x="2035452" y="6305290"/>
                    <a:pt x="2035452" y="6309189"/>
                    <a:pt x="2033501" y="6309189"/>
                  </a:cubicBezTo>
                  <a:cubicBezTo>
                    <a:pt x="2017904" y="6316988"/>
                    <a:pt x="2029602" y="6328686"/>
                    <a:pt x="2033501" y="6336485"/>
                  </a:cubicBezTo>
                  <a:cubicBezTo>
                    <a:pt x="2039351" y="6348183"/>
                    <a:pt x="2041300" y="6359881"/>
                    <a:pt x="2043251" y="6373528"/>
                  </a:cubicBezTo>
                  <a:cubicBezTo>
                    <a:pt x="2045200" y="6389125"/>
                    <a:pt x="2035452" y="6408622"/>
                    <a:pt x="2051050" y="6420320"/>
                  </a:cubicBezTo>
                  <a:cubicBezTo>
                    <a:pt x="2074446" y="6437868"/>
                    <a:pt x="2070546" y="6465164"/>
                    <a:pt x="2076395" y="6486609"/>
                  </a:cubicBezTo>
                  <a:cubicBezTo>
                    <a:pt x="2074446" y="6486609"/>
                    <a:pt x="2074446" y="6484661"/>
                    <a:pt x="2072495" y="6484661"/>
                  </a:cubicBezTo>
                  <a:cubicBezTo>
                    <a:pt x="2070546" y="6486609"/>
                    <a:pt x="2070546" y="6488560"/>
                    <a:pt x="2072495" y="6490509"/>
                  </a:cubicBezTo>
                  <a:cubicBezTo>
                    <a:pt x="2074446" y="6506106"/>
                    <a:pt x="2080294" y="6525603"/>
                    <a:pt x="2080294" y="6539252"/>
                  </a:cubicBezTo>
                  <a:cubicBezTo>
                    <a:pt x="2078345" y="6580194"/>
                    <a:pt x="2099791" y="6615289"/>
                    <a:pt x="2099791" y="6654283"/>
                  </a:cubicBezTo>
                  <a:cubicBezTo>
                    <a:pt x="2101741" y="6693276"/>
                    <a:pt x="2117339" y="6732270"/>
                    <a:pt x="2125138" y="6771264"/>
                  </a:cubicBezTo>
                  <a:cubicBezTo>
                    <a:pt x="2129037" y="6790761"/>
                    <a:pt x="2144635" y="6810258"/>
                    <a:pt x="2136836" y="6825855"/>
                  </a:cubicBezTo>
                  <a:cubicBezTo>
                    <a:pt x="2123187" y="6849251"/>
                    <a:pt x="2125138" y="6864849"/>
                    <a:pt x="2140735" y="6886296"/>
                  </a:cubicBezTo>
                  <a:cubicBezTo>
                    <a:pt x="2125138" y="6886296"/>
                    <a:pt x="2121238" y="6876547"/>
                    <a:pt x="2119288" y="6866800"/>
                  </a:cubicBezTo>
                  <a:cubicBezTo>
                    <a:pt x="2117339" y="6855101"/>
                    <a:pt x="2115388" y="6841453"/>
                    <a:pt x="2109540" y="6829754"/>
                  </a:cubicBezTo>
                  <a:cubicBezTo>
                    <a:pt x="2103690" y="6820007"/>
                    <a:pt x="2093943" y="6804410"/>
                    <a:pt x="2097842" y="6796611"/>
                  </a:cubicBezTo>
                  <a:cubicBezTo>
                    <a:pt x="2113440" y="6771264"/>
                    <a:pt x="2093943" y="6765416"/>
                    <a:pt x="2076395" y="6755666"/>
                  </a:cubicBezTo>
                  <a:cubicBezTo>
                    <a:pt x="2082245" y="6749818"/>
                    <a:pt x="2101741" y="6751767"/>
                    <a:pt x="2093943" y="6736169"/>
                  </a:cubicBezTo>
                  <a:cubicBezTo>
                    <a:pt x="2088093" y="6722523"/>
                    <a:pt x="2090043" y="6703026"/>
                    <a:pt x="2072495" y="6695227"/>
                  </a:cubicBezTo>
                  <a:cubicBezTo>
                    <a:pt x="2066647" y="6693276"/>
                    <a:pt x="2068596" y="6685478"/>
                    <a:pt x="2068596" y="6681578"/>
                  </a:cubicBezTo>
                  <a:cubicBezTo>
                    <a:pt x="2064696" y="6665981"/>
                    <a:pt x="2074446" y="6650383"/>
                    <a:pt x="2066647" y="6636736"/>
                  </a:cubicBezTo>
                  <a:cubicBezTo>
                    <a:pt x="2058848" y="6625038"/>
                    <a:pt x="2054949" y="6611389"/>
                    <a:pt x="2051050" y="6599691"/>
                  </a:cubicBezTo>
                  <a:cubicBezTo>
                    <a:pt x="2047150" y="6584094"/>
                    <a:pt x="2043251" y="6570447"/>
                    <a:pt x="2039351" y="6554850"/>
                  </a:cubicBezTo>
                  <a:lnTo>
                    <a:pt x="2030290" y="6544834"/>
                  </a:lnTo>
                  <a:lnTo>
                    <a:pt x="2033014" y="6541202"/>
                  </a:lnTo>
                  <a:cubicBezTo>
                    <a:pt x="2033990" y="6537302"/>
                    <a:pt x="2033502" y="6533403"/>
                    <a:pt x="2031553" y="6531453"/>
                  </a:cubicBezTo>
                  <a:cubicBezTo>
                    <a:pt x="2019855" y="6515856"/>
                    <a:pt x="2023754" y="6496359"/>
                    <a:pt x="2014005" y="6480761"/>
                  </a:cubicBezTo>
                  <a:cubicBezTo>
                    <a:pt x="2002306" y="6461265"/>
                    <a:pt x="2012056" y="6435918"/>
                    <a:pt x="1996458" y="6414472"/>
                  </a:cubicBezTo>
                  <a:cubicBezTo>
                    <a:pt x="1988660" y="6404723"/>
                    <a:pt x="1978910" y="6383277"/>
                    <a:pt x="1984760" y="6377427"/>
                  </a:cubicBezTo>
                  <a:cubicBezTo>
                    <a:pt x="2000358" y="6361829"/>
                    <a:pt x="1980861" y="6352082"/>
                    <a:pt x="1984760" y="6340384"/>
                  </a:cubicBezTo>
                  <a:cubicBezTo>
                    <a:pt x="1988660" y="6322836"/>
                    <a:pt x="1973062" y="6316988"/>
                    <a:pt x="1969163" y="6303339"/>
                  </a:cubicBezTo>
                  <a:cubicBezTo>
                    <a:pt x="1955514" y="6268244"/>
                    <a:pt x="1947715" y="6233150"/>
                    <a:pt x="1934068" y="6198056"/>
                  </a:cubicBezTo>
                  <a:cubicBezTo>
                    <a:pt x="1926270" y="6180510"/>
                    <a:pt x="1908721" y="6164912"/>
                    <a:pt x="1908721" y="6145415"/>
                  </a:cubicBezTo>
                  <a:cubicBezTo>
                    <a:pt x="1908721" y="6108370"/>
                    <a:pt x="1889225" y="6081074"/>
                    <a:pt x="1879477" y="6047931"/>
                  </a:cubicBezTo>
                  <a:cubicBezTo>
                    <a:pt x="1877526" y="6038181"/>
                    <a:pt x="1871678" y="6020635"/>
                    <a:pt x="1858030" y="6026483"/>
                  </a:cubicBezTo>
                  <a:cubicBezTo>
                    <a:pt x="1844383" y="6034282"/>
                    <a:pt x="1856081" y="6049879"/>
                    <a:pt x="1858030" y="6061578"/>
                  </a:cubicBezTo>
                  <a:cubicBezTo>
                    <a:pt x="1858030" y="6063528"/>
                    <a:pt x="1861929" y="6065477"/>
                    <a:pt x="1861929" y="6067428"/>
                  </a:cubicBezTo>
                  <a:cubicBezTo>
                    <a:pt x="1863880" y="6079126"/>
                    <a:pt x="1877526" y="6084974"/>
                    <a:pt x="1879477" y="6094723"/>
                  </a:cubicBezTo>
                  <a:cubicBezTo>
                    <a:pt x="1885325" y="6135666"/>
                    <a:pt x="1902873" y="6172711"/>
                    <a:pt x="1914571" y="6213653"/>
                  </a:cubicBezTo>
                  <a:cubicBezTo>
                    <a:pt x="1916520" y="6223403"/>
                    <a:pt x="1932118" y="6223403"/>
                    <a:pt x="1928218" y="6231201"/>
                  </a:cubicBezTo>
                  <a:cubicBezTo>
                    <a:pt x="1916520" y="6262396"/>
                    <a:pt x="1937968" y="6279943"/>
                    <a:pt x="1947715" y="6303339"/>
                  </a:cubicBezTo>
                  <a:cubicBezTo>
                    <a:pt x="1945766" y="6303339"/>
                    <a:pt x="1943816" y="6305290"/>
                    <a:pt x="1941867" y="6305290"/>
                  </a:cubicBezTo>
                  <a:cubicBezTo>
                    <a:pt x="1941867" y="6305290"/>
                    <a:pt x="1941867" y="6307238"/>
                    <a:pt x="1943816" y="6307238"/>
                  </a:cubicBezTo>
                  <a:cubicBezTo>
                    <a:pt x="1945766" y="6305290"/>
                    <a:pt x="1945766" y="6303339"/>
                    <a:pt x="1947715" y="6303339"/>
                  </a:cubicBezTo>
                  <a:cubicBezTo>
                    <a:pt x="1951615" y="6318936"/>
                    <a:pt x="1941867" y="6332585"/>
                    <a:pt x="1951615" y="6350131"/>
                  </a:cubicBezTo>
                  <a:cubicBezTo>
                    <a:pt x="1963313" y="6371579"/>
                    <a:pt x="1973062" y="6394975"/>
                    <a:pt x="1975011" y="6418371"/>
                  </a:cubicBezTo>
                  <a:cubicBezTo>
                    <a:pt x="1978910" y="6447616"/>
                    <a:pt x="2004257" y="6471012"/>
                    <a:pt x="2002306" y="6502207"/>
                  </a:cubicBezTo>
                  <a:cubicBezTo>
                    <a:pt x="2002306" y="6515856"/>
                    <a:pt x="2008156" y="6527554"/>
                    <a:pt x="2014005" y="6539252"/>
                  </a:cubicBezTo>
                  <a:lnTo>
                    <a:pt x="2016201" y="6545840"/>
                  </a:lnTo>
                  <a:lnTo>
                    <a:pt x="2013274" y="6550462"/>
                  </a:lnTo>
                  <a:cubicBezTo>
                    <a:pt x="2014005" y="6553874"/>
                    <a:pt x="2015955" y="6557774"/>
                    <a:pt x="2015955" y="6560698"/>
                  </a:cubicBezTo>
                  <a:cubicBezTo>
                    <a:pt x="2015955" y="6587993"/>
                    <a:pt x="2035452" y="6609441"/>
                    <a:pt x="2033501" y="6636736"/>
                  </a:cubicBezTo>
                  <a:cubicBezTo>
                    <a:pt x="2031553" y="6654283"/>
                    <a:pt x="2051050" y="6660133"/>
                    <a:pt x="2049099" y="6675730"/>
                  </a:cubicBezTo>
                  <a:cubicBezTo>
                    <a:pt x="2045200" y="6704974"/>
                    <a:pt x="2051050" y="6730321"/>
                    <a:pt x="2062748" y="6757617"/>
                  </a:cubicBezTo>
                  <a:cubicBezTo>
                    <a:pt x="2068596" y="6771264"/>
                    <a:pt x="2068596" y="6782962"/>
                    <a:pt x="2080294" y="6796611"/>
                  </a:cubicBezTo>
                  <a:cubicBezTo>
                    <a:pt x="2090043" y="6808309"/>
                    <a:pt x="2095891" y="6827806"/>
                    <a:pt x="2084193" y="6841453"/>
                  </a:cubicBezTo>
                  <a:cubicBezTo>
                    <a:pt x="2074446" y="6855101"/>
                    <a:pt x="2060797" y="6866800"/>
                    <a:pt x="2084193" y="6878498"/>
                  </a:cubicBezTo>
                  <a:cubicBezTo>
                    <a:pt x="2086144" y="6878498"/>
                    <a:pt x="2086144" y="6882397"/>
                    <a:pt x="2086144" y="6884346"/>
                  </a:cubicBezTo>
                  <a:cubicBezTo>
                    <a:pt x="2076395" y="6905793"/>
                    <a:pt x="2078345" y="6927239"/>
                    <a:pt x="2091992" y="6946736"/>
                  </a:cubicBezTo>
                  <a:cubicBezTo>
                    <a:pt x="2091992" y="6948686"/>
                    <a:pt x="2091992" y="6950635"/>
                    <a:pt x="2091992" y="6950635"/>
                  </a:cubicBezTo>
                  <a:lnTo>
                    <a:pt x="0" y="6950635"/>
                  </a:lnTo>
                  <a:lnTo>
                    <a:pt x="0" y="2936947"/>
                  </a:lnTo>
                  <a:lnTo>
                    <a:pt x="13625" y="2932330"/>
                  </a:lnTo>
                  <a:cubicBezTo>
                    <a:pt x="29223" y="2924531"/>
                    <a:pt x="35073" y="2926480"/>
                    <a:pt x="35073" y="2908934"/>
                  </a:cubicBezTo>
                  <a:lnTo>
                    <a:pt x="37021" y="2906983"/>
                  </a:lnTo>
                  <a:lnTo>
                    <a:pt x="38972" y="2906983"/>
                  </a:lnTo>
                  <a:cubicBezTo>
                    <a:pt x="50670" y="2912833"/>
                    <a:pt x="70167" y="2908934"/>
                    <a:pt x="74067" y="2905035"/>
                  </a:cubicBezTo>
                  <a:cubicBezTo>
                    <a:pt x="99411" y="2881638"/>
                    <a:pt x="132557" y="2877739"/>
                    <a:pt x="159853" y="2858242"/>
                  </a:cubicBezTo>
                  <a:cubicBezTo>
                    <a:pt x="179350" y="2842645"/>
                    <a:pt x="202746" y="2828996"/>
                    <a:pt x="226142" y="2817298"/>
                  </a:cubicBezTo>
                  <a:cubicBezTo>
                    <a:pt x="235889" y="2811450"/>
                    <a:pt x="222243" y="2809499"/>
                    <a:pt x="222243" y="2803651"/>
                  </a:cubicBezTo>
                  <a:cubicBezTo>
                    <a:pt x="239789" y="2793902"/>
                    <a:pt x="255386" y="2782203"/>
                    <a:pt x="272935" y="2772456"/>
                  </a:cubicBezTo>
                  <a:cubicBezTo>
                    <a:pt x="302179" y="2754908"/>
                    <a:pt x="335325" y="2741261"/>
                    <a:pt x="362620" y="2721764"/>
                  </a:cubicBezTo>
                  <a:cubicBezTo>
                    <a:pt x="428910" y="2674971"/>
                    <a:pt x="481550" y="2614530"/>
                    <a:pt x="530293" y="2550191"/>
                  </a:cubicBezTo>
                  <a:cubicBezTo>
                    <a:pt x="610229" y="2444909"/>
                    <a:pt x="684318" y="2337675"/>
                    <a:pt x="758406" y="2228492"/>
                  </a:cubicBezTo>
                  <a:cubicBezTo>
                    <a:pt x="764256" y="2224593"/>
                    <a:pt x="770104" y="2222644"/>
                    <a:pt x="768155" y="2214845"/>
                  </a:cubicBezTo>
                  <a:cubicBezTo>
                    <a:pt x="768155" y="2212895"/>
                    <a:pt x="770104" y="2210946"/>
                    <a:pt x="770104" y="2210946"/>
                  </a:cubicBezTo>
                  <a:cubicBezTo>
                    <a:pt x="775954" y="2207046"/>
                    <a:pt x="783753" y="2203147"/>
                    <a:pt x="781802" y="2193398"/>
                  </a:cubicBezTo>
                  <a:cubicBezTo>
                    <a:pt x="781802" y="2189499"/>
                    <a:pt x="783753" y="2185599"/>
                    <a:pt x="783753" y="2181700"/>
                  </a:cubicBezTo>
                  <a:cubicBezTo>
                    <a:pt x="787652" y="2183650"/>
                    <a:pt x="791551" y="2181700"/>
                    <a:pt x="791551" y="2179751"/>
                  </a:cubicBezTo>
                  <a:cubicBezTo>
                    <a:pt x="785701" y="2160254"/>
                    <a:pt x="803250" y="2152455"/>
                    <a:pt x="811048" y="2140757"/>
                  </a:cubicBezTo>
                  <a:cubicBezTo>
                    <a:pt x="818847" y="2129059"/>
                    <a:pt x="840293" y="2123209"/>
                    <a:pt x="826646" y="2101763"/>
                  </a:cubicBezTo>
                  <a:cubicBezTo>
                    <a:pt x="824695" y="2097864"/>
                    <a:pt x="828595" y="2097864"/>
                    <a:pt x="830545" y="2097864"/>
                  </a:cubicBezTo>
                  <a:cubicBezTo>
                    <a:pt x="851991" y="2095913"/>
                    <a:pt x="851991" y="2078367"/>
                    <a:pt x="851991" y="2062770"/>
                  </a:cubicBezTo>
                  <a:cubicBezTo>
                    <a:pt x="855890" y="2064718"/>
                    <a:pt x="861740" y="2064718"/>
                    <a:pt x="861740" y="2058870"/>
                  </a:cubicBezTo>
                  <a:cubicBezTo>
                    <a:pt x="861740" y="2051072"/>
                    <a:pt x="853941" y="2056920"/>
                    <a:pt x="850042" y="2054971"/>
                  </a:cubicBezTo>
                  <a:cubicBezTo>
                    <a:pt x="850042" y="2051072"/>
                    <a:pt x="861740" y="2047172"/>
                    <a:pt x="848091" y="2045221"/>
                  </a:cubicBezTo>
                  <a:cubicBezTo>
                    <a:pt x="844192" y="2045221"/>
                    <a:pt x="840293" y="2041322"/>
                    <a:pt x="840293" y="2035474"/>
                  </a:cubicBezTo>
                  <a:cubicBezTo>
                    <a:pt x="840293" y="2033523"/>
                    <a:pt x="842243" y="2033523"/>
                    <a:pt x="842243" y="2033523"/>
                  </a:cubicBezTo>
                  <a:cubicBezTo>
                    <a:pt x="848091" y="2033523"/>
                    <a:pt x="853941" y="2033523"/>
                    <a:pt x="859790" y="2035474"/>
                  </a:cubicBezTo>
                  <a:cubicBezTo>
                    <a:pt x="877338" y="2037423"/>
                    <a:pt x="869539" y="2023776"/>
                    <a:pt x="869539" y="2017926"/>
                  </a:cubicBezTo>
                  <a:cubicBezTo>
                    <a:pt x="869539" y="2006228"/>
                    <a:pt x="861740" y="2012078"/>
                    <a:pt x="855890" y="2014026"/>
                  </a:cubicBezTo>
                  <a:cubicBezTo>
                    <a:pt x="842243" y="2017926"/>
                    <a:pt x="834445" y="2006228"/>
                    <a:pt x="824695" y="2002328"/>
                  </a:cubicBezTo>
                  <a:cubicBezTo>
                    <a:pt x="816896" y="1998429"/>
                    <a:pt x="832494" y="1988682"/>
                    <a:pt x="828595" y="1980883"/>
                  </a:cubicBezTo>
                  <a:cubicBezTo>
                    <a:pt x="844192" y="1976983"/>
                    <a:pt x="851991" y="1963335"/>
                    <a:pt x="863689" y="1955536"/>
                  </a:cubicBezTo>
                  <a:cubicBezTo>
                    <a:pt x="857841" y="1947737"/>
                    <a:pt x="848091" y="1955536"/>
                    <a:pt x="844192" y="1949688"/>
                  </a:cubicBezTo>
                  <a:cubicBezTo>
                    <a:pt x="844192" y="1941889"/>
                    <a:pt x="855890" y="1947737"/>
                    <a:pt x="855890" y="1939938"/>
                  </a:cubicBezTo>
                  <a:cubicBezTo>
                    <a:pt x="818847" y="1930191"/>
                    <a:pt x="777903" y="1922392"/>
                    <a:pt x="746708" y="1900945"/>
                  </a:cubicBezTo>
                  <a:cubicBezTo>
                    <a:pt x="709665" y="1875600"/>
                    <a:pt x="674570" y="1842454"/>
                    <a:pt x="637525" y="1817109"/>
                  </a:cubicBezTo>
                  <a:cubicBezTo>
                    <a:pt x="633626" y="1815158"/>
                    <a:pt x="629726" y="1811259"/>
                    <a:pt x="627778" y="1807360"/>
                  </a:cubicBezTo>
                  <a:cubicBezTo>
                    <a:pt x="616080" y="1785914"/>
                    <a:pt x="600482" y="1766417"/>
                    <a:pt x="577086" y="1758618"/>
                  </a:cubicBezTo>
                  <a:cubicBezTo>
                    <a:pt x="549790" y="1748869"/>
                    <a:pt x="551739" y="1721573"/>
                    <a:pt x="532242" y="1707927"/>
                  </a:cubicBezTo>
                  <a:cubicBezTo>
                    <a:pt x="530293" y="1705976"/>
                    <a:pt x="526394" y="1704027"/>
                    <a:pt x="524443" y="1704027"/>
                  </a:cubicBezTo>
                  <a:cubicBezTo>
                    <a:pt x="508846" y="1700128"/>
                    <a:pt x="501047" y="1688430"/>
                    <a:pt x="491300" y="1676732"/>
                  </a:cubicBezTo>
                  <a:cubicBezTo>
                    <a:pt x="483501" y="1666982"/>
                    <a:pt x="475702" y="1655284"/>
                    <a:pt x="458154" y="1661134"/>
                  </a:cubicBezTo>
                  <a:cubicBezTo>
                    <a:pt x="458154" y="1661134"/>
                    <a:pt x="444507" y="1661134"/>
                    <a:pt x="450355" y="1655284"/>
                  </a:cubicBezTo>
                  <a:cubicBezTo>
                    <a:pt x="460105" y="1647485"/>
                    <a:pt x="452306" y="1647485"/>
                    <a:pt x="448406" y="1643586"/>
                  </a:cubicBezTo>
                  <a:cubicBezTo>
                    <a:pt x="428910" y="1624089"/>
                    <a:pt x="403563" y="1612391"/>
                    <a:pt x="384066" y="1592894"/>
                  </a:cubicBezTo>
                  <a:cubicBezTo>
                    <a:pt x="372368" y="1581196"/>
                    <a:pt x="358721" y="1573397"/>
                    <a:pt x="362620" y="1550001"/>
                  </a:cubicBezTo>
                  <a:cubicBezTo>
                    <a:pt x="366520" y="1522705"/>
                    <a:pt x="376267" y="1509058"/>
                    <a:pt x="405513" y="1499309"/>
                  </a:cubicBezTo>
                  <a:cubicBezTo>
                    <a:pt x="419160" y="1512958"/>
                    <a:pt x="432809" y="1509058"/>
                    <a:pt x="446456" y="1503208"/>
                  </a:cubicBezTo>
                  <a:cubicBezTo>
                    <a:pt x="438657" y="1497360"/>
                    <a:pt x="425010" y="1503208"/>
                    <a:pt x="423059" y="1487611"/>
                  </a:cubicBezTo>
                  <a:cubicBezTo>
                    <a:pt x="434758" y="1479812"/>
                    <a:pt x="442556" y="1470065"/>
                    <a:pt x="454254" y="1464215"/>
                  </a:cubicBezTo>
                  <a:cubicBezTo>
                    <a:pt x="481550" y="1448617"/>
                    <a:pt x="512745" y="1440818"/>
                    <a:pt x="540041" y="1425221"/>
                  </a:cubicBezTo>
                  <a:cubicBezTo>
                    <a:pt x="604381" y="1390127"/>
                    <a:pt x="672620" y="1372580"/>
                    <a:pt x="740860" y="1351133"/>
                  </a:cubicBezTo>
                  <a:cubicBezTo>
                    <a:pt x="768155" y="1368681"/>
                    <a:pt x="740860" y="1394026"/>
                    <a:pt x="750607" y="1415473"/>
                  </a:cubicBezTo>
                  <a:cubicBezTo>
                    <a:pt x="752558" y="1403775"/>
                    <a:pt x="772055" y="1403775"/>
                    <a:pt x="768155" y="1390127"/>
                  </a:cubicBezTo>
                  <a:cubicBezTo>
                    <a:pt x="764256" y="1378428"/>
                    <a:pt x="768155" y="1366730"/>
                    <a:pt x="772055" y="1355032"/>
                  </a:cubicBezTo>
                  <a:cubicBezTo>
                    <a:pt x="777903" y="1337486"/>
                    <a:pt x="779853" y="1319938"/>
                    <a:pt x="764256" y="1306291"/>
                  </a:cubicBezTo>
                  <a:cubicBezTo>
                    <a:pt x="760356" y="1302392"/>
                    <a:pt x="760356" y="1298492"/>
                    <a:pt x="762305" y="1292642"/>
                  </a:cubicBezTo>
                  <a:cubicBezTo>
                    <a:pt x="766205" y="1280944"/>
                    <a:pt x="775954" y="1265347"/>
                    <a:pt x="756457" y="1257548"/>
                  </a:cubicBezTo>
                  <a:cubicBezTo>
                    <a:pt x="750607" y="1253648"/>
                    <a:pt x="746708" y="1245850"/>
                    <a:pt x="752558" y="1240002"/>
                  </a:cubicBezTo>
                  <a:cubicBezTo>
                    <a:pt x="758406" y="1234152"/>
                    <a:pt x="756457" y="1226353"/>
                    <a:pt x="748658" y="1228303"/>
                  </a:cubicBezTo>
                  <a:cubicBezTo>
                    <a:pt x="735010" y="1232203"/>
                    <a:pt x="736960" y="1224404"/>
                    <a:pt x="742808" y="1220505"/>
                  </a:cubicBezTo>
                  <a:cubicBezTo>
                    <a:pt x="748658" y="1214655"/>
                    <a:pt x="744759" y="1210755"/>
                    <a:pt x="744759" y="1204907"/>
                  </a:cubicBezTo>
                  <a:cubicBezTo>
                    <a:pt x="746708" y="1187359"/>
                    <a:pt x="727211" y="1181511"/>
                    <a:pt x="725262" y="1171762"/>
                  </a:cubicBezTo>
                  <a:cubicBezTo>
                    <a:pt x="721363" y="1140567"/>
                    <a:pt x="686268" y="1111322"/>
                    <a:pt x="713564" y="1076228"/>
                  </a:cubicBezTo>
                  <a:cubicBezTo>
                    <a:pt x="715513" y="1074277"/>
                    <a:pt x="713564" y="1068429"/>
                    <a:pt x="711613" y="1064530"/>
                  </a:cubicBezTo>
                  <a:cubicBezTo>
                    <a:pt x="699915" y="1041133"/>
                    <a:pt x="694067" y="1015787"/>
                    <a:pt x="682369" y="992390"/>
                  </a:cubicBezTo>
                  <a:cubicBezTo>
                    <a:pt x="668720" y="967045"/>
                    <a:pt x="653123" y="939750"/>
                    <a:pt x="649223" y="908555"/>
                  </a:cubicBezTo>
                  <a:cubicBezTo>
                    <a:pt x="643375" y="873460"/>
                    <a:pt x="627778" y="842265"/>
                    <a:pt x="618028" y="807171"/>
                  </a:cubicBezTo>
                  <a:cubicBezTo>
                    <a:pt x="612180" y="787674"/>
                    <a:pt x="604381" y="770126"/>
                    <a:pt x="596583" y="750629"/>
                  </a:cubicBezTo>
                  <a:cubicBezTo>
                    <a:pt x="592683" y="740882"/>
                    <a:pt x="590733" y="752580"/>
                    <a:pt x="586833" y="750629"/>
                  </a:cubicBezTo>
                  <a:cubicBezTo>
                    <a:pt x="573186" y="699937"/>
                    <a:pt x="559538" y="651196"/>
                    <a:pt x="549790" y="600504"/>
                  </a:cubicBezTo>
                  <a:cubicBezTo>
                    <a:pt x="532242" y="512767"/>
                    <a:pt x="510796" y="426981"/>
                    <a:pt x="530293" y="337295"/>
                  </a:cubicBezTo>
                  <a:cubicBezTo>
                    <a:pt x="532242" y="325597"/>
                    <a:pt x="528343" y="319749"/>
                    <a:pt x="514696" y="319749"/>
                  </a:cubicBezTo>
                  <a:cubicBezTo>
                    <a:pt x="520544" y="311950"/>
                    <a:pt x="538092" y="311950"/>
                    <a:pt x="528343" y="298302"/>
                  </a:cubicBezTo>
                  <a:cubicBezTo>
                    <a:pt x="530293" y="296353"/>
                    <a:pt x="530293" y="296353"/>
                    <a:pt x="532242" y="294402"/>
                  </a:cubicBezTo>
                  <a:cubicBezTo>
                    <a:pt x="545891" y="280755"/>
                    <a:pt x="545891" y="261258"/>
                    <a:pt x="557589" y="247610"/>
                  </a:cubicBezTo>
                  <a:cubicBezTo>
                    <a:pt x="567336" y="237862"/>
                    <a:pt x="569287" y="224213"/>
                    <a:pt x="569287" y="210567"/>
                  </a:cubicBezTo>
                  <a:cubicBezTo>
                    <a:pt x="582934" y="210567"/>
                    <a:pt x="580985" y="198868"/>
                    <a:pt x="582934" y="191070"/>
                  </a:cubicBezTo>
                  <a:cubicBezTo>
                    <a:pt x="614129" y="144277"/>
                    <a:pt x="664821" y="118930"/>
                    <a:pt x="703815" y="81887"/>
                  </a:cubicBezTo>
                  <a:cubicBezTo>
                    <a:pt x="764256" y="70189"/>
                    <a:pt x="805198" y="35095"/>
                    <a:pt x="844192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6642A31-B5FB-4586-8801-12F16B120DA2}"/>
                </a:ext>
              </a:extLst>
            </p:cNvPr>
            <p:cNvSpPr/>
            <p:nvPr/>
          </p:nvSpPr>
          <p:spPr>
            <a:xfrm>
              <a:off x="3871081" y="3959265"/>
              <a:ext cx="2437109" cy="2944028"/>
            </a:xfrm>
            <a:custGeom>
              <a:avLst/>
              <a:gdLst>
                <a:gd name="connsiteX0" fmla="*/ 7144 w 1190625"/>
                <a:gd name="connsiteY0" fmla="*/ 1435442 h 1438275"/>
                <a:gd name="connsiteX1" fmla="*/ 40481 w 1190625"/>
                <a:gd name="connsiteY1" fmla="*/ 1388770 h 1438275"/>
                <a:gd name="connsiteX2" fmla="*/ 98584 w 1190625"/>
                <a:gd name="connsiteY2" fmla="*/ 1321142 h 1438275"/>
                <a:gd name="connsiteX3" fmla="*/ 150019 w 1190625"/>
                <a:gd name="connsiteY3" fmla="*/ 1247800 h 1438275"/>
                <a:gd name="connsiteX4" fmla="*/ 189071 w 1190625"/>
                <a:gd name="connsiteY4" fmla="*/ 1181125 h 1438275"/>
                <a:gd name="connsiteX5" fmla="*/ 195739 w 1190625"/>
                <a:gd name="connsiteY5" fmla="*/ 1153502 h 1438275"/>
                <a:gd name="connsiteX6" fmla="*/ 186214 w 1190625"/>
                <a:gd name="connsiteY6" fmla="*/ 1042060 h 1438275"/>
                <a:gd name="connsiteX7" fmla="*/ 170021 w 1190625"/>
                <a:gd name="connsiteY7" fmla="*/ 882040 h 1438275"/>
                <a:gd name="connsiteX8" fmla="*/ 159544 w 1190625"/>
                <a:gd name="connsiteY8" fmla="*/ 802030 h 1438275"/>
                <a:gd name="connsiteX9" fmla="*/ 158591 w 1190625"/>
                <a:gd name="connsiteY9" fmla="*/ 762025 h 1438275"/>
                <a:gd name="connsiteX10" fmla="*/ 160496 w 1190625"/>
                <a:gd name="connsiteY10" fmla="*/ 761072 h 1438275"/>
                <a:gd name="connsiteX11" fmla="*/ 204311 w 1190625"/>
                <a:gd name="connsiteY11" fmla="*/ 697255 h 1438275"/>
                <a:gd name="connsiteX12" fmla="*/ 218599 w 1190625"/>
                <a:gd name="connsiteY12" fmla="*/ 671537 h 1438275"/>
                <a:gd name="connsiteX13" fmla="*/ 218599 w 1190625"/>
                <a:gd name="connsiteY13" fmla="*/ 671537 h 1438275"/>
                <a:gd name="connsiteX14" fmla="*/ 223361 w 1190625"/>
                <a:gd name="connsiteY14" fmla="*/ 667727 h 1438275"/>
                <a:gd name="connsiteX15" fmla="*/ 224314 w 1190625"/>
                <a:gd name="connsiteY15" fmla="*/ 668680 h 1438275"/>
                <a:gd name="connsiteX16" fmla="*/ 223361 w 1190625"/>
                <a:gd name="connsiteY16" fmla="*/ 667727 h 1438275"/>
                <a:gd name="connsiteX17" fmla="*/ 239554 w 1190625"/>
                <a:gd name="connsiteY17" fmla="*/ 654392 h 1438275"/>
                <a:gd name="connsiteX18" fmla="*/ 264319 w 1190625"/>
                <a:gd name="connsiteY18" fmla="*/ 634390 h 1438275"/>
                <a:gd name="connsiteX19" fmla="*/ 263366 w 1190625"/>
                <a:gd name="connsiteY19" fmla="*/ 631532 h 1438275"/>
                <a:gd name="connsiteX20" fmla="*/ 264319 w 1190625"/>
                <a:gd name="connsiteY20" fmla="*/ 631532 h 1438275"/>
                <a:gd name="connsiteX21" fmla="*/ 271939 w 1190625"/>
                <a:gd name="connsiteY21" fmla="*/ 629627 h 1438275"/>
                <a:gd name="connsiteX22" fmla="*/ 309086 w 1190625"/>
                <a:gd name="connsiteY22" fmla="*/ 594385 h 1438275"/>
                <a:gd name="connsiteX23" fmla="*/ 314801 w 1190625"/>
                <a:gd name="connsiteY23" fmla="*/ 582955 h 1438275"/>
                <a:gd name="connsiteX24" fmla="*/ 314801 w 1190625"/>
                <a:gd name="connsiteY24" fmla="*/ 583907 h 1438275"/>
                <a:gd name="connsiteX25" fmla="*/ 314801 w 1190625"/>
                <a:gd name="connsiteY25" fmla="*/ 582955 h 1438275"/>
                <a:gd name="connsiteX26" fmla="*/ 331946 w 1190625"/>
                <a:gd name="connsiteY26" fmla="*/ 567715 h 1438275"/>
                <a:gd name="connsiteX27" fmla="*/ 331946 w 1190625"/>
                <a:gd name="connsiteY27" fmla="*/ 567715 h 1438275"/>
                <a:gd name="connsiteX28" fmla="*/ 338614 w 1190625"/>
                <a:gd name="connsiteY28" fmla="*/ 574382 h 1438275"/>
                <a:gd name="connsiteX29" fmla="*/ 330994 w 1190625"/>
                <a:gd name="connsiteY29" fmla="*/ 582955 h 1438275"/>
                <a:gd name="connsiteX30" fmla="*/ 338614 w 1190625"/>
                <a:gd name="connsiteY30" fmla="*/ 575335 h 1438275"/>
                <a:gd name="connsiteX31" fmla="*/ 356711 w 1190625"/>
                <a:gd name="connsiteY31" fmla="*/ 552475 h 1438275"/>
                <a:gd name="connsiteX32" fmla="*/ 368141 w 1190625"/>
                <a:gd name="connsiteY32" fmla="*/ 541045 h 1438275"/>
                <a:gd name="connsiteX33" fmla="*/ 367189 w 1190625"/>
                <a:gd name="connsiteY33" fmla="*/ 536282 h 1438275"/>
                <a:gd name="connsiteX34" fmla="*/ 362426 w 1190625"/>
                <a:gd name="connsiteY34" fmla="*/ 538187 h 1438275"/>
                <a:gd name="connsiteX35" fmla="*/ 355759 w 1190625"/>
                <a:gd name="connsiteY35" fmla="*/ 552475 h 1438275"/>
                <a:gd name="connsiteX36" fmla="*/ 347186 w 1190625"/>
                <a:gd name="connsiteY36" fmla="*/ 554380 h 1438275"/>
                <a:gd name="connsiteX37" fmla="*/ 340519 w 1190625"/>
                <a:gd name="connsiteY37" fmla="*/ 544855 h 1438275"/>
                <a:gd name="connsiteX38" fmla="*/ 319564 w 1190625"/>
                <a:gd name="connsiteY38" fmla="*/ 527710 h 1438275"/>
                <a:gd name="connsiteX39" fmla="*/ 319564 w 1190625"/>
                <a:gd name="connsiteY39" fmla="*/ 516280 h 1438275"/>
                <a:gd name="connsiteX40" fmla="*/ 329089 w 1190625"/>
                <a:gd name="connsiteY40" fmla="*/ 519137 h 1438275"/>
                <a:gd name="connsiteX41" fmla="*/ 333851 w 1190625"/>
                <a:gd name="connsiteY41" fmla="*/ 522947 h 1438275"/>
                <a:gd name="connsiteX42" fmla="*/ 351949 w 1190625"/>
                <a:gd name="connsiteY42" fmla="*/ 520090 h 1438275"/>
                <a:gd name="connsiteX43" fmla="*/ 360521 w 1190625"/>
                <a:gd name="connsiteY43" fmla="*/ 510565 h 1438275"/>
                <a:gd name="connsiteX44" fmla="*/ 344329 w 1190625"/>
                <a:gd name="connsiteY44" fmla="*/ 502945 h 1438275"/>
                <a:gd name="connsiteX45" fmla="*/ 248126 w 1190625"/>
                <a:gd name="connsiteY45" fmla="*/ 423887 h 1438275"/>
                <a:gd name="connsiteX46" fmla="*/ 197644 w 1190625"/>
                <a:gd name="connsiteY46" fmla="*/ 374357 h 1438275"/>
                <a:gd name="connsiteX47" fmla="*/ 191929 w 1190625"/>
                <a:gd name="connsiteY47" fmla="*/ 347687 h 1438275"/>
                <a:gd name="connsiteX48" fmla="*/ 190976 w 1190625"/>
                <a:gd name="connsiteY48" fmla="*/ 341972 h 1438275"/>
                <a:gd name="connsiteX49" fmla="*/ 194786 w 1190625"/>
                <a:gd name="connsiteY49" fmla="*/ 341972 h 1438275"/>
                <a:gd name="connsiteX50" fmla="*/ 194786 w 1190625"/>
                <a:gd name="connsiteY50" fmla="*/ 339115 h 1438275"/>
                <a:gd name="connsiteX51" fmla="*/ 190976 w 1190625"/>
                <a:gd name="connsiteY51" fmla="*/ 341972 h 1438275"/>
                <a:gd name="connsiteX52" fmla="*/ 179546 w 1190625"/>
                <a:gd name="connsiteY52" fmla="*/ 322922 h 1438275"/>
                <a:gd name="connsiteX53" fmla="*/ 145256 w 1190625"/>
                <a:gd name="connsiteY53" fmla="*/ 233387 h 1438275"/>
                <a:gd name="connsiteX54" fmla="*/ 149066 w 1190625"/>
                <a:gd name="connsiteY54" fmla="*/ 152425 h 1438275"/>
                <a:gd name="connsiteX55" fmla="*/ 198596 w 1190625"/>
                <a:gd name="connsiteY55" fmla="*/ 67652 h 1438275"/>
                <a:gd name="connsiteX56" fmla="*/ 294799 w 1190625"/>
                <a:gd name="connsiteY56" fmla="*/ 14312 h 1438275"/>
                <a:gd name="connsiteX57" fmla="*/ 358616 w 1190625"/>
                <a:gd name="connsiteY57" fmla="*/ 7645 h 1438275"/>
                <a:gd name="connsiteX58" fmla="*/ 428149 w 1190625"/>
                <a:gd name="connsiteY58" fmla="*/ 18122 h 1438275"/>
                <a:gd name="connsiteX59" fmla="*/ 499586 w 1190625"/>
                <a:gd name="connsiteY59" fmla="*/ 64795 h 1438275"/>
                <a:gd name="connsiteX60" fmla="*/ 538639 w 1190625"/>
                <a:gd name="connsiteY60" fmla="*/ 112420 h 1438275"/>
                <a:gd name="connsiteX61" fmla="*/ 555784 w 1190625"/>
                <a:gd name="connsiteY61" fmla="*/ 125755 h 1438275"/>
                <a:gd name="connsiteX62" fmla="*/ 566261 w 1190625"/>
                <a:gd name="connsiteY62" fmla="*/ 135280 h 1438275"/>
                <a:gd name="connsiteX63" fmla="*/ 592931 w 1190625"/>
                <a:gd name="connsiteY63" fmla="*/ 211480 h 1438275"/>
                <a:gd name="connsiteX64" fmla="*/ 596741 w 1190625"/>
                <a:gd name="connsiteY64" fmla="*/ 224815 h 1438275"/>
                <a:gd name="connsiteX65" fmla="*/ 603409 w 1190625"/>
                <a:gd name="connsiteY65" fmla="*/ 226720 h 1438275"/>
                <a:gd name="connsiteX66" fmla="*/ 657701 w 1190625"/>
                <a:gd name="connsiteY66" fmla="*/ 198145 h 1438275"/>
                <a:gd name="connsiteX67" fmla="*/ 674846 w 1190625"/>
                <a:gd name="connsiteY67" fmla="*/ 191477 h 1438275"/>
                <a:gd name="connsiteX68" fmla="*/ 793909 w 1190625"/>
                <a:gd name="connsiteY68" fmla="*/ 238150 h 1438275"/>
                <a:gd name="connsiteX69" fmla="*/ 808196 w 1190625"/>
                <a:gd name="connsiteY69" fmla="*/ 283870 h 1438275"/>
                <a:gd name="connsiteX70" fmla="*/ 815816 w 1190625"/>
                <a:gd name="connsiteY70" fmla="*/ 312445 h 1438275"/>
                <a:gd name="connsiteX71" fmla="*/ 829151 w 1190625"/>
                <a:gd name="connsiteY71" fmla="*/ 318160 h 1438275"/>
                <a:gd name="connsiteX72" fmla="*/ 875824 w 1190625"/>
                <a:gd name="connsiteY72" fmla="*/ 301015 h 1438275"/>
                <a:gd name="connsiteX73" fmla="*/ 923449 w 1190625"/>
                <a:gd name="connsiteY73" fmla="*/ 311492 h 1438275"/>
                <a:gd name="connsiteX74" fmla="*/ 966311 w 1190625"/>
                <a:gd name="connsiteY74" fmla="*/ 354355 h 1438275"/>
                <a:gd name="connsiteX75" fmla="*/ 970121 w 1190625"/>
                <a:gd name="connsiteY75" fmla="*/ 445795 h 1438275"/>
                <a:gd name="connsiteX76" fmla="*/ 968216 w 1190625"/>
                <a:gd name="connsiteY76" fmla="*/ 455320 h 1438275"/>
                <a:gd name="connsiteX77" fmla="*/ 977741 w 1190625"/>
                <a:gd name="connsiteY77" fmla="*/ 453415 h 1438275"/>
                <a:gd name="connsiteX78" fmla="*/ 1008221 w 1190625"/>
                <a:gd name="connsiteY78" fmla="*/ 440080 h 1438275"/>
                <a:gd name="connsiteX79" fmla="*/ 1076801 w 1190625"/>
                <a:gd name="connsiteY79" fmla="*/ 458177 h 1438275"/>
                <a:gd name="connsiteX80" fmla="*/ 1106329 w 1190625"/>
                <a:gd name="connsiteY80" fmla="*/ 562952 h 1438275"/>
                <a:gd name="connsiteX81" fmla="*/ 1072039 w 1190625"/>
                <a:gd name="connsiteY81" fmla="*/ 640105 h 1438275"/>
                <a:gd name="connsiteX82" fmla="*/ 1004411 w 1190625"/>
                <a:gd name="connsiteY82" fmla="*/ 723925 h 1438275"/>
                <a:gd name="connsiteX83" fmla="*/ 1000601 w 1190625"/>
                <a:gd name="connsiteY83" fmla="*/ 733450 h 1438275"/>
                <a:gd name="connsiteX84" fmla="*/ 1021556 w 1190625"/>
                <a:gd name="connsiteY84" fmla="*/ 722972 h 1438275"/>
                <a:gd name="connsiteX85" fmla="*/ 1130141 w 1190625"/>
                <a:gd name="connsiteY85" fmla="*/ 744880 h 1438275"/>
                <a:gd name="connsiteX86" fmla="*/ 1138714 w 1190625"/>
                <a:gd name="connsiteY86" fmla="*/ 782027 h 1438275"/>
                <a:gd name="connsiteX87" fmla="*/ 1127284 w 1190625"/>
                <a:gd name="connsiteY87" fmla="*/ 845845 h 1438275"/>
                <a:gd name="connsiteX88" fmla="*/ 1108234 w 1190625"/>
                <a:gd name="connsiteY88" fmla="*/ 878230 h 1438275"/>
                <a:gd name="connsiteX89" fmla="*/ 1043464 w 1190625"/>
                <a:gd name="connsiteY89" fmla="*/ 970622 h 1438275"/>
                <a:gd name="connsiteX90" fmla="*/ 1015841 w 1190625"/>
                <a:gd name="connsiteY90" fmla="*/ 1032535 h 1438275"/>
                <a:gd name="connsiteX91" fmla="*/ 1018699 w 1190625"/>
                <a:gd name="connsiteY91" fmla="*/ 1047775 h 1438275"/>
                <a:gd name="connsiteX92" fmla="*/ 1097756 w 1190625"/>
                <a:gd name="connsiteY92" fmla="*/ 1186840 h 1438275"/>
                <a:gd name="connsiteX93" fmla="*/ 1092994 w 1190625"/>
                <a:gd name="connsiteY93" fmla="*/ 1242085 h 1438275"/>
                <a:gd name="connsiteX94" fmla="*/ 1092041 w 1190625"/>
                <a:gd name="connsiteY94" fmla="*/ 1254467 h 1438275"/>
                <a:gd name="connsiteX95" fmla="*/ 1159669 w 1190625"/>
                <a:gd name="connsiteY95" fmla="*/ 1365910 h 1438275"/>
                <a:gd name="connsiteX96" fmla="*/ 1158716 w 1190625"/>
                <a:gd name="connsiteY96" fmla="*/ 1382102 h 1438275"/>
                <a:gd name="connsiteX97" fmla="*/ 1157764 w 1190625"/>
                <a:gd name="connsiteY97" fmla="*/ 1388770 h 1438275"/>
                <a:gd name="connsiteX98" fmla="*/ 1166336 w 1190625"/>
                <a:gd name="connsiteY98" fmla="*/ 1392580 h 1438275"/>
                <a:gd name="connsiteX99" fmla="*/ 1176814 w 1190625"/>
                <a:gd name="connsiteY99" fmla="*/ 1396390 h 1438275"/>
                <a:gd name="connsiteX100" fmla="*/ 1173956 w 1190625"/>
                <a:gd name="connsiteY100" fmla="*/ 1405915 h 1438275"/>
                <a:gd name="connsiteX101" fmla="*/ 1172051 w 1190625"/>
                <a:gd name="connsiteY101" fmla="*/ 1414487 h 1438275"/>
                <a:gd name="connsiteX102" fmla="*/ 1180624 w 1190625"/>
                <a:gd name="connsiteY102" fmla="*/ 1416392 h 1438275"/>
                <a:gd name="connsiteX103" fmla="*/ 1190149 w 1190625"/>
                <a:gd name="connsiteY103" fmla="*/ 1419250 h 1438275"/>
                <a:gd name="connsiteX104" fmla="*/ 1188244 w 1190625"/>
                <a:gd name="connsiteY104" fmla="*/ 1429727 h 1438275"/>
                <a:gd name="connsiteX105" fmla="*/ 1185386 w 1190625"/>
                <a:gd name="connsiteY105" fmla="*/ 1439252 h 1438275"/>
                <a:gd name="connsiteX106" fmla="*/ 1092041 w 1190625"/>
                <a:gd name="connsiteY106" fmla="*/ 1439252 h 1438275"/>
                <a:gd name="connsiteX107" fmla="*/ 1081564 w 1190625"/>
                <a:gd name="connsiteY107" fmla="*/ 1431632 h 1438275"/>
                <a:gd name="connsiteX108" fmla="*/ 1067276 w 1190625"/>
                <a:gd name="connsiteY108" fmla="*/ 1426870 h 1438275"/>
                <a:gd name="connsiteX109" fmla="*/ 1000601 w 1190625"/>
                <a:gd name="connsiteY109" fmla="*/ 1337335 h 1438275"/>
                <a:gd name="connsiteX110" fmla="*/ 985361 w 1190625"/>
                <a:gd name="connsiteY110" fmla="*/ 1311617 h 1438275"/>
                <a:gd name="connsiteX111" fmla="*/ 922496 w 1190625"/>
                <a:gd name="connsiteY111" fmla="*/ 1289710 h 1438275"/>
                <a:gd name="connsiteX112" fmla="*/ 906304 w 1190625"/>
                <a:gd name="connsiteY112" fmla="*/ 1266850 h 1438275"/>
                <a:gd name="connsiteX113" fmla="*/ 892016 w 1190625"/>
                <a:gd name="connsiteY113" fmla="*/ 1248752 h 1438275"/>
                <a:gd name="connsiteX114" fmla="*/ 876776 w 1190625"/>
                <a:gd name="connsiteY114" fmla="*/ 1265897 h 1438275"/>
                <a:gd name="connsiteX115" fmla="*/ 771049 w 1190625"/>
                <a:gd name="connsiteY115" fmla="*/ 1359242 h 1438275"/>
                <a:gd name="connsiteX116" fmla="*/ 724376 w 1190625"/>
                <a:gd name="connsiteY116" fmla="*/ 1399247 h 1438275"/>
                <a:gd name="connsiteX117" fmla="*/ 693896 w 1190625"/>
                <a:gd name="connsiteY117" fmla="*/ 1440205 h 1438275"/>
                <a:gd name="connsiteX118" fmla="*/ 7144 w 1190625"/>
                <a:gd name="connsiteY118" fmla="*/ 1435442 h 1438275"/>
                <a:gd name="connsiteX119" fmla="*/ 302419 w 1190625"/>
                <a:gd name="connsiteY119" fmla="*/ 628675 h 1438275"/>
                <a:gd name="connsiteX120" fmla="*/ 311944 w 1190625"/>
                <a:gd name="connsiteY120" fmla="*/ 611530 h 1438275"/>
                <a:gd name="connsiteX121" fmla="*/ 302419 w 1190625"/>
                <a:gd name="connsiteY121" fmla="*/ 628675 h 143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1190625" h="1438275">
                  <a:moveTo>
                    <a:pt x="7144" y="1435442"/>
                  </a:moveTo>
                  <a:cubicBezTo>
                    <a:pt x="15716" y="1418297"/>
                    <a:pt x="29051" y="1404010"/>
                    <a:pt x="40481" y="1388770"/>
                  </a:cubicBezTo>
                  <a:cubicBezTo>
                    <a:pt x="58579" y="1364957"/>
                    <a:pt x="80486" y="1344002"/>
                    <a:pt x="98584" y="1321142"/>
                  </a:cubicBezTo>
                  <a:cubicBezTo>
                    <a:pt x="117634" y="1298282"/>
                    <a:pt x="131921" y="1271612"/>
                    <a:pt x="150019" y="1247800"/>
                  </a:cubicBezTo>
                  <a:cubicBezTo>
                    <a:pt x="165259" y="1226845"/>
                    <a:pt x="176689" y="1203985"/>
                    <a:pt x="189071" y="1181125"/>
                  </a:cubicBezTo>
                  <a:cubicBezTo>
                    <a:pt x="193834" y="1172552"/>
                    <a:pt x="195739" y="1163980"/>
                    <a:pt x="195739" y="1153502"/>
                  </a:cubicBezTo>
                  <a:cubicBezTo>
                    <a:pt x="197644" y="1116355"/>
                    <a:pt x="190976" y="1079207"/>
                    <a:pt x="186214" y="1042060"/>
                  </a:cubicBezTo>
                  <a:cubicBezTo>
                    <a:pt x="179546" y="988720"/>
                    <a:pt x="173831" y="935380"/>
                    <a:pt x="170021" y="882040"/>
                  </a:cubicBezTo>
                  <a:cubicBezTo>
                    <a:pt x="168116" y="855370"/>
                    <a:pt x="163354" y="828700"/>
                    <a:pt x="159544" y="802030"/>
                  </a:cubicBezTo>
                  <a:cubicBezTo>
                    <a:pt x="157639" y="788695"/>
                    <a:pt x="157639" y="775360"/>
                    <a:pt x="158591" y="762025"/>
                  </a:cubicBezTo>
                  <a:cubicBezTo>
                    <a:pt x="159544" y="762025"/>
                    <a:pt x="160496" y="762025"/>
                    <a:pt x="160496" y="761072"/>
                  </a:cubicBezTo>
                  <a:cubicBezTo>
                    <a:pt x="170021" y="736307"/>
                    <a:pt x="186214" y="716305"/>
                    <a:pt x="204311" y="697255"/>
                  </a:cubicBezTo>
                  <a:cubicBezTo>
                    <a:pt x="210979" y="690587"/>
                    <a:pt x="218599" y="682967"/>
                    <a:pt x="218599" y="671537"/>
                  </a:cubicBezTo>
                  <a:cubicBezTo>
                    <a:pt x="218599" y="671537"/>
                    <a:pt x="218599" y="671537"/>
                    <a:pt x="218599" y="671537"/>
                  </a:cubicBezTo>
                  <a:cubicBezTo>
                    <a:pt x="222409" y="672490"/>
                    <a:pt x="224314" y="671537"/>
                    <a:pt x="223361" y="667727"/>
                  </a:cubicBezTo>
                  <a:lnTo>
                    <a:pt x="224314" y="668680"/>
                  </a:lnTo>
                  <a:cubicBezTo>
                    <a:pt x="224314" y="668680"/>
                    <a:pt x="223361" y="667727"/>
                    <a:pt x="223361" y="667727"/>
                  </a:cubicBezTo>
                  <a:cubicBezTo>
                    <a:pt x="231934" y="667727"/>
                    <a:pt x="236696" y="661060"/>
                    <a:pt x="239554" y="654392"/>
                  </a:cubicBezTo>
                  <a:cubicBezTo>
                    <a:pt x="251936" y="652487"/>
                    <a:pt x="257651" y="642010"/>
                    <a:pt x="264319" y="634390"/>
                  </a:cubicBezTo>
                  <a:cubicBezTo>
                    <a:pt x="264319" y="634390"/>
                    <a:pt x="263366" y="632485"/>
                    <a:pt x="263366" y="631532"/>
                  </a:cubicBezTo>
                  <a:lnTo>
                    <a:pt x="264319" y="631532"/>
                  </a:lnTo>
                  <a:cubicBezTo>
                    <a:pt x="268129" y="633437"/>
                    <a:pt x="270034" y="631532"/>
                    <a:pt x="271939" y="629627"/>
                  </a:cubicBezTo>
                  <a:cubicBezTo>
                    <a:pt x="284321" y="618197"/>
                    <a:pt x="296704" y="605815"/>
                    <a:pt x="309086" y="594385"/>
                  </a:cubicBezTo>
                  <a:cubicBezTo>
                    <a:pt x="311944" y="591527"/>
                    <a:pt x="315754" y="587717"/>
                    <a:pt x="314801" y="582955"/>
                  </a:cubicBezTo>
                  <a:lnTo>
                    <a:pt x="314801" y="583907"/>
                  </a:lnTo>
                  <a:cubicBezTo>
                    <a:pt x="314801" y="583907"/>
                    <a:pt x="314801" y="582955"/>
                    <a:pt x="314801" y="582955"/>
                  </a:cubicBezTo>
                  <a:cubicBezTo>
                    <a:pt x="323374" y="581050"/>
                    <a:pt x="329089" y="576287"/>
                    <a:pt x="331946" y="567715"/>
                  </a:cubicBezTo>
                  <a:lnTo>
                    <a:pt x="331946" y="567715"/>
                  </a:lnTo>
                  <a:cubicBezTo>
                    <a:pt x="336709" y="566762"/>
                    <a:pt x="338614" y="569620"/>
                    <a:pt x="338614" y="574382"/>
                  </a:cubicBezTo>
                  <a:cubicBezTo>
                    <a:pt x="336709" y="577240"/>
                    <a:pt x="333851" y="580097"/>
                    <a:pt x="330994" y="582955"/>
                  </a:cubicBezTo>
                  <a:cubicBezTo>
                    <a:pt x="341471" y="585812"/>
                    <a:pt x="339566" y="580097"/>
                    <a:pt x="338614" y="575335"/>
                  </a:cubicBezTo>
                  <a:cubicBezTo>
                    <a:pt x="350996" y="572477"/>
                    <a:pt x="353854" y="562000"/>
                    <a:pt x="356711" y="552475"/>
                  </a:cubicBezTo>
                  <a:cubicBezTo>
                    <a:pt x="363379" y="551522"/>
                    <a:pt x="364331" y="544855"/>
                    <a:pt x="368141" y="541045"/>
                  </a:cubicBezTo>
                  <a:cubicBezTo>
                    <a:pt x="370046" y="539140"/>
                    <a:pt x="369094" y="537235"/>
                    <a:pt x="367189" y="536282"/>
                  </a:cubicBezTo>
                  <a:cubicBezTo>
                    <a:pt x="365284" y="534377"/>
                    <a:pt x="363379" y="536282"/>
                    <a:pt x="362426" y="538187"/>
                  </a:cubicBezTo>
                  <a:cubicBezTo>
                    <a:pt x="360521" y="542950"/>
                    <a:pt x="356711" y="546760"/>
                    <a:pt x="355759" y="552475"/>
                  </a:cubicBezTo>
                  <a:cubicBezTo>
                    <a:pt x="352901" y="553427"/>
                    <a:pt x="350044" y="554380"/>
                    <a:pt x="347186" y="554380"/>
                  </a:cubicBezTo>
                  <a:cubicBezTo>
                    <a:pt x="348139" y="548665"/>
                    <a:pt x="344329" y="547712"/>
                    <a:pt x="340519" y="544855"/>
                  </a:cubicBezTo>
                  <a:cubicBezTo>
                    <a:pt x="332899" y="540092"/>
                    <a:pt x="324326" y="537235"/>
                    <a:pt x="319564" y="527710"/>
                  </a:cubicBezTo>
                  <a:cubicBezTo>
                    <a:pt x="317659" y="523900"/>
                    <a:pt x="316706" y="519137"/>
                    <a:pt x="319564" y="516280"/>
                  </a:cubicBezTo>
                  <a:cubicBezTo>
                    <a:pt x="322421" y="512470"/>
                    <a:pt x="326231" y="518185"/>
                    <a:pt x="329089" y="519137"/>
                  </a:cubicBezTo>
                  <a:cubicBezTo>
                    <a:pt x="330994" y="519137"/>
                    <a:pt x="331946" y="521042"/>
                    <a:pt x="333851" y="522947"/>
                  </a:cubicBezTo>
                  <a:cubicBezTo>
                    <a:pt x="343376" y="532472"/>
                    <a:pt x="346234" y="532472"/>
                    <a:pt x="351949" y="520090"/>
                  </a:cubicBezTo>
                  <a:cubicBezTo>
                    <a:pt x="353854" y="516280"/>
                    <a:pt x="356711" y="513422"/>
                    <a:pt x="360521" y="510565"/>
                  </a:cubicBezTo>
                  <a:cubicBezTo>
                    <a:pt x="352901" y="510565"/>
                    <a:pt x="349091" y="507707"/>
                    <a:pt x="344329" y="502945"/>
                  </a:cubicBezTo>
                  <a:cubicBezTo>
                    <a:pt x="314801" y="473417"/>
                    <a:pt x="281464" y="448652"/>
                    <a:pt x="248126" y="423887"/>
                  </a:cubicBezTo>
                  <a:cubicBezTo>
                    <a:pt x="229076" y="409600"/>
                    <a:pt x="212884" y="391502"/>
                    <a:pt x="197644" y="374357"/>
                  </a:cubicBezTo>
                  <a:cubicBezTo>
                    <a:pt x="190024" y="365785"/>
                    <a:pt x="188119" y="357212"/>
                    <a:pt x="191929" y="347687"/>
                  </a:cubicBezTo>
                  <a:cubicBezTo>
                    <a:pt x="192881" y="345782"/>
                    <a:pt x="195739" y="342925"/>
                    <a:pt x="190976" y="341972"/>
                  </a:cubicBezTo>
                  <a:cubicBezTo>
                    <a:pt x="192881" y="345782"/>
                    <a:pt x="193834" y="342925"/>
                    <a:pt x="194786" y="341972"/>
                  </a:cubicBezTo>
                  <a:cubicBezTo>
                    <a:pt x="194786" y="341020"/>
                    <a:pt x="194786" y="339115"/>
                    <a:pt x="194786" y="339115"/>
                  </a:cubicBezTo>
                  <a:cubicBezTo>
                    <a:pt x="191929" y="338162"/>
                    <a:pt x="191929" y="341020"/>
                    <a:pt x="190976" y="341972"/>
                  </a:cubicBezTo>
                  <a:cubicBezTo>
                    <a:pt x="183356" y="338162"/>
                    <a:pt x="183356" y="329590"/>
                    <a:pt x="179546" y="322922"/>
                  </a:cubicBezTo>
                  <a:cubicBezTo>
                    <a:pt x="163354" y="295300"/>
                    <a:pt x="151924" y="264820"/>
                    <a:pt x="145256" y="233387"/>
                  </a:cubicBezTo>
                  <a:cubicBezTo>
                    <a:pt x="139541" y="206717"/>
                    <a:pt x="143351" y="179095"/>
                    <a:pt x="149066" y="152425"/>
                  </a:cubicBezTo>
                  <a:cubicBezTo>
                    <a:pt x="156686" y="119087"/>
                    <a:pt x="174784" y="90512"/>
                    <a:pt x="198596" y="67652"/>
                  </a:cubicBezTo>
                  <a:cubicBezTo>
                    <a:pt x="226219" y="41935"/>
                    <a:pt x="257651" y="22885"/>
                    <a:pt x="294799" y="14312"/>
                  </a:cubicBezTo>
                  <a:cubicBezTo>
                    <a:pt x="315754" y="9550"/>
                    <a:pt x="336709" y="5740"/>
                    <a:pt x="358616" y="7645"/>
                  </a:cubicBezTo>
                  <a:cubicBezTo>
                    <a:pt x="381476" y="8597"/>
                    <a:pt x="405289" y="11455"/>
                    <a:pt x="428149" y="18122"/>
                  </a:cubicBezTo>
                  <a:cubicBezTo>
                    <a:pt x="457676" y="26695"/>
                    <a:pt x="478631" y="43840"/>
                    <a:pt x="499586" y="64795"/>
                  </a:cubicBezTo>
                  <a:cubicBezTo>
                    <a:pt x="513874" y="80035"/>
                    <a:pt x="528161" y="94322"/>
                    <a:pt x="538639" y="112420"/>
                  </a:cubicBezTo>
                  <a:cubicBezTo>
                    <a:pt x="542449" y="119087"/>
                    <a:pt x="547211" y="124802"/>
                    <a:pt x="555784" y="125755"/>
                  </a:cubicBezTo>
                  <a:cubicBezTo>
                    <a:pt x="560546" y="126707"/>
                    <a:pt x="563404" y="130517"/>
                    <a:pt x="566261" y="135280"/>
                  </a:cubicBezTo>
                  <a:cubicBezTo>
                    <a:pt x="579596" y="159092"/>
                    <a:pt x="586264" y="185762"/>
                    <a:pt x="592931" y="211480"/>
                  </a:cubicBezTo>
                  <a:cubicBezTo>
                    <a:pt x="593884" y="216242"/>
                    <a:pt x="594836" y="220052"/>
                    <a:pt x="596741" y="224815"/>
                  </a:cubicBezTo>
                  <a:cubicBezTo>
                    <a:pt x="597694" y="227672"/>
                    <a:pt x="600551" y="229577"/>
                    <a:pt x="603409" y="226720"/>
                  </a:cubicBezTo>
                  <a:cubicBezTo>
                    <a:pt x="617696" y="208622"/>
                    <a:pt x="639604" y="206717"/>
                    <a:pt x="657701" y="198145"/>
                  </a:cubicBezTo>
                  <a:cubicBezTo>
                    <a:pt x="663416" y="195287"/>
                    <a:pt x="669131" y="193382"/>
                    <a:pt x="674846" y="191477"/>
                  </a:cubicBezTo>
                  <a:cubicBezTo>
                    <a:pt x="721519" y="175285"/>
                    <a:pt x="771049" y="194335"/>
                    <a:pt x="793909" y="238150"/>
                  </a:cubicBezTo>
                  <a:cubicBezTo>
                    <a:pt x="801529" y="252437"/>
                    <a:pt x="800576" y="269582"/>
                    <a:pt x="808196" y="283870"/>
                  </a:cubicBezTo>
                  <a:cubicBezTo>
                    <a:pt x="812959" y="292442"/>
                    <a:pt x="814864" y="302920"/>
                    <a:pt x="815816" y="312445"/>
                  </a:cubicBezTo>
                  <a:cubicBezTo>
                    <a:pt x="817721" y="322922"/>
                    <a:pt x="820579" y="323875"/>
                    <a:pt x="829151" y="318160"/>
                  </a:cubicBezTo>
                  <a:cubicBezTo>
                    <a:pt x="843439" y="308635"/>
                    <a:pt x="859631" y="304825"/>
                    <a:pt x="875824" y="301015"/>
                  </a:cubicBezTo>
                  <a:cubicBezTo>
                    <a:pt x="892969" y="297205"/>
                    <a:pt x="909161" y="300062"/>
                    <a:pt x="923449" y="311492"/>
                  </a:cubicBezTo>
                  <a:cubicBezTo>
                    <a:pt x="939641" y="323875"/>
                    <a:pt x="955834" y="336257"/>
                    <a:pt x="966311" y="354355"/>
                  </a:cubicBezTo>
                  <a:cubicBezTo>
                    <a:pt x="983456" y="383882"/>
                    <a:pt x="981551" y="414362"/>
                    <a:pt x="970121" y="445795"/>
                  </a:cubicBezTo>
                  <a:cubicBezTo>
                    <a:pt x="969169" y="448652"/>
                    <a:pt x="965359" y="451510"/>
                    <a:pt x="968216" y="455320"/>
                  </a:cubicBezTo>
                  <a:cubicBezTo>
                    <a:pt x="971074" y="458177"/>
                    <a:pt x="974884" y="455320"/>
                    <a:pt x="977741" y="453415"/>
                  </a:cubicBezTo>
                  <a:cubicBezTo>
                    <a:pt x="987266" y="447700"/>
                    <a:pt x="997744" y="443890"/>
                    <a:pt x="1008221" y="440080"/>
                  </a:cubicBezTo>
                  <a:cubicBezTo>
                    <a:pt x="1034891" y="431507"/>
                    <a:pt x="1056799" y="440080"/>
                    <a:pt x="1076801" y="458177"/>
                  </a:cubicBezTo>
                  <a:cubicBezTo>
                    <a:pt x="1111091" y="486752"/>
                    <a:pt x="1111091" y="522947"/>
                    <a:pt x="1106329" y="562952"/>
                  </a:cubicBezTo>
                  <a:cubicBezTo>
                    <a:pt x="1102519" y="593432"/>
                    <a:pt x="1084421" y="614387"/>
                    <a:pt x="1072039" y="640105"/>
                  </a:cubicBezTo>
                  <a:cubicBezTo>
                    <a:pt x="1055846" y="672490"/>
                    <a:pt x="1032986" y="700112"/>
                    <a:pt x="1004411" y="723925"/>
                  </a:cubicBezTo>
                  <a:cubicBezTo>
                    <a:pt x="1001554" y="725830"/>
                    <a:pt x="998696" y="728687"/>
                    <a:pt x="1000601" y="733450"/>
                  </a:cubicBezTo>
                  <a:cubicBezTo>
                    <a:pt x="1008221" y="731545"/>
                    <a:pt x="1014889" y="726782"/>
                    <a:pt x="1021556" y="722972"/>
                  </a:cubicBezTo>
                  <a:cubicBezTo>
                    <a:pt x="1056799" y="701065"/>
                    <a:pt x="1101566" y="702017"/>
                    <a:pt x="1130141" y="744880"/>
                  </a:cubicBezTo>
                  <a:cubicBezTo>
                    <a:pt x="1137761" y="756310"/>
                    <a:pt x="1140619" y="768692"/>
                    <a:pt x="1138714" y="782027"/>
                  </a:cubicBezTo>
                  <a:cubicBezTo>
                    <a:pt x="1135856" y="803935"/>
                    <a:pt x="1132046" y="824890"/>
                    <a:pt x="1127284" y="845845"/>
                  </a:cubicBezTo>
                  <a:cubicBezTo>
                    <a:pt x="1124426" y="859180"/>
                    <a:pt x="1117759" y="869657"/>
                    <a:pt x="1108234" y="878230"/>
                  </a:cubicBezTo>
                  <a:cubicBezTo>
                    <a:pt x="1078706" y="903947"/>
                    <a:pt x="1057751" y="934427"/>
                    <a:pt x="1043464" y="970622"/>
                  </a:cubicBezTo>
                  <a:cubicBezTo>
                    <a:pt x="1035844" y="991577"/>
                    <a:pt x="1025366" y="1012532"/>
                    <a:pt x="1015841" y="1032535"/>
                  </a:cubicBezTo>
                  <a:cubicBezTo>
                    <a:pt x="1012984" y="1039202"/>
                    <a:pt x="1015841" y="1043012"/>
                    <a:pt x="1018699" y="1047775"/>
                  </a:cubicBezTo>
                  <a:cubicBezTo>
                    <a:pt x="1045369" y="1094447"/>
                    <a:pt x="1072039" y="1140167"/>
                    <a:pt x="1097756" y="1186840"/>
                  </a:cubicBezTo>
                  <a:cubicBezTo>
                    <a:pt x="1110139" y="1207795"/>
                    <a:pt x="1108234" y="1223987"/>
                    <a:pt x="1092994" y="1242085"/>
                  </a:cubicBezTo>
                  <a:cubicBezTo>
                    <a:pt x="1089184" y="1246847"/>
                    <a:pt x="1089184" y="1249705"/>
                    <a:pt x="1092041" y="1254467"/>
                  </a:cubicBezTo>
                  <a:cubicBezTo>
                    <a:pt x="1114901" y="1291615"/>
                    <a:pt x="1136809" y="1328762"/>
                    <a:pt x="1159669" y="1365910"/>
                  </a:cubicBezTo>
                  <a:cubicBezTo>
                    <a:pt x="1163479" y="1371625"/>
                    <a:pt x="1166336" y="1377340"/>
                    <a:pt x="1158716" y="1382102"/>
                  </a:cubicBezTo>
                  <a:cubicBezTo>
                    <a:pt x="1155859" y="1384007"/>
                    <a:pt x="1156811" y="1385912"/>
                    <a:pt x="1157764" y="1388770"/>
                  </a:cubicBezTo>
                  <a:cubicBezTo>
                    <a:pt x="1159669" y="1392580"/>
                    <a:pt x="1162526" y="1393532"/>
                    <a:pt x="1166336" y="1392580"/>
                  </a:cubicBezTo>
                  <a:cubicBezTo>
                    <a:pt x="1171099" y="1389722"/>
                    <a:pt x="1173956" y="1391627"/>
                    <a:pt x="1176814" y="1396390"/>
                  </a:cubicBezTo>
                  <a:cubicBezTo>
                    <a:pt x="1179671" y="1401152"/>
                    <a:pt x="1176814" y="1403057"/>
                    <a:pt x="1173956" y="1405915"/>
                  </a:cubicBezTo>
                  <a:cubicBezTo>
                    <a:pt x="1171099" y="1408772"/>
                    <a:pt x="1169194" y="1410677"/>
                    <a:pt x="1172051" y="1414487"/>
                  </a:cubicBezTo>
                  <a:cubicBezTo>
                    <a:pt x="1173956" y="1418297"/>
                    <a:pt x="1177766" y="1418297"/>
                    <a:pt x="1180624" y="1416392"/>
                  </a:cubicBezTo>
                  <a:cubicBezTo>
                    <a:pt x="1185386" y="1413535"/>
                    <a:pt x="1187291" y="1415440"/>
                    <a:pt x="1190149" y="1419250"/>
                  </a:cubicBezTo>
                  <a:cubicBezTo>
                    <a:pt x="1192054" y="1423060"/>
                    <a:pt x="1192054" y="1426870"/>
                    <a:pt x="1188244" y="1429727"/>
                  </a:cubicBezTo>
                  <a:cubicBezTo>
                    <a:pt x="1185386" y="1432585"/>
                    <a:pt x="1182529" y="1435442"/>
                    <a:pt x="1185386" y="1439252"/>
                  </a:cubicBezTo>
                  <a:cubicBezTo>
                    <a:pt x="1153954" y="1439252"/>
                    <a:pt x="1122521" y="1439252"/>
                    <a:pt x="1092041" y="1439252"/>
                  </a:cubicBezTo>
                  <a:cubicBezTo>
                    <a:pt x="1089184" y="1435442"/>
                    <a:pt x="1089184" y="1427822"/>
                    <a:pt x="1081564" y="1431632"/>
                  </a:cubicBezTo>
                  <a:cubicBezTo>
                    <a:pt x="1074896" y="1436395"/>
                    <a:pt x="1071086" y="1431632"/>
                    <a:pt x="1067276" y="1426870"/>
                  </a:cubicBezTo>
                  <a:cubicBezTo>
                    <a:pt x="1045369" y="1397342"/>
                    <a:pt x="1022509" y="1366862"/>
                    <a:pt x="1000601" y="1337335"/>
                  </a:cubicBezTo>
                  <a:cubicBezTo>
                    <a:pt x="994886" y="1328762"/>
                    <a:pt x="987266" y="1322095"/>
                    <a:pt x="985361" y="1311617"/>
                  </a:cubicBezTo>
                  <a:cubicBezTo>
                    <a:pt x="955834" y="1320190"/>
                    <a:pt x="940594" y="1314475"/>
                    <a:pt x="922496" y="1289710"/>
                  </a:cubicBezTo>
                  <a:cubicBezTo>
                    <a:pt x="916781" y="1282090"/>
                    <a:pt x="911066" y="1274470"/>
                    <a:pt x="906304" y="1266850"/>
                  </a:cubicBezTo>
                  <a:cubicBezTo>
                    <a:pt x="901541" y="1260182"/>
                    <a:pt x="896779" y="1249705"/>
                    <a:pt x="892016" y="1248752"/>
                  </a:cubicBezTo>
                  <a:cubicBezTo>
                    <a:pt x="884396" y="1247800"/>
                    <a:pt x="881539" y="1259230"/>
                    <a:pt x="876776" y="1265897"/>
                  </a:cubicBezTo>
                  <a:cubicBezTo>
                    <a:pt x="847249" y="1303045"/>
                    <a:pt x="808196" y="1329715"/>
                    <a:pt x="771049" y="1359242"/>
                  </a:cubicBezTo>
                  <a:cubicBezTo>
                    <a:pt x="754856" y="1371625"/>
                    <a:pt x="737711" y="1383055"/>
                    <a:pt x="724376" y="1399247"/>
                  </a:cubicBezTo>
                  <a:cubicBezTo>
                    <a:pt x="712946" y="1412582"/>
                    <a:pt x="705326" y="1427822"/>
                    <a:pt x="693896" y="1440205"/>
                  </a:cubicBezTo>
                  <a:cubicBezTo>
                    <a:pt x="464344" y="1435442"/>
                    <a:pt x="235744" y="1435442"/>
                    <a:pt x="7144" y="1435442"/>
                  </a:cubicBezTo>
                  <a:close/>
                  <a:moveTo>
                    <a:pt x="302419" y="628675"/>
                  </a:moveTo>
                  <a:cubicBezTo>
                    <a:pt x="309086" y="623912"/>
                    <a:pt x="313849" y="619150"/>
                    <a:pt x="311944" y="611530"/>
                  </a:cubicBezTo>
                  <a:cubicBezTo>
                    <a:pt x="310039" y="617245"/>
                    <a:pt x="301466" y="619150"/>
                    <a:pt x="302419" y="6286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E366DEFD-C443-4C19-8CD2-FF7E7CBE6D62}"/>
              </a:ext>
            </a:extLst>
          </p:cNvPr>
          <p:cNvSpPr txBox="1"/>
          <p:nvPr/>
        </p:nvSpPr>
        <p:spPr>
          <a:xfrm>
            <a:off x="9559056" y="5289883"/>
            <a:ext cx="17918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B1A0695-AE05-47DE-B7B0-6ED72A38E1B0}"/>
              </a:ext>
            </a:extLst>
          </p:cNvPr>
          <p:cNvSpPr txBox="1"/>
          <p:nvPr/>
        </p:nvSpPr>
        <p:spPr>
          <a:xfrm>
            <a:off x="8156448" y="5636368"/>
            <a:ext cx="322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spc="-150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PowerPoint  Presentation</a:t>
            </a:r>
            <a:endParaRPr lang="ko-KR" altLang="en-US" sz="2400" spc="-150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0DE51C40-3B7E-434E-9F8A-8AD1C071BF42}"/>
              </a:ext>
            </a:extLst>
          </p:cNvPr>
          <p:cNvGrpSpPr/>
          <p:nvPr/>
        </p:nvGrpSpPr>
        <p:grpSpPr>
          <a:xfrm>
            <a:off x="10428587" y="332644"/>
            <a:ext cx="1433541" cy="244549"/>
            <a:chOff x="435935" y="648585"/>
            <a:chExt cx="1433541" cy="244549"/>
          </a:xfrm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F1530498-27F3-4874-8A7C-993D2700649C}"/>
                </a:ext>
              </a:extLst>
            </p:cNvPr>
            <p:cNvSpPr/>
            <p:nvPr/>
          </p:nvSpPr>
          <p:spPr>
            <a:xfrm>
              <a:off x="435935" y="648585"/>
              <a:ext cx="244549" cy="24454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93067EC3-B03B-4390-934D-3740C27FCFC3}"/>
                </a:ext>
              </a:extLst>
            </p:cNvPr>
            <p:cNvSpPr/>
            <p:nvPr/>
          </p:nvSpPr>
          <p:spPr>
            <a:xfrm>
              <a:off x="733183" y="648585"/>
              <a:ext cx="244549" cy="2445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38892A3C-277F-44CC-8E9D-7C6597C7B37F}"/>
                </a:ext>
              </a:extLst>
            </p:cNvPr>
            <p:cNvSpPr/>
            <p:nvPr/>
          </p:nvSpPr>
          <p:spPr>
            <a:xfrm>
              <a:off x="1030431" y="648585"/>
              <a:ext cx="244549" cy="24454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F7F31855-BBD1-45E0-A0A6-8ABBCAB7ED02}"/>
                </a:ext>
              </a:extLst>
            </p:cNvPr>
            <p:cNvSpPr/>
            <p:nvPr/>
          </p:nvSpPr>
          <p:spPr>
            <a:xfrm>
              <a:off x="1327679" y="648585"/>
              <a:ext cx="244549" cy="24454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32FCEB6A-C2E5-484E-BE2E-9EF330E9CB4A}"/>
                </a:ext>
              </a:extLst>
            </p:cNvPr>
            <p:cNvSpPr/>
            <p:nvPr/>
          </p:nvSpPr>
          <p:spPr>
            <a:xfrm>
              <a:off x="1624927" y="648585"/>
              <a:ext cx="244549" cy="24454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56207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4">
            <a:extLst>
              <a:ext uri="{FF2B5EF4-FFF2-40B4-BE49-F238E27FC236}">
                <a16:creationId xmlns:a16="http://schemas.microsoft.com/office/drawing/2014/main" id="{4D05168D-15A6-409E-A4C7-6A83DBCE8230}"/>
              </a:ext>
            </a:extLst>
          </p:cNvPr>
          <p:cNvGrpSpPr/>
          <p:nvPr/>
        </p:nvGrpSpPr>
        <p:grpSpPr>
          <a:xfrm>
            <a:off x="1283157" y="2075413"/>
            <a:ext cx="9649093" cy="4157023"/>
            <a:chOff x="1341524" y="1864400"/>
            <a:chExt cx="9649093" cy="4157023"/>
          </a:xfrm>
        </p:grpSpPr>
        <p:sp>
          <p:nvSpPr>
            <p:cNvPr id="4" name="Oval 6">
              <a:extLst>
                <a:ext uri="{FF2B5EF4-FFF2-40B4-BE49-F238E27FC236}">
                  <a16:creationId xmlns:a16="http://schemas.microsoft.com/office/drawing/2014/main" id="{93B7B19E-E41C-4D9E-9E4C-15003B3D506B}"/>
                </a:ext>
              </a:extLst>
            </p:cNvPr>
            <p:cNvSpPr/>
            <p:nvPr/>
          </p:nvSpPr>
          <p:spPr>
            <a:xfrm>
              <a:off x="9610582" y="3112866"/>
              <a:ext cx="1024460" cy="1657038"/>
            </a:xfrm>
            <a:custGeom>
              <a:avLst/>
              <a:gdLst/>
              <a:ahLst/>
              <a:cxnLst/>
              <a:rect l="l" t="t" r="r" b="b"/>
              <a:pathLst>
                <a:path w="890376" h="1440160">
                  <a:moveTo>
                    <a:pt x="445188" y="0"/>
                  </a:moveTo>
                  <a:cubicBezTo>
                    <a:pt x="614149" y="0"/>
                    <a:pt x="769519" y="58193"/>
                    <a:pt x="890376" y="158114"/>
                  </a:cubicBezTo>
                  <a:cubicBezTo>
                    <a:pt x="722128" y="287532"/>
                    <a:pt x="615484" y="491352"/>
                    <a:pt x="615484" y="720080"/>
                  </a:cubicBezTo>
                  <a:cubicBezTo>
                    <a:pt x="615484" y="948808"/>
                    <a:pt x="722128" y="1152628"/>
                    <a:pt x="890376" y="1282046"/>
                  </a:cubicBezTo>
                  <a:cubicBezTo>
                    <a:pt x="769519" y="1381967"/>
                    <a:pt x="614149" y="1440160"/>
                    <a:pt x="445188" y="1440160"/>
                  </a:cubicBezTo>
                  <a:cubicBezTo>
                    <a:pt x="276227" y="1440160"/>
                    <a:pt x="120857" y="1381967"/>
                    <a:pt x="0" y="1282046"/>
                  </a:cubicBezTo>
                  <a:cubicBezTo>
                    <a:pt x="168248" y="1152628"/>
                    <a:pt x="274891" y="948808"/>
                    <a:pt x="274891" y="720080"/>
                  </a:cubicBezTo>
                  <a:cubicBezTo>
                    <a:pt x="274891" y="491352"/>
                    <a:pt x="168248" y="287532"/>
                    <a:pt x="0" y="158114"/>
                  </a:cubicBezTo>
                  <a:cubicBezTo>
                    <a:pt x="120857" y="58193"/>
                    <a:pt x="276227" y="0"/>
                    <a:pt x="4451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" name="Oval 6">
              <a:extLst>
                <a:ext uri="{FF2B5EF4-FFF2-40B4-BE49-F238E27FC236}">
                  <a16:creationId xmlns:a16="http://schemas.microsoft.com/office/drawing/2014/main" id="{63067F74-BA87-4FA9-A5FD-907A49B844A4}"/>
                </a:ext>
              </a:extLst>
            </p:cNvPr>
            <p:cNvSpPr/>
            <p:nvPr/>
          </p:nvSpPr>
          <p:spPr>
            <a:xfrm rot="16200000">
              <a:off x="8267958" y="1905826"/>
              <a:ext cx="1024460" cy="1657038"/>
            </a:xfrm>
            <a:custGeom>
              <a:avLst/>
              <a:gdLst/>
              <a:ahLst/>
              <a:cxnLst/>
              <a:rect l="l" t="t" r="r" b="b"/>
              <a:pathLst>
                <a:path w="890376" h="1440160">
                  <a:moveTo>
                    <a:pt x="445188" y="0"/>
                  </a:moveTo>
                  <a:cubicBezTo>
                    <a:pt x="614149" y="0"/>
                    <a:pt x="769519" y="58193"/>
                    <a:pt x="890376" y="158114"/>
                  </a:cubicBezTo>
                  <a:cubicBezTo>
                    <a:pt x="722128" y="287532"/>
                    <a:pt x="615484" y="491352"/>
                    <a:pt x="615484" y="720080"/>
                  </a:cubicBezTo>
                  <a:cubicBezTo>
                    <a:pt x="615484" y="948808"/>
                    <a:pt x="722128" y="1152628"/>
                    <a:pt x="890376" y="1282046"/>
                  </a:cubicBezTo>
                  <a:cubicBezTo>
                    <a:pt x="769519" y="1381967"/>
                    <a:pt x="614149" y="1440160"/>
                    <a:pt x="445188" y="1440160"/>
                  </a:cubicBezTo>
                  <a:cubicBezTo>
                    <a:pt x="276227" y="1440160"/>
                    <a:pt x="120857" y="1381967"/>
                    <a:pt x="0" y="1282046"/>
                  </a:cubicBezTo>
                  <a:cubicBezTo>
                    <a:pt x="168248" y="1152628"/>
                    <a:pt x="274891" y="948808"/>
                    <a:pt x="274891" y="720080"/>
                  </a:cubicBezTo>
                  <a:cubicBezTo>
                    <a:pt x="274891" y="491352"/>
                    <a:pt x="168248" y="287532"/>
                    <a:pt x="0" y="158114"/>
                  </a:cubicBezTo>
                  <a:cubicBezTo>
                    <a:pt x="120857" y="58193"/>
                    <a:pt x="276227" y="0"/>
                    <a:pt x="4451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9209F276-947E-4586-955B-936DAB89E8C7}"/>
                </a:ext>
              </a:extLst>
            </p:cNvPr>
            <p:cNvSpPr/>
            <p:nvPr/>
          </p:nvSpPr>
          <p:spPr>
            <a:xfrm rot="16200000">
              <a:off x="5640470" y="1905826"/>
              <a:ext cx="1024460" cy="1657038"/>
            </a:xfrm>
            <a:custGeom>
              <a:avLst/>
              <a:gdLst/>
              <a:ahLst/>
              <a:cxnLst/>
              <a:rect l="l" t="t" r="r" b="b"/>
              <a:pathLst>
                <a:path w="890376" h="1440160">
                  <a:moveTo>
                    <a:pt x="445188" y="0"/>
                  </a:moveTo>
                  <a:cubicBezTo>
                    <a:pt x="614149" y="0"/>
                    <a:pt x="769519" y="58193"/>
                    <a:pt x="890376" y="158114"/>
                  </a:cubicBezTo>
                  <a:cubicBezTo>
                    <a:pt x="722128" y="287532"/>
                    <a:pt x="615484" y="491352"/>
                    <a:pt x="615484" y="720080"/>
                  </a:cubicBezTo>
                  <a:cubicBezTo>
                    <a:pt x="615484" y="948808"/>
                    <a:pt x="722128" y="1152628"/>
                    <a:pt x="890376" y="1282046"/>
                  </a:cubicBezTo>
                  <a:cubicBezTo>
                    <a:pt x="769519" y="1381967"/>
                    <a:pt x="614149" y="1440160"/>
                    <a:pt x="445188" y="1440160"/>
                  </a:cubicBezTo>
                  <a:cubicBezTo>
                    <a:pt x="276227" y="1440160"/>
                    <a:pt x="120857" y="1381967"/>
                    <a:pt x="0" y="1282046"/>
                  </a:cubicBezTo>
                  <a:cubicBezTo>
                    <a:pt x="168248" y="1152628"/>
                    <a:pt x="274891" y="948808"/>
                    <a:pt x="274891" y="720080"/>
                  </a:cubicBezTo>
                  <a:cubicBezTo>
                    <a:pt x="274891" y="491352"/>
                    <a:pt x="168248" y="287532"/>
                    <a:pt x="0" y="158114"/>
                  </a:cubicBezTo>
                  <a:cubicBezTo>
                    <a:pt x="120857" y="58193"/>
                    <a:pt x="276227" y="0"/>
                    <a:pt x="4451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BF65EE0-38C8-4BFA-B0EB-979323B7E5F0}"/>
                </a:ext>
              </a:extLst>
            </p:cNvPr>
            <p:cNvSpPr/>
            <p:nvPr/>
          </p:nvSpPr>
          <p:spPr>
            <a:xfrm rot="16200000">
              <a:off x="3012983" y="1905826"/>
              <a:ext cx="1024460" cy="1657038"/>
            </a:xfrm>
            <a:custGeom>
              <a:avLst/>
              <a:gdLst/>
              <a:ahLst/>
              <a:cxnLst/>
              <a:rect l="l" t="t" r="r" b="b"/>
              <a:pathLst>
                <a:path w="890376" h="1440160">
                  <a:moveTo>
                    <a:pt x="445188" y="0"/>
                  </a:moveTo>
                  <a:cubicBezTo>
                    <a:pt x="614149" y="0"/>
                    <a:pt x="769519" y="58193"/>
                    <a:pt x="890376" y="158114"/>
                  </a:cubicBezTo>
                  <a:cubicBezTo>
                    <a:pt x="722128" y="287532"/>
                    <a:pt x="615484" y="491352"/>
                    <a:pt x="615484" y="720080"/>
                  </a:cubicBezTo>
                  <a:cubicBezTo>
                    <a:pt x="615484" y="948808"/>
                    <a:pt x="722128" y="1152628"/>
                    <a:pt x="890376" y="1282046"/>
                  </a:cubicBezTo>
                  <a:cubicBezTo>
                    <a:pt x="769519" y="1381967"/>
                    <a:pt x="614149" y="1440160"/>
                    <a:pt x="445188" y="1440160"/>
                  </a:cubicBezTo>
                  <a:cubicBezTo>
                    <a:pt x="276227" y="1440160"/>
                    <a:pt x="120857" y="1381967"/>
                    <a:pt x="0" y="1282046"/>
                  </a:cubicBezTo>
                  <a:cubicBezTo>
                    <a:pt x="168248" y="1152628"/>
                    <a:pt x="274891" y="948808"/>
                    <a:pt x="274891" y="720080"/>
                  </a:cubicBezTo>
                  <a:cubicBezTo>
                    <a:pt x="274891" y="491352"/>
                    <a:pt x="168248" y="287532"/>
                    <a:pt x="0" y="158114"/>
                  </a:cubicBezTo>
                  <a:cubicBezTo>
                    <a:pt x="120857" y="58193"/>
                    <a:pt x="276227" y="0"/>
                    <a:pt x="4451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49565CAB-6FBF-465C-89A1-FBF2F3F27A73}"/>
                </a:ext>
              </a:extLst>
            </p:cNvPr>
            <p:cNvSpPr/>
            <p:nvPr/>
          </p:nvSpPr>
          <p:spPr>
            <a:xfrm>
              <a:off x="1699239" y="3114393"/>
              <a:ext cx="1024460" cy="1657038"/>
            </a:xfrm>
            <a:custGeom>
              <a:avLst/>
              <a:gdLst/>
              <a:ahLst/>
              <a:cxnLst/>
              <a:rect l="l" t="t" r="r" b="b"/>
              <a:pathLst>
                <a:path w="890376" h="1440160">
                  <a:moveTo>
                    <a:pt x="445188" y="0"/>
                  </a:moveTo>
                  <a:cubicBezTo>
                    <a:pt x="614149" y="0"/>
                    <a:pt x="769519" y="58193"/>
                    <a:pt x="890376" y="158114"/>
                  </a:cubicBezTo>
                  <a:cubicBezTo>
                    <a:pt x="722128" y="287532"/>
                    <a:pt x="615484" y="491352"/>
                    <a:pt x="615484" y="720080"/>
                  </a:cubicBezTo>
                  <a:cubicBezTo>
                    <a:pt x="615484" y="948808"/>
                    <a:pt x="722128" y="1152628"/>
                    <a:pt x="890376" y="1282046"/>
                  </a:cubicBezTo>
                  <a:cubicBezTo>
                    <a:pt x="769519" y="1381967"/>
                    <a:pt x="614149" y="1440160"/>
                    <a:pt x="445188" y="1440160"/>
                  </a:cubicBezTo>
                  <a:cubicBezTo>
                    <a:pt x="276227" y="1440160"/>
                    <a:pt x="120857" y="1381967"/>
                    <a:pt x="0" y="1282046"/>
                  </a:cubicBezTo>
                  <a:cubicBezTo>
                    <a:pt x="168248" y="1152628"/>
                    <a:pt x="274891" y="948808"/>
                    <a:pt x="274891" y="720080"/>
                  </a:cubicBezTo>
                  <a:cubicBezTo>
                    <a:pt x="274891" y="491352"/>
                    <a:pt x="168248" y="287532"/>
                    <a:pt x="0" y="158114"/>
                  </a:cubicBezTo>
                  <a:cubicBezTo>
                    <a:pt x="120857" y="58193"/>
                    <a:pt x="276227" y="0"/>
                    <a:pt x="4451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31A40E9-B12F-48C0-95B0-87556283DA84}"/>
                </a:ext>
              </a:extLst>
            </p:cNvPr>
            <p:cNvGrpSpPr/>
            <p:nvPr/>
          </p:nvGrpSpPr>
          <p:grpSpPr>
            <a:xfrm>
              <a:off x="1341524" y="1864400"/>
              <a:ext cx="1739890" cy="1739890"/>
              <a:chOff x="1763688" y="2492896"/>
              <a:chExt cx="1512168" cy="1512168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9F2EF140-E551-4A08-AB12-E789AD25E507}"/>
                  </a:ext>
                </a:extLst>
              </p:cNvPr>
              <p:cNvSpPr/>
              <p:nvPr/>
            </p:nvSpPr>
            <p:spPr>
              <a:xfrm>
                <a:off x="1763688" y="2492896"/>
                <a:ext cx="1512168" cy="15121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sx="102000" sy="102000" algn="ctr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26" name="Oval 3">
                <a:extLst>
                  <a:ext uri="{FF2B5EF4-FFF2-40B4-BE49-F238E27FC236}">
                    <a16:creationId xmlns:a16="http://schemas.microsoft.com/office/drawing/2014/main" id="{4A1247C6-C902-4C70-B918-3FDB9873CD42}"/>
                  </a:ext>
                </a:extLst>
              </p:cNvPr>
              <p:cNvSpPr/>
              <p:nvPr/>
            </p:nvSpPr>
            <p:spPr>
              <a:xfrm>
                <a:off x="1835696" y="2564904"/>
                <a:ext cx="1368152" cy="1368152"/>
              </a:xfrm>
              <a:custGeom>
                <a:avLst/>
                <a:gdLst/>
                <a:ahLst/>
                <a:cxnLst/>
                <a:rect l="l" t="t" r="r" b="b"/>
                <a:pathLst>
                  <a:path w="1368152" h="1368152">
                    <a:moveTo>
                      <a:pt x="684076" y="0"/>
                    </a:moveTo>
                    <a:cubicBezTo>
                      <a:pt x="1061881" y="0"/>
                      <a:pt x="1368152" y="306271"/>
                      <a:pt x="1368152" y="684076"/>
                    </a:cubicBezTo>
                    <a:lnTo>
                      <a:pt x="1359710" y="767824"/>
                    </a:lnTo>
                    <a:cubicBezTo>
                      <a:pt x="1086175" y="819898"/>
                      <a:pt x="877562" y="1054565"/>
                      <a:pt x="866904" y="1340297"/>
                    </a:cubicBezTo>
                    <a:cubicBezTo>
                      <a:pt x="809279" y="1359469"/>
                      <a:pt x="747692" y="1368152"/>
                      <a:pt x="684076" y="1368152"/>
                    </a:cubicBezTo>
                    <a:cubicBezTo>
                      <a:pt x="306271" y="1368152"/>
                      <a:pt x="0" y="1061881"/>
                      <a:pt x="0" y="684076"/>
                    </a:cubicBezTo>
                    <a:cubicBezTo>
                      <a:pt x="0" y="306271"/>
                      <a:pt x="306271" y="0"/>
                      <a:pt x="68407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25400" sx="102000" sy="102000" algn="ctr" rotWithShape="0">
                  <a:prstClr val="black">
                    <a:alpha val="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F65B024-A1C4-4E7C-AF13-AF5F4A725719}"/>
                </a:ext>
              </a:extLst>
            </p:cNvPr>
            <p:cNvGrpSpPr/>
            <p:nvPr/>
          </p:nvGrpSpPr>
          <p:grpSpPr>
            <a:xfrm>
              <a:off x="1341524" y="4281533"/>
              <a:ext cx="1739890" cy="1739890"/>
              <a:chOff x="1763688" y="2492896"/>
              <a:chExt cx="1512168" cy="1512168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9F89AD06-E743-436C-896A-087F2C95B685}"/>
                  </a:ext>
                </a:extLst>
              </p:cNvPr>
              <p:cNvSpPr/>
              <p:nvPr/>
            </p:nvSpPr>
            <p:spPr>
              <a:xfrm>
                <a:off x="1763688" y="2492896"/>
                <a:ext cx="1512168" cy="15121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sx="102000" sy="102000" algn="ctr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24" name="Oval 3">
                <a:extLst>
                  <a:ext uri="{FF2B5EF4-FFF2-40B4-BE49-F238E27FC236}">
                    <a16:creationId xmlns:a16="http://schemas.microsoft.com/office/drawing/2014/main" id="{FD1ECA0A-5331-4701-8CA4-6371AA9B3165}"/>
                  </a:ext>
                </a:extLst>
              </p:cNvPr>
              <p:cNvSpPr/>
              <p:nvPr/>
            </p:nvSpPr>
            <p:spPr>
              <a:xfrm>
                <a:off x="1835696" y="2564904"/>
                <a:ext cx="1368152" cy="1368152"/>
              </a:xfrm>
              <a:custGeom>
                <a:avLst/>
                <a:gdLst/>
                <a:ahLst/>
                <a:cxnLst/>
                <a:rect l="l" t="t" r="r" b="b"/>
                <a:pathLst>
                  <a:path w="1368152" h="1368152">
                    <a:moveTo>
                      <a:pt x="684076" y="0"/>
                    </a:moveTo>
                    <a:cubicBezTo>
                      <a:pt x="1061881" y="0"/>
                      <a:pt x="1368152" y="306271"/>
                      <a:pt x="1368152" y="684076"/>
                    </a:cubicBezTo>
                    <a:lnTo>
                      <a:pt x="1359710" y="767824"/>
                    </a:lnTo>
                    <a:cubicBezTo>
                      <a:pt x="1086175" y="819898"/>
                      <a:pt x="877562" y="1054565"/>
                      <a:pt x="866904" y="1340297"/>
                    </a:cubicBezTo>
                    <a:cubicBezTo>
                      <a:pt x="809279" y="1359469"/>
                      <a:pt x="747692" y="1368152"/>
                      <a:pt x="684076" y="1368152"/>
                    </a:cubicBezTo>
                    <a:cubicBezTo>
                      <a:pt x="306271" y="1368152"/>
                      <a:pt x="0" y="1061881"/>
                      <a:pt x="0" y="684076"/>
                    </a:cubicBezTo>
                    <a:cubicBezTo>
                      <a:pt x="0" y="306271"/>
                      <a:pt x="306271" y="0"/>
                      <a:pt x="6840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25400" sx="102000" sy="102000" algn="ctr" rotWithShape="0">
                  <a:prstClr val="black">
                    <a:alpha val="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F63426F-299F-4D2A-B511-7535FDD4C82C}"/>
                </a:ext>
              </a:extLst>
            </p:cNvPr>
            <p:cNvGrpSpPr/>
            <p:nvPr/>
          </p:nvGrpSpPr>
          <p:grpSpPr>
            <a:xfrm>
              <a:off x="3969012" y="1864400"/>
              <a:ext cx="1739890" cy="1739890"/>
              <a:chOff x="1763688" y="2492896"/>
              <a:chExt cx="1512168" cy="1512168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5AC636C8-B0C4-4562-9583-8D10573362E6}"/>
                  </a:ext>
                </a:extLst>
              </p:cNvPr>
              <p:cNvSpPr/>
              <p:nvPr/>
            </p:nvSpPr>
            <p:spPr>
              <a:xfrm>
                <a:off x="1763688" y="2492896"/>
                <a:ext cx="1512168" cy="15121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sx="102000" sy="102000" algn="ctr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22" name="Oval 3">
                <a:extLst>
                  <a:ext uri="{FF2B5EF4-FFF2-40B4-BE49-F238E27FC236}">
                    <a16:creationId xmlns:a16="http://schemas.microsoft.com/office/drawing/2014/main" id="{8203FA1B-9341-4756-A665-AE6C6AE12113}"/>
                  </a:ext>
                </a:extLst>
              </p:cNvPr>
              <p:cNvSpPr/>
              <p:nvPr/>
            </p:nvSpPr>
            <p:spPr>
              <a:xfrm>
                <a:off x="1835696" y="2564904"/>
                <a:ext cx="1368152" cy="1368152"/>
              </a:xfrm>
              <a:custGeom>
                <a:avLst/>
                <a:gdLst/>
                <a:ahLst/>
                <a:cxnLst/>
                <a:rect l="l" t="t" r="r" b="b"/>
                <a:pathLst>
                  <a:path w="1368152" h="1368152">
                    <a:moveTo>
                      <a:pt x="684076" y="0"/>
                    </a:moveTo>
                    <a:cubicBezTo>
                      <a:pt x="1061881" y="0"/>
                      <a:pt x="1368152" y="306271"/>
                      <a:pt x="1368152" y="684076"/>
                    </a:cubicBezTo>
                    <a:lnTo>
                      <a:pt x="1359710" y="767824"/>
                    </a:lnTo>
                    <a:cubicBezTo>
                      <a:pt x="1086175" y="819898"/>
                      <a:pt x="877562" y="1054565"/>
                      <a:pt x="866904" y="1340297"/>
                    </a:cubicBezTo>
                    <a:cubicBezTo>
                      <a:pt x="809279" y="1359469"/>
                      <a:pt x="747692" y="1368152"/>
                      <a:pt x="684076" y="1368152"/>
                    </a:cubicBezTo>
                    <a:cubicBezTo>
                      <a:pt x="306271" y="1368152"/>
                      <a:pt x="0" y="1061881"/>
                      <a:pt x="0" y="684076"/>
                    </a:cubicBezTo>
                    <a:cubicBezTo>
                      <a:pt x="0" y="306271"/>
                      <a:pt x="306271" y="0"/>
                      <a:pt x="68407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25400" sx="102000" sy="102000" algn="ctr" rotWithShape="0">
                  <a:prstClr val="black">
                    <a:alpha val="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97E77DE-E7F9-42DC-8BA3-CB4C52B669B6}"/>
                </a:ext>
              </a:extLst>
            </p:cNvPr>
            <p:cNvGrpSpPr/>
            <p:nvPr/>
          </p:nvGrpSpPr>
          <p:grpSpPr>
            <a:xfrm>
              <a:off x="6596499" y="1864400"/>
              <a:ext cx="1739890" cy="1739890"/>
              <a:chOff x="1763688" y="2492896"/>
              <a:chExt cx="1512168" cy="1512168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7C5B9420-C6D4-4F42-A98D-F3671AB2F568}"/>
                  </a:ext>
                </a:extLst>
              </p:cNvPr>
              <p:cNvSpPr/>
              <p:nvPr/>
            </p:nvSpPr>
            <p:spPr>
              <a:xfrm>
                <a:off x="1763688" y="2492896"/>
                <a:ext cx="1512168" cy="15121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sx="102000" sy="102000" algn="ctr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  <p:sp>
            <p:nvSpPr>
              <p:cNvPr id="20" name="Oval 3">
                <a:extLst>
                  <a:ext uri="{FF2B5EF4-FFF2-40B4-BE49-F238E27FC236}">
                    <a16:creationId xmlns:a16="http://schemas.microsoft.com/office/drawing/2014/main" id="{473EA3EB-F9D6-42D7-B460-91DB01C14CB1}"/>
                  </a:ext>
                </a:extLst>
              </p:cNvPr>
              <p:cNvSpPr/>
              <p:nvPr/>
            </p:nvSpPr>
            <p:spPr>
              <a:xfrm>
                <a:off x="1835696" y="2564904"/>
                <a:ext cx="1368152" cy="1368152"/>
              </a:xfrm>
              <a:custGeom>
                <a:avLst/>
                <a:gdLst/>
                <a:ahLst/>
                <a:cxnLst/>
                <a:rect l="l" t="t" r="r" b="b"/>
                <a:pathLst>
                  <a:path w="1368152" h="1368152">
                    <a:moveTo>
                      <a:pt x="684076" y="0"/>
                    </a:moveTo>
                    <a:cubicBezTo>
                      <a:pt x="1061881" y="0"/>
                      <a:pt x="1368152" y="306271"/>
                      <a:pt x="1368152" y="684076"/>
                    </a:cubicBezTo>
                    <a:lnTo>
                      <a:pt x="1359710" y="767824"/>
                    </a:lnTo>
                    <a:cubicBezTo>
                      <a:pt x="1086175" y="819898"/>
                      <a:pt x="877562" y="1054565"/>
                      <a:pt x="866904" y="1340297"/>
                    </a:cubicBezTo>
                    <a:cubicBezTo>
                      <a:pt x="809279" y="1359469"/>
                      <a:pt x="747692" y="1368152"/>
                      <a:pt x="684076" y="1368152"/>
                    </a:cubicBezTo>
                    <a:cubicBezTo>
                      <a:pt x="306271" y="1368152"/>
                      <a:pt x="0" y="1061881"/>
                      <a:pt x="0" y="684076"/>
                    </a:cubicBezTo>
                    <a:cubicBezTo>
                      <a:pt x="0" y="306271"/>
                      <a:pt x="306271" y="0"/>
                      <a:pt x="6840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5400" sx="102000" sy="102000" algn="ctr" rotWithShape="0">
                  <a:prstClr val="black">
                    <a:alpha val="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4143B8E-6EEB-4346-BFDF-4D0206C799DA}"/>
                </a:ext>
              </a:extLst>
            </p:cNvPr>
            <p:cNvGrpSpPr/>
            <p:nvPr/>
          </p:nvGrpSpPr>
          <p:grpSpPr>
            <a:xfrm>
              <a:off x="9223985" y="1864400"/>
              <a:ext cx="1739890" cy="1739890"/>
              <a:chOff x="1763688" y="2492896"/>
              <a:chExt cx="1512168" cy="1512168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9DCBDC46-5C4C-41D3-ADD9-1B50C2DD7671}"/>
                  </a:ext>
                </a:extLst>
              </p:cNvPr>
              <p:cNvSpPr/>
              <p:nvPr/>
            </p:nvSpPr>
            <p:spPr>
              <a:xfrm>
                <a:off x="1763688" y="2492896"/>
                <a:ext cx="1512168" cy="15121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sx="102000" sy="102000" algn="ctr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8" name="Oval 3">
                <a:extLst>
                  <a:ext uri="{FF2B5EF4-FFF2-40B4-BE49-F238E27FC236}">
                    <a16:creationId xmlns:a16="http://schemas.microsoft.com/office/drawing/2014/main" id="{DC50CE39-DEFC-4F3E-A1B9-8E51A0FAB1B6}"/>
                  </a:ext>
                </a:extLst>
              </p:cNvPr>
              <p:cNvSpPr/>
              <p:nvPr/>
            </p:nvSpPr>
            <p:spPr>
              <a:xfrm>
                <a:off x="1835696" y="2564904"/>
                <a:ext cx="1368152" cy="1368152"/>
              </a:xfrm>
              <a:custGeom>
                <a:avLst/>
                <a:gdLst/>
                <a:ahLst/>
                <a:cxnLst/>
                <a:rect l="l" t="t" r="r" b="b"/>
                <a:pathLst>
                  <a:path w="1368152" h="1368152">
                    <a:moveTo>
                      <a:pt x="684076" y="0"/>
                    </a:moveTo>
                    <a:cubicBezTo>
                      <a:pt x="1061881" y="0"/>
                      <a:pt x="1368152" y="306271"/>
                      <a:pt x="1368152" y="684076"/>
                    </a:cubicBezTo>
                    <a:lnTo>
                      <a:pt x="1359710" y="767824"/>
                    </a:lnTo>
                    <a:cubicBezTo>
                      <a:pt x="1086175" y="819898"/>
                      <a:pt x="877562" y="1054565"/>
                      <a:pt x="866904" y="1340297"/>
                    </a:cubicBezTo>
                    <a:cubicBezTo>
                      <a:pt x="809279" y="1359469"/>
                      <a:pt x="747692" y="1368152"/>
                      <a:pt x="684076" y="1368152"/>
                    </a:cubicBezTo>
                    <a:cubicBezTo>
                      <a:pt x="306271" y="1368152"/>
                      <a:pt x="0" y="1061881"/>
                      <a:pt x="0" y="684076"/>
                    </a:cubicBezTo>
                    <a:cubicBezTo>
                      <a:pt x="0" y="306271"/>
                      <a:pt x="306271" y="0"/>
                      <a:pt x="6840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25400" sx="102000" sy="102000" algn="ctr" rotWithShape="0">
                  <a:prstClr val="black">
                    <a:alpha val="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3D667AC-0B71-401C-A172-33B640AEF938}"/>
                </a:ext>
              </a:extLst>
            </p:cNvPr>
            <p:cNvGrpSpPr/>
            <p:nvPr/>
          </p:nvGrpSpPr>
          <p:grpSpPr>
            <a:xfrm>
              <a:off x="9250727" y="4278479"/>
              <a:ext cx="1739890" cy="1739890"/>
              <a:chOff x="1858938" y="2492896"/>
              <a:chExt cx="1512168" cy="1512168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755770F-45E4-4EFB-BEB8-88283AD479B0}"/>
                  </a:ext>
                </a:extLst>
              </p:cNvPr>
              <p:cNvSpPr/>
              <p:nvPr/>
            </p:nvSpPr>
            <p:spPr>
              <a:xfrm>
                <a:off x="1858938" y="2492896"/>
                <a:ext cx="1512168" cy="15121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sx="102000" sy="102000" algn="ctr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" name="Oval 3">
                <a:extLst>
                  <a:ext uri="{FF2B5EF4-FFF2-40B4-BE49-F238E27FC236}">
                    <a16:creationId xmlns:a16="http://schemas.microsoft.com/office/drawing/2014/main" id="{B088AF27-3275-4B35-8F41-82FA7A611D51}"/>
                  </a:ext>
                </a:extLst>
              </p:cNvPr>
              <p:cNvSpPr/>
              <p:nvPr/>
            </p:nvSpPr>
            <p:spPr>
              <a:xfrm>
                <a:off x="1930946" y="2564904"/>
                <a:ext cx="1368152" cy="1368152"/>
              </a:xfrm>
              <a:custGeom>
                <a:avLst/>
                <a:gdLst/>
                <a:ahLst/>
                <a:cxnLst/>
                <a:rect l="l" t="t" r="r" b="b"/>
                <a:pathLst>
                  <a:path w="1368152" h="1368152">
                    <a:moveTo>
                      <a:pt x="684076" y="0"/>
                    </a:moveTo>
                    <a:cubicBezTo>
                      <a:pt x="1061881" y="0"/>
                      <a:pt x="1368152" y="306271"/>
                      <a:pt x="1368152" y="684076"/>
                    </a:cubicBezTo>
                    <a:lnTo>
                      <a:pt x="1359710" y="767824"/>
                    </a:lnTo>
                    <a:cubicBezTo>
                      <a:pt x="1086175" y="819898"/>
                      <a:pt x="877562" y="1054565"/>
                      <a:pt x="866904" y="1340297"/>
                    </a:cubicBezTo>
                    <a:cubicBezTo>
                      <a:pt x="809279" y="1359469"/>
                      <a:pt x="747692" y="1368152"/>
                      <a:pt x="684076" y="1368152"/>
                    </a:cubicBezTo>
                    <a:cubicBezTo>
                      <a:pt x="306271" y="1368152"/>
                      <a:pt x="0" y="1061881"/>
                      <a:pt x="0" y="684076"/>
                    </a:cubicBezTo>
                    <a:cubicBezTo>
                      <a:pt x="0" y="306271"/>
                      <a:pt x="306271" y="0"/>
                      <a:pt x="68407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25400" sx="102000" sy="102000" algn="ctr" rotWithShape="0">
                  <a:prstClr val="black">
                    <a:alpha val="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27" name="Arc 26">
            <a:extLst>
              <a:ext uri="{FF2B5EF4-FFF2-40B4-BE49-F238E27FC236}">
                <a16:creationId xmlns:a16="http://schemas.microsoft.com/office/drawing/2014/main" id="{0448610D-0D97-43A3-BEA8-C2B03AB7FC99}"/>
              </a:ext>
            </a:extLst>
          </p:cNvPr>
          <p:cNvSpPr/>
          <p:nvPr/>
        </p:nvSpPr>
        <p:spPr>
          <a:xfrm>
            <a:off x="1139433" y="1940941"/>
            <a:ext cx="1728192" cy="1728192"/>
          </a:xfrm>
          <a:prstGeom prst="arc">
            <a:avLst>
              <a:gd name="adj1" fmla="val 10898698"/>
              <a:gd name="adj2" fmla="val 16218329"/>
            </a:avLst>
          </a:prstGeom>
          <a:ln w="317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ECD59D1D-5BA1-498B-AC20-FA6CF5B41B2A}"/>
              </a:ext>
            </a:extLst>
          </p:cNvPr>
          <p:cNvSpPr/>
          <p:nvPr/>
        </p:nvSpPr>
        <p:spPr>
          <a:xfrm>
            <a:off x="9314370" y="1940941"/>
            <a:ext cx="1728192" cy="1728192"/>
          </a:xfrm>
          <a:prstGeom prst="arc">
            <a:avLst>
              <a:gd name="adj1" fmla="val 16173263"/>
              <a:gd name="adj2" fmla="val 9121"/>
            </a:avLst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9" name="Up Arrow 32">
            <a:extLst>
              <a:ext uri="{FF2B5EF4-FFF2-40B4-BE49-F238E27FC236}">
                <a16:creationId xmlns:a16="http://schemas.microsoft.com/office/drawing/2014/main" id="{56927D69-6318-4ECD-BA2D-FF05DF17C9DE}"/>
              </a:ext>
            </a:extLst>
          </p:cNvPr>
          <p:cNvSpPr/>
          <p:nvPr/>
        </p:nvSpPr>
        <p:spPr>
          <a:xfrm>
            <a:off x="3414105" y="4978654"/>
            <a:ext cx="775643" cy="895462"/>
          </a:xfrm>
          <a:prstGeom prst="upArrow">
            <a:avLst>
              <a:gd name="adj1" fmla="val 57782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30" name="Up Arrow 33">
            <a:extLst>
              <a:ext uri="{FF2B5EF4-FFF2-40B4-BE49-F238E27FC236}">
                <a16:creationId xmlns:a16="http://schemas.microsoft.com/office/drawing/2014/main" id="{F7F42D66-9645-40BB-88F4-17C672671652}"/>
              </a:ext>
            </a:extLst>
          </p:cNvPr>
          <p:cNvSpPr/>
          <p:nvPr/>
        </p:nvSpPr>
        <p:spPr>
          <a:xfrm rot="10800000">
            <a:off x="8060732" y="4978652"/>
            <a:ext cx="775643" cy="895462"/>
          </a:xfrm>
          <a:prstGeom prst="upArrow">
            <a:avLst>
              <a:gd name="adj1" fmla="val 57782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3C4DF62-E86F-4D3A-818A-C5CB58ECFA0A}"/>
              </a:ext>
            </a:extLst>
          </p:cNvPr>
          <p:cNvGrpSpPr/>
          <p:nvPr/>
        </p:nvGrpSpPr>
        <p:grpSpPr>
          <a:xfrm>
            <a:off x="1355238" y="2395634"/>
            <a:ext cx="1410044" cy="863315"/>
            <a:chOff x="3233964" y="1954419"/>
            <a:chExt cx="1410044" cy="86331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F52F249-1C12-4371-A172-609142B15B7D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8079104-BB01-4769-81EF-9AC0605C751C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Simple PowerPoint Presentation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7C01FF1-9190-4856-8929-9A90218A073A}"/>
              </a:ext>
            </a:extLst>
          </p:cNvPr>
          <p:cNvGrpSpPr/>
          <p:nvPr/>
        </p:nvGrpSpPr>
        <p:grpSpPr>
          <a:xfrm>
            <a:off x="1355238" y="4830908"/>
            <a:ext cx="1410044" cy="863315"/>
            <a:chOff x="3233964" y="1954419"/>
            <a:chExt cx="1410044" cy="8633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F609C98-50EE-4CE3-9629-82FFE47B0A58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F261434-7FA7-4165-914A-566E624D81D7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Simple PowerPoint Presentation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BF4F65CE-4988-46CC-863C-F756C48E0C09}"/>
              </a:ext>
            </a:extLst>
          </p:cNvPr>
          <p:cNvSpPr txBox="1"/>
          <p:nvPr/>
        </p:nvSpPr>
        <p:spPr>
          <a:xfrm>
            <a:off x="2399160" y="3224004"/>
            <a:ext cx="505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02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C7948D3-A647-4FB2-BCA6-C5311BFB524A}"/>
              </a:ext>
            </a:extLst>
          </p:cNvPr>
          <p:cNvSpPr txBox="1"/>
          <p:nvPr/>
        </p:nvSpPr>
        <p:spPr>
          <a:xfrm>
            <a:off x="2399160" y="5689780"/>
            <a:ext cx="505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9" name="그룹 7">
            <a:extLst>
              <a:ext uri="{FF2B5EF4-FFF2-40B4-BE49-F238E27FC236}">
                <a16:creationId xmlns:a16="http://schemas.microsoft.com/office/drawing/2014/main" id="{FB07D5D2-0EA4-415D-8518-B24D3635561F}"/>
              </a:ext>
            </a:extLst>
          </p:cNvPr>
          <p:cNvGrpSpPr/>
          <p:nvPr/>
        </p:nvGrpSpPr>
        <p:grpSpPr>
          <a:xfrm>
            <a:off x="4525296" y="4258037"/>
            <a:ext cx="3141411" cy="1501774"/>
            <a:chOff x="4452393" y="3784379"/>
            <a:chExt cx="3141411" cy="15017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49FD099-D71A-4D24-BCFB-F180627A0F89}"/>
                </a:ext>
              </a:extLst>
            </p:cNvPr>
            <p:cNvSpPr txBox="1"/>
            <p:nvPr/>
          </p:nvSpPr>
          <p:spPr>
            <a:xfrm>
              <a:off x="4452393" y="3784379"/>
              <a:ext cx="3141411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accent6"/>
                  </a:solidFill>
                </a:rPr>
                <a:t>Add Text</a:t>
              </a:r>
              <a:endParaRPr lang="ko-KR" altLang="en-US" sz="3200" b="1" dirty="0">
                <a:solidFill>
                  <a:schemeClr val="accent6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20ED0C3-4663-4530-B565-1720CE888C89}"/>
                </a:ext>
              </a:extLst>
            </p:cNvPr>
            <p:cNvSpPr txBox="1"/>
            <p:nvPr/>
          </p:nvSpPr>
          <p:spPr>
            <a:xfrm>
              <a:off x="4452393" y="4455156"/>
              <a:ext cx="31414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I hope and I believe that this Template will your Time, Money and Reputation.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19533DD-9AD5-456F-8E9E-D4AC36ADAE93}"/>
              </a:ext>
            </a:extLst>
          </p:cNvPr>
          <p:cNvGrpSpPr/>
          <p:nvPr/>
        </p:nvGrpSpPr>
        <p:grpSpPr>
          <a:xfrm>
            <a:off x="3988162" y="2395634"/>
            <a:ext cx="1410044" cy="863315"/>
            <a:chOff x="3233964" y="1954419"/>
            <a:chExt cx="1410044" cy="863315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A4FEACC-4703-4C95-8088-1921BDE33464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94161B7-1458-42DF-A7E9-AB4E97754D20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Simple PowerPoint Presentation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EC3E2A7-5E71-4C88-AF11-359C2162CA6F}"/>
              </a:ext>
            </a:extLst>
          </p:cNvPr>
          <p:cNvGrpSpPr/>
          <p:nvPr/>
        </p:nvGrpSpPr>
        <p:grpSpPr>
          <a:xfrm>
            <a:off x="6621086" y="2395634"/>
            <a:ext cx="1410044" cy="863315"/>
            <a:chOff x="3233964" y="1954419"/>
            <a:chExt cx="1410044" cy="863315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C90F617-1247-49F0-94D0-A912605CBAB0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0CA6F2C-A5F2-4C52-8012-94E08A6A5AE9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Simple PowerPoint Presentation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6C0E825-CE3B-40E4-8484-1C1DA5FC3518}"/>
              </a:ext>
            </a:extLst>
          </p:cNvPr>
          <p:cNvGrpSpPr/>
          <p:nvPr/>
        </p:nvGrpSpPr>
        <p:grpSpPr>
          <a:xfrm>
            <a:off x="9254010" y="2395634"/>
            <a:ext cx="1410044" cy="863315"/>
            <a:chOff x="3233964" y="1954419"/>
            <a:chExt cx="1410044" cy="863315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54F4CE6-E01F-4759-A1B3-3CBCEF1BBE08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8C72540-EC9A-4904-A414-BE1904A653E0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Simple PowerPoint Presentation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43B237C-D374-4A8F-AEDA-5DBB1D66D8B7}"/>
              </a:ext>
            </a:extLst>
          </p:cNvPr>
          <p:cNvGrpSpPr/>
          <p:nvPr/>
        </p:nvGrpSpPr>
        <p:grpSpPr>
          <a:xfrm>
            <a:off x="9254010" y="4830908"/>
            <a:ext cx="1410044" cy="863315"/>
            <a:chOff x="3233964" y="1954419"/>
            <a:chExt cx="1410044" cy="863315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A3F8EB6-CC70-4F08-A938-80193203FE2E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7A198D0-2D28-4B15-ABDE-0C84235EE925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Simple PowerPoint Presentation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BC0D8DAD-5718-4046-964F-A6D79188E7CA}"/>
              </a:ext>
            </a:extLst>
          </p:cNvPr>
          <p:cNvSpPr txBox="1"/>
          <p:nvPr/>
        </p:nvSpPr>
        <p:spPr>
          <a:xfrm>
            <a:off x="5035353" y="3224004"/>
            <a:ext cx="505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03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C00E7F1-DC91-48E1-BD3A-D6F970899723}"/>
              </a:ext>
            </a:extLst>
          </p:cNvPr>
          <p:cNvSpPr txBox="1"/>
          <p:nvPr/>
        </p:nvSpPr>
        <p:spPr>
          <a:xfrm>
            <a:off x="7671546" y="3224004"/>
            <a:ext cx="505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04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7761148-FAD0-47F8-AAD3-560A0F99D312}"/>
              </a:ext>
            </a:extLst>
          </p:cNvPr>
          <p:cNvSpPr txBox="1"/>
          <p:nvPr/>
        </p:nvSpPr>
        <p:spPr>
          <a:xfrm>
            <a:off x="10307738" y="3224004"/>
            <a:ext cx="505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05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A9E3A3E-7202-4CC6-A849-2F9A4D6ACE77}"/>
              </a:ext>
            </a:extLst>
          </p:cNvPr>
          <p:cNvSpPr txBox="1"/>
          <p:nvPr/>
        </p:nvSpPr>
        <p:spPr>
          <a:xfrm>
            <a:off x="10307738" y="5689780"/>
            <a:ext cx="505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06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5711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2965FDC8-A48C-42E7-A06A-9F892A030C1C}"/>
              </a:ext>
            </a:extLst>
          </p:cNvPr>
          <p:cNvSpPr txBox="1"/>
          <p:nvPr/>
        </p:nvSpPr>
        <p:spPr>
          <a:xfrm>
            <a:off x="3516250" y="5024609"/>
            <a:ext cx="51594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itchFamily="34" charset="0"/>
              </a:rPr>
              <a:t>JUST MUSIC 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latin typeface="Adobe Fan Heiti Std B" panose="020B0700000000000000" pitchFamily="34" charset="-128"/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0E2CF0-5288-44E1-9750-E4918BEBAE1B}"/>
              </a:ext>
            </a:extLst>
          </p:cNvPr>
          <p:cNvSpPr txBox="1"/>
          <p:nvPr/>
        </p:nvSpPr>
        <p:spPr>
          <a:xfrm>
            <a:off x="1109070" y="5894675"/>
            <a:ext cx="9973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AB4DAF-126C-4A8F-8A06-800A43FA6DE6}"/>
              </a:ext>
            </a:extLst>
          </p:cNvPr>
          <p:cNvSpPr txBox="1"/>
          <p:nvPr/>
        </p:nvSpPr>
        <p:spPr>
          <a:xfrm>
            <a:off x="4344768" y="4779243"/>
            <a:ext cx="3502464" cy="307777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PRESENTATION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4D6C9D-199C-423A-8D72-19B9AE71DC46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</p:sp>
    </p:spTree>
    <p:extLst>
      <p:ext uri="{BB962C8B-B14F-4D97-AF65-F5344CB8AC3E}">
        <p14:creationId xmlns:p14="http://schemas.microsoft.com/office/powerpoint/2010/main" val="11373058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sp>
        <p:nvSpPr>
          <p:cNvPr id="5" name="Pie 5">
            <a:extLst>
              <a:ext uri="{FF2B5EF4-FFF2-40B4-BE49-F238E27FC236}">
                <a16:creationId xmlns:a16="http://schemas.microsoft.com/office/drawing/2014/main" id="{32F31A41-6718-4993-A87F-3DBEF424F05E}"/>
              </a:ext>
            </a:extLst>
          </p:cNvPr>
          <p:cNvSpPr/>
          <p:nvPr/>
        </p:nvSpPr>
        <p:spPr>
          <a:xfrm rot="10800000">
            <a:off x="1768367" y="2410937"/>
            <a:ext cx="2736304" cy="2736304"/>
          </a:xfrm>
          <a:prstGeom prst="pie">
            <a:avLst>
              <a:gd name="adj1" fmla="val 12522464"/>
              <a:gd name="adj2" fmla="val 15508561"/>
            </a:avLst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Pie 3">
            <a:extLst>
              <a:ext uri="{FF2B5EF4-FFF2-40B4-BE49-F238E27FC236}">
                <a16:creationId xmlns:a16="http://schemas.microsoft.com/office/drawing/2014/main" id="{9991ADA4-2944-4C19-B895-A09CB32C47A1}"/>
              </a:ext>
            </a:extLst>
          </p:cNvPr>
          <p:cNvSpPr/>
          <p:nvPr/>
        </p:nvSpPr>
        <p:spPr>
          <a:xfrm>
            <a:off x="1768366" y="2410937"/>
            <a:ext cx="2736304" cy="2736304"/>
          </a:xfrm>
          <a:prstGeom prst="pie">
            <a:avLst>
              <a:gd name="adj1" fmla="val 10783185"/>
              <a:gd name="adj2" fmla="val 17767367"/>
            </a:avLst>
          </a:prstGeom>
          <a:solidFill>
            <a:schemeClr val="accent2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E9EE27D-65E8-4C63-A875-1B7FFA96DBF3}"/>
              </a:ext>
            </a:extLst>
          </p:cNvPr>
          <p:cNvSpPr/>
          <p:nvPr/>
        </p:nvSpPr>
        <p:spPr>
          <a:xfrm>
            <a:off x="2200414" y="2833878"/>
            <a:ext cx="1872208" cy="1872208"/>
          </a:xfrm>
          <a:prstGeom prst="ellipse">
            <a:avLst/>
          </a:prstGeom>
          <a:solidFill>
            <a:schemeClr val="accent2"/>
          </a:solidFill>
          <a:ln w="13652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EB32DB-BB33-419B-9288-D2DBFBA32F01}"/>
              </a:ext>
            </a:extLst>
          </p:cNvPr>
          <p:cNvSpPr txBox="1"/>
          <p:nvPr/>
        </p:nvSpPr>
        <p:spPr>
          <a:xfrm rot="19593018">
            <a:off x="1685756" y="2445870"/>
            <a:ext cx="1656185" cy="743934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0734286"/>
              </a:avLst>
            </a:prstTxWarp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Contents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70A8A9-4D3C-4116-B82E-5353154C60BD}"/>
              </a:ext>
            </a:extLst>
          </p:cNvPr>
          <p:cNvSpPr txBox="1"/>
          <p:nvPr/>
        </p:nvSpPr>
        <p:spPr>
          <a:xfrm>
            <a:off x="2432926" y="3790072"/>
            <a:ext cx="1407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Contents Title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AC03AA36-1CB2-4B19-AF34-09A856F8D58B}"/>
              </a:ext>
            </a:extLst>
          </p:cNvPr>
          <p:cNvCxnSpPr/>
          <p:nvPr/>
        </p:nvCxnSpPr>
        <p:spPr>
          <a:xfrm>
            <a:off x="3494760" y="2547816"/>
            <a:ext cx="936104" cy="232732"/>
          </a:xfrm>
          <a:prstGeom prst="bentConnector3">
            <a:avLst>
              <a:gd name="adj1" fmla="val 99858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069EF2B-0202-4E7E-A897-D8BCFA8585CD}"/>
              </a:ext>
            </a:extLst>
          </p:cNvPr>
          <p:cNvSpPr txBox="1"/>
          <p:nvPr/>
        </p:nvSpPr>
        <p:spPr>
          <a:xfrm>
            <a:off x="691247" y="5400554"/>
            <a:ext cx="49061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I hope and I believe that this Template will your Time, Money and Reputation. 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simply impress your audience.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3E382C-2769-4CC8-A19B-970758B8283A}"/>
              </a:ext>
            </a:extLst>
          </p:cNvPr>
          <p:cNvGrpSpPr/>
          <p:nvPr/>
        </p:nvGrpSpPr>
        <p:grpSpPr>
          <a:xfrm>
            <a:off x="4519624" y="2449897"/>
            <a:ext cx="1400519" cy="672968"/>
            <a:chOff x="3243489" y="1963944"/>
            <a:chExt cx="1400519" cy="67296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A33DDCB-5CAC-45D3-9964-85E958DD87B4}"/>
                </a:ext>
              </a:extLst>
            </p:cNvPr>
            <p:cNvSpPr txBox="1"/>
            <p:nvPr/>
          </p:nvSpPr>
          <p:spPr>
            <a:xfrm>
              <a:off x="3243489" y="1963944"/>
              <a:ext cx="14005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48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%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58F911A-24E4-4E0B-B31E-6192C3146BCD}"/>
                </a:ext>
              </a:extLst>
            </p:cNvPr>
            <p:cNvSpPr txBox="1"/>
            <p:nvPr/>
          </p:nvSpPr>
          <p:spPr>
            <a:xfrm>
              <a:off x="3243489" y="2329135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15" name="Elbow Connector 16">
            <a:extLst>
              <a:ext uri="{FF2B5EF4-FFF2-40B4-BE49-F238E27FC236}">
                <a16:creationId xmlns:a16="http://schemas.microsoft.com/office/drawing/2014/main" id="{D27EB65C-60CD-47D6-B496-3CD3A11CE0D0}"/>
              </a:ext>
            </a:extLst>
          </p:cNvPr>
          <p:cNvCxnSpPr>
            <a:cxnSpLocks/>
          </p:cNvCxnSpPr>
          <p:nvPr/>
        </p:nvCxnSpPr>
        <p:spPr>
          <a:xfrm flipV="1">
            <a:off x="4122991" y="4284582"/>
            <a:ext cx="550536" cy="226015"/>
          </a:xfrm>
          <a:prstGeom prst="bentConnector3">
            <a:avLst>
              <a:gd name="adj1" fmla="val 1556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52E165-0D47-45C7-AC73-8FBA2F932076}"/>
              </a:ext>
            </a:extLst>
          </p:cNvPr>
          <p:cNvGrpSpPr/>
          <p:nvPr/>
        </p:nvGrpSpPr>
        <p:grpSpPr>
          <a:xfrm>
            <a:off x="4760852" y="3956280"/>
            <a:ext cx="1422991" cy="672968"/>
            <a:chOff x="3243489" y="1963944"/>
            <a:chExt cx="1422991" cy="67296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44D9ADF-39BB-4FB4-9C8F-F6BC0ED82ACE}"/>
                </a:ext>
              </a:extLst>
            </p:cNvPr>
            <p:cNvSpPr txBox="1"/>
            <p:nvPr/>
          </p:nvSpPr>
          <p:spPr>
            <a:xfrm>
              <a:off x="3243489" y="1963944"/>
              <a:ext cx="12789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23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%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7F07F1A-849E-471F-BCBB-745DB8A7F080}"/>
                </a:ext>
              </a:extLst>
            </p:cNvPr>
            <p:cNvSpPr txBox="1"/>
            <p:nvPr/>
          </p:nvSpPr>
          <p:spPr>
            <a:xfrm>
              <a:off x="3243489" y="2329135"/>
              <a:ext cx="14229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9" name="Pie 28">
            <a:extLst>
              <a:ext uri="{FF2B5EF4-FFF2-40B4-BE49-F238E27FC236}">
                <a16:creationId xmlns:a16="http://schemas.microsoft.com/office/drawing/2014/main" id="{0BAE1258-5A1B-41D9-9CC8-86269DA0E5BC}"/>
              </a:ext>
            </a:extLst>
          </p:cNvPr>
          <p:cNvSpPr/>
          <p:nvPr/>
        </p:nvSpPr>
        <p:spPr>
          <a:xfrm rot="10800000">
            <a:off x="7679149" y="2410937"/>
            <a:ext cx="2736304" cy="2736304"/>
          </a:xfrm>
          <a:prstGeom prst="pie">
            <a:avLst>
              <a:gd name="adj1" fmla="val 14866106"/>
              <a:gd name="adj2" fmla="val 19552369"/>
            </a:avLst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Pie 29">
            <a:extLst>
              <a:ext uri="{FF2B5EF4-FFF2-40B4-BE49-F238E27FC236}">
                <a16:creationId xmlns:a16="http://schemas.microsoft.com/office/drawing/2014/main" id="{157D6AED-24B2-4A32-817F-50B7D0B12BD1}"/>
              </a:ext>
            </a:extLst>
          </p:cNvPr>
          <p:cNvSpPr/>
          <p:nvPr/>
        </p:nvSpPr>
        <p:spPr>
          <a:xfrm>
            <a:off x="7679149" y="2410937"/>
            <a:ext cx="2736304" cy="2736304"/>
          </a:xfrm>
          <a:prstGeom prst="pie">
            <a:avLst>
              <a:gd name="adj1" fmla="val 12531982"/>
              <a:gd name="adj2" fmla="val 17767367"/>
            </a:avLst>
          </a:prstGeom>
          <a:solidFill>
            <a:schemeClr val="accent3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0FECD5A-D682-4405-883C-BC9DF3A4F1A3}"/>
              </a:ext>
            </a:extLst>
          </p:cNvPr>
          <p:cNvSpPr/>
          <p:nvPr/>
        </p:nvSpPr>
        <p:spPr>
          <a:xfrm>
            <a:off x="8111197" y="2842985"/>
            <a:ext cx="1872208" cy="1872208"/>
          </a:xfrm>
          <a:prstGeom prst="ellipse">
            <a:avLst/>
          </a:prstGeom>
          <a:solidFill>
            <a:schemeClr val="accent3"/>
          </a:solidFill>
          <a:ln w="13652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D1FBC0-AF3C-439F-9ADF-B434BC3E792D}"/>
              </a:ext>
            </a:extLst>
          </p:cNvPr>
          <p:cNvSpPr txBox="1"/>
          <p:nvPr/>
        </p:nvSpPr>
        <p:spPr>
          <a:xfrm rot="20421032">
            <a:off x="7836404" y="2346044"/>
            <a:ext cx="1656185" cy="743934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0734286"/>
              </a:avLst>
            </a:prstTxWarp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Contents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C1FEB0-9917-4374-A0BB-0AA8F87066C8}"/>
              </a:ext>
            </a:extLst>
          </p:cNvPr>
          <p:cNvSpPr txBox="1"/>
          <p:nvPr/>
        </p:nvSpPr>
        <p:spPr>
          <a:xfrm>
            <a:off x="8343709" y="3799178"/>
            <a:ext cx="1407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Contents Title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24" name="Elbow Connector 33">
            <a:extLst>
              <a:ext uri="{FF2B5EF4-FFF2-40B4-BE49-F238E27FC236}">
                <a16:creationId xmlns:a16="http://schemas.microsoft.com/office/drawing/2014/main" id="{D94A352C-2392-4F2F-B262-A2F5C18E108B}"/>
              </a:ext>
            </a:extLst>
          </p:cNvPr>
          <p:cNvCxnSpPr/>
          <p:nvPr/>
        </p:nvCxnSpPr>
        <p:spPr>
          <a:xfrm rot="10800000">
            <a:off x="7240633" y="2410937"/>
            <a:ext cx="870567" cy="676476"/>
          </a:xfrm>
          <a:prstGeom prst="bentConnector3">
            <a:avLst>
              <a:gd name="adj1" fmla="val 70788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50469D1-FECB-4B64-8A81-72EC2176D75B}"/>
              </a:ext>
            </a:extLst>
          </p:cNvPr>
          <p:cNvSpPr txBox="1"/>
          <p:nvPr/>
        </p:nvSpPr>
        <p:spPr>
          <a:xfrm>
            <a:off x="6594646" y="5400554"/>
            <a:ext cx="49061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I hope and I believe that this Template will your Time, Money and Reputation. 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simply impress your audience.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05A62A7-19E7-40E9-8E6F-EA2A10949169}"/>
              </a:ext>
            </a:extLst>
          </p:cNvPr>
          <p:cNvGrpSpPr/>
          <p:nvPr/>
        </p:nvGrpSpPr>
        <p:grpSpPr>
          <a:xfrm>
            <a:off x="5808793" y="2078880"/>
            <a:ext cx="1356316" cy="672968"/>
            <a:chOff x="3204187" y="1963944"/>
            <a:chExt cx="1356316" cy="67296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4F00371-9A53-465D-8C67-E63FEC49039E}"/>
                </a:ext>
              </a:extLst>
            </p:cNvPr>
            <p:cNvSpPr txBox="1"/>
            <p:nvPr/>
          </p:nvSpPr>
          <p:spPr>
            <a:xfrm>
              <a:off x="3243489" y="1963944"/>
              <a:ext cx="13170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38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%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1E0C982-FF5F-4077-AB92-0AD060E0E0E0}"/>
                </a:ext>
              </a:extLst>
            </p:cNvPr>
            <p:cNvSpPr txBox="1"/>
            <p:nvPr/>
          </p:nvSpPr>
          <p:spPr>
            <a:xfrm>
              <a:off x="3204187" y="2329135"/>
              <a:ext cx="13563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29" name="Elbow Connector 38">
            <a:extLst>
              <a:ext uri="{FF2B5EF4-FFF2-40B4-BE49-F238E27FC236}">
                <a16:creationId xmlns:a16="http://schemas.microsoft.com/office/drawing/2014/main" id="{E8AF3AE1-51D7-4CB3-8843-B9460F7F9218}"/>
              </a:ext>
            </a:extLst>
          </p:cNvPr>
          <p:cNvCxnSpPr/>
          <p:nvPr/>
        </p:nvCxnSpPr>
        <p:spPr>
          <a:xfrm rot="10800000" flipV="1">
            <a:off x="7396270" y="4548421"/>
            <a:ext cx="726551" cy="358677"/>
          </a:xfrm>
          <a:prstGeom prst="bentConnector3">
            <a:avLst>
              <a:gd name="adj1" fmla="val 101129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5C95D59-5F70-4DE8-8263-D034A42552E6}"/>
              </a:ext>
            </a:extLst>
          </p:cNvPr>
          <p:cNvGrpSpPr/>
          <p:nvPr/>
        </p:nvGrpSpPr>
        <p:grpSpPr>
          <a:xfrm>
            <a:off x="5936016" y="4574796"/>
            <a:ext cx="1392536" cy="672968"/>
            <a:chOff x="3118431" y="1963944"/>
            <a:chExt cx="1392536" cy="67296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0DE690F-F240-4AD4-BA54-C7E8F0CA9405}"/>
                </a:ext>
              </a:extLst>
            </p:cNvPr>
            <p:cNvSpPr txBox="1"/>
            <p:nvPr/>
          </p:nvSpPr>
          <p:spPr>
            <a:xfrm>
              <a:off x="3243489" y="1963944"/>
              <a:ext cx="12674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23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%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CB560AD-6645-4666-8E6C-EE36874A57C3}"/>
                </a:ext>
              </a:extLst>
            </p:cNvPr>
            <p:cNvSpPr txBox="1"/>
            <p:nvPr/>
          </p:nvSpPr>
          <p:spPr>
            <a:xfrm>
              <a:off x="3118431" y="2329135"/>
              <a:ext cx="13925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3" name="Rounded Rectangle 27">
            <a:extLst>
              <a:ext uri="{FF2B5EF4-FFF2-40B4-BE49-F238E27FC236}">
                <a16:creationId xmlns:a16="http://schemas.microsoft.com/office/drawing/2014/main" id="{05057024-2310-4197-8CA9-9FF9C33AA238}"/>
              </a:ext>
            </a:extLst>
          </p:cNvPr>
          <p:cNvSpPr/>
          <p:nvPr/>
        </p:nvSpPr>
        <p:spPr>
          <a:xfrm>
            <a:off x="2868692" y="3291278"/>
            <a:ext cx="508643" cy="390707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Rounded Rectangle 7">
            <a:extLst>
              <a:ext uri="{FF2B5EF4-FFF2-40B4-BE49-F238E27FC236}">
                <a16:creationId xmlns:a16="http://schemas.microsoft.com/office/drawing/2014/main" id="{3E1F9CF8-24E3-443D-B960-F8A05873498F}"/>
              </a:ext>
            </a:extLst>
          </p:cNvPr>
          <p:cNvSpPr/>
          <p:nvPr/>
        </p:nvSpPr>
        <p:spPr>
          <a:xfrm>
            <a:off x="8765939" y="3235706"/>
            <a:ext cx="517131" cy="44627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9109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8915B5A-90EE-41AC-B3F4-0F1E73154ADD}"/>
              </a:ext>
            </a:extLst>
          </p:cNvPr>
          <p:cNvCxnSpPr>
            <a:cxnSpLocks/>
          </p:cNvCxnSpPr>
          <p:nvPr/>
        </p:nvCxnSpPr>
        <p:spPr>
          <a:xfrm>
            <a:off x="931985" y="5465136"/>
            <a:ext cx="10383715" cy="0"/>
          </a:xfrm>
          <a:prstGeom prst="lin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dirty="0"/>
              <a:t>Timeline Style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A6FAEC9-897B-4479-96DD-E447C34697FC}"/>
              </a:ext>
            </a:extLst>
          </p:cNvPr>
          <p:cNvGrpSpPr/>
          <p:nvPr/>
        </p:nvGrpSpPr>
        <p:grpSpPr>
          <a:xfrm>
            <a:off x="977325" y="5242078"/>
            <a:ext cx="1096955" cy="890861"/>
            <a:chOff x="959741" y="5088742"/>
            <a:chExt cx="1096955" cy="89086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76CCD9A-58D3-4D06-829C-B7D171F708F6}"/>
                </a:ext>
              </a:extLst>
            </p:cNvPr>
            <p:cNvSpPr/>
            <p:nvPr/>
          </p:nvSpPr>
          <p:spPr>
            <a:xfrm rot="18900000">
              <a:off x="1292194" y="5088742"/>
              <a:ext cx="432048" cy="43204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6D10D2C-3AFB-43C5-B4D4-249D6BE82F18}"/>
                </a:ext>
              </a:extLst>
            </p:cNvPr>
            <p:cNvSpPr txBox="1"/>
            <p:nvPr/>
          </p:nvSpPr>
          <p:spPr>
            <a:xfrm>
              <a:off x="959741" y="5610271"/>
              <a:ext cx="1096955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2016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93A1F6-98B6-4E96-9C0B-9545F523D636}"/>
                </a:ext>
              </a:extLst>
            </p:cNvPr>
            <p:cNvSpPr/>
            <p:nvPr/>
          </p:nvSpPr>
          <p:spPr>
            <a:xfrm>
              <a:off x="1405693" y="5204158"/>
              <a:ext cx="201216" cy="2012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6E65E9E-618C-4AFA-81A3-5E2767BB9B2E}"/>
              </a:ext>
            </a:extLst>
          </p:cNvPr>
          <p:cNvGrpSpPr/>
          <p:nvPr/>
        </p:nvGrpSpPr>
        <p:grpSpPr>
          <a:xfrm>
            <a:off x="2816538" y="5242078"/>
            <a:ext cx="1096955" cy="890861"/>
            <a:chOff x="2798954" y="5088742"/>
            <a:chExt cx="1096955" cy="89086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D57A062-6682-431A-93B5-D9832AE26997}"/>
                </a:ext>
              </a:extLst>
            </p:cNvPr>
            <p:cNvSpPr/>
            <p:nvPr/>
          </p:nvSpPr>
          <p:spPr>
            <a:xfrm rot="18900000">
              <a:off x="3131407" y="5088742"/>
              <a:ext cx="432048" cy="4320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A7ACA83-314E-4279-9482-3740BA0C25A7}"/>
                </a:ext>
              </a:extLst>
            </p:cNvPr>
            <p:cNvSpPr txBox="1"/>
            <p:nvPr/>
          </p:nvSpPr>
          <p:spPr>
            <a:xfrm>
              <a:off x="2798954" y="5610271"/>
              <a:ext cx="1096955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2017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73F211E-D3CE-4775-BCD5-E9303C4CDC49}"/>
                </a:ext>
              </a:extLst>
            </p:cNvPr>
            <p:cNvSpPr/>
            <p:nvPr/>
          </p:nvSpPr>
          <p:spPr>
            <a:xfrm>
              <a:off x="3244906" y="5204158"/>
              <a:ext cx="201216" cy="2012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004DD44-1D47-46F5-95AB-8AFC3FDDD051}"/>
              </a:ext>
            </a:extLst>
          </p:cNvPr>
          <p:cNvGrpSpPr/>
          <p:nvPr/>
        </p:nvGrpSpPr>
        <p:grpSpPr>
          <a:xfrm>
            <a:off x="4655751" y="5242078"/>
            <a:ext cx="1096955" cy="890861"/>
            <a:chOff x="4638167" y="5088742"/>
            <a:chExt cx="1096955" cy="89086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8BBABA3-135F-4B49-8D4E-4ACFF99E7E9A}"/>
                </a:ext>
              </a:extLst>
            </p:cNvPr>
            <p:cNvSpPr/>
            <p:nvPr/>
          </p:nvSpPr>
          <p:spPr>
            <a:xfrm rot="18900000">
              <a:off x="4970620" y="5088742"/>
              <a:ext cx="432048" cy="43204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36CECB2-A752-4951-89F8-75B9117D681D}"/>
                </a:ext>
              </a:extLst>
            </p:cNvPr>
            <p:cNvSpPr txBox="1"/>
            <p:nvPr/>
          </p:nvSpPr>
          <p:spPr>
            <a:xfrm>
              <a:off x="4638167" y="5610271"/>
              <a:ext cx="1096955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2018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2B3D2F2-D7A6-4653-8570-949C2FE5B0A9}"/>
                </a:ext>
              </a:extLst>
            </p:cNvPr>
            <p:cNvSpPr/>
            <p:nvPr/>
          </p:nvSpPr>
          <p:spPr>
            <a:xfrm>
              <a:off x="5084119" y="5204158"/>
              <a:ext cx="201216" cy="2012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73C2A94-399F-4140-AB64-699E19A327AF}"/>
              </a:ext>
            </a:extLst>
          </p:cNvPr>
          <p:cNvGrpSpPr/>
          <p:nvPr/>
        </p:nvGrpSpPr>
        <p:grpSpPr>
          <a:xfrm>
            <a:off x="6494964" y="5242078"/>
            <a:ext cx="1096955" cy="890861"/>
            <a:chOff x="6477380" y="5088742"/>
            <a:chExt cx="1096955" cy="89086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55DEE31-2E8D-4F0C-A32C-FE30B8C4DEEB}"/>
                </a:ext>
              </a:extLst>
            </p:cNvPr>
            <p:cNvSpPr/>
            <p:nvPr/>
          </p:nvSpPr>
          <p:spPr>
            <a:xfrm rot="18900000">
              <a:off x="6809833" y="5088742"/>
              <a:ext cx="432048" cy="43204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C09BAA1-FF47-4E06-B9C5-8B71419690F9}"/>
                </a:ext>
              </a:extLst>
            </p:cNvPr>
            <p:cNvSpPr txBox="1"/>
            <p:nvPr/>
          </p:nvSpPr>
          <p:spPr>
            <a:xfrm>
              <a:off x="6477380" y="5610271"/>
              <a:ext cx="1096955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2019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6F6344F-9773-4028-A6E4-45CA449777E5}"/>
                </a:ext>
              </a:extLst>
            </p:cNvPr>
            <p:cNvSpPr/>
            <p:nvPr/>
          </p:nvSpPr>
          <p:spPr>
            <a:xfrm>
              <a:off x="6923332" y="5204158"/>
              <a:ext cx="201216" cy="2012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CA3E238-4647-499B-9C9F-E75B4E4A5A76}"/>
              </a:ext>
            </a:extLst>
          </p:cNvPr>
          <p:cNvGrpSpPr/>
          <p:nvPr/>
        </p:nvGrpSpPr>
        <p:grpSpPr>
          <a:xfrm>
            <a:off x="8334177" y="5242078"/>
            <a:ext cx="1096955" cy="890861"/>
            <a:chOff x="8316593" y="5088742"/>
            <a:chExt cx="1096955" cy="890861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6C71E85-6A49-4EFC-BAB6-97ED8FBF8511}"/>
                </a:ext>
              </a:extLst>
            </p:cNvPr>
            <p:cNvSpPr/>
            <p:nvPr/>
          </p:nvSpPr>
          <p:spPr>
            <a:xfrm rot="18900000">
              <a:off x="8649046" y="5088742"/>
              <a:ext cx="432048" cy="43204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D786CA2-4546-4170-8CD5-4DF15617414A}"/>
                </a:ext>
              </a:extLst>
            </p:cNvPr>
            <p:cNvSpPr txBox="1"/>
            <p:nvPr/>
          </p:nvSpPr>
          <p:spPr>
            <a:xfrm>
              <a:off x="8316593" y="5610271"/>
              <a:ext cx="1096955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2020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EA610CC-15E6-46B0-AF8F-41B73212AEA8}"/>
                </a:ext>
              </a:extLst>
            </p:cNvPr>
            <p:cNvSpPr/>
            <p:nvPr/>
          </p:nvSpPr>
          <p:spPr>
            <a:xfrm>
              <a:off x="8762545" y="5204158"/>
              <a:ext cx="201216" cy="2012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8" name="Rounded Rectangle 51">
            <a:extLst>
              <a:ext uri="{FF2B5EF4-FFF2-40B4-BE49-F238E27FC236}">
                <a16:creationId xmlns:a16="http://schemas.microsoft.com/office/drawing/2014/main" id="{792BD186-3395-4AA7-862A-27FE6248D28C}"/>
              </a:ext>
            </a:extLst>
          </p:cNvPr>
          <p:cNvSpPr/>
          <p:nvPr/>
        </p:nvSpPr>
        <p:spPr>
          <a:xfrm>
            <a:off x="1515791" y="4577494"/>
            <a:ext cx="2160000" cy="108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9" name="Rounded Rectangle 52">
            <a:extLst>
              <a:ext uri="{FF2B5EF4-FFF2-40B4-BE49-F238E27FC236}">
                <a16:creationId xmlns:a16="http://schemas.microsoft.com/office/drawing/2014/main" id="{80389A6F-E77A-4610-BEBF-57362B1A7B34}"/>
              </a:ext>
            </a:extLst>
          </p:cNvPr>
          <p:cNvSpPr/>
          <p:nvPr/>
        </p:nvSpPr>
        <p:spPr>
          <a:xfrm>
            <a:off x="3357507" y="4379472"/>
            <a:ext cx="2160000" cy="108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0" name="Rounded Rectangle 53">
            <a:extLst>
              <a:ext uri="{FF2B5EF4-FFF2-40B4-BE49-F238E27FC236}">
                <a16:creationId xmlns:a16="http://schemas.microsoft.com/office/drawing/2014/main" id="{6B87A671-286D-431D-8234-9C8EC5CED4ED}"/>
              </a:ext>
            </a:extLst>
          </p:cNvPr>
          <p:cNvSpPr/>
          <p:nvPr/>
        </p:nvSpPr>
        <p:spPr>
          <a:xfrm>
            <a:off x="5199223" y="4181450"/>
            <a:ext cx="2160000" cy="108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1" name="Rounded Rectangle 54">
            <a:extLst>
              <a:ext uri="{FF2B5EF4-FFF2-40B4-BE49-F238E27FC236}">
                <a16:creationId xmlns:a16="http://schemas.microsoft.com/office/drawing/2014/main" id="{49CF5290-3CDA-4960-8C3B-226BFBEDF67F}"/>
              </a:ext>
            </a:extLst>
          </p:cNvPr>
          <p:cNvSpPr/>
          <p:nvPr/>
        </p:nvSpPr>
        <p:spPr>
          <a:xfrm>
            <a:off x="7040939" y="3958090"/>
            <a:ext cx="2160000" cy="1080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2" name="Rounded Rectangle 55">
            <a:extLst>
              <a:ext uri="{FF2B5EF4-FFF2-40B4-BE49-F238E27FC236}">
                <a16:creationId xmlns:a16="http://schemas.microsoft.com/office/drawing/2014/main" id="{CD5FD09C-7673-4658-9653-ABE9828CF66A}"/>
              </a:ext>
            </a:extLst>
          </p:cNvPr>
          <p:cNvSpPr/>
          <p:nvPr/>
        </p:nvSpPr>
        <p:spPr>
          <a:xfrm>
            <a:off x="8882655" y="3785406"/>
            <a:ext cx="2160000" cy="1080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0DEA04B-C399-4C9B-9273-AC3DD123CAD2}"/>
              </a:ext>
            </a:extLst>
          </p:cNvPr>
          <p:cNvGrpSpPr/>
          <p:nvPr/>
        </p:nvGrpSpPr>
        <p:grpSpPr>
          <a:xfrm>
            <a:off x="1602888" y="2795287"/>
            <a:ext cx="1607390" cy="1446550"/>
            <a:chOff x="1704484" y="1766707"/>
            <a:chExt cx="1038452" cy="144655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F7C1E92-23F5-4848-82A0-E6792BF99505}"/>
                </a:ext>
              </a:extLst>
            </p:cNvPr>
            <p:cNvSpPr txBox="1"/>
            <p:nvPr/>
          </p:nvSpPr>
          <p:spPr>
            <a:xfrm>
              <a:off x="1724504" y="2012928"/>
              <a:ext cx="101843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F6ACBC8-E163-4955-8BB9-B9EC59ACAB59}"/>
                </a:ext>
              </a:extLst>
            </p:cNvPr>
            <p:cNvSpPr txBox="1"/>
            <p:nvPr/>
          </p:nvSpPr>
          <p:spPr>
            <a:xfrm>
              <a:off x="1704484" y="1766707"/>
              <a:ext cx="1023846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FD4FCE1-82AE-449A-AF27-BF89B6C6BD2A}"/>
              </a:ext>
            </a:extLst>
          </p:cNvPr>
          <p:cNvCxnSpPr>
            <a:cxnSpLocks/>
          </p:cNvCxnSpPr>
          <p:nvPr/>
        </p:nvCxnSpPr>
        <p:spPr>
          <a:xfrm>
            <a:off x="1515792" y="2852458"/>
            <a:ext cx="10011" cy="1513622"/>
          </a:xfrm>
          <a:prstGeom prst="line">
            <a:avLst/>
          </a:prstGeom>
          <a:ln w="19050">
            <a:solidFill>
              <a:schemeClr val="accent1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0B2A739-59C4-4507-9576-E85E8677DF77}"/>
              </a:ext>
            </a:extLst>
          </p:cNvPr>
          <p:cNvGrpSpPr/>
          <p:nvPr/>
        </p:nvGrpSpPr>
        <p:grpSpPr>
          <a:xfrm>
            <a:off x="3444604" y="2594121"/>
            <a:ext cx="1607390" cy="1446550"/>
            <a:chOff x="1704484" y="1766707"/>
            <a:chExt cx="1038452" cy="1446550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6B47113-0B87-449E-8543-B513F8191188}"/>
                </a:ext>
              </a:extLst>
            </p:cNvPr>
            <p:cNvSpPr txBox="1"/>
            <p:nvPr/>
          </p:nvSpPr>
          <p:spPr>
            <a:xfrm>
              <a:off x="1724504" y="2012928"/>
              <a:ext cx="101843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39C1DE0-DB89-4429-BB66-A025075D273F}"/>
                </a:ext>
              </a:extLst>
            </p:cNvPr>
            <p:cNvSpPr txBox="1"/>
            <p:nvPr/>
          </p:nvSpPr>
          <p:spPr>
            <a:xfrm>
              <a:off x="1704484" y="1766707"/>
              <a:ext cx="1023846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676CD9B-003A-4590-9E17-3A675241AC52}"/>
              </a:ext>
            </a:extLst>
          </p:cNvPr>
          <p:cNvCxnSpPr/>
          <p:nvPr/>
        </p:nvCxnSpPr>
        <p:spPr>
          <a:xfrm>
            <a:off x="3357508" y="2655690"/>
            <a:ext cx="10011" cy="1513622"/>
          </a:xfrm>
          <a:prstGeom prst="line">
            <a:avLst/>
          </a:prstGeom>
          <a:ln w="19050">
            <a:solidFill>
              <a:schemeClr val="accent2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2D902D8-F8E0-4526-847F-279669FCF023}"/>
              </a:ext>
            </a:extLst>
          </p:cNvPr>
          <p:cNvGrpSpPr/>
          <p:nvPr/>
        </p:nvGrpSpPr>
        <p:grpSpPr>
          <a:xfrm>
            <a:off x="5286320" y="2392955"/>
            <a:ext cx="1607390" cy="1446550"/>
            <a:chOff x="1704484" y="1766707"/>
            <a:chExt cx="1038452" cy="144655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344A4E2-B9C6-4473-8829-C54019450E75}"/>
                </a:ext>
              </a:extLst>
            </p:cNvPr>
            <p:cNvSpPr txBox="1"/>
            <p:nvPr/>
          </p:nvSpPr>
          <p:spPr>
            <a:xfrm>
              <a:off x="1724504" y="2012928"/>
              <a:ext cx="101843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C87C6B6-F977-4457-A775-F2D76149C3A2}"/>
                </a:ext>
              </a:extLst>
            </p:cNvPr>
            <p:cNvSpPr txBox="1"/>
            <p:nvPr/>
          </p:nvSpPr>
          <p:spPr>
            <a:xfrm>
              <a:off x="1704484" y="1766707"/>
              <a:ext cx="1023846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FBD076F-2BD4-4ED1-BC71-6E56FD3C0722}"/>
              </a:ext>
            </a:extLst>
          </p:cNvPr>
          <p:cNvCxnSpPr/>
          <p:nvPr/>
        </p:nvCxnSpPr>
        <p:spPr>
          <a:xfrm>
            <a:off x="5199224" y="2458918"/>
            <a:ext cx="10011" cy="1513622"/>
          </a:xfrm>
          <a:prstGeom prst="line">
            <a:avLst/>
          </a:prstGeom>
          <a:ln w="19050">
            <a:solidFill>
              <a:schemeClr val="accent3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A44E5D6-DCF0-44D6-B1CF-6B943B6CD90F}"/>
              </a:ext>
            </a:extLst>
          </p:cNvPr>
          <p:cNvGrpSpPr/>
          <p:nvPr/>
        </p:nvGrpSpPr>
        <p:grpSpPr>
          <a:xfrm>
            <a:off x="7128036" y="2191789"/>
            <a:ext cx="1607390" cy="1446550"/>
            <a:chOff x="1704484" y="1766707"/>
            <a:chExt cx="1038452" cy="144655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C545084-3CA7-4F15-BD41-A89A743B240F}"/>
                </a:ext>
              </a:extLst>
            </p:cNvPr>
            <p:cNvSpPr txBox="1"/>
            <p:nvPr/>
          </p:nvSpPr>
          <p:spPr>
            <a:xfrm>
              <a:off x="1724504" y="2012928"/>
              <a:ext cx="101843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0165FD9-F21F-4986-85BC-579290617292}"/>
                </a:ext>
              </a:extLst>
            </p:cNvPr>
            <p:cNvSpPr txBox="1"/>
            <p:nvPr/>
          </p:nvSpPr>
          <p:spPr>
            <a:xfrm>
              <a:off x="1704484" y="1766707"/>
              <a:ext cx="1023846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39EE6EF-5140-4884-8F9A-2E7ABD46472F}"/>
              </a:ext>
            </a:extLst>
          </p:cNvPr>
          <p:cNvCxnSpPr/>
          <p:nvPr/>
        </p:nvCxnSpPr>
        <p:spPr>
          <a:xfrm>
            <a:off x="7040940" y="2262148"/>
            <a:ext cx="10011" cy="1513622"/>
          </a:xfrm>
          <a:prstGeom prst="line">
            <a:avLst/>
          </a:prstGeom>
          <a:ln w="19050">
            <a:solidFill>
              <a:schemeClr val="accent4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74B6A65-280F-43B2-AFB1-CB0E2C1D813C}"/>
              </a:ext>
            </a:extLst>
          </p:cNvPr>
          <p:cNvGrpSpPr/>
          <p:nvPr/>
        </p:nvGrpSpPr>
        <p:grpSpPr>
          <a:xfrm>
            <a:off x="8969752" y="1990623"/>
            <a:ext cx="1607390" cy="1446550"/>
            <a:chOff x="1704484" y="1766707"/>
            <a:chExt cx="1038452" cy="1446550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249A113-FE18-44F2-9EB4-98FCCBE1C1C4}"/>
                </a:ext>
              </a:extLst>
            </p:cNvPr>
            <p:cNvSpPr txBox="1"/>
            <p:nvPr/>
          </p:nvSpPr>
          <p:spPr>
            <a:xfrm>
              <a:off x="1724504" y="2012928"/>
              <a:ext cx="101843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DB94189-5FD8-4F5E-9CE0-C993EB0509A0}"/>
                </a:ext>
              </a:extLst>
            </p:cNvPr>
            <p:cNvSpPr txBox="1"/>
            <p:nvPr/>
          </p:nvSpPr>
          <p:spPr>
            <a:xfrm>
              <a:off x="1704484" y="1766707"/>
              <a:ext cx="1023846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EA9C6C6-4514-423B-BB53-45883A574380}"/>
              </a:ext>
            </a:extLst>
          </p:cNvPr>
          <p:cNvCxnSpPr/>
          <p:nvPr/>
        </p:nvCxnSpPr>
        <p:spPr>
          <a:xfrm>
            <a:off x="8882656" y="2065376"/>
            <a:ext cx="10011" cy="1513622"/>
          </a:xfrm>
          <a:prstGeom prst="line">
            <a:avLst/>
          </a:prstGeom>
          <a:ln w="19050">
            <a:solidFill>
              <a:schemeClr val="accent6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629F204-3A85-4B27-BD36-3C022301F91A}"/>
              </a:ext>
            </a:extLst>
          </p:cNvPr>
          <p:cNvGrpSpPr/>
          <p:nvPr/>
        </p:nvGrpSpPr>
        <p:grpSpPr>
          <a:xfrm>
            <a:off x="9962655" y="5115255"/>
            <a:ext cx="1096955" cy="1017684"/>
            <a:chOff x="8316593" y="4961919"/>
            <a:chExt cx="1096955" cy="1017684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904BF4B4-05A1-4384-853E-A5E14F76A050}"/>
                </a:ext>
              </a:extLst>
            </p:cNvPr>
            <p:cNvSpPr/>
            <p:nvPr/>
          </p:nvSpPr>
          <p:spPr>
            <a:xfrm rot="18900000">
              <a:off x="8518106" y="4961919"/>
              <a:ext cx="690094" cy="690094"/>
            </a:xfrm>
            <a:prstGeom prst="ellipse">
              <a:avLst/>
            </a:prstGeom>
            <a:solidFill>
              <a:schemeClr val="accent6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5413956-B767-4264-B04E-4BDF88029ABC}"/>
                </a:ext>
              </a:extLst>
            </p:cNvPr>
            <p:cNvSpPr/>
            <p:nvPr/>
          </p:nvSpPr>
          <p:spPr>
            <a:xfrm rot="18900000">
              <a:off x="8649046" y="5088742"/>
              <a:ext cx="432048" cy="432048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0AB9A56-AB74-4615-8A65-67F55088718F}"/>
                </a:ext>
              </a:extLst>
            </p:cNvPr>
            <p:cNvSpPr txBox="1"/>
            <p:nvPr/>
          </p:nvSpPr>
          <p:spPr>
            <a:xfrm>
              <a:off x="8316593" y="5610271"/>
              <a:ext cx="1096955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2021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CE8BDDC2-141E-49EA-A74A-1DBD33EF0697}"/>
                </a:ext>
              </a:extLst>
            </p:cNvPr>
            <p:cNvSpPr/>
            <p:nvPr/>
          </p:nvSpPr>
          <p:spPr>
            <a:xfrm>
              <a:off x="8762545" y="5204158"/>
              <a:ext cx="201216" cy="2012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57149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35AB48C-CD23-44B1-837F-1989D3559183}"/>
              </a:ext>
            </a:extLst>
          </p:cNvPr>
          <p:cNvSpPr txBox="1"/>
          <p:nvPr/>
        </p:nvSpPr>
        <p:spPr>
          <a:xfrm>
            <a:off x="4164955" y="1600598"/>
            <a:ext cx="2477173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Columns Style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61928D-59B0-41C8-8477-72F8B810227B}"/>
              </a:ext>
            </a:extLst>
          </p:cNvPr>
          <p:cNvSpPr txBox="1"/>
          <p:nvPr/>
        </p:nvSpPr>
        <p:spPr>
          <a:xfrm>
            <a:off x="4164955" y="3010633"/>
            <a:ext cx="24771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hope and I believe that this Template will your Time, Money and Reputation.</a:t>
            </a:r>
          </a:p>
          <a:p>
            <a:pPr algn="r"/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13DEDC4-9B71-446D-9D22-D078A269C6B0}"/>
              </a:ext>
            </a:extLst>
          </p:cNvPr>
          <p:cNvGrpSpPr/>
          <p:nvPr/>
        </p:nvGrpSpPr>
        <p:grpSpPr>
          <a:xfrm>
            <a:off x="7471583" y="898976"/>
            <a:ext cx="4099094" cy="1747702"/>
            <a:chOff x="3651644" y="919838"/>
            <a:chExt cx="1975714" cy="168127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D0F8555-ED8E-4105-8E29-7E8B962248C9}"/>
                </a:ext>
              </a:extLst>
            </p:cNvPr>
            <p:cNvSpPr txBox="1"/>
            <p:nvPr/>
          </p:nvSpPr>
          <p:spPr>
            <a:xfrm>
              <a:off x="3651644" y="919838"/>
              <a:ext cx="1975714" cy="296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16FA4CD-3AA6-4323-B945-CE5CFA0042E5}"/>
                </a:ext>
              </a:extLst>
            </p:cNvPr>
            <p:cNvSpPr txBox="1"/>
            <p:nvPr/>
          </p:nvSpPr>
          <p:spPr>
            <a:xfrm>
              <a:off x="3651644" y="1268760"/>
              <a:ext cx="1975714" cy="1332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I hope and I believe that this Template will your Time, Money and Reputation.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E095573-DAF2-4589-8BB2-ACB116B76BBE}"/>
              </a:ext>
            </a:extLst>
          </p:cNvPr>
          <p:cNvSpPr txBox="1"/>
          <p:nvPr/>
        </p:nvSpPr>
        <p:spPr>
          <a:xfrm>
            <a:off x="8001001" y="2951946"/>
            <a:ext cx="356967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Get a modern PowerPoint  Presentation that is beautifully designed. I hope and I believe that this Template will your Time, Money and Reputation. 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43638C3-76F8-4866-8A2B-74AC789C94ED}"/>
              </a:ext>
            </a:extLst>
          </p:cNvPr>
          <p:cNvSpPr/>
          <p:nvPr/>
        </p:nvSpPr>
        <p:spPr>
          <a:xfrm>
            <a:off x="7689162" y="3066242"/>
            <a:ext cx="244549" cy="24454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D9646F2-B031-4F8D-81A3-616BF088F2AA}"/>
              </a:ext>
            </a:extLst>
          </p:cNvPr>
          <p:cNvSpPr/>
          <p:nvPr/>
        </p:nvSpPr>
        <p:spPr>
          <a:xfrm>
            <a:off x="7689162" y="3891901"/>
            <a:ext cx="244549" cy="2445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6713D5F-B54C-4707-8203-A8F3CE77DE72}"/>
              </a:ext>
            </a:extLst>
          </p:cNvPr>
          <p:cNvSpPr/>
          <p:nvPr/>
        </p:nvSpPr>
        <p:spPr>
          <a:xfrm>
            <a:off x="7689161" y="4717560"/>
            <a:ext cx="244549" cy="24454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FE1C077-966A-473B-9A55-7020EAF1184A}"/>
              </a:ext>
            </a:extLst>
          </p:cNvPr>
          <p:cNvSpPr/>
          <p:nvPr/>
        </p:nvSpPr>
        <p:spPr>
          <a:xfrm>
            <a:off x="7689161" y="5543219"/>
            <a:ext cx="244549" cy="24454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41118F-A9D6-4B6B-938B-FBB61E51438E}"/>
              </a:ext>
            </a:extLst>
          </p:cNvPr>
          <p:cNvSpPr txBox="1"/>
          <p:nvPr/>
        </p:nvSpPr>
        <p:spPr>
          <a:xfrm>
            <a:off x="8001001" y="3777605"/>
            <a:ext cx="356967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Get a modern PowerPoint  Presentation that is beautifully designed. I hope and I believe that this Template will your Time, Money and Reputation.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3180FF-71AE-450A-AEFA-AFF72FEB6A6E}"/>
              </a:ext>
            </a:extLst>
          </p:cNvPr>
          <p:cNvSpPr txBox="1"/>
          <p:nvPr/>
        </p:nvSpPr>
        <p:spPr>
          <a:xfrm>
            <a:off x="8001001" y="4603264"/>
            <a:ext cx="356967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Get a modern PowerPoint  Presentation that is beautifully designed. I hope and I believe that this Template will your Time, Money and Reputation.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D75BDC-02D2-4C04-BF98-B5B60E8910B6}"/>
              </a:ext>
            </a:extLst>
          </p:cNvPr>
          <p:cNvSpPr txBox="1"/>
          <p:nvPr/>
        </p:nvSpPr>
        <p:spPr>
          <a:xfrm>
            <a:off x="8001001" y="5428923"/>
            <a:ext cx="356967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Get a modern PowerPoint  Presentation that is beautifully designed. I hope and I believe that this Template will your Time, Money and Reputation. </a:t>
            </a:r>
          </a:p>
        </p:txBody>
      </p:sp>
    </p:spTree>
    <p:extLst>
      <p:ext uri="{BB962C8B-B14F-4D97-AF65-F5344CB8AC3E}">
        <p14:creationId xmlns:p14="http://schemas.microsoft.com/office/powerpoint/2010/main" val="13023787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8DA9917-9E1B-4A5D-A053-E21CAD769B02}"/>
              </a:ext>
            </a:extLst>
          </p:cNvPr>
          <p:cNvSpPr txBox="1">
            <a:spLocks/>
          </p:cNvSpPr>
          <p:nvPr/>
        </p:nvSpPr>
        <p:spPr>
          <a:xfrm>
            <a:off x="1492648" y="2240868"/>
            <a:ext cx="2699792" cy="2376264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8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r"/>
            <a:r>
              <a:rPr lang="en-US" altLang="ko-KR" dirty="0"/>
              <a:t>Four Columns Text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443C84-2B25-4A3C-9315-1DC6B87DA5E7}"/>
              </a:ext>
            </a:extLst>
          </p:cNvPr>
          <p:cNvSpPr txBox="1"/>
          <p:nvPr/>
        </p:nvSpPr>
        <p:spPr>
          <a:xfrm>
            <a:off x="8340554" y="812465"/>
            <a:ext cx="605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FDBC50-7055-4FC6-8931-E4C1E6800561}"/>
              </a:ext>
            </a:extLst>
          </p:cNvPr>
          <p:cNvSpPr txBox="1"/>
          <p:nvPr/>
        </p:nvSpPr>
        <p:spPr>
          <a:xfrm>
            <a:off x="4915262" y="812465"/>
            <a:ext cx="605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E971AD-7C63-4D9A-991F-AA87E5990CD4}"/>
              </a:ext>
            </a:extLst>
          </p:cNvPr>
          <p:cNvSpPr txBox="1"/>
          <p:nvPr/>
        </p:nvSpPr>
        <p:spPr>
          <a:xfrm>
            <a:off x="5572444" y="812465"/>
            <a:ext cx="2630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</a:t>
            </a:r>
          </a:p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Text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E890DC-1A04-40CD-BF97-26055E9A9B20}"/>
              </a:ext>
            </a:extLst>
          </p:cNvPr>
          <p:cNvSpPr txBox="1"/>
          <p:nvPr/>
        </p:nvSpPr>
        <p:spPr>
          <a:xfrm>
            <a:off x="5572444" y="1388529"/>
            <a:ext cx="26302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4891B9-DF60-43D6-94D7-360D1B0BAEE6}"/>
              </a:ext>
            </a:extLst>
          </p:cNvPr>
          <p:cNvSpPr txBox="1"/>
          <p:nvPr/>
        </p:nvSpPr>
        <p:spPr>
          <a:xfrm>
            <a:off x="8997736" y="812465"/>
            <a:ext cx="2630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</a:t>
            </a:r>
          </a:p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Text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F5A9C7-8A88-4490-87E5-EA5A01EE9916}"/>
              </a:ext>
            </a:extLst>
          </p:cNvPr>
          <p:cNvSpPr txBox="1"/>
          <p:nvPr/>
        </p:nvSpPr>
        <p:spPr>
          <a:xfrm>
            <a:off x="8997736" y="1388529"/>
            <a:ext cx="26302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3871AC-B448-4088-A395-EEF36153B146}"/>
              </a:ext>
            </a:extLst>
          </p:cNvPr>
          <p:cNvSpPr txBox="1"/>
          <p:nvPr/>
        </p:nvSpPr>
        <p:spPr>
          <a:xfrm>
            <a:off x="8340554" y="3859163"/>
            <a:ext cx="605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04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714258-036D-4D91-8594-DB50C34576E4}"/>
              </a:ext>
            </a:extLst>
          </p:cNvPr>
          <p:cNvSpPr txBox="1"/>
          <p:nvPr/>
        </p:nvSpPr>
        <p:spPr>
          <a:xfrm>
            <a:off x="4915262" y="3859163"/>
            <a:ext cx="605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8AA8DF-3855-4C1D-A6B1-05C9E95158DD}"/>
              </a:ext>
            </a:extLst>
          </p:cNvPr>
          <p:cNvSpPr txBox="1"/>
          <p:nvPr/>
        </p:nvSpPr>
        <p:spPr>
          <a:xfrm>
            <a:off x="5573024" y="3859163"/>
            <a:ext cx="2630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</a:t>
            </a:r>
          </a:p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Text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4CA6D5-EA98-4D1C-A118-D45380B9CC35}"/>
              </a:ext>
            </a:extLst>
          </p:cNvPr>
          <p:cNvSpPr txBox="1"/>
          <p:nvPr/>
        </p:nvSpPr>
        <p:spPr>
          <a:xfrm>
            <a:off x="5573024" y="4435227"/>
            <a:ext cx="26302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163C8C-E776-416F-B304-DE69A532DE2F}"/>
              </a:ext>
            </a:extLst>
          </p:cNvPr>
          <p:cNvSpPr txBox="1"/>
          <p:nvPr/>
        </p:nvSpPr>
        <p:spPr>
          <a:xfrm>
            <a:off x="8998316" y="3859163"/>
            <a:ext cx="2630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</a:t>
            </a:r>
          </a:p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Text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4CE808-0FA5-47DA-B08B-DF4E783AC8FE}"/>
              </a:ext>
            </a:extLst>
          </p:cNvPr>
          <p:cNvSpPr txBox="1"/>
          <p:nvPr/>
        </p:nvSpPr>
        <p:spPr>
          <a:xfrm>
            <a:off x="8998316" y="4435227"/>
            <a:ext cx="26302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7" name="Group 12">
            <a:extLst>
              <a:ext uri="{FF2B5EF4-FFF2-40B4-BE49-F238E27FC236}">
                <a16:creationId xmlns:a16="http://schemas.microsoft.com/office/drawing/2014/main" id="{D715D5B6-406B-451E-9803-068594434347}"/>
              </a:ext>
            </a:extLst>
          </p:cNvPr>
          <p:cNvGrpSpPr/>
          <p:nvPr/>
        </p:nvGrpSpPr>
        <p:grpSpPr>
          <a:xfrm>
            <a:off x="4950450" y="668448"/>
            <a:ext cx="534842" cy="144016"/>
            <a:chOff x="9559012" y="4442521"/>
            <a:chExt cx="557604" cy="144016"/>
          </a:xfrm>
        </p:grpSpPr>
        <p:sp>
          <p:nvSpPr>
            <p:cNvPr id="18" name="Rectangle 13">
              <a:extLst>
                <a:ext uri="{FF2B5EF4-FFF2-40B4-BE49-F238E27FC236}">
                  <a16:creationId xmlns:a16="http://schemas.microsoft.com/office/drawing/2014/main" id="{C31775AD-79F5-4B2B-BF21-DB09BFB35728}"/>
                </a:ext>
              </a:extLst>
            </p:cNvPr>
            <p:cNvSpPr/>
            <p:nvPr/>
          </p:nvSpPr>
          <p:spPr>
            <a:xfrm>
              <a:off x="9765806" y="4442521"/>
              <a:ext cx="144016" cy="14401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Rectangle 14">
              <a:extLst>
                <a:ext uri="{FF2B5EF4-FFF2-40B4-BE49-F238E27FC236}">
                  <a16:creationId xmlns:a16="http://schemas.microsoft.com/office/drawing/2014/main" id="{C4B35B14-B411-4B23-8203-DE455F900C83}"/>
                </a:ext>
              </a:extLst>
            </p:cNvPr>
            <p:cNvSpPr/>
            <p:nvPr/>
          </p:nvSpPr>
          <p:spPr>
            <a:xfrm>
              <a:off x="9972600" y="4442521"/>
              <a:ext cx="144016" cy="14401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Rectangle 15">
              <a:extLst>
                <a:ext uri="{FF2B5EF4-FFF2-40B4-BE49-F238E27FC236}">
                  <a16:creationId xmlns:a16="http://schemas.microsoft.com/office/drawing/2014/main" id="{81E82ECB-F8CB-482E-B82F-A64EB8539499}"/>
                </a:ext>
              </a:extLst>
            </p:cNvPr>
            <p:cNvSpPr/>
            <p:nvPr/>
          </p:nvSpPr>
          <p:spPr>
            <a:xfrm>
              <a:off x="9559012" y="4442521"/>
              <a:ext cx="144016" cy="1440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1" name="Group 12">
            <a:extLst>
              <a:ext uri="{FF2B5EF4-FFF2-40B4-BE49-F238E27FC236}">
                <a16:creationId xmlns:a16="http://schemas.microsoft.com/office/drawing/2014/main" id="{331A27E2-0A90-4BC5-A753-3E09AF21F48E}"/>
              </a:ext>
            </a:extLst>
          </p:cNvPr>
          <p:cNvGrpSpPr/>
          <p:nvPr/>
        </p:nvGrpSpPr>
        <p:grpSpPr>
          <a:xfrm>
            <a:off x="8375742" y="668448"/>
            <a:ext cx="534842" cy="144016"/>
            <a:chOff x="9559012" y="4442521"/>
            <a:chExt cx="557604" cy="144016"/>
          </a:xfrm>
        </p:grpSpPr>
        <p:sp>
          <p:nvSpPr>
            <p:cNvPr id="22" name="Rectangle 13">
              <a:extLst>
                <a:ext uri="{FF2B5EF4-FFF2-40B4-BE49-F238E27FC236}">
                  <a16:creationId xmlns:a16="http://schemas.microsoft.com/office/drawing/2014/main" id="{F7CE6D4A-42B3-4CD8-94DA-A49A68C8C501}"/>
                </a:ext>
              </a:extLst>
            </p:cNvPr>
            <p:cNvSpPr/>
            <p:nvPr/>
          </p:nvSpPr>
          <p:spPr>
            <a:xfrm>
              <a:off x="9765806" y="4442521"/>
              <a:ext cx="144016" cy="14401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Rectangle 14">
              <a:extLst>
                <a:ext uri="{FF2B5EF4-FFF2-40B4-BE49-F238E27FC236}">
                  <a16:creationId xmlns:a16="http://schemas.microsoft.com/office/drawing/2014/main" id="{31A62162-2412-4BE6-84B7-6F9FED30EC1B}"/>
                </a:ext>
              </a:extLst>
            </p:cNvPr>
            <p:cNvSpPr/>
            <p:nvPr/>
          </p:nvSpPr>
          <p:spPr>
            <a:xfrm>
              <a:off x="9972600" y="4442521"/>
              <a:ext cx="144016" cy="14401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Rectangle 15">
              <a:extLst>
                <a:ext uri="{FF2B5EF4-FFF2-40B4-BE49-F238E27FC236}">
                  <a16:creationId xmlns:a16="http://schemas.microsoft.com/office/drawing/2014/main" id="{221BD50E-7D9B-4222-B00E-3C73FF9EDE13}"/>
                </a:ext>
              </a:extLst>
            </p:cNvPr>
            <p:cNvSpPr/>
            <p:nvPr/>
          </p:nvSpPr>
          <p:spPr>
            <a:xfrm>
              <a:off x="9559012" y="4442521"/>
              <a:ext cx="144016" cy="1440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5" name="Group 12">
            <a:extLst>
              <a:ext uri="{FF2B5EF4-FFF2-40B4-BE49-F238E27FC236}">
                <a16:creationId xmlns:a16="http://schemas.microsoft.com/office/drawing/2014/main" id="{6970FC90-9BBB-45A7-B6D5-3553FA963C3B}"/>
              </a:ext>
            </a:extLst>
          </p:cNvPr>
          <p:cNvGrpSpPr/>
          <p:nvPr/>
        </p:nvGrpSpPr>
        <p:grpSpPr>
          <a:xfrm>
            <a:off x="4950450" y="3662302"/>
            <a:ext cx="534842" cy="144016"/>
            <a:chOff x="9559012" y="4442521"/>
            <a:chExt cx="557604" cy="144016"/>
          </a:xfrm>
        </p:grpSpPr>
        <p:sp>
          <p:nvSpPr>
            <p:cNvPr id="26" name="Rectangle 13">
              <a:extLst>
                <a:ext uri="{FF2B5EF4-FFF2-40B4-BE49-F238E27FC236}">
                  <a16:creationId xmlns:a16="http://schemas.microsoft.com/office/drawing/2014/main" id="{C90178EB-B037-40B8-BB0D-11B610497743}"/>
                </a:ext>
              </a:extLst>
            </p:cNvPr>
            <p:cNvSpPr/>
            <p:nvPr/>
          </p:nvSpPr>
          <p:spPr>
            <a:xfrm>
              <a:off x="9765806" y="4442521"/>
              <a:ext cx="144016" cy="14401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Rectangle 14">
              <a:extLst>
                <a:ext uri="{FF2B5EF4-FFF2-40B4-BE49-F238E27FC236}">
                  <a16:creationId xmlns:a16="http://schemas.microsoft.com/office/drawing/2014/main" id="{0B3E9FE2-A405-4342-A455-FAB53C20DEF2}"/>
                </a:ext>
              </a:extLst>
            </p:cNvPr>
            <p:cNvSpPr/>
            <p:nvPr/>
          </p:nvSpPr>
          <p:spPr>
            <a:xfrm>
              <a:off x="9972600" y="4442521"/>
              <a:ext cx="144016" cy="14401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Rectangle 15">
              <a:extLst>
                <a:ext uri="{FF2B5EF4-FFF2-40B4-BE49-F238E27FC236}">
                  <a16:creationId xmlns:a16="http://schemas.microsoft.com/office/drawing/2014/main" id="{B4B41E1F-6AC9-4545-AD71-42BCC6BC9E8D}"/>
                </a:ext>
              </a:extLst>
            </p:cNvPr>
            <p:cNvSpPr/>
            <p:nvPr/>
          </p:nvSpPr>
          <p:spPr>
            <a:xfrm>
              <a:off x="9559012" y="4442521"/>
              <a:ext cx="144016" cy="1440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9" name="Group 12">
            <a:extLst>
              <a:ext uri="{FF2B5EF4-FFF2-40B4-BE49-F238E27FC236}">
                <a16:creationId xmlns:a16="http://schemas.microsoft.com/office/drawing/2014/main" id="{11798D11-7D93-4808-9EA2-AD6F8DAC14C7}"/>
              </a:ext>
            </a:extLst>
          </p:cNvPr>
          <p:cNvGrpSpPr/>
          <p:nvPr/>
        </p:nvGrpSpPr>
        <p:grpSpPr>
          <a:xfrm>
            <a:off x="8375742" y="3662302"/>
            <a:ext cx="534842" cy="144016"/>
            <a:chOff x="9559012" y="4442521"/>
            <a:chExt cx="557604" cy="144016"/>
          </a:xfrm>
        </p:grpSpPr>
        <p:sp>
          <p:nvSpPr>
            <p:cNvPr id="30" name="Rectangle 13">
              <a:extLst>
                <a:ext uri="{FF2B5EF4-FFF2-40B4-BE49-F238E27FC236}">
                  <a16:creationId xmlns:a16="http://schemas.microsoft.com/office/drawing/2014/main" id="{2E8CB0E0-8E38-43A7-A8E1-C6BF7C1C7A6A}"/>
                </a:ext>
              </a:extLst>
            </p:cNvPr>
            <p:cNvSpPr/>
            <p:nvPr/>
          </p:nvSpPr>
          <p:spPr>
            <a:xfrm>
              <a:off x="9765806" y="4442521"/>
              <a:ext cx="144016" cy="14401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Rectangle 14">
              <a:extLst>
                <a:ext uri="{FF2B5EF4-FFF2-40B4-BE49-F238E27FC236}">
                  <a16:creationId xmlns:a16="http://schemas.microsoft.com/office/drawing/2014/main" id="{8A5B5CCD-0301-4C9C-B009-3B418C42E8F1}"/>
                </a:ext>
              </a:extLst>
            </p:cNvPr>
            <p:cNvSpPr/>
            <p:nvPr/>
          </p:nvSpPr>
          <p:spPr>
            <a:xfrm>
              <a:off x="9972600" y="4442521"/>
              <a:ext cx="144016" cy="14401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Rectangle 15">
              <a:extLst>
                <a:ext uri="{FF2B5EF4-FFF2-40B4-BE49-F238E27FC236}">
                  <a16:creationId xmlns:a16="http://schemas.microsoft.com/office/drawing/2014/main" id="{D8B29F3E-7DCF-410F-9FCA-E18021332854}"/>
                </a:ext>
              </a:extLst>
            </p:cNvPr>
            <p:cNvSpPr/>
            <p:nvPr/>
          </p:nvSpPr>
          <p:spPr>
            <a:xfrm>
              <a:off x="9559012" y="4442521"/>
              <a:ext cx="144016" cy="1440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62896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12F2C625-9416-4E14-9D78-86A178C165FD}"/>
              </a:ext>
            </a:extLst>
          </p:cNvPr>
          <p:cNvGrpSpPr/>
          <p:nvPr/>
        </p:nvGrpSpPr>
        <p:grpSpPr>
          <a:xfrm>
            <a:off x="89531" y="2369170"/>
            <a:ext cx="12012789" cy="1120944"/>
            <a:chOff x="96972" y="3329166"/>
            <a:chExt cx="12012789" cy="1378106"/>
          </a:xfrm>
          <a:solidFill>
            <a:schemeClr val="bg1">
              <a:alpha val="70000"/>
            </a:schemeClr>
          </a:solidFill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AD0B40F-C4B2-46F8-854A-94BADAC55E95}"/>
                </a:ext>
              </a:extLst>
            </p:cNvPr>
            <p:cNvSpPr/>
            <p:nvPr/>
          </p:nvSpPr>
          <p:spPr>
            <a:xfrm>
              <a:off x="96972" y="3457933"/>
              <a:ext cx="5982915" cy="1120573"/>
            </a:xfrm>
            <a:custGeom>
              <a:avLst/>
              <a:gdLst>
                <a:gd name="connsiteX0" fmla="*/ 5655946 w 7915276"/>
                <a:gd name="connsiteY0" fmla="*/ 914400 h 1920240"/>
                <a:gd name="connsiteX1" fmla="*/ 5697856 w 7915276"/>
                <a:gd name="connsiteY1" fmla="*/ 914400 h 1920240"/>
                <a:gd name="connsiteX2" fmla="*/ 5743576 w 7915276"/>
                <a:gd name="connsiteY2" fmla="*/ 960120 h 1920240"/>
                <a:gd name="connsiteX3" fmla="*/ 5697856 w 7915276"/>
                <a:gd name="connsiteY3" fmla="*/ 1005840 h 1920240"/>
                <a:gd name="connsiteX4" fmla="*/ 5655946 w 7915276"/>
                <a:gd name="connsiteY4" fmla="*/ 1005840 h 1920240"/>
                <a:gd name="connsiteX5" fmla="*/ 5610226 w 7915276"/>
                <a:gd name="connsiteY5" fmla="*/ 960120 h 1920240"/>
                <a:gd name="connsiteX6" fmla="*/ 5655946 w 7915276"/>
                <a:gd name="connsiteY6" fmla="*/ 914400 h 1920240"/>
                <a:gd name="connsiteX7" fmla="*/ 1514477 w 7915276"/>
                <a:gd name="connsiteY7" fmla="*/ 868680 h 1920240"/>
                <a:gd name="connsiteX8" fmla="*/ 1581151 w 7915276"/>
                <a:gd name="connsiteY8" fmla="*/ 935355 h 1920240"/>
                <a:gd name="connsiteX9" fmla="*/ 1581151 w 7915276"/>
                <a:gd name="connsiteY9" fmla="*/ 984885 h 1920240"/>
                <a:gd name="connsiteX10" fmla="*/ 1514477 w 7915276"/>
                <a:gd name="connsiteY10" fmla="*/ 1051560 h 1920240"/>
                <a:gd name="connsiteX11" fmla="*/ 1447801 w 7915276"/>
                <a:gd name="connsiteY11" fmla="*/ 984885 h 1920240"/>
                <a:gd name="connsiteX12" fmla="*/ 1447801 w 7915276"/>
                <a:gd name="connsiteY12" fmla="*/ 935355 h 1920240"/>
                <a:gd name="connsiteX13" fmla="*/ 1514477 w 7915276"/>
                <a:gd name="connsiteY13" fmla="*/ 868680 h 1920240"/>
                <a:gd name="connsiteX14" fmla="*/ 1695451 w 7915276"/>
                <a:gd name="connsiteY14" fmla="*/ 822960 h 1920240"/>
                <a:gd name="connsiteX15" fmla="*/ 1762126 w 7915276"/>
                <a:gd name="connsiteY15" fmla="*/ 889635 h 1920240"/>
                <a:gd name="connsiteX16" fmla="*/ 1762126 w 7915276"/>
                <a:gd name="connsiteY16" fmla="*/ 1030605 h 1920240"/>
                <a:gd name="connsiteX17" fmla="*/ 1695451 w 7915276"/>
                <a:gd name="connsiteY17" fmla="*/ 1097280 h 1920240"/>
                <a:gd name="connsiteX18" fmla="*/ 1628777 w 7915276"/>
                <a:gd name="connsiteY18" fmla="*/ 1030605 h 1920240"/>
                <a:gd name="connsiteX19" fmla="*/ 1628777 w 7915276"/>
                <a:gd name="connsiteY19" fmla="*/ 889635 h 1920240"/>
                <a:gd name="connsiteX20" fmla="*/ 1695451 w 7915276"/>
                <a:gd name="connsiteY20" fmla="*/ 822960 h 1920240"/>
                <a:gd name="connsiteX21" fmla="*/ 1152526 w 7915276"/>
                <a:gd name="connsiteY21" fmla="*/ 822960 h 1920240"/>
                <a:gd name="connsiteX22" fmla="*/ 1219202 w 7915276"/>
                <a:gd name="connsiteY22" fmla="*/ 889635 h 1920240"/>
                <a:gd name="connsiteX23" fmla="*/ 1219202 w 7915276"/>
                <a:gd name="connsiteY23" fmla="*/ 1030605 h 1920240"/>
                <a:gd name="connsiteX24" fmla="*/ 1152526 w 7915276"/>
                <a:gd name="connsiteY24" fmla="*/ 1097280 h 1920240"/>
                <a:gd name="connsiteX25" fmla="*/ 1085851 w 7915276"/>
                <a:gd name="connsiteY25" fmla="*/ 1030605 h 1920240"/>
                <a:gd name="connsiteX26" fmla="*/ 1085851 w 7915276"/>
                <a:gd name="connsiteY26" fmla="*/ 889635 h 1920240"/>
                <a:gd name="connsiteX27" fmla="*/ 1152526 w 7915276"/>
                <a:gd name="connsiteY27" fmla="*/ 822960 h 1920240"/>
                <a:gd name="connsiteX28" fmla="*/ 7848601 w 7915276"/>
                <a:gd name="connsiteY28" fmla="*/ 777240 h 1920240"/>
                <a:gd name="connsiteX29" fmla="*/ 7915276 w 7915276"/>
                <a:gd name="connsiteY29" fmla="*/ 843915 h 1920240"/>
                <a:gd name="connsiteX30" fmla="*/ 7915276 w 7915276"/>
                <a:gd name="connsiteY30" fmla="*/ 1076325 h 1920240"/>
                <a:gd name="connsiteX31" fmla="*/ 7848601 w 7915276"/>
                <a:gd name="connsiteY31" fmla="*/ 1143000 h 1920240"/>
                <a:gd name="connsiteX32" fmla="*/ 7781926 w 7915276"/>
                <a:gd name="connsiteY32" fmla="*/ 1076325 h 1920240"/>
                <a:gd name="connsiteX33" fmla="*/ 7781926 w 7915276"/>
                <a:gd name="connsiteY33" fmla="*/ 843915 h 1920240"/>
                <a:gd name="connsiteX34" fmla="*/ 7848601 w 7915276"/>
                <a:gd name="connsiteY34" fmla="*/ 777240 h 1920240"/>
                <a:gd name="connsiteX35" fmla="*/ 1876426 w 7915276"/>
                <a:gd name="connsiteY35" fmla="*/ 777240 h 1920240"/>
                <a:gd name="connsiteX36" fmla="*/ 1943101 w 7915276"/>
                <a:gd name="connsiteY36" fmla="*/ 843915 h 1920240"/>
                <a:gd name="connsiteX37" fmla="*/ 1943101 w 7915276"/>
                <a:gd name="connsiteY37" fmla="*/ 1076325 h 1920240"/>
                <a:gd name="connsiteX38" fmla="*/ 1876426 w 7915276"/>
                <a:gd name="connsiteY38" fmla="*/ 1143000 h 1920240"/>
                <a:gd name="connsiteX39" fmla="*/ 1809751 w 7915276"/>
                <a:gd name="connsiteY39" fmla="*/ 1076325 h 1920240"/>
                <a:gd name="connsiteX40" fmla="*/ 1809751 w 7915276"/>
                <a:gd name="connsiteY40" fmla="*/ 843915 h 1920240"/>
                <a:gd name="connsiteX41" fmla="*/ 1876426 w 7915276"/>
                <a:gd name="connsiteY41" fmla="*/ 777240 h 1920240"/>
                <a:gd name="connsiteX42" fmla="*/ 1333501 w 7915276"/>
                <a:gd name="connsiteY42" fmla="*/ 777240 h 1920240"/>
                <a:gd name="connsiteX43" fmla="*/ 1400176 w 7915276"/>
                <a:gd name="connsiteY43" fmla="*/ 843915 h 1920240"/>
                <a:gd name="connsiteX44" fmla="*/ 1400176 w 7915276"/>
                <a:gd name="connsiteY44" fmla="*/ 1076325 h 1920240"/>
                <a:gd name="connsiteX45" fmla="*/ 1333501 w 7915276"/>
                <a:gd name="connsiteY45" fmla="*/ 1143000 h 1920240"/>
                <a:gd name="connsiteX46" fmla="*/ 1266826 w 7915276"/>
                <a:gd name="connsiteY46" fmla="*/ 1076325 h 1920240"/>
                <a:gd name="connsiteX47" fmla="*/ 1266826 w 7915276"/>
                <a:gd name="connsiteY47" fmla="*/ 843915 h 1920240"/>
                <a:gd name="connsiteX48" fmla="*/ 1333501 w 7915276"/>
                <a:gd name="connsiteY48" fmla="*/ 777240 h 1920240"/>
                <a:gd name="connsiteX49" fmla="*/ 7305676 w 7915276"/>
                <a:gd name="connsiteY49" fmla="*/ 731520 h 1920240"/>
                <a:gd name="connsiteX50" fmla="*/ 7372351 w 7915276"/>
                <a:gd name="connsiteY50" fmla="*/ 798195 h 1920240"/>
                <a:gd name="connsiteX51" fmla="*/ 7372351 w 7915276"/>
                <a:gd name="connsiteY51" fmla="*/ 1122045 h 1920240"/>
                <a:gd name="connsiteX52" fmla="*/ 7305676 w 7915276"/>
                <a:gd name="connsiteY52" fmla="*/ 1188720 h 1920240"/>
                <a:gd name="connsiteX53" fmla="*/ 7239001 w 7915276"/>
                <a:gd name="connsiteY53" fmla="*/ 1122045 h 1920240"/>
                <a:gd name="connsiteX54" fmla="*/ 7239001 w 7915276"/>
                <a:gd name="connsiteY54" fmla="*/ 798195 h 1920240"/>
                <a:gd name="connsiteX55" fmla="*/ 7305676 w 7915276"/>
                <a:gd name="connsiteY55" fmla="*/ 731520 h 1920240"/>
                <a:gd name="connsiteX56" fmla="*/ 5314951 w 7915276"/>
                <a:gd name="connsiteY56" fmla="*/ 731520 h 1920240"/>
                <a:gd name="connsiteX57" fmla="*/ 5381626 w 7915276"/>
                <a:gd name="connsiteY57" fmla="*/ 798195 h 1920240"/>
                <a:gd name="connsiteX58" fmla="*/ 5381626 w 7915276"/>
                <a:gd name="connsiteY58" fmla="*/ 1122045 h 1920240"/>
                <a:gd name="connsiteX59" fmla="*/ 5314951 w 7915276"/>
                <a:gd name="connsiteY59" fmla="*/ 1188720 h 1920240"/>
                <a:gd name="connsiteX60" fmla="*/ 5248276 w 7915276"/>
                <a:gd name="connsiteY60" fmla="*/ 1122045 h 1920240"/>
                <a:gd name="connsiteX61" fmla="*/ 5248276 w 7915276"/>
                <a:gd name="connsiteY61" fmla="*/ 798195 h 1920240"/>
                <a:gd name="connsiteX62" fmla="*/ 5314951 w 7915276"/>
                <a:gd name="connsiteY62" fmla="*/ 731520 h 1920240"/>
                <a:gd name="connsiteX63" fmla="*/ 2057401 w 7915276"/>
                <a:gd name="connsiteY63" fmla="*/ 731520 h 1920240"/>
                <a:gd name="connsiteX64" fmla="*/ 2124076 w 7915276"/>
                <a:gd name="connsiteY64" fmla="*/ 798195 h 1920240"/>
                <a:gd name="connsiteX65" fmla="*/ 2124076 w 7915276"/>
                <a:gd name="connsiteY65" fmla="*/ 1122045 h 1920240"/>
                <a:gd name="connsiteX66" fmla="*/ 2057401 w 7915276"/>
                <a:gd name="connsiteY66" fmla="*/ 1188720 h 1920240"/>
                <a:gd name="connsiteX67" fmla="*/ 1990726 w 7915276"/>
                <a:gd name="connsiteY67" fmla="*/ 1122045 h 1920240"/>
                <a:gd name="connsiteX68" fmla="*/ 1990726 w 7915276"/>
                <a:gd name="connsiteY68" fmla="*/ 798195 h 1920240"/>
                <a:gd name="connsiteX69" fmla="*/ 2057401 w 7915276"/>
                <a:gd name="connsiteY69" fmla="*/ 731520 h 1920240"/>
                <a:gd name="connsiteX70" fmla="*/ 971551 w 7915276"/>
                <a:gd name="connsiteY70" fmla="*/ 731520 h 1920240"/>
                <a:gd name="connsiteX71" fmla="*/ 1038226 w 7915276"/>
                <a:gd name="connsiteY71" fmla="*/ 798195 h 1920240"/>
                <a:gd name="connsiteX72" fmla="*/ 1038226 w 7915276"/>
                <a:gd name="connsiteY72" fmla="*/ 1122045 h 1920240"/>
                <a:gd name="connsiteX73" fmla="*/ 971551 w 7915276"/>
                <a:gd name="connsiteY73" fmla="*/ 1188720 h 1920240"/>
                <a:gd name="connsiteX74" fmla="*/ 904876 w 7915276"/>
                <a:gd name="connsiteY74" fmla="*/ 1122045 h 1920240"/>
                <a:gd name="connsiteX75" fmla="*/ 904876 w 7915276"/>
                <a:gd name="connsiteY75" fmla="*/ 798195 h 1920240"/>
                <a:gd name="connsiteX76" fmla="*/ 971551 w 7915276"/>
                <a:gd name="connsiteY76" fmla="*/ 731520 h 1920240"/>
                <a:gd name="connsiteX77" fmla="*/ 5857876 w 7915276"/>
                <a:gd name="connsiteY77" fmla="*/ 685800 h 1920240"/>
                <a:gd name="connsiteX78" fmla="*/ 5924551 w 7915276"/>
                <a:gd name="connsiteY78" fmla="*/ 752475 h 1920240"/>
                <a:gd name="connsiteX79" fmla="*/ 5924551 w 7915276"/>
                <a:gd name="connsiteY79" fmla="*/ 1167765 h 1920240"/>
                <a:gd name="connsiteX80" fmla="*/ 5857876 w 7915276"/>
                <a:gd name="connsiteY80" fmla="*/ 1234440 h 1920240"/>
                <a:gd name="connsiteX81" fmla="*/ 5791201 w 7915276"/>
                <a:gd name="connsiteY81" fmla="*/ 1167765 h 1920240"/>
                <a:gd name="connsiteX82" fmla="*/ 5791201 w 7915276"/>
                <a:gd name="connsiteY82" fmla="*/ 752475 h 1920240"/>
                <a:gd name="connsiteX83" fmla="*/ 5857876 w 7915276"/>
                <a:gd name="connsiteY83" fmla="*/ 685800 h 1920240"/>
                <a:gd name="connsiteX84" fmla="*/ 5495926 w 7915276"/>
                <a:gd name="connsiteY84" fmla="*/ 685800 h 1920240"/>
                <a:gd name="connsiteX85" fmla="*/ 5562601 w 7915276"/>
                <a:gd name="connsiteY85" fmla="*/ 752475 h 1920240"/>
                <a:gd name="connsiteX86" fmla="*/ 5562601 w 7915276"/>
                <a:gd name="connsiteY86" fmla="*/ 1167765 h 1920240"/>
                <a:gd name="connsiteX87" fmla="*/ 5495926 w 7915276"/>
                <a:gd name="connsiteY87" fmla="*/ 1234440 h 1920240"/>
                <a:gd name="connsiteX88" fmla="*/ 5429251 w 7915276"/>
                <a:gd name="connsiteY88" fmla="*/ 1167765 h 1920240"/>
                <a:gd name="connsiteX89" fmla="*/ 5429251 w 7915276"/>
                <a:gd name="connsiteY89" fmla="*/ 752475 h 1920240"/>
                <a:gd name="connsiteX90" fmla="*/ 5495926 w 7915276"/>
                <a:gd name="connsiteY90" fmla="*/ 685800 h 1920240"/>
                <a:gd name="connsiteX91" fmla="*/ 2238376 w 7915276"/>
                <a:gd name="connsiteY91" fmla="*/ 685800 h 1920240"/>
                <a:gd name="connsiteX92" fmla="*/ 2305051 w 7915276"/>
                <a:gd name="connsiteY92" fmla="*/ 752475 h 1920240"/>
                <a:gd name="connsiteX93" fmla="*/ 2305051 w 7915276"/>
                <a:gd name="connsiteY93" fmla="*/ 1167765 h 1920240"/>
                <a:gd name="connsiteX94" fmla="*/ 2238376 w 7915276"/>
                <a:gd name="connsiteY94" fmla="*/ 1234440 h 1920240"/>
                <a:gd name="connsiteX95" fmla="*/ 2171701 w 7915276"/>
                <a:gd name="connsiteY95" fmla="*/ 1167765 h 1920240"/>
                <a:gd name="connsiteX96" fmla="*/ 2171701 w 7915276"/>
                <a:gd name="connsiteY96" fmla="*/ 752475 h 1920240"/>
                <a:gd name="connsiteX97" fmla="*/ 2238376 w 7915276"/>
                <a:gd name="connsiteY97" fmla="*/ 685800 h 1920240"/>
                <a:gd name="connsiteX98" fmla="*/ 609602 w 7915276"/>
                <a:gd name="connsiteY98" fmla="*/ 679356 h 1920240"/>
                <a:gd name="connsiteX99" fmla="*/ 676276 w 7915276"/>
                <a:gd name="connsiteY99" fmla="*/ 746031 h 1920240"/>
                <a:gd name="connsiteX100" fmla="*/ 676275 w 7915276"/>
                <a:gd name="connsiteY100" fmla="*/ 1174211 h 1920240"/>
                <a:gd name="connsiteX101" fmla="*/ 609600 w 7915276"/>
                <a:gd name="connsiteY101" fmla="*/ 1240886 h 1920240"/>
                <a:gd name="connsiteX102" fmla="*/ 609602 w 7915276"/>
                <a:gd name="connsiteY102" fmla="*/ 1240885 h 1920240"/>
                <a:gd name="connsiteX103" fmla="*/ 542926 w 7915276"/>
                <a:gd name="connsiteY103" fmla="*/ 1174210 h 1920240"/>
                <a:gd name="connsiteX104" fmla="*/ 542926 w 7915276"/>
                <a:gd name="connsiteY104" fmla="*/ 746031 h 1920240"/>
                <a:gd name="connsiteX105" fmla="*/ 609602 w 7915276"/>
                <a:gd name="connsiteY105" fmla="*/ 679356 h 1920240"/>
                <a:gd name="connsiteX106" fmla="*/ 6943726 w 7915276"/>
                <a:gd name="connsiteY106" fmla="*/ 640080 h 1920240"/>
                <a:gd name="connsiteX107" fmla="*/ 7010401 w 7915276"/>
                <a:gd name="connsiteY107" fmla="*/ 706755 h 1920240"/>
                <a:gd name="connsiteX108" fmla="*/ 7010401 w 7915276"/>
                <a:gd name="connsiteY108" fmla="*/ 1213485 h 1920240"/>
                <a:gd name="connsiteX109" fmla="*/ 6943726 w 7915276"/>
                <a:gd name="connsiteY109" fmla="*/ 1280160 h 1920240"/>
                <a:gd name="connsiteX110" fmla="*/ 6877051 w 7915276"/>
                <a:gd name="connsiteY110" fmla="*/ 1213485 h 1920240"/>
                <a:gd name="connsiteX111" fmla="*/ 6877051 w 7915276"/>
                <a:gd name="connsiteY111" fmla="*/ 706755 h 1920240"/>
                <a:gd name="connsiteX112" fmla="*/ 6943726 w 7915276"/>
                <a:gd name="connsiteY112" fmla="*/ 640080 h 1920240"/>
                <a:gd name="connsiteX113" fmla="*/ 5133976 w 7915276"/>
                <a:gd name="connsiteY113" fmla="*/ 640080 h 1920240"/>
                <a:gd name="connsiteX114" fmla="*/ 5200651 w 7915276"/>
                <a:gd name="connsiteY114" fmla="*/ 706755 h 1920240"/>
                <a:gd name="connsiteX115" fmla="*/ 5200651 w 7915276"/>
                <a:gd name="connsiteY115" fmla="*/ 1213485 h 1920240"/>
                <a:gd name="connsiteX116" fmla="*/ 5133976 w 7915276"/>
                <a:gd name="connsiteY116" fmla="*/ 1280160 h 1920240"/>
                <a:gd name="connsiteX117" fmla="*/ 5067301 w 7915276"/>
                <a:gd name="connsiteY117" fmla="*/ 1213485 h 1920240"/>
                <a:gd name="connsiteX118" fmla="*/ 5067301 w 7915276"/>
                <a:gd name="connsiteY118" fmla="*/ 706755 h 1920240"/>
                <a:gd name="connsiteX119" fmla="*/ 5133976 w 7915276"/>
                <a:gd name="connsiteY119" fmla="*/ 640080 h 1920240"/>
                <a:gd name="connsiteX120" fmla="*/ 790576 w 7915276"/>
                <a:gd name="connsiteY120" fmla="*/ 640080 h 1920240"/>
                <a:gd name="connsiteX121" fmla="*/ 857251 w 7915276"/>
                <a:gd name="connsiteY121" fmla="*/ 706755 h 1920240"/>
                <a:gd name="connsiteX122" fmla="*/ 857251 w 7915276"/>
                <a:gd name="connsiteY122" fmla="*/ 1213485 h 1920240"/>
                <a:gd name="connsiteX123" fmla="*/ 790576 w 7915276"/>
                <a:gd name="connsiteY123" fmla="*/ 1280160 h 1920240"/>
                <a:gd name="connsiteX124" fmla="*/ 723902 w 7915276"/>
                <a:gd name="connsiteY124" fmla="*/ 1213485 h 1920240"/>
                <a:gd name="connsiteX125" fmla="*/ 723902 w 7915276"/>
                <a:gd name="connsiteY125" fmla="*/ 706755 h 1920240"/>
                <a:gd name="connsiteX126" fmla="*/ 790576 w 7915276"/>
                <a:gd name="connsiteY126" fmla="*/ 640080 h 1920240"/>
                <a:gd name="connsiteX127" fmla="*/ 7486651 w 7915276"/>
                <a:gd name="connsiteY127" fmla="*/ 548640 h 1920240"/>
                <a:gd name="connsiteX128" fmla="*/ 7553326 w 7915276"/>
                <a:gd name="connsiteY128" fmla="*/ 615315 h 1920240"/>
                <a:gd name="connsiteX129" fmla="*/ 7553326 w 7915276"/>
                <a:gd name="connsiteY129" fmla="*/ 1304925 h 1920240"/>
                <a:gd name="connsiteX130" fmla="*/ 7486651 w 7915276"/>
                <a:gd name="connsiteY130" fmla="*/ 1371600 h 1920240"/>
                <a:gd name="connsiteX131" fmla="*/ 7419976 w 7915276"/>
                <a:gd name="connsiteY131" fmla="*/ 1304925 h 1920240"/>
                <a:gd name="connsiteX132" fmla="*/ 7419976 w 7915276"/>
                <a:gd name="connsiteY132" fmla="*/ 615315 h 1920240"/>
                <a:gd name="connsiteX133" fmla="*/ 7486651 w 7915276"/>
                <a:gd name="connsiteY133" fmla="*/ 548640 h 1920240"/>
                <a:gd name="connsiteX134" fmla="*/ 2419351 w 7915276"/>
                <a:gd name="connsiteY134" fmla="*/ 548640 h 1920240"/>
                <a:gd name="connsiteX135" fmla="*/ 2486026 w 7915276"/>
                <a:gd name="connsiteY135" fmla="*/ 615315 h 1920240"/>
                <a:gd name="connsiteX136" fmla="*/ 2486026 w 7915276"/>
                <a:gd name="connsiteY136" fmla="*/ 1304925 h 1920240"/>
                <a:gd name="connsiteX137" fmla="*/ 2419351 w 7915276"/>
                <a:gd name="connsiteY137" fmla="*/ 1371600 h 1920240"/>
                <a:gd name="connsiteX138" fmla="*/ 2352676 w 7915276"/>
                <a:gd name="connsiteY138" fmla="*/ 1304925 h 1920240"/>
                <a:gd name="connsiteX139" fmla="*/ 2352676 w 7915276"/>
                <a:gd name="connsiteY139" fmla="*/ 615315 h 1920240"/>
                <a:gd name="connsiteX140" fmla="*/ 2419351 w 7915276"/>
                <a:gd name="connsiteY140" fmla="*/ 548640 h 1920240"/>
                <a:gd name="connsiteX141" fmla="*/ 66676 w 7915276"/>
                <a:gd name="connsiteY141" fmla="*/ 546281 h 1920240"/>
                <a:gd name="connsiteX142" fmla="*/ 133352 w 7915276"/>
                <a:gd name="connsiteY142" fmla="*/ 612957 h 1920240"/>
                <a:gd name="connsiteX143" fmla="*/ 133351 w 7915276"/>
                <a:gd name="connsiteY143" fmla="*/ 1307284 h 1920240"/>
                <a:gd name="connsiteX144" fmla="*/ 66676 w 7915276"/>
                <a:gd name="connsiteY144" fmla="*/ 1373960 h 1920240"/>
                <a:gd name="connsiteX145" fmla="*/ 66676 w 7915276"/>
                <a:gd name="connsiteY145" fmla="*/ 1373959 h 1920240"/>
                <a:gd name="connsiteX146" fmla="*/ 0 w 7915276"/>
                <a:gd name="connsiteY146" fmla="*/ 1307283 h 1920240"/>
                <a:gd name="connsiteX147" fmla="*/ 0 w 7915276"/>
                <a:gd name="connsiteY147" fmla="*/ 612957 h 1920240"/>
                <a:gd name="connsiteX148" fmla="*/ 66676 w 7915276"/>
                <a:gd name="connsiteY148" fmla="*/ 546281 h 1920240"/>
                <a:gd name="connsiteX149" fmla="*/ 6038851 w 7915276"/>
                <a:gd name="connsiteY149" fmla="*/ 502920 h 1920240"/>
                <a:gd name="connsiteX150" fmla="*/ 6105526 w 7915276"/>
                <a:gd name="connsiteY150" fmla="*/ 569595 h 1920240"/>
                <a:gd name="connsiteX151" fmla="*/ 6105526 w 7915276"/>
                <a:gd name="connsiteY151" fmla="*/ 1350645 h 1920240"/>
                <a:gd name="connsiteX152" fmla="*/ 6038851 w 7915276"/>
                <a:gd name="connsiteY152" fmla="*/ 1417320 h 1920240"/>
                <a:gd name="connsiteX153" fmla="*/ 5972176 w 7915276"/>
                <a:gd name="connsiteY153" fmla="*/ 1350645 h 1920240"/>
                <a:gd name="connsiteX154" fmla="*/ 5972176 w 7915276"/>
                <a:gd name="connsiteY154" fmla="*/ 569595 h 1920240"/>
                <a:gd name="connsiteX155" fmla="*/ 6038851 w 7915276"/>
                <a:gd name="connsiteY155" fmla="*/ 502920 h 1920240"/>
                <a:gd name="connsiteX156" fmla="*/ 4591051 w 7915276"/>
                <a:gd name="connsiteY156" fmla="*/ 502920 h 1920240"/>
                <a:gd name="connsiteX157" fmla="*/ 4657726 w 7915276"/>
                <a:gd name="connsiteY157" fmla="*/ 569595 h 1920240"/>
                <a:gd name="connsiteX158" fmla="*/ 4657726 w 7915276"/>
                <a:gd name="connsiteY158" fmla="*/ 1350645 h 1920240"/>
                <a:gd name="connsiteX159" fmla="*/ 4591051 w 7915276"/>
                <a:gd name="connsiteY159" fmla="*/ 1417320 h 1920240"/>
                <a:gd name="connsiteX160" fmla="*/ 4524376 w 7915276"/>
                <a:gd name="connsiteY160" fmla="*/ 1350645 h 1920240"/>
                <a:gd name="connsiteX161" fmla="*/ 4524376 w 7915276"/>
                <a:gd name="connsiteY161" fmla="*/ 569595 h 1920240"/>
                <a:gd name="connsiteX162" fmla="*/ 4591051 w 7915276"/>
                <a:gd name="connsiteY162" fmla="*/ 502920 h 1920240"/>
                <a:gd name="connsiteX163" fmla="*/ 4410076 w 7915276"/>
                <a:gd name="connsiteY163" fmla="*/ 502920 h 1920240"/>
                <a:gd name="connsiteX164" fmla="*/ 4476751 w 7915276"/>
                <a:gd name="connsiteY164" fmla="*/ 569595 h 1920240"/>
                <a:gd name="connsiteX165" fmla="*/ 4476751 w 7915276"/>
                <a:gd name="connsiteY165" fmla="*/ 1350645 h 1920240"/>
                <a:gd name="connsiteX166" fmla="*/ 4410076 w 7915276"/>
                <a:gd name="connsiteY166" fmla="*/ 1417320 h 1920240"/>
                <a:gd name="connsiteX167" fmla="*/ 4343401 w 7915276"/>
                <a:gd name="connsiteY167" fmla="*/ 1350645 h 1920240"/>
                <a:gd name="connsiteX168" fmla="*/ 4343401 w 7915276"/>
                <a:gd name="connsiteY168" fmla="*/ 569595 h 1920240"/>
                <a:gd name="connsiteX169" fmla="*/ 4410076 w 7915276"/>
                <a:gd name="connsiteY169" fmla="*/ 502920 h 1920240"/>
                <a:gd name="connsiteX170" fmla="*/ 4953001 w 7915276"/>
                <a:gd name="connsiteY170" fmla="*/ 457200 h 1920240"/>
                <a:gd name="connsiteX171" fmla="*/ 5019676 w 7915276"/>
                <a:gd name="connsiteY171" fmla="*/ 523875 h 1920240"/>
                <a:gd name="connsiteX172" fmla="*/ 5019676 w 7915276"/>
                <a:gd name="connsiteY172" fmla="*/ 1396365 h 1920240"/>
                <a:gd name="connsiteX173" fmla="*/ 4953001 w 7915276"/>
                <a:gd name="connsiteY173" fmla="*/ 1463040 h 1920240"/>
                <a:gd name="connsiteX174" fmla="*/ 4886326 w 7915276"/>
                <a:gd name="connsiteY174" fmla="*/ 1396365 h 1920240"/>
                <a:gd name="connsiteX175" fmla="*/ 4886326 w 7915276"/>
                <a:gd name="connsiteY175" fmla="*/ 523875 h 1920240"/>
                <a:gd name="connsiteX176" fmla="*/ 4953001 w 7915276"/>
                <a:gd name="connsiteY176" fmla="*/ 457200 h 1920240"/>
                <a:gd name="connsiteX177" fmla="*/ 3686176 w 7915276"/>
                <a:gd name="connsiteY177" fmla="*/ 457200 h 1920240"/>
                <a:gd name="connsiteX178" fmla="*/ 3752851 w 7915276"/>
                <a:gd name="connsiteY178" fmla="*/ 523875 h 1920240"/>
                <a:gd name="connsiteX179" fmla="*/ 3752851 w 7915276"/>
                <a:gd name="connsiteY179" fmla="*/ 1396365 h 1920240"/>
                <a:gd name="connsiteX180" fmla="*/ 3686176 w 7915276"/>
                <a:gd name="connsiteY180" fmla="*/ 1463040 h 1920240"/>
                <a:gd name="connsiteX181" fmla="*/ 3619501 w 7915276"/>
                <a:gd name="connsiteY181" fmla="*/ 1396365 h 1920240"/>
                <a:gd name="connsiteX182" fmla="*/ 3619501 w 7915276"/>
                <a:gd name="connsiteY182" fmla="*/ 523875 h 1920240"/>
                <a:gd name="connsiteX183" fmla="*/ 3686176 w 7915276"/>
                <a:gd name="connsiteY183" fmla="*/ 457200 h 1920240"/>
                <a:gd name="connsiteX184" fmla="*/ 428626 w 7915276"/>
                <a:gd name="connsiteY184" fmla="*/ 427993 h 1920240"/>
                <a:gd name="connsiteX185" fmla="*/ 495302 w 7915276"/>
                <a:gd name="connsiteY185" fmla="*/ 494668 h 1920240"/>
                <a:gd name="connsiteX186" fmla="*/ 495300 w 7915276"/>
                <a:gd name="connsiteY186" fmla="*/ 1425574 h 1920240"/>
                <a:gd name="connsiteX187" fmla="*/ 428625 w 7915276"/>
                <a:gd name="connsiteY187" fmla="*/ 1492249 h 1920240"/>
                <a:gd name="connsiteX188" fmla="*/ 428626 w 7915276"/>
                <a:gd name="connsiteY188" fmla="*/ 1492248 h 1920240"/>
                <a:gd name="connsiteX189" fmla="*/ 361951 w 7915276"/>
                <a:gd name="connsiteY189" fmla="*/ 1425573 h 1920240"/>
                <a:gd name="connsiteX190" fmla="*/ 361951 w 7915276"/>
                <a:gd name="connsiteY190" fmla="*/ 494668 h 1920240"/>
                <a:gd name="connsiteX191" fmla="*/ 428626 w 7915276"/>
                <a:gd name="connsiteY191" fmla="*/ 427993 h 1920240"/>
                <a:gd name="connsiteX192" fmla="*/ 7124701 w 7915276"/>
                <a:gd name="connsiteY192" fmla="*/ 411480 h 1920240"/>
                <a:gd name="connsiteX193" fmla="*/ 7191376 w 7915276"/>
                <a:gd name="connsiteY193" fmla="*/ 478155 h 1920240"/>
                <a:gd name="connsiteX194" fmla="*/ 7191376 w 7915276"/>
                <a:gd name="connsiteY194" fmla="*/ 1442085 h 1920240"/>
                <a:gd name="connsiteX195" fmla="*/ 7124701 w 7915276"/>
                <a:gd name="connsiteY195" fmla="*/ 1508760 h 1920240"/>
                <a:gd name="connsiteX196" fmla="*/ 7058026 w 7915276"/>
                <a:gd name="connsiteY196" fmla="*/ 1442085 h 1920240"/>
                <a:gd name="connsiteX197" fmla="*/ 7058026 w 7915276"/>
                <a:gd name="connsiteY197" fmla="*/ 478155 h 1920240"/>
                <a:gd name="connsiteX198" fmla="*/ 7124701 w 7915276"/>
                <a:gd name="connsiteY198" fmla="*/ 411480 h 1920240"/>
                <a:gd name="connsiteX199" fmla="*/ 7667626 w 7915276"/>
                <a:gd name="connsiteY199" fmla="*/ 365760 h 1920240"/>
                <a:gd name="connsiteX200" fmla="*/ 7734301 w 7915276"/>
                <a:gd name="connsiteY200" fmla="*/ 432435 h 1920240"/>
                <a:gd name="connsiteX201" fmla="*/ 7734301 w 7915276"/>
                <a:gd name="connsiteY201" fmla="*/ 1487805 h 1920240"/>
                <a:gd name="connsiteX202" fmla="*/ 7667626 w 7915276"/>
                <a:gd name="connsiteY202" fmla="*/ 1554480 h 1920240"/>
                <a:gd name="connsiteX203" fmla="*/ 7600951 w 7915276"/>
                <a:gd name="connsiteY203" fmla="*/ 1487805 h 1920240"/>
                <a:gd name="connsiteX204" fmla="*/ 7600951 w 7915276"/>
                <a:gd name="connsiteY204" fmla="*/ 432435 h 1920240"/>
                <a:gd name="connsiteX205" fmla="*/ 7667626 w 7915276"/>
                <a:gd name="connsiteY205" fmla="*/ 365760 h 1920240"/>
                <a:gd name="connsiteX206" fmla="*/ 6219826 w 7915276"/>
                <a:gd name="connsiteY206" fmla="*/ 365760 h 1920240"/>
                <a:gd name="connsiteX207" fmla="*/ 6286501 w 7915276"/>
                <a:gd name="connsiteY207" fmla="*/ 432435 h 1920240"/>
                <a:gd name="connsiteX208" fmla="*/ 6286501 w 7915276"/>
                <a:gd name="connsiteY208" fmla="*/ 1487805 h 1920240"/>
                <a:gd name="connsiteX209" fmla="*/ 6219826 w 7915276"/>
                <a:gd name="connsiteY209" fmla="*/ 1554480 h 1920240"/>
                <a:gd name="connsiteX210" fmla="*/ 6153151 w 7915276"/>
                <a:gd name="connsiteY210" fmla="*/ 1487805 h 1920240"/>
                <a:gd name="connsiteX211" fmla="*/ 6153151 w 7915276"/>
                <a:gd name="connsiteY211" fmla="*/ 432435 h 1920240"/>
                <a:gd name="connsiteX212" fmla="*/ 6219826 w 7915276"/>
                <a:gd name="connsiteY212" fmla="*/ 365760 h 1920240"/>
                <a:gd name="connsiteX213" fmla="*/ 4229101 w 7915276"/>
                <a:gd name="connsiteY213" fmla="*/ 365760 h 1920240"/>
                <a:gd name="connsiteX214" fmla="*/ 4295776 w 7915276"/>
                <a:gd name="connsiteY214" fmla="*/ 432435 h 1920240"/>
                <a:gd name="connsiteX215" fmla="*/ 4295776 w 7915276"/>
                <a:gd name="connsiteY215" fmla="*/ 1487805 h 1920240"/>
                <a:gd name="connsiteX216" fmla="*/ 4229101 w 7915276"/>
                <a:gd name="connsiteY216" fmla="*/ 1554480 h 1920240"/>
                <a:gd name="connsiteX217" fmla="*/ 4162426 w 7915276"/>
                <a:gd name="connsiteY217" fmla="*/ 1487805 h 1920240"/>
                <a:gd name="connsiteX218" fmla="*/ 4162426 w 7915276"/>
                <a:gd name="connsiteY218" fmla="*/ 432435 h 1920240"/>
                <a:gd name="connsiteX219" fmla="*/ 4229101 w 7915276"/>
                <a:gd name="connsiteY219" fmla="*/ 365760 h 1920240"/>
                <a:gd name="connsiteX220" fmla="*/ 3324226 w 7915276"/>
                <a:gd name="connsiteY220" fmla="*/ 365760 h 1920240"/>
                <a:gd name="connsiteX221" fmla="*/ 3390901 w 7915276"/>
                <a:gd name="connsiteY221" fmla="*/ 432435 h 1920240"/>
                <a:gd name="connsiteX222" fmla="*/ 3390901 w 7915276"/>
                <a:gd name="connsiteY222" fmla="*/ 1487805 h 1920240"/>
                <a:gd name="connsiteX223" fmla="*/ 3324226 w 7915276"/>
                <a:gd name="connsiteY223" fmla="*/ 1554480 h 1920240"/>
                <a:gd name="connsiteX224" fmla="*/ 3257551 w 7915276"/>
                <a:gd name="connsiteY224" fmla="*/ 1487805 h 1920240"/>
                <a:gd name="connsiteX225" fmla="*/ 3257551 w 7915276"/>
                <a:gd name="connsiteY225" fmla="*/ 432435 h 1920240"/>
                <a:gd name="connsiteX226" fmla="*/ 3324226 w 7915276"/>
                <a:gd name="connsiteY226" fmla="*/ 365760 h 1920240"/>
                <a:gd name="connsiteX227" fmla="*/ 2600326 w 7915276"/>
                <a:gd name="connsiteY227" fmla="*/ 320040 h 1920240"/>
                <a:gd name="connsiteX228" fmla="*/ 2667001 w 7915276"/>
                <a:gd name="connsiteY228" fmla="*/ 386715 h 1920240"/>
                <a:gd name="connsiteX229" fmla="*/ 2667001 w 7915276"/>
                <a:gd name="connsiteY229" fmla="*/ 1533525 h 1920240"/>
                <a:gd name="connsiteX230" fmla="*/ 2600326 w 7915276"/>
                <a:gd name="connsiteY230" fmla="*/ 1600200 h 1920240"/>
                <a:gd name="connsiteX231" fmla="*/ 2533651 w 7915276"/>
                <a:gd name="connsiteY231" fmla="*/ 1533525 h 1920240"/>
                <a:gd name="connsiteX232" fmla="*/ 2533651 w 7915276"/>
                <a:gd name="connsiteY232" fmla="*/ 386715 h 1920240"/>
                <a:gd name="connsiteX233" fmla="*/ 2600326 w 7915276"/>
                <a:gd name="connsiteY233" fmla="*/ 320040 h 1920240"/>
                <a:gd name="connsiteX234" fmla="*/ 6762751 w 7915276"/>
                <a:gd name="connsiteY234" fmla="*/ 274320 h 1920240"/>
                <a:gd name="connsiteX235" fmla="*/ 6829426 w 7915276"/>
                <a:gd name="connsiteY235" fmla="*/ 340995 h 1920240"/>
                <a:gd name="connsiteX236" fmla="*/ 6829426 w 7915276"/>
                <a:gd name="connsiteY236" fmla="*/ 1579245 h 1920240"/>
                <a:gd name="connsiteX237" fmla="*/ 6762751 w 7915276"/>
                <a:gd name="connsiteY237" fmla="*/ 1645920 h 1920240"/>
                <a:gd name="connsiteX238" fmla="*/ 6696076 w 7915276"/>
                <a:gd name="connsiteY238" fmla="*/ 1579245 h 1920240"/>
                <a:gd name="connsiteX239" fmla="*/ 6696076 w 7915276"/>
                <a:gd name="connsiteY239" fmla="*/ 340995 h 1920240"/>
                <a:gd name="connsiteX240" fmla="*/ 6762751 w 7915276"/>
                <a:gd name="connsiteY240" fmla="*/ 274320 h 1920240"/>
                <a:gd name="connsiteX241" fmla="*/ 4772026 w 7915276"/>
                <a:gd name="connsiteY241" fmla="*/ 243458 h 1920240"/>
                <a:gd name="connsiteX242" fmla="*/ 4838701 w 7915276"/>
                <a:gd name="connsiteY242" fmla="*/ 310133 h 1920240"/>
                <a:gd name="connsiteX243" fmla="*/ 4838701 w 7915276"/>
                <a:gd name="connsiteY243" fmla="*/ 1610108 h 1920240"/>
                <a:gd name="connsiteX244" fmla="*/ 4772026 w 7915276"/>
                <a:gd name="connsiteY244" fmla="*/ 1676783 h 1920240"/>
                <a:gd name="connsiteX245" fmla="*/ 4705351 w 7915276"/>
                <a:gd name="connsiteY245" fmla="*/ 1610108 h 1920240"/>
                <a:gd name="connsiteX246" fmla="*/ 4705351 w 7915276"/>
                <a:gd name="connsiteY246" fmla="*/ 310133 h 1920240"/>
                <a:gd name="connsiteX247" fmla="*/ 4772026 w 7915276"/>
                <a:gd name="connsiteY247" fmla="*/ 243458 h 1920240"/>
                <a:gd name="connsiteX248" fmla="*/ 3143251 w 7915276"/>
                <a:gd name="connsiteY248" fmla="*/ 243458 h 1920240"/>
                <a:gd name="connsiteX249" fmla="*/ 3209926 w 7915276"/>
                <a:gd name="connsiteY249" fmla="*/ 310133 h 1920240"/>
                <a:gd name="connsiteX250" fmla="*/ 3209926 w 7915276"/>
                <a:gd name="connsiteY250" fmla="*/ 1610108 h 1920240"/>
                <a:gd name="connsiteX251" fmla="*/ 3143251 w 7915276"/>
                <a:gd name="connsiteY251" fmla="*/ 1676783 h 1920240"/>
                <a:gd name="connsiteX252" fmla="*/ 3076576 w 7915276"/>
                <a:gd name="connsiteY252" fmla="*/ 1610108 h 1920240"/>
                <a:gd name="connsiteX253" fmla="*/ 3076576 w 7915276"/>
                <a:gd name="connsiteY253" fmla="*/ 310133 h 1920240"/>
                <a:gd name="connsiteX254" fmla="*/ 3143251 w 7915276"/>
                <a:gd name="connsiteY254" fmla="*/ 243458 h 1920240"/>
                <a:gd name="connsiteX255" fmla="*/ 247651 w 7915276"/>
                <a:gd name="connsiteY255" fmla="*/ 243458 h 1920240"/>
                <a:gd name="connsiteX256" fmla="*/ 314326 w 7915276"/>
                <a:gd name="connsiteY256" fmla="*/ 310133 h 1920240"/>
                <a:gd name="connsiteX257" fmla="*/ 314326 w 7915276"/>
                <a:gd name="connsiteY257" fmla="*/ 1610108 h 1920240"/>
                <a:gd name="connsiteX258" fmla="*/ 247651 w 7915276"/>
                <a:gd name="connsiteY258" fmla="*/ 1676783 h 1920240"/>
                <a:gd name="connsiteX259" fmla="*/ 180976 w 7915276"/>
                <a:gd name="connsiteY259" fmla="*/ 1610108 h 1920240"/>
                <a:gd name="connsiteX260" fmla="*/ 180976 w 7915276"/>
                <a:gd name="connsiteY260" fmla="*/ 310133 h 1920240"/>
                <a:gd name="connsiteX261" fmla="*/ 247651 w 7915276"/>
                <a:gd name="connsiteY261" fmla="*/ 243458 h 1920240"/>
                <a:gd name="connsiteX262" fmla="*/ 6581776 w 7915276"/>
                <a:gd name="connsiteY262" fmla="*/ 182880 h 1920240"/>
                <a:gd name="connsiteX263" fmla="*/ 6648451 w 7915276"/>
                <a:gd name="connsiteY263" fmla="*/ 249555 h 1920240"/>
                <a:gd name="connsiteX264" fmla="*/ 6648451 w 7915276"/>
                <a:gd name="connsiteY264" fmla="*/ 1670685 h 1920240"/>
                <a:gd name="connsiteX265" fmla="*/ 6581776 w 7915276"/>
                <a:gd name="connsiteY265" fmla="*/ 1737360 h 1920240"/>
                <a:gd name="connsiteX266" fmla="*/ 6515101 w 7915276"/>
                <a:gd name="connsiteY266" fmla="*/ 1670685 h 1920240"/>
                <a:gd name="connsiteX267" fmla="*/ 6515101 w 7915276"/>
                <a:gd name="connsiteY267" fmla="*/ 249555 h 1920240"/>
                <a:gd name="connsiteX268" fmla="*/ 6581776 w 7915276"/>
                <a:gd name="connsiteY268" fmla="*/ 182880 h 1920240"/>
                <a:gd name="connsiteX269" fmla="*/ 3505201 w 7915276"/>
                <a:gd name="connsiteY269" fmla="*/ 182880 h 1920240"/>
                <a:gd name="connsiteX270" fmla="*/ 3571876 w 7915276"/>
                <a:gd name="connsiteY270" fmla="*/ 249555 h 1920240"/>
                <a:gd name="connsiteX271" fmla="*/ 3571876 w 7915276"/>
                <a:gd name="connsiteY271" fmla="*/ 1670685 h 1920240"/>
                <a:gd name="connsiteX272" fmla="*/ 3505201 w 7915276"/>
                <a:gd name="connsiteY272" fmla="*/ 1737360 h 1920240"/>
                <a:gd name="connsiteX273" fmla="*/ 3438526 w 7915276"/>
                <a:gd name="connsiteY273" fmla="*/ 1670685 h 1920240"/>
                <a:gd name="connsiteX274" fmla="*/ 3438526 w 7915276"/>
                <a:gd name="connsiteY274" fmla="*/ 249555 h 1920240"/>
                <a:gd name="connsiteX275" fmla="*/ 3505201 w 7915276"/>
                <a:gd name="connsiteY275" fmla="*/ 182880 h 1920240"/>
                <a:gd name="connsiteX276" fmla="*/ 4048126 w 7915276"/>
                <a:gd name="connsiteY276" fmla="*/ 137160 h 1920240"/>
                <a:gd name="connsiteX277" fmla="*/ 4114801 w 7915276"/>
                <a:gd name="connsiteY277" fmla="*/ 203835 h 1920240"/>
                <a:gd name="connsiteX278" fmla="*/ 4114801 w 7915276"/>
                <a:gd name="connsiteY278" fmla="*/ 1716405 h 1920240"/>
                <a:gd name="connsiteX279" fmla="*/ 4048126 w 7915276"/>
                <a:gd name="connsiteY279" fmla="*/ 1783080 h 1920240"/>
                <a:gd name="connsiteX280" fmla="*/ 3981451 w 7915276"/>
                <a:gd name="connsiteY280" fmla="*/ 1716405 h 1920240"/>
                <a:gd name="connsiteX281" fmla="*/ 3981451 w 7915276"/>
                <a:gd name="connsiteY281" fmla="*/ 203835 h 1920240"/>
                <a:gd name="connsiteX282" fmla="*/ 4048126 w 7915276"/>
                <a:gd name="connsiteY282" fmla="*/ 137160 h 1920240"/>
                <a:gd name="connsiteX283" fmla="*/ 2962276 w 7915276"/>
                <a:gd name="connsiteY283" fmla="*/ 137160 h 1920240"/>
                <a:gd name="connsiteX284" fmla="*/ 3028951 w 7915276"/>
                <a:gd name="connsiteY284" fmla="*/ 203835 h 1920240"/>
                <a:gd name="connsiteX285" fmla="*/ 3028951 w 7915276"/>
                <a:gd name="connsiteY285" fmla="*/ 1716405 h 1920240"/>
                <a:gd name="connsiteX286" fmla="*/ 2962276 w 7915276"/>
                <a:gd name="connsiteY286" fmla="*/ 1783080 h 1920240"/>
                <a:gd name="connsiteX287" fmla="*/ 2895601 w 7915276"/>
                <a:gd name="connsiteY287" fmla="*/ 1716405 h 1920240"/>
                <a:gd name="connsiteX288" fmla="*/ 2895601 w 7915276"/>
                <a:gd name="connsiteY288" fmla="*/ 203835 h 1920240"/>
                <a:gd name="connsiteX289" fmla="*/ 2962276 w 7915276"/>
                <a:gd name="connsiteY289" fmla="*/ 137160 h 1920240"/>
                <a:gd name="connsiteX290" fmla="*/ 2781301 w 7915276"/>
                <a:gd name="connsiteY290" fmla="*/ 91440 h 1920240"/>
                <a:gd name="connsiteX291" fmla="*/ 2847976 w 7915276"/>
                <a:gd name="connsiteY291" fmla="*/ 158115 h 1920240"/>
                <a:gd name="connsiteX292" fmla="*/ 2847976 w 7915276"/>
                <a:gd name="connsiteY292" fmla="*/ 1762125 h 1920240"/>
                <a:gd name="connsiteX293" fmla="*/ 2781301 w 7915276"/>
                <a:gd name="connsiteY293" fmla="*/ 1828800 h 1920240"/>
                <a:gd name="connsiteX294" fmla="*/ 2714626 w 7915276"/>
                <a:gd name="connsiteY294" fmla="*/ 1762125 h 1920240"/>
                <a:gd name="connsiteX295" fmla="*/ 2714626 w 7915276"/>
                <a:gd name="connsiteY295" fmla="*/ 158115 h 1920240"/>
                <a:gd name="connsiteX296" fmla="*/ 2781301 w 7915276"/>
                <a:gd name="connsiteY296" fmla="*/ 91440 h 1920240"/>
                <a:gd name="connsiteX297" fmla="*/ 6400801 w 7915276"/>
                <a:gd name="connsiteY297" fmla="*/ 0 h 1920240"/>
                <a:gd name="connsiteX298" fmla="*/ 6467476 w 7915276"/>
                <a:gd name="connsiteY298" fmla="*/ 66675 h 1920240"/>
                <a:gd name="connsiteX299" fmla="*/ 6467476 w 7915276"/>
                <a:gd name="connsiteY299" fmla="*/ 1853565 h 1920240"/>
                <a:gd name="connsiteX300" fmla="*/ 6400801 w 7915276"/>
                <a:gd name="connsiteY300" fmla="*/ 1920240 h 1920240"/>
                <a:gd name="connsiteX301" fmla="*/ 6334126 w 7915276"/>
                <a:gd name="connsiteY301" fmla="*/ 1853565 h 1920240"/>
                <a:gd name="connsiteX302" fmla="*/ 6334126 w 7915276"/>
                <a:gd name="connsiteY302" fmla="*/ 66675 h 1920240"/>
                <a:gd name="connsiteX303" fmla="*/ 6400801 w 7915276"/>
                <a:gd name="connsiteY303" fmla="*/ 0 h 1920240"/>
                <a:gd name="connsiteX304" fmla="*/ 3867151 w 7915276"/>
                <a:gd name="connsiteY304" fmla="*/ 0 h 1920240"/>
                <a:gd name="connsiteX305" fmla="*/ 3933826 w 7915276"/>
                <a:gd name="connsiteY305" fmla="*/ 66675 h 1920240"/>
                <a:gd name="connsiteX306" fmla="*/ 3933826 w 7915276"/>
                <a:gd name="connsiteY306" fmla="*/ 1853565 h 1920240"/>
                <a:gd name="connsiteX307" fmla="*/ 3867151 w 7915276"/>
                <a:gd name="connsiteY307" fmla="*/ 1920240 h 1920240"/>
                <a:gd name="connsiteX308" fmla="*/ 3800476 w 7915276"/>
                <a:gd name="connsiteY308" fmla="*/ 1853565 h 1920240"/>
                <a:gd name="connsiteX309" fmla="*/ 3800476 w 7915276"/>
                <a:gd name="connsiteY309" fmla="*/ 66675 h 1920240"/>
                <a:gd name="connsiteX310" fmla="*/ 3867151 w 7915276"/>
                <a:gd name="connsiteY310" fmla="*/ 0 h 192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</a:cxnLst>
              <a:rect l="l" t="t" r="r" b="b"/>
              <a:pathLst>
                <a:path w="7915276" h="1920240">
                  <a:moveTo>
                    <a:pt x="5655946" y="914400"/>
                  </a:moveTo>
                  <a:lnTo>
                    <a:pt x="5697856" y="914400"/>
                  </a:lnTo>
                  <a:cubicBezTo>
                    <a:pt x="5723106" y="914400"/>
                    <a:pt x="5743576" y="934870"/>
                    <a:pt x="5743576" y="960120"/>
                  </a:cubicBezTo>
                  <a:cubicBezTo>
                    <a:pt x="5743576" y="985370"/>
                    <a:pt x="5723106" y="1005840"/>
                    <a:pt x="5697856" y="1005840"/>
                  </a:cubicBezTo>
                  <a:lnTo>
                    <a:pt x="5655946" y="1005840"/>
                  </a:lnTo>
                  <a:cubicBezTo>
                    <a:pt x="5630696" y="1005840"/>
                    <a:pt x="5610226" y="985370"/>
                    <a:pt x="5610226" y="960120"/>
                  </a:cubicBezTo>
                  <a:cubicBezTo>
                    <a:pt x="5610226" y="934870"/>
                    <a:pt x="5630696" y="914400"/>
                    <a:pt x="5655946" y="914400"/>
                  </a:cubicBezTo>
                  <a:close/>
                  <a:moveTo>
                    <a:pt x="1514477" y="868680"/>
                  </a:moveTo>
                  <a:cubicBezTo>
                    <a:pt x="1551300" y="868680"/>
                    <a:pt x="1581151" y="898531"/>
                    <a:pt x="1581151" y="935355"/>
                  </a:cubicBezTo>
                  <a:lnTo>
                    <a:pt x="1581151" y="984885"/>
                  </a:lnTo>
                  <a:cubicBezTo>
                    <a:pt x="1581151" y="1021709"/>
                    <a:pt x="1551300" y="1051560"/>
                    <a:pt x="1514477" y="1051560"/>
                  </a:cubicBezTo>
                  <a:cubicBezTo>
                    <a:pt x="1477652" y="1051560"/>
                    <a:pt x="1447801" y="1021709"/>
                    <a:pt x="1447801" y="984885"/>
                  </a:cubicBezTo>
                  <a:lnTo>
                    <a:pt x="1447801" y="935355"/>
                  </a:lnTo>
                  <a:cubicBezTo>
                    <a:pt x="1447801" y="898531"/>
                    <a:pt x="1477652" y="868680"/>
                    <a:pt x="1514477" y="868680"/>
                  </a:cubicBezTo>
                  <a:close/>
                  <a:moveTo>
                    <a:pt x="1695451" y="822960"/>
                  </a:moveTo>
                  <a:cubicBezTo>
                    <a:pt x="1732275" y="822960"/>
                    <a:pt x="1762126" y="852811"/>
                    <a:pt x="1762126" y="889635"/>
                  </a:cubicBezTo>
                  <a:lnTo>
                    <a:pt x="1762126" y="1030605"/>
                  </a:lnTo>
                  <a:cubicBezTo>
                    <a:pt x="1762126" y="1067429"/>
                    <a:pt x="1732275" y="1097280"/>
                    <a:pt x="1695451" y="1097280"/>
                  </a:cubicBezTo>
                  <a:cubicBezTo>
                    <a:pt x="1658627" y="1097280"/>
                    <a:pt x="1628777" y="1067429"/>
                    <a:pt x="1628777" y="1030605"/>
                  </a:cubicBezTo>
                  <a:lnTo>
                    <a:pt x="1628777" y="889635"/>
                  </a:lnTo>
                  <a:cubicBezTo>
                    <a:pt x="1628777" y="852811"/>
                    <a:pt x="1658627" y="822960"/>
                    <a:pt x="1695451" y="822960"/>
                  </a:cubicBezTo>
                  <a:close/>
                  <a:moveTo>
                    <a:pt x="1152526" y="822960"/>
                  </a:moveTo>
                  <a:cubicBezTo>
                    <a:pt x="1189350" y="822960"/>
                    <a:pt x="1219202" y="852811"/>
                    <a:pt x="1219202" y="889635"/>
                  </a:cubicBezTo>
                  <a:lnTo>
                    <a:pt x="1219202" y="1030605"/>
                  </a:lnTo>
                  <a:cubicBezTo>
                    <a:pt x="1219202" y="1067429"/>
                    <a:pt x="1189350" y="1097280"/>
                    <a:pt x="1152526" y="1097280"/>
                  </a:cubicBezTo>
                  <a:cubicBezTo>
                    <a:pt x="1115702" y="1097280"/>
                    <a:pt x="1085851" y="1067429"/>
                    <a:pt x="1085851" y="1030605"/>
                  </a:cubicBezTo>
                  <a:lnTo>
                    <a:pt x="1085851" y="889635"/>
                  </a:lnTo>
                  <a:cubicBezTo>
                    <a:pt x="1085851" y="852811"/>
                    <a:pt x="1115702" y="822960"/>
                    <a:pt x="1152526" y="822960"/>
                  </a:cubicBezTo>
                  <a:close/>
                  <a:moveTo>
                    <a:pt x="7848601" y="777240"/>
                  </a:moveTo>
                  <a:cubicBezTo>
                    <a:pt x="7885425" y="777240"/>
                    <a:pt x="7915276" y="807091"/>
                    <a:pt x="7915276" y="843915"/>
                  </a:cubicBezTo>
                  <a:lnTo>
                    <a:pt x="7915276" y="1076325"/>
                  </a:lnTo>
                  <a:cubicBezTo>
                    <a:pt x="7915276" y="1113149"/>
                    <a:pt x="7885425" y="1143000"/>
                    <a:pt x="7848601" y="1143000"/>
                  </a:cubicBezTo>
                  <a:cubicBezTo>
                    <a:pt x="7811777" y="1143000"/>
                    <a:pt x="7781926" y="1113149"/>
                    <a:pt x="7781926" y="1076325"/>
                  </a:cubicBezTo>
                  <a:lnTo>
                    <a:pt x="7781926" y="843915"/>
                  </a:lnTo>
                  <a:cubicBezTo>
                    <a:pt x="7781926" y="807091"/>
                    <a:pt x="7811777" y="777240"/>
                    <a:pt x="7848601" y="777240"/>
                  </a:cubicBezTo>
                  <a:close/>
                  <a:moveTo>
                    <a:pt x="1876426" y="777240"/>
                  </a:moveTo>
                  <a:cubicBezTo>
                    <a:pt x="1913250" y="777240"/>
                    <a:pt x="1943101" y="807091"/>
                    <a:pt x="1943101" y="843915"/>
                  </a:cubicBezTo>
                  <a:lnTo>
                    <a:pt x="1943101" y="1076325"/>
                  </a:lnTo>
                  <a:cubicBezTo>
                    <a:pt x="1943101" y="1113149"/>
                    <a:pt x="1913250" y="1143000"/>
                    <a:pt x="1876426" y="1143000"/>
                  </a:cubicBezTo>
                  <a:cubicBezTo>
                    <a:pt x="1839603" y="1143000"/>
                    <a:pt x="1809751" y="1113149"/>
                    <a:pt x="1809751" y="1076325"/>
                  </a:cubicBezTo>
                  <a:lnTo>
                    <a:pt x="1809751" y="843915"/>
                  </a:lnTo>
                  <a:cubicBezTo>
                    <a:pt x="1809751" y="807091"/>
                    <a:pt x="1839603" y="777240"/>
                    <a:pt x="1876426" y="777240"/>
                  </a:cubicBezTo>
                  <a:close/>
                  <a:moveTo>
                    <a:pt x="1333501" y="777240"/>
                  </a:moveTo>
                  <a:cubicBezTo>
                    <a:pt x="1370325" y="777240"/>
                    <a:pt x="1400176" y="807091"/>
                    <a:pt x="1400176" y="843915"/>
                  </a:cubicBezTo>
                  <a:lnTo>
                    <a:pt x="1400176" y="1076325"/>
                  </a:lnTo>
                  <a:cubicBezTo>
                    <a:pt x="1400176" y="1113149"/>
                    <a:pt x="1370325" y="1143000"/>
                    <a:pt x="1333501" y="1143000"/>
                  </a:cubicBezTo>
                  <a:cubicBezTo>
                    <a:pt x="1296677" y="1143000"/>
                    <a:pt x="1266826" y="1113149"/>
                    <a:pt x="1266826" y="1076325"/>
                  </a:cubicBezTo>
                  <a:lnTo>
                    <a:pt x="1266826" y="843915"/>
                  </a:lnTo>
                  <a:cubicBezTo>
                    <a:pt x="1266826" y="807091"/>
                    <a:pt x="1296677" y="777240"/>
                    <a:pt x="1333501" y="777240"/>
                  </a:cubicBezTo>
                  <a:close/>
                  <a:moveTo>
                    <a:pt x="7305676" y="731520"/>
                  </a:moveTo>
                  <a:cubicBezTo>
                    <a:pt x="7342500" y="731520"/>
                    <a:pt x="7372351" y="761371"/>
                    <a:pt x="7372351" y="798195"/>
                  </a:cubicBezTo>
                  <a:lnTo>
                    <a:pt x="7372351" y="1122045"/>
                  </a:lnTo>
                  <a:cubicBezTo>
                    <a:pt x="7372351" y="1158869"/>
                    <a:pt x="7342500" y="1188720"/>
                    <a:pt x="7305676" y="1188720"/>
                  </a:cubicBezTo>
                  <a:cubicBezTo>
                    <a:pt x="7268852" y="1188720"/>
                    <a:pt x="7239001" y="1158869"/>
                    <a:pt x="7239001" y="1122045"/>
                  </a:cubicBezTo>
                  <a:lnTo>
                    <a:pt x="7239001" y="798195"/>
                  </a:lnTo>
                  <a:cubicBezTo>
                    <a:pt x="7239001" y="761371"/>
                    <a:pt x="7268852" y="731520"/>
                    <a:pt x="7305676" y="731520"/>
                  </a:cubicBezTo>
                  <a:close/>
                  <a:moveTo>
                    <a:pt x="5314951" y="731520"/>
                  </a:moveTo>
                  <a:cubicBezTo>
                    <a:pt x="5351775" y="731520"/>
                    <a:pt x="5381626" y="761371"/>
                    <a:pt x="5381626" y="798195"/>
                  </a:cubicBezTo>
                  <a:lnTo>
                    <a:pt x="5381626" y="1122045"/>
                  </a:lnTo>
                  <a:cubicBezTo>
                    <a:pt x="5381626" y="1158869"/>
                    <a:pt x="5351775" y="1188720"/>
                    <a:pt x="5314951" y="1188720"/>
                  </a:cubicBezTo>
                  <a:cubicBezTo>
                    <a:pt x="5278127" y="1188720"/>
                    <a:pt x="5248276" y="1158869"/>
                    <a:pt x="5248276" y="1122045"/>
                  </a:cubicBezTo>
                  <a:lnTo>
                    <a:pt x="5248276" y="798195"/>
                  </a:lnTo>
                  <a:cubicBezTo>
                    <a:pt x="5248276" y="761371"/>
                    <a:pt x="5278127" y="731520"/>
                    <a:pt x="5314951" y="731520"/>
                  </a:cubicBezTo>
                  <a:close/>
                  <a:moveTo>
                    <a:pt x="2057401" y="731520"/>
                  </a:moveTo>
                  <a:cubicBezTo>
                    <a:pt x="2094225" y="731520"/>
                    <a:pt x="2124076" y="761371"/>
                    <a:pt x="2124076" y="798195"/>
                  </a:cubicBezTo>
                  <a:lnTo>
                    <a:pt x="2124076" y="1122045"/>
                  </a:lnTo>
                  <a:cubicBezTo>
                    <a:pt x="2124076" y="1158869"/>
                    <a:pt x="2094225" y="1188720"/>
                    <a:pt x="2057401" y="1188720"/>
                  </a:cubicBezTo>
                  <a:cubicBezTo>
                    <a:pt x="2020577" y="1188720"/>
                    <a:pt x="1990726" y="1158869"/>
                    <a:pt x="1990726" y="1122045"/>
                  </a:cubicBezTo>
                  <a:lnTo>
                    <a:pt x="1990726" y="798195"/>
                  </a:lnTo>
                  <a:cubicBezTo>
                    <a:pt x="1990726" y="761371"/>
                    <a:pt x="2020577" y="731520"/>
                    <a:pt x="2057401" y="731520"/>
                  </a:cubicBezTo>
                  <a:close/>
                  <a:moveTo>
                    <a:pt x="971551" y="731520"/>
                  </a:moveTo>
                  <a:cubicBezTo>
                    <a:pt x="1008376" y="731520"/>
                    <a:pt x="1038226" y="761371"/>
                    <a:pt x="1038226" y="798195"/>
                  </a:cubicBezTo>
                  <a:lnTo>
                    <a:pt x="1038226" y="1122045"/>
                  </a:lnTo>
                  <a:cubicBezTo>
                    <a:pt x="1038226" y="1158869"/>
                    <a:pt x="1008376" y="1188720"/>
                    <a:pt x="971551" y="1188720"/>
                  </a:cubicBezTo>
                  <a:cubicBezTo>
                    <a:pt x="934728" y="1188720"/>
                    <a:pt x="904876" y="1158869"/>
                    <a:pt x="904876" y="1122045"/>
                  </a:cubicBezTo>
                  <a:lnTo>
                    <a:pt x="904876" y="798195"/>
                  </a:lnTo>
                  <a:cubicBezTo>
                    <a:pt x="904876" y="761371"/>
                    <a:pt x="934728" y="731520"/>
                    <a:pt x="971551" y="731520"/>
                  </a:cubicBezTo>
                  <a:close/>
                  <a:moveTo>
                    <a:pt x="5857876" y="685800"/>
                  </a:moveTo>
                  <a:cubicBezTo>
                    <a:pt x="5894700" y="685800"/>
                    <a:pt x="5924551" y="715651"/>
                    <a:pt x="5924551" y="752475"/>
                  </a:cubicBezTo>
                  <a:lnTo>
                    <a:pt x="5924551" y="1167765"/>
                  </a:lnTo>
                  <a:cubicBezTo>
                    <a:pt x="5924551" y="1204589"/>
                    <a:pt x="5894700" y="1234440"/>
                    <a:pt x="5857876" y="1234440"/>
                  </a:cubicBezTo>
                  <a:cubicBezTo>
                    <a:pt x="5821052" y="1234440"/>
                    <a:pt x="5791201" y="1204589"/>
                    <a:pt x="5791201" y="1167765"/>
                  </a:cubicBezTo>
                  <a:lnTo>
                    <a:pt x="5791201" y="752475"/>
                  </a:lnTo>
                  <a:cubicBezTo>
                    <a:pt x="5791201" y="715651"/>
                    <a:pt x="5821052" y="685800"/>
                    <a:pt x="5857876" y="685800"/>
                  </a:cubicBezTo>
                  <a:close/>
                  <a:moveTo>
                    <a:pt x="5495926" y="685800"/>
                  </a:moveTo>
                  <a:cubicBezTo>
                    <a:pt x="5532750" y="685800"/>
                    <a:pt x="5562601" y="715651"/>
                    <a:pt x="5562601" y="752475"/>
                  </a:cubicBezTo>
                  <a:lnTo>
                    <a:pt x="5562601" y="1167765"/>
                  </a:lnTo>
                  <a:cubicBezTo>
                    <a:pt x="5562601" y="1204589"/>
                    <a:pt x="5532750" y="1234440"/>
                    <a:pt x="5495926" y="1234440"/>
                  </a:cubicBezTo>
                  <a:cubicBezTo>
                    <a:pt x="5459102" y="1234440"/>
                    <a:pt x="5429251" y="1204589"/>
                    <a:pt x="5429251" y="1167765"/>
                  </a:cubicBezTo>
                  <a:lnTo>
                    <a:pt x="5429251" y="752475"/>
                  </a:lnTo>
                  <a:cubicBezTo>
                    <a:pt x="5429251" y="715651"/>
                    <a:pt x="5459102" y="685800"/>
                    <a:pt x="5495926" y="685800"/>
                  </a:cubicBezTo>
                  <a:close/>
                  <a:moveTo>
                    <a:pt x="2238376" y="685800"/>
                  </a:moveTo>
                  <a:cubicBezTo>
                    <a:pt x="2275200" y="685800"/>
                    <a:pt x="2305051" y="715651"/>
                    <a:pt x="2305051" y="752475"/>
                  </a:cubicBezTo>
                  <a:lnTo>
                    <a:pt x="2305051" y="1167765"/>
                  </a:lnTo>
                  <a:cubicBezTo>
                    <a:pt x="2305051" y="1204589"/>
                    <a:pt x="2275200" y="1234440"/>
                    <a:pt x="2238376" y="1234440"/>
                  </a:cubicBezTo>
                  <a:cubicBezTo>
                    <a:pt x="2201552" y="1234440"/>
                    <a:pt x="2171701" y="1204589"/>
                    <a:pt x="2171701" y="1167765"/>
                  </a:cubicBezTo>
                  <a:lnTo>
                    <a:pt x="2171701" y="752475"/>
                  </a:lnTo>
                  <a:cubicBezTo>
                    <a:pt x="2171701" y="715651"/>
                    <a:pt x="2201552" y="685800"/>
                    <a:pt x="2238376" y="685800"/>
                  </a:cubicBezTo>
                  <a:close/>
                  <a:moveTo>
                    <a:pt x="609602" y="679356"/>
                  </a:moveTo>
                  <a:cubicBezTo>
                    <a:pt x="646425" y="679356"/>
                    <a:pt x="676276" y="709207"/>
                    <a:pt x="676276" y="746031"/>
                  </a:cubicBezTo>
                  <a:cubicBezTo>
                    <a:pt x="676276" y="888758"/>
                    <a:pt x="676275" y="1031484"/>
                    <a:pt x="676275" y="1174211"/>
                  </a:cubicBezTo>
                  <a:cubicBezTo>
                    <a:pt x="676275" y="1211035"/>
                    <a:pt x="646424" y="1240886"/>
                    <a:pt x="609600" y="1240886"/>
                  </a:cubicBezTo>
                  <a:lnTo>
                    <a:pt x="609602" y="1240885"/>
                  </a:lnTo>
                  <a:cubicBezTo>
                    <a:pt x="572777" y="1240885"/>
                    <a:pt x="542926" y="1211034"/>
                    <a:pt x="542926" y="1174210"/>
                  </a:cubicBezTo>
                  <a:lnTo>
                    <a:pt x="542926" y="746031"/>
                  </a:lnTo>
                  <a:cubicBezTo>
                    <a:pt x="542926" y="709207"/>
                    <a:pt x="572777" y="679356"/>
                    <a:pt x="609602" y="679356"/>
                  </a:cubicBezTo>
                  <a:close/>
                  <a:moveTo>
                    <a:pt x="6943726" y="640080"/>
                  </a:moveTo>
                  <a:cubicBezTo>
                    <a:pt x="6980550" y="640080"/>
                    <a:pt x="7010401" y="669931"/>
                    <a:pt x="7010401" y="706755"/>
                  </a:cubicBezTo>
                  <a:lnTo>
                    <a:pt x="7010401" y="1213485"/>
                  </a:lnTo>
                  <a:cubicBezTo>
                    <a:pt x="7010401" y="1250309"/>
                    <a:pt x="6980550" y="1280160"/>
                    <a:pt x="6943726" y="1280160"/>
                  </a:cubicBezTo>
                  <a:cubicBezTo>
                    <a:pt x="6906902" y="1280160"/>
                    <a:pt x="6877051" y="1250309"/>
                    <a:pt x="6877051" y="1213485"/>
                  </a:cubicBezTo>
                  <a:lnTo>
                    <a:pt x="6877051" y="706755"/>
                  </a:lnTo>
                  <a:cubicBezTo>
                    <a:pt x="6877051" y="669931"/>
                    <a:pt x="6906902" y="640080"/>
                    <a:pt x="6943726" y="640080"/>
                  </a:cubicBezTo>
                  <a:close/>
                  <a:moveTo>
                    <a:pt x="5133976" y="640080"/>
                  </a:moveTo>
                  <a:cubicBezTo>
                    <a:pt x="5170800" y="640080"/>
                    <a:pt x="5200651" y="669931"/>
                    <a:pt x="5200651" y="706755"/>
                  </a:cubicBezTo>
                  <a:lnTo>
                    <a:pt x="5200651" y="1213485"/>
                  </a:lnTo>
                  <a:cubicBezTo>
                    <a:pt x="5200651" y="1250309"/>
                    <a:pt x="5170800" y="1280160"/>
                    <a:pt x="5133976" y="1280160"/>
                  </a:cubicBezTo>
                  <a:cubicBezTo>
                    <a:pt x="5097152" y="1280160"/>
                    <a:pt x="5067301" y="1250309"/>
                    <a:pt x="5067301" y="1213485"/>
                  </a:cubicBezTo>
                  <a:lnTo>
                    <a:pt x="5067301" y="706755"/>
                  </a:lnTo>
                  <a:cubicBezTo>
                    <a:pt x="5067301" y="669931"/>
                    <a:pt x="5097152" y="640080"/>
                    <a:pt x="5133976" y="640080"/>
                  </a:cubicBezTo>
                  <a:close/>
                  <a:moveTo>
                    <a:pt x="790576" y="640080"/>
                  </a:moveTo>
                  <a:cubicBezTo>
                    <a:pt x="827400" y="640080"/>
                    <a:pt x="857251" y="669931"/>
                    <a:pt x="857251" y="706755"/>
                  </a:cubicBezTo>
                  <a:lnTo>
                    <a:pt x="857251" y="1213485"/>
                  </a:lnTo>
                  <a:cubicBezTo>
                    <a:pt x="857251" y="1250309"/>
                    <a:pt x="827400" y="1280160"/>
                    <a:pt x="790576" y="1280160"/>
                  </a:cubicBezTo>
                  <a:cubicBezTo>
                    <a:pt x="753752" y="1280160"/>
                    <a:pt x="723902" y="1250309"/>
                    <a:pt x="723902" y="1213485"/>
                  </a:cubicBezTo>
                  <a:lnTo>
                    <a:pt x="723902" y="706755"/>
                  </a:lnTo>
                  <a:cubicBezTo>
                    <a:pt x="723902" y="669931"/>
                    <a:pt x="753752" y="640080"/>
                    <a:pt x="790576" y="640080"/>
                  </a:cubicBezTo>
                  <a:close/>
                  <a:moveTo>
                    <a:pt x="7486651" y="548640"/>
                  </a:moveTo>
                  <a:cubicBezTo>
                    <a:pt x="7523475" y="548640"/>
                    <a:pt x="7553326" y="578491"/>
                    <a:pt x="7553326" y="615315"/>
                  </a:cubicBezTo>
                  <a:lnTo>
                    <a:pt x="7553326" y="1304925"/>
                  </a:lnTo>
                  <a:cubicBezTo>
                    <a:pt x="7553326" y="1341749"/>
                    <a:pt x="7523475" y="1371600"/>
                    <a:pt x="7486651" y="1371600"/>
                  </a:cubicBezTo>
                  <a:cubicBezTo>
                    <a:pt x="7449827" y="1371600"/>
                    <a:pt x="7419976" y="1341749"/>
                    <a:pt x="7419976" y="1304925"/>
                  </a:cubicBezTo>
                  <a:lnTo>
                    <a:pt x="7419976" y="615315"/>
                  </a:lnTo>
                  <a:cubicBezTo>
                    <a:pt x="7419976" y="578491"/>
                    <a:pt x="7449827" y="548640"/>
                    <a:pt x="7486651" y="548640"/>
                  </a:cubicBezTo>
                  <a:close/>
                  <a:moveTo>
                    <a:pt x="2419351" y="548640"/>
                  </a:moveTo>
                  <a:cubicBezTo>
                    <a:pt x="2456175" y="548640"/>
                    <a:pt x="2486026" y="578491"/>
                    <a:pt x="2486026" y="615315"/>
                  </a:cubicBezTo>
                  <a:lnTo>
                    <a:pt x="2486026" y="1304925"/>
                  </a:lnTo>
                  <a:cubicBezTo>
                    <a:pt x="2486026" y="1341749"/>
                    <a:pt x="2456175" y="1371600"/>
                    <a:pt x="2419351" y="1371600"/>
                  </a:cubicBezTo>
                  <a:cubicBezTo>
                    <a:pt x="2382527" y="1371600"/>
                    <a:pt x="2352676" y="1341749"/>
                    <a:pt x="2352676" y="1304925"/>
                  </a:cubicBezTo>
                  <a:lnTo>
                    <a:pt x="2352676" y="615315"/>
                  </a:lnTo>
                  <a:cubicBezTo>
                    <a:pt x="2352676" y="578491"/>
                    <a:pt x="2382527" y="548640"/>
                    <a:pt x="2419351" y="548640"/>
                  </a:cubicBezTo>
                  <a:close/>
                  <a:moveTo>
                    <a:pt x="66676" y="546281"/>
                  </a:moveTo>
                  <a:cubicBezTo>
                    <a:pt x="103501" y="546281"/>
                    <a:pt x="133352" y="576133"/>
                    <a:pt x="133352" y="612957"/>
                  </a:cubicBezTo>
                  <a:cubicBezTo>
                    <a:pt x="133352" y="844399"/>
                    <a:pt x="133351" y="1075842"/>
                    <a:pt x="133351" y="1307284"/>
                  </a:cubicBezTo>
                  <a:cubicBezTo>
                    <a:pt x="133351" y="1344108"/>
                    <a:pt x="103499" y="1373960"/>
                    <a:pt x="66676" y="1373960"/>
                  </a:cubicBezTo>
                  <a:lnTo>
                    <a:pt x="66676" y="1373959"/>
                  </a:lnTo>
                  <a:cubicBezTo>
                    <a:pt x="29853" y="1373959"/>
                    <a:pt x="0" y="1344107"/>
                    <a:pt x="0" y="1307283"/>
                  </a:cubicBezTo>
                  <a:lnTo>
                    <a:pt x="0" y="612957"/>
                  </a:lnTo>
                  <a:cubicBezTo>
                    <a:pt x="0" y="576133"/>
                    <a:pt x="29853" y="546281"/>
                    <a:pt x="66676" y="546281"/>
                  </a:cubicBezTo>
                  <a:close/>
                  <a:moveTo>
                    <a:pt x="6038851" y="502920"/>
                  </a:moveTo>
                  <a:cubicBezTo>
                    <a:pt x="6075675" y="502920"/>
                    <a:pt x="6105526" y="532771"/>
                    <a:pt x="6105526" y="569595"/>
                  </a:cubicBezTo>
                  <a:lnTo>
                    <a:pt x="6105526" y="1350645"/>
                  </a:lnTo>
                  <a:cubicBezTo>
                    <a:pt x="6105526" y="1387469"/>
                    <a:pt x="6075675" y="1417320"/>
                    <a:pt x="6038851" y="1417320"/>
                  </a:cubicBezTo>
                  <a:cubicBezTo>
                    <a:pt x="6002027" y="1417320"/>
                    <a:pt x="5972176" y="1387469"/>
                    <a:pt x="5972176" y="1350645"/>
                  </a:cubicBezTo>
                  <a:lnTo>
                    <a:pt x="5972176" y="569595"/>
                  </a:lnTo>
                  <a:cubicBezTo>
                    <a:pt x="5972176" y="532771"/>
                    <a:pt x="6002027" y="502920"/>
                    <a:pt x="6038851" y="502920"/>
                  </a:cubicBezTo>
                  <a:close/>
                  <a:moveTo>
                    <a:pt x="4591051" y="502920"/>
                  </a:moveTo>
                  <a:cubicBezTo>
                    <a:pt x="4627875" y="502920"/>
                    <a:pt x="4657726" y="532771"/>
                    <a:pt x="4657726" y="569595"/>
                  </a:cubicBezTo>
                  <a:lnTo>
                    <a:pt x="4657726" y="1350645"/>
                  </a:lnTo>
                  <a:cubicBezTo>
                    <a:pt x="4657726" y="1387469"/>
                    <a:pt x="4627875" y="1417320"/>
                    <a:pt x="4591051" y="1417320"/>
                  </a:cubicBezTo>
                  <a:cubicBezTo>
                    <a:pt x="4554227" y="1417320"/>
                    <a:pt x="4524376" y="1387469"/>
                    <a:pt x="4524376" y="1350645"/>
                  </a:cubicBezTo>
                  <a:lnTo>
                    <a:pt x="4524376" y="569595"/>
                  </a:lnTo>
                  <a:cubicBezTo>
                    <a:pt x="4524376" y="532771"/>
                    <a:pt x="4554227" y="502920"/>
                    <a:pt x="4591051" y="502920"/>
                  </a:cubicBezTo>
                  <a:close/>
                  <a:moveTo>
                    <a:pt x="4410076" y="502920"/>
                  </a:moveTo>
                  <a:cubicBezTo>
                    <a:pt x="4446900" y="502920"/>
                    <a:pt x="4476751" y="532771"/>
                    <a:pt x="4476751" y="569595"/>
                  </a:cubicBezTo>
                  <a:lnTo>
                    <a:pt x="4476751" y="1350645"/>
                  </a:lnTo>
                  <a:cubicBezTo>
                    <a:pt x="4476751" y="1387469"/>
                    <a:pt x="4446900" y="1417320"/>
                    <a:pt x="4410076" y="1417320"/>
                  </a:cubicBezTo>
                  <a:cubicBezTo>
                    <a:pt x="4373252" y="1417320"/>
                    <a:pt x="4343401" y="1387469"/>
                    <a:pt x="4343401" y="1350645"/>
                  </a:cubicBezTo>
                  <a:lnTo>
                    <a:pt x="4343401" y="569595"/>
                  </a:lnTo>
                  <a:cubicBezTo>
                    <a:pt x="4343401" y="532771"/>
                    <a:pt x="4373252" y="502920"/>
                    <a:pt x="4410076" y="502920"/>
                  </a:cubicBezTo>
                  <a:close/>
                  <a:moveTo>
                    <a:pt x="4953001" y="457200"/>
                  </a:moveTo>
                  <a:cubicBezTo>
                    <a:pt x="4989825" y="457200"/>
                    <a:pt x="5019676" y="487051"/>
                    <a:pt x="5019676" y="523875"/>
                  </a:cubicBezTo>
                  <a:lnTo>
                    <a:pt x="5019676" y="1396365"/>
                  </a:lnTo>
                  <a:cubicBezTo>
                    <a:pt x="5019676" y="1433189"/>
                    <a:pt x="4989825" y="1463040"/>
                    <a:pt x="4953001" y="1463040"/>
                  </a:cubicBezTo>
                  <a:cubicBezTo>
                    <a:pt x="4916177" y="1463040"/>
                    <a:pt x="4886326" y="1433189"/>
                    <a:pt x="4886326" y="1396365"/>
                  </a:cubicBezTo>
                  <a:lnTo>
                    <a:pt x="4886326" y="523875"/>
                  </a:lnTo>
                  <a:cubicBezTo>
                    <a:pt x="4886326" y="487051"/>
                    <a:pt x="4916177" y="457200"/>
                    <a:pt x="4953001" y="457200"/>
                  </a:cubicBezTo>
                  <a:close/>
                  <a:moveTo>
                    <a:pt x="3686176" y="457200"/>
                  </a:moveTo>
                  <a:cubicBezTo>
                    <a:pt x="3723000" y="457200"/>
                    <a:pt x="3752851" y="487051"/>
                    <a:pt x="3752851" y="523875"/>
                  </a:cubicBezTo>
                  <a:lnTo>
                    <a:pt x="3752851" y="1396365"/>
                  </a:lnTo>
                  <a:cubicBezTo>
                    <a:pt x="3752851" y="1433189"/>
                    <a:pt x="3723000" y="1463040"/>
                    <a:pt x="3686176" y="1463040"/>
                  </a:cubicBezTo>
                  <a:cubicBezTo>
                    <a:pt x="3649352" y="1463040"/>
                    <a:pt x="3619501" y="1433189"/>
                    <a:pt x="3619501" y="1396365"/>
                  </a:cubicBezTo>
                  <a:lnTo>
                    <a:pt x="3619501" y="523875"/>
                  </a:lnTo>
                  <a:cubicBezTo>
                    <a:pt x="3619501" y="487051"/>
                    <a:pt x="3649352" y="457200"/>
                    <a:pt x="3686176" y="457200"/>
                  </a:cubicBezTo>
                  <a:close/>
                  <a:moveTo>
                    <a:pt x="428626" y="427993"/>
                  </a:moveTo>
                  <a:cubicBezTo>
                    <a:pt x="465450" y="427993"/>
                    <a:pt x="495302" y="457844"/>
                    <a:pt x="495302" y="494668"/>
                  </a:cubicBezTo>
                  <a:cubicBezTo>
                    <a:pt x="495302" y="804970"/>
                    <a:pt x="495300" y="1115272"/>
                    <a:pt x="495300" y="1425574"/>
                  </a:cubicBezTo>
                  <a:cubicBezTo>
                    <a:pt x="495300" y="1462398"/>
                    <a:pt x="465449" y="1492249"/>
                    <a:pt x="428625" y="1492249"/>
                  </a:cubicBezTo>
                  <a:lnTo>
                    <a:pt x="428626" y="1492248"/>
                  </a:lnTo>
                  <a:cubicBezTo>
                    <a:pt x="391802" y="1492248"/>
                    <a:pt x="361951" y="1462397"/>
                    <a:pt x="361951" y="1425573"/>
                  </a:cubicBezTo>
                  <a:lnTo>
                    <a:pt x="361951" y="494668"/>
                  </a:lnTo>
                  <a:cubicBezTo>
                    <a:pt x="361951" y="457844"/>
                    <a:pt x="391802" y="427993"/>
                    <a:pt x="428626" y="427993"/>
                  </a:cubicBezTo>
                  <a:close/>
                  <a:moveTo>
                    <a:pt x="7124701" y="411480"/>
                  </a:moveTo>
                  <a:cubicBezTo>
                    <a:pt x="7161525" y="411480"/>
                    <a:pt x="7191376" y="441331"/>
                    <a:pt x="7191376" y="478155"/>
                  </a:cubicBezTo>
                  <a:lnTo>
                    <a:pt x="7191376" y="1442085"/>
                  </a:lnTo>
                  <a:cubicBezTo>
                    <a:pt x="7191376" y="1478909"/>
                    <a:pt x="7161525" y="1508760"/>
                    <a:pt x="7124701" y="1508760"/>
                  </a:cubicBezTo>
                  <a:cubicBezTo>
                    <a:pt x="7087877" y="1508760"/>
                    <a:pt x="7058026" y="1478909"/>
                    <a:pt x="7058026" y="1442085"/>
                  </a:cubicBezTo>
                  <a:lnTo>
                    <a:pt x="7058026" y="478155"/>
                  </a:lnTo>
                  <a:cubicBezTo>
                    <a:pt x="7058026" y="441331"/>
                    <a:pt x="7087877" y="411480"/>
                    <a:pt x="7124701" y="411480"/>
                  </a:cubicBezTo>
                  <a:close/>
                  <a:moveTo>
                    <a:pt x="7667626" y="365760"/>
                  </a:moveTo>
                  <a:cubicBezTo>
                    <a:pt x="7704450" y="365760"/>
                    <a:pt x="7734301" y="395611"/>
                    <a:pt x="7734301" y="432435"/>
                  </a:cubicBezTo>
                  <a:lnTo>
                    <a:pt x="7734301" y="1487805"/>
                  </a:lnTo>
                  <a:cubicBezTo>
                    <a:pt x="7734301" y="1524629"/>
                    <a:pt x="7704450" y="1554480"/>
                    <a:pt x="7667626" y="1554480"/>
                  </a:cubicBezTo>
                  <a:cubicBezTo>
                    <a:pt x="7630802" y="1554480"/>
                    <a:pt x="7600951" y="1524629"/>
                    <a:pt x="7600951" y="1487805"/>
                  </a:cubicBezTo>
                  <a:lnTo>
                    <a:pt x="7600951" y="432435"/>
                  </a:lnTo>
                  <a:cubicBezTo>
                    <a:pt x="7600951" y="395611"/>
                    <a:pt x="7630802" y="365760"/>
                    <a:pt x="7667626" y="365760"/>
                  </a:cubicBezTo>
                  <a:close/>
                  <a:moveTo>
                    <a:pt x="6219826" y="365760"/>
                  </a:moveTo>
                  <a:cubicBezTo>
                    <a:pt x="6256650" y="365760"/>
                    <a:pt x="6286501" y="395611"/>
                    <a:pt x="6286501" y="432435"/>
                  </a:cubicBezTo>
                  <a:lnTo>
                    <a:pt x="6286501" y="1487805"/>
                  </a:lnTo>
                  <a:cubicBezTo>
                    <a:pt x="6286501" y="1524629"/>
                    <a:pt x="6256650" y="1554480"/>
                    <a:pt x="6219826" y="1554480"/>
                  </a:cubicBezTo>
                  <a:cubicBezTo>
                    <a:pt x="6183002" y="1554480"/>
                    <a:pt x="6153151" y="1524629"/>
                    <a:pt x="6153151" y="1487805"/>
                  </a:cubicBezTo>
                  <a:lnTo>
                    <a:pt x="6153151" y="432435"/>
                  </a:lnTo>
                  <a:cubicBezTo>
                    <a:pt x="6153151" y="395611"/>
                    <a:pt x="6183002" y="365760"/>
                    <a:pt x="6219826" y="365760"/>
                  </a:cubicBezTo>
                  <a:close/>
                  <a:moveTo>
                    <a:pt x="4229101" y="365760"/>
                  </a:moveTo>
                  <a:cubicBezTo>
                    <a:pt x="4265925" y="365760"/>
                    <a:pt x="4295776" y="395611"/>
                    <a:pt x="4295776" y="432435"/>
                  </a:cubicBezTo>
                  <a:lnTo>
                    <a:pt x="4295776" y="1487805"/>
                  </a:lnTo>
                  <a:cubicBezTo>
                    <a:pt x="4295776" y="1524629"/>
                    <a:pt x="4265925" y="1554480"/>
                    <a:pt x="4229101" y="1554480"/>
                  </a:cubicBezTo>
                  <a:cubicBezTo>
                    <a:pt x="4192277" y="1554480"/>
                    <a:pt x="4162426" y="1524629"/>
                    <a:pt x="4162426" y="1487805"/>
                  </a:cubicBezTo>
                  <a:lnTo>
                    <a:pt x="4162426" y="432435"/>
                  </a:lnTo>
                  <a:cubicBezTo>
                    <a:pt x="4162426" y="395611"/>
                    <a:pt x="4192277" y="365760"/>
                    <a:pt x="4229101" y="365760"/>
                  </a:cubicBezTo>
                  <a:close/>
                  <a:moveTo>
                    <a:pt x="3324226" y="365760"/>
                  </a:moveTo>
                  <a:cubicBezTo>
                    <a:pt x="3361050" y="365760"/>
                    <a:pt x="3390901" y="395611"/>
                    <a:pt x="3390901" y="432435"/>
                  </a:cubicBezTo>
                  <a:lnTo>
                    <a:pt x="3390901" y="1487805"/>
                  </a:lnTo>
                  <a:cubicBezTo>
                    <a:pt x="3390901" y="1524629"/>
                    <a:pt x="3361050" y="1554480"/>
                    <a:pt x="3324226" y="1554480"/>
                  </a:cubicBezTo>
                  <a:cubicBezTo>
                    <a:pt x="3287402" y="1554480"/>
                    <a:pt x="3257551" y="1524629"/>
                    <a:pt x="3257551" y="1487805"/>
                  </a:cubicBezTo>
                  <a:lnTo>
                    <a:pt x="3257551" y="432435"/>
                  </a:lnTo>
                  <a:cubicBezTo>
                    <a:pt x="3257551" y="395611"/>
                    <a:pt x="3287402" y="365760"/>
                    <a:pt x="3324226" y="365760"/>
                  </a:cubicBezTo>
                  <a:close/>
                  <a:moveTo>
                    <a:pt x="2600326" y="320040"/>
                  </a:moveTo>
                  <a:cubicBezTo>
                    <a:pt x="2637150" y="320040"/>
                    <a:pt x="2667001" y="349891"/>
                    <a:pt x="2667001" y="386715"/>
                  </a:cubicBezTo>
                  <a:lnTo>
                    <a:pt x="2667001" y="1533525"/>
                  </a:lnTo>
                  <a:cubicBezTo>
                    <a:pt x="2667001" y="1570349"/>
                    <a:pt x="2637150" y="1600200"/>
                    <a:pt x="2600326" y="1600200"/>
                  </a:cubicBezTo>
                  <a:cubicBezTo>
                    <a:pt x="2563502" y="1600200"/>
                    <a:pt x="2533651" y="1570349"/>
                    <a:pt x="2533651" y="1533525"/>
                  </a:cubicBezTo>
                  <a:lnTo>
                    <a:pt x="2533651" y="386715"/>
                  </a:lnTo>
                  <a:cubicBezTo>
                    <a:pt x="2533651" y="349891"/>
                    <a:pt x="2563502" y="320040"/>
                    <a:pt x="2600326" y="320040"/>
                  </a:cubicBezTo>
                  <a:close/>
                  <a:moveTo>
                    <a:pt x="6762751" y="274320"/>
                  </a:moveTo>
                  <a:cubicBezTo>
                    <a:pt x="6799575" y="274320"/>
                    <a:pt x="6829426" y="304171"/>
                    <a:pt x="6829426" y="340995"/>
                  </a:cubicBezTo>
                  <a:lnTo>
                    <a:pt x="6829426" y="1579245"/>
                  </a:lnTo>
                  <a:cubicBezTo>
                    <a:pt x="6829426" y="1616069"/>
                    <a:pt x="6799575" y="1645920"/>
                    <a:pt x="6762751" y="1645920"/>
                  </a:cubicBezTo>
                  <a:cubicBezTo>
                    <a:pt x="6725927" y="1645920"/>
                    <a:pt x="6696076" y="1616069"/>
                    <a:pt x="6696076" y="1579245"/>
                  </a:cubicBezTo>
                  <a:lnTo>
                    <a:pt x="6696076" y="340995"/>
                  </a:lnTo>
                  <a:cubicBezTo>
                    <a:pt x="6696076" y="304171"/>
                    <a:pt x="6725927" y="274320"/>
                    <a:pt x="6762751" y="274320"/>
                  </a:cubicBezTo>
                  <a:close/>
                  <a:moveTo>
                    <a:pt x="4772026" y="243458"/>
                  </a:moveTo>
                  <a:cubicBezTo>
                    <a:pt x="4808850" y="243458"/>
                    <a:pt x="4838701" y="273309"/>
                    <a:pt x="4838701" y="310133"/>
                  </a:cubicBezTo>
                  <a:lnTo>
                    <a:pt x="4838701" y="1610108"/>
                  </a:lnTo>
                  <a:cubicBezTo>
                    <a:pt x="4838701" y="1646932"/>
                    <a:pt x="4808850" y="1676783"/>
                    <a:pt x="4772026" y="1676783"/>
                  </a:cubicBezTo>
                  <a:cubicBezTo>
                    <a:pt x="4735202" y="1676783"/>
                    <a:pt x="4705351" y="1646932"/>
                    <a:pt x="4705351" y="1610108"/>
                  </a:cubicBezTo>
                  <a:lnTo>
                    <a:pt x="4705351" y="310133"/>
                  </a:lnTo>
                  <a:cubicBezTo>
                    <a:pt x="4705351" y="273309"/>
                    <a:pt x="4735202" y="243458"/>
                    <a:pt x="4772026" y="243458"/>
                  </a:cubicBezTo>
                  <a:close/>
                  <a:moveTo>
                    <a:pt x="3143251" y="243458"/>
                  </a:moveTo>
                  <a:cubicBezTo>
                    <a:pt x="3180075" y="243458"/>
                    <a:pt x="3209926" y="273309"/>
                    <a:pt x="3209926" y="310133"/>
                  </a:cubicBezTo>
                  <a:lnTo>
                    <a:pt x="3209926" y="1610108"/>
                  </a:lnTo>
                  <a:cubicBezTo>
                    <a:pt x="3209926" y="1646932"/>
                    <a:pt x="3180075" y="1676783"/>
                    <a:pt x="3143251" y="1676783"/>
                  </a:cubicBezTo>
                  <a:cubicBezTo>
                    <a:pt x="3106427" y="1676783"/>
                    <a:pt x="3076576" y="1646932"/>
                    <a:pt x="3076576" y="1610108"/>
                  </a:cubicBezTo>
                  <a:lnTo>
                    <a:pt x="3076576" y="310133"/>
                  </a:lnTo>
                  <a:cubicBezTo>
                    <a:pt x="3076576" y="273309"/>
                    <a:pt x="3106427" y="243458"/>
                    <a:pt x="3143251" y="243458"/>
                  </a:cubicBezTo>
                  <a:close/>
                  <a:moveTo>
                    <a:pt x="247651" y="243458"/>
                  </a:moveTo>
                  <a:cubicBezTo>
                    <a:pt x="284475" y="243458"/>
                    <a:pt x="314326" y="273309"/>
                    <a:pt x="314326" y="310133"/>
                  </a:cubicBezTo>
                  <a:lnTo>
                    <a:pt x="314326" y="1610108"/>
                  </a:lnTo>
                  <a:cubicBezTo>
                    <a:pt x="314326" y="1646932"/>
                    <a:pt x="284475" y="1676783"/>
                    <a:pt x="247651" y="1676783"/>
                  </a:cubicBezTo>
                  <a:cubicBezTo>
                    <a:pt x="210828" y="1676783"/>
                    <a:pt x="180976" y="1646932"/>
                    <a:pt x="180976" y="1610108"/>
                  </a:cubicBezTo>
                  <a:lnTo>
                    <a:pt x="180976" y="310133"/>
                  </a:lnTo>
                  <a:cubicBezTo>
                    <a:pt x="180976" y="273309"/>
                    <a:pt x="210828" y="243458"/>
                    <a:pt x="247651" y="243458"/>
                  </a:cubicBezTo>
                  <a:close/>
                  <a:moveTo>
                    <a:pt x="6581776" y="182880"/>
                  </a:moveTo>
                  <a:cubicBezTo>
                    <a:pt x="6618600" y="182880"/>
                    <a:pt x="6648451" y="212731"/>
                    <a:pt x="6648451" y="249555"/>
                  </a:cubicBezTo>
                  <a:lnTo>
                    <a:pt x="6648451" y="1670685"/>
                  </a:lnTo>
                  <a:cubicBezTo>
                    <a:pt x="6648451" y="1707509"/>
                    <a:pt x="6618600" y="1737360"/>
                    <a:pt x="6581776" y="1737360"/>
                  </a:cubicBezTo>
                  <a:cubicBezTo>
                    <a:pt x="6544952" y="1737360"/>
                    <a:pt x="6515101" y="1707509"/>
                    <a:pt x="6515101" y="1670685"/>
                  </a:cubicBezTo>
                  <a:lnTo>
                    <a:pt x="6515101" y="249555"/>
                  </a:lnTo>
                  <a:cubicBezTo>
                    <a:pt x="6515101" y="212731"/>
                    <a:pt x="6544952" y="182880"/>
                    <a:pt x="6581776" y="182880"/>
                  </a:cubicBezTo>
                  <a:close/>
                  <a:moveTo>
                    <a:pt x="3505201" y="182880"/>
                  </a:moveTo>
                  <a:cubicBezTo>
                    <a:pt x="3542025" y="182880"/>
                    <a:pt x="3571876" y="212731"/>
                    <a:pt x="3571876" y="249555"/>
                  </a:cubicBezTo>
                  <a:lnTo>
                    <a:pt x="3571876" y="1670685"/>
                  </a:lnTo>
                  <a:cubicBezTo>
                    <a:pt x="3571876" y="1707509"/>
                    <a:pt x="3542025" y="1737360"/>
                    <a:pt x="3505201" y="1737360"/>
                  </a:cubicBezTo>
                  <a:cubicBezTo>
                    <a:pt x="3468377" y="1737360"/>
                    <a:pt x="3438526" y="1707509"/>
                    <a:pt x="3438526" y="1670685"/>
                  </a:cubicBezTo>
                  <a:lnTo>
                    <a:pt x="3438526" y="249555"/>
                  </a:lnTo>
                  <a:cubicBezTo>
                    <a:pt x="3438526" y="212731"/>
                    <a:pt x="3468377" y="182880"/>
                    <a:pt x="3505201" y="182880"/>
                  </a:cubicBezTo>
                  <a:close/>
                  <a:moveTo>
                    <a:pt x="4048126" y="137160"/>
                  </a:moveTo>
                  <a:cubicBezTo>
                    <a:pt x="4084950" y="137160"/>
                    <a:pt x="4114801" y="167011"/>
                    <a:pt x="4114801" y="203835"/>
                  </a:cubicBezTo>
                  <a:lnTo>
                    <a:pt x="4114801" y="1716405"/>
                  </a:lnTo>
                  <a:cubicBezTo>
                    <a:pt x="4114801" y="1753229"/>
                    <a:pt x="4084950" y="1783080"/>
                    <a:pt x="4048126" y="1783080"/>
                  </a:cubicBezTo>
                  <a:cubicBezTo>
                    <a:pt x="4011302" y="1783080"/>
                    <a:pt x="3981451" y="1753229"/>
                    <a:pt x="3981451" y="1716405"/>
                  </a:cubicBezTo>
                  <a:lnTo>
                    <a:pt x="3981451" y="203835"/>
                  </a:lnTo>
                  <a:cubicBezTo>
                    <a:pt x="3981451" y="167011"/>
                    <a:pt x="4011302" y="137160"/>
                    <a:pt x="4048126" y="137160"/>
                  </a:cubicBezTo>
                  <a:close/>
                  <a:moveTo>
                    <a:pt x="2962276" y="137160"/>
                  </a:moveTo>
                  <a:cubicBezTo>
                    <a:pt x="2999100" y="137160"/>
                    <a:pt x="3028951" y="167011"/>
                    <a:pt x="3028951" y="203835"/>
                  </a:cubicBezTo>
                  <a:lnTo>
                    <a:pt x="3028951" y="1716405"/>
                  </a:lnTo>
                  <a:cubicBezTo>
                    <a:pt x="3028951" y="1753229"/>
                    <a:pt x="2999100" y="1783080"/>
                    <a:pt x="2962276" y="1783080"/>
                  </a:cubicBezTo>
                  <a:cubicBezTo>
                    <a:pt x="2925452" y="1783080"/>
                    <a:pt x="2895601" y="1753229"/>
                    <a:pt x="2895601" y="1716405"/>
                  </a:cubicBezTo>
                  <a:lnTo>
                    <a:pt x="2895601" y="203835"/>
                  </a:lnTo>
                  <a:cubicBezTo>
                    <a:pt x="2895601" y="167011"/>
                    <a:pt x="2925452" y="137160"/>
                    <a:pt x="2962276" y="137160"/>
                  </a:cubicBezTo>
                  <a:close/>
                  <a:moveTo>
                    <a:pt x="2781301" y="91440"/>
                  </a:moveTo>
                  <a:cubicBezTo>
                    <a:pt x="2818125" y="91440"/>
                    <a:pt x="2847976" y="121291"/>
                    <a:pt x="2847976" y="158115"/>
                  </a:cubicBezTo>
                  <a:lnTo>
                    <a:pt x="2847976" y="1762125"/>
                  </a:lnTo>
                  <a:cubicBezTo>
                    <a:pt x="2847976" y="1798949"/>
                    <a:pt x="2818125" y="1828800"/>
                    <a:pt x="2781301" y="1828800"/>
                  </a:cubicBezTo>
                  <a:cubicBezTo>
                    <a:pt x="2744477" y="1828800"/>
                    <a:pt x="2714626" y="1798949"/>
                    <a:pt x="2714626" y="1762125"/>
                  </a:cubicBezTo>
                  <a:lnTo>
                    <a:pt x="2714626" y="158115"/>
                  </a:lnTo>
                  <a:cubicBezTo>
                    <a:pt x="2714626" y="121291"/>
                    <a:pt x="2744477" y="91440"/>
                    <a:pt x="2781301" y="91440"/>
                  </a:cubicBezTo>
                  <a:close/>
                  <a:moveTo>
                    <a:pt x="6400801" y="0"/>
                  </a:moveTo>
                  <a:cubicBezTo>
                    <a:pt x="6437625" y="0"/>
                    <a:pt x="6467476" y="29851"/>
                    <a:pt x="6467476" y="66675"/>
                  </a:cubicBezTo>
                  <a:lnTo>
                    <a:pt x="6467476" y="1853565"/>
                  </a:lnTo>
                  <a:cubicBezTo>
                    <a:pt x="6467476" y="1890389"/>
                    <a:pt x="6437625" y="1920240"/>
                    <a:pt x="6400801" y="1920240"/>
                  </a:cubicBezTo>
                  <a:cubicBezTo>
                    <a:pt x="6363977" y="1920240"/>
                    <a:pt x="6334126" y="1890389"/>
                    <a:pt x="6334126" y="1853565"/>
                  </a:cubicBezTo>
                  <a:lnTo>
                    <a:pt x="6334126" y="66675"/>
                  </a:lnTo>
                  <a:cubicBezTo>
                    <a:pt x="6334126" y="29851"/>
                    <a:pt x="6363977" y="0"/>
                    <a:pt x="6400801" y="0"/>
                  </a:cubicBezTo>
                  <a:close/>
                  <a:moveTo>
                    <a:pt x="3867151" y="0"/>
                  </a:moveTo>
                  <a:cubicBezTo>
                    <a:pt x="3903975" y="0"/>
                    <a:pt x="3933826" y="29851"/>
                    <a:pt x="3933826" y="66675"/>
                  </a:cubicBezTo>
                  <a:lnTo>
                    <a:pt x="3933826" y="1853565"/>
                  </a:lnTo>
                  <a:cubicBezTo>
                    <a:pt x="3933826" y="1890389"/>
                    <a:pt x="3903975" y="1920240"/>
                    <a:pt x="3867151" y="1920240"/>
                  </a:cubicBezTo>
                  <a:cubicBezTo>
                    <a:pt x="3830327" y="1920240"/>
                    <a:pt x="3800476" y="1890389"/>
                    <a:pt x="3800476" y="1853565"/>
                  </a:cubicBezTo>
                  <a:lnTo>
                    <a:pt x="3800476" y="66675"/>
                  </a:lnTo>
                  <a:cubicBezTo>
                    <a:pt x="3800476" y="29851"/>
                    <a:pt x="3830327" y="0"/>
                    <a:pt x="386715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57627F7-24D7-47BE-9CDD-42E8A207E674}"/>
                </a:ext>
              </a:extLst>
            </p:cNvPr>
            <p:cNvSpPr/>
            <p:nvPr/>
          </p:nvSpPr>
          <p:spPr>
            <a:xfrm flipH="1">
              <a:off x="6126846" y="3329166"/>
              <a:ext cx="5982915" cy="1378106"/>
            </a:xfrm>
            <a:custGeom>
              <a:avLst/>
              <a:gdLst>
                <a:gd name="connsiteX0" fmla="*/ 5655946 w 7915276"/>
                <a:gd name="connsiteY0" fmla="*/ 914400 h 1920240"/>
                <a:gd name="connsiteX1" fmla="*/ 5697856 w 7915276"/>
                <a:gd name="connsiteY1" fmla="*/ 914400 h 1920240"/>
                <a:gd name="connsiteX2" fmla="*/ 5743576 w 7915276"/>
                <a:gd name="connsiteY2" fmla="*/ 960120 h 1920240"/>
                <a:gd name="connsiteX3" fmla="*/ 5697856 w 7915276"/>
                <a:gd name="connsiteY3" fmla="*/ 1005840 h 1920240"/>
                <a:gd name="connsiteX4" fmla="*/ 5655946 w 7915276"/>
                <a:gd name="connsiteY4" fmla="*/ 1005840 h 1920240"/>
                <a:gd name="connsiteX5" fmla="*/ 5610226 w 7915276"/>
                <a:gd name="connsiteY5" fmla="*/ 960120 h 1920240"/>
                <a:gd name="connsiteX6" fmla="*/ 5655946 w 7915276"/>
                <a:gd name="connsiteY6" fmla="*/ 914400 h 1920240"/>
                <a:gd name="connsiteX7" fmla="*/ 1514477 w 7915276"/>
                <a:gd name="connsiteY7" fmla="*/ 868680 h 1920240"/>
                <a:gd name="connsiteX8" fmla="*/ 1581151 w 7915276"/>
                <a:gd name="connsiteY8" fmla="*/ 935355 h 1920240"/>
                <a:gd name="connsiteX9" fmla="*/ 1581151 w 7915276"/>
                <a:gd name="connsiteY9" fmla="*/ 984885 h 1920240"/>
                <a:gd name="connsiteX10" fmla="*/ 1514477 w 7915276"/>
                <a:gd name="connsiteY10" fmla="*/ 1051560 h 1920240"/>
                <a:gd name="connsiteX11" fmla="*/ 1447801 w 7915276"/>
                <a:gd name="connsiteY11" fmla="*/ 984885 h 1920240"/>
                <a:gd name="connsiteX12" fmla="*/ 1447801 w 7915276"/>
                <a:gd name="connsiteY12" fmla="*/ 935355 h 1920240"/>
                <a:gd name="connsiteX13" fmla="*/ 1514477 w 7915276"/>
                <a:gd name="connsiteY13" fmla="*/ 868680 h 1920240"/>
                <a:gd name="connsiteX14" fmla="*/ 1695451 w 7915276"/>
                <a:gd name="connsiteY14" fmla="*/ 822960 h 1920240"/>
                <a:gd name="connsiteX15" fmla="*/ 1762126 w 7915276"/>
                <a:gd name="connsiteY15" fmla="*/ 889635 h 1920240"/>
                <a:gd name="connsiteX16" fmla="*/ 1762126 w 7915276"/>
                <a:gd name="connsiteY16" fmla="*/ 1030605 h 1920240"/>
                <a:gd name="connsiteX17" fmla="*/ 1695451 w 7915276"/>
                <a:gd name="connsiteY17" fmla="*/ 1097280 h 1920240"/>
                <a:gd name="connsiteX18" fmla="*/ 1628777 w 7915276"/>
                <a:gd name="connsiteY18" fmla="*/ 1030605 h 1920240"/>
                <a:gd name="connsiteX19" fmla="*/ 1628777 w 7915276"/>
                <a:gd name="connsiteY19" fmla="*/ 889635 h 1920240"/>
                <a:gd name="connsiteX20" fmla="*/ 1695451 w 7915276"/>
                <a:gd name="connsiteY20" fmla="*/ 822960 h 1920240"/>
                <a:gd name="connsiteX21" fmla="*/ 1152526 w 7915276"/>
                <a:gd name="connsiteY21" fmla="*/ 822960 h 1920240"/>
                <a:gd name="connsiteX22" fmla="*/ 1219202 w 7915276"/>
                <a:gd name="connsiteY22" fmla="*/ 889635 h 1920240"/>
                <a:gd name="connsiteX23" fmla="*/ 1219202 w 7915276"/>
                <a:gd name="connsiteY23" fmla="*/ 1030605 h 1920240"/>
                <a:gd name="connsiteX24" fmla="*/ 1152526 w 7915276"/>
                <a:gd name="connsiteY24" fmla="*/ 1097280 h 1920240"/>
                <a:gd name="connsiteX25" fmla="*/ 1085851 w 7915276"/>
                <a:gd name="connsiteY25" fmla="*/ 1030605 h 1920240"/>
                <a:gd name="connsiteX26" fmla="*/ 1085851 w 7915276"/>
                <a:gd name="connsiteY26" fmla="*/ 889635 h 1920240"/>
                <a:gd name="connsiteX27" fmla="*/ 1152526 w 7915276"/>
                <a:gd name="connsiteY27" fmla="*/ 822960 h 1920240"/>
                <a:gd name="connsiteX28" fmla="*/ 7848601 w 7915276"/>
                <a:gd name="connsiteY28" fmla="*/ 777240 h 1920240"/>
                <a:gd name="connsiteX29" fmla="*/ 7915276 w 7915276"/>
                <a:gd name="connsiteY29" fmla="*/ 843915 h 1920240"/>
                <a:gd name="connsiteX30" fmla="*/ 7915276 w 7915276"/>
                <a:gd name="connsiteY30" fmla="*/ 1076325 h 1920240"/>
                <a:gd name="connsiteX31" fmla="*/ 7848601 w 7915276"/>
                <a:gd name="connsiteY31" fmla="*/ 1143000 h 1920240"/>
                <a:gd name="connsiteX32" fmla="*/ 7781926 w 7915276"/>
                <a:gd name="connsiteY32" fmla="*/ 1076325 h 1920240"/>
                <a:gd name="connsiteX33" fmla="*/ 7781926 w 7915276"/>
                <a:gd name="connsiteY33" fmla="*/ 843915 h 1920240"/>
                <a:gd name="connsiteX34" fmla="*/ 7848601 w 7915276"/>
                <a:gd name="connsiteY34" fmla="*/ 777240 h 1920240"/>
                <a:gd name="connsiteX35" fmla="*/ 1876426 w 7915276"/>
                <a:gd name="connsiteY35" fmla="*/ 777240 h 1920240"/>
                <a:gd name="connsiteX36" fmla="*/ 1943101 w 7915276"/>
                <a:gd name="connsiteY36" fmla="*/ 843915 h 1920240"/>
                <a:gd name="connsiteX37" fmla="*/ 1943101 w 7915276"/>
                <a:gd name="connsiteY37" fmla="*/ 1076325 h 1920240"/>
                <a:gd name="connsiteX38" fmla="*/ 1876426 w 7915276"/>
                <a:gd name="connsiteY38" fmla="*/ 1143000 h 1920240"/>
                <a:gd name="connsiteX39" fmla="*/ 1809751 w 7915276"/>
                <a:gd name="connsiteY39" fmla="*/ 1076325 h 1920240"/>
                <a:gd name="connsiteX40" fmla="*/ 1809751 w 7915276"/>
                <a:gd name="connsiteY40" fmla="*/ 843915 h 1920240"/>
                <a:gd name="connsiteX41" fmla="*/ 1876426 w 7915276"/>
                <a:gd name="connsiteY41" fmla="*/ 777240 h 1920240"/>
                <a:gd name="connsiteX42" fmla="*/ 1333501 w 7915276"/>
                <a:gd name="connsiteY42" fmla="*/ 777240 h 1920240"/>
                <a:gd name="connsiteX43" fmla="*/ 1400176 w 7915276"/>
                <a:gd name="connsiteY43" fmla="*/ 843915 h 1920240"/>
                <a:gd name="connsiteX44" fmla="*/ 1400176 w 7915276"/>
                <a:gd name="connsiteY44" fmla="*/ 1076325 h 1920240"/>
                <a:gd name="connsiteX45" fmla="*/ 1333501 w 7915276"/>
                <a:gd name="connsiteY45" fmla="*/ 1143000 h 1920240"/>
                <a:gd name="connsiteX46" fmla="*/ 1266826 w 7915276"/>
                <a:gd name="connsiteY46" fmla="*/ 1076325 h 1920240"/>
                <a:gd name="connsiteX47" fmla="*/ 1266826 w 7915276"/>
                <a:gd name="connsiteY47" fmla="*/ 843915 h 1920240"/>
                <a:gd name="connsiteX48" fmla="*/ 1333501 w 7915276"/>
                <a:gd name="connsiteY48" fmla="*/ 777240 h 1920240"/>
                <a:gd name="connsiteX49" fmla="*/ 7305676 w 7915276"/>
                <a:gd name="connsiteY49" fmla="*/ 731520 h 1920240"/>
                <a:gd name="connsiteX50" fmla="*/ 7372351 w 7915276"/>
                <a:gd name="connsiteY50" fmla="*/ 798195 h 1920240"/>
                <a:gd name="connsiteX51" fmla="*/ 7372351 w 7915276"/>
                <a:gd name="connsiteY51" fmla="*/ 1122045 h 1920240"/>
                <a:gd name="connsiteX52" fmla="*/ 7305676 w 7915276"/>
                <a:gd name="connsiteY52" fmla="*/ 1188720 h 1920240"/>
                <a:gd name="connsiteX53" fmla="*/ 7239001 w 7915276"/>
                <a:gd name="connsiteY53" fmla="*/ 1122045 h 1920240"/>
                <a:gd name="connsiteX54" fmla="*/ 7239001 w 7915276"/>
                <a:gd name="connsiteY54" fmla="*/ 798195 h 1920240"/>
                <a:gd name="connsiteX55" fmla="*/ 7305676 w 7915276"/>
                <a:gd name="connsiteY55" fmla="*/ 731520 h 1920240"/>
                <a:gd name="connsiteX56" fmla="*/ 5314951 w 7915276"/>
                <a:gd name="connsiteY56" fmla="*/ 731520 h 1920240"/>
                <a:gd name="connsiteX57" fmla="*/ 5381626 w 7915276"/>
                <a:gd name="connsiteY57" fmla="*/ 798195 h 1920240"/>
                <a:gd name="connsiteX58" fmla="*/ 5381626 w 7915276"/>
                <a:gd name="connsiteY58" fmla="*/ 1122045 h 1920240"/>
                <a:gd name="connsiteX59" fmla="*/ 5314951 w 7915276"/>
                <a:gd name="connsiteY59" fmla="*/ 1188720 h 1920240"/>
                <a:gd name="connsiteX60" fmla="*/ 5248276 w 7915276"/>
                <a:gd name="connsiteY60" fmla="*/ 1122045 h 1920240"/>
                <a:gd name="connsiteX61" fmla="*/ 5248276 w 7915276"/>
                <a:gd name="connsiteY61" fmla="*/ 798195 h 1920240"/>
                <a:gd name="connsiteX62" fmla="*/ 5314951 w 7915276"/>
                <a:gd name="connsiteY62" fmla="*/ 731520 h 1920240"/>
                <a:gd name="connsiteX63" fmla="*/ 2057401 w 7915276"/>
                <a:gd name="connsiteY63" fmla="*/ 731520 h 1920240"/>
                <a:gd name="connsiteX64" fmla="*/ 2124076 w 7915276"/>
                <a:gd name="connsiteY64" fmla="*/ 798195 h 1920240"/>
                <a:gd name="connsiteX65" fmla="*/ 2124076 w 7915276"/>
                <a:gd name="connsiteY65" fmla="*/ 1122045 h 1920240"/>
                <a:gd name="connsiteX66" fmla="*/ 2057401 w 7915276"/>
                <a:gd name="connsiteY66" fmla="*/ 1188720 h 1920240"/>
                <a:gd name="connsiteX67" fmla="*/ 1990726 w 7915276"/>
                <a:gd name="connsiteY67" fmla="*/ 1122045 h 1920240"/>
                <a:gd name="connsiteX68" fmla="*/ 1990726 w 7915276"/>
                <a:gd name="connsiteY68" fmla="*/ 798195 h 1920240"/>
                <a:gd name="connsiteX69" fmla="*/ 2057401 w 7915276"/>
                <a:gd name="connsiteY69" fmla="*/ 731520 h 1920240"/>
                <a:gd name="connsiteX70" fmla="*/ 971551 w 7915276"/>
                <a:gd name="connsiteY70" fmla="*/ 731520 h 1920240"/>
                <a:gd name="connsiteX71" fmla="*/ 1038226 w 7915276"/>
                <a:gd name="connsiteY71" fmla="*/ 798195 h 1920240"/>
                <a:gd name="connsiteX72" fmla="*/ 1038226 w 7915276"/>
                <a:gd name="connsiteY72" fmla="*/ 1122045 h 1920240"/>
                <a:gd name="connsiteX73" fmla="*/ 971551 w 7915276"/>
                <a:gd name="connsiteY73" fmla="*/ 1188720 h 1920240"/>
                <a:gd name="connsiteX74" fmla="*/ 904876 w 7915276"/>
                <a:gd name="connsiteY74" fmla="*/ 1122045 h 1920240"/>
                <a:gd name="connsiteX75" fmla="*/ 904876 w 7915276"/>
                <a:gd name="connsiteY75" fmla="*/ 798195 h 1920240"/>
                <a:gd name="connsiteX76" fmla="*/ 971551 w 7915276"/>
                <a:gd name="connsiteY76" fmla="*/ 731520 h 1920240"/>
                <a:gd name="connsiteX77" fmla="*/ 5857876 w 7915276"/>
                <a:gd name="connsiteY77" fmla="*/ 685800 h 1920240"/>
                <a:gd name="connsiteX78" fmla="*/ 5924551 w 7915276"/>
                <a:gd name="connsiteY78" fmla="*/ 752475 h 1920240"/>
                <a:gd name="connsiteX79" fmla="*/ 5924551 w 7915276"/>
                <a:gd name="connsiteY79" fmla="*/ 1167765 h 1920240"/>
                <a:gd name="connsiteX80" fmla="*/ 5857876 w 7915276"/>
                <a:gd name="connsiteY80" fmla="*/ 1234440 h 1920240"/>
                <a:gd name="connsiteX81" fmla="*/ 5791201 w 7915276"/>
                <a:gd name="connsiteY81" fmla="*/ 1167765 h 1920240"/>
                <a:gd name="connsiteX82" fmla="*/ 5791201 w 7915276"/>
                <a:gd name="connsiteY82" fmla="*/ 752475 h 1920240"/>
                <a:gd name="connsiteX83" fmla="*/ 5857876 w 7915276"/>
                <a:gd name="connsiteY83" fmla="*/ 685800 h 1920240"/>
                <a:gd name="connsiteX84" fmla="*/ 5495926 w 7915276"/>
                <a:gd name="connsiteY84" fmla="*/ 685800 h 1920240"/>
                <a:gd name="connsiteX85" fmla="*/ 5562601 w 7915276"/>
                <a:gd name="connsiteY85" fmla="*/ 752475 h 1920240"/>
                <a:gd name="connsiteX86" fmla="*/ 5562601 w 7915276"/>
                <a:gd name="connsiteY86" fmla="*/ 1167765 h 1920240"/>
                <a:gd name="connsiteX87" fmla="*/ 5495926 w 7915276"/>
                <a:gd name="connsiteY87" fmla="*/ 1234440 h 1920240"/>
                <a:gd name="connsiteX88" fmla="*/ 5429251 w 7915276"/>
                <a:gd name="connsiteY88" fmla="*/ 1167765 h 1920240"/>
                <a:gd name="connsiteX89" fmla="*/ 5429251 w 7915276"/>
                <a:gd name="connsiteY89" fmla="*/ 752475 h 1920240"/>
                <a:gd name="connsiteX90" fmla="*/ 5495926 w 7915276"/>
                <a:gd name="connsiteY90" fmla="*/ 685800 h 1920240"/>
                <a:gd name="connsiteX91" fmla="*/ 2238376 w 7915276"/>
                <a:gd name="connsiteY91" fmla="*/ 685800 h 1920240"/>
                <a:gd name="connsiteX92" fmla="*/ 2305051 w 7915276"/>
                <a:gd name="connsiteY92" fmla="*/ 752475 h 1920240"/>
                <a:gd name="connsiteX93" fmla="*/ 2305051 w 7915276"/>
                <a:gd name="connsiteY93" fmla="*/ 1167765 h 1920240"/>
                <a:gd name="connsiteX94" fmla="*/ 2238376 w 7915276"/>
                <a:gd name="connsiteY94" fmla="*/ 1234440 h 1920240"/>
                <a:gd name="connsiteX95" fmla="*/ 2171701 w 7915276"/>
                <a:gd name="connsiteY95" fmla="*/ 1167765 h 1920240"/>
                <a:gd name="connsiteX96" fmla="*/ 2171701 w 7915276"/>
                <a:gd name="connsiteY96" fmla="*/ 752475 h 1920240"/>
                <a:gd name="connsiteX97" fmla="*/ 2238376 w 7915276"/>
                <a:gd name="connsiteY97" fmla="*/ 685800 h 1920240"/>
                <a:gd name="connsiteX98" fmla="*/ 609602 w 7915276"/>
                <a:gd name="connsiteY98" fmla="*/ 679356 h 1920240"/>
                <a:gd name="connsiteX99" fmla="*/ 676276 w 7915276"/>
                <a:gd name="connsiteY99" fmla="*/ 746031 h 1920240"/>
                <a:gd name="connsiteX100" fmla="*/ 676275 w 7915276"/>
                <a:gd name="connsiteY100" fmla="*/ 1174211 h 1920240"/>
                <a:gd name="connsiteX101" fmla="*/ 609600 w 7915276"/>
                <a:gd name="connsiteY101" fmla="*/ 1240886 h 1920240"/>
                <a:gd name="connsiteX102" fmla="*/ 609602 w 7915276"/>
                <a:gd name="connsiteY102" fmla="*/ 1240885 h 1920240"/>
                <a:gd name="connsiteX103" fmla="*/ 542926 w 7915276"/>
                <a:gd name="connsiteY103" fmla="*/ 1174210 h 1920240"/>
                <a:gd name="connsiteX104" fmla="*/ 542926 w 7915276"/>
                <a:gd name="connsiteY104" fmla="*/ 746031 h 1920240"/>
                <a:gd name="connsiteX105" fmla="*/ 609602 w 7915276"/>
                <a:gd name="connsiteY105" fmla="*/ 679356 h 1920240"/>
                <a:gd name="connsiteX106" fmla="*/ 6943726 w 7915276"/>
                <a:gd name="connsiteY106" fmla="*/ 640080 h 1920240"/>
                <a:gd name="connsiteX107" fmla="*/ 7010401 w 7915276"/>
                <a:gd name="connsiteY107" fmla="*/ 706755 h 1920240"/>
                <a:gd name="connsiteX108" fmla="*/ 7010401 w 7915276"/>
                <a:gd name="connsiteY108" fmla="*/ 1213485 h 1920240"/>
                <a:gd name="connsiteX109" fmla="*/ 6943726 w 7915276"/>
                <a:gd name="connsiteY109" fmla="*/ 1280160 h 1920240"/>
                <a:gd name="connsiteX110" fmla="*/ 6877051 w 7915276"/>
                <a:gd name="connsiteY110" fmla="*/ 1213485 h 1920240"/>
                <a:gd name="connsiteX111" fmla="*/ 6877051 w 7915276"/>
                <a:gd name="connsiteY111" fmla="*/ 706755 h 1920240"/>
                <a:gd name="connsiteX112" fmla="*/ 6943726 w 7915276"/>
                <a:gd name="connsiteY112" fmla="*/ 640080 h 1920240"/>
                <a:gd name="connsiteX113" fmla="*/ 5133976 w 7915276"/>
                <a:gd name="connsiteY113" fmla="*/ 640080 h 1920240"/>
                <a:gd name="connsiteX114" fmla="*/ 5200651 w 7915276"/>
                <a:gd name="connsiteY114" fmla="*/ 706755 h 1920240"/>
                <a:gd name="connsiteX115" fmla="*/ 5200651 w 7915276"/>
                <a:gd name="connsiteY115" fmla="*/ 1213485 h 1920240"/>
                <a:gd name="connsiteX116" fmla="*/ 5133976 w 7915276"/>
                <a:gd name="connsiteY116" fmla="*/ 1280160 h 1920240"/>
                <a:gd name="connsiteX117" fmla="*/ 5067301 w 7915276"/>
                <a:gd name="connsiteY117" fmla="*/ 1213485 h 1920240"/>
                <a:gd name="connsiteX118" fmla="*/ 5067301 w 7915276"/>
                <a:gd name="connsiteY118" fmla="*/ 706755 h 1920240"/>
                <a:gd name="connsiteX119" fmla="*/ 5133976 w 7915276"/>
                <a:gd name="connsiteY119" fmla="*/ 640080 h 1920240"/>
                <a:gd name="connsiteX120" fmla="*/ 790576 w 7915276"/>
                <a:gd name="connsiteY120" fmla="*/ 640080 h 1920240"/>
                <a:gd name="connsiteX121" fmla="*/ 857251 w 7915276"/>
                <a:gd name="connsiteY121" fmla="*/ 706755 h 1920240"/>
                <a:gd name="connsiteX122" fmla="*/ 857251 w 7915276"/>
                <a:gd name="connsiteY122" fmla="*/ 1213485 h 1920240"/>
                <a:gd name="connsiteX123" fmla="*/ 790576 w 7915276"/>
                <a:gd name="connsiteY123" fmla="*/ 1280160 h 1920240"/>
                <a:gd name="connsiteX124" fmla="*/ 723902 w 7915276"/>
                <a:gd name="connsiteY124" fmla="*/ 1213485 h 1920240"/>
                <a:gd name="connsiteX125" fmla="*/ 723902 w 7915276"/>
                <a:gd name="connsiteY125" fmla="*/ 706755 h 1920240"/>
                <a:gd name="connsiteX126" fmla="*/ 790576 w 7915276"/>
                <a:gd name="connsiteY126" fmla="*/ 640080 h 1920240"/>
                <a:gd name="connsiteX127" fmla="*/ 7486651 w 7915276"/>
                <a:gd name="connsiteY127" fmla="*/ 548640 h 1920240"/>
                <a:gd name="connsiteX128" fmla="*/ 7553326 w 7915276"/>
                <a:gd name="connsiteY128" fmla="*/ 615315 h 1920240"/>
                <a:gd name="connsiteX129" fmla="*/ 7553326 w 7915276"/>
                <a:gd name="connsiteY129" fmla="*/ 1304925 h 1920240"/>
                <a:gd name="connsiteX130" fmla="*/ 7486651 w 7915276"/>
                <a:gd name="connsiteY130" fmla="*/ 1371600 h 1920240"/>
                <a:gd name="connsiteX131" fmla="*/ 7419976 w 7915276"/>
                <a:gd name="connsiteY131" fmla="*/ 1304925 h 1920240"/>
                <a:gd name="connsiteX132" fmla="*/ 7419976 w 7915276"/>
                <a:gd name="connsiteY132" fmla="*/ 615315 h 1920240"/>
                <a:gd name="connsiteX133" fmla="*/ 7486651 w 7915276"/>
                <a:gd name="connsiteY133" fmla="*/ 548640 h 1920240"/>
                <a:gd name="connsiteX134" fmla="*/ 2419351 w 7915276"/>
                <a:gd name="connsiteY134" fmla="*/ 548640 h 1920240"/>
                <a:gd name="connsiteX135" fmla="*/ 2486026 w 7915276"/>
                <a:gd name="connsiteY135" fmla="*/ 615315 h 1920240"/>
                <a:gd name="connsiteX136" fmla="*/ 2486026 w 7915276"/>
                <a:gd name="connsiteY136" fmla="*/ 1304925 h 1920240"/>
                <a:gd name="connsiteX137" fmla="*/ 2419351 w 7915276"/>
                <a:gd name="connsiteY137" fmla="*/ 1371600 h 1920240"/>
                <a:gd name="connsiteX138" fmla="*/ 2352676 w 7915276"/>
                <a:gd name="connsiteY138" fmla="*/ 1304925 h 1920240"/>
                <a:gd name="connsiteX139" fmla="*/ 2352676 w 7915276"/>
                <a:gd name="connsiteY139" fmla="*/ 615315 h 1920240"/>
                <a:gd name="connsiteX140" fmla="*/ 2419351 w 7915276"/>
                <a:gd name="connsiteY140" fmla="*/ 548640 h 1920240"/>
                <a:gd name="connsiteX141" fmla="*/ 66676 w 7915276"/>
                <a:gd name="connsiteY141" fmla="*/ 546281 h 1920240"/>
                <a:gd name="connsiteX142" fmla="*/ 133352 w 7915276"/>
                <a:gd name="connsiteY142" fmla="*/ 612957 h 1920240"/>
                <a:gd name="connsiteX143" fmla="*/ 133351 w 7915276"/>
                <a:gd name="connsiteY143" fmla="*/ 1307284 h 1920240"/>
                <a:gd name="connsiteX144" fmla="*/ 66676 w 7915276"/>
                <a:gd name="connsiteY144" fmla="*/ 1373960 h 1920240"/>
                <a:gd name="connsiteX145" fmla="*/ 66676 w 7915276"/>
                <a:gd name="connsiteY145" fmla="*/ 1373959 h 1920240"/>
                <a:gd name="connsiteX146" fmla="*/ 0 w 7915276"/>
                <a:gd name="connsiteY146" fmla="*/ 1307283 h 1920240"/>
                <a:gd name="connsiteX147" fmla="*/ 0 w 7915276"/>
                <a:gd name="connsiteY147" fmla="*/ 612957 h 1920240"/>
                <a:gd name="connsiteX148" fmla="*/ 66676 w 7915276"/>
                <a:gd name="connsiteY148" fmla="*/ 546281 h 1920240"/>
                <a:gd name="connsiteX149" fmla="*/ 6038851 w 7915276"/>
                <a:gd name="connsiteY149" fmla="*/ 502920 h 1920240"/>
                <a:gd name="connsiteX150" fmla="*/ 6105526 w 7915276"/>
                <a:gd name="connsiteY150" fmla="*/ 569595 h 1920240"/>
                <a:gd name="connsiteX151" fmla="*/ 6105526 w 7915276"/>
                <a:gd name="connsiteY151" fmla="*/ 1350645 h 1920240"/>
                <a:gd name="connsiteX152" fmla="*/ 6038851 w 7915276"/>
                <a:gd name="connsiteY152" fmla="*/ 1417320 h 1920240"/>
                <a:gd name="connsiteX153" fmla="*/ 5972176 w 7915276"/>
                <a:gd name="connsiteY153" fmla="*/ 1350645 h 1920240"/>
                <a:gd name="connsiteX154" fmla="*/ 5972176 w 7915276"/>
                <a:gd name="connsiteY154" fmla="*/ 569595 h 1920240"/>
                <a:gd name="connsiteX155" fmla="*/ 6038851 w 7915276"/>
                <a:gd name="connsiteY155" fmla="*/ 502920 h 1920240"/>
                <a:gd name="connsiteX156" fmla="*/ 4591051 w 7915276"/>
                <a:gd name="connsiteY156" fmla="*/ 502920 h 1920240"/>
                <a:gd name="connsiteX157" fmla="*/ 4657726 w 7915276"/>
                <a:gd name="connsiteY157" fmla="*/ 569595 h 1920240"/>
                <a:gd name="connsiteX158" fmla="*/ 4657726 w 7915276"/>
                <a:gd name="connsiteY158" fmla="*/ 1350645 h 1920240"/>
                <a:gd name="connsiteX159" fmla="*/ 4591051 w 7915276"/>
                <a:gd name="connsiteY159" fmla="*/ 1417320 h 1920240"/>
                <a:gd name="connsiteX160" fmla="*/ 4524376 w 7915276"/>
                <a:gd name="connsiteY160" fmla="*/ 1350645 h 1920240"/>
                <a:gd name="connsiteX161" fmla="*/ 4524376 w 7915276"/>
                <a:gd name="connsiteY161" fmla="*/ 569595 h 1920240"/>
                <a:gd name="connsiteX162" fmla="*/ 4591051 w 7915276"/>
                <a:gd name="connsiteY162" fmla="*/ 502920 h 1920240"/>
                <a:gd name="connsiteX163" fmla="*/ 4410076 w 7915276"/>
                <a:gd name="connsiteY163" fmla="*/ 502920 h 1920240"/>
                <a:gd name="connsiteX164" fmla="*/ 4476751 w 7915276"/>
                <a:gd name="connsiteY164" fmla="*/ 569595 h 1920240"/>
                <a:gd name="connsiteX165" fmla="*/ 4476751 w 7915276"/>
                <a:gd name="connsiteY165" fmla="*/ 1350645 h 1920240"/>
                <a:gd name="connsiteX166" fmla="*/ 4410076 w 7915276"/>
                <a:gd name="connsiteY166" fmla="*/ 1417320 h 1920240"/>
                <a:gd name="connsiteX167" fmla="*/ 4343401 w 7915276"/>
                <a:gd name="connsiteY167" fmla="*/ 1350645 h 1920240"/>
                <a:gd name="connsiteX168" fmla="*/ 4343401 w 7915276"/>
                <a:gd name="connsiteY168" fmla="*/ 569595 h 1920240"/>
                <a:gd name="connsiteX169" fmla="*/ 4410076 w 7915276"/>
                <a:gd name="connsiteY169" fmla="*/ 502920 h 1920240"/>
                <a:gd name="connsiteX170" fmla="*/ 4953001 w 7915276"/>
                <a:gd name="connsiteY170" fmla="*/ 457200 h 1920240"/>
                <a:gd name="connsiteX171" fmla="*/ 5019676 w 7915276"/>
                <a:gd name="connsiteY171" fmla="*/ 523875 h 1920240"/>
                <a:gd name="connsiteX172" fmla="*/ 5019676 w 7915276"/>
                <a:gd name="connsiteY172" fmla="*/ 1396365 h 1920240"/>
                <a:gd name="connsiteX173" fmla="*/ 4953001 w 7915276"/>
                <a:gd name="connsiteY173" fmla="*/ 1463040 h 1920240"/>
                <a:gd name="connsiteX174" fmla="*/ 4886326 w 7915276"/>
                <a:gd name="connsiteY174" fmla="*/ 1396365 h 1920240"/>
                <a:gd name="connsiteX175" fmla="*/ 4886326 w 7915276"/>
                <a:gd name="connsiteY175" fmla="*/ 523875 h 1920240"/>
                <a:gd name="connsiteX176" fmla="*/ 4953001 w 7915276"/>
                <a:gd name="connsiteY176" fmla="*/ 457200 h 1920240"/>
                <a:gd name="connsiteX177" fmla="*/ 3686176 w 7915276"/>
                <a:gd name="connsiteY177" fmla="*/ 457200 h 1920240"/>
                <a:gd name="connsiteX178" fmla="*/ 3752851 w 7915276"/>
                <a:gd name="connsiteY178" fmla="*/ 523875 h 1920240"/>
                <a:gd name="connsiteX179" fmla="*/ 3752851 w 7915276"/>
                <a:gd name="connsiteY179" fmla="*/ 1396365 h 1920240"/>
                <a:gd name="connsiteX180" fmla="*/ 3686176 w 7915276"/>
                <a:gd name="connsiteY180" fmla="*/ 1463040 h 1920240"/>
                <a:gd name="connsiteX181" fmla="*/ 3619501 w 7915276"/>
                <a:gd name="connsiteY181" fmla="*/ 1396365 h 1920240"/>
                <a:gd name="connsiteX182" fmla="*/ 3619501 w 7915276"/>
                <a:gd name="connsiteY182" fmla="*/ 523875 h 1920240"/>
                <a:gd name="connsiteX183" fmla="*/ 3686176 w 7915276"/>
                <a:gd name="connsiteY183" fmla="*/ 457200 h 1920240"/>
                <a:gd name="connsiteX184" fmla="*/ 428626 w 7915276"/>
                <a:gd name="connsiteY184" fmla="*/ 427993 h 1920240"/>
                <a:gd name="connsiteX185" fmla="*/ 495302 w 7915276"/>
                <a:gd name="connsiteY185" fmla="*/ 494668 h 1920240"/>
                <a:gd name="connsiteX186" fmla="*/ 495300 w 7915276"/>
                <a:gd name="connsiteY186" fmla="*/ 1425574 h 1920240"/>
                <a:gd name="connsiteX187" fmla="*/ 428625 w 7915276"/>
                <a:gd name="connsiteY187" fmla="*/ 1492249 h 1920240"/>
                <a:gd name="connsiteX188" fmla="*/ 428626 w 7915276"/>
                <a:gd name="connsiteY188" fmla="*/ 1492248 h 1920240"/>
                <a:gd name="connsiteX189" fmla="*/ 361951 w 7915276"/>
                <a:gd name="connsiteY189" fmla="*/ 1425573 h 1920240"/>
                <a:gd name="connsiteX190" fmla="*/ 361951 w 7915276"/>
                <a:gd name="connsiteY190" fmla="*/ 494668 h 1920240"/>
                <a:gd name="connsiteX191" fmla="*/ 428626 w 7915276"/>
                <a:gd name="connsiteY191" fmla="*/ 427993 h 1920240"/>
                <a:gd name="connsiteX192" fmla="*/ 7124701 w 7915276"/>
                <a:gd name="connsiteY192" fmla="*/ 411480 h 1920240"/>
                <a:gd name="connsiteX193" fmla="*/ 7191376 w 7915276"/>
                <a:gd name="connsiteY193" fmla="*/ 478155 h 1920240"/>
                <a:gd name="connsiteX194" fmla="*/ 7191376 w 7915276"/>
                <a:gd name="connsiteY194" fmla="*/ 1442085 h 1920240"/>
                <a:gd name="connsiteX195" fmla="*/ 7124701 w 7915276"/>
                <a:gd name="connsiteY195" fmla="*/ 1508760 h 1920240"/>
                <a:gd name="connsiteX196" fmla="*/ 7058026 w 7915276"/>
                <a:gd name="connsiteY196" fmla="*/ 1442085 h 1920240"/>
                <a:gd name="connsiteX197" fmla="*/ 7058026 w 7915276"/>
                <a:gd name="connsiteY197" fmla="*/ 478155 h 1920240"/>
                <a:gd name="connsiteX198" fmla="*/ 7124701 w 7915276"/>
                <a:gd name="connsiteY198" fmla="*/ 411480 h 1920240"/>
                <a:gd name="connsiteX199" fmla="*/ 7667626 w 7915276"/>
                <a:gd name="connsiteY199" fmla="*/ 365760 h 1920240"/>
                <a:gd name="connsiteX200" fmla="*/ 7734301 w 7915276"/>
                <a:gd name="connsiteY200" fmla="*/ 432435 h 1920240"/>
                <a:gd name="connsiteX201" fmla="*/ 7734301 w 7915276"/>
                <a:gd name="connsiteY201" fmla="*/ 1487805 h 1920240"/>
                <a:gd name="connsiteX202" fmla="*/ 7667626 w 7915276"/>
                <a:gd name="connsiteY202" fmla="*/ 1554480 h 1920240"/>
                <a:gd name="connsiteX203" fmla="*/ 7600951 w 7915276"/>
                <a:gd name="connsiteY203" fmla="*/ 1487805 h 1920240"/>
                <a:gd name="connsiteX204" fmla="*/ 7600951 w 7915276"/>
                <a:gd name="connsiteY204" fmla="*/ 432435 h 1920240"/>
                <a:gd name="connsiteX205" fmla="*/ 7667626 w 7915276"/>
                <a:gd name="connsiteY205" fmla="*/ 365760 h 1920240"/>
                <a:gd name="connsiteX206" fmla="*/ 6219826 w 7915276"/>
                <a:gd name="connsiteY206" fmla="*/ 365760 h 1920240"/>
                <a:gd name="connsiteX207" fmla="*/ 6286501 w 7915276"/>
                <a:gd name="connsiteY207" fmla="*/ 432435 h 1920240"/>
                <a:gd name="connsiteX208" fmla="*/ 6286501 w 7915276"/>
                <a:gd name="connsiteY208" fmla="*/ 1487805 h 1920240"/>
                <a:gd name="connsiteX209" fmla="*/ 6219826 w 7915276"/>
                <a:gd name="connsiteY209" fmla="*/ 1554480 h 1920240"/>
                <a:gd name="connsiteX210" fmla="*/ 6153151 w 7915276"/>
                <a:gd name="connsiteY210" fmla="*/ 1487805 h 1920240"/>
                <a:gd name="connsiteX211" fmla="*/ 6153151 w 7915276"/>
                <a:gd name="connsiteY211" fmla="*/ 432435 h 1920240"/>
                <a:gd name="connsiteX212" fmla="*/ 6219826 w 7915276"/>
                <a:gd name="connsiteY212" fmla="*/ 365760 h 1920240"/>
                <a:gd name="connsiteX213" fmla="*/ 4229101 w 7915276"/>
                <a:gd name="connsiteY213" fmla="*/ 365760 h 1920240"/>
                <a:gd name="connsiteX214" fmla="*/ 4295776 w 7915276"/>
                <a:gd name="connsiteY214" fmla="*/ 432435 h 1920240"/>
                <a:gd name="connsiteX215" fmla="*/ 4295776 w 7915276"/>
                <a:gd name="connsiteY215" fmla="*/ 1487805 h 1920240"/>
                <a:gd name="connsiteX216" fmla="*/ 4229101 w 7915276"/>
                <a:gd name="connsiteY216" fmla="*/ 1554480 h 1920240"/>
                <a:gd name="connsiteX217" fmla="*/ 4162426 w 7915276"/>
                <a:gd name="connsiteY217" fmla="*/ 1487805 h 1920240"/>
                <a:gd name="connsiteX218" fmla="*/ 4162426 w 7915276"/>
                <a:gd name="connsiteY218" fmla="*/ 432435 h 1920240"/>
                <a:gd name="connsiteX219" fmla="*/ 4229101 w 7915276"/>
                <a:gd name="connsiteY219" fmla="*/ 365760 h 1920240"/>
                <a:gd name="connsiteX220" fmla="*/ 3324226 w 7915276"/>
                <a:gd name="connsiteY220" fmla="*/ 365760 h 1920240"/>
                <a:gd name="connsiteX221" fmla="*/ 3390901 w 7915276"/>
                <a:gd name="connsiteY221" fmla="*/ 432435 h 1920240"/>
                <a:gd name="connsiteX222" fmla="*/ 3390901 w 7915276"/>
                <a:gd name="connsiteY222" fmla="*/ 1487805 h 1920240"/>
                <a:gd name="connsiteX223" fmla="*/ 3324226 w 7915276"/>
                <a:gd name="connsiteY223" fmla="*/ 1554480 h 1920240"/>
                <a:gd name="connsiteX224" fmla="*/ 3257551 w 7915276"/>
                <a:gd name="connsiteY224" fmla="*/ 1487805 h 1920240"/>
                <a:gd name="connsiteX225" fmla="*/ 3257551 w 7915276"/>
                <a:gd name="connsiteY225" fmla="*/ 432435 h 1920240"/>
                <a:gd name="connsiteX226" fmla="*/ 3324226 w 7915276"/>
                <a:gd name="connsiteY226" fmla="*/ 365760 h 1920240"/>
                <a:gd name="connsiteX227" fmla="*/ 2600326 w 7915276"/>
                <a:gd name="connsiteY227" fmla="*/ 320040 h 1920240"/>
                <a:gd name="connsiteX228" fmla="*/ 2667001 w 7915276"/>
                <a:gd name="connsiteY228" fmla="*/ 386715 h 1920240"/>
                <a:gd name="connsiteX229" fmla="*/ 2667001 w 7915276"/>
                <a:gd name="connsiteY229" fmla="*/ 1533525 h 1920240"/>
                <a:gd name="connsiteX230" fmla="*/ 2600326 w 7915276"/>
                <a:gd name="connsiteY230" fmla="*/ 1600200 h 1920240"/>
                <a:gd name="connsiteX231" fmla="*/ 2533651 w 7915276"/>
                <a:gd name="connsiteY231" fmla="*/ 1533525 h 1920240"/>
                <a:gd name="connsiteX232" fmla="*/ 2533651 w 7915276"/>
                <a:gd name="connsiteY232" fmla="*/ 386715 h 1920240"/>
                <a:gd name="connsiteX233" fmla="*/ 2600326 w 7915276"/>
                <a:gd name="connsiteY233" fmla="*/ 320040 h 1920240"/>
                <a:gd name="connsiteX234" fmla="*/ 6762751 w 7915276"/>
                <a:gd name="connsiteY234" fmla="*/ 274320 h 1920240"/>
                <a:gd name="connsiteX235" fmla="*/ 6829426 w 7915276"/>
                <a:gd name="connsiteY235" fmla="*/ 340995 h 1920240"/>
                <a:gd name="connsiteX236" fmla="*/ 6829426 w 7915276"/>
                <a:gd name="connsiteY236" fmla="*/ 1579245 h 1920240"/>
                <a:gd name="connsiteX237" fmla="*/ 6762751 w 7915276"/>
                <a:gd name="connsiteY237" fmla="*/ 1645920 h 1920240"/>
                <a:gd name="connsiteX238" fmla="*/ 6696076 w 7915276"/>
                <a:gd name="connsiteY238" fmla="*/ 1579245 h 1920240"/>
                <a:gd name="connsiteX239" fmla="*/ 6696076 w 7915276"/>
                <a:gd name="connsiteY239" fmla="*/ 340995 h 1920240"/>
                <a:gd name="connsiteX240" fmla="*/ 6762751 w 7915276"/>
                <a:gd name="connsiteY240" fmla="*/ 274320 h 1920240"/>
                <a:gd name="connsiteX241" fmla="*/ 4772026 w 7915276"/>
                <a:gd name="connsiteY241" fmla="*/ 243458 h 1920240"/>
                <a:gd name="connsiteX242" fmla="*/ 4838701 w 7915276"/>
                <a:gd name="connsiteY242" fmla="*/ 310133 h 1920240"/>
                <a:gd name="connsiteX243" fmla="*/ 4838701 w 7915276"/>
                <a:gd name="connsiteY243" fmla="*/ 1610108 h 1920240"/>
                <a:gd name="connsiteX244" fmla="*/ 4772026 w 7915276"/>
                <a:gd name="connsiteY244" fmla="*/ 1676783 h 1920240"/>
                <a:gd name="connsiteX245" fmla="*/ 4705351 w 7915276"/>
                <a:gd name="connsiteY245" fmla="*/ 1610108 h 1920240"/>
                <a:gd name="connsiteX246" fmla="*/ 4705351 w 7915276"/>
                <a:gd name="connsiteY246" fmla="*/ 310133 h 1920240"/>
                <a:gd name="connsiteX247" fmla="*/ 4772026 w 7915276"/>
                <a:gd name="connsiteY247" fmla="*/ 243458 h 1920240"/>
                <a:gd name="connsiteX248" fmla="*/ 3143251 w 7915276"/>
                <a:gd name="connsiteY248" fmla="*/ 243458 h 1920240"/>
                <a:gd name="connsiteX249" fmla="*/ 3209926 w 7915276"/>
                <a:gd name="connsiteY249" fmla="*/ 310133 h 1920240"/>
                <a:gd name="connsiteX250" fmla="*/ 3209926 w 7915276"/>
                <a:gd name="connsiteY250" fmla="*/ 1610108 h 1920240"/>
                <a:gd name="connsiteX251" fmla="*/ 3143251 w 7915276"/>
                <a:gd name="connsiteY251" fmla="*/ 1676783 h 1920240"/>
                <a:gd name="connsiteX252" fmla="*/ 3076576 w 7915276"/>
                <a:gd name="connsiteY252" fmla="*/ 1610108 h 1920240"/>
                <a:gd name="connsiteX253" fmla="*/ 3076576 w 7915276"/>
                <a:gd name="connsiteY253" fmla="*/ 310133 h 1920240"/>
                <a:gd name="connsiteX254" fmla="*/ 3143251 w 7915276"/>
                <a:gd name="connsiteY254" fmla="*/ 243458 h 1920240"/>
                <a:gd name="connsiteX255" fmla="*/ 247651 w 7915276"/>
                <a:gd name="connsiteY255" fmla="*/ 243458 h 1920240"/>
                <a:gd name="connsiteX256" fmla="*/ 314326 w 7915276"/>
                <a:gd name="connsiteY256" fmla="*/ 310133 h 1920240"/>
                <a:gd name="connsiteX257" fmla="*/ 314326 w 7915276"/>
                <a:gd name="connsiteY257" fmla="*/ 1610108 h 1920240"/>
                <a:gd name="connsiteX258" fmla="*/ 247651 w 7915276"/>
                <a:gd name="connsiteY258" fmla="*/ 1676783 h 1920240"/>
                <a:gd name="connsiteX259" fmla="*/ 180976 w 7915276"/>
                <a:gd name="connsiteY259" fmla="*/ 1610108 h 1920240"/>
                <a:gd name="connsiteX260" fmla="*/ 180976 w 7915276"/>
                <a:gd name="connsiteY260" fmla="*/ 310133 h 1920240"/>
                <a:gd name="connsiteX261" fmla="*/ 247651 w 7915276"/>
                <a:gd name="connsiteY261" fmla="*/ 243458 h 1920240"/>
                <a:gd name="connsiteX262" fmla="*/ 6581776 w 7915276"/>
                <a:gd name="connsiteY262" fmla="*/ 182880 h 1920240"/>
                <a:gd name="connsiteX263" fmla="*/ 6648451 w 7915276"/>
                <a:gd name="connsiteY263" fmla="*/ 249555 h 1920240"/>
                <a:gd name="connsiteX264" fmla="*/ 6648451 w 7915276"/>
                <a:gd name="connsiteY264" fmla="*/ 1670685 h 1920240"/>
                <a:gd name="connsiteX265" fmla="*/ 6581776 w 7915276"/>
                <a:gd name="connsiteY265" fmla="*/ 1737360 h 1920240"/>
                <a:gd name="connsiteX266" fmla="*/ 6515101 w 7915276"/>
                <a:gd name="connsiteY266" fmla="*/ 1670685 h 1920240"/>
                <a:gd name="connsiteX267" fmla="*/ 6515101 w 7915276"/>
                <a:gd name="connsiteY267" fmla="*/ 249555 h 1920240"/>
                <a:gd name="connsiteX268" fmla="*/ 6581776 w 7915276"/>
                <a:gd name="connsiteY268" fmla="*/ 182880 h 1920240"/>
                <a:gd name="connsiteX269" fmla="*/ 3505201 w 7915276"/>
                <a:gd name="connsiteY269" fmla="*/ 182880 h 1920240"/>
                <a:gd name="connsiteX270" fmla="*/ 3571876 w 7915276"/>
                <a:gd name="connsiteY270" fmla="*/ 249555 h 1920240"/>
                <a:gd name="connsiteX271" fmla="*/ 3571876 w 7915276"/>
                <a:gd name="connsiteY271" fmla="*/ 1670685 h 1920240"/>
                <a:gd name="connsiteX272" fmla="*/ 3505201 w 7915276"/>
                <a:gd name="connsiteY272" fmla="*/ 1737360 h 1920240"/>
                <a:gd name="connsiteX273" fmla="*/ 3438526 w 7915276"/>
                <a:gd name="connsiteY273" fmla="*/ 1670685 h 1920240"/>
                <a:gd name="connsiteX274" fmla="*/ 3438526 w 7915276"/>
                <a:gd name="connsiteY274" fmla="*/ 249555 h 1920240"/>
                <a:gd name="connsiteX275" fmla="*/ 3505201 w 7915276"/>
                <a:gd name="connsiteY275" fmla="*/ 182880 h 1920240"/>
                <a:gd name="connsiteX276" fmla="*/ 4048126 w 7915276"/>
                <a:gd name="connsiteY276" fmla="*/ 137160 h 1920240"/>
                <a:gd name="connsiteX277" fmla="*/ 4114801 w 7915276"/>
                <a:gd name="connsiteY277" fmla="*/ 203835 h 1920240"/>
                <a:gd name="connsiteX278" fmla="*/ 4114801 w 7915276"/>
                <a:gd name="connsiteY278" fmla="*/ 1716405 h 1920240"/>
                <a:gd name="connsiteX279" fmla="*/ 4048126 w 7915276"/>
                <a:gd name="connsiteY279" fmla="*/ 1783080 h 1920240"/>
                <a:gd name="connsiteX280" fmla="*/ 3981451 w 7915276"/>
                <a:gd name="connsiteY280" fmla="*/ 1716405 h 1920240"/>
                <a:gd name="connsiteX281" fmla="*/ 3981451 w 7915276"/>
                <a:gd name="connsiteY281" fmla="*/ 203835 h 1920240"/>
                <a:gd name="connsiteX282" fmla="*/ 4048126 w 7915276"/>
                <a:gd name="connsiteY282" fmla="*/ 137160 h 1920240"/>
                <a:gd name="connsiteX283" fmla="*/ 2962276 w 7915276"/>
                <a:gd name="connsiteY283" fmla="*/ 137160 h 1920240"/>
                <a:gd name="connsiteX284" fmla="*/ 3028951 w 7915276"/>
                <a:gd name="connsiteY284" fmla="*/ 203835 h 1920240"/>
                <a:gd name="connsiteX285" fmla="*/ 3028951 w 7915276"/>
                <a:gd name="connsiteY285" fmla="*/ 1716405 h 1920240"/>
                <a:gd name="connsiteX286" fmla="*/ 2962276 w 7915276"/>
                <a:gd name="connsiteY286" fmla="*/ 1783080 h 1920240"/>
                <a:gd name="connsiteX287" fmla="*/ 2895601 w 7915276"/>
                <a:gd name="connsiteY287" fmla="*/ 1716405 h 1920240"/>
                <a:gd name="connsiteX288" fmla="*/ 2895601 w 7915276"/>
                <a:gd name="connsiteY288" fmla="*/ 203835 h 1920240"/>
                <a:gd name="connsiteX289" fmla="*/ 2962276 w 7915276"/>
                <a:gd name="connsiteY289" fmla="*/ 137160 h 1920240"/>
                <a:gd name="connsiteX290" fmla="*/ 2781301 w 7915276"/>
                <a:gd name="connsiteY290" fmla="*/ 91440 h 1920240"/>
                <a:gd name="connsiteX291" fmla="*/ 2847976 w 7915276"/>
                <a:gd name="connsiteY291" fmla="*/ 158115 h 1920240"/>
                <a:gd name="connsiteX292" fmla="*/ 2847976 w 7915276"/>
                <a:gd name="connsiteY292" fmla="*/ 1762125 h 1920240"/>
                <a:gd name="connsiteX293" fmla="*/ 2781301 w 7915276"/>
                <a:gd name="connsiteY293" fmla="*/ 1828800 h 1920240"/>
                <a:gd name="connsiteX294" fmla="*/ 2714626 w 7915276"/>
                <a:gd name="connsiteY294" fmla="*/ 1762125 h 1920240"/>
                <a:gd name="connsiteX295" fmla="*/ 2714626 w 7915276"/>
                <a:gd name="connsiteY295" fmla="*/ 158115 h 1920240"/>
                <a:gd name="connsiteX296" fmla="*/ 2781301 w 7915276"/>
                <a:gd name="connsiteY296" fmla="*/ 91440 h 1920240"/>
                <a:gd name="connsiteX297" fmla="*/ 6400801 w 7915276"/>
                <a:gd name="connsiteY297" fmla="*/ 0 h 1920240"/>
                <a:gd name="connsiteX298" fmla="*/ 6467476 w 7915276"/>
                <a:gd name="connsiteY298" fmla="*/ 66675 h 1920240"/>
                <a:gd name="connsiteX299" fmla="*/ 6467476 w 7915276"/>
                <a:gd name="connsiteY299" fmla="*/ 1853565 h 1920240"/>
                <a:gd name="connsiteX300" fmla="*/ 6400801 w 7915276"/>
                <a:gd name="connsiteY300" fmla="*/ 1920240 h 1920240"/>
                <a:gd name="connsiteX301" fmla="*/ 6334126 w 7915276"/>
                <a:gd name="connsiteY301" fmla="*/ 1853565 h 1920240"/>
                <a:gd name="connsiteX302" fmla="*/ 6334126 w 7915276"/>
                <a:gd name="connsiteY302" fmla="*/ 66675 h 1920240"/>
                <a:gd name="connsiteX303" fmla="*/ 6400801 w 7915276"/>
                <a:gd name="connsiteY303" fmla="*/ 0 h 1920240"/>
                <a:gd name="connsiteX304" fmla="*/ 3867151 w 7915276"/>
                <a:gd name="connsiteY304" fmla="*/ 0 h 1920240"/>
                <a:gd name="connsiteX305" fmla="*/ 3933826 w 7915276"/>
                <a:gd name="connsiteY305" fmla="*/ 66675 h 1920240"/>
                <a:gd name="connsiteX306" fmla="*/ 3933826 w 7915276"/>
                <a:gd name="connsiteY306" fmla="*/ 1853565 h 1920240"/>
                <a:gd name="connsiteX307" fmla="*/ 3867151 w 7915276"/>
                <a:gd name="connsiteY307" fmla="*/ 1920240 h 1920240"/>
                <a:gd name="connsiteX308" fmla="*/ 3800476 w 7915276"/>
                <a:gd name="connsiteY308" fmla="*/ 1853565 h 1920240"/>
                <a:gd name="connsiteX309" fmla="*/ 3800476 w 7915276"/>
                <a:gd name="connsiteY309" fmla="*/ 66675 h 1920240"/>
                <a:gd name="connsiteX310" fmla="*/ 3867151 w 7915276"/>
                <a:gd name="connsiteY310" fmla="*/ 0 h 192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</a:cxnLst>
              <a:rect l="l" t="t" r="r" b="b"/>
              <a:pathLst>
                <a:path w="7915276" h="1920240">
                  <a:moveTo>
                    <a:pt x="5655946" y="914400"/>
                  </a:moveTo>
                  <a:lnTo>
                    <a:pt x="5697856" y="914400"/>
                  </a:lnTo>
                  <a:cubicBezTo>
                    <a:pt x="5723106" y="914400"/>
                    <a:pt x="5743576" y="934870"/>
                    <a:pt x="5743576" y="960120"/>
                  </a:cubicBezTo>
                  <a:cubicBezTo>
                    <a:pt x="5743576" y="985370"/>
                    <a:pt x="5723106" y="1005840"/>
                    <a:pt x="5697856" y="1005840"/>
                  </a:cubicBezTo>
                  <a:lnTo>
                    <a:pt x="5655946" y="1005840"/>
                  </a:lnTo>
                  <a:cubicBezTo>
                    <a:pt x="5630696" y="1005840"/>
                    <a:pt x="5610226" y="985370"/>
                    <a:pt x="5610226" y="960120"/>
                  </a:cubicBezTo>
                  <a:cubicBezTo>
                    <a:pt x="5610226" y="934870"/>
                    <a:pt x="5630696" y="914400"/>
                    <a:pt x="5655946" y="914400"/>
                  </a:cubicBezTo>
                  <a:close/>
                  <a:moveTo>
                    <a:pt x="1514477" y="868680"/>
                  </a:moveTo>
                  <a:cubicBezTo>
                    <a:pt x="1551300" y="868680"/>
                    <a:pt x="1581151" y="898531"/>
                    <a:pt x="1581151" y="935355"/>
                  </a:cubicBezTo>
                  <a:lnTo>
                    <a:pt x="1581151" y="984885"/>
                  </a:lnTo>
                  <a:cubicBezTo>
                    <a:pt x="1581151" y="1021709"/>
                    <a:pt x="1551300" y="1051560"/>
                    <a:pt x="1514477" y="1051560"/>
                  </a:cubicBezTo>
                  <a:cubicBezTo>
                    <a:pt x="1477652" y="1051560"/>
                    <a:pt x="1447801" y="1021709"/>
                    <a:pt x="1447801" y="984885"/>
                  </a:cubicBezTo>
                  <a:lnTo>
                    <a:pt x="1447801" y="935355"/>
                  </a:lnTo>
                  <a:cubicBezTo>
                    <a:pt x="1447801" y="898531"/>
                    <a:pt x="1477652" y="868680"/>
                    <a:pt x="1514477" y="868680"/>
                  </a:cubicBezTo>
                  <a:close/>
                  <a:moveTo>
                    <a:pt x="1695451" y="822960"/>
                  </a:moveTo>
                  <a:cubicBezTo>
                    <a:pt x="1732275" y="822960"/>
                    <a:pt x="1762126" y="852811"/>
                    <a:pt x="1762126" y="889635"/>
                  </a:cubicBezTo>
                  <a:lnTo>
                    <a:pt x="1762126" y="1030605"/>
                  </a:lnTo>
                  <a:cubicBezTo>
                    <a:pt x="1762126" y="1067429"/>
                    <a:pt x="1732275" y="1097280"/>
                    <a:pt x="1695451" y="1097280"/>
                  </a:cubicBezTo>
                  <a:cubicBezTo>
                    <a:pt x="1658627" y="1097280"/>
                    <a:pt x="1628777" y="1067429"/>
                    <a:pt x="1628777" y="1030605"/>
                  </a:cubicBezTo>
                  <a:lnTo>
                    <a:pt x="1628777" y="889635"/>
                  </a:lnTo>
                  <a:cubicBezTo>
                    <a:pt x="1628777" y="852811"/>
                    <a:pt x="1658627" y="822960"/>
                    <a:pt x="1695451" y="822960"/>
                  </a:cubicBezTo>
                  <a:close/>
                  <a:moveTo>
                    <a:pt x="1152526" y="822960"/>
                  </a:moveTo>
                  <a:cubicBezTo>
                    <a:pt x="1189350" y="822960"/>
                    <a:pt x="1219202" y="852811"/>
                    <a:pt x="1219202" y="889635"/>
                  </a:cubicBezTo>
                  <a:lnTo>
                    <a:pt x="1219202" y="1030605"/>
                  </a:lnTo>
                  <a:cubicBezTo>
                    <a:pt x="1219202" y="1067429"/>
                    <a:pt x="1189350" y="1097280"/>
                    <a:pt x="1152526" y="1097280"/>
                  </a:cubicBezTo>
                  <a:cubicBezTo>
                    <a:pt x="1115702" y="1097280"/>
                    <a:pt x="1085851" y="1067429"/>
                    <a:pt x="1085851" y="1030605"/>
                  </a:cubicBezTo>
                  <a:lnTo>
                    <a:pt x="1085851" y="889635"/>
                  </a:lnTo>
                  <a:cubicBezTo>
                    <a:pt x="1085851" y="852811"/>
                    <a:pt x="1115702" y="822960"/>
                    <a:pt x="1152526" y="822960"/>
                  </a:cubicBezTo>
                  <a:close/>
                  <a:moveTo>
                    <a:pt x="7848601" y="777240"/>
                  </a:moveTo>
                  <a:cubicBezTo>
                    <a:pt x="7885425" y="777240"/>
                    <a:pt x="7915276" y="807091"/>
                    <a:pt x="7915276" y="843915"/>
                  </a:cubicBezTo>
                  <a:lnTo>
                    <a:pt x="7915276" y="1076325"/>
                  </a:lnTo>
                  <a:cubicBezTo>
                    <a:pt x="7915276" y="1113149"/>
                    <a:pt x="7885425" y="1143000"/>
                    <a:pt x="7848601" y="1143000"/>
                  </a:cubicBezTo>
                  <a:cubicBezTo>
                    <a:pt x="7811777" y="1143000"/>
                    <a:pt x="7781926" y="1113149"/>
                    <a:pt x="7781926" y="1076325"/>
                  </a:cubicBezTo>
                  <a:lnTo>
                    <a:pt x="7781926" y="843915"/>
                  </a:lnTo>
                  <a:cubicBezTo>
                    <a:pt x="7781926" y="807091"/>
                    <a:pt x="7811777" y="777240"/>
                    <a:pt x="7848601" y="777240"/>
                  </a:cubicBezTo>
                  <a:close/>
                  <a:moveTo>
                    <a:pt x="1876426" y="777240"/>
                  </a:moveTo>
                  <a:cubicBezTo>
                    <a:pt x="1913250" y="777240"/>
                    <a:pt x="1943101" y="807091"/>
                    <a:pt x="1943101" y="843915"/>
                  </a:cubicBezTo>
                  <a:lnTo>
                    <a:pt x="1943101" y="1076325"/>
                  </a:lnTo>
                  <a:cubicBezTo>
                    <a:pt x="1943101" y="1113149"/>
                    <a:pt x="1913250" y="1143000"/>
                    <a:pt x="1876426" y="1143000"/>
                  </a:cubicBezTo>
                  <a:cubicBezTo>
                    <a:pt x="1839603" y="1143000"/>
                    <a:pt x="1809751" y="1113149"/>
                    <a:pt x="1809751" y="1076325"/>
                  </a:cubicBezTo>
                  <a:lnTo>
                    <a:pt x="1809751" y="843915"/>
                  </a:lnTo>
                  <a:cubicBezTo>
                    <a:pt x="1809751" y="807091"/>
                    <a:pt x="1839603" y="777240"/>
                    <a:pt x="1876426" y="777240"/>
                  </a:cubicBezTo>
                  <a:close/>
                  <a:moveTo>
                    <a:pt x="1333501" y="777240"/>
                  </a:moveTo>
                  <a:cubicBezTo>
                    <a:pt x="1370325" y="777240"/>
                    <a:pt x="1400176" y="807091"/>
                    <a:pt x="1400176" y="843915"/>
                  </a:cubicBezTo>
                  <a:lnTo>
                    <a:pt x="1400176" y="1076325"/>
                  </a:lnTo>
                  <a:cubicBezTo>
                    <a:pt x="1400176" y="1113149"/>
                    <a:pt x="1370325" y="1143000"/>
                    <a:pt x="1333501" y="1143000"/>
                  </a:cubicBezTo>
                  <a:cubicBezTo>
                    <a:pt x="1296677" y="1143000"/>
                    <a:pt x="1266826" y="1113149"/>
                    <a:pt x="1266826" y="1076325"/>
                  </a:cubicBezTo>
                  <a:lnTo>
                    <a:pt x="1266826" y="843915"/>
                  </a:lnTo>
                  <a:cubicBezTo>
                    <a:pt x="1266826" y="807091"/>
                    <a:pt x="1296677" y="777240"/>
                    <a:pt x="1333501" y="777240"/>
                  </a:cubicBezTo>
                  <a:close/>
                  <a:moveTo>
                    <a:pt x="7305676" y="731520"/>
                  </a:moveTo>
                  <a:cubicBezTo>
                    <a:pt x="7342500" y="731520"/>
                    <a:pt x="7372351" y="761371"/>
                    <a:pt x="7372351" y="798195"/>
                  </a:cubicBezTo>
                  <a:lnTo>
                    <a:pt x="7372351" y="1122045"/>
                  </a:lnTo>
                  <a:cubicBezTo>
                    <a:pt x="7372351" y="1158869"/>
                    <a:pt x="7342500" y="1188720"/>
                    <a:pt x="7305676" y="1188720"/>
                  </a:cubicBezTo>
                  <a:cubicBezTo>
                    <a:pt x="7268852" y="1188720"/>
                    <a:pt x="7239001" y="1158869"/>
                    <a:pt x="7239001" y="1122045"/>
                  </a:cubicBezTo>
                  <a:lnTo>
                    <a:pt x="7239001" y="798195"/>
                  </a:lnTo>
                  <a:cubicBezTo>
                    <a:pt x="7239001" y="761371"/>
                    <a:pt x="7268852" y="731520"/>
                    <a:pt x="7305676" y="731520"/>
                  </a:cubicBezTo>
                  <a:close/>
                  <a:moveTo>
                    <a:pt x="5314951" y="731520"/>
                  </a:moveTo>
                  <a:cubicBezTo>
                    <a:pt x="5351775" y="731520"/>
                    <a:pt x="5381626" y="761371"/>
                    <a:pt x="5381626" y="798195"/>
                  </a:cubicBezTo>
                  <a:lnTo>
                    <a:pt x="5381626" y="1122045"/>
                  </a:lnTo>
                  <a:cubicBezTo>
                    <a:pt x="5381626" y="1158869"/>
                    <a:pt x="5351775" y="1188720"/>
                    <a:pt x="5314951" y="1188720"/>
                  </a:cubicBezTo>
                  <a:cubicBezTo>
                    <a:pt x="5278127" y="1188720"/>
                    <a:pt x="5248276" y="1158869"/>
                    <a:pt x="5248276" y="1122045"/>
                  </a:cubicBezTo>
                  <a:lnTo>
                    <a:pt x="5248276" y="798195"/>
                  </a:lnTo>
                  <a:cubicBezTo>
                    <a:pt x="5248276" y="761371"/>
                    <a:pt x="5278127" y="731520"/>
                    <a:pt x="5314951" y="731520"/>
                  </a:cubicBezTo>
                  <a:close/>
                  <a:moveTo>
                    <a:pt x="2057401" y="731520"/>
                  </a:moveTo>
                  <a:cubicBezTo>
                    <a:pt x="2094225" y="731520"/>
                    <a:pt x="2124076" y="761371"/>
                    <a:pt x="2124076" y="798195"/>
                  </a:cubicBezTo>
                  <a:lnTo>
                    <a:pt x="2124076" y="1122045"/>
                  </a:lnTo>
                  <a:cubicBezTo>
                    <a:pt x="2124076" y="1158869"/>
                    <a:pt x="2094225" y="1188720"/>
                    <a:pt x="2057401" y="1188720"/>
                  </a:cubicBezTo>
                  <a:cubicBezTo>
                    <a:pt x="2020577" y="1188720"/>
                    <a:pt x="1990726" y="1158869"/>
                    <a:pt x="1990726" y="1122045"/>
                  </a:cubicBezTo>
                  <a:lnTo>
                    <a:pt x="1990726" y="798195"/>
                  </a:lnTo>
                  <a:cubicBezTo>
                    <a:pt x="1990726" y="761371"/>
                    <a:pt x="2020577" y="731520"/>
                    <a:pt x="2057401" y="731520"/>
                  </a:cubicBezTo>
                  <a:close/>
                  <a:moveTo>
                    <a:pt x="971551" y="731520"/>
                  </a:moveTo>
                  <a:cubicBezTo>
                    <a:pt x="1008376" y="731520"/>
                    <a:pt x="1038226" y="761371"/>
                    <a:pt x="1038226" y="798195"/>
                  </a:cubicBezTo>
                  <a:lnTo>
                    <a:pt x="1038226" y="1122045"/>
                  </a:lnTo>
                  <a:cubicBezTo>
                    <a:pt x="1038226" y="1158869"/>
                    <a:pt x="1008376" y="1188720"/>
                    <a:pt x="971551" y="1188720"/>
                  </a:cubicBezTo>
                  <a:cubicBezTo>
                    <a:pt x="934728" y="1188720"/>
                    <a:pt x="904876" y="1158869"/>
                    <a:pt x="904876" y="1122045"/>
                  </a:cubicBezTo>
                  <a:lnTo>
                    <a:pt x="904876" y="798195"/>
                  </a:lnTo>
                  <a:cubicBezTo>
                    <a:pt x="904876" y="761371"/>
                    <a:pt x="934728" y="731520"/>
                    <a:pt x="971551" y="731520"/>
                  </a:cubicBezTo>
                  <a:close/>
                  <a:moveTo>
                    <a:pt x="5857876" y="685800"/>
                  </a:moveTo>
                  <a:cubicBezTo>
                    <a:pt x="5894700" y="685800"/>
                    <a:pt x="5924551" y="715651"/>
                    <a:pt x="5924551" y="752475"/>
                  </a:cubicBezTo>
                  <a:lnTo>
                    <a:pt x="5924551" y="1167765"/>
                  </a:lnTo>
                  <a:cubicBezTo>
                    <a:pt x="5924551" y="1204589"/>
                    <a:pt x="5894700" y="1234440"/>
                    <a:pt x="5857876" y="1234440"/>
                  </a:cubicBezTo>
                  <a:cubicBezTo>
                    <a:pt x="5821052" y="1234440"/>
                    <a:pt x="5791201" y="1204589"/>
                    <a:pt x="5791201" y="1167765"/>
                  </a:cubicBezTo>
                  <a:lnTo>
                    <a:pt x="5791201" y="752475"/>
                  </a:lnTo>
                  <a:cubicBezTo>
                    <a:pt x="5791201" y="715651"/>
                    <a:pt x="5821052" y="685800"/>
                    <a:pt x="5857876" y="685800"/>
                  </a:cubicBezTo>
                  <a:close/>
                  <a:moveTo>
                    <a:pt x="5495926" y="685800"/>
                  </a:moveTo>
                  <a:cubicBezTo>
                    <a:pt x="5532750" y="685800"/>
                    <a:pt x="5562601" y="715651"/>
                    <a:pt x="5562601" y="752475"/>
                  </a:cubicBezTo>
                  <a:lnTo>
                    <a:pt x="5562601" y="1167765"/>
                  </a:lnTo>
                  <a:cubicBezTo>
                    <a:pt x="5562601" y="1204589"/>
                    <a:pt x="5532750" y="1234440"/>
                    <a:pt x="5495926" y="1234440"/>
                  </a:cubicBezTo>
                  <a:cubicBezTo>
                    <a:pt x="5459102" y="1234440"/>
                    <a:pt x="5429251" y="1204589"/>
                    <a:pt x="5429251" y="1167765"/>
                  </a:cubicBezTo>
                  <a:lnTo>
                    <a:pt x="5429251" y="752475"/>
                  </a:lnTo>
                  <a:cubicBezTo>
                    <a:pt x="5429251" y="715651"/>
                    <a:pt x="5459102" y="685800"/>
                    <a:pt x="5495926" y="685800"/>
                  </a:cubicBezTo>
                  <a:close/>
                  <a:moveTo>
                    <a:pt x="2238376" y="685800"/>
                  </a:moveTo>
                  <a:cubicBezTo>
                    <a:pt x="2275200" y="685800"/>
                    <a:pt x="2305051" y="715651"/>
                    <a:pt x="2305051" y="752475"/>
                  </a:cubicBezTo>
                  <a:lnTo>
                    <a:pt x="2305051" y="1167765"/>
                  </a:lnTo>
                  <a:cubicBezTo>
                    <a:pt x="2305051" y="1204589"/>
                    <a:pt x="2275200" y="1234440"/>
                    <a:pt x="2238376" y="1234440"/>
                  </a:cubicBezTo>
                  <a:cubicBezTo>
                    <a:pt x="2201552" y="1234440"/>
                    <a:pt x="2171701" y="1204589"/>
                    <a:pt x="2171701" y="1167765"/>
                  </a:cubicBezTo>
                  <a:lnTo>
                    <a:pt x="2171701" y="752475"/>
                  </a:lnTo>
                  <a:cubicBezTo>
                    <a:pt x="2171701" y="715651"/>
                    <a:pt x="2201552" y="685800"/>
                    <a:pt x="2238376" y="685800"/>
                  </a:cubicBezTo>
                  <a:close/>
                  <a:moveTo>
                    <a:pt x="609602" y="679356"/>
                  </a:moveTo>
                  <a:cubicBezTo>
                    <a:pt x="646425" y="679356"/>
                    <a:pt x="676276" y="709207"/>
                    <a:pt x="676276" y="746031"/>
                  </a:cubicBezTo>
                  <a:cubicBezTo>
                    <a:pt x="676276" y="888758"/>
                    <a:pt x="676275" y="1031484"/>
                    <a:pt x="676275" y="1174211"/>
                  </a:cubicBezTo>
                  <a:cubicBezTo>
                    <a:pt x="676275" y="1211035"/>
                    <a:pt x="646424" y="1240886"/>
                    <a:pt x="609600" y="1240886"/>
                  </a:cubicBezTo>
                  <a:lnTo>
                    <a:pt x="609602" y="1240885"/>
                  </a:lnTo>
                  <a:cubicBezTo>
                    <a:pt x="572777" y="1240885"/>
                    <a:pt x="542926" y="1211034"/>
                    <a:pt x="542926" y="1174210"/>
                  </a:cubicBezTo>
                  <a:lnTo>
                    <a:pt x="542926" y="746031"/>
                  </a:lnTo>
                  <a:cubicBezTo>
                    <a:pt x="542926" y="709207"/>
                    <a:pt x="572777" y="679356"/>
                    <a:pt x="609602" y="679356"/>
                  </a:cubicBezTo>
                  <a:close/>
                  <a:moveTo>
                    <a:pt x="6943726" y="640080"/>
                  </a:moveTo>
                  <a:cubicBezTo>
                    <a:pt x="6980550" y="640080"/>
                    <a:pt x="7010401" y="669931"/>
                    <a:pt x="7010401" y="706755"/>
                  </a:cubicBezTo>
                  <a:lnTo>
                    <a:pt x="7010401" y="1213485"/>
                  </a:lnTo>
                  <a:cubicBezTo>
                    <a:pt x="7010401" y="1250309"/>
                    <a:pt x="6980550" y="1280160"/>
                    <a:pt x="6943726" y="1280160"/>
                  </a:cubicBezTo>
                  <a:cubicBezTo>
                    <a:pt x="6906902" y="1280160"/>
                    <a:pt x="6877051" y="1250309"/>
                    <a:pt x="6877051" y="1213485"/>
                  </a:cubicBezTo>
                  <a:lnTo>
                    <a:pt x="6877051" y="706755"/>
                  </a:lnTo>
                  <a:cubicBezTo>
                    <a:pt x="6877051" y="669931"/>
                    <a:pt x="6906902" y="640080"/>
                    <a:pt x="6943726" y="640080"/>
                  </a:cubicBezTo>
                  <a:close/>
                  <a:moveTo>
                    <a:pt x="5133976" y="640080"/>
                  </a:moveTo>
                  <a:cubicBezTo>
                    <a:pt x="5170800" y="640080"/>
                    <a:pt x="5200651" y="669931"/>
                    <a:pt x="5200651" y="706755"/>
                  </a:cubicBezTo>
                  <a:lnTo>
                    <a:pt x="5200651" y="1213485"/>
                  </a:lnTo>
                  <a:cubicBezTo>
                    <a:pt x="5200651" y="1250309"/>
                    <a:pt x="5170800" y="1280160"/>
                    <a:pt x="5133976" y="1280160"/>
                  </a:cubicBezTo>
                  <a:cubicBezTo>
                    <a:pt x="5097152" y="1280160"/>
                    <a:pt x="5067301" y="1250309"/>
                    <a:pt x="5067301" y="1213485"/>
                  </a:cubicBezTo>
                  <a:lnTo>
                    <a:pt x="5067301" y="706755"/>
                  </a:lnTo>
                  <a:cubicBezTo>
                    <a:pt x="5067301" y="669931"/>
                    <a:pt x="5097152" y="640080"/>
                    <a:pt x="5133976" y="640080"/>
                  </a:cubicBezTo>
                  <a:close/>
                  <a:moveTo>
                    <a:pt x="790576" y="640080"/>
                  </a:moveTo>
                  <a:cubicBezTo>
                    <a:pt x="827400" y="640080"/>
                    <a:pt x="857251" y="669931"/>
                    <a:pt x="857251" y="706755"/>
                  </a:cubicBezTo>
                  <a:lnTo>
                    <a:pt x="857251" y="1213485"/>
                  </a:lnTo>
                  <a:cubicBezTo>
                    <a:pt x="857251" y="1250309"/>
                    <a:pt x="827400" y="1280160"/>
                    <a:pt x="790576" y="1280160"/>
                  </a:cubicBezTo>
                  <a:cubicBezTo>
                    <a:pt x="753752" y="1280160"/>
                    <a:pt x="723902" y="1250309"/>
                    <a:pt x="723902" y="1213485"/>
                  </a:cubicBezTo>
                  <a:lnTo>
                    <a:pt x="723902" y="706755"/>
                  </a:lnTo>
                  <a:cubicBezTo>
                    <a:pt x="723902" y="669931"/>
                    <a:pt x="753752" y="640080"/>
                    <a:pt x="790576" y="640080"/>
                  </a:cubicBezTo>
                  <a:close/>
                  <a:moveTo>
                    <a:pt x="7486651" y="548640"/>
                  </a:moveTo>
                  <a:cubicBezTo>
                    <a:pt x="7523475" y="548640"/>
                    <a:pt x="7553326" y="578491"/>
                    <a:pt x="7553326" y="615315"/>
                  </a:cubicBezTo>
                  <a:lnTo>
                    <a:pt x="7553326" y="1304925"/>
                  </a:lnTo>
                  <a:cubicBezTo>
                    <a:pt x="7553326" y="1341749"/>
                    <a:pt x="7523475" y="1371600"/>
                    <a:pt x="7486651" y="1371600"/>
                  </a:cubicBezTo>
                  <a:cubicBezTo>
                    <a:pt x="7449827" y="1371600"/>
                    <a:pt x="7419976" y="1341749"/>
                    <a:pt x="7419976" y="1304925"/>
                  </a:cubicBezTo>
                  <a:lnTo>
                    <a:pt x="7419976" y="615315"/>
                  </a:lnTo>
                  <a:cubicBezTo>
                    <a:pt x="7419976" y="578491"/>
                    <a:pt x="7449827" y="548640"/>
                    <a:pt x="7486651" y="548640"/>
                  </a:cubicBezTo>
                  <a:close/>
                  <a:moveTo>
                    <a:pt x="2419351" y="548640"/>
                  </a:moveTo>
                  <a:cubicBezTo>
                    <a:pt x="2456175" y="548640"/>
                    <a:pt x="2486026" y="578491"/>
                    <a:pt x="2486026" y="615315"/>
                  </a:cubicBezTo>
                  <a:lnTo>
                    <a:pt x="2486026" y="1304925"/>
                  </a:lnTo>
                  <a:cubicBezTo>
                    <a:pt x="2486026" y="1341749"/>
                    <a:pt x="2456175" y="1371600"/>
                    <a:pt x="2419351" y="1371600"/>
                  </a:cubicBezTo>
                  <a:cubicBezTo>
                    <a:pt x="2382527" y="1371600"/>
                    <a:pt x="2352676" y="1341749"/>
                    <a:pt x="2352676" y="1304925"/>
                  </a:cubicBezTo>
                  <a:lnTo>
                    <a:pt x="2352676" y="615315"/>
                  </a:lnTo>
                  <a:cubicBezTo>
                    <a:pt x="2352676" y="578491"/>
                    <a:pt x="2382527" y="548640"/>
                    <a:pt x="2419351" y="548640"/>
                  </a:cubicBezTo>
                  <a:close/>
                  <a:moveTo>
                    <a:pt x="66676" y="546281"/>
                  </a:moveTo>
                  <a:cubicBezTo>
                    <a:pt x="103501" y="546281"/>
                    <a:pt x="133352" y="576133"/>
                    <a:pt x="133352" y="612957"/>
                  </a:cubicBezTo>
                  <a:cubicBezTo>
                    <a:pt x="133352" y="844399"/>
                    <a:pt x="133351" y="1075842"/>
                    <a:pt x="133351" y="1307284"/>
                  </a:cubicBezTo>
                  <a:cubicBezTo>
                    <a:pt x="133351" y="1344108"/>
                    <a:pt x="103499" y="1373960"/>
                    <a:pt x="66676" y="1373960"/>
                  </a:cubicBezTo>
                  <a:lnTo>
                    <a:pt x="66676" y="1373959"/>
                  </a:lnTo>
                  <a:cubicBezTo>
                    <a:pt x="29853" y="1373959"/>
                    <a:pt x="0" y="1344107"/>
                    <a:pt x="0" y="1307283"/>
                  </a:cubicBezTo>
                  <a:lnTo>
                    <a:pt x="0" y="612957"/>
                  </a:lnTo>
                  <a:cubicBezTo>
                    <a:pt x="0" y="576133"/>
                    <a:pt x="29853" y="546281"/>
                    <a:pt x="66676" y="546281"/>
                  </a:cubicBezTo>
                  <a:close/>
                  <a:moveTo>
                    <a:pt x="6038851" y="502920"/>
                  </a:moveTo>
                  <a:cubicBezTo>
                    <a:pt x="6075675" y="502920"/>
                    <a:pt x="6105526" y="532771"/>
                    <a:pt x="6105526" y="569595"/>
                  </a:cubicBezTo>
                  <a:lnTo>
                    <a:pt x="6105526" y="1350645"/>
                  </a:lnTo>
                  <a:cubicBezTo>
                    <a:pt x="6105526" y="1387469"/>
                    <a:pt x="6075675" y="1417320"/>
                    <a:pt x="6038851" y="1417320"/>
                  </a:cubicBezTo>
                  <a:cubicBezTo>
                    <a:pt x="6002027" y="1417320"/>
                    <a:pt x="5972176" y="1387469"/>
                    <a:pt x="5972176" y="1350645"/>
                  </a:cubicBezTo>
                  <a:lnTo>
                    <a:pt x="5972176" y="569595"/>
                  </a:lnTo>
                  <a:cubicBezTo>
                    <a:pt x="5972176" y="532771"/>
                    <a:pt x="6002027" y="502920"/>
                    <a:pt x="6038851" y="502920"/>
                  </a:cubicBezTo>
                  <a:close/>
                  <a:moveTo>
                    <a:pt x="4591051" y="502920"/>
                  </a:moveTo>
                  <a:cubicBezTo>
                    <a:pt x="4627875" y="502920"/>
                    <a:pt x="4657726" y="532771"/>
                    <a:pt x="4657726" y="569595"/>
                  </a:cubicBezTo>
                  <a:lnTo>
                    <a:pt x="4657726" y="1350645"/>
                  </a:lnTo>
                  <a:cubicBezTo>
                    <a:pt x="4657726" y="1387469"/>
                    <a:pt x="4627875" y="1417320"/>
                    <a:pt x="4591051" y="1417320"/>
                  </a:cubicBezTo>
                  <a:cubicBezTo>
                    <a:pt x="4554227" y="1417320"/>
                    <a:pt x="4524376" y="1387469"/>
                    <a:pt x="4524376" y="1350645"/>
                  </a:cubicBezTo>
                  <a:lnTo>
                    <a:pt x="4524376" y="569595"/>
                  </a:lnTo>
                  <a:cubicBezTo>
                    <a:pt x="4524376" y="532771"/>
                    <a:pt x="4554227" y="502920"/>
                    <a:pt x="4591051" y="502920"/>
                  </a:cubicBezTo>
                  <a:close/>
                  <a:moveTo>
                    <a:pt x="4410076" y="502920"/>
                  </a:moveTo>
                  <a:cubicBezTo>
                    <a:pt x="4446900" y="502920"/>
                    <a:pt x="4476751" y="532771"/>
                    <a:pt x="4476751" y="569595"/>
                  </a:cubicBezTo>
                  <a:lnTo>
                    <a:pt x="4476751" y="1350645"/>
                  </a:lnTo>
                  <a:cubicBezTo>
                    <a:pt x="4476751" y="1387469"/>
                    <a:pt x="4446900" y="1417320"/>
                    <a:pt x="4410076" y="1417320"/>
                  </a:cubicBezTo>
                  <a:cubicBezTo>
                    <a:pt x="4373252" y="1417320"/>
                    <a:pt x="4343401" y="1387469"/>
                    <a:pt x="4343401" y="1350645"/>
                  </a:cubicBezTo>
                  <a:lnTo>
                    <a:pt x="4343401" y="569595"/>
                  </a:lnTo>
                  <a:cubicBezTo>
                    <a:pt x="4343401" y="532771"/>
                    <a:pt x="4373252" y="502920"/>
                    <a:pt x="4410076" y="502920"/>
                  </a:cubicBezTo>
                  <a:close/>
                  <a:moveTo>
                    <a:pt x="4953001" y="457200"/>
                  </a:moveTo>
                  <a:cubicBezTo>
                    <a:pt x="4989825" y="457200"/>
                    <a:pt x="5019676" y="487051"/>
                    <a:pt x="5019676" y="523875"/>
                  </a:cubicBezTo>
                  <a:lnTo>
                    <a:pt x="5019676" y="1396365"/>
                  </a:lnTo>
                  <a:cubicBezTo>
                    <a:pt x="5019676" y="1433189"/>
                    <a:pt x="4989825" y="1463040"/>
                    <a:pt x="4953001" y="1463040"/>
                  </a:cubicBezTo>
                  <a:cubicBezTo>
                    <a:pt x="4916177" y="1463040"/>
                    <a:pt x="4886326" y="1433189"/>
                    <a:pt x="4886326" y="1396365"/>
                  </a:cubicBezTo>
                  <a:lnTo>
                    <a:pt x="4886326" y="523875"/>
                  </a:lnTo>
                  <a:cubicBezTo>
                    <a:pt x="4886326" y="487051"/>
                    <a:pt x="4916177" y="457200"/>
                    <a:pt x="4953001" y="457200"/>
                  </a:cubicBezTo>
                  <a:close/>
                  <a:moveTo>
                    <a:pt x="3686176" y="457200"/>
                  </a:moveTo>
                  <a:cubicBezTo>
                    <a:pt x="3723000" y="457200"/>
                    <a:pt x="3752851" y="487051"/>
                    <a:pt x="3752851" y="523875"/>
                  </a:cubicBezTo>
                  <a:lnTo>
                    <a:pt x="3752851" y="1396365"/>
                  </a:lnTo>
                  <a:cubicBezTo>
                    <a:pt x="3752851" y="1433189"/>
                    <a:pt x="3723000" y="1463040"/>
                    <a:pt x="3686176" y="1463040"/>
                  </a:cubicBezTo>
                  <a:cubicBezTo>
                    <a:pt x="3649352" y="1463040"/>
                    <a:pt x="3619501" y="1433189"/>
                    <a:pt x="3619501" y="1396365"/>
                  </a:cubicBezTo>
                  <a:lnTo>
                    <a:pt x="3619501" y="523875"/>
                  </a:lnTo>
                  <a:cubicBezTo>
                    <a:pt x="3619501" y="487051"/>
                    <a:pt x="3649352" y="457200"/>
                    <a:pt x="3686176" y="457200"/>
                  </a:cubicBezTo>
                  <a:close/>
                  <a:moveTo>
                    <a:pt x="428626" y="427993"/>
                  </a:moveTo>
                  <a:cubicBezTo>
                    <a:pt x="465450" y="427993"/>
                    <a:pt x="495302" y="457844"/>
                    <a:pt x="495302" y="494668"/>
                  </a:cubicBezTo>
                  <a:cubicBezTo>
                    <a:pt x="495302" y="804970"/>
                    <a:pt x="495300" y="1115272"/>
                    <a:pt x="495300" y="1425574"/>
                  </a:cubicBezTo>
                  <a:cubicBezTo>
                    <a:pt x="495300" y="1462398"/>
                    <a:pt x="465449" y="1492249"/>
                    <a:pt x="428625" y="1492249"/>
                  </a:cubicBezTo>
                  <a:lnTo>
                    <a:pt x="428626" y="1492248"/>
                  </a:lnTo>
                  <a:cubicBezTo>
                    <a:pt x="391802" y="1492248"/>
                    <a:pt x="361951" y="1462397"/>
                    <a:pt x="361951" y="1425573"/>
                  </a:cubicBezTo>
                  <a:lnTo>
                    <a:pt x="361951" y="494668"/>
                  </a:lnTo>
                  <a:cubicBezTo>
                    <a:pt x="361951" y="457844"/>
                    <a:pt x="391802" y="427993"/>
                    <a:pt x="428626" y="427993"/>
                  </a:cubicBezTo>
                  <a:close/>
                  <a:moveTo>
                    <a:pt x="7124701" y="411480"/>
                  </a:moveTo>
                  <a:cubicBezTo>
                    <a:pt x="7161525" y="411480"/>
                    <a:pt x="7191376" y="441331"/>
                    <a:pt x="7191376" y="478155"/>
                  </a:cubicBezTo>
                  <a:lnTo>
                    <a:pt x="7191376" y="1442085"/>
                  </a:lnTo>
                  <a:cubicBezTo>
                    <a:pt x="7191376" y="1478909"/>
                    <a:pt x="7161525" y="1508760"/>
                    <a:pt x="7124701" y="1508760"/>
                  </a:cubicBezTo>
                  <a:cubicBezTo>
                    <a:pt x="7087877" y="1508760"/>
                    <a:pt x="7058026" y="1478909"/>
                    <a:pt x="7058026" y="1442085"/>
                  </a:cubicBezTo>
                  <a:lnTo>
                    <a:pt x="7058026" y="478155"/>
                  </a:lnTo>
                  <a:cubicBezTo>
                    <a:pt x="7058026" y="441331"/>
                    <a:pt x="7087877" y="411480"/>
                    <a:pt x="7124701" y="411480"/>
                  </a:cubicBezTo>
                  <a:close/>
                  <a:moveTo>
                    <a:pt x="7667626" y="365760"/>
                  </a:moveTo>
                  <a:cubicBezTo>
                    <a:pt x="7704450" y="365760"/>
                    <a:pt x="7734301" y="395611"/>
                    <a:pt x="7734301" y="432435"/>
                  </a:cubicBezTo>
                  <a:lnTo>
                    <a:pt x="7734301" y="1487805"/>
                  </a:lnTo>
                  <a:cubicBezTo>
                    <a:pt x="7734301" y="1524629"/>
                    <a:pt x="7704450" y="1554480"/>
                    <a:pt x="7667626" y="1554480"/>
                  </a:cubicBezTo>
                  <a:cubicBezTo>
                    <a:pt x="7630802" y="1554480"/>
                    <a:pt x="7600951" y="1524629"/>
                    <a:pt x="7600951" y="1487805"/>
                  </a:cubicBezTo>
                  <a:lnTo>
                    <a:pt x="7600951" y="432435"/>
                  </a:lnTo>
                  <a:cubicBezTo>
                    <a:pt x="7600951" y="395611"/>
                    <a:pt x="7630802" y="365760"/>
                    <a:pt x="7667626" y="365760"/>
                  </a:cubicBezTo>
                  <a:close/>
                  <a:moveTo>
                    <a:pt x="6219826" y="365760"/>
                  </a:moveTo>
                  <a:cubicBezTo>
                    <a:pt x="6256650" y="365760"/>
                    <a:pt x="6286501" y="395611"/>
                    <a:pt x="6286501" y="432435"/>
                  </a:cubicBezTo>
                  <a:lnTo>
                    <a:pt x="6286501" y="1487805"/>
                  </a:lnTo>
                  <a:cubicBezTo>
                    <a:pt x="6286501" y="1524629"/>
                    <a:pt x="6256650" y="1554480"/>
                    <a:pt x="6219826" y="1554480"/>
                  </a:cubicBezTo>
                  <a:cubicBezTo>
                    <a:pt x="6183002" y="1554480"/>
                    <a:pt x="6153151" y="1524629"/>
                    <a:pt x="6153151" y="1487805"/>
                  </a:cubicBezTo>
                  <a:lnTo>
                    <a:pt x="6153151" y="432435"/>
                  </a:lnTo>
                  <a:cubicBezTo>
                    <a:pt x="6153151" y="395611"/>
                    <a:pt x="6183002" y="365760"/>
                    <a:pt x="6219826" y="365760"/>
                  </a:cubicBezTo>
                  <a:close/>
                  <a:moveTo>
                    <a:pt x="4229101" y="365760"/>
                  </a:moveTo>
                  <a:cubicBezTo>
                    <a:pt x="4265925" y="365760"/>
                    <a:pt x="4295776" y="395611"/>
                    <a:pt x="4295776" y="432435"/>
                  </a:cubicBezTo>
                  <a:lnTo>
                    <a:pt x="4295776" y="1487805"/>
                  </a:lnTo>
                  <a:cubicBezTo>
                    <a:pt x="4295776" y="1524629"/>
                    <a:pt x="4265925" y="1554480"/>
                    <a:pt x="4229101" y="1554480"/>
                  </a:cubicBezTo>
                  <a:cubicBezTo>
                    <a:pt x="4192277" y="1554480"/>
                    <a:pt x="4162426" y="1524629"/>
                    <a:pt x="4162426" y="1487805"/>
                  </a:cubicBezTo>
                  <a:lnTo>
                    <a:pt x="4162426" y="432435"/>
                  </a:lnTo>
                  <a:cubicBezTo>
                    <a:pt x="4162426" y="395611"/>
                    <a:pt x="4192277" y="365760"/>
                    <a:pt x="4229101" y="365760"/>
                  </a:cubicBezTo>
                  <a:close/>
                  <a:moveTo>
                    <a:pt x="3324226" y="365760"/>
                  </a:moveTo>
                  <a:cubicBezTo>
                    <a:pt x="3361050" y="365760"/>
                    <a:pt x="3390901" y="395611"/>
                    <a:pt x="3390901" y="432435"/>
                  </a:cubicBezTo>
                  <a:lnTo>
                    <a:pt x="3390901" y="1487805"/>
                  </a:lnTo>
                  <a:cubicBezTo>
                    <a:pt x="3390901" y="1524629"/>
                    <a:pt x="3361050" y="1554480"/>
                    <a:pt x="3324226" y="1554480"/>
                  </a:cubicBezTo>
                  <a:cubicBezTo>
                    <a:pt x="3287402" y="1554480"/>
                    <a:pt x="3257551" y="1524629"/>
                    <a:pt x="3257551" y="1487805"/>
                  </a:cubicBezTo>
                  <a:lnTo>
                    <a:pt x="3257551" y="432435"/>
                  </a:lnTo>
                  <a:cubicBezTo>
                    <a:pt x="3257551" y="395611"/>
                    <a:pt x="3287402" y="365760"/>
                    <a:pt x="3324226" y="365760"/>
                  </a:cubicBezTo>
                  <a:close/>
                  <a:moveTo>
                    <a:pt x="2600326" y="320040"/>
                  </a:moveTo>
                  <a:cubicBezTo>
                    <a:pt x="2637150" y="320040"/>
                    <a:pt x="2667001" y="349891"/>
                    <a:pt x="2667001" y="386715"/>
                  </a:cubicBezTo>
                  <a:lnTo>
                    <a:pt x="2667001" y="1533525"/>
                  </a:lnTo>
                  <a:cubicBezTo>
                    <a:pt x="2667001" y="1570349"/>
                    <a:pt x="2637150" y="1600200"/>
                    <a:pt x="2600326" y="1600200"/>
                  </a:cubicBezTo>
                  <a:cubicBezTo>
                    <a:pt x="2563502" y="1600200"/>
                    <a:pt x="2533651" y="1570349"/>
                    <a:pt x="2533651" y="1533525"/>
                  </a:cubicBezTo>
                  <a:lnTo>
                    <a:pt x="2533651" y="386715"/>
                  </a:lnTo>
                  <a:cubicBezTo>
                    <a:pt x="2533651" y="349891"/>
                    <a:pt x="2563502" y="320040"/>
                    <a:pt x="2600326" y="320040"/>
                  </a:cubicBezTo>
                  <a:close/>
                  <a:moveTo>
                    <a:pt x="6762751" y="274320"/>
                  </a:moveTo>
                  <a:cubicBezTo>
                    <a:pt x="6799575" y="274320"/>
                    <a:pt x="6829426" y="304171"/>
                    <a:pt x="6829426" y="340995"/>
                  </a:cubicBezTo>
                  <a:lnTo>
                    <a:pt x="6829426" y="1579245"/>
                  </a:lnTo>
                  <a:cubicBezTo>
                    <a:pt x="6829426" y="1616069"/>
                    <a:pt x="6799575" y="1645920"/>
                    <a:pt x="6762751" y="1645920"/>
                  </a:cubicBezTo>
                  <a:cubicBezTo>
                    <a:pt x="6725927" y="1645920"/>
                    <a:pt x="6696076" y="1616069"/>
                    <a:pt x="6696076" y="1579245"/>
                  </a:cubicBezTo>
                  <a:lnTo>
                    <a:pt x="6696076" y="340995"/>
                  </a:lnTo>
                  <a:cubicBezTo>
                    <a:pt x="6696076" y="304171"/>
                    <a:pt x="6725927" y="274320"/>
                    <a:pt x="6762751" y="274320"/>
                  </a:cubicBezTo>
                  <a:close/>
                  <a:moveTo>
                    <a:pt x="4772026" y="243458"/>
                  </a:moveTo>
                  <a:cubicBezTo>
                    <a:pt x="4808850" y="243458"/>
                    <a:pt x="4838701" y="273309"/>
                    <a:pt x="4838701" y="310133"/>
                  </a:cubicBezTo>
                  <a:lnTo>
                    <a:pt x="4838701" y="1610108"/>
                  </a:lnTo>
                  <a:cubicBezTo>
                    <a:pt x="4838701" y="1646932"/>
                    <a:pt x="4808850" y="1676783"/>
                    <a:pt x="4772026" y="1676783"/>
                  </a:cubicBezTo>
                  <a:cubicBezTo>
                    <a:pt x="4735202" y="1676783"/>
                    <a:pt x="4705351" y="1646932"/>
                    <a:pt x="4705351" y="1610108"/>
                  </a:cubicBezTo>
                  <a:lnTo>
                    <a:pt x="4705351" y="310133"/>
                  </a:lnTo>
                  <a:cubicBezTo>
                    <a:pt x="4705351" y="273309"/>
                    <a:pt x="4735202" y="243458"/>
                    <a:pt x="4772026" y="243458"/>
                  </a:cubicBezTo>
                  <a:close/>
                  <a:moveTo>
                    <a:pt x="3143251" y="243458"/>
                  </a:moveTo>
                  <a:cubicBezTo>
                    <a:pt x="3180075" y="243458"/>
                    <a:pt x="3209926" y="273309"/>
                    <a:pt x="3209926" y="310133"/>
                  </a:cubicBezTo>
                  <a:lnTo>
                    <a:pt x="3209926" y="1610108"/>
                  </a:lnTo>
                  <a:cubicBezTo>
                    <a:pt x="3209926" y="1646932"/>
                    <a:pt x="3180075" y="1676783"/>
                    <a:pt x="3143251" y="1676783"/>
                  </a:cubicBezTo>
                  <a:cubicBezTo>
                    <a:pt x="3106427" y="1676783"/>
                    <a:pt x="3076576" y="1646932"/>
                    <a:pt x="3076576" y="1610108"/>
                  </a:cubicBezTo>
                  <a:lnTo>
                    <a:pt x="3076576" y="310133"/>
                  </a:lnTo>
                  <a:cubicBezTo>
                    <a:pt x="3076576" y="273309"/>
                    <a:pt x="3106427" y="243458"/>
                    <a:pt x="3143251" y="243458"/>
                  </a:cubicBezTo>
                  <a:close/>
                  <a:moveTo>
                    <a:pt x="247651" y="243458"/>
                  </a:moveTo>
                  <a:cubicBezTo>
                    <a:pt x="284475" y="243458"/>
                    <a:pt x="314326" y="273309"/>
                    <a:pt x="314326" y="310133"/>
                  </a:cubicBezTo>
                  <a:lnTo>
                    <a:pt x="314326" y="1610108"/>
                  </a:lnTo>
                  <a:cubicBezTo>
                    <a:pt x="314326" y="1646932"/>
                    <a:pt x="284475" y="1676783"/>
                    <a:pt x="247651" y="1676783"/>
                  </a:cubicBezTo>
                  <a:cubicBezTo>
                    <a:pt x="210828" y="1676783"/>
                    <a:pt x="180976" y="1646932"/>
                    <a:pt x="180976" y="1610108"/>
                  </a:cubicBezTo>
                  <a:lnTo>
                    <a:pt x="180976" y="310133"/>
                  </a:lnTo>
                  <a:cubicBezTo>
                    <a:pt x="180976" y="273309"/>
                    <a:pt x="210828" y="243458"/>
                    <a:pt x="247651" y="243458"/>
                  </a:cubicBezTo>
                  <a:close/>
                  <a:moveTo>
                    <a:pt x="6581776" y="182880"/>
                  </a:moveTo>
                  <a:cubicBezTo>
                    <a:pt x="6618600" y="182880"/>
                    <a:pt x="6648451" y="212731"/>
                    <a:pt x="6648451" y="249555"/>
                  </a:cubicBezTo>
                  <a:lnTo>
                    <a:pt x="6648451" y="1670685"/>
                  </a:lnTo>
                  <a:cubicBezTo>
                    <a:pt x="6648451" y="1707509"/>
                    <a:pt x="6618600" y="1737360"/>
                    <a:pt x="6581776" y="1737360"/>
                  </a:cubicBezTo>
                  <a:cubicBezTo>
                    <a:pt x="6544952" y="1737360"/>
                    <a:pt x="6515101" y="1707509"/>
                    <a:pt x="6515101" y="1670685"/>
                  </a:cubicBezTo>
                  <a:lnTo>
                    <a:pt x="6515101" y="249555"/>
                  </a:lnTo>
                  <a:cubicBezTo>
                    <a:pt x="6515101" y="212731"/>
                    <a:pt x="6544952" y="182880"/>
                    <a:pt x="6581776" y="182880"/>
                  </a:cubicBezTo>
                  <a:close/>
                  <a:moveTo>
                    <a:pt x="3505201" y="182880"/>
                  </a:moveTo>
                  <a:cubicBezTo>
                    <a:pt x="3542025" y="182880"/>
                    <a:pt x="3571876" y="212731"/>
                    <a:pt x="3571876" y="249555"/>
                  </a:cubicBezTo>
                  <a:lnTo>
                    <a:pt x="3571876" y="1670685"/>
                  </a:lnTo>
                  <a:cubicBezTo>
                    <a:pt x="3571876" y="1707509"/>
                    <a:pt x="3542025" y="1737360"/>
                    <a:pt x="3505201" y="1737360"/>
                  </a:cubicBezTo>
                  <a:cubicBezTo>
                    <a:pt x="3468377" y="1737360"/>
                    <a:pt x="3438526" y="1707509"/>
                    <a:pt x="3438526" y="1670685"/>
                  </a:cubicBezTo>
                  <a:lnTo>
                    <a:pt x="3438526" y="249555"/>
                  </a:lnTo>
                  <a:cubicBezTo>
                    <a:pt x="3438526" y="212731"/>
                    <a:pt x="3468377" y="182880"/>
                    <a:pt x="3505201" y="182880"/>
                  </a:cubicBezTo>
                  <a:close/>
                  <a:moveTo>
                    <a:pt x="4048126" y="137160"/>
                  </a:moveTo>
                  <a:cubicBezTo>
                    <a:pt x="4084950" y="137160"/>
                    <a:pt x="4114801" y="167011"/>
                    <a:pt x="4114801" y="203835"/>
                  </a:cubicBezTo>
                  <a:lnTo>
                    <a:pt x="4114801" y="1716405"/>
                  </a:lnTo>
                  <a:cubicBezTo>
                    <a:pt x="4114801" y="1753229"/>
                    <a:pt x="4084950" y="1783080"/>
                    <a:pt x="4048126" y="1783080"/>
                  </a:cubicBezTo>
                  <a:cubicBezTo>
                    <a:pt x="4011302" y="1783080"/>
                    <a:pt x="3981451" y="1753229"/>
                    <a:pt x="3981451" y="1716405"/>
                  </a:cubicBezTo>
                  <a:lnTo>
                    <a:pt x="3981451" y="203835"/>
                  </a:lnTo>
                  <a:cubicBezTo>
                    <a:pt x="3981451" y="167011"/>
                    <a:pt x="4011302" y="137160"/>
                    <a:pt x="4048126" y="137160"/>
                  </a:cubicBezTo>
                  <a:close/>
                  <a:moveTo>
                    <a:pt x="2962276" y="137160"/>
                  </a:moveTo>
                  <a:cubicBezTo>
                    <a:pt x="2999100" y="137160"/>
                    <a:pt x="3028951" y="167011"/>
                    <a:pt x="3028951" y="203835"/>
                  </a:cubicBezTo>
                  <a:lnTo>
                    <a:pt x="3028951" y="1716405"/>
                  </a:lnTo>
                  <a:cubicBezTo>
                    <a:pt x="3028951" y="1753229"/>
                    <a:pt x="2999100" y="1783080"/>
                    <a:pt x="2962276" y="1783080"/>
                  </a:cubicBezTo>
                  <a:cubicBezTo>
                    <a:pt x="2925452" y="1783080"/>
                    <a:pt x="2895601" y="1753229"/>
                    <a:pt x="2895601" y="1716405"/>
                  </a:cubicBezTo>
                  <a:lnTo>
                    <a:pt x="2895601" y="203835"/>
                  </a:lnTo>
                  <a:cubicBezTo>
                    <a:pt x="2895601" y="167011"/>
                    <a:pt x="2925452" y="137160"/>
                    <a:pt x="2962276" y="137160"/>
                  </a:cubicBezTo>
                  <a:close/>
                  <a:moveTo>
                    <a:pt x="2781301" y="91440"/>
                  </a:moveTo>
                  <a:cubicBezTo>
                    <a:pt x="2818125" y="91440"/>
                    <a:pt x="2847976" y="121291"/>
                    <a:pt x="2847976" y="158115"/>
                  </a:cubicBezTo>
                  <a:lnTo>
                    <a:pt x="2847976" y="1762125"/>
                  </a:lnTo>
                  <a:cubicBezTo>
                    <a:pt x="2847976" y="1798949"/>
                    <a:pt x="2818125" y="1828800"/>
                    <a:pt x="2781301" y="1828800"/>
                  </a:cubicBezTo>
                  <a:cubicBezTo>
                    <a:pt x="2744477" y="1828800"/>
                    <a:pt x="2714626" y="1798949"/>
                    <a:pt x="2714626" y="1762125"/>
                  </a:cubicBezTo>
                  <a:lnTo>
                    <a:pt x="2714626" y="158115"/>
                  </a:lnTo>
                  <a:cubicBezTo>
                    <a:pt x="2714626" y="121291"/>
                    <a:pt x="2744477" y="91440"/>
                    <a:pt x="2781301" y="91440"/>
                  </a:cubicBezTo>
                  <a:close/>
                  <a:moveTo>
                    <a:pt x="6400801" y="0"/>
                  </a:moveTo>
                  <a:cubicBezTo>
                    <a:pt x="6437625" y="0"/>
                    <a:pt x="6467476" y="29851"/>
                    <a:pt x="6467476" y="66675"/>
                  </a:cubicBezTo>
                  <a:lnTo>
                    <a:pt x="6467476" y="1853565"/>
                  </a:lnTo>
                  <a:cubicBezTo>
                    <a:pt x="6467476" y="1890389"/>
                    <a:pt x="6437625" y="1920240"/>
                    <a:pt x="6400801" y="1920240"/>
                  </a:cubicBezTo>
                  <a:cubicBezTo>
                    <a:pt x="6363977" y="1920240"/>
                    <a:pt x="6334126" y="1890389"/>
                    <a:pt x="6334126" y="1853565"/>
                  </a:cubicBezTo>
                  <a:lnTo>
                    <a:pt x="6334126" y="66675"/>
                  </a:lnTo>
                  <a:cubicBezTo>
                    <a:pt x="6334126" y="29851"/>
                    <a:pt x="6363977" y="0"/>
                    <a:pt x="6400801" y="0"/>
                  </a:cubicBezTo>
                  <a:close/>
                  <a:moveTo>
                    <a:pt x="3867151" y="0"/>
                  </a:moveTo>
                  <a:cubicBezTo>
                    <a:pt x="3903975" y="0"/>
                    <a:pt x="3933826" y="29851"/>
                    <a:pt x="3933826" y="66675"/>
                  </a:cubicBezTo>
                  <a:lnTo>
                    <a:pt x="3933826" y="1853565"/>
                  </a:lnTo>
                  <a:cubicBezTo>
                    <a:pt x="3933826" y="1890389"/>
                    <a:pt x="3903975" y="1920240"/>
                    <a:pt x="3867151" y="1920240"/>
                  </a:cubicBezTo>
                  <a:cubicBezTo>
                    <a:pt x="3830327" y="1920240"/>
                    <a:pt x="3800476" y="1890389"/>
                    <a:pt x="3800476" y="1853565"/>
                  </a:cubicBezTo>
                  <a:lnTo>
                    <a:pt x="3800476" y="66675"/>
                  </a:lnTo>
                  <a:cubicBezTo>
                    <a:pt x="3800476" y="29851"/>
                    <a:pt x="3830327" y="0"/>
                    <a:pt x="386715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0" y="4085781"/>
            <a:ext cx="12192000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2F21A8-A2DC-448E-8003-AFE4C77CBA6F}"/>
              </a:ext>
            </a:extLst>
          </p:cNvPr>
          <p:cNvSpPr txBox="1"/>
          <p:nvPr/>
        </p:nvSpPr>
        <p:spPr>
          <a:xfrm>
            <a:off x="0" y="4947799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Insert the Sub Title of Your Presentation</a:t>
            </a:r>
            <a:endParaRPr lang="ko-KR" altLang="en-US" sz="1867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BECD075-2907-4A1A-A015-C6938925102D}"/>
              </a:ext>
            </a:extLst>
          </p:cNvPr>
          <p:cNvGrpSpPr/>
          <p:nvPr/>
        </p:nvGrpSpPr>
        <p:grpSpPr>
          <a:xfrm>
            <a:off x="5039568" y="710310"/>
            <a:ext cx="3147309" cy="3194716"/>
            <a:chOff x="5039564" y="60131"/>
            <a:chExt cx="3147309" cy="3194716"/>
          </a:xfrm>
        </p:grpSpPr>
        <p:grpSp>
          <p:nvGrpSpPr>
            <p:cNvPr id="14" name="Graphic 3">
              <a:extLst>
                <a:ext uri="{FF2B5EF4-FFF2-40B4-BE49-F238E27FC236}">
                  <a16:creationId xmlns:a16="http://schemas.microsoft.com/office/drawing/2014/main" id="{78168B4B-4C33-4FA7-B8EA-8B017E5A8D66}"/>
                </a:ext>
              </a:extLst>
            </p:cNvPr>
            <p:cNvGrpSpPr/>
            <p:nvPr/>
          </p:nvGrpSpPr>
          <p:grpSpPr>
            <a:xfrm>
              <a:off x="5039564" y="1209956"/>
              <a:ext cx="2238110" cy="2044891"/>
              <a:chOff x="4772025" y="2219325"/>
              <a:chExt cx="2647950" cy="2419350"/>
            </a:xfrm>
            <a:effectLst/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7EB96414-8EC4-4DAD-89E5-601D6068E389}"/>
                  </a:ext>
                </a:extLst>
              </p:cNvPr>
              <p:cNvSpPr/>
              <p:nvPr/>
            </p:nvSpPr>
            <p:spPr>
              <a:xfrm>
                <a:off x="4765834" y="2208978"/>
                <a:ext cx="2657475" cy="2438400"/>
              </a:xfrm>
              <a:custGeom>
                <a:avLst/>
                <a:gdLst>
                  <a:gd name="connsiteX0" fmla="*/ 2649379 w 2657475"/>
                  <a:gd name="connsiteY0" fmla="*/ 2105847 h 2438400"/>
                  <a:gd name="connsiteX1" fmla="*/ 2644616 w 2657475"/>
                  <a:gd name="connsiteY1" fmla="*/ 2094417 h 2438400"/>
                  <a:gd name="connsiteX2" fmla="*/ 2649379 w 2657475"/>
                  <a:gd name="connsiteY2" fmla="*/ 2070604 h 2438400"/>
                  <a:gd name="connsiteX3" fmla="*/ 2644616 w 2657475"/>
                  <a:gd name="connsiteY3" fmla="*/ 2062984 h 2438400"/>
                  <a:gd name="connsiteX4" fmla="*/ 2630329 w 2657475"/>
                  <a:gd name="connsiteY4" fmla="*/ 2055364 h 2438400"/>
                  <a:gd name="connsiteX5" fmla="*/ 2633186 w 2657475"/>
                  <a:gd name="connsiteY5" fmla="*/ 2039172 h 2438400"/>
                  <a:gd name="connsiteX6" fmla="*/ 2628424 w 2657475"/>
                  <a:gd name="connsiteY6" fmla="*/ 2032504 h 2438400"/>
                  <a:gd name="connsiteX7" fmla="*/ 2620804 w 2657475"/>
                  <a:gd name="connsiteY7" fmla="*/ 2029647 h 2438400"/>
                  <a:gd name="connsiteX8" fmla="*/ 2576036 w 2657475"/>
                  <a:gd name="connsiteY8" fmla="*/ 1994404 h 2438400"/>
                  <a:gd name="connsiteX9" fmla="*/ 2450306 w 2657475"/>
                  <a:gd name="connsiteY9" fmla="*/ 2037267 h 2438400"/>
                  <a:gd name="connsiteX10" fmla="*/ 2367439 w 2657475"/>
                  <a:gd name="connsiteY10" fmla="*/ 2059175 h 2438400"/>
                  <a:gd name="connsiteX11" fmla="*/ 2388394 w 2657475"/>
                  <a:gd name="connsiteY11" fmla="*/ 2002025 h 2438400"/>
                  <a:gd name="connsiteX12" fmla="*/ 2333149 w 2657475"/>
                  <a:gd name="connsiteY12" fmla="*/ 1995357 h 2438400"/>
                  <a:gd name="connsiteX13" fmla="*/ 2230279 w 2657475"/>
                  <a:gd name="connsiteY13" fmla="*/ 2017264 h 2438400"/>
                  <a:gd name="connsiteX14" fmla="*/ 2156936 w 2657475"/>
                  <a:gd name="connsiteY14" fmla="*/ 2010597 h 2438400"/>
                  <a:gd name="connsiteX15" fmla="*/ 2101691 w 2657475"/>
                  <a:gd name="connsiteY15" fmla="*/ 2037267 h 2438400"/>
                  <a:gd name="connsiteX16" fmla="*/ 1998821 w 2657475"/>
                  <a:gd name="connsiteY16" fmla="*/ 1897250 h 2438400"/>
                  <a:gd name="connsiteX17" fmla="*/ 2027396 w 2657475"/>
                  <a:gd name="connsiteY17" fmla="*/ 1709607 h 2438400"/>
                  <a:gd name="connsiteX18" fmla="*/ 2015966 w 2657475"/>
                  <a:gd name="connsiteY18" fmla="*/ 1630550 h 2438400"/>
                  <a:gd name="connsiteX19" fmla="*/ 1779746 w 2657475"/>
                  <a:gd name="connsiteY19" fmla="*/ 1366707 h 2438400"/>
                  <a:gd name="connsiteX20" fmla="*/ 1827371 w 2657475"/>
                  <a:gd name="connsiteY20" fmla="*/ 1300032 h 2438400"/>
                  <a:gd name="connsiteX21" fmla="*/ 1854041 w 2657475"/>
                  <a:gd name="connsiteY21" fmla="*/ 1255264 h 2438400"/>
                  <a:gd name="connsiteX22" fmla="*/ 1841659 w 2657475"/>
                  <a:gd name="connsiteY22" fmla="*/ 1220022 h 2438400"/>
                  <a:gd name="connsiteX23" fmla="*/ 1834991 w 2657475"/>
                  <a:gd name="connsiteY23" fmla="*/ 1188589 h 2438400"/>
                  <a:gd name="connsiteX24" fmla="*/ 1833086 w 2657475"/>
                  <a:gd name="connsiteY24" fmla="*/ 1147632 h 2438400"/>
                  <a:gd name="connsiteX25" fmla="*/ 1799749 w 2657475"/>
                  <a:gd name="connsiteY25" fmla="*/ 1114294 h 2438400"/>
                  <a:gd name="connsiteX26" fmla="*/ 1774031 w 2657475"/>
                  <a:gd name="connsiteY26" fmla="*/ 1078099 h 2438400"/>
                  <a:gd name="connsiteX27" fmla="*/ 1723549 w 2657475"/>
                  <a:gd name="connsiteY27" fmla="*/ 1099054 h 2438400"/>
                  <a:gd name="connsiteX28" fmla="*/ 1654016 w 2657475"/>
                  <a:gd name="connsiteY28" fmla="*/ 1186684 h 2438400"/>
                  <a:gd name="connsiteX29" fmla="*/ 1637824 w 2657475"/>
                  <a:gd name="connsiteY29" fmla="*/ 1186684 h 2438400"/>
                  <a:gd name="connsiteX30" fmla="*/ 1458754 w 2657475"/>
                  <a:gd name="connsiteY30" fmla="*/ 1060954 h 2438400"/>
                  <a:gd name="connsiteX31" fmla="*/ 1353979 w 2657475"/>
                  <a:gd name="connsiteY31" fmla="*/ 1099054 h 2438400"/>
                  <a:gd name="connsiteX32" fmla="*/ 1339691 w 2657475"/>
                  <a:gd name="connsiteY32" fmla="*/ 1081909 h 2438400"/>
                  <a:gd name="connsiteX33" fmla="*/ 1256824 w 2657475"/>
                  <a:gd name="connsiteY33" fmla="*/ 1012377 h 2438400"/>
                  <a:gd name="connsiteX34" fmla="*/ 1223486 w 2657475"/>
                  <a:gd name="connsiteY34" fmla="*/ 958084 h 2438400"/>
                  <a:gd name="connsiteX35" fmla="*/ 1261586 w 2657475"/>
                  <a:gd name="connsiteY35" fmla="*/ 899029 h 2438400"/>
                  <a:gd name="connsiteX36" fmla="*/ 1299686 w 2657475"/>
                  <a:gd name="connsiteY36" fmla="*/ 920937 h 2438400"/>
                  <a:gd name="connsiteX37" fmla="*/ 1358741 w 2657475"/>
                  <a:gd name="connsiteY37" fmla="*/ 916174 h 2438400"/>
                  <a:gd name="connsiteX38" fmla="*/ 1366361 w 2657475"/>
                  <a:gd name="connsiteY38" fmla="*/ 887599 h 2438400"/>
                  <a:gd name="connsiteX39" fmla="*/ 1399699 w 2657475"/>
                  <a:gd name="connsiteY39" fmla="*/ 889504 h 2438400"/>
                  <a:gd name="connsiteX40" fmla="*/ 1412081 w 2657475"/>
                  <a:gd name="connsiteY40" fmla="*/ 865692 h 2438400"/>
                  <a:gd name="connsiteX41" fmla="*/ 1440656 w 2657475"/>
                  <a:gd name="connsiteY41" fmla="*/ 860929 h 2438400"/>
                  <a:gd name="connsiteX42" fmla="*/ 1452086 w 2657475"/>
                  <a:gd name="connsiteY42" fmla="*/ 830449 h 2438400"/>
                  <a:gd name="connsiteX43" fmla="*/ 1497806 w 2657475"/>
                  <a:gd name="connsiteY43" fmla="*/ 825687 h 2438400"/>
                  <a:gd name="connsiteX44" fmla="*/ 1513999 w 2657475"/>
                  <a:gd name="connsiteY44" fmla="*/ 797112 h 2438400"/>
                  <a:gd name="connsiteX45" fmla="*/ 1520666 w 2657475"/>
                  <a:gd name="connsiteY45" fmla="*/ 687574 h 2438400"/>
                  <a:gd name="connsiteX46" fmla="*/ 1560671 w 2657475"/>
                  <a:gd name="connsiteY46" fmla="*/ 654237 h 2438400"/>
                  <a:gd name="connsiteX47" fmla="*/ 1667351 w 2657475"/>
                  <a:gd name="connsiteY47" fmla="*/ 541842 h 2438400"/>
                  <a:gd name="connsiteX48" fmla="*/ 1674019 w 2657475"/>
                  <a:gd name="connsiteY48" fmla="*/ 578037 h 2438400"/>
                  <a:gd name="connsiteX49" fmla="*/ 1697831 w 2657475"/>
                  <a:gd name="connsiteY49" fmla="*/ 511362 h 2438400"/>
                  <a:gd name="connsiteX50" fmla="*/ 1718786 w 2657475"/>
                  <a:gd name="connsiteY50" fmla="*/ 552319 h 2438400"/>
                  <a:gd name="connsiteX51" fmla="*/ 1749266 w 2657475"/>
                  <a:gd name="connsiteY51" fmla="*/ 473262 h 2438400"/>
                  <a:gd name="connsiteX52" fmla="*/ 1768316 w 2657475"/>
                  <a:gd name="connsiteY52" fmla="*/ 552319 h 2438400"/>
                  <a:gd name="connsiteX53" fmla="*/ 1777841 w 2657475"/>
                  <a:gd name="connsiteY53" fmla="*/ 436114 h 2438400"/>
                  <a:gd name="connsiteX54" fmla="*/ 1744504 w 2657475"/>
                  <a:gd name="connsiteY54" fmla="*/ 324672 h 2438400"/>
                  <a:gd name="connsiteX55" fmla="*/ 1623536 w 2657475"/>
                  <a:gd name="connsiteY55" fmla="*/ 188464 h 2438400"/>
                  <a:gd name="connsiteX56" fmla="*/ 1264444 w 2657475"/>
                  <a:gd name="connsiteY56" fmla="*/ 7489 h 2438400"/>
                  <a:gd name="connsiteX57" fmla="*/ 845344 w 2657475"/>
                  <a:gd name="connsiteY57" fmla="*/ 407539 h 2438400"/>
                  <a:gd name="connsiteX58" fmla="*/ 673894 w 2657475"/>
                  <a:gd name="connsiteY58" fmla="*/ 515172 h 2438400"/>
                  <a:gd name="connsiteX59" fmla="*/ 432911 w 2657475"/>
                  <a:gd name="connsiteY59" fmla="*/ 683764 h 2438400"/>
                  <a:gd name="connsiteX60" fmla="*/ 328136 w 2657475"/>
                  <a:gd name="connsiteY60" fmla="*/ 871407 h 2438400"/>
                  <a:gd name="connsiteX61" fmla="*/ 210979 w 2657475"/>
                  <a:gd name="connsiteY61" fmla="*/ 1068574 h 2438400"/>
                  <a:gd name="connsiteX62" fmla="*/ 90964 w 2657475"/>
                  <a:gd name="connsiteY62" fmla="*/ 1174302 h 2438400"/>
                  <a:gd name="connsiteX63" fmla="*/ 133826 w 2657475"/>
                  <a:gd name="connsiteY63" fmla="*/ 1162872 h 2438400"/>
                  <a:gd name="connsiteX64" fmla="*/ 16669 w 2657475"/>
                  <a:gd name="connsiteY64" fmla="*/ 1445764 h 2438400"/>
                  <a:gd name="connsiteX65" fmla="*/ 64294 w 2657475"/>
                  <a:gd name="connsiteY65" fmla="*/ 1400997 h 2438400"/>
                  <a:gd name="connsiteX66" fmla="*/ 38576 w 2657475"/>
                  <a:gd name="connsiteY66" fmla="*/ 1543872 h 2438400"/>
                  <a:gd name="connsiteX67" fmla="*/ 7144 w 2657475"/>
                  <a:gd name="connsiteY67" fmla="*/ 1769614 h 2438400"/>
                  <a:gd name="connsiteX68" fmla="*/ 57626 w 2657475"/>
                  <a:gd name="connsiteY68" fmla="*/ 1696272 h 2438400"/>
                  <a:gd name="connsiteX69" fmla="*/ 10001 w 2657475"/>
                  <a:gd name="connsiteY69" fmla="*/ 1889629 h 2438400"/>
                  <a:gd name="connsiteX70" fmla="*/ 64294 w 2657475"/>
                  <a:gd name="connsiteY70" fmla="*/ 1791522 h 2438400"/>
                  <a:gd name="connsiteX71" fmla="*/ 32861 w 2657475"/>
                  <a:gd name="connsiteY71" fmla="*/ 2001072 h 2438400"/>
                  <a:gd name="connsiteX72" fmla="*/ 68104 w 2657475"/>
                  <a:gd name="connsiteY72" fmla="*/ 2184905 h 2438400"/>
                  <a:gd name="connsiteX73" fmla="*/ 147161 w 2657475"/>
                  <a:gd name="connsiteY73" fmla="*/ 2175380 h 2438400"/>
                  <a:gd name="connsiteX74" fmla="*/ 347186 w 2657475"/>
                  <a:gd name="connsiteY74" fmla="*/ 2429697 h 2438400"/>
                  <a:gd name="connsiteX75" fmla="*/ 718661 w 2657475"/>
                  <a:gd name="connsiteY75" fmla="*/ 2391597 h 2438400"/>
                  <a:gd name="connsiteX76" fmla="*/ 816769 w 2657475"/>
                  <a:gd name="connsiteY76" fmla="*/ 2322064 h 2438400"/>
                  <a:gd name="connsiteX77" fmla="*/ 890111 w 2657475"/>
                  <a:gd name="connsiteY77" fmla="*/ 2264914 h 2438400"/>
                  <a:gd name="connsiteX78" fmla="*/ 940594 w 2657475"/>
                  <a:gd name="connsiteY78" fmla="*/ 2243007 h 2438400"/>
                  <a:gd name="connsiteX79" fmla="*/ 994886 w 2657475"/>
                  <a:gd name="connsiteY79" fmla="*/ 2226814 h 2438400"/>
                  <a:gd name="connsiteX80" fmla="*/ 1011079 w 2657475"/>
                  <a:gd name="connsiteY80" fmla="*/ 2160139 h 2438400"/>
                  <a:gd name="connsiteX81" fmla="*/ 1032986 w 2657475"/>
                  <a:gd name="connsiteY81" fmla="*/ 2143947 h 2438400"/>
                  <a:gd name="connsiteX82" fmla="*/ 1042511 w 2657475"/>
                  <a:gd name="connsiteY82" fmla="*/ 2089654 h 2438400"/>
                  <a:gd name="connsiteX83" fmla="*/ 1052036 w 2657475"/>
                  <a:gd name="connsiteY83" fmla="*/ 2022979 h 2438400"/>
                  <a:gd name="connsiteX84" fmla="*/ 1061561 w 2657475"/>
                  <a:gd name="connsiteY84" fmla="*/ 1930587 h 2438400"/>
                  <a:gd name="connsiteX85" fmla="*/ 1087279 w 2657475"/>
                  <a:gd name="connsiteY85" fmla="*/ 1866769 h 2438400"/>
                  <a:gd name="connsiteX86" fmla="*/ 1306354 w 2657475"/>
                  <a:gd name="connsiteY86" fmla="*/ 1606737 h 2438400"/>
                  <a:gd name="connsiteX87" fmla="*/ 1382554 w 2657475"/>
                  <a:gd name="connsiteY87" fmla="*/ 1561969 h 2438400"/>
                  <a:gd name="connsiteX88" fmla="*/ 1413986 w 2657475"/>
                  <a:gd name="connsiteY88" fmla="*/ 1578162 h 2438400"/>
                  <a:gd name="connsiteX89" fmla="*/ 1615916 w 2657475"/>
                  <a:gd name="connsiteY89" fmla="*/ 1890582 h 2438400"/>
                  <a:gd name="connsiteX90" fmla="*/ 1768316 w 2657475"/>
                  <a:gd name="connsiteY90" fmla="*/ 2219194 h 2438400"/>
                  <a:gd name="connsiteX91" fmla="*/ 1804511 w 2657475"/>
                  <a:gd name="connsiteY91" fmla="*/ 2371594 h 2438400"/>
                  <a:gd name="connsiteX92" fmla="*/ 1925479 w 2657475"/>
                  <a:gd name="connsiteY92" fmla="*/ 2350639 h 2438400"/>
                  <a:gd name="connsiteX93" fmla="*/ 1958816 w 2657475"/>
                  <a:gd name="connsiteY93" fmla="*/ 2317302 h 2438400"/>
                  <a:gd name="connsiteX94" fmla="*/ 2009299 w 2657475"/>
                  <a:gd name="connsiteY94" fmla="*/ 2347782 h 2438400"/>
                  <a:gd name="connsiteX95" fmla="*/ 2095024 w 2657475"/>
                  <a:gd name="connsiteY95" fmla="*/ 2430650 h 2438400"/>
                  <a:gd name="connsiteX96" fmla="*/ 2230279 w 2657475"/>
                  <a:gd name="connsiteY96" fmla="*/ 2363975 h 2438400"/>
                  <a:gd name="connsiteX97" fmla="*/ 2435066 w 2657475"/>
                  <a:gd name="connsiteY97" fmla="*/ 2283012 h 2438400"/>
                  <a:gd name="connsiteX98" fmla="*/ 2546509 w 2657475"/>
                  <a:gd name="connsiteY98" fmla="*/ 2227767 h 2438400"/>
                  <a:gd name="connsiteX99" fmla="*/ 2630329 w 2657475"/>
                  <a:gd name="connsiteY99" fmla="*/ 2172522 h 2438400"/>
                  <a:gd name="connsiteX100" fmla="*/ 2647474 w 2657475"/>
                  <a:gd name="connsiteY100" fmla="*/ 2161092 h 2438400"/>
                  <a:gd name="connsiteX101" fmla="*/ 2647474 w 2657475"/>
                  <a:gd name="connsiteY101" fmla="*/ 2143947 h 2438400"/>
                  <a:gd name="connsiteX102" fmla="*/ 2655094 w 2657475"/>
                  <a:gd name="connsiteY102" fmla="*/ 2131564 h 2438400"/>
                  <a:gd name="connsiteX103" fmla="*/ 2649379 w 2657475"/>
                  <a:gd name="connsiteY103" fmla="*/ 2105847 h 2438400"/>
                  <a:gd name="connsiteX104" fmla="*/ 918686 w 2657475"/>
                  <a:gd name="connsiteY104" fmla="*/ 1436239 h 2438400"/>
                  <a:gd name="connsiteX105" fmla="*/ 897731 w 2657475"/>
                  <a:gd name="connsiteY105" fmla="*/ 1472434 h 2438400"/>
                  <a:gd name="connsiteX106" fmla="*/ 873919 w 2657475"/>
                  <a:gd name="connsiteY106" fmla="*/ 1496247 h 2438400"/>
                  <a:gd name="connsiteX107" fmla="*/ 832961 w 2657475"/>
                  <a:gd name="connsiteY107" fmla="*/ 1532442 h 2438400"/>
                  <a:gd name="connsiteX108" fmla="*/ 804386 w 2657475"/>
                  <a:gd name="connsiteY108" fmla="*/ 1537204 h 2438400"/>
                  <a:gd name="connsiteX109" fmla="*/ 783431 w 2657475"/>
                  <a:gd name="connsiteY109" fmla="*/ 1515297 h 2438400"/>
                  <a:gd name="connsiteX110" fmla="*/ 752951 w 2657475"/>
                  <a:gd name="connsiteY110" fmla="*/ 1508629 h 2438400"/>
                  <a:gd name="connsiteX111" fmla="*/ 754856 w 2657475"/>
                  <a:gd name="connsiteY111" fmla="*/ 1454337 h 2438400"/>
                  <a:gd name="connsiteX112" fmla="*/ 826294 w 2657475"/>
                  <a:gd name="connsiteY112" fmla="*/ 1399092 h 2438400"/>
                  <a:gd name="connsiteX113" fmla="*/ 871061 w 2657475"/>
                  <a:gd name="connsiteY113" fmla="*/ 1291459 h 2438400"/>
                  <a:gd name="connsiteX114" fmla="*/ 915829 w 2657475"/>
                  <a:gd name="connsiteY114" fmla="*/ 1286697 h 2438400"/>
                  <a:gd name="connsiteX115" fmla="*/ 1001554 w 2657475"/>
                  <a:gd name="connsiteY115" fmla="*/ 1374327 h 2438400"/>
                  <a:gd name="connsiteX116" fmla="*/ 918686 w 2657475"/>
                  <a:gd name="connsiteY116" fmla="*/ 1436239 h 2438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</a:cxnLst>
                <a:rect l="l" t="t" r="r" b="b"/>
                <a:pathLst>
                  <a:path w="2657475" h="2438400">
                    <a:moveTo>
                      <a:pt x="2649379" y="2105847"/>
                    </a:moveTo>
                    <a:lnTo>
                      <a:pt x="2644616" y="2094417"/>
                    </a:lnTo>
                    <a:lnTo>
                      <a:pt x="2649379" y="2070604"/>
                    </a:lnTo>
                    <a:lnTo>
                      <a:pt x="2644616" y="2062984"/>
                    </a:lnTo>
                    <a:lnTo>
                      <a:pt x="2630329" y="2055364"/>
                    </a:lnTo>
                    <a:lnTo>
                      <a:pt x="2633186" y="2039172"/>
                    </a:lnTo>
                    <a:lnTo>
                      <a:pt x="2628424" y="2032504"/>
                    </a:lnTo>
                    <a:lnTo>
                      <a:pt x="2620804" y="2029647"/>
                    </a:lnTo>
                    <a:cubicBezTo>
                      <a:pt x="2620804" y="2029647"/>
                      <a:pt x="2628424" y="1980117"/>
                      <a:pt x="2576036" y="1994404"/>
                    </a:cubicBezTo>
                    <a:cubicBezTo>
                      <a:pt x="2576036" y="1994404"/>
                      <a:pt x="2493169" y="2006787"/>
                      <a:pt x="2450306" y="2037267"/>
                    </a:cubicBezTo>
                    <a:cubicBezTo>
                      <a:pt x="2450306" y="2037267"/>
                      <a:pt x="2404586" y="2058222"/>
                      <a:pt x="2367439" y="2059175"/>
                    </a:cubicBezTo>
                    <a:cubicBezTo>
                      <a:pt x="2367439" y="2059175"/>
                      <a:pt x="2397919" y="2025837"/>
                      <a:pt x="2388394" y="2002025"/>
                    </a:cubicBezTo>
                    <a:cubicBezTo>
                      <a:pt x="2388394" y="2002025"/>
                      <a:pt x="2376964" y="1970592"/>
                      <a:pt x="2333149" y="1995357"/>
                    </a:cubicBezTo>
                    <a:cubicBezTo>
                      <a:pt x="2333149" y="1995357"/>
                      <a:pt x="2290286" y="2021075"/>
                      <a:pt x="2230279" y="2017264"/>
                    </a:cubicBezTo>
                    <a:cubicBezTo>
                      <a:pt x="2230279" y="2017264"/>
                      <a:pt x="2194084" y="2015359"/>
                      <a:pt x="2156936" y="2010597"/>
                    </a:cubicBezTo>
                    <a:cubicBezTo>
                      <a:pt x="2156936" y="2010597"/>
                      <a:pt x="2128361" y="2013454"/>
                      <a:pt x="2101691" y="2037267"/>
                    </a:cubicBezTo>
                    <a:cubicBezTo>
                      <a:pt x="2101691" y="2037267"/>
                      <a:pt x="2020729" y="1970592"/>
                      <a:pt x="1998821" y="1897250"/>
                    </a:cubicBezTo>
                    <a:cubicBezTo>
                      <a:pt x="1998821" y="1897250"/>
                      <a:pt x="2025491" y="1808667"/>
                      <a:pt x="2027396" y="1709607"/>
                    </a:cubicBezTo>
                    <a:cubicBezTo>
                      <a:pt x="2027396" y="1709607"/>
                      <a:pt x="2024539" y="1674364"/>
                      <a:pt x="2015966" y="1630550"/>
                    </a:cubicBezTo>
                    <a:cubicBezTo>
                      <a:pt x="2015966" y="1630550"/>
                      <a:pt x="1889284" y="1452432"/>
                      <a:pt x="1779746" y="1366707"/>
                    </a:cubicBezTo>
                    <a:cubicBezTo>
                      <a:pt x="1779746" y="1366707"/>
                      <a:pt x="1810226" y="1349562"/>
                      <a:pt x="1827371" y="1300032"/>
                    </a:cubicBezTo>
                    <a:cubicBezTo>
                      <a:pt x="1827371" y="1300032"/>
                      <a:pt x="1834991" y="1269552"/>
                      <a:pt x="1854041" y="1255264"/>
                    </a:cubicBezTo>
                    <a:cubicBezTo>
                      <a:pt x="1854041" y="1255264"/>
                      <a:pt x="1868329" y="1231452"/>
                      <a:pt x="1841659" y="1220022"/>
                    </a:cubicBezTo>
                    <a:cubicBezTo>
                      <a:pt x="1841659" y="1220022"/>
                      <a:pt x="1829276" y="1200972"/>
                      <a:pt x="1834991" y="1188589"/>
                    </a:cubicBezTo>
                    <a:cubicBezTo>
                      <a:pt x="1834991" y="1188589"/>
                      <a:pt x="1852136" y="1147632"/>
                      <a:pt x="1833086" y="1147632"/>
                    </a:cubicBezTo>
                    <a:cubicBezTo>
                      <a:pt x="1833086" y="1147632"/>
                      <a:pt x="1797844" y="1130487"/>
                      <a:pt x="1799749" y="1114294"/>
                    </a:cubicBezTo>
                    <a:cubicBezTo>
                      <a:pt x="1799749" y="1114294"/>
                      <a:pt x="1814036" y="1073337"/>
                      <a:pt x="1774031" y="1078099"/>
                    </a:cubicBezTo>
                    <a:cubicBezTo>
                      <a:pt x="1774031" y="1078099"/>
                      <a:pt x="1764506" y="1073337"/>
                      <a:pt x="1723549" y="1099054"/>
                    </a:cubicBezTo>
                    <a:cubicBezTo>
                      <a:pt x="1723549" y="1099054"/>
                      <a:pt x="1668304" y="1151442"/>
                      <a:pt x="1654016" y="1186684"/>
                    </a:cubicBezTo>
                    <a:lnTo>
                      <a:pt x="1637824" y="1186684"/>
                    </a:lnTo>
                    <a:cubicBezTo>
                      <a:pt x="1637824" y="1186684"/>
                      <a:pt x="1596866" y="1074289"/>
                      <a:pt x="1458754" y="1060954"/>
                    </a:cubicBezTo>
                    <a:cubicBezTo>
                      <a:pt x="1458754" y="1060954"/>
                      <a:pt x="1409224" y="1051429"/>
                      <a:pt x="1353979" y="1099054"/>
                    </a:cubicBezTo>
                    <a:lnTo>
                      <a:pt x="1339691" y="1081909"/>
                    </a:lnTo>
                    <a:lnTo>
                      <a:pt x="1256824" y="1012377"/>
                    </a:lnTo>
                    <a:cubicBezTo>
                      <a:pt x="1256824" y="1012377"/>
                      <a:pt x="1223486" y="1005709"/>
                      <a:pt x="1223486" y="958084"/>
                    </a:cubicBezTo>
                    <a:cubicBezTo>
                      <a:pt x="1223486" y="958084"/>
                      <a:pt x="1216819" y="907602"/>
                      <a:pt x="1261586" y="899029"/>
                    </a:cubicBezTo>
                    <a:cubicBezTo>
                      <a:pt x="1261586" y="899029"/>
                      <a:pt x="1285399" y="896172"/>
                      <a:pt x="1299686" y="920937"/>
                    </a:cubicBezTo>
                    <a:cubicBezTo>
                      <a:pt x="1299686" y="920937"/>
                      <a:pt x="1334929" y="954274"/>
                      <a:pt x="1358741" y="916174"/>
                    </a:cubicBezTo>
                    <a:cubicBezTo>
                      <a:pt x="1358741" y="916174"/>
                      <a:pt x="1361599" y="899982"/>
                      <a:pt x="1366361" y="887599"/>
                    </a:cubicBezTo>
                    <a:cubicBezTo>
                      <a:pt x="1366361" y="887599"/>
                      <a:pt x="1382554" y="897124"/>
                      <a:pt x="1399699" y="889504"/>
                    </a:cubicBezTo>
                    <a:cubicBezTo>
                      <a:pt x="1399699" y="889504"/>
                      <a:pt x="1412081" y="884742"/>
                      <a:pt x="1412081" y="865692"/>
                    </a:cubicBezTo>
                    <a:cubicBezTo>
                      <a:pt x="1412081" y="865692"/>
                      <a:pt x="1416844" y="854262"/>
                      <a:pt x="1440656" y="860929"/>
                    </a:cubicBezTo>
                    <a:cubicBezTo>
                      <a:pt x="1440656" y="860929"/>
                      <a:pt x="1450181" y="865692"/>
                      <a:pt x="1452086" y="830449"/>
                    </a:cubicBezTo>
                    <a:lnTo>
                      <a:pt x="1497806" y="825687"/>
                    </a:lnTo>
                    <a:cubicBezTo>
                      <a:pt x="1497806" y="825687"/>
                      <a:pt x="1514951" y="827592"/>
                      <a:pt x="1513999" y="797112"/>
                    </a:cubicBezTo>
                    <a:cubicBezTo>
                      <a:pt x="1513999" y="797112"/>
                      <a:pt x="1506379" y="711387"/>
                      <a:pt x="1520666" y="687574"/>
                    </a:cubicBezTo>
                    <a:cubicBezTo>
                      <a:pt x="1520666" y="687574"/>
                      <a:pt x="1533049" y="671382"/>
                      <a:pt x="1560671" y="654237"/>
                    </a:cubicBezTo>
                    <a:cubicBezTo>
                      <a:pt x="1560671" y="654237"/>
                      <a:pt x="1643539" y="604707"/>
                      <a:pt x="1667351" y="541842"/>
                    </a:cubicBezTo>
                    <a:cubicBezTo>
                      <a:pt x="1667351" y="541842"/>
                      <a:pt x="1686401" y="551367"/>
                      <a:pt x="1674019" y="578037"/>
                    </a:cubicBezTo>
                    <a:cubicBezTo>
                      <a:pt x="1674019" y="578037"/>
                      <a:pt x="1697831" y="561844"/>
                      <a:pt x="1697831" y="511362"/>
                    </a:cubicBezTo>
                    <a:cubicBezTo>
                      <a:pt x="1697831" y="511362"/>
                      <a:pt x="1721644" y="514219"/>
                      <a:pt x="1718786" y="552319"/>
                    </a:cubicBezTo>
                    <a:cubicBezTo>
                      <a:pt x="1718786" y="552319"/>
                      <a:pt x="1750219" y="506599"/>
                      <a:pt x="1749266" y="473262"/>
                    </a:cubicBezTo>
                    <a:cubicBezTo>
                      <a:pt x="1749266" y="473262"/>
                      <a:pt x="1789271" y="466594"/>
                      <a:pt x="1768316" y="552319"/>
                    </a:cubicBezTo>
                    <a:cubicBezTo>
                      <a:pt x="1768316" y="552319"/>
                      <a:pt x="1794986" y="498027"/>
                      <a:pt x="1777841" y="436114"/>
                    </a:cubicBezTo>
                    <a:cubicBezTo>
                      <a:pt x="1777841" y="436114"/>
                      <a:pt x="1763554" y="352294"/>
                      <a:pt x="1744504" y="324672"/>
                    </a:cubicBezTo>
                    <a:cubicBezTo>
                      <a:pt x="1744504" y="324672"/>
                      <a:pt x="1665446" y="183702"/>
                      <a:pt x="1623536" y="188464"/>
                    </a:cubicBezTo>
                    <a:cubicBezTo>
                      <a:pt x="1623536" y="188464"/>
                      <a:pt x="1473994" y="-2036"/>
                      <a:pt x="1264444" y="7489"/>
                    </a:cubicBezTo>
                    <a:cubicBezTo>
                      <a:pt x="1264444" y="7489"/>
                      <a:pt x="1023461" y="-11561"/>
                      <a:pt x="845344" y="407539"/>
                    </a:cubicBezTo>
                    <a:cubicBezTo>
                      <a:pt x="845344" y="407539"/>
                      <a:pt x="838676" y="461832"/>
                      <a:pt x="673894" y="515172"/>
                    </a:cubicBezTo>
                    <a:cubicBezTo>
                      <a:pt x="673894" y="515172"/>
                      <a:pt x="537686" y="543747"/>
                      <a:pt x="432911" y="683764"/>
                    </a:cubicBezTo>
                    <a:cubicBezTo>
                      <a:pt x="432911" y="683764"/>
                      <a:pt x="369094" y="766632"/>
                      <a:pt x="328136" y="871407"/>
                    </a:cubicBezTo>
                    <a:cubicBezTo>
                      <a:pt x="328136" y="871407"/>
                      <a:pt x="280511" y="1007614"/>
                      <a:pt x="210979" y="1068574"/>
                    </a:cubicBezTo>
                    <a:lnTo>
                      <a:pt x="90964" y="1174302"/>
                    </a:lnTo>
                    <a:cubicBezTo>
                      <a:pt x="97631" y="1169539"/>
                      <a:pt x="110966" y="1162872"/>
                      <a:pt x="133826" y="1162872"/>
                    </a:cubicBezTo>
                    <a:cubicBezTo>
                      <a:pt x="133826" y="1162872"/>
                      <a:pt x="35719" y="1305747"/>
                      <a:pt x="16669" y="1445764"/>
                    </a:cubicBezTo>
                    <a:cubicBezTo>
                      <a:pt x="16669" y="1445764"/>
                      <a:pt x="45244" y="1404807"/>
                      <a:pt x="64294" y="1400997"/>
                    </a:cubicBezTo>
                    <a:cubicBezTo>
                      <a:pt x="64294" y="1400997"/>
                      <a:pt x="32861" y="1461004"/>
                      <a:pt x="38576" y="1543872"/>
                    </a:cubicBezTo>
                    <a:cubicBezTo>
                      <a:pt x="38576" y="1543872"/>
                      <a:pt x="48101" y="1651504"/>
                      <a:pt x="7144" y="1769614"/>
                    </a:cubicBezTo>
                    <a:cubicBezTo>
                      <a:pt x="7144" y="1769614"/>
                      <a:pt x="32861" y="1757232"/>
                      <a:pt x="57626" y="1696272"/>
                    </a:cubicBezTo>
                    <a:cubicBezTo>
                      <a:pt x="57626" y="1696272"/>
                      <a:pt x="3334" y="1832479"/>
                      <a:pt x="10001" y="1889629"/>
                    </a:cubicBezTo>
                    <a:cubicBezTo>
                      <a:pt x="10001" y="1889629"/>
                      <a:pt x="26194" y="1803904"/>
                      <a:pt x="64294" y="1791522"/>
                    </a:cubicBezTo>
                    <a:cubicBezTo>
                      <a:pt x="64294" y="1791522"/>
                      <a:pt x="64294" y="1956304"/>
                      <a:pt x="32861" y="2001072"/>
                    </a:cubicBezTo>
                    <a:cubicBezTo>
                      <a:pt x="32861" y="2001072"/>
                      <a:pt x="64294" y="2093464"/>
                      <a:pt x="68104" y="2184905"/>
                    </a:cubicBezTo>
                    <a:lnTo>
                      <a:pt x="147161" y="2175380"/>
                    </a:lnTo>
                    <a:cubicBezTo>
                      <a:pt x="147161" y="2175380"/>
                      <a:pt x="125254" y="2382072"/>
                      <a:pt x="347186" y="2429697"/>
                    </a:cubicBezTo>
                    <a:cubicBezTo>
                      <a:pt x="347186" y="2429697"/>
                      <a:pt x="591979" y="2445889"/>
                      <a:pt x="718661" y="2391597"/>
                    </a:cubicBezTo>
                    <a:cubicBezTo>
                      <a:pt x="718661" y="2391597"/>
                      <a:pt x="794861" y="2356355"/>
                      <a:pt x="816769" y="2322064"/>
                    </a:cubicBezTo>
                    <a:cubicBezTo>
                      <a:pt x="816769" y="2322064"/>
                      <a:pt x="835819" y="2331589"/>
                      <a:pt x="890111" y="2264914"/>
                    </a:cubicBezTo>
                    <a:lnTo>
                      <a:pt x="940594" y="2243007"/>
                    </a:lnTo>
                    <a:lnTo>
                      <a:pt x="994886" y="2226814"/>
                    </a:lnTo>
                    <a:lnTo>
                      <a:pt x="1011079" y="2160139"/>
                    </a:lnTo>
                    <a:lnTo>
                      <a:pt x="1032986" y="2143947"/>
                    </a:lnTo>
                    <a:cubicBezTo>
                      <a:pt x="1032986" y="2143947"/>
                      <a:pt x="1071086" y="2146805"/>
                      <a:pt x="1042511" y="2089654"/>
                    </a:cubicBezTo>
                    <a:cubicBezTo>
                      <a:pt x="1042511" y="2089654"/>
                      <a:pt x="1020604" y="2039172"/>
                      <a:pt x="1052036" y="2022979"/>
                    </a:cubicBezTo>
                    <a:cubicBezTo>
                      <a:pt x="1052036" y="2022979"/>
                      <a:pt x="1077754" y="2013454"/>
                      <a:pt x="1061561" y="1930587"/>
                    </a:cubicBezTo>
                    <a:cubicBezTo>
                      <a:pt x="1061561" y="1930587"/>
                      <a:pt x="1052036" y="1882962"/>
                      <a:pt x="1087279" y="1866769"/>
                    </a:cubicBezTo>
                    <a:cubicBezTo>
                      <a:pt x="1087279" y="1866769"/>
                      <a:pt x="1153954" y="1831527"/>
                      <a:pt x="1306354" y="1606737"/>
                    </a:cubicBezTo>
                    <a:cubicBezTo>
                      <a:pt x="1306354" y="1606737"/>
                      <a:pt x="1351121" y="1552444"/>
                      <a:pt x="1382554" y="1561969"/>
                    </a:cubicBezTo>
                    <a:cubicBezTo>
                      <a:pt x="1382554" y="1561969"/>
                      <a:pt x="1413986" y="1540062"/>
                      <a:pt x="1413986" y="1578162"/>
                    </a:cubicBezTo>
                    <a:cubicBezTo>
                      <a:pt x="1413986" y="1578162"/>
                      <a:pt x="1488281" y="1792475"/>
                      <a:pt x="1615916" y="1890582"/>
                    </a:cubicBezTo>
                    <a:cubicBezTo>
                      <a:pt x="1615916" y="1890582"/>
                      <a:pt x="1730216" y="2060127"/>
                      <a:pt x="1768316" y="2219194"/>
                    </a:cubicBezTo>
                    <a:cubicBezTo>
                      <a:pt x="1768316" y="2219194"/>
                      <a:pt x="1755934" y="2343019"/>
                      <a:pt x="1804511" y="2371594"/>
                    </a:cubicBezTo>
                    <a:cubicBezTo>
                      <a:pt x="1804511" y="2371594"/>
                      <a:pt x="1871186" y="2412552"/>
                      <a:pt x="1925479" y="2350639"/>
                    </a:cubicBezTo>
                    <a:lnTo>
                      <a:pt x="1958816" y="2317302"/>
                    </a:lnTo>
                    <a:cubicBezTo>
                      <a:pt x="1958816" y="2317302"/>
                      <a:pt x="2003584" y="2286822"/>
                      <a:pt x="2009299" y="2347782"/>
                    </a:cubicBezTo>
                    <a:cubicBezTo>
                      <a:pt x="2009299" y="2347782"/>
                      <a:pt x="2033111" y="2431602"/>
                      <a:pt x="2095024" y="2430650"/>
                    </a:cubicBezTo>
                    <a:cubicBezTo>
                      <a:pt x="2095024" y="2430650"/>
                      <a:pt x="2154079" y="2447794"/>
                      <a:pt x="2230279" y="2363975"/>
                    </a:cubicBezTo>
                    <a:cubicBezTo>
                      <a:pt x="2230279" y="2363975"/>
                      <a:pt x="2311241" y="2300157"/>
                      <a:pt x="2435066" y="2283012"/>
                    </a:cubicBezTo>
                    <a:cubicBezTo>
                      <a:pt x="2435066" y="2283012"/>
                      <a:pt x="2504599" y="2273487"/>
                      <a:pt x="2546509" y="2227767"/>
                    </a:cubicBezTo>
                    <a:cubicBezTo>
                      <a:pt x="2546509" y="2227767"/>
                      <a:pt x="2603659" y="2182047"/>
                      <a:pt x="2630329" y="2172522"/>
                    </a:cubicBezTo>
                    <a:lnTo>
                      <a:pt x="2647474" y="2161092"/>
                    </a:lnTo>
                    <a:lnTo>
                      <a:pt x="2647474" y="2143947"/>
                    </a:lnTo>
                    <a:lnTo>
                      <a:pt x="2655094" y="2131564"/>
                    </a:lnTo>
                    <a:lnTo>
                      <a:pt x="2649379" y="2105847"/>
                    </a:lnTo>
                    <a:close/>
                    <a:moveTo>
                      <a:pt x="918686" y="1436239"/>
                    </a:moveTo>
                    <a:cubicBezTo>
                      <a:pt x="894874" y="1455289"/>
                      <a:pt x="897731" y="1472434"/>
                      <a:pt x="897731" y="1472434"/>
                    </a:cubicBezTo>
                    <a:cubicBezTo>
                      <a:pt x="895826" y="1499104"/>
                      <a:pt x="873919" y="1496247"/>
                      <a:pt x="873919" y="1496247"/>
                    </a:cubicBezTo>
                    <a:cubicBezTo>
                      <a:pt x="832961" y="1493389"/>
                      <a:pt x="832961" y="1532442"/>
                      <a:pt x="832961" y="1532442"/>
                    </a:cubicBezTo>
                    <a:cubicBezTo>
                      <a:pt x="821531" y="1551492"/>
                      <a:pt x="804386" y="1537204"/>
                      <a:pt x="804386" y="1537204"/>
                    </a:cubicBezTo>
                    <a:lnTo>
                      <a:pt x="783431" y="1515297"/>
                    </a:lnTo>
                    <a:lnTo>
                      <a:pt x="752951" y="1508629"/>
                    </a:lnTo>
                    <a:lnTo>
                      <a:pt x="754856" y="1454337"/>
                    </a:lnTo>
                    <a:cubicBezTo>
                      <a:pt x="809149" y="1435287"/>
                      <a:pt x="826294" y="1399092"/>
                      <a:pt x="826294" y="1399092"/>
                    </a:cubicBezTo>
                    <a:cubicBezTo>
                      <a:pt x="852964" y="1370517"/>
                      <a:pt x="871061" y="1291459"/>
                      <a:pt x="871061" y="1291459"/>
                    </a:cubicBezTo>
                    <a:cubicBezTo>
                      <a:pt x="901541" y="1253359"/>
                      <a:pt x="915829" y="1286697"/>
                      <a:pt x="915829" y="1286697"/>
                    </a:cubicBezTo>
                    <a:cubicBezTo>
                      <a:pt x="917734" y="1305747"/>
                      <a:pt x="1001554" y="1374327"/>
                      <a:pt x="1001554" y="1374327"/>
                    </a:cubicBezTo>
                    <a:lnTo>
                      <a:pt x="918686" y="1436239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  <a:effectLst/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EEDA8D23-408A-4229-AE6D-764381363E6E}"/>
                  </a:ext>
                </a:extLst>
              </p:cNvPr>
              <p:cNvSpPr/>
              <p:nvPr/>
            </p:nvSpPr>
            <p:spPr>
              <a:xfrm>
                <a:off x="4843939" y="3376136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lnTo>
                      <a:pt x="11906" y="7144"/>
                    </a:lnTo>
                    <a:cubicBezTo>
                      <a:pt x="9049" y="10001"/>
                      <a:pt x="7144" y="11906"/>
                      <a:pt x="7144" y="11906"/>
                    </a:cubicBezTo>
                    <a:close/>
                  </a:path>
                </a:pathLst>
              </a:custGeom>
              <a:solidFill>
                <a:srgbClr val="A3807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3BB723DB-6438-4D1E-9FF1-51057AF1A882}"/>
                  </a:ext>
                </a:extLst>
              </p:cNvPr>
              <p:cNvSpPr/>
              <p:nvPr/>
            </p:nvSpPr>
            <p:spPr>
              <a:xfrm>
                <a:off x="5838190" y="2226801"/>
                <a:ext cx="571500" cy="533400"/>
              </a:xfrm>
              <a:custGeom>
                <a:avLst/>
                <a:gdLst>
                  <a:gd name="connsiteX0" fmla="*/ 565468 w 571500"/>
                  <a:gd name="connsiteY0" fmla="*/ 108729 h 533400"/>
                  <a:gd name="connsiteX1" fmla="*/ 455930 w 571500"/>
                  <a:gd name="connsiteY1" fmla="*/ 10622 h 533400"/>
                  <a:gd name="connsiteX2" fmla="*/ 344488 w 571500"/>
                  <a:gd name="connsiteY2" fmla="*/ 50627 h 533400"/>
                  <a:gd name="connsiteX3" fmla="*/ 287338 w 571500"/>
                  <a:gd name="connsiteY3" fmla="*/ 105872 h 533400"/>
                  <a:gd name="connsiteX4" fmla="*/ 294005 w 571500"/>
                  <a:gd name="connsiteY4" fmla="*/ 123017 h 533400"/>
                  <a:gd name="connsiteX5" fmla="*/ 292100 w 571500"/>
                  <a:gd name="connsiteY5" fmla="*/ 140162 h 533400"/>
                  <a:gd name="connsiteX6" fmla="*/ 270193 w 571500"/>
                  <a:gd name="connsiteY6" fmla="*/ 170642 h 533400"/>
                  <a:gd name="connsiteX7" fmla="*/ 251143 w 571500"/>
                  <a:gd name="connsiteY7" fmla="*/ 173499 h 533400"/>
                  <a:gd name="connsiteX8" fmla="*/ 234950 w 571500"/>
                  <a:gd name="connsiteY8" fmla="*/ 162069 h 533400"/>
                  <a:gd name="connsiteX9" fmla="*/ 213995 w 571500"/>
                  <a:gd name="connsiteY9" fmla="*/ 166832 h 533400"/>
                  <a:gd name="connsiteX10" fmla="*/ 177800 w 571500"/>
                  <a:gd name="connsiteY10" fmla="*/ 217314 h 533400"/>
                  <a:gd name="connsiteX11" fmla="*/ 152083 w 571500"/>
                  <a:gd name="connsiteY11" fmla="*/ 233507 h 533400"/>
                  <a:gd name="connsiteX12" fmla="*/ 7302 w 571500"/>
                  <a:gd name="connsiteY12" fmla="*/ 397337 h 533400"/>
                  <a:gd name="connsiteX13" fmla="*/ 138748 w 571500"/>
                  <a:gd name="connsiteY13" fmla="*/ 532592 h 533400"/>
                  <a:gd name="connsiteX14" fmla="*/ 297815 w 571500"/>
                  <a:gd name="connsiteY14" fmla="*/ 397337 h 533400"/>
                  <a:gd name="connsiteX15" fmla="*/ 272098 w 571500"/>
                  <a:gd name="connsiteY15" fmla="*/ 297324 h 533400"/>
                  <a:gd name="connsiteX16" fmla="*/ 270193 w 571500"/>
                  <a:gd name="connsiteY16" fmla="*/ 276369 h 533400"/>
                  <a:gd name="connsiteX17" fmla="*/ 305435 w 571500"/>
                  <a:gd name="connsiteY17" fmla="*/ 238269 h 533400"/>
                  <a:gd name="connsiteX18" fmla="*/ 305435 w 571500"/>
                  <a:gd name="connsiteY18" fmla="*/ 219219 h 533400"/>
                  <a:gd name="connsiteX19" fmla="*/ 293053 w 571500"/>
                  <a:gd name="connsiteY19" fmla="*/ 203027 h 533400"/>
                  <a:gd name="connsiteX20" fmla="*/ 321628 w 571500"/>
                  <a:gd name="connsiteY20" fmla="*/ 167784 h 533400"/>
                  <a:gd name="connsiteX21" fmla="*/ 338773 w 571500"/>
                  <a:gd name="connsiteY21" fmla="*/ 160164 h 533400"/>
                  <a:gd name="connsiteX22" fmla="*/ 355918 w 571500"/>
                  <a:gd name="connsiteY22" fmla="*/ 172547 h 533400"/>
                  <a:gd name="connsiteX23" fmla="*/ 376873 w 571500"/>
                  <a:gd name="connsiteY23" fmla="*/ 161117 h 533400"/>
                  <a:gd name="connsiteX24" fmla="*/ 474028 w 571500"/>
                  <a:gd name="connsiteY24" fmla="*/ 101109 h 533400"/>
                  <a:gd name="connsiteX25" fmla="*/ 538798 w 571500"/>
                  <a:gd name="connsiteY25" fmla="*/ 161117 h 533400"/>
                  <a:gd name="connsiteX26" fmla="*/ 560705 w 571500"/>
                  <a:gd name="connsiteY26" fmla="*/ 168737 h 533400"/>
                  <a:gd name="connsiteX27" fmla="*/ 565468 w 571500"/>
                  <a:gd name="connsiteY27" fmla="*/ 108729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571500" h="533400">
                    <a:moveTo>
                      <a:pt x="565468" y="108729"/>
                    </a:moveTo>
                    <a:cubicBezTo>
                      <a:pt x="565468" y="108729"/>
                      <a:pt x="544513" y="51579"/>
                      <a:pt x="455930" y="10622"/>
                    </a:cubicBezTo>
                    <a:cubicBezTo>
                      <a:pt x="455930" y="10622"/>
                      <a:pt x="417830" y="-10333"/>
                      <a:pt x="344488" y="50627"/>
                    </a:cubicBezTo>
                    <a:lnTo>
                      <a:pt x="287338" y="105872"/>
                    </a:lnTo>
                    <a:lnTo>
                      <a:pt x="294005" y="123017"/>
                    </a:lnTo>
                    <a:lnTo>
                      <a:pt x="292100" y="140162"/>
                    </a:lnTo>
                    <a:lnTo>
                      <a:pt x="270193" y="170642"/>
                    </a:lnTo>
                    <a:lnTo>
                      <a:pt x="251143" y="173499"/>
                    </a:lnTo>
                    <a:lnTo>
                      <a:pt x="234950" y="162069"/>
                    </a:lnTo>
                    <a:cubicBezTo>
                      <a:pt x="234950" y="162069"/>
                      <a:pt x="223520" y="154449"/>
                      <a:pt x="213995" y="166832"/>
                    </a:cubicBezTo>
                    <a:lnTo>
                      <a:pt x="177800" y="217314"/>
                    </a:lnTo>
                    <a:cubicBezTo>
                      <a:pt x="177800" y="217314"/>
                      <a:pt x="173038" y="231602"/>
                      <a:pt x="152083" y="233507"/>
                    </a:cubicBezTo>
                    <a:cubicBezTo>
                      <a:pt x="152083" y="233507"/>
                      <a:pt x="1588" y="231602"/>
                      <a:pt x="7302" y="397337"/>
                    </a:cubicBezTo>
                    <a:cubicBezTo>
                      <a:pt x="7302" y="397337"/>
                      <a:pt x="5398" y="523067"/>
                      <a:pt x="138748" y="532592"/>
                    </a:cubicBezTo>
                    <a:cubicBezTo>
                      <a:pt x="138748" y="532592"/>
                      <a:pt x="283528" y="535449"/>
                      <a:pt x="297815" y="397337"/>
                    </a:cubicBezTo>
                    <a:cubicBezTo>
                      <a:pt x="297815" y="397337"/>
                      <a:pt x="307340" y="337329"/>
                      <a:pt x="272098" y="297324"/>
                    </a:cubicBezTo>
                    <a:cubicBezTo>
                      <a:pt x="272098" y="297324"/>
                      <a:pt x="260668" y="284942"/>
                      <a:pt x="270193" y="276369"/>
                    </a:cubicBezTo>
                    <a:lnTo>
                      <a:pt x="305435" y="238269"/>
                    </a:lnTo>
                    <a:cubicBezTo>
                      <a:pt x="305435" y="238269"/>
                      <a:pt x="312103" y="233507"/>
                      <a:pt x="305435" y="219219"/>
                    </a:cubicBezTo>
                    <a:lnTo>
                      <a:pt x="293053" y="203027"/>
                    </a:lnTo>
                    <a:lnTo>
                      <a:pt x="321628" y="167784"/>
                    </a:lnTo>
                    <a:lnTo>
                      <a:pt x="338773" y="160164"/>
                    </a:lnTo>
                    <a:lnTo>
                      <a:pt x="355918" y="172547"/>
                    </a:lnTo>
                    <a:cubicBezTo>
                      <a:pt x="355918" y="172547"/>
                      <a:pt x="349250" y="177309"/>
                      <a:pt x="376873" y="161117"/>
                    </a:cubicBezTo>
                    <a:lnTo>
                      <a:pt x="474028" y="101109"/>
                    </a:lnTo>
                    <a:lnTo>
                      <a:pt x="538798" y="161117"/>
                    </a:lnTo>
                    <a:lnTo>
                      <a:pt x="560705" y="168737"/>
                    </a:lnTo>
                    <a:lnTo>
                      <a:pt x="565468" y="108729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4C49B76C-292D-43A5-9795-819CF720D683}"/>
                  </a:ext>
                </a:extLst>
              </p:cNvPr>
              <p:cNvSpPr/>
              <p:nvPr/>
            </p:nvSpPr>
            <p:spPr>
              <a:xfrm>
                <a:off x="5834438" y="2749257"/>
                <a:ext cx="123825" cy="400050"/>
              </a:xfrm>
              <a:custGeom>
                <a:avLst/>
                <a:gdLst>
                  <a:gd name="connsiteX0" fmla="*/ 102495 w 123825"/>
                  <a:gd name="connsiteY0" fmla="*/ 393993 h 400050"/>
                  <a:gd name="connsiteX1" fmla="*/ 102495 w 123825"/>
                  <a:gd name="connsiteY1" fmla="*/ 393993 h 400050"/>
                  <a:gd name="connsiteX2" fmla="*/ 88207 w 123825"/>
                  <a:gd name="connsiteY2" fmla="*/ 379706 h 400050"/>
                  <a:gd name="connsiteX3" fmla="*/ 59632 w 123825"/>
                  <a:gd name="connsiteY3" fmla="*/ 265406 h 400050"/>
                  <a:gd name="connsiteX4" fmla="*/ 7245 w 123825"/>
                  <a:gd name="connsiteY4" fmla="*/ 121578 h 400050"/>
                  <a:gd name="connsiteX5" fmla="*/ 32010 w 123825"/>
                  <a:gd name="connsiteY5" fmla="*/ 15851 h 400050"/>
                  <a:gd name="connsiteX6" fmla="*/ 51060 w 123825"/>
                  <a:gd name="connsiteY6" fmla="*/ 8231 h 400050"/>
                  <a:gd name="connsiteX7" fmla="*/ 58679 w 123825"/>
                  <a:gd name="connsiteY7" fmla="*/ 27281 h 400050"/>
                  <a:gd name="connsiteX8" fmla="*/ 35820 w 123825"/>
                  <a:gd name="connsiteY8" fmla="*/ 119673 h 400050"/>
                  <a:gd name="connsiteX9" fmla="*/ 84397 w 123825"/>
                  <a:gd name="connsiteY9" fmla="*/ 250166 h 400050"/>
                  <a:gd name="connsiteX10" fmla="*/ 116782 w 123825"/>
                  <a:gd name="connsiteY10" fmla="*/ 380658 h 400050"/>
                  <a:gd name="connsiteX11" fmla="*/ 102495 w 123825"/>
                  <a:gd name="connsiteY11" fmla="*/ 393993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3825" h="400050">
                    <a:moveTo>
                      <a:pt x="102495" y="393993"/>
                    </a:moveTo>
                    <a:cubicBezTo>
                      <a:pt x="102495" y="393993"/>
                      <a:pt x="102495" y="393993"/>
                      <a:pt x="102495" y="393993"/>
                    </a:cubicBezTo>
                    <a:cubicBezTo>
                      <a:pt x="93922" y="393993"/>
                      <a:pt x="88207" y="387326"/>
                      <a:pt x="88207" y="379706"/>
                    </a:cubicBezTo>
                    <a:cubicBezTo>
                      <a:pt x="90112" y="314936"/>
                      <a:pt x="60585" y="265406"/>
                      <a:pt x="59632" y="265406"/>
                    </a:cubicBezTo>
                    <a:cubicBezTo>
                      <a:pt x="13912" y="200636"/>
                      <a:pt x="7245" y="124436"/>
                      <a:pt x="7245" y="121578"/>
                    </a:cubicBezTo>
                    <a:cubicBezTo>
                      <a:pt x="5340" y="78716"/>
                      <a:pt x="31057" y="18708"/>
                      <a:pt x="32010" y="15851"/>
                    </a:cubicBezTo>
                    <a:cubicBezTo>
                      <a:pt x="34867" y="8231"/>
                      <a:pt x="43440" y="5373"/>
                      <a:pt x="51060" y="8231"/>
                    </a:cubicBezTo>
                    <a:cubicBezTo>
                      <a:pt x="58679" y="11088"/>
                      <a:pt x="61537" y="19661"/>
                      <a:pt x="58679" y="27281"/>
                    </a:cubicBezTo>
                    <a:cubicBezTo>
                      <a:pt x="58679" y="28233"/>
                      <a:pt x="34867" y="83478"/>
                      <a:pt x="35820" y="119673"/>
                    </a:cubicBezTo>
                    <a:cubicBezTo>
                      <a:pt x="35820" y="119673"/>
                      <a:pt x="42487" y="191111"/>
                      <a:pt x="84397" y="250166"/>
                    </a:cubicBezTo>
                    <a:cubicBezTo>
                      <a:pt x="86302" y="253023"/>
                      <a:pt x="118687" y="307316"/>
                      <a:pt x="116782" y="380658"/>
                    </a:cubicBezTo>
                    <a:cubicBezTo>
                      <a:pt x="116782" y="388278"/>
                      <a:pt x="110115" y="393993"/>
                      <a:pt x="102495" y="39399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E82A0C7A-3B51-4027-AB9A-F4F9A8ECBC1B}"/>
                  </a:ext>
                </a:extLst>
              </p:cNvPr>
              <p:cNvSpPr/>
              <p:nvPr/>
            </p:nvSpPr>
            <p:spPr>
              <a:xfrm>
                <a:off x="5833482" y="3499857"/>
                <a:ext cx="590550" cy="1123950"/>
              </a:xfrm>
              <a:custGeom>
                <a:avLst/>
                <a:gdLst>
                  <a:gd name="connsiteX0" fmla="*/ 97735 w 590550"/>
                  <a:gd name="connsiteY0" fmla="*/ 1124530 h 1123950"/>
                  <a:gd name="connsiteX1" fmla="*/ 34870 w 590550"/>
                  <a:gd name="connsiteY1" fmla="*/ 1102623 h 1123950"/>
                  <a:gd name="connsiteX2" fmla="*/ 61540 w 590550"/>
                  <a:gd name="connsiteY2" fmla="*/ 1071190 h 1123950"/>
                  <a:gd name="connsiteX3" fmla="*/ 63445 w 590550"/>
                  <a:gd name="connsiteY3" fmla="*/ 1070238 h 1123950"/>
                  <a:gd name="connsiteX4" fmla="*/ 141550 w 590550"/>
                  <a:gd name="connsiteY4" fmla="*/ 1060713 h 1123950"/>
                  <a:gd name="connsiteX5" fmla="*/ 252993 w 590550"/>
                  <a:gd name="connsiteY5" fmla="*/ 911170 h 1123950"/>
                  <a:gd name="connsiteX6" fmla="*/ 252993 w 590550"/>
                  <a:gd name="connsiteY6" fmla="*/ 910218 h 1123950"/>
                  <a:gd name="connsiteX7" fmla="*/ 252993 w 590550"/>
                  <a:gd name="connsiteY7" fmla="*/ 909265 h 1123950"/>
                  <a:gd name="connsiteX8" fmla="*/ 176793 w 590550"/>
                  <a:gd name="connsiteY8" fmla="*/ 714003 h 1123950"/>
                  <a:gd name="connsiteX9" fmla="*/ 175840 w 590550"/>
                  <a:gd name="connsiteY9" fmla="*/ 713050 h 1123950"/>
                  <a:gd name="connsiteX10" fmla="*/ 109165 w 590550"/>
                  <a:gd name="connsiteY10" fmla="*/ 567318 h 1123950"/>
                  <a:gd name="connsiteX11" fmla="*/ 7248 w 590550"/>
                  <a:gd name="connsiteY11" fmla="*/ 23440 h 1123950"/>
                  <a:gd name="connsiteX12" fmla="*/ 19630 w 590550"/>
                  <a:gd name="connsiteY12" fmla="*/ 7248 h 1123950"/>
                  <a:gd name="connsiteX13" fmla="*/ 35823 w 590550"/>
                  <a:gd name="connsiteY13" fmla="*/ 19630 h 1123950"/>
                  <a:gd name="connsiteX14" fmla="*/ 136788 w 590550"/>
                  <a:gd name="connsiteY14" fmla="*/ 559698 h 1123950"/>
                  <a:gd name="connsiteX15" fmla="*/ 199653 w 590550"/>
                  <a:gd name="connsiteY15" fmla="*/ 695905 h 1123950"/>
                  <a:gd name="connsiteX16" fmla="*/ 281568 w 590550"/>
                  <a:gd name="connsiteY16" fmla="*/ 909265 h 1123950"/>
                  <a:gd name="connsiteX17" fmla="*/ 150123 w 590550"/>
                  <a:gd name="connsiteY17" fmla="*/ 1087383 h 1123950"/>
                  <a:gd name="connsiteX18" fmla="*/ 146313 w 590550"/>
                  <a:gd name="connsiteY18" fmla="*/ 1088335 h 1123950"/>
                  <a:gd name="connsiteX19" fmla="*/ 93925 w 590550"/>
                  <a:gd name="connsiteY19" fmla="*/ 1095003 h 1123950"/>
                  <a:gd name="connsiteX20" fmla="*/ 96783 w 590550"/>
                  <a:gd name="connsiteY20" fmla="*/ 1095003 h 1123950"/>
                  <a:gd name="connsiteX21" fmla="*/ 424443 w 590550"/>
                  <a:gd name="connsiteY21" fmla="*/ 1093098 h 1123950"/>
                  <a:gd name="connsiteX22" fmla="*/ 561603 w 590550"/>
                  <a:gd name="connsiteY22" fmla="*/ 974035 h 1123950"/>
                  <a:gd name="connsiteX23" fmla="*/ 511120 w 590550"/>
                  <a:gd name="connsiteY23" fmla="*/ 793060 h 1123950"/>
                  <a:gd name="connsiteX24" fmla="*/ 512073 w 590550"/>
                  <a:gd name="connsiteY24" fmla="*/ 485403 h 1123950"/>
                  <a:gd name="connsiteX25" fmla="*/ 529218 w 590550"/>
                  <a:gd name="connsiteY25" fmla="*/ 473973 h 1123950"/>
                  <a:gd name="connsiteX26" fmla="*/ 540648 w 590550"/>
                  <a:gd name="connsiteY26" fmla="*/ 491118 h 1123950"/>
                  <a:gd name="connsiteX27" fmla="*/ 535885 w 590550"/>
                  <a:gd name="connsiteY27" fmla="*/ 777820 h 1123950"/>
                  <a:gd name="connsiteX28" fmla="*/ 590178 w 590550"/>
                  <a:gd name="connsiteY28" fmla="*/ 974988 h 1123950"/>
                  <a:gd name="connsiteX29" fmla="*/ 426348 w 590550"/>
                  <a:gd name="connsiteY29" fmla="*/ 1121673 h 1123950"/>
                  <a:gd name="connsiteX30" fmla="*/ 424443 w 590550"/>
                  <a:gd name="connsiteY30" fmla="*/ 1121673 h 1123950"/>
                  <a:gd name="connsiteX31" fmla="*/ 97735 w 590550"/>
                  <a:gd name="connsiteY31" fmla="*/ 1124530 h 1123950"/>
                  <a:gd name="connsiteX32" fmla="*/ 145360 w 590550"/>
                  <a:gd name="connsiteY32" fmla="*/ 1075953 h 1123950"/>
                  <a:gd name="connsiteX33" fmla="*/ 145360 w 590550"/>
                  <a:gd name="connsiteY33" fmla="*/ 1075953 h 1123950"/>
                  <a:gd name="connsiteX34" fmla="*/ 145360 w 590550"/>
                  <a:gd name="connsiteY34" fmla="*/ 1075953 h 1123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590550" h="1123950">
                    <a:moveTo>
                      <a:pt x="97735" y="1124530"/>
                    </a:moveTo>
                    <a:cubicBezTo>
                      <a:pt x="60588" y="1123578"/>
                      <a:pt x="38680" y="1119768"/>
                      <a:pt x="34870" y="1102623"/>
                    </a:cubicBezTo>
                    <a:cubicBezTo>
                      <a:pt x="32013" y="1087383"/>
                      <a:pt x="48205" y="1076905"/>
                      <a:pt x="61540" y="1071190"/>
                    </a:cubicBezTo>
                    <a:lnTo>
                      <a:pt x="63445" y="1070238"/>
                    </a:lnTo>
                    <a:lnTo>
                      <a:pt x="141550" y="1060713"/>
                    </a:lnTo>
                    <a:cubicBezTo>
                      <a:pt x="259660" y="1013088"/>
                      <a:pt x="252993" y="914980"/>
                      <a:pt x="252993" y="911170"/>
                    </a:cubicBezTo>
                    <a:lnTo>
                      <a:pt x="252993" y="910218"/>
                    </a:lnTo>
                    <a:lnTo>
                      <a:pt x="252993" y="909265"/>
                    </a:lnTo>
                    <a:cubicBezTo>
                      <a:pt x="255850" y="814015"/>
                      <a:pt x="177745" y="714955"/>
                      <a:pt x="176793" y="714003"/>
                    </a:cubicBezTo>
                    <a:lnTo>
                      <a:pt x="175840" y="713050"/>
                    </a:lnTo>
                    <a:cubicBezTo>
                      <a:pt x="134883" y="654948"/>
                      <a:pt x="110118" y="571128"/>
                      <a:pt x="109165" y="567318"/>
                    </a:cubicBezTo>
                    <a:cubicBezTo>
                      <a:pt x="55825" y="361578"/>
                      <a:pt x="7248" y="27250"/>
                      <a:pt x="7248" y="23440"/>
                    </a:cubicBezTo>
                    <a:cubicBezTo>
                      <a:pt x="6295" y="15820"/>
                      <a:pt x="12010" y="8200"/>
                      <a:pt x="19630" y="7248"/>
                    </a:cubicBezTo>
                    <a:cubicBezTo>
                      <a:pt x="27250" y="6295"/>
                      <a:pt x="34870" y="12010"/>
                      <a:pt x="35823" y="19630"/>
                    </a:cubicBezTo>
                    <a:cubicBezTo>
                      <a:pt x="35823" y="23440"/>
                      <a:pt x="84400" y="355863"/>
                      <a:pt x="136788" y="559698"/>
                    </a:cubicBezTo>
                    <a:cubicBezTo>
                      <a:pt x="136788" y="559698"/>
                      <a:pt x="161553" y="641613"/>
                      <a:pt x="199653" y="695905"/>
                    </a:cubicBezTo>
                    <a:cubicBezTo>
                      <a:pt x="206320" y="704478"/>
                      <a:pt x="284425" y="805443"/>
                      <a:pt x="281568" y="909265"/>
                    </a:cubicBezTo>
                    <a:cubicBezTo>
                      <a:pt x="282520" y="921648"/>
                      <a:pt x="283473" y="1034995"/>
                      <a:pt x="150123" y="1087383"/>
                    </a:cubicBezTo>
                    <a:lnTo>
                      <a:pt x="146313" y="1088335"/>
                    </a:lnTo>
                    <a:lnTo>
                      <a:pt x="93925" y="1095003"/>
                    </a:lnTo>
                    <a:cubicBezTo>
                      <a:pt x="94878" y="1095003"/>
                      <a:pt x="95830" y="1095003"/>
                      <a:pt x="96783" y="1095003"/>
                    </a:cubicBezTo>
                    <a:lnTo>
                      <a:pt x="424443" y="1093098"/>
                    </a:lnTo>
                    <a:cubicBezTo>
                      <a:pt x="436825" y="1091193"/>
                      <a:pt x="561603" y="1073095"/>
                      <a:pt x="561603" y="974035"/>
                    </a:cubicBezTo>
                    <a:cubicBezTo>
                      <a:pt x="561603" y="972130"/>
                      <a:pt x="566365" y="880690"/>
                      <a:pt x="511120" y="793060"/>
                    </a:cubicBezTo>
                    <a:cubicBezTo>
                      <a:pt x="509215" y="789250"/>
                      <a:pt x="467305" y="709240"/>
                      <a:pt x="512073" y="485403"/>
                    </a:cubicBezTo>
                    <a:cubicBezTo>
                      <a:pt x="513978" y="477783"/>
                      <a:pt x="521598" y="473020"/>
                      <a:pt x="529218" y="473973"/>
                    </a:cubicBezTo>
                    <a:cubicBezTo>
                      <a:pt x="536838" y="475878"/>
                      <a:pt x="541600" y="483498"/>
                      <a:pt x="540648" y="491118"/>
                    </a:cubicBezTo>
                    <a:cubicBezTo>
                      <a:pt x="499690" y="694953"/>
                      <a:pt x="533028" y="773058"/>
                      <a:pt x="535885" y="777820"/>
                    </a:cubicBezTo>
                    <a:cubicBezTo>
                      <a:pt x="595893" y="874023"/>
                      <a:pt x="590178" y="970225"/>
                      <a:pt x="590178" y="974988"/>
                    </a:cubicBezTo>
                    <a:cubicBezTo>
                      <a:pt x="590178" y="1075953"/>
                      <a:pt x="483498" y="1115005"/>
                      <a:pt x="426348" y="1121673"/>
                    </a:cubicBezTo>
                    <a:lnTo>
                      <a:pt x="424443" y="1121673"/>
                    </a:lnTo>
                    <a:lnTo>
                      <a:pt x="97735" y="1124530"/>
                    </a:lnTo>
                    <a:close/>
                    <a:moveTo>
                      <a:pt x="145360" y="1075953"/>
                    </a:moveTo>
                    <a:lnTo>
                      <a:pt x="145360" y="1075953"/>
                    </a:lnTo>
                    <a:lnTo>
                      <a:pt x="145360" y="1075953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40E74701-694D-4D57-9630-134E80D2BEA6}"/>
                  </a:ext>
                </a:extLst>
              </p:cNvPr>
              <p:cNvSpPr/>
              <p:nvPr/>
            </p:nvSpPr>
            <p:spPr>
              <a:xfrm>
                <a:off x="6435078" y="3090825"/>
                <a:ext cx="304800" cy="419100"/>
              </a:xfrm>
              <a:custGeom>
                <a:avLst/>
                <a:gdLst>
                  <a:gd name="connsiteX0" fmla="*/ 294334 w 304800"/>
                  <a:gd name="connsiteY0" fmla="*/ 11467 h 419100"/>
                  <a:gd name="connsiteX1" fmla="*/ 260997 w 304800"/>
                  <a:gd name="connsiteY1" fmla="*/ 16230 h 419100"/>
                  <a:gd name="connsiteX2" fmla="*/ 78117 w 304800"/>
                  <a:gd name="connsiteY2" fmla="*/ 190537 h 419100"/>
                  <a:gd name="connsiteX3" fmla="*/ 63829 w 304800"/>
                  <a:gd name="connsiteY3" fmla="*/ 236257 h 419100"/>
                  <a:gd name="connsiteX4" fmla="*/ 59067 w 304800"/>
                  <a:gd name="connsiteY4" fmla="*/ 296265 h 419100"/>
                  <a:gd name="connsiteX5" fmla="*/ 16204 w 304800"/>
                  <a:gd name="connsiteY5" fmla="*/ 345795 h 419100"/>
                  <a:gd name="connsiteX6" fmla="*/ 14299 w 304800"/>
                  <a:gd name="connsiteY6" fmla="*/ 396277 h 419100"/>
                  <a:gd name="connsiteX7" fmla="*/ 30492 w 304800"/>
                  <a:gd name="connsiteY7" fmla="*/ 415327 h 419100"/>
                  <a:gd name="connsiteX8" fmla="*/ 75259 w 304800"/>
                  <a:gd name="connsiteY8" fmla="*/ 380085 h 419100"/>
                  <a:gd name="connsiteX9" fmla="*/ 297192 w 304800"/>
                  <a:gd name="connsiteY9" fmla="*/ 52425 h 419100"/>
                  <a:gd name="connsiteX10" fmla="*/ 294334 w 304800"/>
                  <a:gd name="connsiteY10" fmla="*/ 11467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04800" h="419100">
                    <a:moveTo>
                      <a:pt x="294334" y="11467"/>
                    </a:moveTo>
                    <a:cubicBezTo>
                      <a:pt x="294334" y="11467"/>
                      <a:pt x="280047" y="-915"/>
                      <a:pt x="260997" y="16230"/>
                    </a:cubicBezTo>
                    <a:lnTo>
                      <a:pt x="78117" y="190537"/>
                    </a:lnTo>
                    <a:cubicBezTo>
                      <a:pt x="78117" y="190537"/>
                      <a:pt x="60972" y="201967"/>
                      <a:pt x="63829" y="236257"/>
                    </a:cubicBezTo>
                    <a:cubicBezTo>
                      <a:pt x="63829" y="236257"/>
                      <a:pt x="80974" y="269595"/>
                      <a:pt x="59067" y="296265"/>
                    </a:cubicBezTo>
                    <a:lnTo>
                      <a:pt x="16204" y="345795"/>
                    </a:lnTo>
                    <a:cubicBezTo>
                      <a:pt x="16204" y="345795"/>
                      <a:pt x="-2846" y="371512"/>
                      <a:pt x="14299" y="396277"/>
                    </a:cubicBezTo>
                    <a:lnTo>
                      <a:pt x="30492" y="415327"/>
                    </a:lnTo>
                    <a:cubicBezTo>
                      <a:pt x="30492" y="415327"/>
                      <a:pt x="42874" y="431520"/>
                      <a:pt x="75259" y="380085"/>
                    </a:cubicBezTo>
                    <a:lnTo>
                      <a:pt x="297192" y="52425"/>
                    </a:lnTo>
                    <a:cubicBezTo>
                      <a:pt x="297192" y="52425"/>
                      <a:pt x="321004" y="28612"/>
                      <a:pt x="294334" y="11467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15AD60F-48FB-4084-A5E8-EBB58D9F62E5}"/>
                </a:ext>
              </a:extLst>
            </p:cNvPr>
            <p:cNvGrpSpPr/>
            <p:nvPr/>
          </p:nvGrpSpPr>
          <p:grpSpPr>
            <a:xfrm>
              <a:off x="6361478" y="60131"/>
              <a:ext cx="1825395" cy="1156144"/>
              <a:chOff x="2748418" y="2030329"/>
              <a:chExt cx="1991394" cy="1261282"/>
            </a:xfrm>
            <a:solidFill>
              <a:schemeClr val="bg1"/>
            </a:solidFill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C602ACD-5A88-4DE2-A49A-78BC4130CD5F}"/>
                  </a:ext>
                </a:extLst>
              </p:cNvPr>
              <p:cNvSpPr/>
              <p:nvPr/>
            </p:nvSpPr>
            <p:spPr>
              <a:xfrm rot="17655301">
                <a:off x="3366916" y="2316510"/>
                <a:ext cx="98426" cy="259678"/>
              </a:xfrm>
              <a:custGeom>
                <a:avLst/>
                <a:gdLst>
                  <a:gd name="connsiteX0" fmla="*/ 445294 w 447675"/>
                  <a:gd name="connsiteY0" fmla="*/ 999649 h 1181100"/>
                  <a:gd name="connsiteX1" fmla="*/ 445294 w 447675"/>
                  <a:gd name="connsiteY1" fmla="*/ 999649 h 1181100"/>
                  <a:gd name="connsiteX2" fmla="*/ 445294 w 447675"/>
                  <a:gd name="connsiteY2" fmla="*/ 999649 h 1181100"/>
                  <a:gd name="connsiteX3" fmla="*/ 439579 w 447675"/>
                  <a:gd name="connsiteY3" fmla="*/ 7144 h 1181100"/>
                  <a:gd name="connsiteX4" fmla="*/ 386239 w 447675"/>
                  <a:gd name="connsiteY4" fmla="*/ 7144 h 1181100"/>
                  <a:gd name="connsiteX5" fmla="*/ 390049 w 447675"/>
                  <a:gd name="connsiteY5" fmla="*/ 881539 h 1181100"/>
                  <a:gd name="connsiteX6" fmla="*/ 229076 w 447675"/>
                  <a:gd name="connsiteY6" fmla="*/ 820579 h 1181100"/>
                  <a:gd name="connsiteX7" fmla="*/ 7144 w 447675"/>
                  <a:gd name="connsiteY7" fmla="*/ 1008221 h 1181100"/>
                  <a:gd name="connsiteX8" fmla="*/ 230029 w 447675"/>
                  <a:gd name="connsiteY8" fmla="*/ 1174909 h 1181100"/>
                  <a:gd name="connsiteX9" fmla="*/ 443389 w 447675"/>
                  <a:gd name="connsiteY9" fmla="*/ 997744 h 1181100"/>
                  <a:gd name="connsiteX10" fmla="*/ 445294 w 447675"/>
                  <a:gd name="connsiteY10" fmla="*/ 997744 h 1181100"/>
                  <a:gd name="connsiteX11" fmla="*/ 445294 w 447675"/>
                  <a:gd name="connsiteY11" fmla="*/ 999649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47675" h="1181100">
                    <a:moveTo>
                      <a:pt x="445294" y="999649"/>
                    </a:moveTo>
                    <a:cubicBezTo>
                      <a:pt x="445294" y="998696"/>
                      <a:pt x="445294" y="998696"/>
                      <a:pt x="445294" y="999649"/>
                    </a:cubicBezTo>
                    <a:cubicBezTo>
                      <a:pt x="445294" y="998696"/>
                      <a:pt x="445294" y="998696"/>
                      <a:pt x="445294" y="999649"/>
                    </a:cubicBezTo>
                    <a:lnTo>
                      <a:pt x="439579" y="7144"/>
                    </a:lnTo>
                    <a:lnTo>
                      <a:pt x="386239" y="7144"/>
                    </a:lnTo>
                    <a:lnTo>
                      <a:pt x="390049" y="881539"/>
                    </a:lnTo>
                    <a:cubicBezTo>
                      <a:pt x="350996" y="844391"/>
                      <a:pt x="293846" y="820579"/>
                      <a:pt x="229076" y="820579"/>
                    </a:cubicBezTo>
                    <a:cubicBezTo>
                      <a:pt x="111919" y="821531"/>
                      <a:pt x="7144" y="910114"/>
                      <a:pt x="7144" y="1008221"/>
                    </a:cubicBezTo>
                    <a:cubicBezTo>
                      <a:pt x="7144" y="1106329"/>
                      <a:pt x="111919" y="1174909"/>
                      <a:pt x="230029" y="1174909"/>
                    </a:cubicBezTo>
                    <a:cubicBezTo>
                      <a:pt x="347186" y="1174909"/>
                      <a:pt x="441484" y="1102519"/>
                      <a:pt x="443389" y="997744"/>
                    </a:cubicBezTo>
                    <a:lnTo>
                      <a:pt x="445294" y="997744"/>
                    </a:lnTo>
                    <a:lnTo>
                      <a:pt x="445294" y="99964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16D39221-5895-4137-9EFE-11CA3A0376EC}"/>
                  </a:ext>
                </a:extLst>
              </p:cNvPr>
              <p:cNvSpPr/>
              <p:nvPr/>
            </p:nvSpPr>
            <p:spPr>
              <a:xfrm rot="1966097">
                <a:off x="2880936" y="2553915"/>
                <a:ext cx="96479" cy="254540"/>
              </a:xfrm>
              <a:custGeom>
                <a:avLst/>
                <a:gdLst>
                  <a:gd name="connsiteX0" fmla="*/ 444341 w 447675"/>
                  <a:gd name="connsiteY0" fmla="*/ 999649 h 1181100"/>
                  <a:gd name="connsiteX1" fmla="*/ 444341 w 447675"/>
                  <a:gd name="connsiteY1" fmla="*/ 999649 h 1181100"/>
                  <a:gd name="connsiteX2" fmla="*/ 444341 w 447675"/>
                  <a:gd name="connsiteY2" fmla="*/ 999649 h 1181100"/>
                  <a:gd name="connsiteX3" fmla="*/ 440531 w 447675"/>
                  <a:gd name="connsiteY3" fmla="*/ 7144 h 1181100"/>
                  <a:gd name="connsiteX4" fmla="*/ 387191 w 447675"/>
                  <a:gd name="connsiteY4" fmla="*/ 7144 h 1181100"/>
                  <a:gd name="connsiteX5" fmla="*/ 391001 w 447675"/>
                  <a:gd name="connsiteY5" fmla="*/ 881539 h 1181100"/>
                  <a:gd name="connsiteX6" fmla="*/ 230029 w 447675"/>
                  <a:gd name="connsiteY6" fmla="*/ 820579 h 1181100"/>
                  <a:gd name="connsiteX7" fmla="*/ 7144 w 447675"/>
                  <a:gd name="connsiteY7" fmla="*/ 1008221 h 1181100"/>
                  <a:gd name="connsiteX8" fmla="*/ 230029 w 447675"/>
                  <a:gd name="connsiteY8" fmla="*/ 1174909 h 1181100"/>
                  <a:gd name="connsiteX9" fmla="*/ 443389 w 447675"/>
                  <a:gd name="connsiteY9" fmla="*/ 997744 h 1181100"/>
                  <a:gd name="connsiteX10" fmla="*/ 443389 w 447675"/>
                  <a:gd name="connsiteY10" fmla="*/ 997744 h 1181100"/>
                  <a:gd name="connsiteX11" fmla="*/ 443389 w 447675"/>
                  <a:gd name="connsiteY11" fmla="*/ 999649 h 1181100"/>
                  <a:gd name="connsiteX12" fmla="*/ 230981 w 447675"/>
                  <a:gd name="connsiteY12" fmla="*/ 1119664 h 1181100"/>
                  <a:gd name="connsiteX13" fmla="*/ 65246 w 447675"/>
                  <a:gd name="connsiteY13" fmla="*/ 1008221 h 1181100"/>
                  <a:gd name="connsiteX14" fmla="*/ 230981 w 447675"/>
                  <a:gd name="connsiteY14" fmla="*/ 877729 h 1181100"/>
                  <a:gd name="connsiteX15" fmla="*/ 387191 w 447675"/>
                  <a:gd name="connsiteY15" fmla="*/ 998696 h 1181100"/>
                  <a:gd name="connsiteX16" fmla="*/ 230981 w 447675"/>
                  <a:gd name="connsiteY16" fmla="*/ 1119664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47675" h="1181100">
                    <a:moveTo>
                      <a:pt x="444341" y="999649"/>
                    </a:moveTo>
                    <a:cubicBezTo>
                      <a:pt x="444341" y="998696"/>
                      <a:pt x="444341" y="998696"/>
                      <a:pt x="444341" y="999649"/>
                    </a:cubicBezTo>
                    <a:cubicBezTo>
                      <a:pt x="444341" y="998696"/>
                      <a:pt x="444341" y="998696"/>
                      <a:pt x="444341" y="999649"/>
                    </a:cubicBezTo>
                    <a:lnTo>
                      <a:pt x="440531" y="7144"/>
                    </a:lnTo>
                    <a:lnTo>
                      <a:pt x="387191" y="7144"/>
                    </a:lnTo>
                    <a:lnTo>
                      <a:pt x="391001" y="881539"/>
                    </a:lnTo>
                    <a:cubicBezTo>
                      <a:pt x="351949" y="844391"/>
                      <a:pt x="294799" y="820579"/>
                      <a:pt x="230029" y="820579"/>
                    </a:cubicBezTo>
                    <a:cubicBezTo>
                      <a:pt x="111918" y="820579"/>
                      <a:pt x="7144" y="910114"/>
                      <a:pt x="7144" y="1008221"/>
                    </a:cubicBezTo>
                    <a:cubicBezTo>
                      <a:pt x="7144" y="1106329"/>
                      <a:pt x="111918" y="1174909"/>
                      <a:pt x="230029" y="1174909"/>
                    </a:cubicBezTo>
                    <a:cubicBezTo>
                      <a:pt x="347186" y="1174909"/>
                      <a:pt x="441484" y="1102519"/>
                      <a:pt x="443389" y="997744"/>
                    </a:cubicBezTo>
                    <a:lnTo>
                      <a:pt x="443389" y="997744"/>
                    </a:lnTo>
                    <a:lnTo>
                      <a:pt x="443389" y="999649"/>
                    </a:lnTo>
                    <a:close/>
                    <a:moveTo>
                      <a:pt x="230981" y="1119664"/>
                    </a:moveTo>
                    <a:cubicBezTo>
                      <a:pt x="145256" y="1119664"/>
                      <a:pt x="65246" y="1074896"/>
                      <a:pt x="65246" y="1008221"/>
                    </a:cubicBezTo>
                    <a:cubicBezTo>
                      <a:pt x="65246" y="941546"/>
                      <a:pt x="145256" y="877729"/>
                      <a:pt x="230981" y="877729"/>
                    </a:cubicBezTo>
                    <a:cubicBezTo>
                      <a:pt x="316706" y="877729"/>
                      <a:pt x="387191" y="932021"/>
                      <a:pt x="387191" y="998696"/>
                    </a:cubicBezTo>
                    <a:cubicBezTo>
                      <a:pt x="387191" y="1065371"/>
                      <a:pt x="316706" y="1119664"/>
                      <a:pt x="230981" y="11196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B8249FCB-6BC1-498F-98EF-510CA8DD736C}"/>
                  </a:ext>
                </a:extLst>
              </p:cNvPr>
              <p:cNvSpPr/>
              <p:nvPr/>
            </p:nvSpPr>
            <p:spPr>
              <a:xfrm rot="19504256">
                <a:off x="3866146" y="2072523"/>
                <a:ext cx="132590" cy="210785"/>
              </a:xfrm>
              <a:custGeom>
                <a:avLst/>
                <a:gdLst>
                  <a:gd name="connsiteX0" fmla="*/ 629126 w 742950"/>
                  <a:gd name="connsiteY0" fmla="*/ 297656 h 1181100"/>
                  <a:gd name="connsiteX1" fmla="*/ 437674 w 742950"/>
                  <a:gd name="connsiteY1" fmla="*/ 9049 h 1181100"/>
                  <a:gd name="connsiteX2" fmla="*/ 437674 w 742950"/>
                  <a:gd name="connsiteY2" fmla="*/ 7144 h 1181100"/>
                  <a:gd name="connsiteX3" fmla="*/ 387191 w 742950"/>
                  <a:gd name="connsiteY3" fmla="*/ 7144 h 1181100"/>
                  <a:gd name="connsiteX4" fmla="*/ 391001 w 742950"/>
                  <a:gd name="connsiteY4" fmla="*/ 881539 h 1181100"/>
                  <a:gd name="connsiteX5" fmla="*/ 230029 w 742950"/>
                  <a:gd name="connsiteY5" fmla="*/ 820579 h 1181100"/>
                  <a:gd name="connsiteX6" fmla="*/ 7144 w 742950"/>
                  <a:gd name="connsiteY6" fmla="*/ 1008221 h 1181100"/>
                  <a:gd name="connsiteX7" fmla="*/ 230029 w 742950"/>
                  <a:gd name="connsiteY7" fmla="*/ 1174909 h 1181100"/>
                  <a:gd name="connsiteX8" fmla="*/ 443389 w 742950"/>
                  <a:gd name="connsiteY8" fmla="*/ 997744 h 1181100"/>
                  <a:gd name="connsiteX9" fmla="*/ 446246 w 742950"/>
                  <a:gd name="connsiteY9" fmla="*/ 997744 h 1181100"/>
                  <a:gd name="connsiteX10" fmla="*/ 446246 w 742950"/>
                  <a:gd name="connsiteY10" fmla="*/ 999649 h 1181100"/>
                  <a:gd name="connsiteX11" fmla="*/ 446246 w 742950"/>
                  <a:gd name="connsiteY11" fmla="*/ 999649 h 1181100"/>
                  <a:gd name="connsiteX12" fmla="*/ 446246 w 742950"/>
                  <a:gd name="connsiteY12" fmla="*/ 999649 h 1181100"/>
                  <a:gd name="connsiteX13" fmla="*/ 441484 w 742950"/>
                  <a:gd name="connsiteY13" fmla="*/ 201454 h 1181100"/>
                  <a:gd name="connsiteX14" fmla="*/ 604361 w 742950"/>
                  <a:gd name="connsiteY14" fmla="*/ 351949 h 1181100"/>
                  <a:gd name="connsiteX15" fmla="*/ 643414 w 742950"/>
                  <a:gd name="connsiteY15" fmla="*/ 626269 h 1181100"/>
                  <a:gd name="connsiteX16" fmla="*/ 629126 w 742950"/>
                  <a:gd name="connsiteY16" fmla="*/ 297656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42950" h="1181100">
                    <a:moveTo>
                      <a:pt x="629126" y="297656"/>
                    </a:moveTo>
                    <a:cubicBezTo>
                      <a:pt x="460534" y="185261"/>
                      <a:pt x="437674" y="10001"/>
                      <a:pt x="437674" y="9049"/>
                    </a:cubicBezTo>
                    <a:lnTo>
                      <a:pt x="437674" y="7144"/>
                    </a:lnTo>
                    <a:lnTo>
                      <a:pt x="387191" y="7144"/>
                    </a:lnTo>
                    <a:lnTo>
                      <a:pt x="391001" y="881539"/>
                    </a:lnTo>
                    <a:cubicBezTo>
                      <a:pt x="351949" y="844391"/>
                      <a:pt x="294799" y="820579"/>
                      <a:pt x="230029" y="820579"/>
                    </a:cubicBezTo>
                    <a:cubicBezTo>
                      <a:pt x="111919" y="820579"/>
                      <a:pt x="7144" y="910114"/>
                      <a:pt x="7144" y="1008221"/>
                    </a:cubicBezTo>
                    <a:cubicBezTo>
                      <a:pt x="7144" y="1106329"/>
                      <a:pt x="111919" y="1174909"/>
                      <a:pt x="230029" y="1174909"/>
                    </a:cubicBezTo>
                    <a:cubicBezTo>
                      <a:pt x="347186" y="1174909"/>
                      <a:pt x="441484" y="1102519"/>
                      <a:pt x="443389" y="997744"/>
                    </a:cubicBezTo>
                    <a:lnTo>
                      <a:pt x="446246" y="997744"/>
                    </a:lnTo>
                    <a:lnTo>
                      <a:pt x="446246" y="999649"/>
                    </a:lnTo>
                    <a:cubicBezTo>
                      <a:pt x="446246" y="999649"/>
                      <a:pt x="446246" y="999649"/>
                      <a:pt x="446246" y="999649"/>
                    </a:cubicBezTo>
                    <a:cubicBezTo>
                      <a:pt x="446246" y="999649"/>
                      <a:pt x="446246" y="999649"/>
                      <a:pt x="446246" y="999649"/>
                    </a:cubicBezTo>
                    <a:lnTo>
                      <a:pt x="441484" y="201454"/>
                    </a:lnTo>
                    <a:cubicBezTo>
                      <a:pt x="469106" y="244316"/>
                      <a:pt x="516731" y="286226"/>
                      <a:pt x="604361" y="351949"/>
                    </a:cubicBezTo>
                    <a:cubicBezTo>
                      <a:pt x="777716" y="481489"/>
                      <a:pt x="643414" y="626269"/>
                      <a:pt x="643414" y="626269"/>
                    </a:cubicBezTo>
                    <a:cubicBezTo>
                      <a:pt x="753904" y="571976"/>
                      <a:pt x="791051" y="406241"/>
                      <a:pt x="629126" y="2976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C60F40A-9A8A-4CCE-9756-990E0E01905E}"/>
                  </a:ext>
                </a:extLst>
              </p:cNvPr>
              <p:cNvSpPr/>
              <p:nvPr/>
            </p:nvSpPr>
            <p:spPr>
              <a:xfrm>
                <a:off x="3192044" y="3031933"/>
                <a:ext cx="163345" cy="259678"/>
              </a:xfrm>
              <a:custGeom>
                <a:avLst/>
                <a:gdLst>
                  <a:gd name="connsiteX0" fmla="*/ 694849 w 742950"/>
                  <a:gd name="connsiteY0" fmla="*/ 597694 h 1181100"/>
                  <a:gd name="connsiteX1" fmla="*/ 631031 w 742950"/>
                  <a:gd name="connsiteY1" fmla="*/ 297656 h 1181100"/>
                  <a:gd name="connsiteX2" fmla="*/ 442436 w 742950"/>
                  <a:gd name="connsiteY2" fmla="*/ 9049 h 1181100"/>
                  <a:gd name="connsiteX3" fmla="*/ 442436 w 742950"/>
                  <a:gd name="connsiteY3" fmla="*/ 7144 h 1181100"/>
                  <a:gd name="connsiteX4" fmla="*/ 387191 w 742950"/>
                  <a:gd name="connsiteY4" fmla="*/ 7144 h 1181100"/>
                  <a:gd name="connsiteX5" fmla="*/ 391001 w 742950"/>
                  <a:gd name="connsiteY5" fmla="*/ 881539 h 1181100"/>
                  <a:gd name="connsiteX6" fmla="*/ 230029 w 742950"/>
                  <a:gd name="connsiteY6" fmla="*/ 820579 h 1181100"/>
                  <a:gd name="connsiteX7" fmla="*/ 7144 w 742950"/>
                  <a:gd name="connsiteY7" fmla="*/ 1008221 h 1181100"/>
                  <a:gd name="connsiteX8" fmla="*/ 230029 w 742950"/>
                  <a:gd name="connsiteY8" fmla="*/ 1174909 h 1181100"/>
                  <a:gd name="connsiteX9" fmla="*/ 443389 w 742950"/>
                  <a:gd name="connsiteY9" fmla="*/ 997744 h 1181100"/>
                  <a:gd name="connsiteX10" fmla="*/ 442436 w 742950"/>
                  <a:gd name="connsiteY10" fmla="*/ 997744 h 1181100"/>
                  <a:gd name="connsiteX11" fmla="*/ 442436 w 742950"/>
                  <a:gd name="connsiteY11" fmla="*/ 999649 h 1181100"/>
                  <a:gd name="connsiteX12" fmla="*/ 442436 w 742950"/>
                  <a:gd name="connsiteY12" fmla="*/ 999649 h 1181100"/>
                  <a:gd name="connsiteX13" fmla="*/ 442436 w 742950"/>
                  <a:gd name="connsiteY13" fmla="*/ 999649 h 1181100"/>
                  <a:gd name="connsiteX14" fmla="*/ 442436 w 742950"/>
                  <a:gd name="connsiteY14" fmla="*/ 673894 h 1181100"/>
                  <a:gd name="connsiteX15" fmla="*/ 604361 w 742950"/>
                  <a:gd name="connsiteY15" fmla="*/ 821531 h 1181100"/>
                  <a:gd name="connsiteX16" fmla="*/ 644367 w 742950"/>
                  <a:gd name="connsiteY16" fmla="*/ 1095851 h 1181100"/>
                  <a:gd name="connsiteX17" fmla="*/ 694849 w 742950"/>
                  <a:gd name="connsiteY17" fmla="*/ 832961 h 1181100"/>
                  <a:gd name="connsiteX18" fmla="*/ 694849 w 742950"/>
                  <a:gd name="connsiteY18" fmla="*/ 597694 h 1181100"/>
                  <a:gd name="connsiteX19" fmla="*/ 604361 w 742950"/>
                  <a:gd name="connsiteY19" fmla="*/ 350996 h 1181100"/>
                  <a:gd name="connsiteX20" fmla="*/ 680561 w 742950"/>
                  <a:gd name="connsiteY20" fmla="*/ 583406 h 1181100"/>
                  <a:gd name="connsiteX21" fmla="*/ 630079 w 742950"/>
                  <a:gd name="connsiteY21" fmla="*/ 532924 h 1181100"/>
                  <a:gd name="connsiteX22" fmla="*/ 441484 w 742950"/>
                  <a:gd name="connsiteY22" fmla="*/ 269081 h 1181100"/>
                  <a:gd name="connsiteX23" fmla="*/ 441484 w 742950"/>
                  <a:gd name="connsiteY23" fmla="*/ 201454 h 1181100"/>
                  <a:gd name="connsiteX24" fmla="*/ 604361 w 742950"/>
                  <a:gd name="connsiteY24" fmla="*/ 350996 h 1181100"/>
                  <a:gd name="connsiteX25" fmla="*/ 681514 w 742950"/>
                  <a:gd name="connsiteY25" fmla="*/ 817721 h 1181100"/>
                  <a:gd name="connsiteX26" fmla="*/ 631031 w 742950"/>
                  <a:gd name="connsiteY26" fmla="*/ 767239 h 1181100"/>
                  <a:gd name="connsiteX27" fmla="*/ 443389 w 742950"/>
                  <a:gd name="connsiteY27" fmla="*/ 507206 h 1181100"/>
                  <a:gd name="connsiteX28" fmla="*/ 443389 w 742950"/>
                  <a:gd name="connsiteY28" fmla="*/ 435769 h 1181100"/>
                  <a:gd name="connsiteX29" fmla="*/ 606267 w 742950"/>
                  <a:gd name="connsiteY29" fmla="*/ 585311 h 1181100"/>
                  <a:gd name="connsiteX30" fmla="*/ 681514 w 742950"/>
                  <a:gd name="connsiteY30" fmla="*/ 817721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742950" h="1181100">
                    <a:moveTo>
                      <a:pt x="694849" y="597694"/>
                    </a:moveTo>
                    <a:cubicBezTo>
                      <a:pt x="768192" y="530066"/>
                      <a:pt x="771049" y="391001"/>
                      <a:pt x="631031" y="297656"/>
                    </a:cubicBezTo>
                    <a:cubicBezTo>
                      <a:pt x="463391" y="185261"/>
                      <a:pt x="442436" y="10001"/>
                      <a:pt x="442436" y="9049"/>
                    </a:cubicBezTo>
                    <a:lnTo>
                      <a:pt x="442436" y="7144"/>
                    </a:lnTo>
                    <a:lnTo>
                      <a:pt x="387191" y="7144"/>
                    </a:lnTo>
                    <a:lnTo>
                      <a:pt x="391001" y="881539"/>
                    </a:lnTo>
                    <a:cubicBezTo>
                      <a:pt x="351949" y="844391"/>
                      <a:pt x="294799" y="820579"/>
                      <a:pt x="230029" y="820579"/>
                    </a:cubicBezTo>
                    <a:cubicBezTo>
                      <a:pt x="111919" y="820579"/>
                      <a:pt x="7144" y="910114"/>
                      <a:pt x="7144" y="1008221"/>
                    </a:cubicBezTo>
                    <a:cubicBezTo>
                      <a:pt x="7144" y="1106329"/>
                      <a:pt x="111919" y="1174909"/>
                      <a:pt x="230029" y="1174909"/>
                    </a:cubicBezTo>
                    <a:cubicBezTo>
                      <a:pt x="347186" y="1174909"/>
                      <a:pt x="441484" y="1102519"/>
                      <a:pt x="443389" y="997744"/>
                    </a:cubicBezTo>
                    <a:lnTo>
                      <a:pt x="442436" y="997744"/>
                    </a:lnTo>
                    <a:lnTo>
                      <a:pt x="442436" y="999649"/>
                    </a:lnTo>
                    <a:cubicBezTo>
                      <a:pt x="442436" y="999649"/>
                      <a:pt x="442436" y="999649"/>
                      <a:pt x="442436" y="999649"/>
                    </a:cubicBezTo>
                    <a:cubicBezTo>
                      <a:pt x="442436" y="999649"/>
                      <a:pt x="442436" y="999649"/>
                      <a:pt x="442436" y="999649"/>
                    </a:cubicBezTo>
                    <a:lnTo>
                      <a:pt x="442436" y="673894"/>
                    </a:lnTo>
                    <a:cubicBezTo>
                      <a:pt x="470059" y="716756"/>
                      <a:pt x="518636" y="757714"/>
                      <a:pt x="604361" y="821531"/>
                    </a:cubicBezTo>
                    <a:cubicBezTo>
                      <a:pt x="777717" y="951071"/>
                      <a:pt x="644367" y="1095851"/>
                      <a:pt x="644367" y="1095851"/>
                    </a:cubicBezTo>
                    <a:cubicBezTo>
                      <a:pt x="736759" y="1051084"/>
                      <a:pt x="781526" y="933926"/>
                      <a:pt x="694849" y="832961"/>
                    </a:cubicBezTo>
                    <a:cubicBezTo>
                      <a:pt x="754856" y="777716"/>
                      <a:pt x="767239" y="681514"/>
                      <a:pt x="694849" y="597694"/>
                    </a:cubicBezTo>
                    <a:close/>
                    <a:moveTo>
                      <a:pt x="604361" y="350996"/>
                    </a:moveTo>
                    <a:cubicBezTo>
                      <a:pt x="718661" y="435769"/>
                      <a:pt x="704374" y="532924"/>
                      <a:pt x="680561" y="583406"/>
                    </a:cubicBezTo>
                    <a:cubicBezTo>
                      <a:pt x="666274" y="569119"/>
                      <a:pt x="649129" y="546259"/>
                      <a:pt x="630079" y="532924"/>
                    </a:cubicBezTo>
                    <a:cubicBezTo>
                      <a:pt x="479584" y="431959"/>
                      <a:pt x="446246" y="297656"/>
                      <a:pt x="441484" y="269081"/>
                    </a:cubicBezTo>
                    <a:lnTo>
                      <a:pt x="441484" y="201454"/>
                    </a:lnTo>
                    <a:cubicBezTo>
                      <a:pt x="468154" y="243364"/>
                      <a:pt x="516731" y="285274"/>
                      <a:pt x="604361" y="350996"/>
                    </a:cubicBezTo>
                    <a:close/>
                    <a:moveTo>
                      <a:pt x="681514" y="817721"/>
                    </a:moveTo>
                    <a:cubicBezTo>
                      <a:pt x="667226" y="803434"/>
                      <a:pt x="650081" y="780574"/>
                      <a:pt x="631031" y="767239"/>
                    </a:cubicBezTo>
                    <a:cubicBezTo>
                      <a:pt x="487204" y="671036"/>
                      <a:pt x="450056" y="545306"/>
                      <a:pt x="443389" y="507206"/>
                    </a:cubicBezTo>
                    <a:lnTo>
                      <a:pt x="443389" y="435769"/>
                    </a:lnTo>
                    <a:cubicBezTo>
                      <a:pt x="471011" y="478631"/>
                      <a:pt x="519589" y="519589"/>
                      <a:pt x="606267" y="585311"/>
                    </a:cubicBezTo>
                    <a:cubicBezTo>
                      <a:pt x="718661" y="671036"/>
                      <a:pt x="704374" y="767239"/>
                      <a:pt x="681514" y="8177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16E5F8C4-F7EF-462E-BA8F-EBF79FCA8249}"/>
                  </a:ext>
                </a:extLst>
              </p:cNvPr>
              <p:cNvSpPr/>
              <p:nvPr/>
            </p:nvSpPr>
            <p:spPr>
              <a:xfrm rot="20494739">
                <a:off x="3941365" y="2547929"/>
                <a:ext cx="163345" cy="259678"/>
              </a:xfrm>
              <a:custGeom>
                <a:avLst/>
                <a:gdLst>
                  <a:gd name="connsiteX0" fmla="*/ 631031 w 742950"/>
                  <a:gd name="connsiteY0" fmla="*/ 297656 h 1181100"/>
                  <a:gd name="connsiteX1" fmla="*/ 442436 w 742950"/>
                  <a:gd name="connsiteY1" fmla="*/ 9049 h 1181100"/>
                  <a:gd name="connsiteX2" fmla="*/ 442436 w 742950"/>
                  <a:gd name="connsiteY2" fmla="*/ 7144 h 1181100"/>
                  <a:gd name="connsiteX3" fmla="*/ 387191 w 742950"/>
                  <a:gd name="connsiteY3" fmla="*/ 7144 h 1181100"/>
                  <a:gd name="connsiteX4" fmla="*/ 391001 w 742950"/>
                  <a:gd name="connsiteY4" fmla="*/ 881539 h 1181100"/>
                  <a:gd name="connsiteX5" fmla="*/ 230029 w 742950"/>
                  <a:gd name="connsiteY5" fmla="*/ 820579 h 1181100"/>
                  <a:gd name="connsiteX6" fmla="*/ 7144 w 742950"/>
                  <a:gd name="connsiteY6" fmla="*/ 1008221 h 1181100"/>
                  <a:gd name="connsiteX7" fmla="*/ 230029 w 742950"/>
                  <a:gd name="connsiteY7" fmla="*/ 1174909 h 1181100"/>
                  <a:gd name="connsiteX8" fmla="*/ 443389 w 742950"/>
                  <a:gd name="connsiteY8" fmla="*/ 997744 h 1181100"/>
                  <a:gd name="connsiteX9" fmla="*/ 442436 w 742950"/>
                  <a:gd name="connsiteY9" fmla="*/ 997744 h 1181100"/>
                  <a:gd name="connsiteX10" fmla="*/ 442436 w 742950"/>
                  <a:gd name="connsiteY10" fmla="*/ 999649 h 1181100"/>
                  <a:gd name="connsiteX11" fmla="*/ 442436 w 742950"/>
                  <a:gd name="connsiteY11" fmla="*/ 999649 h 1181100"/>
                  <a:gd name="connsiteX12" fmla="*/ 442436 w 742950"/>
                  <a:gd name="connsiteY12" fmla="*/ 999649 h 1181100"/>
                  <a:gd name="connsiteX13" fmla="*/ 441484 w 742950"/>
                  <a:gd name="connsiteY13" fmla="*/ 437674 h 1181100"/>
                  <a:gd name="connsiteX14" fmla="*/ 604361 w 742950"/>
                  <a:gd name="connsiteY14" fmla="*/ 587216 h 1181100"/>
                  <a:gd name="connsiteX15" fmla="*/ 644366 w 742950"/>
                  <a:gd name="connsiteY15" fmla="*/ 861536 h 1181100"/>
                  <a:gd name="connsiteX16" fmla="*/ 694849 w 742950"/>
                  <a:gd name="connsiteY16" fmla="*/ 598646 h 1181100"/>
                  <a:gd name="connsiteX17" fmla="*/ 631031 w 742950"/>
                  <a:gd name="connsiteY17" fmla="*/ 297656 h 1181100"/>
                  <a:gd name="connsiteX18" fmla="*/ 630079 w 742950"/>
                  <a:gd name="connsiteY18" fmla="*/ 531971 h 1181100"/>
                  <a:gd name="connsiteX19" fmla="*/ 441484 w 742950"/>
                  <a:gd name="connsiteY19" fmla="*/ 268129 h 1181100"/>
                  <a:gd name="connsiteX20" fmla="*/ 441484 w 742950"/>
                  <a:gd name="connsiteY20" fmla="*/ 200501 h 1181100"/>
                  <a:gd name="connsiteX21" fmla="*/ 605314 w 742950"/>
                  <a:gd name="connsiteY21" fmla="*/ 350996 h 1181100"/>
                  <a:gd name="connsiteX22" fmla="*/ 681514 w 742950"/>
                  <a:gd name="connsiteY22" fmla="*/ 583406 h 1181100"/>
                  <a:gd name="connsiteX23" fmla="*/ 630079 w 742950"/>
                  <a:gd name="connsiteY23" fmla="*/ 531971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42950" h="1181100">
                    <a:moveTo>
                      <a:pt x="631031" y="297656"/>
                    </a:moveTo>
                    <a:cubicBezTo>
                      <a:pt x="463391" y="185261"/>
                      <a:pt x="442436" y="10001"/>
                      <a:pt x="442436" y="9049"/>
                    </a:cubicBezTo>
                    <a:lnTo>
                      <a:pt x="442436" y="7144"/>
                    </a:lnTo>
                    <a:lnTo>
                      <a:pt x="387191" y="7144"/>
                    </a:lnTo>
                    <a:lnTo>
                      <a:pt x="391001" y="881539"/>
                    </a:lnTo>
                    <a:cubicBezTo>
                      <a:pt x="351949" y="844391"/>
                      <a:pt x="294799" y="820579"/>
                      <a:pt x="230029" y="820579"/>
                    </a:cubicBezTo>
                    <a:cubicBezTo>
                      <a:pt x="111919" y="820579"/>
                      <a:pt x="7144" y="910114"/>
                      <a:pt x="7144" y="1008221"/>
                    </a:cubicBezTo>
                    <a:cubicBezTo>
                      <a:pt x="7144" y="1106329"/>
                      <a:pt x="111919" y="1174909"/>
                      <a:pt x="230029" y="1174909"/>
                    </a:cubicBezTo>
                    <a:cubicBezTo>
                      <a:pt x="347186" y="1174909"/>
                      <a:pt x="441484" y="1102519"/>
                      <a:pt x="443389" y="997744"/>
                    </a:cubicBezTo>
                    <a:lnTo>
                      <a:pt x="442436" y="997744"/>
                    </a:lnTo>
                    <a:lnTo>
                      <a:pt x="442436" y="999649"/>
                    </a:lnTo>
                    <a:cubicBezTo>
                      <a:pt x="442436" y="999649"/>
                      <a:pt x="442436" y="999649"/>
                      <a:pt x="442436" y="999649"/>
                    </a:cubicBezTo>
                    <a:cubicBezTo>
                      <a:pt x="442436" y="999649"/>
                      <a:pt x="442436" y="999649"/>
                      <a:pt x="442436" y="999649"/>
                    </a:cubicBezTo>
                    <a:lnTo>
                      <a:pt x="441484" y="437674"/>
                    </a:lnTo>
                    <a:cubicBezTo>
                      <a:pt x="469106" y="480536"/>
                      <a:pt x="517684" y="521494"/>
                      <a:pt x="604361" y="587216"/>
                    </a:cubicBezTo>
                    <a:cubicBezTo>
                      <a:pt x="777716" y="716756"/>
                      <a:pt x="644366" y="861536"/>
                      <a:pt x="644366" y="861536"/>
                    </a:cubicBezTo>
                    <a:cubicBezTo>
                      <a:pt x="736759" y="816769"/>
                      <a:pt x="781526" y="699611"/>
                      <a:pt x="694849" y="598646"/>
                    </a:cubicBezTo>
                    <a:cubicBezTo>
                      <a:pt x="768191" y="530066"/>
                      <a:pt x="771049" y="391001"/>
                      <a:pt x="631031" y="297656"/>
                    </a:cubicBezTo>
                    <a:close/>
                    <a:moveTo>
                      <a:pt x="630079" y="531971"/>
                    </a:moveTo>
                    <a:cubicBezTo>
                      <a:pt x="479584" y="431006"/>
                      <a:pt x="446246" y="296704"/>
                      <a:pt x="441484" y="268129"/>
                    </a:cubicBezTo>
                    <a:lnTo>
                      <a:pt x="441484" y="200501"/>
                    </a:lnTo>
                    <a:cubicBezTo>
                      <a:pt x="469106" y="243364"/>
                      <a:pt x="516731" y="285274"/>
                      <a:pt x="605314" y="350996"/>
                    </a:cubicBezTo>
                    <a:cubicBezTo>
                      <a:pt x="719614" y="435769"/>
                      <a:pt x="705326" y="532924"/>
                      <a:pt x="681514" y="583406"/>
                    </a:cubicBezTo>
                    <a:cubicBezTo>
                      <a:pt x="666274" y="569119"/>
                      <a:pt x="650081" y="545306"/>
                      <a:pt x="630079" y="53197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4F5C2795-A852-49E1-A8E5-FE557E974108}"/>
                  </a:ext>
                </a:extLst>
              </p:cNvPr>
              <p:cNvSpPr/>
              <p:nvPr/>
            </p:nvSpPr>
            <p:spPr>
              <a:xfrm>
                <a:off x="3683062" y="2735336"/>
                <a:ext cx="98427" cy="84196"/>
              </a:xfrm>
              <a:custGeom>
                <a:avLst/>
                <a:gdLst>
                  <a:gd name="connsiteX0" fmla="*/ 398622 w 790575"/>
                  <a:gd name="connsiteY0" fmla="*/ 114776 h 676275"/>
                  <a:gd name="connsiteX1" fmla="*/ 682466 w 790575"/>
                  <a:gd name="connsiteY1" fmla="*/ 341471 h 676275"/>
                  <a:gd name="connsiteX2" fmla="*/ 398622 w 790575"/>
                  <a:gd name="connsiteY2" fmla="*/ 568166 h 676275"/>
                  <a:gd name="connsiteX3" fmla="*/ 114776 w 790575"/>
                  <a:gd name="connsiteY3" fmla="*/ 341471 h 676275"/>
                  <a:gd name="connsiteX4" fmla="*/ 398622 w 790575"/>
                  <a:gd name="connsiteY4" fmla="*/ 114776 h 676275"/>
                  <a:gd name="connsiteX5" fmla="*/ 398622 w 790575"/>
                  <a:gd name="connsiteY5" fmla="*/ 7144 h 676275"/>
                  <a:gd name="connsiteX6" fmla="*/ 7144 w 790575"/>
                  <a:gd name="connsiteY6" fmla="*/ 341471 h 676275"/>
                  <a:gd name="connsiteX7" fmla="*/ 398622 w 790575"/>
                  <a:gd name="connsiteY7" fmla="*/ 675799 h 676275"/>
                  <a:gd name="connsiteX8" fmla="*/ 790099 w 790575"/>
                  <a:gd name="connsiteY8" fmla="*/ 341471 h 676275"/>
                  <a:gd name="connsiteX9" fmla="*/ 398622 w 790575"/>
                  <a:gd name="connsiteY9" fmla="*/ 7144 h 676275"/>
                  <a:gd name="connsiteX10" fmla="*/ 398622 w 790575"/>
                  <a:gd name="connsiteY10" fmla="*/ 7144 h 676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90575" h="676275">
                    <a:moveTo>
                      <a:pt x="398622" y="114776"/>
                    </a:moveTo>
                    <a:cubicBezTo>
                      <a:pt x="560547" y="114776"/>
                      <a:pt x="682466" y="216694"/>
                      <a:pt x="682466" y="341471"/>
                    </a:cubicBezTo>
                    <a:cubicBezTo>
                      <a:pt x="682466" y="466249"/>
                      <a:pt x="560547" y="568166"/>
                      <a:pt x="398622" y="568166"/>
                    </a:cubicBezTo>
                    <a:cubicBezTo>
                      <a:pt x="236697" y="568166"/>
                      <a:pt x="114776" y="466249"/>
                      <a:pt x="114776" y="341471"/>
                    </a:cubicBezTo>
                    <a:cubicBezTo>
                      <a:pt x="113824" y="216694"/>
                      <a:pt x="236697" y="114776"/>
                      <a:pt x="398622" y="114776"/>
                    </a:cubicBezTo>
                    <a:moveTo>
                      <a:pt x="398622" y="7144"/>
                    </a:moveTo>
                    <a:cubicBezTo>
                      <a:pt x="176689" y="7144"/>
                      <a:pt x="7144" y="156686"/>
                      <a:pt x="7144" y="341471"/>
                    </a:cubicBezTo>
                    <a:cubicBezTo>
                      <a:pt x="7144" y="526256"/>
                      <a:pt x="177641" y="675799"/>
                      <a:pt x="398622" y="675799"/>
                    </a:cubicBezTo>
                    <a:cubicBezTo>
                      <a:pt x="620554" y="675799"/>
                      <a:pt x="790099" y="526256"/>
                      <a:pt x="790099" y="341471"/>
                    </a:cubicBezTo>
                    <a:cubicBezTo>
                      <a:pt x="790099" y="156686"/>
                      <a:pt x="619601" y="7144"/>
                      <a:pt x="398622" y="7144"/>
                    </a:cubicBezTo>
                    <a:lnTo>
                      <a:pt x="398622" y="714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0607A001-1371-4025-93F9-210EE6DFB9FC}"/>
                  </a:ext>
                </a:extLst>
              </p:cNvPr>
              <p:cNvSpPr/>
              <p:nvPr/>
            </p:nvSpPr>
            <p:spPr>
              <a:xfrm>
                <a:off x="2748418" y="3086520"/>
                <a:ext cx="131988" cy="139188"/>
              </a:xfrm>
              <a:custGeom>
                <a:avLst/>
                <a:gdLst>
                  <a:gd name="connsiteX0" fmla="*/ 1046321 w 1047750"/>
                  <a:gd name="connsiteY0" fmla="*/ 419576 h 1104900"/>
                  <a:gd name="connsiteX1" fmla="*/ 1046321 w 1047750"/>
                  <a:gd name="connsiteY1" fmla="*/ 311944 h 1104900"/>
                  <a:gd name="connsiteX2" fmla="*/ 759619 w 1047750"/>
                  <a:gd name="connsiteY2" fmla="*/ 311944 h 1104900"/>
                  <a:gd name="connsiteX3" fmla="*/ 759619 w 1047750"/>
                  <a:gd name="connsiteY3" fmla="*/ 7144 h 1104900"/>
                  <a:gd name="connsiteX4" fmla="*/ 651986 w 1047750"/>
                  <a:gd name="connsiteY4" fmla="*/ 7144 h 1104900"/>
                  <a:gd name="connsiteX5" fmla="*/ 651986 w 1047750"/>
                  <a:gd name="connsiteY5" fmla="*/ 311944 h 1104900"/>
                  <a:gd name="connsiteX6" fmla="*/ 383381 w 1047750"/>
                  <a:gd name="connsiteY6" fmla="*/ 311944 h 1104900"/>
                  <a:gd name="connsiteX7" fmla="*/ 383381 w 1047750"/>
                  <a:gd name="connsiteY7" fmla="*/ 78581 h 1104900"/>
                  <a:gd name="connsiteX8" fmla="*/ 275749 w 1047750"/>
                  <a:gd name="connsiteY8" fmla="*/ 78581 h 1104900"/>
                  <a:gd name="connsiteX9" fmla="*/ 275749 w 1047750"/>
                  <a:gd name="connsiteY9" fmla="*/ 310991 h 1104900"/>
                  <a:gd name="connsiteX10" fmla="*/ 7144 w 1047750"/>
                  <a:gd name="connsiteY10" fmla="*/ 310991 h 1104900"/>
                  <a:gd name="connsiteX11" fmla="*/ 7144 w 1047750"/>
                  <a:gd name="connsiteY11" fmla="*/ 418624 h 1104900"/>
                  <a:gd name="connsiteX12" fmla="*/ 275749 w 1047750"/>
                  <a:gd name="connsiteY12" fmla="*/ 418624 h 1104900"/>
                  <a:gd name="connsiteX13" fmla="*/ 275749 w 1047750"/>
                  <a:gd name="connsiteY13" fmla="*/ 705326 h 1104900"/>
                  <a:gd name="connsiteX14" fmla="*/ 7144 w 1047750"/>
                  <a:gd name="connsiteY14" fmla="*/ 705326 h 1104900"/>
                  <a:gd name="connsiteX15" fmla="*/ 7144 w 1047750"/>
                  <a:gd name="connsiteY15" fmla="*/ 812959 h 1104900"/>
                  <a:gd name="connsiteX16" fmla="*/ 275749 w 1047750"/>
                  <a:gd name="connsiteY16" fmla="*/ 812959 h 1104900"/>
                  <a:gd name="connsiteX17" fmla="*/ 275749 w 1047750"/>
                  <a:gd name="connsiteY17" fmla="*/ 1099661 h 1104900"/>
                  <a:gd name="connsiteX18" fmla="*/ 383381 w 1047750"/>
                  <a:gd name="connsiteY18" fmla="*/ 1099661 h 1104900"/>
                  <a:gd name="connsiteX19" fmla="*/ 383381 w 1047750"/>
                  <a:gd name="connsiteY19" fmla="*/ 812959 h 1104900"/>
                  <a:gd name="connsiteX20" fmla="*/ 651986 w 1047750"/>
                  <a:gd name="connsiteY20" fmla="*/ 812959 h 1104900"/>
                  <a:gd name="connsiteX21" fmla="*/ 651986 w 1047750"/>
                  <a:gd name="connsiteY21" fmla="*/ 1028224 h 1104900"/>
                  <a:gd name="connsiteX22" fmla="*/ 759619 w 1047750"/>
                  <a:gd name="connsiteY22" fmla="*/ 1028224 h 1104900"/>
                  <a:gd name="connsiteX23" fmla="*/ 759619 w 1047750"/>
                  <a:gd name="connsiteY23" fmla="*/ 812959 h 1104900"/>
                  <a:gd name="connsiteX24" fmla="*/ 1046321 w 1047750"/>
                  <a:gd name="connsiteY24" fmla="*/ 812959 h 1104900"/>
                  <a:gd name="connsiteX25" fmla="*/ 1046321 w 1047750"/>
                  <a:gd name="connsiteY25" fmla="*/ 705326 h 1104900"/>
                  <a:gd name="connsiteX26" fmla="*/ 759619 w 1047750"/>
                  <a:gd name="connsiteY26" fmla="*/ 705326 h 1104900"/>
                  <a:gd name="connsiteX27" fmla="*/ 759619 w 1047750"/>
                  <a:gd name="connsiteY27" fmla="*/ 419576 h 1104900"/>
                  <a:gd name="connsiteX28" fmla="*/ 1046321 w 1047750"/>
                  <a:gd name="connsiteY28" fmla="*/ 419576 h 1104900"/>
                  <a:gd name="connsiteX29" fmla="*/ 651986 w 1047750"/>
                  <a:gd name="connsiteY29" fmla="*/ 705326 h 1104900"/>
                  <a:gd name="connsiteX30" fmla="*/ 383381 w 1047750"/>
                  <a:gd name="connsiteY30" fmla="*/ 705326 h 1104900"/>
                  <a:gd name="connsiteX31" fmla="*/ 383381 w 1047750"/>
                  <a:gd name="connsiteY31" fmla="*/ 419576 h 1104900"/>
                  <a:gd name="connsiteX32" fmla="*/ 651986 w 1047750"/>
                  <a:gd name="connsiteY32" fmla="*/ 419576 h 1104900"/>
                  <a:gd name="connsiteX33" fmla="*/ 651986 w 1047750"/>
                  <a:gd name="connsiteY33" fmla="*/ 705326 h 1104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047750" h="1104900">
                    <a:moveTo>
                      <a:pt x="1046321" y="419576"/>
                    </a:moveTo>
                    <a:lnTo>
                      <a:pt x="1046321" y="311944"/>
                    </a:lnTo>
                    <a:lnTo>
                      <a:pt x="759619" y="311944"/>
                    </a:lnTo>
                    <a:lnTo>
                      <a:pt x="759619" y="7144"/>
                    </a:lnTo>
                    <a:lnTo>
                      <a:pt x="651986" y="7144"/>
                    </a:lnTo>
                    <a:lnTo>
                      <a:pt x="651986" y="311944"/>
                    </a:lnTo>
                    <a:lnTo>
                      <a:pt x="383381" y="311944"/>
                    </a:lnTo>
                    <a:lnTo>
                      <a:pt x="383381" y="78581"/>
                    </a:lnTo>
                    <a:lnTo>
                      <a:pt x="275749" y="78581"/>
                    </a:lnTo>
                    <a:lnTo>
                      <a:pt x="275749" y="310991"/>
                    </a:lnTo>
                    <a:lnTo>
                      <a:pt x="7144" y="310991"/>
                    </a:lnTo>
                    <a:lnTo>
                      <a:pt x="7144" y="418624"/>
                    </a:lnTo>
                    <a:lnTo>
                      <a:pt x="275749" y="418624"/>
                    </a:lnTo>
                    <a:lnTo>
                      <a:pt x="275749" y="705326"/>
                    </a:lnTo>
                    <a:lnTo>
                      <a:pt x="7144" y="705326"/>
                    </a:lnTo>
                    <a:lnTo>
                      <a:pt x="7144" y="812959"/>
                    </a:lnTo>
                    <a:lnTo>
                      <a:pt x="275749" y="812959"/>
                    </a:lnTo>
                    <a:lnTo>
                      <a:pt x="275749" y="1099661"/>
                    </a:lnTo>
                    <a:lnTo>
                      <a:pt x="383381" y="1099661"/>
                    </a:lnTo>
                    <a:lnTo>
                      <a:pt x="383381" y="812959"/>
                    </a:lnTo>
                    <a:lnTo>
                      <a:pt x="651986" y="812959"/>
                    </a:lnTo>
                    <a:lnTo>
                      <a:pt x="651986" y="1028224"/>
                    </a:lnTo>
                    <a:lnTo>
                      <a:pt x="759619" y="1028224"/>
                    </a:lnTo>
                    <a:lnTo>
                      <a:pt x="759619" y="812959"/>
                    </a:lnTo>
                    <a:lnTo>
                      <a:pt x="1046321" y="812959"/>
                    </a:lnTo>
                    <a:lnTo>
                      <a:pt x="1046321" y="705326"/>
                    </a:lnTo>
                    <a:lnTo>
                      <a:pt x="759619" y="705326"/>
                    </a:lnTo>
                    <a:lnTo>
                      <a:pt x="759619" y="419576"/>
                    </a:lnTo>
                    <a:lnTo>
                      <a:pt x="1046321" y="419576"/>
                    </a:lnTo>
                    <a:close/>
                    <a:moveTo>
                      <a:pt x="651986" y="705326"/>
                    </a:moveTo>
                    <a:lnTo>
                      <a:pt x="383381" y="705326"/>
                    </a:lnTo>
                    <a:lnTo>
                      <a:pt x="383381" y="419576"/>
                    </a:lnTo>
                    <a:lnTo>
                      <a:pt x="651986" y="419576"/>
                    </a:lnTo>
                    <a:lnTo>
                      <a:pt x="651986" y="7053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1A80CFC9-E953-44D8-8B7D-D32A81B757B9}"/>
                  </a:ext>
                </a:extLst>
              </p:cNvPr>
              <p:cNvSpPr/>
              <p:nvPr/>
            </p:nvSpPr>
            <p:spPr>
              <a:xfrm rot="1970394">
                <a:off x="4284386" y="2508147"/>
                <a:ext cx="178005" cy="286902"/>
              </a:xfrm>
              <a:custGeom>
                <a:avLst/>
                <a:gdLst>
                  <a:gd name="connsiteX0" fmla="*/ 657701 w 809625"/>
                  <a:gd name="connsiteY0" fmla="*/ 150019 h 1304925"/>
                  <a:gd name="connsiteX1" fmla="*/ 392906 w 809625"/>
                  <a:gd name="connsiteY1" fmla="*/ 322421 h 1304925"/>
                  <a:gd name="connsiteX2" fmla="*/ 403384 w 809625"/>
                  <a:gd name="connsiteY2" fmla="*/ 260509 h 1304925"/>
                  <a:gd name="connsiteX3" fmla="*/ 205264 w 809625"/>
                  <a:gd name="connsiteY3" fmla="*/ 62389 h 1304925"/>
                  <a:gd name="connsiteX4" fmla="*/ 7144 w 809625"/>
                  <a:gd name="connsiteY4" fmla="*/ 260509 h 1304925"/>
                  <a:gd name="connsiteX5" fmla="*/ 8096 w 809625"/>
                  <a:gd name="connsiteY5" fmla="*/ 282416 h 1304925"/>
                  <a:gd name="connsiteX6" fmla="*/ 28099 w 809625"/>
                  <a:gd name="connsiteY6" fmla="*/ 369094 h 1304925"/>
                  <a:gd name="connsiteX7" fmla="*/ 251936 w 809625"/>
                  <a:gd name="connsiteY7" fmla="*/ 466249 h 1304925"/>
                  <a:gd name="connsiteX8" fmla="*/ 593884 w 809625"/>
                  <a:gd name="connsiteY8" fmla="*/ 334804 h 1304925"/>
                  <a:gd name="connsiteX9" fmla="*/ 353854 w 809625"/>
                  <a:gd name="connsiteY9" fmla="*/ 1273016 h 1304925"/>
                  <a:gd name="connsiteX10" fmla="*/ 457676 w 809625"/>
                  <a:gd name="connsiteY10" fmla="*/ 1300639 h 1304925"/>
                  <a:gd name="connsiteX11" fmla="*/ 804386 w 809625"/>
                  <a:gd name="connsiteY11" fmla="*/ 7144 h 1304925"/>
                  <a:gd name="connsiteX12" fmla="*/ 657701 w 809625"/>
                  <a:gd name="connsiteY12" fmla="*/ 150019 h 1304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09625" h="1304925">
                    <a:moveTo>
                      <a:pt x="657701" y="150019"/>
                    </a:moveTo>
                    <a:cubicBezTo>
                      <a:pt x="656749" y="150971"/>
                      <a:pt x="568167" y="260509"/>
                      <a:pt x="392906" y="322421"/>
                    </a:cubicBezTo>
                    <a:cubicBezTo>
                      <a:pt x="399574" y="302419"/>
                      <a:pt x="403384" y="282416"/>
                      <a:pt x="403384" y="260509"/>
                    </a:cubicBezTo>
                    <a:cubicBezTo>
                      <a:pt x="403384" y="150971"/>
                      <a:pt x="314801" y="62389"/>
                      <a:pt x="205264" y="62389"/>
                    </a:cubicBezTo>
                    <a:cubicBezTo>
                      <a:pt x="95726" y="62389"/>
                      <a:pt x="7144" y="150971"/>
                      <a:pt x="7144" y="260509"/>
                    </a:cubicBezTo>
                    <a:cubicBezTo>
                      <a:pt x="7144" y="268129"/>
                      <a:pt x="8096" y="275749"/>
                      <a:pt x="8096" y="282416"/>
                    </a:cubicBezTo>
                    <a:cubicBezTo>
                      <a:pt x="8096" y="311944"/>
                      <a:pt x="14764" y="342424"/>
                      <a:pt x="28099" y="369094"/>
                    </a:cubicBezTo>
                    <a:cubicBezTo>
                      <a:pt x="46196" y="404336"/>
                      <a:pt x="104299" y="484346"/>
                      <a:pt x="251936" y="466249"/>
                    </a:cubicBezTo>
                    <a:cubicBezTo>
                      <a:pt x="403384" y="447199"/>
                      <a:pt x="507206" y="389096"/>
                      <a:pt x="593884" y="334804"/>
                    </a:cubicBezTo>
                    <a:lnTo>
                      <a:pt x="353854" y="1273016"/>
                    </a:lnTo>
                    <a:lnTo>
                      <a:pt x="457676" y="1300639"/>
                    </a:lnTo>
                    <a:lnTo>
                      <a:pt x="804386" y="7144"/>
                    </a:lnTo>
                    <a:lnTo>
                      <a:pt x="657701" y="15001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51581407-451A-494C-9BAE-D3FEA5B45E51}"/>
                  </a:ext>
                </a:extLst>
              </p:cNvPr>
              <p:cNvGrpSpPr/>
              <p:nvPr/>
            </p:nvGrpSpPr>
            <p:grpSpPr>
              <a:xfrm>
                <a:off x="3796502" y="2925638"/>
                <a:ext cx="227698" cy="212588"/>
                <a:chOff x="3081888" y="3373426"/>
                <a:chExt cx="1571111" cy="1466850"/>
              </a:xfrm>
              <a:grpFill/>
            </p:grpSpPr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35091FCD-4C8E-40AA-AEAF-7C03CB2BDE7B}"/>
                    </a:ext>
                  </a:extLst>
                </p:cNvPr>
                <p:cNvSpPr/>
                <p:nvPr/>
              </p:nvSpPr>
              <p:spPr>
                <a:xfrm>
                  <a:off x="4376774" y="3684380"/>
                  <a:ext cx="276225" cy="276225"/>
                </a:xfrm>
                <a:custGeom>
                  <a:avLst/>
                  <a:gdLst>
                    <a:gd name="connsiteX0" fmla="*/ 142399 w 276225"/>
                    <a:gd name="connsiteY0" fmla="*/ 277654 h 276225"/>
                    <a:gd name="connsiteX1" fmla="*/ 277654 w 276225"/>
                    <a:gd name="connsiteY1" fmla="*/ 142399 h 276225"/>
                    <a:gd name="connsiteX2" fmla="*/ 142399 w 276225"/>
                    <a:gd name="connsiteY2" fmla="*/ 7144 h 276225"/>
                    <a:gd name="connsiteX3" fmla="*/ 7144 w 276225"/>
                    <a:gd name="connsiteY3" fmla="*/ 142399 h 276225"/>
                    <a:gd name="connsiteX4" fmla="*/ 142399 w 276225"/>
                    <a:gd name="connsiteY4" fmla="*/ 277654 h 276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6225" h="276225">
                      <a:moveTo>
                        <a:pt x="142399" y="277654"/>
                      </a:moveTo>
                      <a:cubicBezTo>
                        <a:pt x="216694" y="277654"/>
                        <a:pt x="277654" y="217646"/>
                        <a:pt x="277654" y="142399"/>
                      </a:cubicBezTo>
                      <a:cubicBezTo>
                        <a:pt x="277654" y="68104"/>
                        <a:pt x="217646" y="7144"/>
                        <a:pt x="142399" y="7144"/>
                      </a:cubicBezTo>
                      <a:cubicBezTo>
                        <a:pt x="67151" y="7144"/>
                        <a:pt x="7144" y="67151"/>
                        <a:pt x="7144" y="142399"/>
                      </a:cubicBezTo>
                      <a:cubicBezTo>
                        <a:pt x="8096" y="216694"/>
                        <a:pt x="68104" y="277654"/>
                        <a:pt x="142399" y="27765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4BFF58EB-45F9-4C89-8026-38593F8DF0D7}"/>
                    </a:ext>
                  </a:extLst>
                </p:cNvPr>
                <p:cNvSpPr/>
                <p:nvPr/>
              </p:nvSpPr>
              <p:spPr>
                <a:xfrm>
                  <a:off x="4376774" y="4124435"/>
                  <a:ext cx="276225" cy="276225"/>
                </a:xfrm>
                <a:custGeom>
                  <a:avLst/>
                  <a:gdLst>
                    <a:gd name="connsiteX0" fmla="*/ 142399 w 276225"/>
                    <a:gd name="connsiteY0" fmla="*/ 7144 h 276225"/>
                    <a:gd name="connsiteX1" fmla="*/ 7144 w 276225"/>
                    <a:gd name="connsiteY1" fmla="*/ 142399 h 276225"/>
                    <a:gd name="connsiteX2" fmla="*/ 142399 w 276225"/>
                    <a:gd name="connsiteY2" fmla="*/ 277654 h 276225"/>
                    <a:gd name="connsiteX3" fmla="*/ 277654 w 276225"/>
                    <a:gd name="connsiteY3" fmla="*/ 142399 h 276225"/>
                    <a:gd name="connsiteX4" fmla="*/ 142399 w 276225"/>
                    <a:gd name="connsiteY4" fmla="*/ 7144 h 276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6225" h="276225">
                      <a:moveTo>
                        <a:pt x="142399" y="7144"/>
                      </a:moveTo>
                      <a:cubicBezTo>
                        <a:pt x="68104" y="7144"/>
                        <a:pt x="7144" y="67151"/>
                        <a:pt x="7144" y="142399"/>
                      </a:cubicBezTo>
                      <a:cubicBezTo>
                        <a:pt x="7144" y="216694"/>
                        <a:pt x="67151" y="277654"/>
                        <a:pt x="142399" y="277654"/>
                      </a:cubicBezTo>
                      <a:cubicBezTo>
                        <a:pt x="217646" y="277654"/>
                        <a:pt x="277654" y="217646"/>
                        <a:pt x="277654" y="142399"/>
                      </a:cubicBezTo>
                      <a:cubicBezTo>
                        <a:pt x="277654" y="68104"/>
                        <a:pt x="217646" y="7144"/>
                        <a:pt x="142399" y="714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pic>
              <p:nvPicPr>
                <p:cNvPr id="44" name="Graphic 43">
                  <a:extLst>
                    <a:ext uri="{FF2B5EF4-FFF2-40B4-BE49-F238E27FC236}">
                      <a16:creationId xmlns:a16="http://schemas.microsoft.com/office/drawing/2014/main" id="{36C6198C-211D-480B-B188-FBEE0E48E9E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81888" y="3373426"/>
                  <a:ext cx="1247775" cy="1466850"/>
                </a:xfrm>
                <a:prstGeom prst="rect">
                  <a:avLst/>
                </a:prstGeom>
              </p:spPr>
            </p:pic>
          </p:grpSp>
          <p:pic>
            <p:nvPicPr>
              <p:cNvPr id="31" name="Graphic 30">
                <a:extLst>
                  <a:ext uri="{FF2B5EF4-FFF2-40B4-BE49-F238E27FC236}">
                    <a16:creationId xmlns:a16="http://schemas.microsoft.com/office/drawing/2014/main" id="{5CBB3D85-CB4F-4383-A771-CDF41BB581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2980711" y="2711219"/>
                <a:ext cx="177523" cy="499563"/>
              </a:xfrm>
              <a:prstGeom prst="rect">
                <a:avLst/>
              </a:prstGeom>
            </p:spPr>
          </p:pic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A6B120F-28DD-4683-807E-EEA4B54A7492}"/>
                  </a:ext>
                </a:extLst>
              </p:cNvPr>
              <p:cNvSpPr/>
              <p:nvPr/>
            </p:nvSpPr>
            <p:spPr>
              <a:xfrm>
                <a:off x="3774015" y="2379258"/>
                <a:ext cx="98426" cy="251534"/>
              </a:xfrm>
              <a:custGeom>
                <a:avLst/>
                <a:gdLst>
                  <a:gd name="connsiteX0" fmla="*/ 6304 w 457699"/>
                  <a:gd name="connsiteY0" fmla="*/ 1169508 h 1169675"/>
                  <a:gd name="connsiteX1" fmla="*/ 1681 w 457699"/>
                  <a:gd name="connsiteY1" fmla="*/ 1164884 h 1169675"/>
                  <a:gd name="connsiteX2" fmla="*/ 1681 w 457699"/>
                  <a:gd name="connsiteY2" fmla="*/ 1134371 h 1169675"/>
                  <a:gd name="connsiteX3" fmla="*/ 1681 w 457699"/>
                  <a:gd name="connsiteY3" fmla="*/ 1115416 h 1169675"/>
                  <a:gd name="connsiteX4" fmla="*/ 5842 w 457699"/>
                  <a:gd name="connsiteY4" fmla="*/ 6304 h 1169675"/>
                  <a:gd name="connsiteX5" fmla="*/ 10465 w 457699"/>
                  <a:gd name="connsiteY5" fmla="*/ 1681 h 1169675"/>
                  <a:gd name="connsiteX6" fmla="*/ 70567 w 457699"/>
                  <a:gd name="connsiteY6" fmla="*/ 1681 h 1169675"/>
                  <a:gd name="connsiteX7" fmla="*/ 75190 w 457699"/>
                  <a:gd name="connsiteY7" fmla="*/ 6304 h 1169675"/>
                  <a:gd name="connsiteX8" fmla="*/ 71492 w 457699"/>
                  <a:gd name="connsiteY8" fmla="*/ 832012 h 1169675"/>
                  <a:gd name="connsiteX9" fmla="*/ 131131 w 457699"/>
                  <a:gd name="connsiteY9" fmla="*/ 774222 h 1169675"/>
                  <a:gd name="connsiteX10" fmla="*/ 261969 w 457699"/>
                  <a:gd name="connsiteY10" fmla="*/ 734924 h 1169675"/>
                  <a:gd name="connsiteX11" fmla="*/ 444586 w 457699"/>
                  <a:gd name="connsiteY11" fmla="*/ 844957 h 1169675"/>
                  <a:gd name="connsiteX12" fmla="*/ 301266 w 457699"/>
                  <a:gd name="connsiteY12" fmla="*/ 1140844 h 1169675"/>
                  <a:gd name="connsiteX13" fmla="*/ 109402 w 457699"/>
                  <a:gd name="connsiteY13" fmla="*/ 1169970 h 1169675"/>
                  <a:gd name="connsiteX14" fmla="*/ 109402 w 457699"/>
                  <a:gd name="connsiteY14" fmla="*/ 1169970 h 1169675"/>
                  <a:gd name="connsiteX15" fmla="*/ 82125 w 457699"/>
                  <a:gd name="connsiteY15" fmla="*/ 1169970 h 1169675"/>
                  <a:gd name="connsiteX16" fmla="*/ 62708 w 457699"/>
                  <a:gd name="connsiteY16" fmla="*/ 1169970 h 1169675"/>
                  <a:gd name="connsiteX17" fmla="*/ 37742 w 457699"/>
                  <a:gd name="connsiteY17" fmla="*/ 1170895 h 1169675"/>
                  <a:gd name="connsiteX18" fmla="*/ 37280 w 457699"/>
                  <a:gd name="connsiteY18" fmla="*/ 1170895 h 1169675"/>
                  <a:gd name="connsiteX19" fmla="*/ 6304 w 457699"/>
                  <a:gd name="connsiteY19" fmla="*/ 1169508 h 1169675"/>
                  <a:gd name="connsiteX20" fmla="*/ 101543 w 457699"/>
                  <a:gd name="connsiteY20" fmla="*/ 1098772 h 1169675"/>
                  <a:gd name="connsiteX21" fmla="*/ 272602 w 457699"/>
                  <a:gd name="connsiteY21" fmla="*/ 1074732 h 1169675"/>
                  <a:gd name="connsiteX22" fmla="*/ 376625 w 457699"/>
                  <a:gd name="connsiteY22" fmla="*/ 872697 h 1169675"/>
                  <a:gd name="connsiteX23" fmla="*/ 262431 w 457699"/>
                  <a:gd name="connsiteY23" fmla="*/ 808896 h 1169675"/>
                  <a:gd name="connsiteX24" fmla="*/ 172740 w 457699"/>
                  <a:gd name="connsiteY24" fmla="*/ 835711 h 1169675"/>
                  <a:gd name="connsiteX25" fmla="*/ 76115 w 457699"/>
                  <a:gd name="connsiteY25" fmla="*/ 1098772 h 1169675"/>
                  <a:gd name="connsiteX26" fmla="*/ 81200 w 457699"/>
                  <a:gd name="connsiteY26" fmla="*/ 1098772 h 1169675"/>
                  <a:gd name="connsiteX27" fmla="*/ 101543 w 457699"/>
                  <a:gd name="connsiteY27" fmla="*/ 1098772 h 1169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457699" h="1169675">
                    <a:moveTo>
                      <a:pt x="6304" y="1169508"/>
                    </a:moveTo>
                    <a:lnTo>
                      <a:pt x="1681" y="1164884"/>
                    </a:lnTo>
                    <a:lnTo>
                      <a:pt x="1681" y="1134371"/>
                    </a:lnTo>
                    <a:cubicBezTo>
                      <a:pt x="1681" y="1127899"/>
                      <a:pt x="1681" y="1121888"/>
                      <a:pt x="1681" y="1115416"/>
                    </a:cubicBezTo>
                    <a:lnTo>
                      <a:pt x="5842" y="6304"/>
                    </a:lnTo>
                    <a:lnTo>
                      <a:pt x="10465" y="1681"/>
                    </a:lnTo>
                    <a:lnTo>
                      <a:pt x="70567" y="1681"/>
                    </a:lnTo>
                    <a:lnTo>
                      <a:pt x="75190" y="6304"/>
                    </a:lnTo>
                    <a:lnTo>
                      <a:pt x="71492" y="832012"/>
                    </a:lnTo>
                    <a:cubicBezTo>
                      <a:pt x="88135" y="808896"/>
                      <a:pt x="108015" y="789479"/>
                      <a:pt x="131131" y="774222"/>
                    </a:cubicBezTo>
                    <a:cubicBezTo>
                      <a:pt x="169504" y="748332"/>
                      <a:pt x="214812" y="734924"/>
                      <a:pt x="261969" y="734924"/>
                    </a:cubicBezTo>
                    <a:cubicBezTo>
                      <a:pt x="346111" y="734924"/>
                      <a:pt x="418234" y="778383"/>
                      <a:pt x="444586" y="844957"/>
                    </a:cubicBezTo>
                    <a:cubicBezTo>
                      <a:pt x="488044" y="953603"/>
                      <a:pt x="422394" y="1089063"/>
                      <a:pt x="301266" y="1140844"/>
                    </a:cubicBezTo>
                    <a:cubicBezTo>
                      <a:pt x="241164" y="1166734"/>
                      <a:pt x="167192" y="1169970"/>
                      <a:pt x="109402" y="1169970"/>
                    </a:cubicBezTo>
                    <a:cubicBezTo>
                      <a:pt x="109402" y="1169970"/>
                      <a:pt x="109402" y="1169970"/>
                      <a:pt x="109402" y="1169970"/>
                    </a:cubicBezTo>
                    <a:cubicBezTo>
                      <a:pt x="99693" y="1169970"/>
                      <a:pt x="90447" y="1169970"/>
                      <a:pt x="82125" y="1169970"/>
                    </a:cubicBezTo>
                    <a:cubicBezTo>
                      <a:pt x="75190" y="1169970"/>
                      <a:pt x="68718" y="1169970"/>
                      <a:pt x="62708" y="1169970"/>
                    </a:cubicBezTo>
                    <a:cubicBezTo>
                      <a:pt x="46989" y="1169970"/>
                      <a:pt x="37742" y="1170895"/>
                      <a:pt x="37742" y="1170895"/>
                    </a:cubicBezTo>
                    <a:lnTo>
                      <a:pt x="37280" y="1170895"/>
                    </a:lnTo>
                    <a:lnTo>
                      <a:pt x="6304" y="1169508"/>
                    </a:lnTo>
                    <a:close/>
                    <a:moveTo>
                      <a:pt x="101543" y="1098772"/>
                    </a:moveTo>
                    <a:cubicBezTo>
                      <a:pt x="158408" y="1098772"/>
                      <a:pt x="223133" y="1095998"/>
                      <a:pt x="272602" y="1074732"/>
                    </a:cubicBezTo>
                    <a:cubicBezTo>
                      <a:pt x="356745" y="1038670"/>
                      <a:pt x="405289" y="944357"/>
                      <a:pt x="376625" y="872697"/>
                    </a:cubicBezTo>
                    <a:cubicBezTo>
                      <a:pt x="361368" y="833862"/>
                      <a:pt x="316060" y="808896"/>
                      <a:pt x="262431" y="808896"/>
                    </a:cubicBezTo>
                    <a:cubicBezTo>
                      <a:pt x="230068" y="808896"/>
                      <a:pt x="198168" y="818605"/>
                      <a:pt x="172740" y="835711"/>
                    </a:cubicBezTo>
                    <a:cubicBezTo>
                      <a:pt x="109864" y="877320"/>
                      <a:pt x="80276" y="958689"/>
                      <a:pt x="76115" y="1098772"/>
                    </a:cubicBezTo>
                    <a:cubicBezTo>
                      <a:pt x="77964" y="1098772"/>
                      <a:pt x="79351" y="1098772"/>
                      <a:pt x="81200" y="1098772"/>
                    </a:cubicBezTo>
                    <a:lnTo>
                      <a:pt x="101543" y="1098772"/>
                    </a:lnTo>
                    <a:close/>
                  </a:path>
                </a:pathLst>
              </a:custGeom>
              <a:grpFill/>
              <a:ln w="46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1C67509D-5401-49D0-913B-497F02A11A95}"/>
                  </a:ext>
                </a:extLst>
              </p:cNvPr>
              <p:cNvSpPr/>
              <p:nvPr/>
            </p:nvSpPr>
            <p:spPr>
              <a:xfrm>
                <a:off x="4074313" y="2236548"/>
                <a:ext cx="194243" cy="215981"/>
              </a:xfrm>
              <a:custGeom>
                <a:avLst/>
                <a:gdLst>
                  <a:gd name="connsiteX0" fmla="*/ 788092 w 1280633"/>
                  <a:gd name="connsiteY0" fmla="*/ 202791 h 1423953"/>
                  <a:gd name="connsiteX1" fmla="*/ 1033123 w 1280633"/>
                  <a:gd name="connsiteY1" fmla="*/ 1681 h 1423953"/>
                  <a:gd name="connsiteX2" fmla="*/ 1283239 w 1280633"/>
                  <a:gd name="connsiteY2" fmla="*/ 201404 h 1423953"/>
                  <a:gd name="connsiteX3" fmla="*/ 1033123 w 1280633"/>
                  <a:gd name="connsiteY3" fmla="*/ 410374 h 1423953"/>
                  <a:gd name="connsiteX4" fmla="*/ 856515 w 1280633"/>
                  <a:gd name="connsiteY4" fmla="*/ 347498 h 1423953"/>
                  <a:gd name="connsiteX5" fmla="*/ 860676 w 1280633"/>
                  <a:gd name="connsiteY5" fmla="*/ 1176443 h 1423953"/>
                  <a:gd name="connsiteX6" fmla="*/ 862063 w 1280633"/>
                  <a:gd name="connsiteY6" fmla="*/ 1306817 h 1423953"/>
                  <a:gd name="connsiteX7" fmla="*/ 857902 w 1280633"/>
                  <a:gd name="connsiteY7" fmla="*/ 1311441 h 1423953"/>
                  <a:gd name="connsiteX8" fmla="*/ 12777 w 1280633"/>
                  <a:gd name="connsiteY8" fmla="*/ 1425634 h 1423953"/>
                  <a:gd name="connsiteX9" fmla="*/ 7691 w 1280633"/>
                  <a:gd name="connsiteY9" fmla="*/ 1421011 h 1423953"/>
                  <a:gd name="connsiteX10" fmla="*/ 7691 w 1280633"/>
                  <a:gd name="connsiteY10" fmla="*/ 1401593 h 1423953"/>
                  <a:gd name="connsiteX11" fmla="*/ 7691 w 1280633"/>
                  <a:gd name="connsiteY11" fmla="*/ 1401593 h 1423953"/>
                  <a:gd name="connsiteX12" fmla="*/ 1681 w 1280633"/>
                  <a:gd name="connsiteY12" fmla="*/ 303115 h 1423953"/>
                  <a:gd name="connsiteX13" fmla="*/ 249024 w 1280633"/>
                  <a:gd name="connsiteY13" fmla="*/ 98306 h 1423953"/>
                  <a:gd name="connsiteX14" fmla="*/ 499140 w 1280633"/>
                  <a:gd name="connsiteY14" fmla="*/ 297105 h 1423953"/>
                  <a:gd name="connsiteX15" fmla="*/ 249024 w 1280633"/>
                  <a:gd name="connsiteY15" fmla="*/ 506999 h 1423953"/>
                  <a:gd name="connsiteX16" fmla="*/ 72416 w 1280633"/>
                  <a:gd name="connsiteY16" fmla="*/ 444124 h 1423953"/>
                  <a:gd name="connsiteX17" fmla="*/ 76115 w 1280633"/>
                  <a:gd name="connsiteY17" fmla="*/ 1280465 h 1423953"/>
                  <a:gd name="connsiteX18" fmla="*/ 790866 w 1280633"/>
                  <a:gd name="connsiteY18" fmla="*/ 1178292 h 1423953"/>
                  <a:gd name="connsiteX19" fmla="*/ 786705 w 1280633"/>
                  <a:gd name="connsiteY19" fmla="*/ 207414 h 1423953"/>
                  <a:gd name="connsiteX20" fmla="*/ 788092 w 1280633"/>
                  <a:gd name="connsiteY20" fmla="*/ 202791 h 1423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280633" h="1423953">
                    <a:moveTo>
                      <a:pt x="788092" y="202791"/>
                    </a:moveTo>
                    <a:cubicBezTo>
                      <a:pt x="791790" y="91834"/>
                      <a:pt x="901361" y="1681"/>
                      <a:pt x="1033123" y="1681"/>
                    </a:cubicBezTo>
                    <a:cubicBezTo>
                      <a:pt x="1168583" y="1681"/>
                      <a:pt x="1283239" y="88598"/>
                      <a:pt x="1283239" y="201404"/>
                    </a:cubicBezTo>
                    <a:cubicBezTo>
                      <a:pt x="1283239" y="314211"/>
                      <a:pt x="1168583" y="410374"/>
                      <a:pt x="1033123" y="410374"/>
                    </a:cubicBezTo>
                    <a:cubicBezTo>
                      <a:pt x="966548" y="410374"/>
                      <a:pt x="902748" y="387720"/>
                      <a:pt x="856515" y="347498"/>
                    </a:cubicBezTo>
                    <a:lnTo>
                      <a:pt x="860676" y="1176443"/>
                    </a:lnTo>
                    <a:lnTo>
                      <a:pt x="862063" y="1306817"/>
                    </a:lnTo>
                    <a:lnTo>
                      <a:pt x="857902" y="1311441"/>
                    </a:lnTo>
                    <a:lnTo>
                      <a:pt x="12777" y="1425634"/>
                    </a:lnTo>
                    <a:lnTo>
                      <a:pt x="7691" y="1421011"/>
                    </a:lnTo>
                    <a:lnTo>
                      <a:pt x="7691" y="1401593"/>
                    </a:lnTo>
                    <a:lnTo>
                      <a:pt x="7691" y="1401593"/>
                    </a:lnTo>
                    <a:lnTo>
                      <a:pt x="1681" y="303115"/>
                    </a:lnTo>
                    <a:cubicBezTo>
                      <a:pt x="5380" y="192158"/>
                      <a:pt x="116799" y="98306"/>
                      <a:pt x="249024" y="98306"/>
                    </a:cubicBezTo>
                    <a:cubicBezTo>
                      <a:pt x="384484" y="98306"/>
                      <a:pt x="499140" y="184761"/>
                      <a:pt x="499140" y="297105"/>
                    </a:cubicBezTo>
                    <a:cubicBezTo>
                      <a:pt x="499140" y="410374"/>
                      <a:pt x="384484" y="506999"/>
                      <a:pt x="249024" y="506999"/>
                    </a:cubicBezTo>
                    <a:cubicBezTo>
                      <a:pt x="182449" y="506999"/>
                      <a:pt x="118649" y="484346"/>
                      <a:pt x="72416" y="444124"/>
                    </a:cubicBezTo>
                    <a:lnTo>
                      <a:pt x="76115" y="1280465"/>
                    </a:lnTo>
                    <a:lnTo>
                      <a:pt x="790866" y="1178292"/>
                    </a:lnTo>
                    <a:lnTo>
                      <a:pt x="786705" y="207414"/>
                    </a:lnTo>
                    <a:lnTo>
                      <a:pt x="788092" y="202791"/>
                    </a:lnTo>
                    <a:close/>
                  </a:path>
                </a:pathLst>
              </a:custGeom>
              <a:grpFill/>
              <a:ln w="46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DA7C1BA2-852D-44CD-B92E-BD2AEEDB5B7A}"/>
                  </a:ext>
                </a:extLst>
              </p:cNvPr>
              <p:cNvSpPr/>
              <p:nvPr/>
            </p:nvSpPr>
            <p:spPr>
              <a:xfrm>
                <a:off x="3287633" y="2684033"/>
                <a:ext cx="177523" cy="196680"/>
              </a:xfrm>
              <a:custGeom>
                <a:avLst/>
                <a:gdLst>
                  <a:gd name="connsiteX0" fmla="*/ 1033123 w 1285256"/>
                  <a:gd name="connsiteY0" fmla="*/ 1681 h 1423953"/>
                  <a:gd name="connsiteX1" fmla="*/ 788092 w 1285256"/>
                  <a:gd name="connsiteY1" fmla="*/ 202791 h 1423953"/>
                  <a:gd name="connsiteX2" fmla="*/ 786705 w 1285256"/>
                  <a:gd name="connsiteY2" fmla="*/ 207877 h 1423953"/>
                  <a:gd name="connsiteX3" fmla="*/ 790403 w 1285256"/>
                  <a:gd name="connsiteY3" fmla="*/ 1067334 h 1423953"/>
                  <a:gd name="connsiteX4" fmla="*/ 75653 w 1285256"/>
                  <a:gd name="connsiteY4" fmla="*/ 1170432 h 1423953"/>
                  <a:gd name="connsiteX5" fmla="*/ 72416 w 1285256"/>
                  <a:gd name="connsiteY5" fmla="*/ 444124 h 1423953"/>
                  <a:gd name="connsiteX6" fmla="*/ 249024 w 1285256"/>
                  <a:gd name="connsiteY6" fmla="*/ 506999 h 1423953"/>
                  <a:gd name="connsiteX7" fmla="*/ 499140 w 1285256"/>
                  <a:gd name="connsiteY7" fmla="*/ 297105 h 1423953"/>
                  <a:gd name="connsiteX8" fmla="*/ 249024 w 1285256"/>
                  <a:gd name="connsiteY8" fmla="*/ 98306 h 1423953"/>
                  <a:gd name="connsiteX9" fmla="*/ 1681 w 1285256"/>
                  <a:gd name="connsiteY9" fmla="*/ 303115 h 1423953"/>
                  <a:gd name="connsiteX10" fmla="*/ 7691 w 1285256"/>
                  <a:gd name="connsiteY10" fmla="*/ 1402056 h 1423953"/>
                  <a:gd name="connsiteX11" fmla="*/ 7691 w 1285256"/>
                  <a:gd name="connsiteY11" fmla="*/ 1402056 h 1423953"/>
                  <a:gd name="connsiteX12" fmla="*/ 7691 w 1285256"/>
                  <a:gd name="connsiteY12" fmla="*/ 1421473 h 1423953"/>
                  <a:gd name="connsiteX13" fmla="*/ 12777 w 1285256"/>
                  <a:gd name="connsiteY13" fmla="*/ 1426097 h 1423953"/>
                  <a:gd name="connsiteX14" fmla="*/ 857902 w 1285256"/>
                  <a:gd name="connsiteY14" fmla="*/ 1311903 h 1423953"/>
                  <a:gd name="connsiteX15" fmla="*/ 862063 w 1285256"/>
                  <a:gd name="connsiteY15" fmla="*/ 1307280 h 1423953"/>
                  <a:gd name="connsiteX16" fmla="*/ 860676 w 1285256"/>
                  <a:gd name="connsiteY16" fmla="*/ 1176905 h 1423953"/>
                  <a:gd name="connsiteX17" fmla="*/ 856978 w 1285256"/>
                  <a:gd name="connsiteY17" fmla="*/ 347960 h 1423953"/>
                  <a:gd name="connsiteX18" fmla="*/ 1033585 w 1285256"/>
                  <a:gd name="connsiteY18" fmla="*/ 410836 h 1423953"/>
                  <a:gd name="connsiteX19" fmla="*/ 1283701 w 1285256"/>
                  <a:gd name="connsiteY19" fmla="*/ 201867 h 1423953"/>
                  <a:gd name="connsiteX20" fmla="*/ 1033123 w 1285256"/>
                  <a:gd name="connsiteY20" fmla="*/ 1681 h 1423953"/>
                  <a:gd name="connsiteX21" fmla="*/ 76115 w 1285256"/>
                  <a:gd name="connsiteY21" fmla="*/ 1280927 h 1423953"/>
                  <a:gd name="connsiteX22" fmla="*/ 76115 w 1285256"/>
                  <a:gd name="connsiteY22" fmla="*/ 1231459 h 1423953"/>
                  <a:gd name="connsiteX23" fmla="*/ 790866 w 1285256"/>
                  <a:gd name="connsiteY23" fmla="*/ 1128361 h 1423953"/>
                  <a:gd name="connsiteX24" fmla="*/ 790866 w 1285256"/>
                  <a:gd name="connsiteY24" fmla="*/ 1178754 h 1423953"/>
                  <a:gd name="connsiteX25" fmla="*/ 76115 w 1285256"/>
                  <a:gd name="connsiteY25" fmla="*/ 1280927 h 1423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285256" h="1423953">
                    <a:moveTo>
                      <a:pt x="1033123" y="1681"/>
                    </a:moveTo>
                    <a:cubicBezTo>
                      <a:pt x="901361" y="1681"/>
                      <a:pt x="791790" y="91834"/>
                      <a:pt x="788092" y="202791"/>
                    </a:cubicBezTo>
                    <a:lnTo>
                      <a:pt x="786705" y="207877"/>
                    </a:lnTo>
                    <a:lnTo>
                      <a:pt x="790403" y="1067334"/>
                    </a:lnTo>
                    <a:lnTo>
                      <a:pt x="75653" y="1170432"/>
                    </a:lnTo>
                    <a:lnTo>
                      <a:pt x="72416" y="444124"/>
                    </a:lnTo>
                    <a:cubicBezTo>
                      <a:pt x="118649" y="483883"/>
                      <a:pt x="182449" y="506999"/>
                      <a:pt x="249024" y="506999"/>
                    </a:cubicBezTo>
                    <a:cubicBezTo>
                      <a:pt x="384484" y="506999"/>
                      <a:pt x="499140" y="410374"/>
                      <a:pt x="499140" y="297105"/>
                    </a:cubicBezTo>
                    <a:cubicBezTo>
                      <a:pt x="499140" y="184761"/>
                      <a:pt x="384484" y="98306"/>
                      <a:pt x="249024" y="98306"/>
                    </a:cubicBezTo>
                    <a:cubicBezTo>
                      <a:pt x="117262" y="98306"/>
                      <a:pt x="5380" y="191696"/>
                      <a:pt x="1681" y="303115"/>
                    </a:cubicBezTo>
                    <a:lnTo>
                      <a:pt x="7691" y="1402056"/>
                    </a:lnTo>
                    <a:lnTo>
                      <a:pt x="7691" y="1402056"/>
                    </a:lnTo>
                    <a:lnTo>
                      <a:pt x="7691" y="1421473"/>
                    </a:lnTo>
                    <a:lnTo>
                      <a:pt x="12777" y="1426097"/>
                    </a:lnTo>
                    <a:lnTo>
                      <a:pt x="857902" y="1311903"/>
                    </a:lnTo>
                    <a:lnTo>
                      <a:pt x="862063" y="1307280"/>
                    </a:lnTo>
                    <a:lnTo>
                      <a:pt x="860676" y="1176905"/>
                    </a:lnTo>
                    <a:lnTo>
                      <a:pt x="856978" y="347960"/>
                    </a:lnTo>
                    <a:cubicBezTo>
                      <a:pt x="903210" y="387720"/>
                      <a:pt x="966548" y="410836"/>
                      <a:pt x="1033585" y="410836"/>
                    </a:cubicBezTo>
                    <a:cubicBezTo>
                      <a:pt x="1169045" y="410836"/>
                      <a:pt x="1283701" y="314673"/>
                      <a:pt x="1283701" y="201867"/>
                    </a:cubicBezTo>
                    <a:cubicBezTo>
                      <a:pt x="1283239" y="88598"/>
                      <a:pt x="1168583" y="1681"/>
                      <a:pt x="1033123" y="1681"/>
                    </a:cubicBezTo>
                    <a:close/>
                    <a:moveTo>
                      <a:pt x="76115" y="1280927"/>
                    </a:moveTo>
                    <a:lnTo>
                      <a:pt x="76115" y="1231459"/>
                    </a:lnTo>
                    <a:lnTo>
                      <a:pt x="790866" y="1128361"/>
                    </a:lnTo>
                    <a:lnTo>
                      <a:pt x="790866" y="1178754"/>
                    </a:lnTo>
                    <a:lnTo>
                      <a:pt x="76115" y="1280927"/>
                    </a:lnTo>
                    <a:close/>
                  </a:path>
                </a:pathLst>
              </a:custGeom>
              <a:grpFill/>
              <a:ln w="46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ABB6AEED-9F47-450F-AAF2-A329D9D961C3}"/>
                  </a:ext>
                </a:extLst>
              </p:cNvPr>
              <p:cNvSpPr/>
              <p:nvPr/>
            </p:nvSpPr>
            <p:spPr>
              <a:xfrm>
                <a:off x="4217089" y="2880713"/>
                <a:ext cx="98710" cy="156924"/>
              </a:xfrm>
              <a:custGeom>
                <a:avLst/>
                <a:gdLst>
                  <a:gd name="connsiteX0" fmla="*/ 694849 w 742950"/>
                  <a:gd name="connsiteY0" fmla="*/ 597694 h 1181100"/>
                  <a:gd name="connsiteX1" fmla="*/ 631031 w 742950"/>
                  <a:gd name="connsiteY1" fmla="*/ 297656 h 1181100"/>
                  <a:gd name="connsiteX2" fmla="*/ 442436 w 742950"/>
                  <a:gd name="connsiteY2" fmla="*/ 9049 h 1181100"/>
                  <a:gd name="connsiteX3" fmla="*/ 442436 w 742950"/>
                  <a:gd name="connsiteY3" fmla="*/ 7144 h 1181100"/>
                  <a:gd name="connsiteX4" fmla="*/ 387191 w 742950"/>
                  <a:gd name="connsiteY4" fmla="*/ 7144 h 1181100"/>
                  <a:gd name="connsiteX5" fmla="*/ 391001 w 742950"/>
                  <a:gd name="connsiteY5" fmla="*/ 881539 h 1181100"/>
                  <a:gd name="connsiteX6" fmla="*/ 230029 w 742950"/>
                  <a:gd name="connsiteY6" fmla="*/ 820579 h 1181100"/>
                  <a:gd name="connsiteX7" fmla="*/ 7144 w 742950"/>
                  <a:gd name="connsiteY7" fmla="*/ 1008221 h 1181100"/>
                  <a:gd name="connsiteX8" fmla="*/ 230029 w 742950"/>
                  <a:gd name="connsiteY8" fmla="*/ 1174909 h 1181100"/>
                  <a:gd name="connsiteX9" fmla="*/ 443389 w 742950"/>
                  <a:gd name="connsiteY9" fmla="*/ 997744 h 1181100"/>
                  <a:gd name="connsiteX10" fmla="*/ 442436 w 742950"/>
                  <a:gd name="connsiteY10" fmla="*/ 997744 h 1181100"/>
                  <a:gd name="connsiteX11" fmla="*/ 442436 w 742950"/>
                  <a:gd name="connsiteY11" fmla="*/ 999649 h 1181100"/>
                  <a:gd name="connsiteX12" fmla="*/ 442436 w 742950"/>
                  <a:gd name="connsiteY12" fmla="*/ 999649 h 1181100"/>
                  <a:gd name="connsiteX13" fmla="*/ 442436 w 742950"/>
                  <a:gd name="connsiteY13" fmla="*/ 999649 h 1181100"/>
                  <a:gd name="connsiteX14" fmla="*/ 442436 w 742950"/>
                  <a:gd name="connsiteY14" fmla="*/ 673894 h 1181100"/>
                  <a:gd name="connsiteX15" fmla="*/ 604361 w 742950"/>
                  <a:gd name="connsiteY15" fmla="*/ 821531 h 1181100"/>
                  <a:gd name="connsiteX16" fmla="*/ 644367 w 742950"/>
                  <a:gd name="connsiteY16" fmla="*/ 1095851 h 1181100"/>
                  <a:gd name="connsiteX17" fmla="*/ 694849 w 742950"/>
                  <a:gd name="connsiteY17" fmla="*/ 832961 h 1181100"/>
                  <a:gd name="connsiteX18" fmla="*/ 694849 w 742950"/>
                  <a:gd name="connsiteY18" fmla="*/ 597694 h 1181100"/>
                  <a:gd name="connsiteX19" fmla="*/ 604361 w 742950"/>
                  <a:gd name="connsiteY19" fmla="*/ 350996 h 1181100"/>
                  <a:gd name="connsiteX20" fmla="*/ 680561 w 742950"/>
                  <a:gd name="connsiteY20" fmla="*/ 583406 h 1181100"/>
                  <a:gd name="connsiteX21" fmla="*/ 630079 w 742950"/>
                  <a:gd name="connsiteY21" fmla="*/ 532924 h 1181100"/>
                  <a:gd name="connsiteX22" fmla="*/ 441484 w 742950"/>
                  <a:gd name="connsiteY22" fmla="*/ 269081 h 1181100"/>
                  <a:gd name="connsiteX23" fmla="*/ 441484 w 742950"/>
                  <a:gd name="connsiteY23" fmla="*/ 201454 h 1181100"/>
                  <a:gd name="connsiteX24" fmla="*/ 604361 w 742950"/>
                  <a:gd name="connsiteY24" fmla="*/ 350996 h 1181100"/>
                  <a:gd name="connsiteX25" fmla="*/ 681514 w 742950"/>
                  <a:gd name="connsiteY25" fmla="*/ 817721 h 1181100"/>
                  <a:gd name="connsiteX26" fmla="*/ 631031 w 742950"/>
                  <a:gd name="connsiteY26" fmla="*/ 767239 h 1181100"/>
                  <a:gd name="connsiteX27" fmla="*/ 443389 w 742950"/>
                  <a:gd name="connsiteY27" fmla="*/ 507206 h 1181100"/>
                  <a:gd name="connsiteX28" fmla="*/ 443389 w 742950"/>
                  <a:gd name="connsiteY28" fmla="*/ 435769 h 1181100"/>
                  <a:gd name="connsiteX29" fmla="*/ 606267 w 742950"/>
                  <a:gd name="connsiteY29" fmla="*/ 585311 h 1181100"/>
                  <a:gd name="connsiteX30" fmla="*/ 681514 w 742950"/>
                  <a:gd name="connsiteY30" fmla="*/ 817721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742950" h="1181100">
                    <a:moveTo>
                      <a:pt x="694849" y="597694"/>
                    </a:moveTo>
                    <a:cubicBezTo>
                      <a:pt x="768192" y="530066"/>
                      <a:pt x="771049" y="391001"/>
                      <a:pt x="631031" y="297656"/>
                    </a:cubicBezTo>
                    <a:cubicBezTo>
                      <a:pt x="463391" y="185261"/>
                      <a:pt x="442436" y="10001"/>
                      <a:pt x="442436" y="9049"/>
                    </a:cubicBezTo>
                    <a:lnTo>
                      <a:pt x="442436" y="7144"/>
                    </a:lnTo>
                    <a:lnTo>
                      <a:pt x="387191" y="7144"/>
                    </a:lnTo>
                    <a:lnTo>
                      <a:pt x="391001" y="881539"/>
                    </a:lnTo>
                    <a:cubicBezTo>
                      <a:pt x="351949" y="844391"/>
                      <a:pt x="294799" y="820579"/>
                      <a:pt x="230029" y="820579"/>
                    </a:cubicBezTo>
                    <a:cubicBezTo>
                      <a:pt x="111919" y="820579"/>
                      <a:pt x="7144" y="910114"/>
                      <a:pt x="7144" y="1008221"/>
                    </a:cubicBezTo>
                    <a:cubicBezTo>
                      <a:pt x="7144" y="1106329"/>
                      <a:pt x="111919" y="1174909"/>
                      <a:pt x="230029" y="1174909"/>
                    </a:cubicBezTo>
                    <a:cubicBezTo>
                      <a:pt x="347186" y="1174909"/>
                      <a:pt x="441484" y="1102519"/>
                      <a:pt x="443389" y="997744"/>
                    </a:cubicBezTo>
                    <a:lnTo>
                      <a:pt x="442436" y="997744"/>
                    </a:lnTo>
                    <a:lnTo>
                      <a:pt x="442436" y="999649"/>
                    </a:lnTo>
                    <a:cubicBezTo>
                      <a:pt x="442436" y="999649"/>
                      <a:pt x="442436" y="999649"/>
                      <a:pt x="442436" y="999649"/>
                    </a:cubicBezTo>
                    <a:cubicBezTo>
                      <a:pt x="442436" y="999649"/>
                      <a:pt x="442436" y="999649"/>
                      <a:pt x="442436" y="999649"/>
                    </a:cubicBezTo>
                    <a:lnTo>
                      <a:pt x="442436" y="673894"/>
                    </a:lnTo>
                    <a:cubicBezTo>
                      <a:pt x="470059" y="716756"/>
                      <a:pt x="518636" y="757714"/>
                      <a:pt x="604361" y="821531"/>
                    </a:cubicBezTo>
                    <a:cubicBezTo>
                      <a:pt x="777717" y="951071"/>
                      <a:pt x="644367" y="1095851"/>
                      <a:pt x="644367" y="1095851"/>
                    </a:cubicBezTo>
                    <a:cubicBezTo>
                      <a:pt x="736759" y="1051084"/>
                      <a:pt x="781526" y="933926"/>
                      <a:pt x="694849" y="832961"/>
                    </a:cubicBezTo>
                    <a:cubicBezTo>
                      <a:pt x="754856" y="777716"/>
                      <a:pt x="767239" y="681514"/>
                      <a:pt x="694849" y="597694"/>
                    </a:cubicBezTo>
                    <a:close/>
                    <a:moveTo>
                      <a:pt x="604361" y="350996"/>
                    </a:moveTo>
                    <a:cubicBezTo>
                      <a:pt x="718661" y="435769"/>
                      <a:pt x="704374" y="532924"/>
                      <a:pt x="680561" y="583406"/>
                    </a:cubicBezTo>
                    <a:cubicBezTo>
                      <a:pt x="666274" y="569119"/>
                      <a:pt x="649129" y="546259"/>
                      <a:pt x="630079" y="532924"/>
                    </a:cubicBezTo>
                    <a:cubicBezTo>
                      <a:pt x="479584" y="431959"/>
                      <a:pt x="446246" y="297656"/>
                      <a:pt x="441484" y="269081"/>
                    </a:cubicBezTo>
                    <a:lnTo>
                      <a:pt x="441484" y="201454"/>
                    </a:lnTo>
                    <a:cubicBezTo>
                      <a:pt x="468154" y="243364"/>
                      <a:pt x="516731" y="285274"/>
                      <a:pt x="604361" y="350996"/>
                    </a:cubicBezTo>
                    <a:close/>
                    <a:moveTo>
                      <a:pt x="681514" y="817721"/>
                    </a:moveTo>
                    <a:cubicBezTo>
                      <a:pt x="667226" y="803434"/>
                      <a:pt x="650081" y="780574"/>
                      <a:pt x="631031" y="767239"/>
                    </a:cubicBezTo>
                    <a:cubicBezTo>
                      <a:pt x="487204" y="671036"/>
                      <a:pt x="450056" y="545306"/>
                      <a:pt x="443389" y="507206"/>
                    </a:cubicBezTo>
                    <a:lnTo>
                      <a:pt x="443389" y="435769"/>
                    </a:lnTo>
                    <a:cubicBezTo>
                      <a:pt x="471011" y="478631"/>
                      <a:pt x="519589" y="519589"/>
                      <a:pt x="606267" y="585311"/>
                    </a:cubicBezTo>
                    <a:cubicBezTo>
                      <a:pt x="718661" y="671036"/>
                      <a:pt x="704374" y="767239"/>
                      <a:pt x="681514" y="8177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7621DF7-1E60-40B9-B2E7-588ACC0D7090}"/>
                  </a:ext>
                </a:extLst>
              </p:cNvPr>
              <p:cNvSpPr/>
              <p:nvPr/>
            </p:nvSpPr>
            <p:spPr>
              <a:xfrm>
                <a:off x="4467624" y="2757820"/>
                <a:ext cx="137599" cy="152998"/>
              </a:xfrm>
              <a:custGeom>
                <a:avLst/>
                <a:gdLst>
                  <a:gd name="connsiteX0" fmla="*/ 788092 w 1280633"/>
                  <a:gd name="connsiteY0" fmla="*/ 202791 h 1423953"/>
                  <a:gd name="connsiteX1" fmla="*/ 1033123 w 1280633"/>
                  <a:gd name="connsiteY1" fmla="*/ 1681 h 1423953"/>
                  <a:gd name="connsiteX2" fmla="*/ 1283239 w 1280633"/>
                  <a:gd name="connsiteY2" fmla="*/ 201404 h 1423953"/>
                  <a:gd name="connsiteX3" fmla="*/ 1033123 w 1280633"/>
                  <a:gd name="connsiteY3" fmla="*/ 410374 h 1423953"/>
                  <a:gd name="connsiteX4" fmla="*/ 856515 w 1280633"/>
                  <a:gd name="connsiteY4" fmla="*/ 347498 h 1423953"/>
                  <a:gd name="connsiteX5" fmla="*/ 860676 w 1280633"/>
                  <a:gd name="connsiteY5" fmla="*/ 1176443 h 1423953"/>
                  <a:gd name="connsiteX6" fmla="*/ 862063 w 1280633"/>
                  <a:gd name="connsiteY6" fmla="*/ 1306817 h 1423953"/>
                  <a:gd name="connsiteX7" fmla="*/ 857902 w 1280633"/>
                  <a:gd name="connsiteY7" fmla="*/ 1311441 h 1423953"/>
                  <a:gd name="connsiteX8" fmla="*/ 12777 w 1280633"/>
                  <a:gd name="connsiteY8" fmla="*/ 1425634 h 1423953"/>
                  <a:gd name="connsiteX9" fmla="*/ 7691 w 1280633"/>
                  <a:gd name="connsiteY9" fmla="*/ 1421011 h 1423953"/>
                  <a:gd name="connsiteX10" fmla="*/ 7691 w 1280633"/>
                  <a:gd name="connsiteY10" fmla="*/ 1401593 h 1423953"/>
                  <a:gd name="connsiteX11" fmla="*/ 7691 w 1280633"/>
                  <a:gd name="connsiteY11" fmla="*/ 1401593 h 1423953"/>
                  <a:gd name="connsiteX12" fmla="*/ 1681 w 1280633"/>
                  <a:gd name="connsiteY12" fmla="*/ 303115 h 1423953"/>
                  <a:gd name="connsiteX13" fmla="*/ 249024 w 1280633"/>
                  <a:gd name="connsiteY13" fmla="*/ 98306 h 1423953"/>
                  <a:gd name="connsiteX14" fmla="*/ 499140 w 1280633"/>
                  <a:gd name="connsiteY14" fmla="*/ 297105 h 1423953"/>
                  <a:gd name="connsiteX15" fmla="*/ 249024 w 1280633"/>
                  <a:gd name="connsiteY15" fmla="*/ 506999 h 1423953"/>
                  <a:gd name="connsiteX16" fmla="*/ 72416 w 1280633"/>
                  <a:gd name="connsiteY16" fmla="*/ 444124 h 1423953"/>
                  <a:gd name="connsiteX17" fmla="*/ 76115 w 1280633"/>
                  <a:gd name="connsiteY17" fmla="*/ 1280465 h 1423953"/>
                  <a:gd name="connsiteX18" fmla="*/ 790866 w 1280633"/>
                  <a:gd name="connsiteY18" fmla="*/ 1178292 h 1423953"/>
                  <a:gd name="connsiteX19" fmla="*/ 786705 w 1280633"/>
                  <a:gd name="connsiteY19" fmla="*/ 207414 h 1423953"/>
                  <a:gd name="connsiteX20" fmla="*/ 788092 w 1280633"/>
                  <a:gd name="connsiteY20" fmla="*/ 202791 h 1423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280633" h="1423953">
                    <a:moveTo>
                      <a:pt x="788092" y="202791"/>
                    </a:moveTo>
                    <a:cubicBezTo>
                      <a:pt x="791790" y="91834"/>
                      <a:pt x="901361" y="1681"/>
                      <a:pt x="1033123" y="1681"/>
                    </a:cubicBezTo>
                    <a:cubicBezTo>
                      <a:pt x="1168583" y="1681"/>
                      <a:pt x="1283239" y="88598"/>
                      <a:pt x="1283239" y="201404"/>
                    </a:cubicBezTo>
                    <a:cubicBezTo>
                      <a:pt x="1283239" y="314211"/>
                      <a:pt x="1168583" y="410374"/>
                      <a:pt x="1033123" y="410374"/>
                    </a:cubicBezTo>
                    <a:cubicBezTo>
                      <a:pt x="966548" y="410374"/>
                      <a:pt x="902748" y="387720"/>
                      <a:pt x="856515" y="347498"/>
                    </a:cubicBezTo>
                    <a:lnTo>
                      <a:pt x="860676" y="1176443"/>
                    </a:lnTo>
                    <a:lnTo>
                      <a:pt x="862063" y="1306817"/>
                    </a:lnTo>
                    <a:lnTo>
                      <a:pt x="857902" y="1311441"/>
                    </a:lnTo>
                    <a:lnTo>
                      <a:pt x="12777" y="1425634"/>
                    </a:lnTo>
                    <a:lnTo>
                      <a:pt x="7691" y="1421011"/>
                    </a:lnTo>
                    <a:lnTo>
                      <a:pt x="7691" y="1401593"/>
                    </a:lnTo>
                    <a:lnTo>
                      <a:pt x="7691" y="1401593"/>
                    </a:lnTo>
                    <a:lnTo>
                      <a:pt x="1681" y="303115"/>
                    </a:lnTo>
                    <a:cubicBezTo>
                      <a:pt x="5380" y="192158"/>
                      <a:pt x="116799" y="98306"/>
                      <a:pt x="249024" y="98306"/>
                    </a:cubicBezTo>
                    <a:cubicBezTo>
                      <a:pt x="384484" y="98306"/>
                      <a:pt x="499140" y="184761"/>
                      <a:pt x="499140" y="297105"/>
                    </a:cubicBezTo>
                    <a:cubicBezTo>
                      <a:pt x="499140" y="410374"/>
                      <a:pt x="384484" y="506999"/>
                      <a:pt x="249024" y="506999"/>
                    </a:cubicBezTo>
                    <a:cubicBezTo>
                      <a:pt x="182449" y="506999"/>
                      <a:pt x="118649" y="484346"/>
                      <a:pt x="72416" y="444124"/>
                    </a:cubicBezTo>
                    <a:lnTo>
                      <a:pt x="76115" y="1280465"/>
                    </a:lnTo>
                    <a:lnTo>
                      <a:pt x="790866" y="1178292"/>
                    </a:lnTo>
                    <a:lnTo>
                      <a:pt x="786705" y="207414"/>
                    </a:lnTo>
                    <a:lnTo>
                      <a:pt x="788092" y="202791"/>
                    </a:lnTo>
                    <a:close/>
                  </a:path>
                </a:pathLst>
              </a:custGeom>
              <a:grpFill/>
              <a:ln w="46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2BC7564E-3E26-4354-BB66-878AA8590171}"/>
                  </a:ext>
                </a:extLst>
              </p:cNvPr>
              <p:cNvSpPr/>
              <p:nvPr/>
            </p:nvSpPr>
            <p:spPr>
              <a:xfrm rot="14875983">
                <a:off x="4136800" y="2023714"/>
                <a:ext cx="122598" cy="135828"/>
              </a:xfrm>
              <a:custGeom>
                <a:avLst/>
                <a:gdLst>
                  <a:gd name="connsiteX0" fmla="*/ 1033123 w 1285256"/>
                  <a:gd name="connsiteY0" fmla="*/ 1681 h 1423953"/>
                  <a:gd name="connsiteX1" fmla="*/ 788092 w 1285256"/>
                  <a:gd name="connsiteY1" fmla="*/ 202791 h 1423953"/>
                  <a:gd name="connsiteX2" fmla="*/ 786705 w 1285256"/>
                  <a:gd name="connsiteY2" fmla="*/ 207877 h 1423953"/>
                  <a:gd name="connsiteX3" fmla="*/ 790403 w 1285256"/>
                  <a:gd name="connsiteY3" fmla="*/ 1067334 h 1423953"/>
                  <a:gd name="connsiteX4" fmla="*/ 75653 w 1285256"/>
                  <a:gd name="connsiteY4" fmla="*/ 1170432 h 1423953"/>
                  <a:gd name="connsiteX5" fmla="*/ 72416 w 1285256"/>
                  <a:gd name="connsiteY5" fmla="*/ 444124 h 1423953"/>
                  <a:gd name="connsiteX6" fmla="*/ 249024 w 1285256"/>
                  <a:gd name="connsiteY6" fmla="*/ 506999 h 1423953"/>
                  <a:gd name="connsiteX7" fmla="*/ 499140 w 1285256"/>
                  <a:gd name="connsiteY7" fmla="*/ 297105 h 1423953"/>
                  <a:gd name="connsiteX8" fmla="*/ 249024 w 1285256"/>
                  <a:gd name="connsiteY8" fmla="*/ 98306 h 1423953"/>
                  <a:gd name="connsiteX9" fmla="*/ 1681 w 1285256"/>
                  <a:gd name="connsiteY9" fmla="*/ 303115 h 1423953"/>
                  <a:gd name="connsiteX10" fmla="*/ 7691 w 1285256"/>
                  <a:gd name="connsiteY10" fmla="*/ 1402056 h 1423953"/>
                  <a:gd name="connsiteX11" fmla="*/ 7691 w 1285256"/>
                  <a:gd name="connsiteY11" fmla="*/ 1402056 h 1423953"/>
                  <a:gd name="connsiteX12" fmla="*/ 7691 w 1285256"/>
                  <a:gd name="connsiteY12" fmla="*/ 1421473 h 1423953"/>
                  <a:gd name="connsiteX13" fmla="*/ 12777 w 1285256"/>
                  <a:gd name="connsiteY13" fmla="*/ 1426097 h 1423953"/>
                  <a:gd name="connsiteX14" fmla="*/ 857902 w 1285256"/>
                  <a:gd name="connsiteY14" fmla="*/ 1311903 h 1423953"/>
                  <a:gd name="connsiteX15" fmla="*/ 862063 w 1285256"/>
                  <a:gd name="connsiteY15" fmla="*/ 1307280 h 1423953"/>
                  <a:gd name="connsiteX16" fmla="*/ 860676 w 1285256"/>
                  <a:gd name="connsiteY16" fmla="*/ 1176905 h 1423953"/>
                  <a:gd name="connsiteX17" fmla="*/ 856978 w 1285256"/>
                  <a:gd name="connsiteY17" fmla="*/ 347960 h 1423953"/>
                  <a:gd name="connsiteX18" fmla="*/ 1033585 w 1285256"/>
                  <a:gd name="connsiteY18" fmla="*/ 410836 h 1423953"/>
                  <a:gd name="connsiteX19" fmla="*/ 1283701 w 1285256"/>
                  <a:gd name="connsiteY19" fmla="*/ 201867 h 1423953"/>
                  <a:gd name="connsiteX20" fmla="*/ 1033123 w 1285256"/>
                  <a:gd name="connsiteY20" fmla="*/ 1681 h 1423953"/>
                  <a:gd name="connsiteX21" fmla="*/ 76115 w 1285256"/>
                  <a:gd name="connsiteY21" fmla="*/ 1280927 h 1423953"/>
                  <a:gd name="connsiteX22" fmla="*/ 76115 w 1285256"/>
                  <a:gd name="connsiteY22" fmla="*/ 1231459 h 1423953"/>
                  <a:gd name="connsiteX23" fmla="*/ 790866 w 1285256"/>
                  <a:gd name="connsiteY23" fmla="*/ 1128361 h 1423953"/>
                  <a:gd name="connsiteX24" fmla="*/ 790866 w 1285256"/>
                  <a:gd name="connsiteY24" fmla="*/ 1178754 h 1423953"/>
                  <a:gd name="connsiteX25" fmla="*/ 76115 w 1285256"/>
                  <a:gd name="connsiteY25" fmla="*/ 1280927 h 1423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285256" h="1423953">
                    <a:moveTo>
                      <a:pt x="1033123" y="1681"/>
                    </a:moveTo>
                    <a:cubicBezTo>
                      <a:pt x="901361" y="1681"/>
                      <a:pt x="791790" y="91834"/>
                      <a:pt x="788092" y="202791"/>
                    </a:cubicBezTo>
                    <a:lnTo>
                      <a:pt x="786705" y="207877"/>
                    </a:lnTo>
                    <a:lnTo>
                      <a:pt x="790403" y="1067334"/>
                    </a:lnTo>
                    <a:lnTo>
                      <a:pt x="75653" y="1170432"/>
                    </a:lnTo>
                    <a:lnTo>
                      <a:pt x="72416" y="444124"/>
                    </a:lnTo>
                    <a:cubicBezTo>
                      <a:pt x="118649" y="483883"/>
                      <a:pt x="182449" y="506999"/>
                      <a:pt x="249024" y="506999"/>
                    </a:cubicBezTo>
                    <a:cubicBezTo>
                      <a:pt x="384484" y="506999"/>
                      <a:pt x="499140" y="410374"/>
                      <a:pt x="499140" y="297105"/>
                    </a:cubicBezTo>
                    <a:cubicBezTo>
                      <a:pt x="499140" y="184761"/>
                      <a:pt x="384484" y="98306"/>
                      <a:pt x="249024" y="98306"/>
                    </a:cubicBezTo>
                    <a:cubicBezTo>
                      <a:pt x="117262" y="98306"/>
                      <a:pt x="5380" y="191696"/>
                      <a:pt x="1681" y="303115"/>
                    </a:cubicBezTo>
                    <a:lnTo>
                      <a:pt x="7691" y="1402056"/>
                    </a:lnTo>
                    <a:lnTo>
                      <a:pt x="7691" y="1402056"/>
                    </a:lnTo>
                    <a:lnTo>
                      <a:pt x="7691" y="1421473"/>
                    </a:lnTo>
                    <a:lnTo>
                      <a:pt x="12777" y="1426097"/>
                    </a:lnTo>
                    <a:lnTo>
                      <a:pt x="857902" y="1311903"/>
                    </a:lnTo>
                    <a:lnTo>
                      <a:pt x="862063" y="1307280"/>
                    </a:lnTo>
                    <a:lnTo>
                      <a:pt x="860676" y="1176905"/>
                    </a:lnTo>
                    <a:lnTo>
                      <a:pt x="856978" y="347960"/>
                    </a:lnTo>
                    <a:cubicBezTo>
                      <a:pt x="903210" y="387720"/>
                      <a:pt x="966548" y="410836"/>
                      <a:pt x="1033585" y="410836"/>
                    </a:cubicBezTo>
                    <a:cubicBezTo>
                      <a:pt x="1169045" y="410836"/>
                      <a:pt x="1283701" y="314673"/>
                      <a:pt x="1283701" y="201867"/>
                    </a:cubicBezTo>
                    <a:cubicBezTo>
                      <a:pt x="1283239" y="88598"/>
                      <a:pt x="1168583" y="1681"/>
                      <a:pt x="1033123" y="1681"/>
                    </a:cubicBezTo>
                    <a:close/>
                    <a:moveTo>
                      <a:pt x="76115" y="1280927"/>
                    </a:moveTo>
                    <a:lnTo>
                      <a:pt x="76115" y="1231459"/>
                    </a:lnTo>
                    <a:lnTo>
                      <a:pt x="790866" y="1128361"/>
                    </a:lnTo>
                    <a:lnTo>
                      <a:pt x="790866" y="1178754"/>
                    </a:lnTo>
                    <a:lnTo>
                      <a:pt x="76115" y="1280927"/>
                    </a:lnTo>
                    <a:close/>
                  </a:path>
                </a:pathLst>
              </a:custGeom>
              <a:grpFill/>
              <a:ln w="46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0E75057-FF22-4DD6-B3A9-1199285A3C31}"/>
                  </a:ext>
                </a:extLst>
              </p:cNvPr>
              <p:cNvSpPr/>
              <p:nvPr/>
            </p:nvSpPr>
            <p:spPr>
              <a:xfrm rot="1246659">
                <a:off x="4672027" y="2415605"/>
                <a:ext cx="67785" cy="178838"/>
              </a:xfrm>
              <a:custGeom>
                <a:avLst/>
                <a:gdLst>
                  <a:gd name="connsiteX0" fmla="*/ 444341 w 447675"/>
                  <a:gd name="connsiteY0" fmla="*/ 999649 h 1181100"/>
                  <a:gd name="connsiteX1" fmla="*/ 444341 w 447675"/>
                  <a:gd name="connsiteY1" fmla="*/ 999649 h 1181100"/>
                  <a:gd name="connsiteX2" fmla="*/ 444341 w 447675"/>
                  <a:gd name="connsiteY2" fmla="*/ 999649 h 1181100"/>
                  <a:gd name="connsiteX3" fmla="*/ 440531 w 447675"/>
                  <a:gd name="connsiteY3" fmla="*/ 7144 h 1181100"/>
                  <a:gd name="connsiteX4" fmla="*/ 387191 w 447675"/>
                  <a:gd name="connsiteY4" fmla="*/ 7144 h 1181100"/>
                  <a:gd name="connsiteX5" fmla="*/ 391001 w 447675"/>
                  <a:gd name="connsiteY5" fmla="*/ 881539 h 1181100"/>
                  <a:gd name="connsiteX6" fmla="*/ 230029 w 447675"/>
                  <a:gd name="connsiteY6" fmla="*/ 820579 h 1181100"/>
                  <a:gd name="connsiteX7" fmla="*/ 7144 w 447675"/>
                  <a:gd name="connsiteY7" fmla="*/ 1008221 h 1181100"/>
                  <a:gd name="connsiteX8" fmla="*/ 230029 w 447675"/>
                  <a:gd name="connsiteY8" fmla="*/ 1174909 h 1181100"/>
                  <a:gd name="connsiteX9" fmla="*/ 443389 w 447675"/>
                  <a:gd name="connsiteY9" fmla="*/ 997744 h 1181100"/>
                  <a:gd name="connsiteX10" fmla="*/ 443389 w 447675"/>
                  <a:gd name="connsiteY10" fmla="*/ 997744 h 1181100"/>
                  <a:gd name="connsiteX11" fmla="*/ 443389 w 447675"/>
                  <a:gd name="connsiteY11" fmla="*/ 999649 h 1181100"/>
                  <a:gd name="connsiteX12" fmla="*/ 230981 w 447675"/>
                  <a:gd name="connsiteY12" fmla="*/ 1119664 h 1181100"/>
                  <a:gd name="connsiteX13" fmla="*/ 65246 w 447675"/>
                  <a:gd name="connsiteY13" fmla="*/ 1008221 h 1181100"/>
                  <a:gd name="connsiteX14" fmla="*/ 230981 w 447675"/>
                  <a:gd name="connsiteY14" fmla="*/ 877729 h 1181100"/>
                  <a:gd name="connsiteX15" fmla="*/ 387191 w 447675"/>
                  <a:gd name="connsiteY15" fmla="*/ 998696 h 1181100"/>
                  <a:gd name="connsiteX16" fmla="*/ 230981 w 447675"/>
                  <a:gd name="connsiteY16" fmla="*/ 1119664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47675" h="1181100">
                    <a:moveTo>
                      <a:pt x="444341" y="999649"/>
                    </a:moveTo>
                    <a:cubicBezTo>
                      <a:pt x="444341" y="998696"/>
                      <a:pt x="444341" y="998696"/>
                      <a:pt x="444341" y="999649"/>
                    </a:cubicBezTo>
                    <a:cubicBezTo>
                      <a:pt x="444341" y="998696"/>
                      <a:pt x="444341" y="998696"/>
                      <a:pt x="444341" y="999649"/>
                    </a:cubicBezTo>
                    <a:lnTo>
                      <a:pt x="440531" y="7144"/>
                    </a:lnTo>
                    <a:lnTo>
                      <a:pt x="387191" y="7144"/>
                    </a:lnTo>
                    <a:lnTo>
                      <a:pt x="391001" y="881539"/>
                    </a:lnTo>
                    <a:cubicBezTo>
                      <a:pt x="351949" y="844391"/>
                      <a:pt x="294799" y="820579"/>
                      <a:pt x="230029" y="820579"/>
                    </a:cubicBezTo>
                    <a:cubicBezTo>
                      <a:pt x="111918" y="820579"/>
                      <a:pt x="7144" y="910114"/>
                      <a:pt x="7144" y="1008221"/>
                    </a:cubicBezTo>
                    <a:cubicBezTo>
                      <a:pt x="7144" y="1106329"/>
                      <a:pt x="111918" y="1174909"/>
                      <a:pt x="230029" y="1174909"/>
                    </a:cubicBezTo>
                    <a:cubicBezTo>
                      <a:pt x="347186" y="1174909"/>
                      <a:pt x="441484" y="1102519"/>
                      <a:pt x="443389" y="997744"/>
                    </a:cubicBezTo>
                    <a:lnTo>
                      <a:pt x="443389" y="997744"/>
                    </a:lnTo>
                    <a:lnTo>
                      <a:pt x="443389" y="999649"/>
                    </a:lnTo>
                    <a:close/>
                    <a:moveTo>
                      <a:pt x="230981" y="1119664"/>
                    </a:moveTo>
                    <a:cubicBezTo>
                      <a:pt x="145256" y="1119664"/>
                      <a:pt x="65246" y="1074896"/>
                      <a:pt x="65246" y="1008221"/>
                    </a:cubicBezTo>
                    <a:cubicBezTo>
                      <a:pt x="65246" y="941546"/>
                      <a:pt x="145256" y="877729"/>
                      <a:pt x="230981" y="877729"/>
                    </a:cubicBezTo>
                    <a:cubicBezTo>
                      <a:pt x="316706" y="877729"/>
                      <a:pt x="387191" y="932021"/>
                      <a:pt x="387191" y="998696"/>
                    </a:cubicBezTo>
                    <a:cubicBezTo>
                      <a:pt x="387191" y="1065371"/>
                      <a:pt x="316706" y="1119664"/>
                      <a:pt x="230981" y="11196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9942C9AF-40CE-41EE-B1FA-3DD681A31FEA}"/>
                  </a:ext>
                </a:extLst>
              </p:cNvPr>
              <p:cNvSpPr/>
              <p:nvPr/>
            </p:nvSpPr>
            <p:spPr>
              <a:xfrm rot="1759466">
                <a:off x="3459829" y="2843377"/>
                <a:ext cx="132590" cy="210786"/>
              </a:xfrm>
              <a:custGeom>
                <a:avLst/>
                <a:gdLst>
                  <a:gd name="connsiteX0" fmla="*/ 694849 w 742950"/>
                  <a:gd name="connsiteY0" fmla="*/ 597694 h 1181100"/>
                  <a:gd name="connsiteX1" fmla="*/ 631031 w 742950"/>
                  <a:gd name="connsiteY1" fmla="*/ 297656 h 1181100"/>
                  <a:gd name="connsiteX2" fmla="*/ 442436 w 742950"/>
                  <a:gd name="connsiteY2" fmla="*/ 9049 h 1181100"/>
                  <a:gd name="connsiteX3" fmla="*/ 442436 w 742950"/>
                  <a:gd name="connsiteY3" fmla="*/ 7144 h 1181100"/>
                  <a:gd name="connsiteX4" fmla="*/ 387191 w 742950"/>
                  <a:gd name="connsiteY4" fmla="*/ 7144 h 1181100"/>
                  <a:gd name="connsiteX5" fmla="*/ 391001 w 742950"/>
                  <a:gd name="connsiteY5" fmla="*/ 881539 h 1181100"/>
                  <a:gd name="connsiteX6" fmla="*/ 230029 w 742950"/>
                  <a:gd name="connsiteY6" fmla="*/ 820579 h 1181100"/>
                  <a:gd name="connsiteX7" fmla="*/ 7144 w 742950"/>
                  <a:gd name="connsiteY7" fmla="*/ 1008221 h 1181100"/>
                  <a:gd name="connsiteX8" fmla="*/ 230029 w 742950"/>
                  <a:gd name="connsiteY8" fmla="*/ 1174909 h 1181100"/>
                  <a:gd name="connsiteX9" fmla="*/ 443389 w 742950"/>
                  <a:gd name="connsiteY9" fmla="*/ 997744 h 1181100"/>
                  <a:gd name="connsiteX10" fmla="*/ 442436 w 742950"/>
                  <a:gd name="connsiteY10" fmla="*/ 997744 h 1181100"/>
                  <a:gd name="connsiteX11" fmla="*/ 442436 w 742950"/>
                  <a:gd name="connsiteY11" fmla="*/ 999649 h 1181100"/>
                  <a:gd name="connsiteX12" fmla="*/ 442436 w 742950"/>
                  <a:gd name="connsiteY12" fmla="*/ 999649 h 1181100"/>
                  <a:gd name="connsiteX13" fmla="*/ 442436 w 742950"/>
                  <a:gd name="connsiteY13" fmla="*/ 999649 h 1181100"/>
                  <a:gd name="connsiteX14" fmla="*/ 442436 w 742950"/>
                  <a:gd name="connsiteY14" fmla="*/ 673894 h 1181100"/>
                  <a:gd name="connsiteX15" fmla="*/ 604361 w 742950"/>
                  <a:gd name="connsiteY15" fmla="*/ 821531 h 1181100"/>
                  <a:gd name="connsiteX16" fmla="*/ 644367 w 742950"/>
                  <a:gd name="connsiteY16" fmla="*/ 1095851 h 1181100"/>
                  <a:gd name="connsiteX17" fmla="*/ 694849 w 742950"/>
                  <a:gd name="connsiteY17" fmla="*/ 832961 h 1181100"/>
                  <a:gd name="connsiteX18" fmla="*/ 694849 w 742950"/>
                  <a:gd name="connsiteY18" fmla="*/ 597694 h 1181100"/>
                  <a:gd name="connsiteX19" fmla="*/ 604361 w 742950"/>
                  <a:gd name="connsiteY19" fmla="*/ 350996 h 1181100"/>
                  <a:gd name="connsiteX20" fmla="*/ 680561 w 742950"/>
                  <a:gd name="connsiteY20" fmla="*/ 583406 h 1181100"/>
                  <a:gd name="connsiteX21" fmla="*/ 630079 w 742950"/>
                  <a:gd name="connsiteY21" fmla="*/ 532924 h 1181100"/>
                  <a:gd name="connsiteX22" fmla="*/ 441484 w 742950"/>
                  <a:gd name="connsiteY22" fmla="*/ 269081 h 1181100"/>
                  <a:gd name="connsiteX23" fmla="*/ 441484 w 742950"/>
                  <a:gd name="connsiteY23" fmla="*/ 201454 h 1181100"/>
                  <a:gd name="connsiteX24" fmla="*/ 604361 w 742950"/>
                  <a:gd name="connsiteY24" fmla="*/ 350996 h 1181100"/>
                  <a:gd name="connsiteX25" fmla="*/ 681514 w 742950"/>
                  <a:gd name="connsiteY25" fmla="*/ 817721 h 1181100"/>
                  <a:gd name="connsiteX26" fmla="*/ 631031 w 742950"/>
                  <a:gd name="connsiteY26" fmla="*/ 767239 h 1181100"/>
                  <a:gd name="connsiteX27" fmla="*/ 443389 w 742950"/>
                  <a:gd name="connsiteY27" fmla="*/ 507206 h 1181100"/>
                  <a:gd name="connsiteX28" fmla="*/ 443389 w 742950"/>
                  <a:gd name="connsiteY28" fmla="*/ 435769 h 1181100"/>
                  <a:gd name="connsiteX29" fmla="*/ 606267 w 742950"/>
                  <a:gd name="connsiteY29" fmla="*/ 585311 h 1181100"/>
                  <a:gd name="connsiteX30" fmla="*/ 681514 w 742950"/>
                  <a:gd name="connsiteY30" fmla="*/ 817721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742950" h="1181100">
                    <a:moveTo>
                      <a:pt x="694849" y="597694"/>
                    </a:moveTo>
                    <a:cubicBezTo>
                      <a:pt x="768192" y="530066"/>
                      <a:pt x="771049" y="391001"/>
                      <a:pt x="631031" y="297656"/>
                    </a:cubicBezTo>
                    <a:cubicBezTo>
                      <a:pt x="463391" y="185261"/>
                      <a:pt x="442436" y="10001"/>
                      <a:pt x="442436" y="9049"/>
                    </a:cubicBezTo>
                    <a:lnTo>
                      <a:pt x="442436" y="7144"/>
                    </a:lnTo>
                    <a:lnTo>
                      <a:pt x="387191" y="7144"/>
                    </a:lnTo>
                    <a:lnTo>
                      <a:pt x="391001" y="881539"/>
                    </a:lnTo>
                    <a:cubicBezTo>
                      <a:pt x="351949" y="844391"/>
                      <a:pt x="294799" y="820579"/>
                      <a:pt x="230029" y="820579"/>
                    </a:cubicBezTo>
                    <a:cubicBezTo>
                      <a:pt x="111919" y="820579"/>
                      <a:pt x="7144" y="910114"/>
                      <a:pt x="7144" y="1008221"/>
                    </a:cubicBezTo>
                    <a:cubicBezTo>
                      <a:pt x="7144" y="1106329"/>
                      <a:pt x="111919" y="1174909"/>
                      <a:pt x="230029" y="1174909"/>
                    </a:cubicBezTo>
                    <a:cubicBezTo>
                      <a:pt x="347186" y="1174909"/>
                      <a:pt x="441484" y="1102519"/>
                      <a:pt x="443389" y="997744"/>
                    </a:cubicBezTo>
                    <a:lnTo>
                      <a:pt x="442436" y="997744"/>
                    </a:lnTo>
                    <a:lnTo>
                      <a:pt x="442436" y="999649"/>
                    </a:lnTo>
                    <a:cubicBezTo>
                      <a:pt x="442436" y="999649"/>
                      <a:pt x="442436" y="999649"/>
                      <a:pt x="442436" y="999649"/>
                    </a:cubicBezTo>
                    <a:cubicBezTo>
                      <a:pt x="442436" y="999649"/>
                      <a:pt x="442436" y="999649"/>
                      <a:pt x="442436" y="999649"/>
                    </a:cubicBezTo>
                    <a:lnTo>
                      <a:pt x="442436" y="673894"/>
                    </a:lnTo>
                    <a:cubicBezTo>
                      <a:pt x="470059" y="716756"/>
                      <a:pt x="518636" y="757714"/>
                      <a:pt x="604361" y="821531"/>
                    </a:cubicBezTo>
                    <a:cubicBezTo>
                      <a:pt x="777717" y="951071"/>
                      <a:pt x="644367" y="1095851"/>
                      <a:pt x="644367" y="1095851"/>
                    </a:cubicBezTo>
                    <a:cubicBezTo>
                      <a:pt x="736759" y="1051084"/>
                      <a:pt x="781526" y="933926"/>
                      <a:pt x="694849" y="832961"/>
                    </a:cubicBezTo>
                    <a:cubicBezTo>
                      <a:pt x="754856" y="777716"/>
                      <a:pt x="767239" y="681514"/>
                      <a:pt x="694849" y="597694"/>
                    </a:cubicBezTo>
                    <a:close/>
                    <a:moveTo>
                      <a:pt x="604361" y="350996"/>
                    </a:moveTo>
                    <a:cubicBezTo>
                      <a:pt x="718661" y="435769"/>
                      <a:pt x="704374" y="532924"/>
                      <a:pt x="680561" y="583406"/>
                    </a:cubicBezTo>
                    <a:cubicBezTo>
                      <a:pt x="666274" y="569119"/>
                      <a:pt x="649129" y="546259"/>
                      <a:pt x="630079" y="532924"/>
                    </a:cubicBezTo>
                    <a:cubicBezTo>
                      <a:pt x="479584" y="431959"/>
                      <a:pt x="446246" y="297656"/>
                      <a:pt x="441484" y="269081"/>
                    </a:cubicBezTo>
                    <a:lnTo>
                      <a:pt x="441484" y="201454"/>
                    </a:lnTo>
                    <a:cubicBezTo>
                      <a:pt x="468154" y="243364"/>
                      <a:pt x="516731" y="285274"/>
                      <a:pt x="604361" y="350996"/>
                    </a:cubicBezTo>
                    <a:close/>
                    <a:moveTo>
                      <a:pt x="681514" y="817721"/>
                    </a:moveTo>
                    <a:cubicBezTo>
                      <a:pt x="667226" y="803434"/>
                      <a:pt x="650081" y="780574"/>
                      <a:pt x="631031" y="767239"/>
                    </a:cubicBezTo>
                    <a:cubicBezTo>
                      <a:pt x="487204" y="671036"/>
                      <a:pt x="450056" y="545306"/>
                      <a:pt x="443389" y="507206"/>
                    </a:cubicBezTo>
                    <a:lnTo>
                      <a:pt x="443389" y="435769"/>
                    </a:lnTo>
                    <a:cubicBezTo>
                      <a:pt x="471011" y="478631"/>
                      <a:pt x="519589" y="519589"/>
                      <a:pt x="606267" y="585311"/>
                    </a:cubicBezTo>
                    <a:cubicBezTo>
                      <a:pt x="718661" y="671036"/>
                      <a:pt x="704374" y="767239"/>
                      <a:pt x="681514" y="8177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24D9A983-AEB0-4F03-A0E6-24F4135EBB46}"/>
                  </a:ext>
                </a:extLst>
              </p:cNvPr>
              <p:cNvSpPr/>
              <p:nvPr/>
            </p:nvSpPr>
            <p:spPr>
              <a:xfrm rot="1204998">
                <a:off x="3652284" y="2192380"/>
                <a:ext cx="131988" cy="139188"/>
              </a:xfrm>
              <a:custGeom>
                <a:avLst/>
                <a:gdLst>
                  <a:gd name="connsiteX0" fmla="*/ 1046321 w 1047750"/>
                  <a:gd name="connsiteY0" fmla="*/ 419576 h 1104900"/>
                  <a:gd name="connsiteX1" fmla="*/ 1046321 w 1047750"/>
                  <a:gd name="connsiteY1" fmla="*/ 311944 h 1104900"/>
                  <a:gd name="connsiteX2" fmla="*/ 759619 w 1047750"/>
                  <a:gd name="connsiteY2" fmla="*/ 311944 h 1104900"/>
                  <a:gd name="connsiteX3" fmla="*/ 759619 w 1047750"/>
                  <a:gd name="connsiteY3" fmla="*/ 7144 h 1104900"/>
                  <a:gd name="connsiteX4" fmla="*/ 651986 w 1047750"/>
                  <a:gd name="connsiteY4" fmla="*/ 7144 h 1104900"/>
                  <a:gd name="connsiteX5" fmla="*/ 651986 w 1047750"/>
                  <a:gd name="connsiteY5" fmla="*/ 311944 h 1104900"/>
                  <a:gd name="connsiteX6" fmla="*/ 383381 w 1047750"/>
                  <a:gd name="connsiteY6" fmla="*/ 311944 h 1104900"/>
                  <a:gd name="connsiteX7" fmla="*/ 383381 w 1047750"/>
                  <a:gd name="connsiteY7" fmla="*/ 78581 h 1104900"/>
                  <a:gd name="connsiteX8" fmla="*/ 275749 w 1047750"/>
                  <a:gd name="connsiteY8" fmla="*/ 78581 h 1104900"/>
                  <a:gd name="connsiteX9" fmla="*/ 275749 w 1047750"/>
                  <a:gd name="connsiteY9" fmla="*/ 310991 h 1104900"/>
                  <a:gd name="connsiteX10" fmla="*/ 7144 w 1047750"/>
                  <a:gd name="connsiteY10" fmla="*/ 310991 h 1104900"/>
                  <a:gd name="connsiteX11" fmla="*/ 7144 w 1047750"/>
                  <a:gd name="connsiteY11" fmla="*/ 418624 h 1104900"/>
                  <a:gd name="connsiteX12" fmla="*/ 275749 w 1047750"/>
                  <a:gd name="connsiteY12" fmla="*/ 418624 h 1104900"/>
                  <a:gd name="connsiteX13" fmla="*/ 275749 w 1047750"/>
                  <a:gd name="connsiteY13" fmla="*/ 705326 h 1104900"/>
                  <a:gd name="connsiteX14" fmla="*/ 7144 w 1047750"/>
                  <a:gd name="connsiteY14" fmla="*/ 705326 h 1104900"/>
                  <a:gd name="connsiteX15" fmla="*/ 7144 w 1047750"/>
                  <a:gd name="connsiteY15" fmla="*/ 812959 h 1104900"/>
                  <a:gd name="connsiteX16" fmla="*/ 275749 w 1047750"/>
                  <a:gd name="connsiteY16" fmla="*/ 812959 h 1104900"/>
                  <a:gd name="connsiteX17" fmla="*/ 275749 w 1047750"/>
                  <a:gd name="connsiteY17" fmla="*/ 1099661 h 1104900"/>
                  <a:gd name="connsiteX18" fmla="*/ 383381 w 1047750"/>
                  <a:gd name="connsiteY18" fmla="*/ 1099661 h 1104900"/>
                  <a:gd name="connsiteX19" fmla="*/ 383381 w 1047750"/>
                  <a:gd name="connsiteY19" fmla="*/ 812959 h 1104900"/>
                  <a:gd name="connsiteX20" fmla="*/ 651986 w 1047750"/>
                  <a:gd name="connsiteY20" fmla="*/ 812959 h 1104900"/>
                  <a:gd name="connsiteX21" fmla="*/ 651986 w 1047750"/>
                  <a:gd name="connsiteY21" fmla="*/ 1028224 h 1104900"/>
                  <a:gd name="connsiteX22" fmla="*/ 759619 w 1047750"/>
                  <a:gd name="connsiteY22" fmla="*/ 1028224 h 1104900"/>
                  <a:gd name="connsiteX23" fmla="*/ 759619 w 1047750"/>
                  <a:gd name="connsiteY23" fmla="*/ 812959 h 1104900"/>
                  <a:gd name="connsiteX24" fmla="*/ 1046321 w 1047750"/>
                  <a:gd name="connsiteY24" fmla="*/ 812959 h 1104900"/>
                  <a:gd name="connsiteX25" fmla="*/ 1046321 w 1047750"/>
                  <a:gd name="connsiteY25" fmla="*/ 705326 h 1104900"/>
                  <a:gd name="connsiteX26" fmla="*/ 759619 w 1047750"/>
                  <a:gd name="connsiteY26" fmla="*/ 705326 h 1104900"/>
                  <a:gd name="connsiteX27" fmla="*/ 759619 w 1047750"/>
                  <a:gd name="connsiteY27" fmla="*/ 419576 h 1104900"/>
                  <a:gd name="connsiteX28" fmla="*/ 1046321 w 1047750"/>
                  <a:gd name="connsiteY28" fmla="*/ 419576 h 1104900"/>
                  <a:gd name="connsiteX29" fmla="*/ 651986 w 1047750"/>
                  <a:gd name="connsiteY29" fmla="*/ 705326 h 1104900"/>
                  <a:gd name="connsiteX30" fmla="*/ 383381 w 1047750"/>
                  <a:gd name="connsiteY30" fmla="*/ 705326 h 1104900"/>
                  <a:gd name="connsiteX31" fmla="*/ 383381 w 1047750"/>
                  <a:gd name="connsiteY31" fmla="*/ 419576 h 1104900"/>
                  <a:gd name="connsiteX32" fmla="*/ 651986 w 1047750"/>
                  <a:gd name="connsiteY32" fmla="*/ 419576 h 1104900"/>
                  <a:gd name="connsiteX33" fmla="*/ 651986 w 1047750"/>
                  <a:gd name="connsiteY33" fmla="*/ 705326 h 1104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047750" h="1104900">
                    <a:moveTo>
                      <a:pt x="1046321" y="419576"/>
                    </a:moveTo>
                    <a:lnTo>
                      <a:pt x="1046321" y="311944"/>
                    </a:lnTo>
                    <a:lnTo>
                      <a:pt x="759619" y="311944"/>
                    </a:lnTo>
                    <a:lnTo>
                      <a:pt x="759619" y="7144"/>
                    </a:lnTo>
                    <a:lnTo>
                      <a:pt x="651986" y="7144"/>
                    </a:lnTo>
                    <a:lnTo>
                      <a:pt x="651986" y="311944"/>
                    </a:lnTo>
                    <a:lnTo>
                      <a:pt x="383381" y="311944"/>
                    </a:lnTo>
                    <a:lnTo>
                      <a:pt x="383381" y="78581"/>
                    </a:lnTo>
                    <a:lnTo>
                      <a:pt x="275749" y="78581"/>
                    </a:lnTo>
                    <a:lnTo>
                      <a:pt x="275749" y="310991"/>
                    </a:lnTo>
                    <a:lnTo>
                      <a:pt x="7144" y="310991"/>
                    </a:lnTo>
                    <a:lnTo>
                      <a:pt x="7144" y="418624"/>
                    </a:lnTo>
                    <a:lnTo>
                      <a:pt x="275749" y="418624"/>
                    </a:lnTo>
                    <a:lnTo>
                      <a:pt x="275749" y="705326"/>
                    </a:lnTo>
                    <a:lnTo>
                      <a:pt x="7144" y="705326"/>
                    </a:lnTo>
                    <a:lnTo>
                      <a:pt x="7144" y="812959"/>
                    </a:lnTo>
                    <a:lnTo>
                      <a:pt x="275749" y="812959"/>
                    </a:lnTo>
                    <a:lnTo>
                      <a:pt x="275749" y="1099661"/>
                    </a:lnTo>
                    <a:lnTo>
                      <a:pt x="383381" y="1099661"/>
                    </a:lnTo>
                    <a:lnTo>
                      <a:pt x="383381" y="812959"/>
                    </a:lnTo>
                    <a:lnTo>
                      <a:pt x="651986" y="812959"/>
                    </a:lnTo>
                    <a:lnTo>
                      <a:pt x="651986" y="1028224"/>
                    </a:lnTo>
                    <a:lnTo>
                      <a:pt x="759619" y="1028224"/>
                    </a:lnTo>
                    <a:lnTo>
                      <a:pt x="759619" y="812959"/>
                    </a:lnTo>
                    <a:lnTo>
                      <a:pt x="1046321" y="812959"/>
                    </a:lnTo>
                    <a:lnTo>
                      <a:pt x="1046321" y="705326"/>
                    </a:lnTo>
                    <a:lnTo>
                      <a:pt x="759619" y="705326"/>
                    </a:lnTo>
                    <a:lnTo>
                      <a:pt x="759619" y="419576"/>
                    </a:lnTo>
                    <a:lnTo>
                      <a:pt x="1046321" y="419576"/>
                    </a:lnTo>
                    <a:close/>
                    <a:moveTo>
                      <a:pt x="651986" y="705326"/>
                    </a:moveTo>
                    <a:lnTo>
                      <a:pt x="383381" y="705326"/>
                    </a:lnTo>
                    <a:lnTo>
                      <a:pt x="383381" y="419576"/>
                    </a:lnTo>
                    <a:lnTo>
                      <a:pt x="651986" y="419576"/>
                    </a:lnTo>
                    <a:lnTo>
                      <a:pt x="651986" y="7053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41" name="Graphic 40">
                <a:extLst>
                  <a:ext uri="{FF2B5EF4-FFF2-40B4-BE49-F238E27FC236}">
                    <a16:creationId xmlns:a16="http://schemas.microsoft.com/office/drawing/2014/main" id="{F2FF37C7-7CFD-4681-B0DD-AACAC69B9C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 rot="20485531">
                <a:off x="4414166" y="2100521"/>
                <a:ext cx="134344" cy="37805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38514A37-9BB1-40B8-896D-933BE6B4A4B7}"/>
              </a:ext>
            </a:extLst>
          </p:cNvPr>
          <p:cNvGrpSpPr/>
          <p:nvPr/>
        </p:nvGrpSpPr>
        <p:grpSpPr>
          <a:xfrm>
            <a:off x="1073358" y="4435231"/>
            <a:ext cx="2005476" cy="596389"/>
            <a:chOff x="683568" y="4236526"/>
            <a:chExt cx="2005476" cy="59638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E211F6B-F521-43C8-8F74-71F2C2A705A4}"/>
                </a:ext>
              </a:extLst>
            </p:cNvPr>
            <p:cNvSpPr/>
            <p:nvPr/>
          </p:nvSpPr>
          <p:spPr>
            <a:xfrm>
              <a:off x="683568" y="4236526"/>
              <a:ext cx="20054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accent2"/>
                  </a:solidFill>
                  <a:cs typeface="Arial" pitchFamily="34" charset="0"/>
                </a:rPr>
                <a:t>John Wastson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51EACA4-6E33-4C0F-8138-C5222A35C26D}"/>
                </a:ext>
              </a:extLst>
            </p:cNvPr>
            <p:cNvSpPr/>
            <p:nvPr/>
          </p:nvSpPr>
          <p:spPr>
            <a:xfrm>
              <a:off x="683568" y="4555916"/>
              <a:ext cx="200547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Here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EC153729-B6F0-4B55-863F-53CA29340DB3}"/>
              </a:ext>
            </a:extLst>
          </p:cNvPr>
          <p:cNvGrpSpPr/>
          <p:nvPr/>
        </p:nvGrpSpPr>
        <p:grpSpPr>
          <a:xfrm>
            <a:off x="1163052" y="5389352"/>
            <a:ext cx="1826091" cy="829601"/>
            <a:chOff x="827584" y="5067559"/>
            <a:chExt cx="1861460" cy="829601"/>
          </a:xfrm>
        </p:grpSpPr>
        <p:sp>
          <p:nvSpPr>
            <p:cNvPr id="34" name="Isosceles Triangle 7">
              <a:extLst>
                <a:ext uri="{FF2B5EF4-FFF2-40B4-BE49-F238E27FC236}">
                  <a16:creationId xmlns:a16="http://schemas.microsoft.com/office/drawing/2014/main" id="{A10E22B5-4453-4C0C-B3E5-8FB857946B3A}"/>
                </a:ext>
              </a:extLst>
            </p:cNvPr>
            <p:cNvSpPr/>
            <p:nvPr/>
          </p:nvSpPr>
          <p:spPr>
            <a:xfrm>
              <a:off x="827584" y="5114721"/>
              <a:ext cx="231306" cy="161172"/>
            </a:xfrm>
            <a:custGeom>
              <a:avLst/>
              <a:gdLst/>
              <a:ahLst/>
              <a:cxnLst/>
              <a:rect l="l" t="t" r="r" b="b"/>
              <a:pathLst>
                <a:path w="3974643" h="2769493">
                  <a:moveTo>
                    <a:pt x="2571683" y="1503312"/>
                  </a:moveTo>
                  <a:lnTo>
                    <a:pt x="3971139" y="2769493"/>
                  </a:lnTo>
                  <a:lnTo>
                    <a:pt x="11139" y="2769493"/>
                  </a:lnTo>
                  <a:lnTo>
                    <a:pt x="1379949" y="1519144"/>
                  </a:lnTo>
                  <a:lnTo>
                    <a:pt x="1958490" y="2051854"/>
                  </a:lnTo>
                  <a:close/>
                  <a:moveTo>
                    <a:pt x="3937314" y="281663"/>
                  </a:moveTo>
                  <a:lnTo>
                    <a:pt x="3937314" y="2593551"/>
                  </a:lnTo>
                  <a:lnTo>
                    <a:pt x="2677314" y="1415127"/>
                  </a:lnTo>
                  <a:lnTo>
                    <a:pt x="2832378" y="1270103"/>
                  </a:lnTo>
                  <a:close/>
                  <a:moveTo>
                    <a:pt x="0" y="248514"/>
                  </a:moveTo>
                  <a:lnTo>
                    <a:pt x="1254302" y="1403451"/>
                  </a:lnTo>
                  <a:lnTo>
                    <a:pt x="0" y="2576545"/>
                  </a:lnTo>
                  <a:close/>
                  <a:moveTo>
                    <a:pt x="7636" y="0"/>
                  </a:moveTo>
                  <a:lnTo>
                    <a:pt x="3974643" y="0"/>
                  </a:lnTo>
                  <a:lnTo>
                    <a:pt x="1962498" y="18000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5" name="Rounded Rectangle 2">
              <a:extLst>
                <a:ext uri="{FF2B5EF4-FFF2-40B4-BE49-F238E27FC236}">
                  <a16:creationId xmlns:a16="http://schemas.microsoft.com/office/drawing/2014/main" id="{77F4B929-B185-42EA-9B42-8A5B28F31D5D}"/>
                </a:ext>
              </a:extLst>
            </p:cNvPr>
            <p:cNvSpPr/>
            <p:nvPr/>
          </p:nvSpPr>
          <p:spPr>
            <a:xfrm>
              <a:off x="840090" y="5618906"/>
              <a:ext cx="206295" cy="206295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6" name="Rounded Rectangle 3">
              <a:extLst>
                <a:ext uri="{FF2B5EF4-FFF2-40B4-BE49-F238E27FC236}">
                  <a16:creationId xmlns:a16="http://schemas.microsoft.com/office/drawing/2014/main" id="{7DF96B30-EBAB-441A-87E6-D6280FA7D557}"/>
                </a:ext>
              </a:extLst>
            </p:cNvPr>
            <p:cNvSpPr/>
            <p:nvPr/>
          </p:nvSpPr>
          <p:spPr>
            <a:xfrm>
              <a:off x="840090" y="5344252"/>
              <a:ext cx="206295" cy="206295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1BB2FBD-8EB3-4E97-B50D-D0D77D0FB738}"/>
                </a:ext>
              </a:extLst>
            </p:cNvPr>
            <p:cNvSpPr/>
            <p:nvPr/>
          </p:nvSpPr>
          <p:spPr>
            <a:xfrm>
              <a:off x="1043608" y="5067559"/>
              <a:ext cx="16454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/>
                <a:t>abcd@company.com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7E485C9-81A7-440D-9388-DD6C27D0B07E}"/>
                </a:ext>
              </a:extLst>
            </p:cNvPr>
            <p:cNvSpPr/>
            <p:nvPr/>
          </p:nvSpPr>
          <p:spPr>
            <a:xfrm>
              <a:off x="1043608" y="5343860"/>
              <a:ext cx="16454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/>
                <a:t>Facebook.com/</a:t>
              </a:r>
              <a:r>
                <a:rPr lang="en-US" altLang="ko-KR" sz="1200" dirty="0" err="1"/>
                <a:t>abcd</a:t>
              </a:r>
              <a:endParaRPr lang="en-US" altLang="ko-KR" sz="12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EABEBBB-7353-4988-B932-0291CF62A69D}"/>
                </a:ext>
              </a:extLst>
            </p:cNvPr>
            <p:cNvSpPr/>
            <p:nvPr/>
          </p:nvSpPr>
          <p:spPr>
            <a:xfrm>
              <a:off x="1043608" y="5620161"/>
              <a:ext cx="16454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/>
                <a:t>Twiter.com/</a:t>
              </a:r>
              <a:r>
                <a:rPr lang="en-US" altLang="ko-KR" sz="1200" dirty="0" err="1"/>
                <a:t>abcd</a:t>
              </a:r>
              <a:endParaRPr lang="en-US" altLang="ko-KR" sz="1200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8B2CAE4E-1E20-419F-A9ED-4C26149BF4EB}"/>
              </a:ext>
            </a:extLst>
          </p:cNvPr>
          <p:cNvGrpSpPr/>
          <p:nvPr/>
        </p:nvGrpSpPr>
        <p:grpSpPr>
          <a:xfrm>
            <a:off x="5069633" y="4435231"/>
            <a:ext cx="2005476" cy="596389"/>
            <a:chOff x="3563888" y="4236526"/>
            <a:chExt cx="2005476" cy="596389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CA6940A-8471-4B71-931B-05B15E328972}"/>
                </a:ext>
              </a:extLst>
            </p:cNvPr>
            <p:cNvSpPr/>
            <p:nvPr/>
          </p:nvSpPr>
          <p:spPr>
            <a:xfrm>
              <a:off x="3563888" y="4236526"/>
              <a:ext cx="20054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accent1"/>
                  </a:solidFill>
                  <a:cs typeface="Arial" pitchFamily="34" charset="0"/>
                </a:rPr>
                <a:t>Max Jones</a:t>
              </a: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27AFECB2-61EE-433E-A4A6-F6420C9D290A}"/>
                </a:ext>
              </a:extLst>
            </p:cNvPr>
            <p:cNvSpPr/>
            <p:nvPr/>
          </p:nvSpPr>
          <p:spPr>
            <a:xfrm>
              <a:off x="3563888" y="4555916"/>
              <a:ext cx="200547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Here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2B244CF-60DA-447C-B2D2-659F9110F4FB}"/>
              </a:ext>
            </a:extLst>
          </p:cNvPr>
          <p:cNvGrpSpPr/>
          <p:nvPr/>
        </p:nvGrpSpPr>
        <p:grpSpPr>
          <a:xfrm>
            <a:off x="5159327" y="5389352"/>
            <a:ext cx="1826091" cy="829601"/>
            <a:chOff x="3707904" y="5067559"/>
            <a:chExt cx="1861460" cy="829601"/>
          </a:xfrm>
        </p:grpSpPr>
        <p:sp>
          <p:nvSpPr>
            <p:cNvPr id="45" name="Isosceles Triangle 7">
              <a:extLst>
                <a:ext uri="{FF2B5EF4-FFF2-40B4-BE49-F238E27FC236}">
                  <a16:creationId xmlns:a16="http://schemas.microsoft.com/office/drawing/2014/main" id="{D035B25E-2E35-41B9-8662-AB96DF800BB7}"/>
                </a:ext>
              </a:extLst>
            </p:cNvPr>
            <p:cNvSpPr/>
            <p:nvPr/>
          </p:nvSpPr>
          <p:spPr>
            <a:xfrm>
              <a:off x="3707904" y="5114721"/>
              <a:ext cx="231306" cy="161172"/>
            </a:xfrm>
            <a:custGeom>
              <a:avLst/>
              <a:gdLst/>
              <a:ahLst/>
              <a:cxnLst/>
              <a:rect l="l" t="t" r="r" b="b"/>
              <a:pathLst>
                <a:path w="3974643" h="2769493">
                  <a:moveTo>
                    <a:pt x="2571683" y="1503312"/>
                  </a:moveTo>
                  <a:lnTo>
                    <a:pt x="3971139" y="2769493"/>
                  </a:lnTo>
                  <a:lnTo>
                    <a:pt x="11139" y="2769493"/>
                  </a:lnTo>
                  <a:lnTo>
                    <a:pt x="1379949" y="1519144"/>
                  </a:lnTo>
                  <a:lnTo>
                    <a:pt x="1958490" y="2051854"/>
                  </a:lnTo>
                  <a:close/>
                  <a:moveTo>
                    <a:pt x="3937314" y="281663"/>
                  </a:moveTo>
                  <a:lnTo>
                    <a:pt x="3937314" y="2593551"/>
                  </a:lnTo>
                  <a:lnTo>
                    <a:pt x="2677314" y="1415127"/>
                  </a:lnTo>
                  <a:lnTo>
                    <a:pt x="2832378" y="1270103"/>
                  </a:lnTo>
                  <a:close/>
                  <a:moveTo>
                    <a:pt x="0" y="248514"/>
                  </a:moveTo>
                  <a:lnTo>
                    <a:pt x="1254302" y="1403451"/>
                  </a:lnTo>
                  <a:lnTo>
                    <a:pt x="0" y="2576545"/>
                  </a:lnTo>
                  <a:close/>
                  <a:moveTo>
                    <a:pt x="7636" y="0"/>
                  </a:moveTo>
                  <a:lnTo>
                    <a:pt x="3974643" y="0"/>
                  </a:lnTo>
                  <a:lnTo>
                    <a:pt x="1962498" y="18000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6" name="Rounded Rectangle 2">
              <a:extLst>
                <a:ext uri="{FF2B5EF4-FFF2-40B4-BE49-F238E27FC236}">
                  <a16:creationId xmlns:a16="http://schemas.microsoft.com/office/drawing/2014/main" id="{19A4A2DD-4CC7-4762-A3E6-392A51719A4E}"/>
                </a:ext>
              </a:extLst>
            </p:cNvPr>
            <p:cNvSpPr/>
            <p:nvPr/>
          </p:nvSpPr>
          <p:spPr>
            <a:xfrm>
              <a:off x="3720410" y="5618906"/>
              <a:ext cx="206295" cy="206295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7" name="Rounded Rectangle 3">
              <a:extLst>
                <a:ext uri="{FF2B5EF4-FFF2-40B4-BE49-F238E27FC236}">
                  <a16:creationId xmlns:a16="http://schemas.microsoft.com/office/drawing/2014/main" id="{8CEB4A4B-F18B-4494-B01E-45BE30378985}"/>
                </a:ext>
              </a:extLst>
            </p:cNvPr>
            <p:cNvSpPr/>
            <p:nvPr/>
          </p:nvSpPr>
          <p:spPr>
            <a:xfrm>
              <a:off x="3720410" y="5344252"/>
              <a:ext cx="206295" cy="206295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109A894-9C0E-4FD8-AF42-9CEC57CE88F2}"/>
                </a:ext>
              </a:extLst>
            </p:cNvPr>
            <p:cNvSpPr/>
            <p:nvPr/>
          </p:nvSpPr>
          <p:spPr>
            <a:xfrm>
              <a:off x="3923928" y="5067559"/>
              <a:ext cx="16454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/>
                <a:t>abcd@company.com</a:t>
              </a: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6EDBAAD-4C86-46D1-A955-68FC6A8F55F7}"/>
                </a:ext>
              </a:extLst>
            </p:cNvPr>
            <p:cNvSpPr/>
            <p:nvPr/>
          </p:nvSpPr>
          <p:spPr>
            <a:xfrm>
              <a:off x="3923928" y="5343860"/>
              <a:ext cx="16454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/>
                <a:t>Facebook.com/</a:t>
              </a:r>
              <a:r>
                <a:rPr lang="en-US" altLang="ko-KR" sz="1200" dirty="0" err="1"/>
                <a:t>abcd</a:t>
              </a:r>
              <a:endParaRPr lang="en-US" altLang="ko-KR" sz="1200" dirty="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68AF331-F89E-4A80-BE5E-059DA3F977C5}"/>
                </a:ext>
              </a:extLst>
            </p:cNvPr>
            <p:cNvSpPr/>
            <p:nvPr/>
          </p:nvSpPr>
          <p:spPr>
            <a:xfrm>
              <a:off x="3923928" y="5620161"/>
              <a:ext cx="16454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/>
                <a:t>Twiter.com/</a:t>
              </a:r>
              <a:r>
                <a:rPr lang="en-US" altLang="ko-KR" sz="1200" dirty="0" err="1"/>
                <a:t>abcd</a:t>
              </a:r>
              <a:endParaRPr lang="en-US" altLang="ko-KR" sz="1200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AA6A2828-F2E0-4CD4-8343-715742175C07}"/>
              </a:ext>
            </a:extLst>
          </p:cNvPr>
          <p:cNvGrpSpPr/>
          <p:nvPr/>
        </p:nvGrpSpPr>
        <p:grpSpPr>
          <a:xfrm>
            <a:off x="9065909" y="4435231"/>
            <a:ext cx="2005476" cy="596389"/>
            <a:chOff x="6451663" y="4236526"/>
            <a:chExt cx="2005476" cy="596389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1B4107E-B08E-4652-9D38-8766A5FDE5B7}"/>
                </a:ext>
              </a:extLst>
            </p:cNvPr>
            <p:cNvSpPr/>
            <p:nvPr/>
          </p:nvSpPr>
          <p:spPr>
            <a:xfrm>
              <a:off x="6451663" y="4236526"/>
              <a:ext cx="20054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accent3"/>
                  </a:solidFill>
                  <a:cs typeface="Arial" pitchFamily="34" charset="0"/>
                </a:rPr>
                <a:t>Tony Wilson</a:t>
              </a: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AB918D39-51B7-4C9D-871B-FD75A80AB4B5}"/>
                </a:ext>
              </a:extLst>
            </p:cNvPr>
            <p:cNvSpPr/>
            <p:nvPr/>
          </p:nvSpPr>
          <p:spPr>
            <a:xfrm>
              <a:off x="6451663" y="4555916"/>
              <a:ext cx="200547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Here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8C34F56-6994-4C06-8D0C-E51C3D77324B}"/>
              </a:ext>
            </a:extLst>
          </p:cNvPr>
          <p:cNvGrpSpPr/>
          <p:nvPr/>
        </p:nvGrpSpPr>
        <p:grpSpPr>
          <a:xfrm>
            <a:off x="9155603" y="5389352"/>
            <a:ext cx="1826091" cy="829601"/>
            <a:chOff x="6595679" y="5067559"/>
            <a:chExt cx="1861460" cy="829601"/>
          </a:xfrm>
        </p:grpSpPr>
        <p:sp>
          <p:nvSpPr>
            <p:cNvPr id="53" name="Isosceles Triangle 7">
              <a:extLst>
                <a:ext uri="{FF2B5EF4-FFF2-40B4-BE49-F238E27FC236}">
                  <a16:creationId xmlns:a16="http://schemas.microsoft.com/office/drawing/2014/main" id="{D575FE3F-D4AA-44C8-BAD2-9807807FF703}"/>
                </a:ext>
              </a:extLst>
            </p:cNvPr>
            <p:cNvSpPr/>
            <p:nvPr/>
          </p:nvSpPr>
          <p:spPr>
            <a:xfrm>
              <a:off x="6595679" y="5114721"/>
              <a:ext cx="231306" cy="161172"/>
            </a:xfrm>
            <a:custGeom>
              <a:avLst/>
              <a:gdLst/>
              <a:ahLst/>
              <a:cxnLst/>
              <a:rect l="l" t="t" r="r" b="b"/>
              <a:pathLst>
                <a:path w="3974643" h="2769493">
                  <a:moveTo>
                    <a:pt x="2571683" y="1503312"/>
                  </a:moveTo>
                  <a:lnTo>
                    <a:pt x="3971139" y="2769493"/>
                  </a:lnTo>
                  <a:lnTo>
                    <a:pt x="11139" y="2769493"/>
                  </a:lnTo>
                  <a:lnTo>
                    <a:pt x="1379949" y="1519144"/>
                  </a:lnTo>
                  <a:lnTo>
                    <a:pt x="1958490" y="2051854"/>
                  </a:lnTo>
                  <a:close/>
                  <a:moveTo>
                    <a:pt x="3937314" y="281663"/>
                  </a:moveTo>
                  <a:lnTo>
                    <a:pt x="3937314" y="2593551"/>
                  </a:lnTo>
                  <a:lnTo>
                    <a:pt x="2677314" y="1415127"/>
                  </a:lnTo>
                  <a:lnTo>
                    <a:pt x="2832378" y="1270103"/>
                  </a:lnTo>
                  <a:close/>
                  <a:moveTo>
                    <a:pt x="0" y="248514"/>
                  </a:moveTo>
                  <a:lnTo>
                    <a:pt x="1254302" y="1403451"/>
                  </a:lnTo>
                  <a:lnTo>
                    <a:pt x="0" y="2576545"/>
                  </a:lnTo>
                  <a:close/>
                  <a:moveTo>
                    <a:pt x="7636" y="0"/>
                  </a:moveTo>
                  <a:lnTo>
                    <a:pt x="3974643" y="0"/>
                  </a:lnTo>
                  <a:lnTo>
                    <a:pt x="1962498" y="18000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4" name="Rounded Rectangle 2">
              <a:extLst>
                <a:ext uri="{FF2B5EF4-FFF2-40B4-BE49-F238E27FC236}">
                  <a16:creationId xmlns:a16="http://schemas.microsoft.com/office/drawing/2014/main" id="{E02E9C70-A852-4A27-ACEE-AA18758A7FCD}"/>
                </a:ext>
              </a:extLst>
            </p:cNvPr>
            <p:cNvSpPr/>
            <p:nvPr/>
          </p:nvSpPr>
          <p:spPr>
            <a:xfrm>
              <a:off x="6608185" y="5618906"/>
              <a:ext cx="206295" cy="206295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5" name="Rounded Rectangle 3">
              <a:extLst>
                <a:ext uri="{FF2B5EF4-FFF2-40B4-BE49-F238E27FC236}">
                  <a16:creationId xmlns:a16="http://schemas.microsoft.com/office/drawing/2014/main" id="{B582FDFD-09FA-4D9F-B259-3F00E037A34B}"/>
                </a:ext>
              </a:extLst>
            </p:cNvPr>
            <p:cNvSpPr/>
            <p:nvPr/>
          </p:nvSpPr>
          <p:spPr>
            <a:xfrm>
              <a:off x="6608185" y="5344252"/>
              <a:ext cx="206295" cy="206295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846BD6F7-826A-4B13-B2E6-8E2445CACB07}"/>
                </a:ext>
              </a:extLst>
            </p:cNvPr>
            <p:cNvSpPr/>
            <p:nvPr/>
          </p:nvSpPr>
          <p:spPr>
            <a:xfrm>
              <a:off x="6811703" y="5067559"/>
              <a:ext cx="16454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/>
                <a:t>abcd@company.com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9CE04BD-C92C-476E-B3F3-7D989D915DF3}"/>
                </a:ext>
              </a:extLst>
            </p:cNvPr>
            <p:cNvSpPr/>
            <p:nvPr/>
          </p:nvSpPr>
          <p:spPr>
            <a:xfrm>
              <a:off x="6811703" y="5343860"/>
              <a:ext cx="16454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/>
                <a:t>Facebook.com/</a:t>
              </a:r>
              <a:r>
                <a:rPr lang="en-US" altLang="ko-KR" sz="1200" dirty="0" err="1"/>
                <a:t>abcd</a:t>
              </a:r>
              <a:endParaRPr lang="en-US" altLang="ko-KR" sz="1200" dirty="0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96AAC0AB-37CF-470D-9DD5-142FFB405789}"/>
                </a:ext>
              </a:extLst>
            </p:cNvPr>
            <p:cNvSpPr/>
            <p:nvPr/>
          </p:nvSpPr>
          <p:spPr>
            <a:xfrm>
              <a:off x="6811703" y="5620161"/>
              <a:ext cx="16454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/>
                <a:t>Twiter.com/</a:t>
              </a:r>
              <a:r>
                <a:rPr lang="en-US" altLang="ko-KR" sz="1200" dirty="0" err="1"/>
                <a:t>abcd</a:t>
              </a:r>
              <a:endParaRPr lang="en-US" altLang="ko-KR" sz="1200" dirty="0"/>
            </a:p>
          </p:txBody>
        </p:sp>
      </p:grpSp>
      <p:grpSp>
        <p:nvGrpSpPr>
          <p:cNvPr id="43" name="그룹 1">
            <a:extLst>
              <a:ext uri="{FF2B5EF4-FFF2-40B4-BE49-F238E27FC236}">
                <a16:creationId xmlns:a16="http://schemas.microsoft.com/office/drawing/2014/main" id="{709BC8AD-8B3D-4FE1-98C1-B88D2CC0B3E0}"/>
              </a:ext>
            </a:extLst>
          </p:cNvPr>
          <p:cNvGrpSpPr/>
          <p:nvPr/>
        </p:nvGrpSpPr>
        <p:grpSpPr>
          <a:xfrm>
            <a:off x="8914194" y="1969030"/>
            <a:ext cx="2307768" cy="2309828"/>
            <a:chOff x="8582298" y="2310847"/>
            <a:chExt cx="2026966" cy="2028775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4062A22-73EA-429F-802C-1F25FAE0B890}"/>
                </a:ext>
              </a:extLst>
            </p:cNvPr>
            <p:cNvSpPr/>
            <p:nvPr/>
          </p:nvSpPr>
          <p:spPr>
            <a:xfrm>
              <a:off x="8582298" y="2310847"/>
              <a:ext cx="2026966" cy="2028775"/>
            </a:xfrm>
            <a:prstGeom prst="ellipse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E542D072-271A-432B-929C-A51ED028C0DB}"/>
                </a:ext>
              </a:extLst>
            </p:cNvPr>
            <p:cNvSpPr/>
            <p:nvPr/>
          </p:nvSpPr>
          <p:spPr>
            <a:xfrm>
              <a:off x="10287809" y="2607228"/>
              <a:ext cx="205017" cy="205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62" name="그룹 4">
            <a:extLst>
              <a:ext uri="{FF2B5EF4-FFF2-40B4-BE49-F238E27FC236}">
                <a16:creationId xmlns:a16="http://schemas.microsoft.com/office/drawing/2014/main" id="{E1828E9F-0A21-4081-8BF2-A172AEB89A14}"/>
              </a:ext>
            </a:extLst>
          </p:cNvPr>
          <p:cNvGrpSpPr/>
          <p:nvPr/>
        </p:nvGrpSpPr>
        <p:grpSpPr>
          <a:xfrm>
            <a:off x="925989" y="1969030"/>
            <a:ext cx="2307768" cy="2309828"/>
            <a:chOff x="853440" y="2310847"/>
            <a:chExt cx="2026966" cy="2028775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E7B0B52-EA06-4A9D-9A6C-FBA430DFD9E6}"/>
                </a:ext>
              </a:extLst>
            </p:cNvPr>
            <p:cNvSpPr/>
            <p:nvPr/>
          </p:nvSpPr>
          <p:spPr>
            <a:xfrm>
              <a:off x="853440" y="2310847"/>
              <a:ext cx="2026966" cy="2028775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A73B9CB-B649-4925-A7EC-6F5872F4696C}"/>
                </a:ext>
              </a:extLst>
            </p:cNvPr>
            <p:cNvSpPr/>
            <p:nvPr/>
          </p:nvSpPr>
          <p:spPr>
            <a:xfrm>
              <a:off x="2558951" y="2607228"/>
              <a:ext cx="205017" cy="205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66" name="그룹 3">
            <a:extLst>
              <a:ext uri="{FF2B5EF4-FFF2-40B4-BE49-F238E27FC236}">
                <a16:creationId xmlns:a16="http://schemas.microsoft.com/office/drawing/2014/main" id="{4B8CB38B-146B-4E85-AC82-2DD9B65559C7}"/>
              </a:ext>
            </a:extLst>
          </p:cNvPr>
          <p:cNvGrpSpPr/>
          <p:nvPr/>
        </p:nvGrpSpPr>
        <p:grpSpPr>
          <a:xfrm>
            <a:off x="4920091" y="1969030"/>
            <a:ext cx="2307768" cy="2309828"/>
            <a:chOff x="4717869" y="2310847"/>
            <a:chExt cx="2026966" cy="2028775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BE6A7149-1B1A-4159-B269-E1C0B6BBF9EE}"/>
                </a:ext>
              </a:extLst>
            </p:cNvPr>
            <p:cNvSpPr/>
            <p:nvPr/>
          </p:nvSpPr>
          <p:spPr>
            <a:xfrm>
              <a:off x="4717869" y="2310847"/>
              <a:ext cx="2026966" cy="2028775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144306D-EE12-4F8F-9CC8-0F61A2BA9653}"/>
                </a:ext>
              </a:extLst>
            </p:cNvPr>
            <p:cNvSpPr/>
            <p:nvPr/>
          </p:nvSpPr>
          <p:spPr>
            <a:xfrm>
              <a:off x="6423380" y="2607228"/>
              <a:ext cx="205017" cy="205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6194ECD-17CF-406F-A139-49B913A91750}"/>
              </a:ext>
            </a:extLst>
          </p:cNvPr>
          <p:cNvCxnSpPr/>
          <p:nvPr/>
        </p:nvCxnSpPr>
        <p:spPr>
          <a:xfrm>
            <a:off x="848279" y="5178364"/>
            <a:ext cx="2463191" cy="0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AF4DB4D-3EEA-4EB6-9EB5-1E05D42F8CB0}"/>
              </a:ext>
            </a:extLst>
          </p:cNvPr>
          <p:cNvCxnSpPr/>
          <p:nvPr/>
        </p:nvCxnSpPr>
        <p:spPr>
          <a:xfrm>
            <a:off x="4842381" y="5178364"/>
            <a:ext cx="2463191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36849D2-F883-432A-9468-D2ACC1ADD721}"/>
              </a:ext>
            </a:extLst>
          </p:cNvPr>
          <p:cNvCxnSpPr/>
          <p:nvPr/>
        </p:nvCxnSpPr>
        <p:spPr>
          <a:xfrm>
            <a:off x="8836484" y="5178364"/>
            <a:ext cx="2463191" cy="0"/>
          </a:xfrm>
          <a:prstGeom prst="line">
            <a:avLst/>
          </a:prstGeom>
          <a:ln w="1270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DF0DD-302F-4709-A4CE-ADA5D22D87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Meet Our Member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EB39BA4-AC31-438A-AF14-133C577F0A8E}"/>
              </a:ext>
            </a:extLst>
          </p:cNvPr>
          <p:cNvGrpSpPr/>
          <p:nvPr/>
        </p:nvGrpSpPr>
        <p:grpSpPr>
          <a:xfrm>
            <a:off x="5230606" y="1239951"/>
            <a:ext cx="1730789" cy="244549"/>
            <a:chOff x="435935" y="648585"/>
            <a:chExt cx="1730789" cy="244549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3B7F567E-1AAB-4178-A253-2AE23BE72493}"/>
                </a:ext>
              </a:extLst>
            </p:cNvPr>
            <p:cNvSpPr/>
            <p:nvPr/>
          </p:nvSpPr>
          <p:spPr>
            <a:xfrm>
              <a:off x="435935" y="648585"/>
              <a:ext cx="244549" cy="24454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0FC8A2E7-DB19-497E-9579-9379DF266E58}"/>
                </a:ext>
              </a:extLst>
            </p:cNvPr>
            <p:cNvSpPr/>
            <p:nvPr/>
          </p:nvSpPr>
          <p:spPr>
            <a:xfrm>
              <a:off x="733183" y="648585"/>
              <a:ext cx="244549" cy="2445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9C70A6F4-D7BA-4B26-AEB0-4A10C6182EB5}"/>
                </a:ext>
              </a:extLst>
            </p:cNvPr>
            <p:cNvSpPr/>
            <p:nvPr/>
          </p:nvSpPr>
          <p:spPr>
            <a:xfrm>
              <a:off x="1030431" y="648585"/>
              <a:ext cx="244549" cy="24454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F9CA9D20-92F6-4279-9022-76863BC6DEFF}"/>
                </a:ext>
              </a:extLst>
            </p:cNvPr>
            <p:cNvSpPr/>
            <p:nvPr/>
          </p:nvSpPr>
          <p:spPr>
            <a:xfrm>
              <a:off x="1327679" y="648585"/>
              <a:ext cx="244549" cy="24454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E999E576-24CC-4585-84B5-4A694907E8D8}"/>
                </a:ext>
              </a:extLst>
            </p:cNvPr>
            <p:cNvSpPr/>
            <p:nvPr/>
          </p:nvSpPr>
          <p:spPr>
            <a:xfrm>
              <a:off x="1624927" y="648585"/>
              <a:ext cx="244549" cy="24454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D2E51E24-4DB4-4DA1-93D6-C8D25D61A100}"/>
                </a:ext>
              </a:extLst>
            </p:cNvPr>
            <p:cNvSpPr/>
            <p:nvPr/>
          </p:nvSpPr>
          <p:spPr>
            <a:xfrm>
              <a:off x="1922175" y="648585"/>
              <a:ext cx="244549" cy="24454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DD02C70-6415-4569-967D-03B802BB3C74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/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15BB336-E33C-4C45-B8B0-6950FEA36F1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21704295-6328-4C3E-B64D-BDDD491C8DBD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/>
      </p:sp>
    </p:spTree>
    <p:extLst>
      <p:ext uri="{BB962C8B-B14F-4D97-AF65-F5344CB8AC3E}">
        <p14:creationId xmlns:p14="http://schemas.microsoft.com/office/powerpoint/2010/main" val="3186869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ord 2">
            <a:extLst>
              <a:ext uri="{FF2B5EF4-FFF2-40B4-BE49-F238E27FC236}">
                <a16:creationId xmlns:a16="http://schemas.microsoft.com/office/drawing/2014/main" id="{89DBF4DD-864C-4818-A6B7-BCBBF2C5041C}"/>
              </a:ext>
            </a:extLst>
          </p:cNvPr>
          <p:cNvSpPr>
            <a:spLocks noChangeAspect="1"/>
          </p:cNvSpPr>
          <p:nvPr/>
        </p:nvSpPr>
        <p:spPr>
          <a:xfrm>
            <a:off x="1914294" y="2661007"/>
            <a:ext cx="8412480" cy="8412480"/>
          </a:xfrm>
          <a:prstGeom prst="chord">
            <a:avLst>
              <a:gd name="adj1" fmla="val 10808531"/>
              <a:gd name="adj2" fmla="val 346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9811D64-160E-4CA6-B7A0-C888B65A8A46}"/>
              </a:ext>
            </a:extLst>
          </p:cNvPr>
          <p:cNvSpPr txBox="1"/>
          <p:nvPr/>
        </p:nvSpPr>
        <p:spPr>
          <a:xfrm>
            <a:off x="2870260" y="3314833"/>
            <a:ext cx="6500548" cy="5646086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2069811"/>
              </a:avLst>
            </a:prstTxWarp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6"/>
                </a:solidFill>
                <a:cs typeface="Arial" pitchFamily="34" charset="0"/>
              </a:rPr>
              <a:t>Music </a:t>
            </a:r>
            <a:r>
              <a:rPr lang="en-GB" altLang="ko-KR" sz="5400" b="1" dirty="0">
                <a:solidFill>
                  <a:schemeClr val="accent6"/>
                </a:solidFill>
                <a:cs typeface="Arial" pitchFamily="34" charset="0"/>
              </a:rPr>
              <a:t>P</a:t>
            </a:r>
            <a:r>
              <a:rPr lang="en-US" altLang="ko-KR" sz="5400" b="1" dirty="0">
                <a:solidFill>
                  <a:schemeClr val="accent6"/>
                </a:solidFill>
                <a:cs typeface="Arial" pitchFamily="34" charset="0"/>
              </a:rPr>
              <a:t>resentation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F0F8EBC-83AC-4586-AC44-BA3704760F30}"/>
              </a:ext>
            </a:extLst>
          </p:cNvPr>
          <p:cNvGrpSpPr/>
          <p:nvPr/>
        </p:nvGrpSpPr>
        <p:grpSpPr>
          <a:xfrm>
            <a:off x="358345" y="933087"/>
            <a:ext cx="11586270" cy="5919788"/>
            <a:chOff x="358345" y="933087"/>
            <a:chExt cx="11586270" cy="5919788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381D53CE-AE86-4559-8330-4F30A488ED59}"/>
                </a:ext>
              </a:extLst>
            </p:cNvPr>
            <p:cNvGrpSpPr/>
            <p:nvPr/>
          </p:nvGrpSpPr>
          <p:grpSpPr>
            <a:xfrm rot="6513247">
              <a:off x="8662476" y="2900632"/>
              <a:ext cx="1213307" cy="966312"/>
              <a:chOff x="1114944" y="4582116"/>
              <a:chExt cx="1213307" cy="966312"/>
            </a:xfrm>
          </p:grpSpPr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318FD5A7-ACA5-4672-ABC6-626D665E8A4B}"/>
                  </a:ext>
                </a:extLst>
              </p:cNvPr>
              <p:cNvSpPr/>
              <p:nvPr/>
            </p:nvSpPr>
            <p:spPr>
              <a:xfrm rot="17539451">
                <a:off x="1330254" y="4467241"/>
                <a:ext cx="757673" cy="1188293"/>
              </a:xfrm>
              <a:custGeom>
                <a:avLst/>
                <a:gdLst>
                  <a:gd name="connsiteX0" fmla="*/ 1317784 w 1323975"/>
                  <a:gd name="connsiteY0" fmla="*/ 1857851 h 2076450"/>
                  <a:gd name="connsiteX1" fmla="*/ 1104424 w 1323975"/>
                  <a:gd name="connsiteY1" fmla="*/ 2073116 h 2076450"/>
                  <a:gd name="connsiteX2" fmla="*/ 228124 w 1323975"/>
                  <a:gd name="connsiteY2" fmla="*/ 2075974 h 2076450"/>
                  <a:gd name="connsiteX3" fmla="*/ 12859 w 1323975"/>
                  <a:gd name="connsiteY3" fmla="*/ 1862614 h 2076450"/>
                  <a:gd name="connsiteX4" fmla="*/ 7144 w 1323975"/>
                  <a:gd name="connsiteY4" fmla="*/ 225266 h 2076450"/>
                  <a:gd name="connsiteX5" fmla="*/ 220504 w 1323975"/>
                  <a:gd name="connsiteY5" fmla="*/ 10001 h 2076450"/>
                  <a:gd name="connsiteX6" fmla="*/ 1096804 w 1323975"/>
                  <a:gd name="connsiteY6" fmla="*/ 7144 h 2076450"/>
                  <a:gd name="connsiteX7" fmla="*/ 1312069 w 1323975"/>
                  <a:gd name="connsiteY7" fmla="*/ 220504 h 2076450"/>
                  <a:gd name="connsiteX8" fmla="*/ 1317784 w 1323975"/>
                  <a:gd name="connsiteY8" fmla="*/ 1857851 h 2076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23975" h="2076450">
                    <a:moveTo>
                      <a:pt x="1317784" y="1857851"/>
                    </a:moveTo>
                    <a:cubicBezTo>
                      <a:pt x="1317784" y="1975961"/>
                      <a:pt x="1221581" y="2073116"/>
                      <a:pt x="1104424" y="2073116"/>
                    </a:cubicBezTo>
                    <a:lnTo>
                      <a:pt x="228124" y="2075974"/>
                    </a:lnTo>
                    <a:cubicBezTo>
                      <a:pt x="110014" y="2075974"/>
                      <a:pt x="12859" y="1979771"/>
                      <a:pt x="12859" y="1862614"/>
                    </a:cubicBezTo>
                    <a:lnTo>
                      <a:pt x="7144" y="225266"/>
                    </a:lnTo>
                    <a:cubicBezTo>
                      <a:pt x="7144" y="107156"/>
                      <a:pt x="103346" y="10954"/>
                      <a:pt x="220504" y="10001"/>
                    </a:cubicBezTo>
                    <a:lnTo>
                      <a:pt x="1096804" y="7144"/>
                    </a:lnTo>
                    <a:cubicBezTo>
                      <a:pt x="1214914" y="7144"/>
                      <a:pt x="1312069" y="103346"/>
                      <a:pt x="1312069" y="220504"/>
                    </a:cubicBezTo>
                    <a:lnTo>
                      <a:pt x="1317784" y="185785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0D131557-32F5-4116-9943-471B70C942F9}"/>
                  </a:ext>
                </a:extLst>
              </p:cNvPr>
              <p:cNvSpPr/>
              <p:nvPr/>
            </p:nvSpPr>
            <p:spPr>
              <a:xfrm rot="17539451">
                <a:off x="1217874" y="4693379"/>
                <a:ext cx="572343" cy="572343"/>
              </a:xfrm>
              <a:custGeom>
                <a:avLst/>
                <a:gdLst>
                  <a:gd name="connsiteX0" fmla="*/ 504352 w 1000125"/>
                  <a:gd name="connsiteY0" fmla="*/ 998699 h 1000125"/>
                  <a:gd name="connsiteX1" fmla="*/ 7147 w 1000125"/>
                  <a:gd name="connsiteY1" fmla="*/ 504352 h 1000125"/>
                  <a:gd name="connsiteX2" fmla="*/ 501494 w 1000125"/>
                  <a:gd name="connsiteY2" fmla="*/ 7147 h 1000125"/>
                  <a:gd name="connsiteX3" fmla="*/ 998699 w 1000125"/>
                  <a:gd name="connsiteY3" fmla="*/ 501494 h 1000125"/>
                  <a:gd name="connsiteX4" fmla="*/ 504352 w 1000125"/>
                  <a:gd name="connsiteY4" fmla="*/ 998699 h 1000125"/>
                  <a:gd name="connsiteX5" fmla="*/ 501494 w 1000125"/>
                  <a:gd name="connsiteY5" fmla="*/ 83347 h 1000125"/>
                  <a:gd name="connsiteX6" fmla="*/ 83347 w 1000125"/>
                  <a:gd name="connsiteY6" fmla="*/ 504352 h 1000125"/>
                  <a:gd name="connsiteX7" fmla="*/ 504352 w 1000125"/>
                  <a:gd name="connsiteY7" fmla="*/ 922499 h 1000125"/>
                  <a:gd name="connsiteX8" fmla="*/ 922499 w 1000125"/>
                  <a:gd name="connsiteY8" fmla="*/ 501494 h 1000125"/>
                  <a:gd name="connsiteX9" fmla="*/ 501494 w 1000125"/>
                  <a:gd name="connsiteY9" fmla="*/ 83347 h 1000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00125" h="1000125">
                    <a:moveTo>
                      <a:pt x="504352" y="998699"/>
                    </a:moveTo>
                    <a:cubicBezTo>
                      <a:pt x="230984" y="999652"/>
                      <a:pt x="8099" y="777719"/>
                      <a:pt x="7147" y="504352"/>
                    </a:cubicBezTo>
                    <a:cubicBezTo>
                      <a:pt x="6194" y="230984"/>
                      <a:pt x="228127" y="8099"/>
                      <a:pt x="501494" y="7147"/>
                    </a:cubicBezTo>
                    <a:cubicBezTo>
                      <a:pt x="774862" y="6194"/>
                      <a:pt x="997747" y="228127"/>
                      <a:pt x="998699" y="501494"/>
                    </a:cubicBezTo>
                    <a:cubicBezTo>
                      <a:pt x="999652" y="774862"/>
                      <a:pt x="777719" y="997747"/>
                      <a:pt x="504352" y="998699"/>
                    </a:cubicBezTo>
                    <a:close/>
                    <a:moveTo>
                      <a:pt x="501494" y="83347"/>
                    </a:moveTo>
                    <a:cubicBezTo>
                      <a:pt x="270037" y="84299"/>
                      <a:pt x="82394" y="272894"/>
                      <a:pt x="83347" y="504352"/>
                    </a:cubicBezTo>
                    <a:cubicBezTo>
                      <a:pt x="84299" y="735809"/>
                      <a:pt x="272894" y="923452"/>
                      <a:pt x="504352" y="922499"/>
                    </a:cubicBezTo>
                    <a:cubicBezTo>
                      <a:pt x="735809" y="921547"/>
                      <a:pt x="923452" y="732952"/>
                      <a:pt x="922499" y="501494"/>
                    </a:cubicBezTo>
                    <a:cubicBezTo>
                      <a:pt x="922499" y="270037"/>
                      <a:pt x="732952" y="82394"/>
                      <a:pt x="501494" y="83347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2DFDB418-5A18-425F-AD8A-5B81B1B846B5}"/>
                  </a:ext>
                </a:extLst>
              </p:cNvPr>
              <p:cNvSpPr/>
              <p:nvPr/>
            </p:nvSpPr>
            <p:spPr>
              <a:xfrm rot="17539451">
                <a:off x="1246551" y="4720039"/>
                <a:ext cx="517834" cy="517834"/>
              </a:xfrm>
              <a:custGeom>
                <a:avLst/>
                <a:gdLst>
                  <a:gd name="connsiteX0" fmla="*/ 900592 w 904875"/>
                  <a:gd name="connsiteY0" fmla="*/ 451965 h 904875"/>
                  <a:gd name="connsiteX1" fmla="*/ 455775 w 904875"/>
                  <a:gd name="connsiteY1" fmla="*/ 900592 h 904875"/>
                  <a:gd name="connsiteX2" fmla="*/ 7147 w 904875"/>
                  <a:gd name="connsiteY2" fmla="*/ 455775 h 904875"/>
                  <a:gd name="connsiteX3" fmla="*/ 451965 w 904875"/>
                  <a:gd name="connsiteY3" fmla="*/ 7147 h 904875"/>
                  <a:gd name="connsiteX4" fmla="*/ 900592 w 904875"/>
                  <a:gd name="connsiteY4" fmla="*/ 451965 h 904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04875" h="904875">
                    <a:moveTo>
                      <a:pt x="900592" y="451965"/>
                    </a:moveTo>
                    <a:cubicBezTo>
                      <a:pt x="901545" y="698662"/>
                      <a:pt x="702472" y="899640"/>
                      <a:pt x="455775" y="900592"/>
                    </a:cubicBezTo>
                    <a:cubicBezTo>
                      <a:pt x="209077" y="901545"/>
                      <a:pt x="8100" y="702472"/>
                      <a:pt x="7147" y="455775"/>
                    </a:cubicBezTo>
                    <a:cubicBezTo>
                      <a:pt x="6195" y="209077"/>
                      <a:pt x="205267" y="8100"/>
                      <a:pt x="451965" y="7147"/>
                    </a:cubicBezTo>
                    <a:cubicBezTo>
                      <a:pt x="698662" y="6195"/>
                      <a:pt x="899640" y="205267"/>
                      <a:pt x="900592" y="451965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85316056-F552-4885-8DB4-0ECD6CE32986}"/>
                  </a:ext>
                </a:extLst>
              </p:cNvPr>
              <p:cNvSpPr/>
              <p:nvPr/>
            </p:nvSpPr>
            <p:spPr>
              <a:xfrm rot="17539451">
                <a:off x="1331752" y="4804232"/>
                <a:ext cx="348857" cy="348857"/>
              </a:xfrm>
              <a:custGeom>
                <a:avLst/>
                <a:gdLst>
                  <a:gd name="connsiteX0" fmla="*/ 209079 w 609600"/>
                  <a:gd name="connsiteY0" fmla="*/ 587216 h 609600"/>
                  <a:gd name="connsiteX1" fmla="*/ 7149 w 609600"/>
                  <a:gd name="connsiteY1" fmla="*/ 306229 h 609600"/>
                  <a:gd name="connsiteX2" fmla="*/ 304329 w 609600"/>
                  <a:gd name="connsiteY2" fmla="*/ 7144 h 609600"/>
                  <a:gd name="connsiteX3" fmla="*/ 400531 w 609600"/>
                  <a:gd name="connsiteY3" fmla="*/ 22384 h 609600"/>
                  <a:gd name="connsiteX4" fmla="*/ 603414 w 609600"/>
                  <a:gd name="connsiteY4" fmla="*/ 303371 h 609600"/>
                  <a:gd name="connsiteX5" fmla="*/ 306234 w 609600"/>
                  <a:gd name="connsiteY5" fmla="*/ 603409 h 609600"/>
                  <a:gd name="connsiteX6" fmla="*/ 209079 w 609600"/>
                  <a:gd name="connsiteY6" fmla="*/ 587216 h 609600"/>
                  <a:gd name="connsiteX7" fmla="*/ 376719 w 609600"/>
                  <a:gd name="connsiteY7" fmla="*/ 92869 h 609600"/>
                  <a:gd name="connsiteX8" fmla="*/ 304329 w 609600"/>
                  <a:gd name="connsiteY8" fmla="*/ 81439 h 609600"/>
                  <a:gd name="connsiteX9" fmla="*/ 81444 w 609600"/>
                  <a:gd name="connsiteY9" fmla="*/ 306229 h 609600"/>
                  <a:gd name="connsiteX10" fmla="*/ 233844 w 609600"/>
                  <a:gd name="connsiteY10" fmla="*/ 517684 h 609600"/>
                  <a:gd name="connsiteX11" fmla="*/ 306234 w 609600"/>
                  <a:gd name="connsiteY11" fmla="*/ 529114 h 609600"/>
                  <a:gd name="connsiteX12" fmla="*/ 529119 w 609600"/>
                  <a:gd name="connsiteY12" fmla="*/ 304324 h 609600"/>
                  <a:gd name="connsiteX13" fmla="*/ 376719 w 609600"/>
                  <a:gd name="connsiteY13" fmla="*/ 92869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09600" h="609600">
                    <a:moveTo>
                      <a:pt x="209079" y="587216"/>
                    </a:moveTo>
                    <a:cubicBezTo>
                      <a:pt x="89064" y="546259"/>
                      <a:pt x="7149" y="433864"/>
                      <a:pt x="7149" y="306229"/>
                    </a:cubicBezTo>
                    <a:cubicBezTo>
                      <a:pt x="6196" y="141446"/>
                      <a:pt x="139546" y="8096"/>
                      <a:pt x="304329" y="7144"/>
                    </a:cubicBezTo>
                    <a:cubicBezTo>
                      <a:pt x="337666" y="7144"/>
                      <a:pt x="370051" y="11906"/>
                      <a:pt x="400531" y="22384"/>
                    </a:cubicBezTo>
                    <a:cubicBezTo>
                      <a:pt x="521499" y="63341"/>
                      <a:pt x="602461" y="176689"/>
                      <a:pt x="603414" y="303371"/>
                    </a:cubicBezTo>
                    <a:cubicBezTo>
                      <a:pt x="603414" y="468154"/>
                      <a:pt x="470064" y="602456"/>
                      <a:pt x="306234" y="603409"/>
                    </a:cubicBezTo>
                    <a:cubicBezTo>
                      <a:pt x="272896" y="603409"/>
                      <a:pt x="240511" y="597694"/>
                      <a:pt x="209079" y="587216"/>
                    </a:cubicBezTo>
                    <a:close/>
                    <a:moveTo>
                      <a:pt x="376719" y="92869"/>
                    </a:moveTo>
                    <a:cubicBezTo>
                      <a:pt x="353859" y="85249"/>
                      <a:pt x="329094" y="81439"/>
                      <a:pt x="304329" y="81439"/>
                    </a:cubicBezTo>
                    <a:cubicBezTo>
                      <a:pt x="180504" y="81439"/>
                      <a:pt x="80491" y="182404"/>
                      <a:pt x="81444" y="306229"/>
                    </a:cubicBezTo>
                    <a:cubicBezTo>
                      <a:pt x="81444" y="401479"/>
                      <a:pt x="142404" y="487204"/>
                      <a:pt x="233844" y="517684"/>
                    </a:cubicBezTo>
                    <a:cubicBezTo>
                      <a:pt x="257656" y="525304"/>
                      <a:pt x="281469" y="529114"/>
                      <a:pt x="306234" y="529114"/>
                    </a:cubicBezTo>
                    <a:cubicBezTo>
                      <a:pt x="430059" y="529114"/>
                      <a:pt x="530071" y="428149"/>
                      <a:pt x="529119" y="304324"/>
                    </a:cubicBezTo>
                    <a:cubicBezTo>
                      <a:pt x="528166" y="208121"/>
                      <a:pt x="467206" y="123349"/>
                      <a:pt x="376719" y="92869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422A528E-FD9B-4D4C-B22D-67FEF8C5DA80}"/>
                  </a:ext>
                </a:extLst>
              </p:cNvPr>
              <p:cNvSpPr/>
              <p:nvPr/>
            </p:nvSpPr>
            <p:spPr>
              <a:xfrm rot="17539451">
                <a:off x="1456500" y="4933307"/>
                <a:ext cx="92665" cy="92665"/>
              </a:xfrm>
              <a:custGeom>
                <a:avLst/>
                <a:gdLst>
                  <a:gd name="connsiteX0" fmla="*/ 163354 w 161925"/>
                  <a:gd name="connsiteY0" fmla="*/ 85249 h 161925"/>
                  <a:gd name="connsiteX1" fmla="*/ 85249 w 161925"/>
                  <a:gd name="connsiteY1" fmla="*/ 163354 h 161925"/>
                  <a:gd name="connsiteX2" fmla="*/ 7144 w 161925"/>
                  <a:gd name="connsiteY2" fmla="*/ 85249 h 161925"/>
                  <a:gd name="connsiteX3" fmla="*/ 85249 w 161925"/>
                  <a:gd name="connsiteY3" fmla="*/ 7144 h 161925"/>
                  <a:gd name="connsiteX4" fmla="*/ 163354 w 161925"/>
                  <a:gd name="connsiteY4" fmla="*/ 85249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925" h="161925">
                    <a:moveTo>
                      <a:pt x="163354" y="85249"/>
                    </a:moveTo>
                    <a:cubicBezTo>
                      <a:pt x="163354" y="128111"/>
                      <a:pt x="129064" y="163354"/>
                      <a:pt x="85249" y="163354"/>
                    </a:cubicBezTo>
                    <a:cubicBezTo>
                      <a:pt x="42386" y="163354"/>
                      <a:pt x="7144" y="129064"/>
                      <a:pt x="7144" y="85249"/>
                    </a:cubicBezTo>
                    <a:cubicBezTo>
                      <a:pt x="7144" y="42386"/>
                      <a:pt x="41434" y="7144"/>
                      <a:pt x="85249" y="7144"/>
                    </a:cubicBezTo>
                    <a:cubicBezTo>
                      <a:pt x="128111" y="8096"/>
                      <a:pt x="162401" y="42386"/>
                      <a:pt x="163354" y="85249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00A1C329-7BCC-4489-B11D-E00424B2841A}"/>
                  </a:ext>
                </a:extLst>
              </p:cNvPr>
              <p:cNvSpPr/>
              <p:nvPr/>
            </p:nvSpPr>
            <p:spPr>
              <a:xfrm rot="17539451">
                <a:off x="1792504" y="4976185"/>
                <a:ext cx="403365" cy="403366"/>
              </a:xfrm>
              <a:custGeom>
                <a:avLst/>
                <a:gdLst>
                  <a:gd name="connsiteX0" fmla="*/ 354811 w 704850"/>
                  <a:gd name="connsiteY0" fmla="*/ 700568 h 704850"/>
                  <a:gd name="connsiteX1" fmla="*/ 7148 w 704850"/>
                  <a:gd name="connsiteY1" fmla="*/ 354811 h 704850"/>
                  <a:gd name="connsiteX2" fmla="*/ 352906 w 704850"/>
                  <a:gd name="connsiteY2" fmla="*/ 7148 h 704850"/>
                  <a:gd name="connsiteX3" fmla="*/ 700568 w 704850"/>
                  <a:gd name="connsiteY3" fmla="*/ 352906 h 704850"/>
                  <a:gd name="connsiteX4" fmla="*/ 354811 w 704850"/>
                  <a:gd name="connsiteY4" fmla="*/ 700568 h 704850"/>
                  <a:gd name="connsiteX5" fmla="*/ 352906 w 704850"/>
                  <a:gd name="connsiteY5" fmla="*/ 71918 h 704850"/>
                  <a:gd name="connsiteX6" fmla="*/ 71918 w 704850"/>
                  <a:gd name="connsiteY6" fmla="*/ 354811 h 704850"/>
                  <a:gd name="connsiteX7" fmla="*/ 354811 w 704850"/>
                  <a:gd name="connsiteY7" fmla="*/ 635798 h 704850"/>
                  <a:gd name="connsiteX8" fmla="*/ 635798 w 704850"/>
                  <a:gd name="connsiteY8" fmla="*/ 352906 h 704850"/>
                  <a:gd name="connsiteX9" fmla="*/ 352906 w 704850"/>
                  <a:gd name="connsiteY9" fmla="*/ 71918 h 704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4850" h="704850">
                    <a:moveTo>
                      <a:pt x="354811" y="700568"/>
                    </a:moveTo>
                    <a:cubicBezTo>
                      <a:pt x="163358" y="701521"/>
                      <a:pt x="7148" y="546263"/>
                      <a:pt x="7148" y="354811"/>
                    </a:cubicBezTo>
                    <a:cubicBezTo>
                      <a:pt x="6196" y="163358"/>
                      <a:pt x="161453" y="7148"/>
                      <a:pt x="352906" y="7148"/>
                    </a:cubicBezTo>
                    <a:cubicBezTo>
                      <a:pt x="544358" y="6196"/>
                      <a:pt x="699616" y="161453"/>
                      <a:pt x="700568" y="352906"/>
                    </a:cubicBezTo>
                    <a:cubicBezTo>
                      <a:pt x="701521" y="543406"/>
                      <a:pt x="546263" y="699616"/>
                      <a:pt x="354811" y="700568"/>
                    </a:cubicBezTo>
                    <a:close/>
                    <a:moveTo>
                      <a:pt x="352906" y="71918"/>
                    </a:moveTo>
                    <a:cubicBezTo>
                      <a:pt x="197648" y="72871"/>
                      <a:pt x="70966" y="199553"/>
                      <a:pt x="71918" y="354811"/>
                    </a:cubicBezTo>
                    <a:cubicBezTo>
                      <a:pt x="72871" y="510068"/>
                      <a:pt x="199553" y="636751"/>
                      <a:pt x="354811" y="635798"/>
                    </a:cubicBezTo>
                    <a:cubicBezTo>
                      <a:pt x="510068" y="634846"/>
                      <a:pt x="636751" y="508163"/>
                      <a:pt x="635798" y="352906"/>
                    </a:cubicBezTo>
                    <a:cubicBezTo>
                      <a:pt x="635798" y="196696"/>
                      <a:pt x="508163" y="70966"/>
                      <a:pt x="352906" y="7191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DE2D9FD9-07BD-4F6A-B95C-3EB11915A560}"/>
                  </a:ext>
                </a:extLst>
              </p:cNvPr>
              <p:cNvSpPr/>
              <p:nvPr/>
            </p:nvSpPr>
            <p:spPr>
              <a:xfrm rot="17539451">
                <a:off x="1819046" y="5003737"/>
                <a:ext cx="348857" cy="348857"/>
              </a:xfrm>
              <a:custGeom>
                <a:avLst/>
                <a:gdLst>
                  <a:gd name="connsiteX0" fmla="*/ 607224 w 609600"/>
                  <a:gd name="connsiteY0" fmla="*/ 306234 h 609600"/>
                  <a:gd name="connsiteX1" fmla="*/ 308139 w 609600"/>
                  <a:gd name="connsiteY1" fmla="*/ 607224 h 609600"/>
                  <a:gd name="connsiteX2" fmla="*/ 7149 w 609600"/>
                  <a:gd name="connsiteY2" fmla="*/ 308139 h 609600"/>
                  <a:gd name="connsiteX3" fmla="*/ 306234 w 609600"/>
                  <a:gd name="connsiteY3" fmla="*/ 7149 h 609600"/>
                  <a:gd name="connsiteX4" fmla="*/ 607224 w 609600"/>
                  <a:gd name="connsiteY4" fmla="*/ 306234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9600" h="609600">
                    <a:moveTo>
                      <a:pt x="607224" y="306234"/>
                    </a:moveTo>
                    <a:cubicBezTo>
                      <a:pt x="608176" y="471969"/>
                      <a:pt x="473874" y="607224"/>
                      <a:pt x="308139" y="607224"/>
                    </a:cubicBezTo>
                    <a:cubicBezTo>
                      <a:pt x="142404" y="608176"/>
                      <a:pt x="7149" y="473874"/>
                      <a:pt x="7149" y="308139"/>
                    </a:cubicBezTo>
                    <a:cubicBezTo>
                      <a:pt x="6196" y="142404"/>
                      <a:pt x="140499" y="7149"/>
                      <a:pt x="306234" y="7149"/>
                    </a:cubicBezTo>
                    <a:cubicBezTo>
                      <a:pt x="471969" y="6196"/>
                      <a:pt x="606271" y="140499"/>
                      <a:pt x="607224" y="306234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C63F0EBD-ECE5-467D-9E18-228CEB85C3A9}"/>
                  </a:ext>
                </a:extLst>
              </p:cNvPr>
              <p:cNvSpPr/>
              <p:nvPr/>
            </p:nvSpPr>
            <p:spPr>
              <a:xfrm rot="17539451">
                <a:off x="1891926" y="5077619"/>
                <a:ext cx="201683" cy="201683"/>
              </a:xfrm>
              <a:custGeom>
                <a:avLst/>
                <a:gdLst>
                  <a:gd name="connsiteX0" fmla="*/ 124301 w 352425"/>
                  <a:gd name="connsiteY0" fmla="*/ 343376 h 352425"/>
                  <a:gd name="connsiteX1" fmla="*/ 7144 w 352425"/>
                  <a:gd name="connsiteY1" fmla="*/ 180499 h 352425"/>
                  <a:gd name="connsiteX2" fmla="*/ 179546 w 352425"/>
                  <a:gd name="connsiteY2" fmla="*/ 7144 h 352425"/>
                  <a:gd name="connsiteX3" fmla="*/ 235744 w 352425"/>
                  <a:gd name="connsiteY3" fmla="*/ 16669 h 352425"/>
                  <a:gd name="connsiteX4" fmla="*/ 352901 w 352425"/>
                  <a:gd name="connsiteY4" fmla="*/ 179546 h 352425"/>
                  <a:gd name="connsiteX5" fmla="*/ 302419 w 352425"/>
                  <a:gd name="connsiteY5" fmla="*/ 301466 h 352425"/>
                  <a:gd name="connsiteX6" fmla="*/ 180499 w 352425"/>
                  <a:gd name="connsiteY6" fmla="*/ 352901 h 352425"/>
                  <a:gd name="connsiteX7" fmla="*/ 124301 w 352425"/>
                  <a:gd name="connsiteY7" fmla="*/ 343376 h 352425"/>
                  <a:gd name="connsiteX8" fmla="*/ 215741 w 352425"/>
                  <a:gd name="connsiteY8" fmla="*/ 72866 h 352425"/>
                  <a:gd name="connsiteX9" fmla="*/ 179546 w 352425"/>
                  <a:gd name="connsiteY9" fmla="*/ 67151 h 352425"/>
                  <a:gd name="connsiteX10" fmla="*/ 68104 w 352425"/>
                  <a:gd name="connsiteY10" fmla="*/ 179546 h 352425"/>
                  <a:gd name="connsiteX11" fmla="*/ 144304 w 352425"/>
                  <a:gd name="connsiteY11" fmla="*/ 285274 h 352425"/>
                  <a:gd name="connsiteX12" fmla="*/ 180499 w 352425"/>
                  <a:gd name="connsiteY12" fmla="*/ 290989 h 352425"/>
                  <a:gd name="connsiteX13" fmla="*/ 291941 w 352425"/>
                  <a:gd name="connsiteY13" fmla="*/ 178594 h 352425"/>
                  <a:gd name="connsiteX14" fmla="*/ 215741 w 352425"/>
                  <a:gd name="connsiteY14" fmla="*/ 72866 h 352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52425" h="352425">
                    <a:moveTo>
                      <a:pt x="124301" y="343376"/>
                    </a:moveTo>
                    <a:cubicBezTo>
                      <a:pt x="54769" y="319564"/>
                      <a:pt x="7144" y="253841"/>
                      <a:pt x="7144" y="180499"/>
                    </a:cubicBezTo>
                    <a:cubicBezTo>
                      <a:pt x="7144" y="85249"/>
                      <a:pt x="84296" y="7144"/>
                      <a:pt x="179546" y="7144"/>
                    </a:cubicBezTo>
                    <a:cubicBezTo>
                      <a:pt x="198596" y="7144"/>
                      <a:pt x="217646" y="10001"/>
                      <a:pt x="235744" y="16669"/>
                    </a:cubicBezTo>
                    <a:cubicBezTo>
                      <a:pt x="305276" y="40481"/>
                      <a:pt x="352901" y="106204"/>
                      <a:pt x="352901" y="179546"/>
                    </a:cubicBezTo>
                    <a:cubicBezTo>
                      <a:pt x="352901" y="225266"/>
                      <a:pt x="334804" y="269081"/>
                      <a:pt x="302419" y="301466"/>
                    </a:cubicBezTo>
                    <a:cubicBezTo>
                      <a:pt x="270034" y="333851"/>
                      <a:pt x="226219" y="351949"/>
                      <a:pt x="180499" y="352901"/>
                    </a:cubicBezTo>
                    <a:cubicBezTo>
                      <a:pt x="161449" y="351949"/>
                      <a:pt x="142399" y="349091"/>
                      <a:pt x="124301" y="343376"/>
                    </a:cubicBezTo>
                    <a:close/>
                    <a:moveTo>
                      <a:pt x="215741" y="72866"/>
                    </a:moveTo>
                    <a:cubicBezTo>
                      <a:pt x="204311" y="69056"/>
                      <a:pt x="191929" y="67151"/>
                      <a:pt x="179546" y="67151"/>
                    </a:cubicBezTo>
                    <a:cubicBezTo>
                      <a:pt x="117634" y="67151"/>
                      <a:pt x="67151" y="117634"/>
                      <a:pt x="68104" y="179546"/>
                    </a:cubicBezTo>
                    <a:cubicBezTo>
                      <a:pt x="68104" y="227171"/>
                      <a:pt x="98584" y="270034"/>
                      <a:pt x="144304" y="285274"/>
                    </a:cubicBezTo>
                    <a:cubicBezTo>
                      <a:pt x="155734" y="289084"/>
                      <a:pt x="168116" y="290989"/>
                      <a:pt x="180499" y="290989"/>
                    </a:cubicBezTo>
                    <a:cubicBezTo>
                      <a:pt x="242411" y="290989"/>
                      <a:pt x="292894" y="240506"/>
                      <a:pt x="291941" y="178594"/>
                    </a:cubicBezTo>
                    <a:cubicBezTo>
                      <a:pt x="291941" y="130969"/>
                      <a:pt x="261461" y="88106"/>
                      <a:pt x="215741" y="72866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F85E2A4B-6839-4F7A-8397-6CC348F47A71}"/>
                  </a:ext>
                </a:extLst>
              </p:cNvPr>
              <p:cNvSpPr/>
              <p:nvPr/>
            </p:nvSpPr>
            <p:spPr>
              <a:xfrm rot="17539451">
                <a:off x="1960773" y="5145458"/>
                <a:ext cx="65411" cy="65411"/>
              </a:xfrm>
              <a:custGeom>
                <a:avLst/>
                <a:gdLst>
                  <a:gd name="connsiteX0" fmla="*/ 111919 w 114300"/>
                  <a:gd name="connsiteY0" fmla="*/ 59531 h 114300"/>
                  <a:gd name="connsiteX1" fmla="*/ 59531 w 114300"/>
                  <a:gd name="connsiteY1" fmla="*/ 111919 h 114300"/>
                  <a:gd name="connsiteX2" fmla="*/ 7144 w 114300"/>
                  <a:gd name="connsiteY2" fmla="*/ 59531 h 114300"/>
                  <a:gd name="connsiteX3" fmla="*/ 59531 w 114300"/>
                  <a:gd name="connsiteY3" fmla="*/ 7144 h 114300"/>
                  <a:gd name="connsiteX4" fmla="*/ 111919 w 114300"/>
                  <a:gd name="connsiteY4" fmla="*/ 59531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1919" y="59531"/>
                    </a:moveTo>
                    <a:cubicBezTo>
                      <a:pt x="111919" y="88106"/>
                      <a:pt x="89059" y="111919"/>
                      <a:pt x="59531" y="111919"/>
                    </a:cubicBezTo>
                    <a:cubicBezTo>
                      <a:pt x="30956" y="111919"/>
                      <a:pt x="7144" y="89059"/>
                      <a:pt x="7144" y="59531"/>
                    </a:cubicBezTo>
                    <a:cubicBezTo>
                      <a:pt x="7144" y="30956"/>
                      <a:pt x="30004" y="7144"/>
                      <a:pt x="59531" y="7144"/>
                    </a:cubicBezTo>
                    <a:cubicBezTo>
                      <a:pt x="88106" y="7144"/>
                      <a:pt x="111919" y="30004"/>
                      <a:pt x="111919" y="59531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BD50AD7B-1266-4C47-8BF2-ABEED14F0133}"/>
                  </a:ext>
                </a:extLst>
              </p:cNvPr>
              <p:cNvSpPr/>
              <p:nvPr/>
            </p:nvSpPr>
            <p:spPr>
              <a:xfrm rot="17539451">
                <a:off x="1120329" y="5098515"/>
                <a:ext cx="65411" cy="65411"/>
              </a:xfrm>
              <a:custGeom>
                <a:avLst/>
                <a:gdLst>
                  <a:gd name="connsiteX0" fmla="*/ 111919 w 114300"/>
                  <a:gd name="connsiteY0" fmla="*/ 59531 h 114300"/>
                  <a:gd name="connsiteX1" fmla="*/ 59531 w 114300"/>
                  <a:gd name="connsiteY1" fmla="*/ 111919 h 114300"/>
                  <a:gd name="connsiteX2" fmla="*/ 7144 w 114300"/>
                  <a:gd name="connsiteY2" fmla="*/ 59531 h 114300"/>
                  <a:gd name="connsiteX3" fmla="*/ 59531 w 114300"/>
                  <a:gd name="connsiteY3" fmla="*/ 7144 h 114300"/>
                  <a:gd name="connsiteX4" fmla="*/ 111919 w 114300"/>
                  <a:gd name="connsiteY4" fmla="*/ 59531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1919" y="59531"/>
                    </a:moveTo>
                    <a:cubicBezTo>
                      <a:pt x="111919" y="88106"/>
                      <a:pt x="89059" y="111919"/>
                      <a:pt x="59531" y="111919"/>
                    </a:cubicBezTo>
                    <a:cubicBezTo>
                      <a:pt x="30956" y="111919"/>
                      <a:pt x="7144" y="89059"/>
                      <a:pt x="7144" y="59531"/>
                    </a:cubicBezTo>
                    <a:cubicBezTo>
                      <a:pt x="7144" y="30956"/>
                      <a:pt x="30004" y="7144"/>
                      <a:pt x="59531" y="7144"/>
                    </a:cubicBezTo>
                    <a:cubicBezTo>
                      <a:pt x="88106" y="7144"/>
                      <a:pt x="111919" y="30956"/>
                      <a:pt x="111919" y="5953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CB978FE1-3B20-4C6D-B79B-7176705A2211}"/>
                  </a:ext>
                </a:extLst>
              </p:cNvPr>
              <p:cNvSpPr/>
              <p:nvPr/>
            </p:nvSpPr>
            <p:spPr>
              <a:xfrm rot="17539451">
                <a:off x="1336499" y="4582116"/>
                <a:ext cx="65411" cy="65411"/>
              </a:xfrm>
              <a:custGeom>
                <a:avLst/>
                <a:gdLst>
                  <a:gd name="connsiteX0" fmla="*/ 111919 w 114300"/>
                  <a:gd name="connsiteY0" fmla="*/ 59531 h 114300"/>
                  <a:gd name="connsiteX1" fmla="*/ 59531 w 114300"/>
                  <a:gd name="connsiteY1" fmla="*/ 111919 h 114300"/>
                  <a:gd name="connsiteX2" fmla="*/ 7144 w 114300"/>
                  <a:gd name="connsiteY2" fmla="*/ 59531 h 114300"/>
                  <a:gd name="connsiteX3" fmla="*/ 59531 w 114300"/>
                  <a:gd name="connsiteY3" fmla="*/ 7144 h 114300"/>
                  <a:gd name="connsiteX4" fmla="*/ 111919 w 114300"/>
                  <a:gd name="connsiteY4" fmla="*/ 59531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1919" y="59531"/>
                    </a:moveTo>
                    <a:cubicBezTo>
                      <a:pt x="111919" y="88106"/>
                      <a:pt x="89059" y="111919"/>
                      <a:pt x="59531" y="111919"/>
                    </a:cubicBezTo>
                    <a:cubicBezTo>
                      <a:pt x="30956" y="111919"/>
                      <a:pt x="7144" y="89059"/>
                      <a:pt x="7144" y="59531"/>
                    </a:cubicBezTo>
                    <a:cubicBezTo>
                      <a:pt x="7144" y="30956"/>
                      <a:pt x="30004" y="7144"/>
                      <a:pt x="59531" y="7144"/>
                    </a:cubicBezTo>
                    <a:cubicBezTo>
                      <a:pt x="88106" y="7144"/>
                      <a:pt x="110966" y="30004"/>
                      <a:pt x="111919" y="5953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09957D39-1321-41BD-A849-DDFBFBEFC8E4}"/>
                  </a:ext>
                </a:extLst>
              </p:cNvPr>
              <p:cNvSpPr/>
              <p:nvPr/>
            </p:nvSpPr>
            <p:spPr>
              <a:xfrm rot="17539451">
                <a:off x="2046670" y="5483017"/>
                <a:ext cx="65411" cy="65411"/>
              </a:xfrm>
              <a:custGeom>
                <a:avLst/>
                <a:gdLst>
                  <a:gd name="connsiteX0" fmla="*/ 111919 w 114300"/>
                  <a:gd name="connsiteY0" fmla="*/ 59531 h 114300"/>
                  <a:gd name="connsiteX1" fmla="*/ 59531 w 114300"/>
                  <a:gd name="connsiteY1" fmla="*/ 111919 h 114300"/>
                  <a:gd name="connsiteX2" fmla="*/ 7144 w 114300"/>
                  <a:gd name="connsiteY2" fmla="*/ 59531 h 114300"/>
                  <a:gd name="connsiteX3" fmla="*/ 59531 w 114300"/>
                  <a:gd name="connsiteY3" fmla="*/ 7144 h 114300"/>
                  <a:gd name="connsiteX4" fmla="*/ 111919 w 114300"/>
                  <a:gd name="connsiteY4" fmla="*/ 59531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1919" y="59531"/>
                    </a:moveTo>
                    <a:cubicBezTo>
                      <a:pt x="111919" y="88106"/>
                      <a:pt x="89059" y="111919"/>
                      <a:pt x="59531" y="111919"/>
                    </a:cubicBezTo>
                    <a:cubicBezTo>
                      <a:pt x="30956" y="111919"/>
                      <a:pt x="7144" y="89059"/>
                      <a:pt x="7144" y="59531"/>
                    </a:cubicBezTo>
                    <a:cubicBezTo>
                      <a:pt x="7144" y="30956"/>
                      <a:pt x="30004" y="7144"/>
                      <a:pt x="59531" y="7144"/>
                    </a:cubicBezTo>
                    <a:cubicBezTo>
                      <a:pt x="88106" y="7144"/>
                      <a:pt x="111919" y="30956"/>
                      <a:pt x="111919" y="5953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56C3CCD8-BC5A-48DB-8208-B6DBA3FD5E38}"/>
                  </a:ext>
                </a:extLst>
              </p:cNvPr>
              <p:cNvSpPr/>
              <p:nvPr/>
            </p:nvSpPr>
            <p:spPr>
              <a:xfrm rot="17539451">
                <a:off x="2262840" y="4966617"/>
                <a:ext cx="65411" cy="65411"/>
              </a:xfrm>
              <a:custGeom>
                <a:avLst/>
                <a:gdLst>
                  <a:gd name="connsiteX0" fmla="*/ 111919 w 114300"/>
                  <a:gd name="connsiteY0" fmla="*/ 59531 h 114300"/>
                  <a:gd name="connsiteX1" fmla="*/ 59531 w 114300"/>
                  <a:gd name="connsiteY1" fmla="*/ 111919 h 114300"/>
                  <a:gd name="connsiteX2" fmla="*/ 7144 w 114300"/>
                  <a:gd name="connsiteY2" fmla="*/ 59531 h 114300"/>
                  <a:gd name="connsiteX3" fmla="*/ 59531 w 114300"/>
                  <a:gd name="connsiteY3" fmla="*/ 7144 h 114300"/>
                  <a:gd name="connsiteX4" fmla="*/ 111919 w 114300"/>
                  <a:gd name="connsiteY4" fmla="*/ 59531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1919" y="59531"/>
                    </a:moveTo>
                    <a:cubicBezTo>
                      <a:pt x="111919" y="88106"/>
                      <a:pt x="89059" y="111919"/>
                      <a:pt x="59531" y="111919"/>
                    </a:cubicBezTo>
                    <a:cubicBezTo>
                      <a:pt x="30956" y="111919"/>
                      <a:pt x="7144" y="89059"/>
                      <a:pt x="7144" y="59531"/>
                    </a:cubicBezTo>
                    <a:cubicBezTo>
                      <a:pt x="7144" y="30956"/>
                      <a:pt x="30004" y="7144"/>
                      <a:pt x="59531" y="7144"/>
                    </a:cubicBezTo>
                    <a:cubicBezTo>
                      <a:pt x="88106" y="7144"/>
                      <a:pt x="111919" y="30004"/>
                      <a:pt x="111919" y="5953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E37A9C4-0952-4CAE-9F98-886FAD79C6FD}"/>
                </a:ext>
              </a:extLst>
            </p:cNvPr>
            <p:cNvGrpSpPr/>
            <p:nvPr/>
          </p:nvGrpSpPr>
          <p:grpSpPr>
            <a:xfrm rot="19229571">
              <a:off x="2936091" y="2832961"/>
              <a:ext cx="480582" cy="971910"/>
              <a:chOff x="4843561" y="4879292"/>
              <a:chExt cx="703090" cy="1421900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B56AFF5-414C-45F0-B1A6-EAFC4739A475}"/>
                  </a:ext>
                </a:extLst>
              </p:cNvPr>
              <p:cNvSpPr/>
              <p:nvPr/>
            </p:nvSpPr>
            <p:spPr>
              <a:xfrm>
                <a:off x="4891339" y="4879292"/>
                <a:ext cx="559742" cy="832786"/>
              </a:xfrm>
              <a:custGeom>
                <a:avLst/>
                <a:gdLst>
                  <a:gd name="connsiteX0" fmla="*/ 776771 w 781050"/>
                  <a:gd name="connsiteY0" fmla="*/ 928239 h 1162050"/>
                  <a:gd name="connsiteX1" fmla="*/ 560553 w 781050"/>
                  <a:gd name="connsiteY1" fmla="*/ 1151124 h 1162050"/>
                  <a:gd name="connsiteX2" fmla="*/ 242418 w 781050"/>
                  <a:gd name="connsiteY2" fmla="*/ 1155886 h 1162050"/>
                  <a:gd name="connsiteX3" fmla="*/ 18581 w 781050"/>
                  <a:gd name="connsiteY3" fmla="*/ 940621 h 1162050"/>
                  <a:gd name="connsiteX4" fmla="*/ 7151 w 781050"/>
                  <a:gd name="connsiteY4" fmla="*/ 235771 h 1162050"/>
                  <a:gd name="connsiteX5" fmla="*/ 223368 w 781050"/>
                  <a:gd name="connsiteY5" fmla="*/ 11934 h 1162050"/>
                  <a:gd name="connsiteX6" fmla="*/ 542456 w 781050"/>
                  <a:gd name="connsiteY6" fmla="*/ 7171 h 1162050"/>
                  <a:gd name="connsiteX7" fmla="*/ 765341 w 781050"/>
                  <a:gd name="connsiteY7" fmla="*/ 223389 h 1162050"/>
                  <a:gd name="connsiteX8" fmla="*/ 776771 w 781050"/>
                  <a:gd name="connsiteY8" fmla="*/ 928239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81050" h="1162050">
                    <a:moveTo>
                      <a:pt x="776771" y="928239"/>
                    </a:moveTo>
                    <a:cubicBezTo>
                      <a:pt x="778676" y="1049206"/>
                      <a:pt x="681521" y="1149219"/>
                      <a:pt x="560553" y="1151124"/>
                    </a:cubicBezTo>
                    <a:lnTo>
                      <a:pt x="242418" y="1155886"/>
                    </a:lnTo>
                    <a:cubicBezTo>
                      <a:pt x="121451" y="1157791"/>
                      <a:pt x="20486" y="1060636"/>
                      <a:pt x="18581" y="940621"/>
                    </a:cubicBezTo>
                    <a:lnTo>
                      <a:pt x="7151" y="235771"/>
                    </a:lnTo>
                    <a:cubicBezTo>
                      <a:pt x="6198" y="114804"/>
                      <a:pt x="103353" y="13839"/>
                      <a:pt x="223368" y="11934"/>
                    </a:cubicBezTo>
                    <a:lnTo>
                      <a:pt x="542456" y="7171"/>
                    </a:lnTo>
                    <a:cubicBezTo>
                      <a:pt x="663423" y="5266"/>
                      <a:pt x="763436" y="102421"/>
                      <a:pt x="765341" y="223389"/>
                    </a:cubicBezTo>
                    <a:lnTo>
                      <a:pt x="776771" y="928239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86986507-DD53-4868-8988-2098368DA8F4}"/>
                  </a:ext>
                </a:extLst>
              </p:cNvPr>
              <p:cNvGrpSpPr/>
              <p:nvPr/>
            </p:nvGrpSpPr>
            <p:grpSpPr>
              <a:xfrm>
                <a:off x="4843561" y="5700494"/>
                <a:ext cx="703090" cy="600698"/>
                <a:chOff x="4843561" y="5700494"/>
                <a:chExt cx="703090" cy="600698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A5E759A5-9BE6-4A69-9E4C-7E56BA6EB4F1}"/>
                    </a:ext>
                  </a:extLst>
                </p:cNvPr>
                <p:cNvSpPr/>
                <p:nvPr/>
              </p:nvSpPr>
              <p:spPr>
                <a:xfrm>
                  <a:off x="4843561" y="5700494"/>
                  <a:ext cx="703090" cy="600698"/>
                </a:xfrm>
                <a:custGeom>
                  <a:avLst/>
                  <a:gdLst>
                    <a:gd name="connsiteX0" fmla="*/ 915829 w 981075"/>
                    <a:gd name="connsiteY0" fmla="*/ 729139 h 838200"/>
                    <a:gd name="connsiteX1" fmla="*/ 570071 w 981075"/>
                    <a:gd name="connsiteY1" fmla="*/ 734854 h 838200"/>
                    <a:gd name="connsiteX2" fmla="*/ 558641 w 981075"/>
                    <a:gd name="connsiteY2" fmla="*/ 7144 h 838200"/>
                    <a:gd name="connsiteX3" fmla="*/ 376714 w 981075"/>
                    <a:gd name="connsiteY3" fmla="*/ 10001 h 838200"/>
                    <a:gd name="connsiteX4" fmla="*/ 388144 w 981075"/>
                    <a:gd name="connsiteY4" fmla="*/ 737711 h 838200"/>
                    <a:gd name="connsiteX5" fmla="*/ 65246 w 981075"/>
                    <a:gd name="connsiteY5" fmla="*/ 742474 h 838200"/>
                    <a:gd name="connsiteX6" fmla="*/ 7144 w 981075"/>
                    <a:gd name="connsiteY6" fmla="*/ 789146 h 838200"/>
                    <a:gd name="connsiteX7" fmla="*/ 66199 w 981075"/>
                    <a:gd name="connsiteY7" fmla="*/ 833914 h 838200"/>
                    <a:gd name="connsiteX8" fmla="*/ 917734 w 981075"/>
                    <a:gd name="connsiteY8" fmla="*/ 820579 h 838200"/>
                    <a:gd name="connsiteX9" fmla="*/ 975836 w 981075"/>
                    <a:gd name="connsiteY9" fmla="*/ 773906 h 838200"/>
                    <a:gd name="connsiteX10" fmla="*/ 915829 w 981075"/>
                    <a:gd name="connsiteY10" fmla="*/ 729139 h 838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981075" h="838200">
                      <a:moveTo>
                        <a:pt x="915829" y="729139"/>
                      </a:moveTo>
                      <a:lnTo>
                        <a:pt x="570071" y="734854"/>
                      </a:lnTo>
                      <a:lnTo>
                        <a:pt x="558641" y="7144"/>
                      </a:lnTo>
                      <a:lnTo>
                        <a:pt x="376714" y="10001"/>
                      </a:lnTo>
                      <a:lnTo>
                        <a:pt x="388144" y="737711"/>
                      </a:lnTo>
                      <a:lnTo>
                        <a:pt x="65246" y="742474"/>
                      </a:lnTo>
                      <a:cubicBezTo>
                        <a:pt x="32861" y="743426"/>
                        <a:pt x="7144" y="763429"/>
                        <a:pt x="7144" y="789146"/>
                      </a:cubicBezTo>
                      <a:cubicBezTo>
                        <a:pt x="7144" y="813911"/>
                        <a:pt x="33814" y="833914"/>
                        <a:pt x="66199" y="833914"/>
                      </a:cubicBezTo>
                      <a:lnTo>
                        <a:pt x="917734" y="820579"/>
                      </a:lnTo>
                      <a:cubicBezTo>
                        <a:pt x="950119" y="819626"/>
                        <a:pt x="975836" y="799624"/>
                        <a:pt x="975836" y="773906"/>
                      </a:cubicBezTo>
                      <a:cubicBezTo>
                        <a:pt x="974884" y="748189"/>
                        <a:pt x="948214" y="728186"/>
                        <a:pt x="915829" y="72913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BE2D34BE-2BF8-4D3B-B8BC-1EC592EDB161}"/>
                    </a:ext>
                  </a:extLst>
                </p:cNvPr>
                <p:cNvSpPr/>
                <p:nvPr/>
              </p:nvSpPr>
              <p:spPr>
                <a:xfrm>
                  <a:off x="5072236" y="5824035"/>
                  <a:ext cx="218436" cy="279871"/>
                </a:xfrm>
                <a:custGeom>
                  <a:avLst/>
                  <a:gdLst>
                    <a:gd name="connsiteX0" fmla="*/ 303371 w 304800"/>
                    <a:gd name="connsiteY0" fmla="*/ 223376 h 390525"/>
                    <a:gd name="connsiteX1" fmla="*/ 302419 w 304800"/>
                    <a:gd name="connsiteY1" fmla="*/ 181466 h 390525"/>
                    <a:gd name="connsiteX2" fmla="*/ 273844 w 304800"/>
                    <a:gd name="connsiteY2" fmla="*/ 158606 h 390525"/>
                    <a:gd name="connsiteX3" fmla="*/ 272891 w 304800"/>
                    <a:gd name="connsiteY3" fmla="*/ 107171 h 390525"/>
                    <a:gd name="connsiteX4" fmla="*/ 150019 w 304800"/>
                    <a:gd name="connsiteY4" fmla="*/ 7159 h 390525"/>
                    <a:gd name="connsiteX5" fmla="*/ 30004 w 304800"/>
                    <a:gd name="connsiteY5" fmla="*/ 110981 h 390525"/>
                    <a:gd name="connsiteX6" fmla="*/ 30956 w 304800"/>
                    <a:gd name="connsiteY6" fmla="*/ 158606 h 390525"/>
                    <a:gd name="connsiteX7" fmla="*/ 7144 w 304800"/>
                    <a:gd name="connsiteY7" fmla="*/ 182419 h 390525"/>
                    <a:gd name="connsiteX8" fmla="*/ 8096 w 304800"/>
                    <a:gd name="connsiteY8" fmla="*/ 224329 h 390525"/>
                    <a:gd name="connsiteX9" fmla="*/ 31909 w 304800"/>
                    <a:gd name="connsiteY9" fmla="*/ 247189 h 390525"/>
                    <a:gd name="connsiteX10" fmla="*/ 32861 w 304800"/>
                    <a:gd name="connsiteY10" fmla="*/ 291004 h 390525"/>
                    <a:gd name="connsiteX11" fmla="*/ 155734 w 304800"/>
                    <a:gd name="connsiteY11" fmla="*/ 391016 h 390525"/>
                    <a:gd name="connsiteX12" fmla="*/ 275749 w 304800"/>
                    <a:gd name="connsiteY12" fmla="*/ 287194 h 390525"/>
                    <a:gd name="connsiteX13" fmla="*/ 274796 w 304800"/>
                    <a:gd name="connsiteY13" fmla="*/ 247189 h 390525"/>
                    <a:gd name="connsiteX14" fmla="*/ 303371 w 304800"/>
                    <a:gd name="connsiteY14" fmla="*/ 223376 h 390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4800" h="390525">
                      <a:moveTo>
                        <a:pt x="303371" y="223376"/>
                      </a:moveTo>
                      <a:lnTo>
                        <a:pt x="302419" y="181466"/>
                      </a:lnTo>
                      <a:cubicBezTo>
                        <a:pt x="302419" y="168131"/>
                        <a:pt x="290036" y="158606"/>
                        <a:pt x="273844" y="158606"/>
                      </a:cubicBezTo>
                      <a:lnTo>
                        <a:pt x="272891" y="107171"/>
                      </a:lnTo>
                      <a:cubicBezTo>
                        <a:pt x="271939" y="50974"/>
                        <a:pt x="216694" y="6206"/>
                        <a:pt x="150019" y="7159"/>
                      </a:cubicBezTo>
                      <a:cubicBezTo>
                        <a:pt x="83344" y="8111"/>
                        <a:pt x="29051" y="54784"/>
                        <a:pt x="30004" y="110981"/>
                      </a:cubicBezTo>
                      <a:lnTo>
                        <a:pt x="30956" y="158606"/>
                      </a:lnTo>
                      <a:cubicBezTo>
                        <a:pt x="17621" y="160511"/>
                        <a:pt x="7144" y="170036"/>
                        <a:pt x="7144" y="182419"/>
                      </a:cubicBezTo>
                      <a:lnTo>
                        <a:pt x="8096" y="224329"/>
                      </a:lnTo>
                      <a:cubicBezTo>
                        <a:pt x="8096" y="235759"/>
                        <a:pt x="18574" y="245284"/>
                        <a:pt x="31909" y="247189"/>
                      </a:cubicBezTo>
                      <a:lnTo>
                        <a:pt x="32861" y="291004"/>
                      </a:lnTo>
                      <a:cubicBezTo>
                        <a:pt x="33814" y="347201"/>
                        <a:pt x="89059" y="391969"/>
                        <a:pt x="155734" y="391016"/>
                      </a:cubicBezTo>
                      <a:cubicBezTo>
                        <a:pt x="222409" y="390064"/>
                        <a:pt x="275749" y="343391"/>
                        <a:pt x="275749" y="287194"/>
                      </a:cubicBezTo>
                      <a:lnTo>
                        <a:pt x="274796" y="247189"/>
                      </a:lnTo>
                      <a:cubicBezTo>
                        <a:pt x="291941" y="247189"/>
                        <a:pt x="303371" y="236711"/>
                        <a:pt x="303371" y="223376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BFAB106B-89BF-491C-96E2-1245F9B63474}"/>
                  </a:ext>
                </a:extLst>
              </p:cNvPr>
              <p:cNvSpPr/>
              <p:nvPr/>
            </p:nvSpPr>
            <p:spPr>
              <a:xfrm>
                <a:off x="4892007" y="4879292"/>
                <a:ext cx="559742" cy="832786"/>
              </a:xfrm>
              <a:custGeom>
                <a:avLst/>
                <a:gdLst>
                  <a:gd name="connsiteX0" fmla="*/ 774886 w 781050"/>
                  <a:gd name="connsiteY0" fmla="*/ 876804 h 1162050"/>
                  <a:gd name="connsiteX1" fmla="*/ 591054 w 781050"/>
                  <a:gd name="connsiteY1" fmla="*/ 879661 h 1162050"/>
                  <a:gd name="connsiteX2" fmla="*/ 546286 w 781050"/>
                  <a:gd name="connsiteY2" fmla="*/ 836799 h 1162050"/>
                  <a:gd name="connsiteX3" fmla="*/ 589149 w 781050"/>
                  <a:gd name="connsiteY3" fmla="*/ 792031 h 1162050"/>
                  <a:gd name="connsiteX4" fmla="*/ 772981 w 781050"/>
                  <a:gd name="connsiteY4" fmla="*/ 789174 h 1162050"/>
                  <a:gd name="connsiteX5" fmla="*/ 772029 w 781050"/>
                  <a:gd name="connsiteY5" fmla="*/ 705354 h 1162050"/>
                  <a:gd name="connsiteX6" fmla="*/ 588196 w 781050"/>
                  <a:gd name="connsiteY6" fmla="*/ 708211 h 1162050"/>
                  <a:gd name="connsiteX7" fmla="*/ 543429 w 781050"/>
                  <a:gd name="connsiteY7" fmla="*/ 665349 h 1162050"/>
                  <a:gd name="connsiteX8" fmla="*/ 586291 w 781050"/>
                  <a:gd name="connsiteY8" fmla="*/ 620581 h 1162050"/>
                  <a:gd name="connsiteX9" fmla="*/ 770124 w 781050"/>
                  <a:gd name="connsiteY9" fmla="*/ 617724 h 1162050"/>
                  <a:gd name="connsiteX10" fmla="*/ 769171 w 781050"/>
                  <a:gd name="connsiteY10" fmla="*/ 533904 h 1162050"/>
                  <a:gd name="connsiteX11" fmla="*/ 585339 w 781050"/>
                  <a:gd name="connsiteY11" fmla="*/ 536761 h 1162050"/>
                  <a:gd name="connsiteX12" fmla="*/ 540571 w 781050"/>
                  <a:gd name="connsiteY12" fmla="*/ 493899 h 1162050"/>
                  <a:gd name="connsiteX13" fmla="*/ 583434 w 781050"/>
                  <a:gd name="connsiteY13" fmla="*/ 449131 h 1162050"/>
                  <a:gd name="connsiteX14" fmla="*/ 768219 w 781050"/>
                  <a:gd name="connsiteY14" fmla="*/ 448179 h 1162050"/>
                  <a:gd name="connsiteX15" fmla="*/ 767266 w 781050"/>
                  <a:gd name="connsiteY15" fmla="*/ 364359 h 1162050"/>
                  <a:gd name="connsiteX16" fmla="*/ 583434 w 781050"/>
                  <a:gd name="connsiteY16" fmla="*/ 367216 h 1162050"/>
                  <a:gd name="connsiteX17" fmla="*/ 538666 w 781050"/>
                  <a:gd name="connsiteY17" fmla="*/ 324354 h 1162050"/>
                  <a:gd name="connsiteX18" fmla="*/ 581529 w 781050"/>
                  <a:gd name="connsiteY18" fmla="*/ 279586 h 1162050"/>
                  <a:gd name="connsiteX19" fmla="*/ 765361 w 781050"/>
                  <a:gd name="connsiteY19" fmla="*/ 276729 h 1162050"/>
                  <a:gd name="connsiteX20" fmla="*/ 764409 w 781050"/>
                  <a:gd name="connsiteY20" fmla="*/ 222436 h 1162050"/>
                  <a:gd name="connsiteX21" fmla="*/ 541524 w 781050"/>
                  <a:gd name="connsiteY21" fmla="*/ 7171 h 1162050"/>
                  <a:gd name="connsiteX22" fmla="*/ 222436 w 781050"/>
                  <a:gd name="connsiteY22" fmla="*/ 11934 h 1162050"/>
                  <a:gd name="connsiteX23" fmla="*/ 7171 w 781050"/>
                  <a:gd name="connsiteY23" fmla="*/ 234819 h 1162050"/>
                  <a:gd name="connsiteX24" fmla="*/ 8124 w 781050"/>
                  <a:gd name="connsiteY24" fmla="*/ 289111 h 1162050"/>
                  <a:gd name="connsiteX25" fmla="*/ 177669 w 781050"/>
                  <a:gd name="connsiteY25" fmla="*/ 286254 h 1162050"/>
                  <a:gd name="connsiteX26" fmla="*/ 222436 w 781050"/>
                  <a:gd name="connsiteY26" fmla="*/ 329116 h 1162050"/>
                  <a:gd name="connsiteX27" fmla="*/ 179574 w 781050"/>
                  <a:gd name="connsiteY27" fmla="*/ 373884 h 1162050"/>
                  <a:gd name="connsiteX28" fmla="*/ 9076 w 781050"/>
                  <a:gd name="connsiteY28" fmla="*/ 376741 h 1162050"/>
                  <a:gd name="connsiteX29" fmla="*/ 10029 w 781050"/>
                  <a:gd name="connsiteY29" fmla="*/ 460561 h 1162050"/>
                  <a:gd name="connsiteX30" fmla="*/ 179574 w 781050"/>
                  <a:gd name="connsiteY30" fmla="*/ 457704 h 1162050"/>
                  <a:gd name="connsiteX31" fmla="*/ 224341 w 781050"/>
                  <a:gd name="connsiteY31" fmla="*/ 500566 h 1162050"/>
                  <a:gd name="connsiteX32" fmla="*/ 181479 w 781050"/>
                  <a:gd name="connsiteY32" fmla="*/ 545334 h 1162050"/>
                  <a:gd name="connsiteX33" fmla="*/ 11934 w 781050"/>
                  <a:gd name="connsiteY33" fmla="*/ 547239 h 1162050"/>
                  <a:gd name="connsiteX34" fmla="*/ 12886 w 781050"/>
                  <a:gd name="connsiteY34" fmla="*/ 631059 h 1162050"/>
                  <a:gd name="connsiteX35" fmla="*/ 182431 w 781050"/>
                  <a:gd name="connsiteY35" fmla="*/ 628201 h 1162050"/>
                  <a:gd name="connsiteX36" fmla="*/ 227199 w 781050"/>
                  <a:gd name="connsiteY36" fmla="*/ 671064 h 1162050"/>
                  <a:gd name="connsiteX37" fmla="*/ 184336 w 781050"/>
                  <a:gd name="connsiteY37" fmla="*/ 715831 h 1162050"/>
                  <a:gd name="connsiteX38" fmla="*/ 14791 w 781050"/>
                  <a:gd name="connsiteY38" fmla="*/ 717736 h 1162050"/>
                  <a:gd name="connsiteX39" fmla="*/ 15744 w 781050"/>
                  <a:gd name="connsiteY39" fmla="*/ 801556 h 1162050"/>
                  <a:gd name="connsiteX40" fmla="*/ 185289 w 781050"/>
                  <a:gd name="connsiteY40" fmla="*/ 798699 h 1162050"/>
                  <a:gd name="connsiteX41" fmla="*/ 230056 w 781050"/>
                  <a:gd name="connsiteY41" fmla="*/ 841561 h 1162050"/>
                  <a:gd name="connsiteX42" fmla="*/ 187194 w 781050"/>
                  <a:gd name="connsiteY42" fmla="*/ 886329 h 1162050"/>
                  <a:gd name="connsiteX43" fmla="*/ 16696 w 781050"/>
                  <a:gd name="connsiteY43" fmla="*/ 888234 h 1162050"/>
                  <a:gd name="connsiteX44" fmla="*/ 17649 w 781050"/>
                  <a:gd name="connsiteY44" fmla="*/ 940621 h 1162050"/>
                  <a:gd name="connsiteX45" fmla="*/ 240534 w 781050"/>
                  <a:gd name="connsiteY45" fmla="*/ 1156839 h 1162050"/>
                  <a:gd name="connsiteX46" fmla="*/ 558669 w 781050"/>
                  <a:gd name="connsiteY46" fmla="*/ 1152076 h 1162050"/>
                  <a:gd name="connsiteX47" fmla="*/ 774886 w 781050"/>
                  <a:gd name="connsiteY47" fmla="*/ 929191 h 1162050"/>
                  <a:gd name="connsiteX48" fmla="*/ 774886 w 781050"/>
                  <a:gd name="connsiteY48" fmla="*/ 876804 h 1162050"/>
                  <a:gd name="connsiteX49" fmla="*/ 383409 w 781050"/>
                  <a:gd name="connsiteY49" fmla="*/ 669159 h 1162050"/>
                  <a:gd name="connsiteX50" fmla="*/ 297684 w 781050"/>
                  <a:gd name="connsiteY50" fmla="*/ 583434 h 1162050"/>
                  <a:gd name="connsiteX51" fmla="*/ 383409 w 781050"/>
                  <a:gd name="connsiteY51" fmla="*/ 497709 h 1162050"/>
                  <a:gd name="connsiteX52" fmla="*/ 469134 w 781050"/>
                  <a:gd name="connsiteY52" fmla="*/ 583434 h 1162050"/>
                  <a:gd name="connsiteX53" fmla="*/ 383409 w 781050"/>
                  <a:gd name="connsiteY53" fmla="*/ 669159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781050" h="1162050">
                    <a:moveTo>
                      <a:pt x="774886" y="876804"/>
                    </a:moveTo>
                    <a:lnTo>
                      <a:pt x="591054" y="879661"/>
                    </a:lnTo>
                    <a:cubicBezTo>
                      <a:pt x="567241" y="879661"/>
                      <a:pt x="547239" y="860611"/>
                      <a:pt x="546286" y="836799"/>
                    </a:cubicBezTo>
                    <a:cubicBezTo>
                      <a:pt x="546286" y="812986"/>
                      <a:pt x="565336" y="792984"/>
                      <a:pt x="589149" y="792031"/>
                    </a:cubicBezTo>
                    <a:lnTo>
                      <a:pt x="772981" y="789174"/>
                    </a:lnTo>
                    <a:lnTo>
                      <a:pt x="772029" y="705354"/>
                    </a:lnTo>
                    <a:lnTo>
                      <a:pt x="588196" y="708211"/>
                    </a:lnTo>
                    <a:cubicBezTo>
                      <a:pt x="564384" y="708211"/>
                      <a:pt x="544381" y="689161"/>
                      <a:pt x="543429" y="665349"/>
                    </a:cubicBezTo>
                    <a:cubicBezTo>
                      <a:pt x="543429" y="641536"/>
                      <a:pt x="562479" y="621534"/>
                      <a:pt x="586291" y="620581"/>
                    </a:cubicBezTo>
                    <a:lnTo>
                      <a:pt x="770124" y="617724"/>
                    </a:lnTo>
                    <a:lnTo>
                      <a:pt x="769171" y="533904"/>
                    </a:lnTo>
                    <a:lnTo>
                      <a:pt x="585339" y="536761"/>
                    </a:lnTo>
                    <a:cubicBezTo>
                      <a:pt x="561526" y="536761"/>
                      <a:pt x="541524" y="517711"/>
                      <a:pt x="540571" y="493899"/>
                    </a:cubicBezTo>
                    <a:cubicBezTo>
                      <a:pt x="540571" y="470086"/>
                      <a:pt x="559621" y="450084"/>
                      <a:pt x="583434" y="449131"/>
                    </a:cubicBezTo>
                    <a:lnTo>
                      <a:pt x="768219" y="448179"/>
                    </a:lnTo>
                    <a:lnTo>
                      <a:pt x="767266" y="364359"/>
                    </a:lnTo>
                    <a:lnTo>
                      <a:pt x="583434" y="367216"/>
                    </a:lnTo>
                    <a:cubicBezTo>
                      <a:pt x="559621" y="367216"/>
                      <a:pt x="539619" y="348166"/>
                      <a:pt x="538666" y="324354"/>
                    </a:cubicBezTo>
                    <a:cubicBezTo>
                      <a:pt x="538666" y="300541"/>
                      <a:pt x="557716" y="280539"/>
                      <a:pt x="581529" y="279586"/>
                    </a:cubicBezTo>
                    <a:lnTo>
                      <a:pt x="765361" y="276729"/>
                    </a:lnTo>
                    <a:lnTo>
                      <a:pt x="764409" y="222436"/>
                    </a:lnTo>
                    <a:cubicBezTo>
                      <a:pt x="762504" y="102421"/>
                      <a:pt x="662491" y="5266"/>
                      <a:pt x="541524" y="7171"/>
                    </a:cubicBezTo>
                    <a:lnTo>
                      <a:pt x="222436" y="11934"/>
                    </a:lnTo>
                    <a:cubicBezTo>
                      <a:pt x="102421" y="13839"/>
                      <a:pt x="5266" y="114804"/>
                      <a:pt x="7171" y="234819"/>
                    </a:cubicBezTo>
                    <a:lnTo>
                      <a:pt x="8124" y="289111"/>
                    </a:lnTo>
                    <a:lnTo>
                      <a:pt x="177669" y="286254"/>
                    </a:lnTo>
                    <a:cubicBezTo>
                      <a:pt x="201481" y="286254"/>
                      <a:pt x="221484" y="305304"/>
                      <a:pt x="222436" y="329116"/>
                    </a:cubicBezTo>
                    <a:cubicBezTo>
                      <a:pt x="222436" y="352929"/>
                      <a:pt x="203386" y="372931"/>
                      <a:pt x="179574" y="373884"/>
                    </a:cubicBezTo>
                    <a:lnTo>
                      <a:pt x="9076" y="376741"/>
                    </a:lnTo>
                    <a:lnTo>
                      <a:pt x="10029" y="460561"/>
                    </a:lnTo>
                    <a:lnTo>
                      <a:pt x="179574" y="457704"/>
                    </a:lnTo>
                    <a:cubicBezTo>
                      <a:pt x="203386" y="457704"/>
                      <a:pt x="223389" y="476754"/>
                      <a:pt x="224341" y="500566"/>
                    </a:cubicBezTo>
                    <a:cubicBezTo>
                      <a:pt x="224341" y="524379"/>
                      <a:pt x="205291" y="544381"/>
                      <a:pt x="181479" y="545334"/>
                    </a:cubicBezTo>
                    <a:lnTo>
                      <a:pt x="11934" y="547239"/>
                    </a:lnTo>
                    <a:lnTo>
                      <a:pt x="12886" y="631059"/>
                    </a:lnTo>
                    <a:lnTo>
                      <a:pt x="182431" y="628201"/>
                    </a:lnTo>
                    <a:cubicBezTo>
                      <a:pt x="206244" y="628201"/>
                      <a:pt x="226246" y="647251"/>
                      <a:pt x="227199" y="671064"/>
                    </a:cubicBezTo>
                    <a:cubicBezTo>
                      <a:pt x="227199" y="694876"/>
                      <a:pt x="208149" y="714879"/>
                      <a:pt x="184336" y="715831"/>
                    </a:cubicBezTo>
                    <a:lnTo>
                      <a:pt x="14791" y="717736"/>
                    </a:lnTo>
                    <a:lnTo>
                      <a:pt x="15744" y="801556"/>
                    </a:lnTo>
                    <a:lnTo>
                      <a:pt x="185289" y="798699"/>
                    </a:lnTo>
                    <a:cubicBezTo>
                      <a:pt x="209101" y="798699"/>
                      <a:pt x="229104" y="817749"/>
                      <a:pt x="230056" y="841561"/>
                    </a:cubicBezTo>
                    <a:cubicBezTo>
                      <a:pt x="230056" y="865374"/>
                      <a:pt x="211006" y="885376"/>
                      <a:pt x="187194" y="886329"/>
                    </a:cubicBezTo>
                    <a:lnTo>
                      <a:pt x="16696" y="888234"/>
                    </a:lnTo>
                    <a:lnTo>
                      <a:pt x="17649" y="940621"/>
                    </a:lnTo>
                    <a:cubicBezTo>
                      <a:pt x="19554" y="1061589"/>
                      <a:pt x="119566" y="1158744"/>
                      <a:pt x="240534" y="1156839"/>
                    </a:cubicBezTo>
                    <a:lnTo>
                      <a:pt x="558669" y="1152076"/>
                    </a:lnTo>
                    <a:cubicBezTo>
                      <a:pt x="679636" y="1150171"/>
                      <a:pt x="776791" y="1050159"/>
                      <a:pt x="774886" y="929191"/>
                    </a:cubicBezTo>
                    <a:lnTo>
                      <a:pt x="774886" y="876804"/>
                    </a:lnTo>
                    <a:close/>
                    <a:moveTo>
                      <a:pt x="383409" y="669159"/>
                    </a:moveTo>
                    <a:cubicBezTo>
                      <a:pt x="335784" y="669159"/>
                      <a:pt x="297684" y="631059"/>
                      <a:pt x="297684" y="583434"/>
                    </a:cubicBezTo>
                    <a:cubicBezTo>
                      <a:pt x="297684" y="535809"/>
                      <a:pt x="335784" y="497709"/>
                      <a:pt x="383409" y="497709"/>
                    </a:cubicBezTo>
                    <a:cubicBezTo>
                      <a:pt x="431034" y="497709"/>
                      <a:pt x="469134" y="535809"/>
                      <a:pt x="469134" y="583434"/>
                    </a:cubicBezTo>
                    <a:cubicBezTo>
                      <a:pt x="469134" y="631059"/>
                      <a:pt x="431034" y="669159"/>
                      <a:pt x="383409" y="669159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7ED4E83-09CC-48EA-98F3-89685844BD40}"/>
                </a:ext>
              </a:extLst>
            </p:cNvPr>
            <p:cNvSpPr/>
            <p:nvPr/>
          </p:nvSpPr>
          <p:spPr>
            <a:xfrm>
              <a:off x="5789757" y="933087"/>
              <a:ext cx="651062" cy="1769782"/>
            </a:xfrm>
            <a:custGeom>
              <a:avLst/>
              <a:gdLst>
                <a:gd name="connsiteX0" fmla="*/ 381074 w 1175334"/>
                <a:gd name="connsiteY0" fmla="*/ 2219685 h 3194916"/>
                <a:gd name="connsiteX1" fmla="*/ 314582 w 1175334"/>
                <a:gd name="connsiteY1" fmla="*/ 2280799 h 3194916"/>
                <a:gd name="connsiteX2" fmla="*/ 281872 w 1175334"/>
                <a:gd name="connsiteY2" fmla="*/ 2668135 h 3194916"/>
                <a:gd name="connsiteX3" fmla="*/ 147595 w 1175334"/>
                <a:gd name="connsiteY3" fmla="*/ 2668135 h 3194916"/>
                <a:gd name="connsiteX4" fmla="*/ 154481 w 1175334"/>
                <a:gd name="connsiteY4" fmla="*/ 2669856 h 3194916"/>
                <a:gd name="connsiteX5" fmla="*/ 175139 w 1175334"/>
                <a:gd name="connsiteY5" fmla="*/ 2649200 h 3194916"/>
                <a:gd name="connsiteX6" fmla="*/ 154481 w 1175334"/>
                <a:gd name="connsiteY6" fmla="*/ 2628542 h 3194916"/>
                <a:gd name="connsiteX7" fmla="*/ 132103 w 1175334"/>
                <a:gd name="connsiteY7" fmla="*/ 2650920 h 3194916"/>
                <a:gd name="connsiteX8" fmla="*/ 295644 w 1175334"/>
                <a:gd name="connsiteY8" fmla="*/ 2692236 h 3194916"/>
                <a:gd name="connsiteX9" fmla="*/ 336960 w 1175334"/>
                <a:gd name="connsiteY9" fmla="*/ 2325556 h 3194916"/>
                <a:gd name="connsiteX10" fmla="*/ 424758 w 1175334"/>
                <a:gd name="connsiteY10" fmla="*/ 2249812 h 3194916"/>
                <a:gd name="connsiteX11" fmla="*/ 417872 w 1175334"/>
                <a:gd name="connsiteY11" fmla="*/ 2248089 h 3194916"/>
                <a:gd name="connsiteX12" fmla="*/ 397214 w 1175334"/>
                <a:gd name="connsiteY12" fmla="*/ 2268747 h 3194916"/>
                <a:gd name="connsiteX13" fmla="*/ 417872 w 1175334"/>
                <a:gd name="connsiteY13" fmla="*/ 2289405 h 3194916"/>
                <a:gd name="connsiteX14" fmla="*/ 438530 w 1175334"/>
                <a:gd name="connsiteY14" fmla="*/ 2267027 h 3194916"/>
                <a:gd name="connsiteX15" fmla="*/ 381074 w 1175334"/>
                <a:gd name="connsiteY15" fmla="*/ 2219685 h 3194916"/>
                <a:gd name="connsiteX16" fmla="*/ 792297 w 1175334"/>
                <a:gd name="connsiteY16" fmla="*/ 2216458 h 3194916"/>
                <a:gd name="connsiteX17" fmla="*/ 734628 w 1175334"/>
                <a:gd name="connsiteY17" fmla="*/ 2263585 h 3194916"/>
                <a:gd name="connsiteX18" fmla="*/ 755286 w 1175334"/>
                <a:gd name="connsiteY18" fmla="*/ 2285964 h 3194916"/>
                <a:gd name="connsiteX19" fmla="*/ 775944 w 1175334"/>
                <a:gd name="connsiteY19" fmla="*/ 2265306 h 3194916"/>
                <a:gd name="connsiteX20" fmla="*/ 755286 w 1175334"/>
                <a:gd name="connsiteY20" fmla="*/ 2244648 h 3194916"/>
                <a:gd name="connsiteX21" fmla="*/ 748400 w 1175334"/>
                <a:gd name="connsiteY21" fmla="*/ 2246370 h 3194916"/>
                <a:gd name="connsiteX22" fmla="*/ 836195 w 1175334"/>
                <a:gd name="connsiteY22" fmla="*/ 2322114 h 3194916"/>
                <a:gd name="connsiteX23" fmla="*/ 877511 w 1175334"/>
                <a:gd name="connsiteY23" fmla="*/ 2688795 h 3194916"/>
                <a:gd name="connsiteX24" fmla="*/ 1041055 w 1175334"/>
                <a:gd name="connsiteY24" fmla="*/ 2647479 h 3194916"/>
                <a:gd name="connsiteX25" fmla="*/ 1018674 w 1175334"/>
                <a:gd name="connsiteY25" fmla="*/ 2626821 h 3194916"/>
                <a:gd name="connsiteX26" fmla="*/ 998016 w 1175334"/>
                <a:gd name="connsiteY26" fmla="*/ 2647479 h 3194916"/>
                <a:gd name="connsiteX27" fmla="*/ 1018674 w 1175334"/>
                <a:gd name="connsiteY27" fmla="*/ 2668137 h 3194916"/>
                <a:gd name="connsiteX28" fmla="*/ 1025560 w 1175334"/>
                <a:gd name="connsiteY28" fmla="*/ 2666415 h 3194916"/>
                <a:gd name="connsiteX29" fmla="*/ 891283 w 1175334"/>
                <a:gd name="connsiteY29" fmla="*/ 2666415 h 3194916"/>
                <a:gd name="connsiteX30" fmla="*/ 860296 w 1175334"/>
                <a:gd name="connsiteY30" fmla="*/ 2279078 h 3194916"/>
                <a:gd name="connsiteX31" fmla="*/ 792297 w 1175334"/>
                <a:gd name="connsiteY31" fmla="*/ 2216458 h 3194916"/>
                <a:gd name="connsiteX32" fmla="*/ 527616 w 1175334"/>
                <a:gd name="connsiteY32" fmla="*/ 241 h 3194916"/>
                <a:gd name="connsiteX33" fmla="*/ 538376 w 1175334"/>
                <a:gd name="connsiteY33" fmla="*/ 6696 h 3194916"/>
                <a:gd name="connsiteX34" fmla="*/ 559034 w 1175334"/>
                <a:gd name="connsiteY34" fmla="*/ 6696 h 3194916"/>
                <a:gd name="connsiteX35" fmla="*/ 577970 w 1175334"/>
                <a:gd name="connsiteY35" fmla="*/ 6696 h 3194916"/>
                <a:gd name="connsiteX36" fmla="*/ 596907 w 1175334"/>
                <a:gd name="connsiteY36" fmla="*/ 6696 h 3194916"/>
                <a:gd name="connsiteX37" fmla="*/ 615843 w 1175334"/>
                <a:gd name="connsiteY37" fmla="*/ 6696 h 3194916"/>
                <a:gd name="connsiteX38" fmla="*/ 634780 w 1175334"/>
                <a:gd name="connsiteY38" fmla="*/ 6696 h 3194916"/>
                <a:gd name="connsiteX39" fmla="*/ 651995 w 1175334"/>
                <a:gd name="connsiteY39" fmla="*/ 66949 h 3194916"/>
                <a:gd name="connsiteX40" fmla="*/ 689868 w 1175334"/>
                <a:gd name="connsiteY40" fmla="*/ 60063 h 3194916"/>
                <a:gd name="connsiteX41" fmla="*/ 708804 w 1175334"/>
                <a:gd name="connsiteY41" fmla="*/ 97936 h 3194916"/>
                <a:gd name="connsiteX42" fmla="*/ 755285 w 1175334"/>
                <a:gd name="connsiteY42" fmla="*/ 96214 h 3194916"/>
                <a:gd name="connsiteX43" fmla="*/ 765614 w 1175334"/>
                <a:gd name="connsiteY43" fmla="*/ 166796 h 3194916"/>
                <a:gd name="connsiteX44" fmla="*/ 744956 w 1175334"/>
                <a:gd name="connsiteY44" fmla="*/ 168517 h 3194916"/>
                <a:gd name="connsiteX45" fmla="*/ 681260 w 1175334"/>
                <a:gd name="connsiteY45" fmla="*/ 182289 h 3194916"/>
                <a:gd name="connsiteX46" fmla="*/ 684703 w 1175334"/>
                <a:gd name="connsiteY46" fmla="*/ 194340 h 3194916"/>
                <a:gd name="connsiteX47" fmla="*/ 672653 w 1175334"/>
                <a:gd name="connsiteY47" fmla="*/ 202947 h 3194916"/>
                <a:gd name="connsiteX48" fmla="*/ 676096 w 1175334"/>
                <a:gd name="connsiteY48" fmla="*/ 282136 h 3194916"/>
                <a:gd name="connsiteX49" fmla="*/ 727741 w 1175334"/>
                <a:gd name="connsiteY49" fmla="*/ 280415 h 3194916"/>
                <a:gd name="connsiteX50" fmla="*/ 782829 w 1175334"/>
                <a:gd name="connsiteY50" fmla="*/ 225327 h 3194916"/>
                <a:gd name="connsiteX51" fmla="*/ 843081 w 1175334"/>
                <a:gd name="connsiteY51" fmla="*/ 294187 h 3194916"/>
                <a:gd name="connsiteX52" fmla="*/ 786272 w 1175334"/>
                <a:gd name="connsiteY52" fmla="*/ 366490 h 3194916"/>
                <a:gd name="connsiteX53" fmla="*/ 731184 w 1175334"/>
                <a:gd name="connsiteY53" fmla="*/ 321731 h 3194916"/>
                <a:gd name="connsiteX54" fmla="*/ 679539 w 1175334"/>
                <a:gd name="connsiteY54" fmla="*/ 323452 h 3194916"/>
                <a:gd name="connsiteX55" fmla="*/ 684703 w 1175334"/>
                <a:gd name="connsiteY55" fmla="*/ 450843 h 3194916"/>
                <a:gd name="connsiteX56" fmla="*/ 732905 w 1175334"/>
                <a:gd name="connsiteY56" fmla="*/ 449122 h 3194916"/>
                <a:gd name="connsiteX57" fmla="*/ 787993 w 1175334"/>
                <a:gd name="connsiteY57" fmla="*/ 394034 h 3194916"/>
                <a:gd name="connsiteX58" fmla="*/ 848246 w 1175334"/>
                <a:gd name="connsiteY58" fmla="*/ 462894 h 3194916"/>
                <a:gd name="connsiteX59" fmla="*/ 791436 w 1175334"/>
                <a:gd name="connsiteY59" fmla="*/ 535197 h 3194916"/>
                <a:gd name="connsiteX60" fmla="*/ 736348 w 1175334"/>
                <a:gd name="connsiteY60" fmla="*/ 490438 h 3194916"/>
                <a:gd name="connsiteX61" fmla="*/ 688146 w 1175334"/>
                <a:gd name="connsiteY61" fmla="*/ 495604 h 3194916"/>
                <a:gd name="connsiteX62" fmla="*/ 691589 w 1175334"/>
                <a:gd name="connsiteY62" fmla="*/ 579956 h 3194916"/>
                <a:gd name="connsiteX63" fmla="*/ 670931 w 1175334"/>
                <a:gd name="connsiteY63" fmla="*/ 579956 h 3194916"/>
                <a:gd name="connsiteX64" fmla="*/ 695032 w 1175334"/>
                <a:gd name="connsiteY64" fmla="*/ 1296100 h 3194916"/>
                <a:gd name="connsiteX65" fmla="*/ 696754 w 1175334"/>
                <a:gd name="connsiteY65" fmla="*/ 1296100 h 3194916"/>
                <a:gd name="connsiteX66" fmla="*/ 1073762 w 1175334"/>
                <a:gd name="connsiteY66" fmla="*/ 1659338 h 3194916"/>
                <a:gd name="connsiteX67" fmla="*/ 1078927 w 1175334"/>
                <a:gd name="connsiteY67" fmla="*/ 1991586 h 3194916"/>
                <a:gd name="connsiteX68" fmla="*/ 961865 w 1175334"/>
                <a:gd name="connsiteY68" fmla="*/ 2223990 h 3194916"/>
                <a:gd name="connsiteX69" fmla="*/ 1144344 w 1175334"/>
                <a:gd name="connsiteY69" fmla="*/ 2375482 h 3194916"/>
                <a:gd name="connsiteX70" fmla="*/ 1159837 w 1175334"/>
                <a:gd name="connsiteY70" fmla="*/ 2545909 h 3194916"/>
                <a:gd name="connsiteX71" fmla="*/ 586578 w 1175334"/>
                <a:gd name="connsiteY71" fmla="*/ 3194916 h 3194916"/>
                <a:gd name="connsiteX72" fmla="*/ 16761 w 1175334"/>
                <a:gd name="connsiteY72" fmla="*/ 2549352 h 3194916"/>
                <a:gd name="connsiteX73" fmla="*/ 32255 w 1175334"/>
                <a:gd name="connsiteY73" fmla="*/ 2378925 h 3194916"/>
                <a:gd name="connsiteX74" fmla="*/ 214734 w 1175334"/>
                <a:gd name="connsiteY74" fmla="*/ 2227433 h 3194916"/>
                <a:gd name="connsiteX75" fmla="*/ 97672 w 1175334"/>
                <a:gd name="connsiteY75" fmla="*/ 1995029 h 3194916"/>
                <a:gd name="connsiteX76" fmla="*/ 102836 w 1175334"/>
                <a:gd name="connsiteY76" fmla="*/ 1662779 h 3194916"/>
                <a:gd name="connsiteX77" fmla="*/ 476402 w 1175334"/>
                <a:gd name="connsiteY77" fmla="*/ 1297823 h 3194916"/>
                <a:gd name="connsiteX78" fmla="*/ 490174 w 1175334"/>
                <a:gd name="connsiteY78" fmla="*/ 648816 h 3194916"/>
                <a:gd name="connsiteX79" fmla="*/ 493617 w 1175334"/>
                <a:gd name="connsiteY79" fmla="*/ 581679 h 3194916"/>
                <a:gd name="connsiteX80" fmla="*/ 472959 w 1175334"/>
                <a:gd name="connsiteY80" fmla="*/ 581679 h 3194916"/>
                <a:gd name="connsiteX81" fmla="*/ 476402 w 1175334"/>
                <a:gd name="connsiteY81" fmla="*/ 497324 h 3194916"/>
                <a:gd name="connsiteX82" fmla="*/ 428200 w 1175334"/>
                <a:gd name="connsiteY82" fmla="*/ 493881 h 3194916"/>
                <a:gd name="connsiteX83" fmla="*/ 373112 w 1175334"/>
                <a:gd name="connsiteY83" fmla="*/ 538640 h 3194916"/>
                <a:gd name="connsiteX84" fmla="*/ 316302 w 1175334"/>
                <a:gd name="connsiteY84" fmla="*/ 466337 h 3194916"/>
                <a:gd name="connsiteX85" fmla="*/ 374833 w 1175334"/>
                <a:gd name="connsiteY85" fmla="*/ 395757 h 3194916"/>
                <a:gd name="connsiteX86" fmla="*/ 429921 w 1175334"/>
                <a:gd name="connsiteY86" fmla="*/ 450843 h 3194916"/>
                <a:gd name="connsiteX87" fmla="*/ 476402 w 1175334"/>
                <a:gd name="connsiteY87" fmla="*/ 456008 h 3194916"/>
                <a:gd name="connsiteX88" fmla="*/ 481566 w 1175334"/>
                <a:gd name="connsiteY88" fmla="*/ 326897 h 3194916"/>
                <a:gd name="connsiteX89" fmla="*/ 429921 w 1175334"/>
                <a:gd name="connsiteY89" fmla="*/ 325174 h 3194916"/>
                <a:gd name="connsiteX90" fmla="*/ 374833 w 1175334"/>
                <a:gd name="connsiteY90" fmla="*/ 369933 h 3194916"/>
                <a:gd name="connsiteX91" fmla="*/ 318024 w 1175334"/>
                <a:gd name="connsiteY91" fmla="*/ 297630 h 3194916"/>
                <a:gd name="connsiteX92" fmla="*/ 376555 w 1175334"/>
                <a:gd name="connsiteY92" fmla="*/ 227048 h 3194916"/>
                <a:gd name="connsiteX93" fmla="*/ 431643 w 1175334"/>
                <a:gd name="connsiteY93" fmla="*/ 282136 h 3194916"/>
                <a:gd name="connsiteX94" fmla="*/ 483288 w 1175334"/>
                <a:gd name="connsiteY94" fmla="*/ 282136 h 3194916"/>
                <a:gd name="connsiteX95" fmla="*/ 486731 w 1175334"/>
                <a:gd name="connsiteY95" fmla="*/ 202947 h 3194916"/>
                <a:gd name="connsiteX96" fmla="*/ 469516 w 1175334"/>
                <a:gd name="connsiteY96" fmla="*/ 192618 h 3194916"/>
                <a:gd name="connsiteX97" fmla="*/ 472959 w 1175334"/>
                <a:gd name="connsiteY97" fmla="*/ 178846 h 3194916"/>
                <a:gd name="connsiteX98" fmla="*/ 410985 w 1175334"/>
                <a:gd name="connsiteY98" fmla="*/ 166796 h 3194916"/>
                <a:gd name="connsiteX99" fmla="*/ 392048 w 1175334"/>
                <a:gd name="connsiteY99" fmla="*/ 165074 h 3194916"/>
                <a:gd name="connsiteX100" fmla="*/ 400656 w 1175334"/>
                <a:gd name="connsiteY100" fmla="*/ 94493 h 3194916"/>
                <a:gd name="connsiteX101" fmla="*/ 443693 w 1175334"/>
                <a:gd name="connsiteY101" fmla="*/ 94493 h 3194916"/>
                <a:gd name="connsiteX102" fmla="*/ 460908 w 1175334"/>
                <a:gd name="connsiteY102" fmla="*/ 56620 h 3194916"/>
                <a:gd name="connsiteX103" fmla="*/ 502224 w 1175334"/>
                <a:gd name="connsiteY103" fmla="*/ 65227 h 3194916"/>
                <a:gd name="connsiteX104" fmla="*/ 519439 w 1175334"/>
                <a:gd name="connsiteY104" fmla="*/ 6696 h 3194916"/>
                <a:gd name="connsiteX105" fmla="*/ 527616 w 1175334"/>
                <a:gd name="connsiteY105" fmla="*/ 241 h 3194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1175334" h="3194916">
                  <a:moveTo>
                    <a:pt x="381074" y="2219685"/>
                  </a:moveTo>
                  <a:cubicBezTo>
                    <a:pt x="351594" y="2219685"/>
                    <a:pt x="320607" y="2237761"/>
                    <a:pt x="314582" y="2280799"/>
                  </a:cubicBezTo>
                  <a:cubicBezTo>
                    <a:pt x="300810" y="2372037"/>
                    <a:pt x="311139" y="2585503"/>
                    <a:pt x="281872" y="2668135"/>
                  </a:cubicBezTo>
                  <a:cubicBezTo>
                    <a:pt x="254328" y="2742159"/>
                    <a:pt x="163090" y="2731832"/>
                    <a:pt x="147595" y="2668135"/>
                  </a:cubicBezTo>
                  <a:cubicBezTo>
                    <a:pt x="149318" y="2669856"/>
                    <a:pt x="152761" y="2669856"/>
                    <a:pt x="154481" y="2669856"/>
                  </a:cubicBezTo>
                  <a:cubicBezTo>
                    <a:pt x="164810" y="2669856"/>
                    <a:pt x="175139" y="2659529"/>
                    <a:pt x="175139" y="2649200"/>
                  </a:cubicBezTo>
                  <a:cubicBezTo>
                    <a:pt x="175139" y="2638869"/>
                    <a:pt x="166533" y="2628542"/>
                    <a:pt x="154481" y="2628542"/>
                  </a:cubicBezTo>
                  <a:cubicBezTo>
                    <a:pt x="142432" y="2628542"/>
                    <a:pt x="132103" y="2638869"/>
                    <a:pt x="132103" y="2650920"/>
                  </a:cubicBezTo>
                  <a:cubicBezTo>
                    <a:pt x="132103" y="2738718"/>
                    <a:pt x="250885" y="2762819"/>
                    <a:pt x="295644" y="2692236"/>
                  </a:cubicBezTo>
                  <a:cubicBezTo>
                    <a:pt x="343846" y="2618211"/>
                    <a:pt x="336960" y="2416796"/>
                    <a:pt x="336960" y="2325556"/>
                  </a:cubicBezTo>
                  <a:cubicBezTo>
                    <a:pt x="336960" y="2215382"/>
                    <a:pt x="405820" y="2211939"/>
                    <a:pt x="424758" y="2249812"/>
                  </a:cubicBezTo>
                  <a:cubicBezTo>
                    <a:pt x="421315" y="2248089"/>
                    <a:pt x="419592" y="2248089"/>
                    <a:pt x="417872" y="2248089"/>
                  </a:cubicBezTo>
                  <a:cubicBezTo>
                    <a:pt x="405820" y="2248089"/>
                    <a:pt x="397214" y="2256696"/>
                    <a:pt x="397214" y="2268747"/>
                  </a:cubicBezTo>
                  <a:cubicBezTo>
                    <a:pt x="397214" y="2280799"/>
                    <a:pt x="405820" y="2289405"/>
                    <a:pt x="417872" y="2289405"/>
                  </a:cubicBezTo>
                  <a:cubicBezTo>
                    <a:pt x="429921" y="2289405"/>
                    <a:pt x="438530" y="2280799"/>
                    <a:pt x="438530" y="2267027"/>
                  </a:cubicBezTo>
                  <a:cubicBezTo>
                    <a:pt x="438530" y="2237760"/>
                    <a:pt x="410555" y="2219684"/>
                    <a:pt x="381074" y="2219685"/>
                  </a:cubicBezTo>
                  <a:close/>
                  <a:moveTo>
                    <a:pt x="792297" y="2216458"/>
                  </a:moveTo>
                  <a:cubicBezTo>
                    <a:pt x="762602" y="2216243"/>
                    <a:pt x="734628" y="2234319"/>
                    <a:pt x="734628" y="2263585"/>
                  </a:cubicBezTo>
                  <a:cubicBezTo>
                    <a:pt x="734628" y="2277355"/>
                    <a:pt x="743234" y="2285964"/>
                    <a:pt x="755286" y="2285964"/>
                  </a:cubicBezTo>
                  <a:cubicBezTo>
                    <a:pt x="767335" y="2285964"/>
                    <a:pt x="775944" y="2277355"/>
                    <a:pt x="775944" y="2265306"/>
                  </a:cubicBezTo>
                  <a:cubicBezTo>
                    <a:pt x="775944" y="2253254"/>
                    <a:pt x="767335" y="2244648"/>
                    <a:pt x="755286" y="2244648"/>
                  </a:cubicBezTo>
                  <a:cubicBezTo>
                    <a:pt x="753563" y="2244648"/>
                    <a:pt x="751843" y="2244648"/>
                    <a:pt x="748400" y="2246370"/>
                  </a:cubicBezTo>
                  <a:cubicBezTo>
                    <a:pt x="767335" y="2208495"/>
                    <a:pt x="836195" y="2211940"/>
                    <a:pt x="836195" y="2322114"/>
                  </a:cubicBezTo>
                  <a:cubicBezTo>
                    <a:pt x="836195" y="2413355"/>
                    <a:pt x="829309" y="2614770"/>
                    <a:pt x="877511" y="2688795"/>
                  </a:cubicBezTo>
                  <a:cubicBezTo>
                    <a:pt x="922270" y="2759376"/>
                    <a:pt x="1041055" y="2735276"/>
                    <a:pt x="1041055" y="2647479"/>
                  </a:cubicBezTo>
                  <a:cubicBezTo>
                    <a:pt x="1041055" y="2638871"/>
                    <a:pt x="1030726" y="2626821"/>
                    <a:pt x="1018674" y="2626821"/>
                  </a:cubicBezTo>
                  <a:cubicBezTo>
                    <a:pt x="1006625" y="2626821"/>
                    <a:pt x="998016" y="2637150"/>
                    <a:pt x="998016" y="2647479"/>
                  </a:cubicBezTo>
                  <a:cubicBezTo>
                    <a:pt x="998016" y="2657808"/>
                    <a:pt x="1008345" y="2668137"/>
                    <a:pt x="1018674" y="2668137"/>
                  </a:cubicBezTo>
                  <a:cubicBezTo>
                    <a:pt x="1020397" y="2668137"/>
                    <a:pt x="1023840" y="2668137"/>
                    <a:pt x="1025560" y="2666415"/>
                  </a:cubicBezTo>
                  <a:cubicBezTo>
                    <a:pt x="1010068" y="2730111"/>
                    <a:pt x="918827" y="2740440"/>
                    <a:pt x="891283" y="2666415"/>
                  </a:cubicBezTo>
                  <a:cubicBezTo>
                    <a:pt x="862019" y="2583783"/>
                    <a:pt x="872348" y="2370318"/>
                    <a:pt x="860296" y="2279078"/>
                  </a:cubicBezTo>
                  <a:cubicBezTo>
                    <a:pt x="853410" y="2235180"/>
                    <a:pt x="821993" y="2216674"/>
                    <a:pt x="792297" y="2216458"/>
                  </a:cubicBezTo>
                  <a:close/>
                  <a:moveTo>
                    <a:pt x="527616" y="241"/>
                  </a:moveTo>
                  <a:cubicBezTo>
                    <a:pt x="531920" y="-620"/>
                    <a:pt x="536655" y="671"/>
                    <a:pt x="538376" y="6696"/>
                  </a:cubicBezTo>
                  <a:cubicBezTo>
                    <a:pt x="538376" y="6696"/>
                    <a:pt x="548705" y="-5354"/>
                    <a:pt x="559034" y="6696"/>
                  </a:cubicBezTo>
                  <a:cubicBezTo>
                    <a:pt x="559034" y="6696"/>
                    <a:pt x="569363" y="-5354"/>
                    <a:pt x="577970" y="6696"/>
                  </a:cubicBezTo>
                  <a:cubicBezTo>
                    <a:pt x="577970" y="6696"/>
                    <a:pt x="590021" y="-3633"/>
                    <a:pt x="596907" y="6696"/>
                  </a:cubicBezTo>
                  <a:cubicBezTo>
                    <a:pt x="596907" y="6696"/>
                    <a:pt x="605514" y="-1911"/>
                    <a:pt x="615843" y="6696"/>
                  </a:cubicBezTo>
                  <a:cubicBezTo>
                    <a:pt x="615843" y="6696"/>
                    <a:pt x="624451" y="-3633"/>
                    <a:pt x="634780" y="6696"/>
                  </a:cubicBezTo>
                  <a:lnTo>
                    <a:pt x="651995" y="66949"/>
                  </a:lnTo>
                  <a:lnTo>
                    <a:pt x="689868" y="60063"/>
                  </a:lnTo>
                  <a:lnTo>
                    <a:pt x="708804" y="97936"/>
                  </a:lnTo>
                  <a:lnTo>
                    <a:pt x="755285" y="96214"/>
                  </a:lnTo>
                  <a:lnTo>
                    <a:pt x="765614" y="166796"/>
                  </a:lnTo>
                  <a:lnTo>
                    <a:pt x="744956" y="168517"/>
                  </a:lnTo>
                  <a:cubicBezTo>
                    <a:pt x="744956" y="168517"/>
                    <a:pt x="724298" y="185732"/>
                    <a:pt x="681260" y="182289"/>
                  </a:cubicBezTo>
                  <a:lnTo>
                    <a:pt x="684703" y="194340"/>
                  </a:lnTo>
                  <a:lnTo>
                    <a:pt x="672653" y="202947"/>
                  </a:lnTo>
                  <a:lnTo>
                    <a:pt x="676096" y="282136"/>
                  </a:lnTo>
                  <a:lnTo>
                    <a:pt x="727741" y="280415"/>
                  </a:lnTo>
                  <a:cubicBezTo>
                    <a:pt x="732905" y="249428"/>
                    <a:pt x="755285" y="225327"/>
                    <a:pt x="782829" y="225327"/>
                  </a:cubicBezTo>
                  <a:cubicBezTo>
                    <a:pt x="815537" y="223605"/>
                    <a:pt x="843081" y="254592"/>
                    <a:pt x="843081" y="294187"/>
                  </a:cubicBezTo>
                  <a:cubicBezTo>
                    <a:pt x="843081" y="333781"/>
                    <a:pt x="818980" y="366490"/>
                    <a:pt x="786272" y="366490"/>
                  </a:cubicBezTo>
                  <a:cubicBezTo>
                    <a:pt x="762171" y="366490"/>
                    <a:pt x="739791" y="349275"/>
                    <a:pt x="731184" y="321731"/>
                  </a:cubicBezTo>
                  <a:lnTo>
                    <a:pt x="679539" y="323452"/>
                  </a:lnTo>
                  <a:lnTo>
                    <a:pt x="684703" y="450843"/>
                  </a:lnTo>
                  <a:lnTo>
                    <a:pt x="732905" y="449122"/>
                  </a:lnTo>
                  <a:cubicBezTo>
                    <a:pt x="738070" y="418135"/>
                    <a:pt x="760449" y="394034"/>
                    <a:pt x="787993" y="394034"/>
                  </a:cubicBezTo>
                  <a:cubicBezTo>
                    <a:pt x="820702" y="392312"/>
                    <a:pt x="846524" y="423301"/>
                    <a:pt x="848246" y="462894"/>
                  </a:cubicBezTo>
                  <a:cubicBezTo>
                    <a:pt x="848246" y="502488"/>
                    <a:pt x="824145" y="535197"/>
                    <a:pt x="791436" y="535197"/>
                  </a:cubicBezTo>
                  <a:cubicBezTo>
                    <a:pt x="767335" y="535197"/>
                    <a:pt x="744956" y="517982"/>
                    <a:pt x="736348" y="490438"/>
                  </a:cubicBezTo>
                  <a:lnTo>
                    <a:pt x="688146" y="495604"/>
                  </a:lnTo>
                  <a:lnTo>
                    <a:pt x="691589" y="579956"/>
                  </a:lnTo>
                  <a:lnTo>
                    <a:pt x="670931" y="579956"/>
                  </a:lnTo>
                  <a:lnTo>
                    <a:pt x="695032" y="1296100"/>
                  </a:lnTo>
                  <a:lnTo>
                    <a:pt x="696754" y="1296100"/>
                  </a:lnTo>
                  <a:cubicBezTo>
                    <a:pt x="763892" y="1285771"/>
                    <a:pt x="1118521" y="1325367"/>
                    <a:pt x="1073762" y="1659338"/>
                  </a:cubicBezTo>
                  <a:cubicBezTo>
                    <a:pt x="1065155" y="1728198"/>
                    <a:pt x="1010067" y="1883133"/>
                    <a:pt x="1078927" y="1991586"/>
                  </a:cubicBezTo>
                  <a:cubicBezTo>
                    <a:pt x="1078927" y="1991586"/>
                    <a:pt x="932599" y="1893462"/>
                    <a:pt x="961865" y="2223990"/>
                  </a:cubicBezTo>
                  <a:cubicBezTo>
                    <a:pt x="984244" y="2458112"/>
                    <a:pt x="1135736" y="2430570"/>
                    <a:pt x="1144344" y="2375482"/>
                  </a:cubicBezTo>
                  <a:cubicBezTo>
                    <a:pt x="1144344" y="2375482"/>
                    <a:pt x="1132293" y="2434013"/>
                    <a:pt x="1159837" y="2545909"/>
                  </a:cubicBezTo>
                  <a:cubicBezTo>
                    <a:pt x="1185660" y="2657808"/>
                    <a:pt x="1256241" y="3194916"/>
                    <a:pt x="586578" y="3194916"/>
                  </a:cubicBezTo>
                  <a:cubicBezTo>
                    <a:pt x="-83086" y="3194916"/>
                    <a:pt x="-10783" y="2661251"/>
                    <a:pt x="16761" y="2549352"/>
                  </a:cubicBezTo>
                  <a:cubicBezTo>
                    <a:pt x="44305" y="2435733"/>
                    <a:pt x="32255" y="2378925"/>
                    <a:pt x="32255" y="2378925"/>
                  </a:cubicBezTo>
                  <a:cubicBezTo>
                    <a:pt x="42584" y="2434013"/>
                    <a:pt x="194076" y="2461557"/>
                    <a:pt x="214734" y="2227433"/>
                  </a:cubicBezTo>
                  <a:cubicBezTo>
                    <a:pt x="243999" y="1896905"/>
                    <a:pt x="97672" y="1995029"/>
                    <a:pt x="97672" y="1995029"/>
                  </a:cubicBezTo>
                  <a:cubicBezTo>
                    <a:pt x="166532" y="1884853"/>
                    <a:pt x="111444" y="1731639"/>
                    <a:pt x="102836" y="1662779"/>
                  </a:cubicBezTo>
                  <a:cubicBezTo>
                    <a:pt x="58077" y="1332253"/>
                    <a:pt x="400656" y="1290937"/>
                    <a:pt x="476402" y="1297823"/>
                  </a:cubicBezTo>
                  <a:lnTo>
                    <a:pt x="490174" y="648816"/>
                  </a:lnTo>
                  <a:lnTo>
                    <a:pt x="493617" y="581679"/>
                  </a:lnTo>
                  <a:lnTo>
                    <a:pt x="472959" y="581679"/>
                  </a:lnTo>
                  <a:lnTo>
                    <a:pt x="476402" y="497324"/>
                  </a:lnTo>
                  <a:lnTo>
                    <a:pt x="428200" y="493881"/>
                  </a:lnTo>
                  <a:cubicBezTo>
                    <a:pt x="419592" y="521425"/>
                    <a:pt x="398934" y="538640"/>
                    <a:pt x="373112" y="538640"/>
                  </a:cubicBezTo>
                  <a:cubicBezTo>
                    <a:pt x="340403" y="536918"/>
                    <a:pt x="316302" y="505933"/>
                    <a:pt x="316302" y="466337"/>
                  </a:cubicBezTo>
                  <a:cubicBezTo>
                    <a:pt x="316302" y="426742"/>
                    <a:pt x="342125" y="395757"/>
                    <a:pt x="374833" y="395757"/>
                  </a:cubicBezTo>
                  <a:cubicBezTo>
                    <a:pt x="402377" y="397477"/>
                    <a:pt x="424757" y="419856"/>
                    <a:pt x="429921" y="450843"/>
                  </a:cubicBezTo>
                  <a:lnTo>
                    <a:pt x="476402" y="456008"/>
                  </a:lnTo>
                  <a:lnTo>
                    <a:pt x="481566" y="326897"/>
                  </a:lnTo>
                  <a:lnTo>
                    <a:pt x="429921" y="325174"/>
                  </a:lnTo>
                  <a:cubicBezTo>
                    <a:pt x="421314" y="352718"/>
                    <a:pt x="400656" y="369933"/>
                    <a:pt x="374833" y="369933"/>
                  </a:cubicBezTo>
                  <a:cubicBezTo>
                    <a:pt x="343846" y="368211"/>
                    <a:pt x="318024" y="337226"/>
                    <a:pt x="318024" y="297630"/>
                  </a:cubicBezTo>
                  <a:cubicBezTo>
                    <a:pt x="318024" y="258037"/>
                    <a:pt x="343846" y="227048"/>
                    <a:pt x="376555" y="227048"/>
                  </a:cubicBezTo>
                  <a:cubicBezTo>
                    <a:pt x="404099" y="228770"/>
                    <a:pt x="426478" y="251149"/>
                    <a:pt x="431643" y="282136"/>
                  </a:cubicBezTo>
                  <a:lnTo>
                    <a:pt x="483288" y="282136"/>
                  </a:lnTo>
                  <a:lnTo>
                    <a:pt x="486731" y="202947"/>
                  </a:lnTo>
                  <a:cubicBezTo>
                    <a:pt x="478123" y="197783"/>
                    <a:pt x="469516" y="192618"/>
                    <a:pt x="469516" y="192618"/>
                  </a:cubicBezTo>
                  <a:lnTo>
                    <a:pt x="472959" y="178846"/>
                  </a:lnTo>
                  <a:cubicBezTo>
                    <a:pt x="429921" y="182289"/>
                    <a:pt x="410985" y="166796"/>
                    <a:pt x="410985" y="166796"/>
                  </a:cubicBezTo>
                  <a:lnTo>
                    <a:pt x="392048" y="165074"/>
                  </a:lnTo>
                  <a:lnTo>
                    <a:pt x="400656" y="94493"/>
                  </a:lnTo>
                  <a:lnTo>
                    <a:pt x="443693" y="94493"/>
                  </a:lnTo>
                  <a:lnTo>
                    <a:pt x="460908" y="56620"/>
                  </a:lnTo>
                  <a:lnTo>
                    <a:pt x="502224" y="65227"/>
                  </a:lnTo>
                  <a:lnTo>
                    <a:pt x="519439" y="6696"/>
                  </a:lnTo>
                  <a:cubicBezTo>
                    <a:pt x="519439" y="4114"/>
                    <a:pt x="523313" y="1102"/>
                    <a:pt x="527616" y="241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3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Graphic 77">
              <a:extLst>
                <a:ext uri="{FF2B5EF4-FFF2-40B4-BE49-F238E27FC236}">
                  <a16:creationId xmlns:a16="http://schemas.microsoft.com/office/drawing/2014/main" id="{0646B51A-C898-4828-8784-730562516059}"/>
                </a:ext>
              </a:extLst>
            </p:cNvPr>
            <p:cNvSpPr/>
            <p:nvPr/>
          </p:nvSpPr>
          <p:spPr>
            <a:xfrm rot="2186784">
              <a:off x="8117403" y="2062822"/>
              <a:ext cx="1041697" cy="1438846"/>
            </a:xfrm>
            <a:custGeom>
              <a:avLst/>
              <a:gdLst>
                <a:gd name="connsiteX0" fmla="*/ 1518999 w 1524000"/>
                <a:gd name="connsiteY0" fmla="*/ 1344786 h 2105025"/>
                <a:gd name="connsiteX1" fmla="*/ 1148477 w 1524000"/>
                <a:gd name="connsiteY1" fmla="*/ 788526 h 2105025"/>
                <a:gd name="connsiteX2" fmla="*/ 1132284 w 1524000"/>
                <a:gd name="connsiteY2" fmla="*/ 808528 h 2105025"/>
                <a:gd name="connsiteX3" fmla="*/ 1168479 w 1524000"/>
                <a:gd name="connsiteY3" fmla="*/ 971406 h 2105025"/>
                <a:gd name="connsiteX4" fmla="*/ 1103709 w 1524000"/>
                <a:gd name="connsiteY4" fmla="*/ 1078086 h 2105025"/>
                <a:gd name="connsiteX5" fmla="*/ 954167 w 1524000"/>
                <a:gd name="connsiteY5" fmla="*/ 1348596 h 2105025"/>
                <a:gd name="connsiteX6" fmla="*/ 908447 w 1524000"/>
                <a:gd name="connsiteY6" fmla="*/ 1387648 h 2105025"/>
                <a:gd name="connsiteX7" fmla="*/ 881777 w 1524000"/>
                <a:gd name="connsiteY7" fmla="*/ 1376218 h 2105025"/>
                <a:gd name="connsiteX8" fmla="*/ 874157 w 1524000"/>
                <a:gd name="connsiteY8" fmla="*/ 1379076 h 2105025"/>
                <a:gd name="connsiteX9" fmla="*/ 873204 w 1524000"/>
                <a:gd name="connsiteY9" fmla="*/ 1380981 h 2105025"/>
                <a:gd name="connsiteX10" fmla="*/ 876062 w 1524000"/>
                <a:gd name="connsiteY10" fmla="*/ 1388601 h 2105025"/>
                <a:gd name="connsiteX11" fmla="*/ 902732 w 1524000"/>
                <a:gd name="connsiteY11" fmla="*/ 1400031 h 2105025"/>
                <a:gd name="connsiteX12" fmla="*/ 898922 w 1524000"/>
                <a:gd name="connsiteY12" fmla="*/ 1423843 h 2105025"/>
                <a:gd name="connsiteX13" fmla="*/ 923687 w 1524000"/>
                <a:gd name="connsiteY13" fmla="*/ 1480993 h 2105025"/>
                <a:gd name="connsiteX14" fmla="*/ 915114 w 1524000"/>
                <a:gd name="connsiteY14" fmla="*/ 1553383 h 2105025"/>
                <a:gd name="connsiteX15" fmla="*/ 892254 w 1524000"/>
                <a:gd name="connsiteY15" fmla="*/ 1584816 h 2105025"/>
                <a:gd name="connsiteX16" fmla="*/ 862727 w 1524000"/>
                <a:gd name="connsiteY16" fmla="*/ 1572433 h 2105025"/>
                <a:gd name="connsiteX17" fmla="*/ 855107 w 1524000"/>
                <a:gd name="connsiteY17" fmla="*/ 1575291 h 2105025"/>
                <a:gd name="connsiteX18" fmla="*/ 854154 w 1524000"/>
                <a:gd name="connsiteY18" fmla="*/ 1577196 h 2105025"/>
                <a:gd name="connsiteX19" fmla="*/ 857012 w 1524000"/>
                <a:gd name="connsiteY19" fmla="*/ 1584816 h 2105025"/>
                <a:gd name="connsiteX20" fmla="*/ 887492 w 1524000"/>
                <a:gd name="connsiteY20" fmla="*/ 1598151 h 2105025"/>
                <a:gd name="connsiteX21" fmla="*/ 885587 w 1524000"/>
                <a:gd name="connsiteY21" fmla="*/ 1615296 h 2105025"/>
                <a:gd name="connsiteX22" fmla="*/ 911304 w 1524000"/>
                <a:gd name="connsiteY22" fmla="*/ 1673398 h 2105025"/>
                <a:gd name="connsiteX23" fmla="*/ 913209 w 1524000"/>
                <a:gd name="connsiteY23" fmla="*/ 1730548 h 2105025"/>
                <a:gd name="connsiteX24" fmla="*/ 872252 w 1524000"/>
                <a:gd name="connsiteY24" fmla="*/ 1768648 h 2105025"/>
                <a:gd name="connsiteX25" fmla="*/ 835104 w 1524000"/>
                <a:gd name="connsiteY25" fmla="*/ 1753408 h 2105025"/>
                <a:gd name="connsiteX26" fmla="*/ 827484 w 1524000"/>
                <a:gd name="connsiteY26" fmla="*/ 1756266 h 2105025"/>
                <a:gd name="connsiteX27" fmla="*/ 826532 w 1524000"/>
                <a:gd name="connsiteY27" fmla="*/ 1758171 h 2105025"/>
                <a:gd name="connsiteX28" fmla="*/ 829389 w 1524000"/>
                <a:gd name="connsiteY28" fmla="*/ 1765791 h 2105025"/>
                <a:gd name="connsiteX29" fmla="*/ 866537 w 1524000"/>
                <a:gd name="connsiteY29" fmla="*/ 1781983 h 2105025"/>
                <a:gd name="connsiteX30" fmla="*/ 862727 w 1524000"/>
                <a:gd name="connsiteY30" fmla="*/ 1804843 h 2105025"/>
                <a:gd name="connsiteX31" fmla="*/ 863679 w 1524000"/>
                <a:gd name="connsiteY31" fmla="*/ 1812463 h 2105025"/>
                <a:gd name="connsiteX32" fmla="*/ 797957 w 1524000"/>
                <a:gd name="connsiteY32" fmla="*/ 1747693 h 2105025"/>
                <a:gd name="connsiteX33" fmla="*/ 797004 w 1524000"/>
                <a:gd name="connsiteY33" fmla="*/ 1711498 h 2105025"/>
                <a:gd name="connsiteX34" fmla="*/ 801767 w 1524000"/>
                <a:gd name="connsiteY34" fmla="*/ 1693401 h 2105025"/>
                <a:gd name="connsiteX35" fmla="*/ 796052 w 1524000"/>
                <a:gd name="connsiteY35" fmla="*/ 1672446 h 2105025"/>
                <a:gd name="connsiteX36" fmla="*/ 785574 w 1524000"/>
                <a:gd name="connsiteY36" fmla="*/ 1458133 h 2105025"/>
                <a:gd name="connsiteX37" fmla="*/ 786527 w 1524000"/>
                <a:gd name="connsiteY37" fmla="*/ 1450513 h 2105025"/>
                <a:gd name="connsiteX38" fmla="*/ 784622 w 1524000"/>
                <a:gd name="connsiteY38" fmla="*/ 1440036 h 2105025"/>
                <a:gd name="connsiteX39" fmla="*/ 765572 w 1524000"/>
                <a:gd name="connsiteY39" fmla="*/ 1097136 h 2105025"/>
                <a:gd name="connsiteX40" fmla="*/ 796052 w 1524000"/>
                <a:gd name="connsiteY40" fmla="*/ 1114281 h 2105025"/>
                <a:gd name="connsiteX41" fmla="*/ 797957 w 1524000"/>
                <a:gd name="connsiteY41" fmla="*/ 1141903 h 2105025"/>
                <a:gd name="connsiteX42" fmla="*/ 771287 w 1524000"/>
                <a:gd name="connsiteY42" fmla="*/ 1179051 h 2105025"/>
                <a:gd name="connsiteX43" fmla="*/ 802719 w 1524000"/>
                <a:gd name="connsiteY43" fmla="*/ 1218103 h 2105025"/>
                <a:gd name="connsiteX44" fmla="*/ 824627 w 1524000"/>
                <a:gd name="connsiteY44" fmla="*/ 1626726 h 2105025"/>
                <a:gd name="connsiteX45" fmla="*/ 830342 w 1524000"/>
                <a:gd name="connsiteY45" fmla="*/ 1632441 h 2105025"/>
                <a:gd name="connsiteX46" fmla="*/ 835104 w 1524000"/>
                <a:gd name="connsiteY46" fmla="*/ 1632441 h 2105025"/>
                <a:gd name="connsiteX47" fmla="*/ 840819 w 1524000"/>
                <a:gd name="connsiteY47" fmla="*/ 1626726 h 2105025"/>
                <a:gd name="connsiteX48" fmla="*/ 818912 w 1524000"/>
                <a:gd name="connsiteY48" fmla="*/ 1219056 h 2105025"/>
                <a:gd name="connsiteX49" fmla="*/ 851297 w 1524000"/>
                <a:gd name="connsiteY49" fmla="*/ 1180003 h 2105025"/>
                <a:gd name="connsiteX50" fmla="*/ 815102 w 1524000"/>
                <a:gd name="connsiteY50" fmla="*/ 1139998 h 2105025"/>
                <a:gd name="connsiteX51" fmla="*/ 813197 w 1524000"/>
                <a:gd name="connsiteY51" fmla="*/ 1112376 h 2105025"/>
                <a:gd name="connsiteX52" fmla="*/ 838914 w 1524000"/>
                <a:gd name="connsiteY52" fmla="*/ 1075228 h 2105025"/>
                <a:gd name="connsiteX53" fmla="*/ 798909 w 1524000"/>
                <a:gd name="connsiteY53" fmla="*/ 1035223 h 2105025"/>
                <a:gd name="connsiteX54" fmla="*/ 763667 w 1524000"/>
                <a:gd name="connsiteY54" fmla="*/ 1057131 h 2105025"/>
                <a:gd name="connsiteX55" fmla="*/ 760809 w 1524000"/>
                <a:gd name="connsiteY55" fmla="*/ 1012363 h 2105025"/>
                <a:gd name="connsiteX56" fmla="*/ 798909 w 1524000"/>
                <a:gd name="connsiteY56" fmla="*/ 972358 h 2105025"/>
                <a:gd name="connsiteX57" fmla="*/ 758904 w 1524000"/>
                <a:gd name="connsiteY57" fmla="*/ 932353 h 2105025"/>
                <a:gd name="connsiteX58" fmla="*/ 756047 w 1524000"/>
                <a:gd name="connsiteY58" fmla="*/ 932353 h 2105025"/>
                <a:gd name="connsiteX59" fmla="*/ 755094 w 1524000"/>
                <a:gd name="connsiteY59" fmla="*/ 916161 h 2105025"/>
                <a:gd name="connsiteX60" fmla="*/ 777954 w 1524000"/>
                <a:gd name="connsiteY60" fmla="*/ 889491 h 2105025"/>
                <a:gd name="connsiteX61" fmla="*/ 752237 w 1524000"/>
                <a:gd name="connsiteY61" fmla="*/ 862821 h 2105025"/>
                <a:gd name="connsiteX62" fmla="*/ 751284 w 1524000"/>
                <a:gd name="connsiteY62" fmla="*/ 847581 h 2105025"/>
                <a:gd name="connsiteX63" fmla="*/ 789384 w 1524000"/>
                <a:gd name="connsiteY63" fmla="*/ 807576 h 2105025"/>
                <a:gd name="connsiteX64" fmla="*/ 749379 w 1524000"/>
                <a:gd name="connsiteY64" fmla="*/ 767571 h 2105025"/>
                <a:gd name="connsiteX65" fmla="*/ 746522 w 1524000"/>
                <a:gd name="connsiteY65" fmla="*/ 767571 h 2105025"/>
                <a:gd name="connsiteX66" fmla="*/ 745569 w 1524000"/>
                <a:gd name="connsiteY66" fmla="*/ 744711 h 2105025"/>
                <a:gd name="connsiteX67" fmla="*/ 782717 w 1524000"/>
                <a:gd name="connsiteY67" fmla="*/ 704706 h 2105025"/>
                <a:gd name="connsiteX68" fmla="*/ 742712 w 1524000"/>
                <a:gd name="connsiteY68" fmla="*/ 664701 h 2105025"/>
                <a:gd name="connsiteX69" fmla="*/ 740807 w 1524000"/>
                <a:gd name="connsiteY69" fmla="*/ 664701 h 2105025"/>
                <a:gd name="connsiteX70" fmla="*/ 706517 w 1524000"/>
                <a:gd name="connsiteY70" fmla="*/ 115108 h 2105025"/>
                <a:gd name="connsiteX71" fmla="*/ 589359 w 1524000"/>
                <a:gd name="connsiteY71" fmla="*/ 3666 h 2105025"/>
                <a:gd name="connsiteX72" fmla="*/ 480774 w 1524000"/>
                <a:gd name="connsiteY72" fmla="*/ 40813 h 2105025"/>
                <a:gd name="connsiteX73" fmla="*/ 327422 w 1524000"/>
                <a:gd name="connsiteY73" fmla="*/ 64626 h 2105025"/>
                <a:gd name="connsiteX74" fmla="*/ 321707 w 1524000"/>
                <a:gd name="connsiteY74" fmla="*/ 97011 h 2105025"/>
                <a:gd name="connsiteX75" fmla="*/ 327422 w 1524000"/>
                <a:gd name="connsiteY75" fmla="*/ 57958 h 2105025"/>
                <a:gd name="connsiteX76" fmla="*/ 275034 w 1524000"/>
                <a:gd name="connsiteY76" fmla="*/ 48433 h 2105025"/>
                <a:gd name="connsiteX77" fmla="*/ 240744 w 1524000"/>
                <a:gd name="connsiteY77" fmla="*/ 41766 h 2105025"/>
                <a:gd name="connsiteX78" fmla="*/ 215979 w 1524000"/>
                <a:gd name="connsiteY78" fmla="*/ 36051 h 2105025"/>
                <a:gd name="connsiteX79" fmla="*/ 215979 w 1524000"/>
                <a:gd name="connsiteY79" fmla="*/ 37003 h 2105025"/>
                <a:gd name="connsiteX80" fmla="*/ 191214 w 1524000"/>
                <a:gd name="connsiteY80" fmla="*/ 31288 h 2105025"/>
                <a:gd name="connsiteX81" fmla="*/ 191214 w 1524000"/>
                <a:gd name="connsiteY81" fmla="*/ 31288 h 2105025"/>
                <a:gd name="connsiteX82" fmla="*/ 165497 w 1524000"/>
                <a:gd name="connsiteY82" fmla="*/ 26526 h 2105025"/>
                <a:gd name="connsiteX83" fmla="*/ 6429 w 1524000"/>
                <a:gd name="connsiteY83" fmla="*/ 71293 h 2105025"/>
                <a:gd name="connsiteX84" fmla="*/ 3572 w 1524000"/>
                <a:gd name="connsiteY84" fmla="*/ 80818 h 2105025"/>
                <a:gd name="connsiteX85" fmla="*/ 317897 w 1524000"/>
                <a:gd name="connsiteY85" fmla="*/ 125586 h 2105025"/>
                <a:gd name="connsiteX86" fmla="*/ 318849 w 1524000"/>
                <a:gd name="connsiteY86" fmla="*/ 117966 h 2105025"/>
                <a:gd name="connsiteX87" fmla="*/ 425529 w 1524000"/>
                <a:gd name="connsiteY87" fmla="*/ 124633 h 2105025"/>
                <a:gd name="connsiteX88" fmla="*/ 510302 w 1524000"/>
                <a:gd name="connsiteY88" fmla="*/ 84628 h 2105025"/>
                <a:gd name="connsiteX89" fmla="*/ 598884 w 1524000"/>
                <a:gd name="connsiteY89" fmla="*/ 110346 h 2105025"/>
                <a:gd name="connsiteX90" fmla="*/ 603647 w 1524000"/>
                <a:gd name="connsiteY90" fmla="*/ 1736263 h 2105025"/>
                <a:gd name="connsiteX91" fmla="*/ 696992 w 1524000"/>
                <a:gd name="connsiteY91" fmla="*/ 1978198 h 2105025"/>
                <a:gd name="connsiteX92" fmla="*/ 688419 w 1524000"/>
                <a:gd name="connsiteY92" fmla="*/ 2016298 h 2105025"/>
                <a:gd name="connsiteX93" fmla="*/ 779859 w 1524000"/>
                <a:gd name="connsiteY93" fmla="*/ 2107738 h 2105025"/>
                <a:gd name="connsiteX94" fmla="*/ 869394 w 1524000"/>
                <a:gd name="connsiteY94" fmla="*/ 2031538 h 2105025"/>
                <a:gd name="connsiteX95" fmla="*/ 1092279 w 1524000"/>
                <a:gd name="connsiteY95" fmla="*/ 1779126 h 2105025"/>
                <a:gd name="connsiteX96" fmla="*/ 1246584 w 1524000"/>
                <a:gd name="connsiteY96" fmla="*/ 1320973 h 2105025"/>
                <a:gd name="connsiteX97" fmla="*/ 1501854 w 1524000"/>
                <a:gd name="connsiteY97" fmla="*/ 1366693 h 2105025"/>
                <a:gd name="connsiteX98" fmla="*/ 1518999 w 1524000"/>
                <a:gd name="connsiteY98" fmla="*/ 1344786 h 2105025"/>
                <a:gd name="connsiteX99" fmla="*/ 1518999 w 1524000"/>
                <a:gd name="connsiteY99" fmla="*/ 1344786 h 2105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1524000" h="2105025">
                  <a:moveTo>
                    <a:pt x="1518999" y="1344786"/>
                  </a:moveTo>
                  <a:cubicBezTo>
                    <a:pt x="1508522" y="1320973"/>
                    <a:pt x="1323737" y="963786"/>
                    <a:pt x="1148477" y="788526"/>
                  </a:cubicBezTo>
                  <a:cubicBezTo>
                    <a:pt x="1141809" y="781858"/>
                    <a:pt x="1124664" y="778048"/>
                    <a:pt x="1132284" y="808528"/>
                  </a:cubicBezTo>
                  <a:cubicBezTo>
                    <a:pt x="1139904" y="839008"/>
                    <a:pt x="1170384" y="937116"/>
                    <a:pt x="1168479" y="971406"/>
                  </a:cubicBezTo>
                  <a:cubicBezTo>
                    <a:pt x="1166574" y="1005696"/>
                    <a:pt x="1132284" y="1043796"/>
                    <a:pt x="1103709" y="1078086"/>
                  </a:cubicBezTo>
                  <a:cubicBezTo>
                    <a:pt x="1086564" y="1099041"/>
                    <a:pt x="1005602" y="1182861"/>
                    <a:pt x="954167" y="1348596"/>
                  </a:cubicBezTo>
                  <a:cubicBezTo>
                    <a:pt x="934164" y="1355263"/>
                    <a:pt x="917972" y="1369551"/>
                    <a:pt x="908447" y="1387648"/>
                  </a:cubicBezTo>
                  <a:lnTo>
                    <a:pt x="881777" y="1376218"/>
                  </a:lnTo>
                  <a:cubicBezTo>
                    <a:pt x="878919" y="1375266"/>
                    <a:pt x="875109" y="1376218"/>
                    <a:pt x="874157" y="1379076"/>
                  </a:cubicBezTo>
                  <a:lnTo>
                    <a:pt x="873204" y="1380981"/>
                  </a:lnTo>
                  <a:cubicBezTo>
                    <a:pt x="872252" y="1383838"/>
                    <a:pt x="873204" y="1387648"/>
                    <a:pt x="876062" y="1388601"/>
                  </a:cubicBezTo>
                  <a:lnTo>
                    <a:pt x="902732" y="1400031"/>
                  </a:lnTo>
                  <a:cubicBezTo>
                    <a:pt x="900827" y="1407651"/>
                    <a:pt x="898922" y="1415271"/>
                    <a:pt x="898922" y="1423843"/>
                  </a:cubicBezTo>
                  <a:cubicBezTo>
                    <a:pt x="898922" y="1446703"/>
                    <a:pt x="908447" y="1466706"/>
                    <a:pt x="923687" y="1480993"/>
                  </a:cubicBezTo>
                  <a:cubicBezTo>
                    <a:pt x="919877" y="1503853"/>
                    <a:pt x="917019" y="1528618"/>
                    <a:pt x="915114" y="1553383"/>
                  </a:cubicBezTo>
                  <a:cubicBezTo>
                    <a:pt x="904637" y="1561956"/>
                    <a:pt x="897017" y="1572433"/>
                    <a:pt x="892254" y="1584816"/>
                  </a:cubicBezTo>
                  <a:lnTo>
                    <a:pt x="862727" y="1572433"/>
                  </a:lnTo>
                  <a:cubicBezTo>
                    <a:pt x="859869" y="1571481"/>
                    <a:pt x="856059" y="1572433"/>
                    <a:pt x="855107" y="1575291"/>
                  </a:cubicBezTo>
                  <a:lnTo>
                    <a:pt x="854154" y="1577196"/>
                  </a:lnTo>
                  <a:cubicBezTo>
                    <a:pt x="853202" y="1580053"/>
                    <a:pt x="854154" y="1583863"/>
                    <a:pt x="857012" y="1584816"/>
                  </a:cubicBezTo>
                  <a:lnTo>
                    <a:pt x="887492" y="1598151"/>
                  </a:lnTo>
                  <a:cubicBezTo>
                    <a:pt x="886539" y="1603866"/>
                    <a:pt x="885587" y="1609581"/>
                    <a:pt x="885587" y="1615296"/>
                  </a:cubicBezTo>
                  <a:cubicBezTo>
                    <a:pt x="885587" y="1638156"/>
                    <a:pt x="895112" y="1659111"/>
                    <a:pt x="911304" y="1673398"/>
                  </a:cubicBezTo>
                  <a:cubicBezTo>
                    <a:pt x="911304" y="1691496"/>
                    <a:pt x="912257" y="1710546"/>
                    <a:pt x="913209" y="1730548"/>
                  </a:cubicBezTo>
                  <a:cubicBezTo>
                    <a:pt x="895112" y="1738168"/>
                    <a:pt x="880824" y="1751503"/>
                    <a:pt x="872252" y="1768648"/>
                  </a:cubicBezTo>
                  <a:lnTo>
                    <a:pt x="835104" y="1753408"/>
                  </a:lnTo>
                  <a:cubicBezTo>
                    <a:pt x="832247" y="1752456"/>
                    <a:pt x="828437" y="1753408"/>
                    <a:pt x="827484" y="1756266"/>
                  </a:cubicBezTo>
                  <a:lnTo>
                    <a:pt x="826532" y="1758171"/>
                  </a:lnTo>
                  <a:cubicBezTo>
                    <a:pt x="825579" y="1761028"/>
                    <a:pt x="826532" y="1764838"/>
                    <a:pt x="829389" y="1765791"/>
                  </a:cubicBezTo>
                  <a:lnTo>
                    <a:pt x="866537" y="1781983"/>
                  </a:lnTo>
                  <a:cubicBezTo>
                    <a:pt x="864632" y="1789603"/>
                    <a:pt x="862727" y="1797223"/>
                    <a:pt x="862727" y="1804843"/>
                  </a:cubicBezTo>
                  <a:cubicBezTo>
                    <a:pt x="862727" y="1807701"/>
                    <a:pt x="863679" y="1809606"/>
                    <a:pt x="863679" y="1812463"/>
                  </a:cubicBezTo>
                  <a:cubicBezTo>
                    <a:pt x="832247" y="1821036"/>
                    <a:pt x="797957" y="1804843"/>
                    <a:pt x="797957" y="1747693"/>
                  </a:cubicBezTo>
                  <a:cubicBezTo>
                    <a:pt x="797957" y="1741026"/>
                    <a:pt x="797957" y="1728643"/>
                    <a:pt x="797004" y="1711498"/>
                  </a:cubicBezTo>
                  <a:cubicBezTo>
                    <a:pt x="799862" y="1705783"/>
                    <a:pt x="801767" y="1700068"/>
                    <a:pt x="801767" y="1693401"/>
                  </a:cubicBezTo>
                  <a:cubicBezTo>
                    <a:pt x="801767" y="1685781"/>
                    <a:pt x="799862" y="1679113"/>
                    <a:pt x="796052" y="1672446"/>
                  </a:cubicBezTo>
                  <a:cubicBezTo>
                    <a:pt x="794147" y="1620058"/>
                    <a:pt x="790337" y="1546716"/>
                    <a:pt x="785574" y="1458133"/>
                  </a:cubicBezTo>
                  <a:cubicBezTo>
                    <a:pt x="785574" y="1456228"/>
                    <a:pt x="786527" y="1453371"/>
                    <a:pt x="786527" y="1450513"/>
                  </a:cubicBezTo>
                  <a:cubicBezTo>
                    <a:pt x="786527" y="1446703"/>
                    <a:pt x="785574" y="1442893"/>
                    <a:pt x="784622" y="1440036"/>
                  </a:cubicBezTo>
                  <a:cubicBezTo>
                    <a:pt x="778907" y="1339071"/>
                    <a:pt x="772239" y="1220008"/>
                    <a:pt x="765572" y="1097136"/>
                  </a:cubicBezTo>
                  <a:cubicBezTo>
                    <a:pt x="772239" y="1106661"/>
                    <a:pt x="783669" y="1113328"/>
                    <a:pt x="796052" y="1114281"/>
                  </a:cubicBezTo>
                  <a:lnTo>
                    <a:pt x="797957" y="1141903"/>
                  </a:lnTo>
                  <a:cubicBezTo>
                    <a:pt x="782717" y="1147618"/>
                    <a:pt x="771287" y="1161906"/>
                    <a:pt x="771287" y="1179051"/>
                  </a:cubicBezTo>
                  <a:cubicBezTo>
                    <a:pt x="771287" y="1198101"/>
                    <a:pt x="784622" y="1214293"/>
                    <a:pt x="802719" y="1218103"/>
                  </a:cubicBezTo>
                  <a:lnTo>
                    <a:pt x="824627" y="1626726"/>
                  </a:lnTo>
                  <a:cubicBezTo>
                    <a:pt x="824627" y="1629583"/>
                    <a:pt x="827484" y="1632441"/>
                    <a:pt x="830342" y="1632441"/>
                  </a:cubicBezTo>
                  <a:lnTo>
                    <a:pt x="835104" y="1632441"/>
                  </a:lnTo>
                  <a:cubicBezTo>
                    <a:pt x="837962" y="1632441"/>
                    <a:pt x="840819" y="1629583"/>
                    <a:pt x="840819" y="1626726"/>
                  </a:cubicBezTo>
                  <a:lnTo>
                    <a:pt x="818912" y="1219056"/>
                  </a:lnTo>
                  <a:cubicBezTo>
                    <a:pt x="837009" y="1215246"/>
                    <a:pt x="851297" y="1199053"/>
                    <a:pt x="851297" y="1180003"/>
                  </a:cubicBezTo>
                  <a:cubicBezTo>
                    <a:pt x="851297" y="1159048"/>
                    <a:pt x="835104" y="1141903"/>
                    <a:pt x="815102" y="1139998"/>
                  </a:cubicBezTo>
                  <a:lnTo>
                    <a:pt x="813197" y="1112376"/>
                  </a:lnTo>
                  <a:cubicBezTo>
                    <a:pt x="828437" y="1106661"/>
                    <a:pt x="838914" y="1092373"/>
                    <a:pt x="838914" y="1075228"/>
                  </a:cubicBezTo>
                  <a:cubicBezTo>
                    <a:pt x="838914" y="1053321"/>
                    <a:pt x="820817" y="1035223"/>
                    <a:pt x="798909" y="1035223"/>
                  </a:cubicBezTo>
                  <a:cubicBezTo>
                    <a:pt x="783669" y="1035223"/>
                    <a:pt x="770334" y="1043796"/>
                    <a:pt x="763667" y="1057131"/>
                  </a:cubicBezTo>
                  <a:cubicBezTo>
                    <a:pt x="762714" y="1041891"/>
                    <a:pt x="761762" y="1027603"/>
                    <a:pt x="760809" y="1012363"/>
                  </a:cubicBezTo>
                  <a:cubicBezTo>
                    <a:pt x="781764" y="1011411"/>
                    <a:pt x="798909" y="994266"/>
                    <a:pt x="798909" y="972358"/>
                  </a:cubicBezTo>
                  <a:cubicBezTo>
                    <a:pt x="798909" y="950451"/>
                    <a:pt x="780812" y="932353"/>
                    <a:pt x="758904" y="932353"/>
                  </a:cubicBezTo>
                  <a:cubicBezTo>
                    <a:pt x="757952" y="932353"/>
                    <a:pt x="756999" y="932353"/>
                    <a:pt x="756047" y="932353"/>
                  </a:cubicBezTo>
                  <a:cubicBezTo>
                    <a:pt x="756047" y="926638"/>
                    <a:pt x="755094" y="921876"/>
                    <a:pt x="755094" y="916161"/>
                  </a:cubicBezTo>
                  <a:cubicBezTo>
                    <a:pt x="768429" y="914256"/>
                    <a:pt x="777954" y="903778"/>
                    <a:pt x="777954" y="889491"/>
                  </a:cubicBezTo>
                  <a:cubicBezTo>
                    <a:pt x="777954" y="875203"/>
                    <a:pt x="766524" y="862821"/>
                    <a:pt x="752237" y="862821"/>
                  </a:cubicBezTo>
                  <a:cubicBezTo>
                    <a:pt x="752237" y="858058"/>
                    <a:pt x="751284" y="852343"/>
                    <a:pt x="751284" y="847581"/>
                  </a:cubicBezTo>
                  <a:cubicBezTo>
                    <a:pt x="772239" y="846628"/>
                    <a:pt x="789384" y="829483"/>
                    <a:pt x="789384" y="807576"/>
                  </a:cubicBezTo>
                  <a:cubicBezTo>
                    <a:pt x="789384" y="785668"/>
                    <a:pt x="771287" y="767571"/>
                    <a:pt x="749379" y="767571"/>
                  </a:cubicBezTo>
                  <a:cubicBezTo>
                    <a:pt x="748427" y="767571"/>
                    <a:pt x="747474" y="767571"/>
                    <a:pt x="746522" y="767571"/>
                  </a:cubicBezTo>
                  <a:cubicBezTo>
                    <a:pt x="746522" y="759951"/>
                    <a:pt x="745569" y="752331"/>
                    <a:pt x="745569" y="744711"/>
                  </a:cubicBezTo>
                  <a:cubicBezTo>
                    <a:pt x="766524" y="742806"/>
                    <a:pt x="782717" y="725661"/>
                    <a:pt x="782717" y="704706"/>
                  </a:cubicBezTo>
                  <a:cubicBezTo>
                    <a:pt x="782717" y="682798"/>
                    <a:pt x="764619" y="664701"/>
                    <a:pt x="742712" y="664701"/>
                  </a:cubicBezTo>
                  <a:cubicBezTo>
                    <a:pt x="741759" y="664701"/>
                    <a:pt x="741759" y="664701"/>
                    <a:pt x="740807" y="664701"/>
                  </a:cubicBezTo>
                  <a:cubicBezTo>
                    <a:pt x="724614" y="387523"/>
                    <a:pt x="710327" y="155113"/>
                    <a:pt x="706517" y="115108"/>
                  </a:cubicBezTo>
                  <a:cubicBezTo>
                    <a:pt x="698897" y="28431"/>
                    <a:pt x="621744" y="3666"/>
                    <a:pt x="589359" y="3666"/>
                  </a:cubicBezTo>
                  <a:cubicBezTo>
                    <a:pt x="556974" y="3666"/>
                    <a:pt x="540782" y="-144"/>
                    <a:pt x="480774" y="40813"/>
                  </a:cubicBezTo>
                  <a:cubicBezTo>
                    <a:pt x="452199" y="60816"/>
                    <a:pt x="401717" y="90343"/>
                    <a:pt x="327422" y="64626"/>
                  </a:cubicBezTo>
                  <a:lnTo>
                    <a:pt x="321707" y="97011"/>
                  </a:lnTo>
                  <a:lnTo>
                    <a:pt x="327422" y="57958"/>
                  </a:lnTo>
                  <a:lnTo>
                    <a:pt x="275034" y="48433"/>
                  </a:lnTo>
                  <a:lnTo>
                    <a:pt x="240744" y="41766"/>
                  </a:lnTo>
                  <a:lnTo>
                    <a:pt x="215979" y="36051"/>
                  </a:lnTo>
                  <a:cubicBezTo>
                    <a:pt x="215979" y="36051"/>
                    <a:pt x="215979" y="36051"/>
                    <a:pt x="215979" y="37003"/>
                  </a:cubicBezTo>
                  <a:lnTo>
                    <a:pt x="191214" y="31288"/>
                  </a:lnTo>
                  <a:lnTo>
                    <a:pt x="191214" y="31288"/>
                  </a:lnTo>
                  <a:lnTo>
                    <a:pt x="165497" y="26526"/>
                  </a:lnTo>
                  <a:cubicBezTo>
                    <a:pt x="165497" y="26526"/>
                    <a:pt x="55007" y="77008"/>
                    <a:pt x="6429" y="71293"/>
                  </a:cubicBezTo>
                  <a:lnTo>
                    <a:pt x="3572" y="80818"/>
                  </a:lnTo>
                  <a:lnTo>
                    <a:pt x="317897" y="125586"/>
                  </a:lnTo>
                  <a:lnTo>
                    <a:pt x="318849" y="117966"/>
                  </a:lnTo>
                  <a:cubicBezTo>
                    <a:pt x="324564" y="119871"/>
                    <a:pt x="387429" y="138921"/>
                    <a:pt x="425529" y="124633"/>
                  </a:cubicBezTo>
                  <a:cubicBezTo>
                    <a:pt x="465534" y="109393"/>
                    <a:pt x="485537" y="100821"/>
                    <a:pt x="510302" y="84628"/>
                  </a:cubicBezTo>
                  <a:cubicBezTo>
                    <a:pt x="534114" y="68436"/>
                    <a:pt x="585549" y="62721"/>
                    <a:pt x="598884" y="110346"/>
                  </a:cubicBezTo>
                  <a:cubicBezTo>
                    <a:pt x="612219" y="157018"/>
                    <a:pt x="603647" y="1530523"/>
                    <a:pt x="603647" y="1736263"/>
                  </a:cubicBezTo>
                  <a:cubicBezTo>
                    <a:pt x="603647" y="1851516"/>
                    <a:pt x="641747" y="1931526"/>
                    <a:pt x="696992" y="1978198"/>
                  </a:cubicBezTo>
                  <a:cubicBezTo>
                    <a:pt x="691277" y="1989628"/>
                    <a:pt x="688419" y="2002963"/>
                    <a:pt x="688419" y="2016298"/>
                  </a:cubicBezTo>
                  <a:cubicBezTo>
                    <a:pt x="688419" y="2066781"/>
                    <a:pt x="729377" y="2107738"/>
                    <a:pt x="779859" y="2107738"/>
                  </a:cubicBezTo>
                  <a:cubicBezTo>
                    <a:pt x="824627" y="2107738"/>
                    <a:pt x="862727" y="2074401"/>
                    <a:pt x="869394" y="2031538"/>
                  </a:cubicBezTo>
                  <a:cubicBezTo>
                    <a:pt x="983694" y="2020108"/>
                    <a:pt x="1092279" y="1929621"/>
                    <a:pt x="1092279" y="1779126"/>
                  </a:cubicBezTo>
                  <a:cubicBezTo>
                    <a:pt x="1092279" y="1645776"/>
                    <a:pt x="1117997" y="1431463"/>
                    <a:pt x="1246584" y="1320973"/>
                  </a:cubicBezTo>
                  <a:cubicBezTo>
                    <a:pt x="1307544" y="1268586"/>
                    <a:pt x="1336119" y="1265728"/>
                    <a:pt x="1501854" y="1366693"/>
                  </a:cubicBezTo>
                  <a:cubicBezTo>
                    <a:pt x="1518047" y="1374313"/>
                    <a:pt x="1528524" y="1368598"/>
                    <a:pt x="1518999" y="1344786"/>
                  </a:cubicBezTo>
                  <a:lnTo>
                    <a:pt x="1518999" y="1344786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Graphic 79">
              <a:extLst>
                <a:ext uri="{FF2B5EF4-FFF2-40B4-BE49-F238E27FC236}">
                  <a16:creationId xmlns:a16="http://schemas.microsoft.com/office/drawing/2014/main" id="{BC44B7BD-6A01-4FA0-B5A2-937F953C7255}"/>
                </a:ext>
              </a:extLst>
            </p:cNvPr>
            <p:cNvSpPr/>
            <p:nvPr/>
          </p:nvSpPr>
          <p:spPr>
            <a:xfrm rot="2676320">
              <a:off x="2661232" y="2706859"/>
              <a:ext cx="1589050" cy="491459"/>
            </a:xfrm>
            <a:custGeom>
              <a:avLst/>
              <a:gdLst>
                <a:gd name="connsiteX0" fmla="*/ 7144 w 1847850"/>
                <a:gd name="connsiteY0" fmla="*/ 209074 h 571500"/>
                <a:gd name="connsiteX1" fmla="*/ 44291 w 1847850"/>
                <a:gd name="connsiteY1" fmla="*/ 411004 h 571500"/>
                <a:gd name="connsiteX2" fmla="*/ 65246 w 1847850"/>
                <a:gd name="connsiteY2" fmla="*/ 387191 h 571500"/>
                <a:gd name="connsiteX3" fmla="*/ 232886 w 1847850"/>
                <a:gd name="connsiteY3" fmla="*/ 264319 h 571500"/>
                <a:gd name="connsiteX4" fmla="*/ 476726 w 1847850"/>
                <a:gd name="connsiteY4" fmla="*/ 240506 h 571500"/>
                <a:gd name="connsiteX5" fmla="*/ 397669 w 1847850"/>
                <a:gd name="connsiteY5" fmla="*/ 347186 h 571500"/>
                <a:gd name="connsiteX6" fmla="*/ 415766 w 1847850"/>
                <a:gd name="connsiteY6" fmla="*/ 425291 h 571500"/>
                <a:gd name="connsiteX7" fmla="*/ 386239 w 1847850"/>
                <a:gd name="connsiteY7" fmla="*/ 421481 h 571500"/>
                <a:gd name="connsiteX8" fmla="*/ 370999 w 1847850"/>
                <a:gd name="connsiteY8" fmla="*/ 383381 h 571500"/>
                <a:gd name="connsiteX9" fmla="*/ 357664 w 1847850"/>
                <a:gd name="connsiteY9" fmla="*/ 366236 h 571500"/>
                <a:gd name="connsiteX10" fmla="*/ 350996 w 1847850"/>
                <a:gd name="connsiteY10" fmla="*/ 374809 h 571500"/>
                <a:gd name="connsiteX11" fmla="*/ 381476 w 1847850"/>
                <a:gd name="connsiteY11" fmla="*/ 455771 h 571500"/>
                <a:gd name="connsiteX12" fmla="*/ 467201 w 1847850"/>
                <a:gd name="connsiteY12" fmla="*/ 487204 h 571500"/>
                <a:gd name="connsiteX13" fmla="*/ 471011 w 1847850"/>
                <a:gd name="connsiteY13" fmla="*/ 477679 h 571500"/>
                <a:gd name="connsiteX14" fmla="*/ 453866 w 1847850"/>
                <a:gd name="connsiteY14" fmla="*/ 469106 h 571500"/>
                <a:gd name="connsiteX15" fmla="*/ 452914 w 1847850"/>
                <a:gd name="connsiteY15" fmla="*/ 461486 h 571500"/>
                <a:gd name="connsiteX16" fmla="*/ 487204 w 1847850"/>
                <a:gd name="connsiteY16" fmla="*/ 470059 h 571500"/>
                <a:gd name="connsiteX17" fmla="*/ 497681 w 1847850"/>
                <a:gd name="connsiteY17" fmla="*/ 470059 h 571500"/>
                <a:gd name="connsiteX18" fmla="*/ 547211 w 1847850"/>
                <a:gd name="connsiteY18" fmla="*/ 481489 h 571500"/>
                <a:gd name="connsiteX19" fmla="*/ 541496 w 1847850"/>
                <a:gd name="connsiteY19" fmla="*/ 476726 h 571500"/>
                <a:gd name="connsiteX20" fmla="*/ 528161 w 1847850"/>
                <a:gd name="connsiteY20" fmla="*/ 474821 h 571500"/>
                <a:gd name="connsiteX21" fmla="*/ 522446 w 1847850"/>
                <a:gd name="connsiteY21" fmla="*/ 470059 h 571500"/>
                <a:gd name="connsiteX22" fmla="*/ 938689 w 1847850"/>
                <a:gd name="connsiteY22" fmla="*/ 470059 h 571500"/>
                <a:gd name="connsiteX23" fmla="*/ 938689 w 1847850"/>
                <a:gd name="connsiteY23" fmla="*/ 561499 h 571500"/>
                <a:gd name="connsiteX24" fmla="*/ 967264 w 1847850"/>
                <a:gd name="connsiteY24" fmla="*/ 571976 h 571500"/>
                <a:gd name="connsiteX25" fmla="*/ 995839 w 1847850"/>
                <a:gd name="connsiteY25" fmla="*/ 561499 h 571500"/>
                <a:gd name="connsiteX26" fmla="*/ 995839 w 1847850"/>
                <a:gd name="connsiteY26" fmla="*/ 525304 h 571500"/>
                <a:gd name="connsiteX27" fmla="*/ 1003459 w 1847850"/>
                <a:gd name="connsiteY27" fmla="*/ 518636 h 571500"/>
                <a:gd name="connsiteX28" fmla="*/ 1012031 w 1847850"/>
                <a:gd name="connsiteY28" fmla="*/ 518636 h 571500"/>
                <a:gd name="connsiteX29" fmla="*/ 1019651 w 1847850"/>
                <a:gd name="connsiteY29" fmla="*/ 525304 h 571500"/>
                <a:gd name="connsiteX30" fmla="*/ 1019651 w 1847850"/>
                <a:gd name="connsiteY30" fmla="*/ 562451 h 571500"/>
                <a:gd name="connsiteX31" fmla="*/ 1048226 w 1847850"/>
                <a:gd name="connsiteY31" fmla="*/ 572929 h 571500"/>
                <a:gd name="connsiteX32" fmla="*/ 1076801 w 1847850"/>
                <a:gd name="connsiteY32" fmla="*/ 562451 h 571500"/>
                <a:gd name="connsiteX33" fmla="*/ 1076801 w 1847850"/>
                <a:gd name="connsiteY33" fmla="*/ 525304 h 571500"/>
                <a:gd name="connsiteX34" fmla="*/ 1084421 w 1847850"/>
                <a:gd name="connsiteY34" fmla="*/ 518636 h 571500"/>
                <a:gd name="connsiteX35" fmla="*/ 1092994 w 1847850"/>
                <a:gd name="connsiteY35" fmla="*/ 518636 h 571500"/>
                <a:gd name="connsiteX36" fmla="*/ 1100614 w 1847850"/>
                <a:gd name="connsiteY36" fmla="*/ 524351 h 571500"/>
                <a:gd name="connsiteX37" fmla="*/ 1100614 w 1847850"/>
                <a:gd name="connsiteY37" fmla="*/ 561499 h 571500"/>
                <a:gd name="connsiteX38" fmla="*/ 1129189 w 1847850"/>
                <a:gd name="connsiteY38" fmla="*/ 571976 h 571500"/>
                <a:gd name="connsiteX39" fmla="*/ 1157764 w 1847850"/>
                <a:gd name="connsiteY39" fmla="*/ 561499 h 571500"/>
                <a:gd name="connsiteX40" fmla="*/ 1157764 w 1847850"/>
                <a:gd name="connsiteY40" fmla="*/ 491014 h 571500"/>
                <a:gd name="connsiteX41" fmla="*/ 1157764 w 1847850"/>
                <a:gd name="connsiteY41" fmla="*/ 491014 h 571500"/>
                <a:gd name="connsiteX42" fmla="*/ 1351121 w 1847850"/>
                <a:gd name="connsiteY42" fmla="*/ 491014 h 571500"/>
                <a:gd name="connsiteX43" fmla="*/ 1402556 w 1847850"/>
                <a:gd name="connsiteY43" fmla="*/ 453866 h 571500"/>
                <a:gd name="connsiteX44" fmla="*/ 1489234 w 1847850"/>
                <a:gd name="connsiteY44" fmla="*/ 449104 h 571500"/>
                <a:gd name="connsiteX45" fmla="*/ 1595914 w 1847850"/>
                <a:gd name="connsiteY45" fmla="*/ 305276 h 571500"/>
                <a:gd name="connsiteX46" fmla="*/ 1590199 w 1847850"/>
                <a:gd name="connsiteY46" fmla="*/ 273844 h 571500"/>
                <a:gd name="connsiteX47" fmla="*/ 1744504 w 1847850"/>
                <a:gd name="connsiteY47" fmla="*/ 273844 h 571500"/>
                <a:gd name="connsiteX48" fmla="*/ 1783556 w 1847850"/>
                <a:gd name="connsiteY48" fmla="*/ 287179 h 571500"/>
                <a:gd name="connsiteX49" fmla="*/ 1801654 w 1847850"/>
                <a:gd name="connsiteY49" fmla="*/ 293846 h 571500"/>
                <a:gd name="connsiteX50" fmla="*/ 1813084 w 1847850"/>
                <a:gd name="connsiteY50" fmla="*/ 303371 h 571500"/>
                <a:gd name="connsiteX51" fmla="*/ 1832134 w 1847850"/>
                <a:gd name="connsiteY51" fmla="*/ 307181 h 571500"/>
                <a:gd name="connsiteX52" fmla="*/ 1840706 w 1847850"/>
                <a:gd name="connsiteY52" fmla="*/ 259556 h 571500"/>
                <a:gd name="connsiteX53" fmla="*/ 1832134 w 1847850"/>
                <a:gd name="connsiteY53" fmla="*/ 211931 h 571500"/>
                <a:gd name="connsiteX54" fmla="*/ 1813084 w 1847850"/>
                <a:gd name="connsiteY54" fmla="*/ 215741 h 571500"/>
                <a:gd name="connsiteX55" fmla="*/ 1801654 w 1847850"/>
                <a:gd name="connsiteY55" fmla="*/ 225266 h 571500"/>
                <a:gd name="connsiteX56" fmla="*/ 1783556 w 1847850"/>
                <a:gd name="connsiteY56" fmla="*/ 231934 h 571500"/>
                <a:gd name="connsiteX57" fmla="*/ 1744504 w 1847850"/>
                <a:gd name="connsiteY57" fmla="*/ 245269 h 571500"/>
                <a:gd name="connsiteX58" fmla="*/ 1578769 w 1847850"/>
                <a:gd name="connsiteY58" fmla="*/ 245269 h 571500"/>
                <a:gd name="connsiteX59" fmla="*/ 1490186 w 1847850"/>
                <a:gd name="connsiteY59" fmla="*/ 186214 h 571500"/>
                <a:gd name="connsiteX60" fmla="*/ 1139666 w 1847850"/>
                <a:gd name="connsiteY60" fmla="*/ 173831 h 571500"/>
                <a:gd name="connsiteX61" fmla="*/ 1139666 w 1847850"/>
                <a:gd name="connsiteY61" fmla="*/ 152876 h 571500"/>
                <a:gd name="connsiteX62" fmla="*/ 1152049 w 1847850"/>
                <a:gd name="connsiteY62" fmla="*/ 150019 h 571500"/>
                <a:gd name="connsiteX63" fmla="*/ 1155859 w 1847850"/>
                <a:gd name="connsiteY63" fmla="*/ 146209 h 571500"/>
                <a:gd name="connsiteX64" fmla="*/ 1157764 w 1847850"/>
                <a:gd name="connsiteY64" fmla="*/ 145256 h 571500"/>
                <a:gd name="connsiteX65" fmla="*/ 1162526 w 1847850"/>
                <a:gd name="connsiteY65" fmla="*/ 139541 h 571500"/>
                <a:gd name="connsiteX66" fmla="*/ 1162526 w 1847850"/>
                <a:gd name="connsiteY66" fmla="*/ 131921 h 571500"/>
                <a:gd name="connsiteX67" fmla="*/ 1157764 w 1847850"/>
                <a:gd name="connsiteY67" fmla="*/ 126206 h 571500"/>
                <a:gd name="connsiteX68" fmla="*/ 1129189 w 1847850"/>
                <a:gd name="connsiteY68" fmla="*/ 121444 h 571500"/>
                <a:gd name="connsiteX69" fmla="*/ 1100614 w 1847850"/>
                <a:gd name="connsiteY69" fmla="*/ 126206 h 571500"/>
                <a:gd name="connsiteX70" fmla="*/ 1095851 w 1847850"/>
                <a:gd name="connsiteY70" fmla="*/ 131921 h 571500"/>
                <a:gd name="connsiteX71" fmla="*/ 1095851 w 1847850"/>
                <a:gd name="connsiteY71" fmla="*/ 139541 h 571500"/>
                <a:gd name="connsiteX72" fmla="*/ 1100614 w 1847850"/>
                <a:gd name="connsiteY72" fmla="*/ 145256 h 571500"/>
                <a:gd name="connsiteX73" fmla="*/ 1102519 w 1847850"/>
                <a:gd name="connsiteY73" fmla="*/ 146209 h 571500"/>
                <a:gd name="connsiteX74" fmla="*/ 1106329 w 1847850"/>
                <a:gd name="connsiteY74" fmla="*/ 150019 h 571500"/>
                <a:gd name="connsiteX75" fmla="*/ 1118711 w 1847850"/>
                <a:gd name="connsiteY75" fmla="*/ 152876 h 571500"/>
                <a:gd name="connsiteX76" fmla="*/ 1118711 w 1847850"/>
                <a:gd name="connsiteY76" fmla="*/ 173831 h 571500"/>
                <a:gd name="connsiteX77" fmla="*/ 1058704 w 1847850"/>
                <a:gd name="connsiteY77" fmla="*/ 172879 h 571500"/>
                <a:gd name="connsiteX78" fmla="*/ 1058704 w 1847850"/>
                <a:gd name="connsiteY78" fmla="*/ 152876 h 571500"/>
                <a:gd name="connsiteX79" fmla="*/ 1071086 w 1847850"/>
                <a:gd name="connsiteY79" fmla="*/ 150019 h 571500"/>
                <a:gd name="connsiteX80" fmla="*/ 1074896 w 1847850"/>
                <a:gd name="connsiteY80" fmla="*/ 146209 h 571500"/>
                <a:gd name="connsiteX81" fmla="*/ 1076801 w 1847850"/>
                <a:gd name="connsiteY81" fmla="*/ 145256 h 571500"/>
                <a:gd name="connsiteX82" fmla="*/ 1081564 w 1847850"/>
                <a:gd name="connsiteY82" fmla="*/ 139541 h 571500"/>
                <a:gd name="connsiteX83" fmla="*/ 1081564 w 1847850"/>
                <a:gd name="connsiteY83" fmla="*/ 131921 h 571500"/>
                <a:gd name="connsiteX84" fmla="*/ 1076801 w 1847850"/>
                <a:gd name="connsiteY84" fmla="*/ 126206 h 571500"/>
                <a:gd name="connsiteX85" fmla="*/ 1048226 w 1847850"/>
                <a:gd name="connsiteY85" fmla="*/ 121444 h 571500"/>
                <a:gd name="connsiteX86" fmla="*/ 1019651 w 1847850"/>
                <a:gd name="connsiteY86" fmla="*/ 126206 h 571500"/>
                <a:gd name="connsiteX87" fmla="*/ 1014889 w 1847850"/>
                <a:gd name="connsiteY87" fmla="*/ 131921 h 571500"/>
                <a:gd name="connsiteX88" fmla="*/ 1014889 w 1847850"/>
                <a:gd name="connsiteY88" fmla="*/ 139541 h 571500"/>
                <a:gd name="connsiteX89" fmla="*/ 1019651 w 1847850"/>
                <a:gd name="connsiteY89" fmla="*/ 145256 h 571500"/>
                <a:gd name="connsiteX90" fmla="*/ 1021556 w 1847850"/>
                <a:gd name="connsiteY90" fmla="*/ 146209 h 571500"/>
                <a:gd name="connsiteX91" fmla="*/ 1025366 w 1847850"/>
                <a:gd name="connsiteY91" fmla="*/ 150019 h 571500"/>
                <a:gd name="connsiteX92" fmla="*/ 1037749 w 1847850"/>
                <a:gd name="connsiteY92" fmla="*/ 152876 h 571500"/>
                <a:gd name="connsiteX93" fmla="*/ 1037749 w 1847850"/>
                <a:gd name="connsiteY93" fmla="*/ 171926 h 571500"/>
                <a:gd name="connsiteX94" fmla="*/ 977741 w 1847850"/>
                <a:gd name="connsiteY94" fmla="*/ 170974 h 571500"/>
                <a:gd name="connsiteX95" fmla="*/ 977741 w 1847850"/>
                <a:gd name="connsiteY95" fmla="*/ 152876 h 571500"/>
                <a:gd name="connsiteX96" fmla="*/ 990124 w 1847850"/>
                <a:gd name="connsiteY96" fmla="*/ 150019 h 571500"/>
                <a:gd name="connsiteX97" fmla="*/ 993934 w 1847850"/>
                <a:gd name="connsiteY97" fmla="*/ 146209 h 571500"/>
                <a:gd name="connsiteX98" fmla="*/ 995839 w 1847850"/>
                <a:gd name="connsiteY98" fmla="*/ 145256 h 571500"/>
                <a:gd name="connsiteX99" fmla="*/ 1000601 w 1847850"/>
                <a:gd name="connsiteY99" fmla="*/ 139541 h 571500"/>
                <a:gd name="connsiteX100" fmla="*/ 1000601 w 1847850"/>
                <a:gd name="connsiteY100" fmla="*/ 131921 h 571500"/>
                <a:gd name="connsiteX101" fmla="*/ 995839 w 1847850"/>
                <a:gd name="connsiteY101" fmla="*/ 126206 h 571500"/>
                <a:gd name="connsiteX102" fmla="*/ 967264 w 1847850"/>
                <a:gd name="connsiteY102" fmla="*/ 121444 h 571500"/>
                <a:gd name="connsiteX103" fmla="*/ 938689 w 1847850"/>
                <a:gd name="connsiteY103" fmla="*/ 126206 h 571500"/>
                <a:gd name="connsiteX104" fmla="*/ 933926 w 1847850"/>
                <a:gd name="connsiteY104" fmla="*/ 131921 h 571500"/>
                <a:gd name="connsiteX105" fmla="*/ 933926 w 1847850"/>
                <a:gd name="connsiteY105" fmla="*/ 139541 h 571500"/>
                <a:gd name="connsiteX106" fmla="*/ 938689 w 1847850"/>
                <a:gd name="connsiteY106" fmla="*/ 145256 h 571500"/>
                <a:gd name="connsiteX107" fmla="*/ 940594 w 1847850"/>
                <a:gd name="connsiteY107" fmla="*/ 146209 h 571500"/>
                <a:gd name="connsiteX108" fmla="*/ 944404 w 1847850"/>
                <a:gd name="connsiteY108" fmla="*/ 150019 h 571500"/>
                <a:gd name="connsiteX109" fmla="*/ 956786 w 1847850"/>
                <a:gd name="connsiteY109" fmla="*/ 152876 h 571500"/>
                <a:gd name="connsiteX110" fmla="*/ 956786 w 1847850"/>
                <a:gd name="connsiteY110" fmla="*/ 170974 h 571500"/>
                <a:gd name="connsiteX111" fmla="*/ 898684 w 1847850"/>
                <a:gd name="connsiteY111" fmla="*/ 170021 h 571500"/>
                <a:gd name="connsiteX112" fmla="*/ 859631 w 1847850"/>
                <a:gd name="connsiteY112" fmla="*/ 155734 h 571500"/>
                <a:gd name="connsiteX113" fmla="*/ 841534 w 1847850"/>
                <a:gd name="connsiteY113" fmla="*/ 156686 h 571500"/>
                <a:gd name="connsiteX114" fmla="*/ 838676 w 1847850"/>
                <a:gd name="connsiteY114" fmla="*/ 170974 h 571500"/>
                <a:gd name="connsiteX115" fmla="*/ 220504 w 1847850"/>
                <a:gd name="connsiteY115" fmla="*/ 144304 h 571500"/>
                <a:gd name="connsiteX116" fmla="*/ 65246 w 1847850"/>
                <a:gd name="connsiteY116" fmla="*/ 30956 h 571500"/>
                <a:gd name="connsiteX117" fmla="*/ 44291 w 1847850"/>
                <a:gd name="connsiteY117" fmla="*/ 7144 h 571500"/>
                <a:gd name="connsiteX118" fmla="*/ 7144 w 1847850"/>
                <a:gd name="connsiteY118" fmla="*/ 209074 h 571500"/>
                <a:gd name="connsiteX119" fmla="*/ 7144 w 1847850"/>
                <a:gd name="connsiteY119" fmla="*/ 209074 h 571500"/>
                <a:gd name="connsiteX120" fmla="*/ 1078706 w 1847850"/>
                <a:gd name="connsiteY120" fmla="*/ 273844 h 571500"/>
                <a:gd name="connsiteX121" fmla="*/ 1102519 w 1847850"/>
                <a:gd name="connsiteY121" fmla="*/ 273844 h 571500"/>
                <a:gd name="connsiteX122" fmla="*/ 1102519 w 1847850"/>
                <a:gd name="connsiteY122" fmla="*/ 324326 h 571500"/>
                <a:gd name="connsiteX123" fmla="*/ 1094899 w 1847850"/>
                <a:gd name="connsiteY123" fmla="*/ 330994 h 571500"/>
                <a:gd name="connsiteX124" fmla="*/ 1086326 w 1847850"/>
                <a:gd name="connsiteY124" fmla="*/ 330994 h 571500"/>
                <a:gd name="connsiteX125" fmla="*/ 1078706 w 1847850"/>
                <a:gd name="connsiteY125" fmla="*/ 325279 h 571500"/>
                <a:gd name="connsiteX126" fmla="*/ 1078706 w 1847850"/>
                <a:gd name="connsiteY126" fmla="*/ 273844 h 571500"/>
                <a:gd name="connsiteX127" fmla="*/ 1078706 w 1847850"/>
                <a:gd name="connsiteY127" fmla="*/ 273844 h 571500"/>
                <a:gd name="connsiteX128" fmla="*/ 1078706 w 1847850"/>
                <a:gd name="connsiteY128" fmla="*/ 399574 h 571500"/>
                <a:gd name="connsiteX129" fmla="*/ 1078706 w 1847850"/>
                <a:gd name="connsiteY129" fmla="*/ 367189 h 571500"/>
                <a:gd name="connsiteX130" fmla="*/ 1086326 w 1847850"/>
                <a:gd name="connsiteY130" fmla="*/ 361474 h 571500"/>
                <a:gd name="connsiteX131" fmla="*/ 1094899 w 1847850"/>
                <a:gd name="connsiteY131" fmla="*/ 361474 h 571500"/>
                <a:gd name="connsiteX132" fmla="*/ 1102519 w 1847850"/>
                <a:gd name="connsiteY132" fmla="*/ 368141 h 571500"/>
                <a:gd name="connsiteX133" fmla="*/ 1102519 w 1847850"/>
                <a:gd name="connsiteY133" fmla="*/ 403384 h 571500"/>
                <a:gd name="connsiteX134" fmla="*/ 1086326 w 1847850"/>
                <a:gd name="connsiteY134" fmla="*/ 400526 h 571500"/>
                <a:gd name="connsiteX135" fmla="*/ 1078706 w 1847850"/>
                <a:gd name="connsiteY135" fmla="*/ 399574 h 571500"/>
                <a:gd name="connsiteX136" fmla="*/ 1078706 w 1847850"/>
                <a:gd name="connsiteY136" fmla="*/ 399574 h 571500"/>
                <a:gd name="connsiteX137" fmla="*/ 1021556 w 1847850"/>
                <a:gd name="connsiteY137" fmla="*/ 423386 h 571500"/>
                <a:gd name="connsiteX138" fmla="*/ 997744 w 1847850"/>
                <a:gd name="connsiteY138" fmla="*/ 429101 h 571500"/>
                <a:gd name="connsiteX139" fmla="*/ 997744 w 1847850"/>
                <a:gd name="connsiteY139" fmla="*/ 367189 h 571500"/>
                <a:gd name="connsiteX140" fmla="*/ 1005364 w 1847850"/>
                <a:gd name="connsiteY140" fmla="*/ 360521 h 571500"/>
                <a:gd name="connsiteX141" fmla="*/ 1013936 w 1847850"/>
                <a:gd name="connsiteY141" fmla="*/ 360521 h 571500"/>
                <a:gd name="connsiteX142" fmla="*/ 1021556 w 1847850"/>
                <a:gd name="connsiteY142" fmla="*/ 367189 h 571500"/>
                <a:gd name="connsiteX143" fmla="*/ 1021556 w 1847850"/>
                <a:gd name="connsiteY143" fmla="*/ 423386 h 571500"/>
                <a:gd name="connsiteX144" fmla="*/ 1021556 w 1847850"/>
                <a:gd name="connsiteY144" fmla="*/ 423386 h 571500"/>
                <a:gd name="connsiteX145" fmla="*/ 997744 w 1847850"/>
                <a:gd name="connsiteY145" fmla="*/ 273844 h 571500"/>
                <a:gd name="connsiteX146" fmla="*/ 1021556 w 1847850"/>
                <a:gd name="connsiteY146" fmla="*/ 273844 h 571500"/>
                <a:gd name="connsiteX147" fmla="*/ 1021556 w 1847850"/>
                <a:gd name="connsiteY147" fmla="*/ 323374 h 571500"/>
                <a:gd name="connsiteX148" fmla="*/ 1013936 w 1847850"/>
                <a:gd name="connsiteY148" fmla="*/ 330041 h 571500"/>
                <a:gd name="connsiteX149" fmla="*/ 1005364 w 1847850"/>
                <a:gd name="connsiteY149" fmla="*/ 330041 h 571500"/>
                <a:gd name="connsiteX150" fmla="*/ 997744 w 1847850"/>
                <a:gd name="connsiteY150" fmla="*/ 323374 h 571500"/>
                <a:gd name="connsiteX151" fmla="*/ 997744 w 1847850"/>
                <a:gd name="connsiteY151" fmla="*/ 273844 h 571500"/>
                <a:gd name="connsiteX152" fmla="*/ 997744 w 1847850"/>
                <a:gd name="connsiteY152" fmla="*/ 273844 h 571500"/>
                <a:gd name="connsiteX153" fmla="*/ 1332071 w 1847850"/>
                <a:gd name="connsiteY153" fmla="*/ 388144 h 571500"/>
                <a:gd name="connsiteX154" fmla="*/ 1242536 w 1847850"/>
                <a:gd name="connsiteY154" fmla="*/ 388144 h 571500"/>
                <a:gd name="connsiteX155" fmla="*/ 1253014 w 1847850"/>
                <a:gd name="connsiteY155" fmla="*/ 320516 h 571500"/>
                <a:gd name="connsiteX156" fmla="*/ 1252061 w 1847850"/>
                <a:gd name="connsiteY156" fmla="*/ 309086 h 571500"/>
                <a:gd name="connsiteX157" fmla="*/ 1260634 w 1847850"/>
                <a:gd name="connsiteY157" fmla="*/ 300514 h 571500"/>
                <a:gd name="connsiteX158" fmla="*/ 1253966 w 1847850"/>
                <a:gd name="connsiteY158" fmla="*/ 288131 h 571500"/>
                <a:gd name="connsiteX159" fmla="*/ 1243489 w 1847850"/>
                <a:gd name="connsiteY159" fmla="*/ 296704 h 571500"/>
                <a:gd name="connsiteX160" fmla="*/ 1244441 w 1847850"/>
                <a:gd name="connsiteY160" fmla="*/ 317659 h 571500"/>
                <a:gd name="connsiteX161" fmla="*/ 1228249 w 1847850"/>
                <a:gd name="connsiteY161" fmla="*/ 374809 h 571500"/>
                <a:gd name="connsiteX162" fmla="*/ 1186339 w 1847850"/>
                <a:gd name="connsiteY162" fmla="*/ 352901 h 571500"/>
                <a:gd name="connsiteX163" fmla="*/ 1182529 w 1847850"/>
                <a:gd name="connsiteY163" fmla="*/ 307181 h 571500"/>
                <a:gd name="connsiteX164" fmla="*/ 1171099 w 1847850"/>
                <a:gd name="connsiteY164" fmla="*/ 296704 h 571500"/>
                <a:gd name="connsiteX165" fmla="*/ 1162526 w 1847850"/>
                <a:gd name="connsiteY165" fmla="*/ 307181 h 571500"/>
                <a:gd name="connsiteX166" fmla="*/ 1171099 w 1847850"/>
                <a:gd name="connsiteY166" fmla="*/ 314801 h 571500"/>
                <a:gd name="connsiteX167" fmla="*/ 1173004 w 1847850"/>
                <a:gd name="connsiteY167" fmla="*/ 322421 h 571500"/>
                <a:gd name="connsiteX168" fmla="*/ 1161574 w 1847850"/>
                <a:gd name="connsiteY168" fmla="*/ 318611 h 571500"/>
                <a:gd name="connsiteX169" fmla="*/ 1161574 w 1847850"/>
                <a:gd name="connsiteY169" fmla="*/ 343376 h 571500"/>
                <a:gd name="connsiteX170" fmla="*/ 1175861 w 1847850"/>
                <a:gd name="connsiteY170" fmla="*/ 350996 h 571500"/>
                <a:gd name="connsiteX171" fmla="*/ 1199674 w 1847850"/>
                <a:gd name="connsiteY171" fmla="*/ 387191 h 571500"/>
                <a:gd name="connsiteX172" fmla="*/ 1161574 w 1847850"/>
                <a:gd name="connsiteY172" fmla="*/ 387191 h 571500"/>
                <a:gd name="connsiteX173" fmla="*/ 1161574 w 1847850"/>
                <a:gd name="connsiteY173" fmla="*/ 272891 h 571500"/>
                <a:gd name="connsiteX174" fmla="*/ 1558766 w 1847850"/>
                <a:gd name="connsiteY174" fmla="*/ 272891 h 571500"/>
                <a:gd name="connsiteX175" fmla="*/ 1568291 w 1847850"/>
                <a:gd name="connsiteY175" fmla="*/ 308134 h 571500"/>
                <a:gd name="connsiteX176" fmla="*/ 1493996 w 1847850"/>
                <a:gd name="connsiteY176" fmla="*/ 412909 h 571500"/>
                <a:gd name="connsiteX177" fmla="*/ 1403509 w 1847850"/>
                <a:gd name="connsiteY177" fmla="*/ 421481 h 571500"/>
                <a:gd name="connsiteX178" fmla="*/ 1332071 w 1847850"/>
                <a:gd name="connsiteY178" fmla="*/ 388144 h 571500"/>
                <a:gd name="connsiteX179" fmla="*/ 1332071 w 1847850"/>
                <a:gd name="connsiteY179" fmla="*/ 388144 h 571500"/>
                <a:gd name="connsiteX180" fmla="*/ 1160621 w 1847850"/>
                <a:gd name="connsiteY180" fmla="*/ 438626 h 571500"/>
                <a:gd name="connsiteX181" fmla="*/ 1160621 w 1847850"/>
                <a:gd name="connsiteY181" fmla="*/ 427196 h 571500"/>
                <a:gd name="connsiteX182" fmla="*/ 1348264 w 1847850"/>
                <a:gd name="connsiteY182" fmla="*/ 427196 h 571500"/>
                <a:gd name="connsiteX183" fmla="*/ 1360646 w 1847850"/>
                <a:gd name="connsiteY183" fmla="*/ 438626 h 571500"/>
                <a:gd name="connsiteX184" fmla="*/ 1160621 w 1847850"/>
                <a:gd name="connsiteY184" fmla="*/ 438626 h 571500"/>
                <a:gd name="connsiteX185" fmla="*/ 1160621 w 1847850"/>
                <a:gd name="connsiteY185" fmla="*/ 438626 h 571500"/>
                <a:gd name="connsiteX186" fmla="*/ 997744 w 1847850"/>
                <a:gd name="connsiteY186" fmla="*/ 471011 h 571500"/>
                <a:gd name="connsiteX187" fmla="*/ 1021556 w 1847850"/>
                <a:gd name="connsiteY187" fmla="*/ 471011 h 571500"/>
                <a:gd name="connsiteX188" fmla="*/ 1021556 w 1847850"/>
                <a:gd name="connsiteY188" fmla="*/ 491014 h 571500"/>
                <a:gd name="connsiteX189" fmla="*/ 1013936 w 1847850"/>
                <a:gd name="connsiteY189" fmla="*/ 497681 h 571500"/>
                <a:gd name="connsiteX190" fmla="*/ 1005364 w 1847850"/>
                <a:gd name="connsiteY190" fmla="*/ 497681 h 571500"/>
                <a:gd name="connsiteX191" fmla="*/ 997744 w 1847850"/>
                <a:gd name="connsiteY191" fmla="*/ 491014 h 571500"/>
                <a:gd name="connsiteX192" fmla="*/ 997744 w 1847850"/>
                <a:gd name="connsiteY192" fmla="*/ 471011 h 571500"/>
                <a:gd name="connsiteX193" fmla="*/ 997744 w 1847850"/>
                <a:gd name="connsiteY193" fmla="*/ 471011 h 571500"/>
                <a:gd name="connsiteX194" fmla="*/ 540544 w 1847850"/>
                <a:gd name="connsiteY194" fmla="*/ 429101 h 571500"/>
                <a:gd name="connsiteX195" fmla="*/ 564356 w 1847850"/>
                <a:gd name="connsiteY195" fmla="*/ 410051 h 571500"/>
                <a:gd name="connsiteX196" fmla="*/ 644366 w 1847850"/>
                <a:gd name="connsiteY196" fmla="*/ 410051 h 571500"/>
                <a:gd name="connsiteX197" fmla="*/ 651034 w 1847850"/>
                <a:gd name="connsiteY197" fmla="*/ 417671 h 571500"/>
                <a:gd name="connsiteX198" fmla="*/ 651034 w 1847850"/>
                <a:gd name="connsiteY198" fmla="*/ 420529 h 571500"/>
                <a:gd name="connsiteX199" fmla="*/ 644366 w 1847850"/>
                <a:gd name="connsiteY199" fmla="*/ 429101 h 571500"/>
                <a:gd name="connsiteX200" fmla="*/ 540544 w 1847850"/>
                <a:gd name="connsiteY200" fmla="*/ 429101 h 571500"/>
                <a:gd name="connsiteX201" fmla="*/ 540544 w 1847850"/>
                <a:gd name="connsiteY201" fmla="*/ 429101 h 571500"/>
                <a:gd name="connsiteX202" fmla="*/ 491966 w 1847850"/>
                <a:gd name="connsiteY202" fmla="*/ 273844 h 571500"/>
                <a:gd name="connsiteX203" fmla="*/ 939641 w 1847850"/>
                <a:gd name="connsiteY203" fmla="*/ 273844 h 571500"/>
                <a:gd name="connsiteX204" fmla="*/ 939641 w 1847850"/>
                <a:gd name="connsiteY204" fmla="*/ 428149 h 571500"/>
                <a:gd name="connsiteX205" fmla="*/ 681514 w 1847850"/>
                <a:gd name="connsiteY205" fmla="*/ 428149 h 571500"/>
                <a:gd name="connsiteX206" fmla="*/ 674846 w 1847850"/>
                <a:gd name="connsiteY206" fmla="*/ 419576 h 571500"/>
                <a:gd name="connsiteX207" fmla="*/ 674846 w 1847850"/>
                <a:gd name="connsiteY207" fmla="*/ 416719 h 571500"/>
                <a:gd name="connsiteX208" fmla="*/ 681514 w 1847850"/>
                <a:gd name="connsiteY208" fmla="*/ 409099 h 571500"/>
                <a:gd name="connsiteX209" fmla="*/ 939641 w 1847850"/>
                <a:gd name="connsiteY209" fmla="*/ 409099 h 571500"/>
                <a:gd name="connsiteX210" fmla="*/ 939641 w 1847850"/>
                <a:gd name="connsiteY210" fmla="*/ 368141 h 571500"/>
                <a:gd name="connsiteX211" fmla="*/ 846296 w 1847850"/>
                <a:gd name="connsiteY211" fmla="*/ 368141 h 571500"/>
                <a:gd name="connsiteX212" fmla="*/ 862489 w 1847850"/>
                <a:gd name="connsiteY212" fmla="*/ 334804 h 571500"/>
                <a:gd name="connsiteX213" fmla="*/ 819626 w 1847850"/>
                <a:gd name="connsiteY213" fmla="*/ 291941 h 571500"/>
                <a:gd name="connsiteX214" fmla="*/ 776764 w 1847850"/>
                <a:gd name="connsiteY214" fmla="*/ 334804 h 571500"/>
                <a:gd name="connsiteX215" fmla="*/ 792956 w 1847850"/>
                <a:gd name="connsiteY215" fmla="*/ 368141 h 571500"/>
                <a:gd name="connsiteX216" fmla="*/ 554831 w 1847850"/>
                <a:gd name="connsiteY216" fmla="*/ 368141 h 571500"/>
                <a:gd name="connsiteX217" fmla="*/ 499586 w 1847850"/>
                <a:gd name="connsiteY217" fmla="*/ 427196 h 571500"/>
                <a:gd name="connsiteX218" fmla="*/ 495776 w 1847850"/>
                <a:gd name="connsiteY218" fmla="*/ 427196 h 571500"/>
                <a:gd name="connsiteX219" fmla="*/ 492919 w 1847850"/>
                <a:gd name="connsiteY219" fmla="*/ 411004 h 571500"/>
                <a:gd name="connsiteX220" fmla="*/ 476726 w 1847850"/>
                <a:gd name="connsiteY220" fmla="*/ 425291 h 571500"/>
                <a:gd name="connsiteX221" fmla="*/ 473869 w 1847850"/>
                <a:gd name="connsiteY221" fmla="*/ 424339 h 571500"/>
                <a:gd name="connsiteX222" fmla="*/ 484346 w 1847850"/>
                <a:gd name="connsiteY222" fmla="*/ 382429 h 571500"/>
                <a:gd name="connsiteX223" fmla="*/ 472916 w 1847850"/>
                <a:gd name="connsiteY223" fmla="*/ 380524 h 571500"/>
                <a:gd name="connsiteX224" fmla="*/ 460534 w 1847850"/>
                <a:gd name="connsiteY224" fmla="*/ 417671 h 571500"/>
                <a:gd name="connsiteX225" fmla="*/ 434816 w 1847850"/>
                <a:gd name="connsiteY225" fmla="*/ 342424 h 571500"/>
                <a:gd name="connsiteX226" fmla="*/ 491966 w 1847850"/>
                <a:gd name="connsiteY226" fmla="*/ 273844 h 571500"/>
                <a:gd name="connsiteX227" fmla="*/ 491966 w 1847850"/>
                <a:gd name="connsiteY227" fmla="*/ 273844 h 571500"/>
                <a:gd name="connsiteX228" fmla="*/ 819626 w 1847850"/>
                <a:gd name="connsiteY228" fmla="*/ 369094 h 571500"/>
                <a:gd name="connsiteX229" fmla="*/ 787241 w 1847850"/>
                <a:gd name="connsiteY229" fmla="*/ 336709 h 571500"/>
                <a:gd name="connsiteX230" fmla="*/ 819626 w 1847850"/>
                <a:gd name="connsiteY230" fmla="*/ 304324 h 571500"/>
                <a:gd name="connsiteX231" fmla="*/ 852011 w 1847850"/>
                <a:gd name="connsiteY231" fmla="*/ 336709 h 571500"/>
                <a:gd name="connsiteX232" fmla="*/ 819626 w 1847850"/>
                <a:gd name="connsiteY232" fmla="*/ 369094 h 571500"/>
                <a:gd name="connsiteX233" fmla="*/ 819626 w 1847850"/>
                <a:gd name="connsiteY233" fmla="*/ 369094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</a:cxnLst>
              <a:rect l="l" t="t" r="r" b="b"/>
              <a:pathLst>
                <a:path w="1847850" h="571500">
                  <a:moveTo>
                    <a:pt x="7144" y="209074"/>
                  </a:moveTo>
                  <a:cubicBezTo>
                    <a:pt x="7144" y="321469"/>
                    <a:pt x="23336" y="411004"/>
                    <a:pt x="44291" y="411004"/>
                  </a:cubicBezTo>
                  <a:cubicBezTo>
                    <a:pt x="51911" y="411004"/>
                    <a:pt x="61436" y="404336"/>
                    <a:pt x="65246" y="387191"/>
                  </a:cubicBezTo>
                  <a:cubicBezTo>
                    <a:pt x="70009" y="364331"/>
                    <a:pt x="119539" y="284321"/>
                    <a:pt x="232886" y="264319"/>
                  </a:cubicBezTo>
                  <a:cubicBezTo>
                    <a:pt x="272891" y="256699"/>
                    <a:pt x="359569" y="247174"/>
                    <a:pt x="476726" y="240506"/>
                  </a:cubicBezTo>
                  <a:cubicBezTo>
                    <a:pt x="432911" y="243364"/>
                    <a:pt x="397669" y="283369"/>
                    <a:pt x="397669" y="347186"/>
                  </a:cubicBezTo>
                  <a:cubicBezTo>
                    <a:pt x="397669" y="379571"/>
                    <a:pt x="404336" y="405289"/>
                    <a:pt x="415766" y="425291"/>
                  </a:cubicBezTo>
                  <a:cubicBezTo>
                    <a:pt x="405289" y="424339"/>
                    <a:pt x="389096" y="422434"/>
                    <a:pt x="386239" y="421481"/>
                  </a:cubicBezTo>
                  <a:cubicBezTo>
                    <a:pt x="383381" y="420529"/>
                    <a:pt x="372904" y="404336"/>
                    <a:pt x="370999" y="383381"/>
                  </a:cubicBezTo>
                  <a:cubicBezTo>
                    <a:pt x="370046" y="376714"/>
                    <a:pt x="361474" y="368141"/>
                    <a:pt x="357664" y="366236"/>
                  </a:cubicBezTo>
                  <a:cubicBezTo>
                    <a:pt x="353854" y="364331"/>
                    <a:pt x="351949" y="371951"/>
                    <a:pt x="350996" y="374809"/>
                  </a:cubicBezTo>
                  <a:cubicBezTo>
                    <a:pt x="350044" y="377666"/>
                    <a:pt x="348139" y="422434"/>
                    <a:pt x="381476" y="455771"/>
                  </a:cubicBezTo>
                  <a:cubicBezTo>
                    <a:pt x="406241" y="479584"/>
                    <a:pt x="432911" y="489109"/>
                    <a:pt x="467201" y="487204"/>
                  </a:cubicBezTo>
                  <a:cubicBezTo>
                    <a:pt x="469106" y="486251"/>
                    <a:pt x="470059" y="480536"/>
                    <a:pt x="471011" y="477679"/>
                  </a:cubicBezTo>
                  <a:cubicBezTo>
                    <a:pt x="465296" y="476726"/>
                    <a:pt x="457676" y="473869"/>
                    <a:pt x="453866" y="469106"/>
                  </a:cubicBezTo>
                  <a:cubicBezTo>
                    <a:pt x="453866" y="467201"/>
                    <a:pt x="453866" y="464344"/>
                    <a:pt x="452914" y="461486"/>
                  </a:cubicBezTo>
                  <a:cubicBezTo>
                    <a:pt x="463391" y="467201"/>
                    <a:pt x="475774" y="470059"/>
                    <a:pt x="487204" y="470059"/>
                  </a:cubicBezTo>
                  <a:cubicBezTo>
                    <a:pt x="488156" y="470059"/>
                    <a:pt x="491966" y="470059"/>
                    <a:pt x="497681" y="470059"/>
                  </a:cubicBezTo>
                  <a:cubicBezTo>
                    <a:pt x="511016" y="484346"/>
                    <a:pt x="542449" y="481489"/>
                    <a:pt x="547211" y="481489"/>
                  </a:cubicBezTo>
                  <a:cubicBezTo>
                    <a:pt x="546259" y="479584"/>
                    <a:pt x="543401" y="477679"/>
                    <a:pt x="541496" y="476726"/>
                  </a:cubicBezTo>
                  <a:cubicBezTo>
                    <a:pt x="539591" y="475774"/>
                    <a:pt x="531971" y="475774"/>
                    <a:pt x="528161" y="474821"/>
                  </a:cubicBezTo>
                  <a:cubicBezTo>
                    <a:pt x="526256" y="473869"/>
                    <a:pt x="524351" y="471964"/>
                    <a:pt x="522446" y="470059"/>
                  </a:cubicBezTo>
                  <a:cubicBezTo>
                    <a:pt x="606266" y="470059"/>
                    <a:pt x="812006" y="470059"/>
                    <a:pt x="938689" y="470059"/>
                  </a:cubicBezTo>
                  <a:lnTo>
                    <a:pt x="938689" y="561499"/>
                  </a:lnTo>
                  <a:cubicBezTo>
                    <a:pt x="938689" y="566261"/>
                    <a:pt x="952024" y="571976"/>
                    <a:pt x="967264" y="571976"/>
                  </a:cubicBezTo>
                  <a:cubicBezTo>
                    <a:pt x="982504" y="571976"/>
                    <a:pt x="995839" y="566261"/>
                    <a:pt x="995839" y="561499"/>
                  </a:cubicBezTo>
                  <a:lnTo>
                    <a:pt x="995839" y="525304"/>
                  </a:lnTo>
                  <a:cubicBezTo>
                    <a:pt x="996791" y="521494"/>
                    <a:pt x="999649" y="518636"/>
                    <a:pt x="1003459" y="518636"/>
                  </a:cubicBezTo>
                  <a:lnTo>
                    <a:pt x="1012031" y="518636"/>
                  </a:lnTo>
                  <a:cubicBezTo>
                    <a:pt x="1015841" y="518636"/>
                    <a:pt x="1018699" y="521494"/>
                    <a:pt x="1019651" y="525304"/>
                  </a:cubicBezTo>
                  <a:lnTo>
                    <a:pt x="1019651" y="562451"/>
                  </a:lnTo>
                  <a:cubicBezTo>
                    <a:pt x="1019651" y="567214"/>
                    <a:pt x="1032986" y="572929"/>
                    <a:pt x="1048226" y="572929"/>
                  </a:cubicBezTo>
                  <a:cubicBezTo>
                    <a:pt x="1064419" y="572929"/>
                    <a:pt x="1076801" y="567214"/>
                    <a:pt x="1076801" y="562451"/>
                  </a:cubicBezTo>
                  <a:lnTo>
                    <a:pt x="1076801" y="525304"/>
                  </a:lnTo>
                  <a:cubicBezTo>
                    <a:pt x="1077754" y="521494"/>
                    <a:pt x="1080611" y="518636"/>
                    <a:pt x="1084421" y="518636"/>
                  </a:cubicBezTo>
                  <a:lnTo>
                    <a:pt x="1092994" y="518636"/>
                  </a:lnTo>
                  <a:cubicBezTo>
                    <a:pt x="1096804" y="518636"/>
                    <a:pt x="1099661" y="521494"/>
                    <a:pt x="1100614" y="524351"/>
                  </a:cubicBezTo>
                  <a:lnTo>
                    <a:pt x="1100614" y="561499"/>
                  </a:lnTo>
                  <a:cubicBezTo>
                    <a:pt x="1100614" y="566261"/>
                    <a:pt x="1113949" y="571976"/>
                    <a:pt x="1129189" y="571976"/>
                  </a:cubicBezTo>
                  <a:cubicBezTo>
                    <a:pt x="1145381" y="571976"/>
                    <a:pt x="1157764" y="566261"/>
                    <a:pt x="1157764" y="561499"/>
                  </a:cubicBezTo>
                  <a:lnTo>
                    <a:pt x="1157764" y="491014"/>
                  </a:lnTo>
                  <a:lnTo>
                    <a:pt x="1157764" y="491014"/>
                  </a:lnTo>
                  <a:lnTo>
                    <a:pt x="1351121" y="491014"/>
                  </a:lnTo>
                  <a:cubicBezTo>
                    <a:pt x="1377791" y="491014"/>
                    <a:pt x="1397794" y="475774"/>
                    <a:pt x="1402556" y="453866"/>
                  </a:cubicBezTo>
                  <a:cubicBezTo>
                    <a:pt x="1425416" y="452914"/>
                    <a:pt x="1471136" y="451009"/>
                    <a:pt x="1489234" y="449104"/>
                  </a:cubicBezTo>
                  <a:cubicBezTo>
                    <a:pt x="1556861" y="440531"/>
                    <a:pt x="1602581" y="381476"/>
                    <a:pt x="1595914" y="305276"/>
                  </a:cubicBezTo>
                  <a:cubicBezTo>
                    <a:pt x="1594961" y="293846"/>
                    <a:pt x="1593056" y="283369"/>
                    <a:pt x="1590199" y="273844"/>
                  </a:cubicBezTo>
                  <a:cubicBezTo>
                    <a:pt x="1684496" y="273844"/>
                    <a:pt x="1744504" y="273844"/>
                    <a:pt x="1744504" y="273844"/>
                  </a:cubicBezTo>
                  <a:cubicBezTo>
                    <a:pt x="1751171" y="288131"/>
                    <a:pt x="1780699" y="286226"/>
                    <a:pt x="1783556" y="287179"/>
                  </a:cubicBezTo>
                  <a:cubicBezTo>
                    <a:pt x="1784509" y="292894"/>
                    <a:pt x="1795939" y="292894"/>
                    <a:pt x="1801654" y="293846"/>
                  </a:cubicBezTo>
                  <a:cubicBezTo>
                    <a:pt x="1804511" y="295751"/>
                    <a:pt x="1810226" y="302419"/>
                    <a:pt x="1813084" y="303371"/>
                  </a:cubicBezTo>
                  <a:cubicBezTo>
                    <a:pt x="1815941" y="304324"/>
                    <a:pt x="1824514" y="306229"/>
                    <a:pt x="1832134" y="307181"/>
                  </a:cubicBezTo>
                  <a:cubicBezTo>
                    <a:pt x="1835944" y="303371"/>
                    <a:pt x="1840706" y="283369"/>
                    <a:pt x="1840706" y="259556"/>
                  </a:cubicBezTo>
                  <a:cubicBezTo>
                    <a:pt x="1840706" y="235744"/>
                    <a:pt x="1835944" y="215741"/>
                    <a:pt x="1832134" y="211931"/>
                  </a:cubicBezTo>
                  <a:cubicBezTo>
                    <a:pt x="1824514" y="212884"/>
                    <a:pt x="1815941" y="214789"/>
                    <a:pt x="1813084" y="215741"/>
                  </a:cubicBezTo>
                  <a:cubicBezTo>
                    <a:pt x="1810226" y="216694"/>
                    <a:pt x="1804511" y="222409"/>
                    <a:pt x="1801654" y="225266"/>
                  </a:cubicBezTo>
                  <a:cubicBezTo>
                    <a:pt x="1794986" y="226219"/>
                    <a:pt x="1784509" y="226219"/>
                    <a:pt x="1783556" y="231934"/>
                  </a:cubicBezTo>
                  <a:cubicBezTo>
                    <a:pt x="1780699" y="232886"/>
                    <a:pt x="1750219" y="230981"/>
                    <a:pt x="1744504" y="245269"/>
                  </a:cubicBezTo>
                  <a:lnTo>
                    <a:pt x="1578769" y="245269"/>
                  </a:lnTo>
                  <a:cubicBezTo>
                    <a:pt x="1556861" y="205264"/>
                    <a:pt x="1520666" y="189071"/>
                    <a:pt x="1490186" y="186214"/>
                  </a:cubicBezTo>
                  <a:cubicBezTo>
                    <a:pt x="1437799" y="180499"/>
                    <a:pt x="1278731" y="176689"/>
                    <a:pt x="1139666" y="173831"/>
                  </a:cubicBezTo>
                  <a:lnTo>
                    <a:pt x="1139666" y="152876"/>
                  </a:lnTo>
                  <a:cubicBezTo>
                    <a:pt x="1144429" y="151924"/>
                    <a:pt x="1149191" y="150971"/>
                    <a:pt x="1152049" y="150019"/>
                  </a:cubicBezTo>
                  <a:cubicBezTo>
                    <a:pt x="1153954" y="149066"/>
                    <a:pt x="1154906" y="147161"/>
                    <a:pt x="1155859" y="146209"/>
                  </a:cubicBezTo>
                  <a:cubicBezTo>
                    <a:pt x="1156811" y="146209"/>
                    <a:pt x="1156811" y="145256"/>
                    <a:pt x="1157764" y="145256"/>
                  </a:cubicBezTo>
                  <a:cubicBezTo>
                    <a:pt x="1160621" y="144304"/>
                    <a:pt x="1160621" y="141446"/>
                    <a:pt x="1162526" y="139541"/>
                  </a:cubicBezTo>
                  <a:lnTo>
                    <a:pt x="1162526" y="131921"/>
                  </a:lnTo>
                  <a:cubicBezTo>
                    <a:pt x="1160621" y="130016"/>
                    <a:pt x="1160621" y="128111"/>
                    <a:pt x="1157764" y="126206"/>
                  </a:cubicBezTo>
                  <a:cubicBezTo>
                    <a:pt x="1151096" y="123349"/>
                    <a:pt x="1139666" y="121444"/>
                    <a:pt x="1129189" y="121444"/>
                  </a:cubicBezTo>
                  <a:cubicBezTo>
                    <a:pt x="1118711" y="121444"/>
                    <a:pt x="1107281" y="122396"/>
                    <a:pt x="1100614" y="126206"/>
                  </a:cubicBezTo>
                  <a:cubicBezTo>
                    <a:pt x="1097756" y="127159"/>
                    <a:pt x="1097756" y="130016"/>
                    <a:pt x="1095851" y="131921"/>
                  </a:cubicBezTo>
                  <a:lnTo>
                    <a:pt x="1095851" y="139541"/>
                  </a:lnTo>
                  <a:cubicBezTo>
                    <a:pt x="1097756" y="141446"/>
                    <a:pt x="1097756" y="143351"/>
                    <a:pt x="1100614" y="145256"/>
                  </a:cubicBezTo>
                  <a:cubicBezTo>
                    <a:pt x="1101566" y="145256"/>
                    <a:pt x="1101566" y="146209"/>
                    <a:pt x="1102519" y="146209"/>
                  </a:cubicBezTo>
                  <a:cubicBezTo>
                    <a:pt x="1103471" y="147161"/>
                    <a:pt x="1104424" y="149066"/>
                    <a:pt x="1106329" y="150019"/>
                  </a:cubicBezTo>
                  <a:cubicBezTo>
                    <a:pt x="1109186" y="151924"/>
                    <a:pt x="1113949" y="152876"/>
                    <a:pt x="1118711" y="152876"/>
                  </a:cubicBezTo>
                  <a:lnTo>
                    <a:pt x="1118711" y="173831"/>
                  </a:lnTo>
                  <a:cubicBezTo>
                    <a:pt x="1097756" y="173831"/>
                    <a:pt x="1077754" y="172879"/>
                    <a:pt x="1058704" y="172879"/>
                  </a:cubicBezTo>
                  <a:lnTo>
                    <a:pt x="1058704" y="152876"/>
                  </a:lnTo>
                  <a:cubicBezTo>
                    <a:pt x="1063466" y="151924"/>
                    <a:pt x="1068229" y="150971"/>
                    <a:pt x="1071086" y="150019"/>
                  </a:cubicBezTo>
                  <a:cubicBezTo>
                    <a:pt x="1072991" y="149066"/>
                    <a:pt x="1073944" y="147161"/>
                    <a:pt x="1074896" y="146209"/>
                  </a:cubicBezTo>
                  <a:cubicBezTo>
                    <a:pt x="1075849" y="146209"/>
                    <a:pt x="1075849" y="145256"/>
                    <a:pt x="1076801" y="145256"/>
                  </a:cubicBezTo>
                  <a:cubicBezTo>
                    <a:pt x="1079659" y="144304"/>
                    <a:pt x="1079659" y="141446"/>
                    <a:pt x="1081564" y="139541"/>
                  </a:cubicBezTo>
                  <a:lnTo>
                    <a:pt x="1081564" y="131921"/>
                  </a:lnTo>
                  <a:cubicBezTo>
                    <a:pt x="1079659" y="130016"/>
                    <a:pt x="1079659" y="128111"/>
                    <a:pt x="1076801" y="126206"/>
                  </a:cubicBezTo>
                  <a:cubicBezTo>
                    <a:pt x="1070134" y="123349"/>
                    <a:pt x="1058704" y="121444"/>
                    <a:pt x="1048226" y="121444"/>
                  </a:cubicBezTo>
                  <a:cubicBezTo>
                    <a:pt x="1037749" y="121444"/>
                    <a:pt x="1026319" y="122396"/>
                    <a:pt x="1019651" y="126206"/>
                  </a:cubicBezTo>
                  <a:cubicBezTo>
                    <a:pt x="1016794" y="127159"/>
                    <a:pt x="1016794" y="130016"/>
                    <a:pt x="1014889" y="131921"/>
                  </a:cubicBezTo>
                  <a:lnTo>
                    <a:pt x="1014889" y="139541"/>
                  </a:lnTo>
                  <a:cubicBezTo>
                    <a:pt x="1016794" y="141446"/>
                    <a:pt x="1016794" y="143351"/>
                    <a:pt x="1019651" y="145256"/>
                  </a:cubicBezTo>
                  <a:cubicBezTo>
                    <a:pt x="1020604" y="145256"/>
                    <a:pt x="1020604" y="146209"/>
                    <a:pt x="1021556" y="146209"/>
                  </a:cubicBezTo>
                  <a:cubicBezTo>
                    <a:pt x="1022509" y="147161"/>
                    <a:pt x="1023461" y="149066"/>
                    <a:pt x="1025366" y="150019"/>
                  </a:cubicBezTo>
                  <a:cubicBezTo>
                    <a:pt x="1028224" y="151924"/>
                    <a:pt x="1032986" y="152876"/>
                    <a:pt x="1037749" y="152876"/>
                  </a:cubicBezTo>
                  <a:lnTo>
                    <a:pt x="1037749" y="171926"/>
                  </a:lnTo>
                  <a:cubicBezTo>
                    <a:pt x="1015841" y="171926"/>
                    <a:pt x="994886" y="170974"/>
                    <a:pt x="977741" y="170974"/>
                  </a:cubicBezTo>
                  <a:lnTo>
                    <a:pt x="977741" y="152876"/>
                  </a:lnTo>
                  <a:cubicBezTo>
                    <a:pt x="982504" y="151924"/>
                    <a:pt x="987266" y="150971"/>
                    <a:pt x="990124" y="150019"/>
                  </a:cubicBezTo>
                  <a:cubicBezTo>
                    <a:pt x="992029" y="149066"/>
                    <a:pt x="992981" y="147161"/>
                    <a:pt x="993934" y="146209"/>
                  </a:cubicBezTo>
                  <a:cubicBezTo>
                    <a:pt x="994886" y="146209"/>
                    <a:pt x="994886" y="145256"/>
                    <a:pt x="995839" y="145256"/>
                  </a:cubicBezTo>
                  <a:cubicBezTo>
                    <a:pt x="998696" y="144304"/>
                    <a:pt x="998696" y="141446"/>
                    <a:pt x="1000601" y="139541"/>
                  </a:cubicBezTo>
                  <a:lnTo>
                    <a:pt x="1000601" y="131921"/>
                  </a:lnTo>
                  <a:cubicBezTo>
                    <a:pt x="998696" y="130016"/>
                    <a:pt x="998696" y="128111"/>
                    <a:pt x="995839" y="126206"/>
                  </a:cubicBezTo>
                  <a:cubicBezTo>
                    <a:pt x="989171" y="123349"/>
                    <a:pt x="977741" y="121444"/>
                    <a:pt x="967264" y="121444"/>
                  </a:cubicBezTo>
                  <a:cubicBezTo>
                    <a:pt x="956786" y="121444"/>
                    <a:pt x="945356" y="122396"/>
                    <a:pt x="938689" y="126206"/>
                  </a:cubicBezTo>
                  <a:cubicBezTo>
                    <a:pt x="935831" y="127159"/>
                    <a:pt x="935831" y="130016"/>
                    <a:pt x="933926" y="131921"/>
                  </a:cubicBezTo>
                  <a:lnTo>
                    <a:pt x="933926" y="139541"/>
                  </a:lnTo>
                  <a:cubicBezTo>
                    <a:pt x="935831" y="141446"/>
                    <a:pt x="935831" y="143351"/>
                    <a:pt x="938689" y="145256"/>
                  </a:cubicBezTo>
                  <a:cubicBezTo>
                    <a:pt x="939641" y="145256"/>
                    <a:pt x="939641" y="146209"/>
                    <a:pt x="940594" y="146209"/>
                  </a:cubicBezTo>
                  <a:cubicBezTo>
                    <a:pt x="941546" y="147161"/>
                    <a:pt x="942499" y="149066"/>
                    <a:pt x="944404" y="150019"/>
                  </a:cubicBezTo>
                  <a:cubicBezTo>
                    <a:pt x="947261" y="151924"/>
                    <a:pt x="952024" y="152876"/>
                    <a:pt x="956786" y="152876"/>
                  </a:cubicBezTo>
                  <a:lnTo>
                    <a:pt x="956786" y="170974"/>
                  </a:lnTo>
                  <a:cubicBezTo>
                    <a:pt x="921544" y="170021"/>
                    <a:pt x="899636" y="170021"/>
                    <a:pt x="898684" y="170021"/>
                  </a:cubicBezTo>
                  <a:cubicBezTo>
                    <a:pt x="886301" y="165259"/>
                    <a:pt x="861536" y="155734"/>
                    <a:pt x="859631" y="155734"/>
                  </a:cubicBezTo>
                  <a:cubicBezTo>
                    <a:pt x="857726" y="154781"/>
                    <a:pt x="846296" y="155734"/>
                    <a:pt x="841534" y="156686"/>
                  </a:cubicBezTo>
                  <a:cubicBezTo>
                    <a:pt x="839629" y="157639"/>
                    <a:pt x="838676" y="165259"/>
                    <a:pt x="838676" y="170974"/>
                  </a:cubicBezTo>
                  <a:cubicBezTo>
                    <a:pt x="554831" y="172879"/>
                    <a:pt x="251936" y="147161"/>
                    <a:pt x="220504" y="144304"/>
                  </a:cubicBezTo>
                  <a:cubicBezTo>
                    <a:pt x="102394" y="132874"/>
                    <a:pt x="68104" y="49054"/>
                    <a:pt x="65246" y="30956"/>
                  </a:cubicBezTo>
                  <a:cubicBezTo>
                    <a:pt x="61436" y="13811"/>
                    <a:pt x="51911" y="7144"/>
                    <a:pt x="44291" y="7144"/>
                  </a:cubicBezTo>
                  <a:cubicBezTo>
                    <a:pt x="24289" y="7144"/>
                    <a:pt x="7144" y="96679"/>
                    <a:pt x="7144" y="209074"/>
                  </a:cubicBezTo>
                  <a:lnTo>
                    <a:pt x="7144" y="209074"/>
                  </a:lnTo>
                  <a:close/>
                  <a:moveTo>
                    <a:pt x="1078706" y="273844"/>
                  </a:moveTo>
                  <a:lnTo>
                    <a:pt x="1102519" y="273844"/>
                  </a:lnTo>
                  <a:lnTo>
                    <a:pt x="1102519" y="324326"/>
                  </a:lnTo>
                  <a:cubicBezTo>
                    <a:pt x="1101566" y="328136"/>
                    <a:pt x="1098709" y="330994"/>
                    <a:pt x="1094899" y="330994"/>
                  </a:cubicBezTo>
                  <a:lnTo>
                    <a:pt x="1086326" y="330994"/>
                  </a:lnTo>
                  <a:cubicBezTo>
                    <a:pt x="1082516" y="330994"/>
                    <a:pt x="1079659" y="328136"/>
                    <a:pt x="1078706" y="325279"/>
                  </a:cubicBezTo>
                  <a:lnTo>
                    <a:pt x="1078706" y="273844"/>
                  </a:lnTo>
                  <a:lnTo>
                    <a:pt x="1078706" y="273844"/>
                  </a:lnTo>
                  <a:close/>
                  <a:moveTo>
                    <a:pt x="1078706" y="399574"/>
                  </a:moveTo>
                  <a:lnTo>
                    <a:pt x="1078706" y="367189"/>
                  </a:lnTo>
                  <a:cubicBezTo>
                    <a:pt x="1079659" y="363379"/>
                    <a:pt x="1082516" y="361474"/>
                    <a:pt x="1086326" y="361474"/>
                  </a:cubicBezTo>
                  <a:lnTo>
                    <a:pt x="1094899" y="361474"/>
                  </a:lnTo>
                  <a:cubicBezTo>
                    <a:pt x="1098709" y="361474"/>
                    <a:pt x="1101566" y="364331"/>
                    <a:pt x="1102519" y="368141"/>
                  </a:cubicBezTo>
                  <a:lnTo>
                    <a:pt x="1102519" y="403384"/>
                  </a:lnTo>
                  <a:cubicBezTo>
                    <a:pt x="1096804" y="402431"/>
                    <a:pt x="1090136" y="400526"/>
                    <a:pt x="1086326" y="400526"/>
                  </a:cubicBezTo>
                  <a:cubicBezTo>
                    <a:pt x="1086326" y="398621"/>
                    <a:pt x="1082516" y="398621"/>
                    <a:pt x="1078706" y="399574"/>
                  </a:cubicBezTo>
                  <a:lnTo>
                    <a:pt x="1078706" y="399574"/>
                  </a:lnTo>
                  <a:close/>
                  <a:moveTo>
                    <a:pt x="1021556" y="423386"/>
                  </a:moveTo>
                  <a:cubicBezTo>
                    <a:pt x="1014889" y="426244"/>
                    <a:pt x="1007269" y="428149"/>
                    <a:pt x="997744" y="429101"/>
                  </a:cubicBezTo>
                  <a:lnTo>
                    <a:pt x="997744" y="367189"/>
                  </a:lnTo>
                  <a:cubicBezTo>
                    <a:pt x="998696" y="363379"/>
                    <a:pt x="1001554" y="360521"/>
                    <a:pt x="1005364" y="360521"/>
                  </a:cubicBezTo>
                  <a:lnTo>
                    <a:pt x="1013936" y="360521"/>
                  </a:lnTo>
                  <a:cubicBezTo>
                    <a:pt x="1017746" y="360521"/>
                    <a:pt x="1020604" y="363379"/>
                    <a:pt x="1021556" y="367189"/>
                  </a:cubicBezTo>
                  <a:lnTo>
                    <a:pt x="1021556" y="423386"/>
                  </a:lnTo>
                  <a:lnTo>
                    <a:pt x="1021556" y="423386"/>
                  </a:lnTo>
                  <a:close/>
                  <a:moveTo>
                    <a:pt x="997744" y="273844"/>
                  </a:moveTo>
                  <a:lnTo>
                    <a:pt x="1021556" y="273844"/>
                  </a:lnTo>
                  <a:lnTo>
                    <a:pt x="1021556" y="323374"/>
                  </a:lnTo>
                  <a:cubicBezTo>
                    <a:pt x="1020604" y="327184"/>
                    <a:pt x="1017746" y="330041"/>
                    <a:pt x="1013936" y="330041"/>
                  </a:cubicBezTo>
                  <a:lnTo>
                    <a:pt x="1005364" y="330041"/>
                  </a:lnTo>
                  <a:cubicBezTo>
                    <a:pt x="1001554" y="330041"/>
                    <a:pt x="998696" y="327184"/>
                    <a:pt x="997744" y="323374"/>
                  </a:cubicBezTo>
                  <a:lnTo>
                    <a:pt x="997744" y="273844"/>
                  </a:lnTo>
                  <a:lnTo>
                    <a:pt x="997744" y="273844"/>
                  </a:lnTo>
                  <a:close/>
                  <a:moveTo>
                    <a:pt x="1332071" y="388144"/>
                  </a:moveTo>
                  <a:lnTo>
                    <a:pt x="1242536" y="388144"/>
                  </a:lnTo>
                  <a:cubicBezTo>
                    <a:pt x="1277779" y="362426"/>
                    <a:pt x="1255871" y="326231"/>
                    <a:pt x="1253014" y="320516"/>
                  </a:cubicBezTo>
                  <a:cubicBezTo>
                    <a:pt x="1250156" y="314801"/>
                    <a:pt x="1251109" y="312896"/>
                    <a:pt x="1252061" y="309086"/>
                  </a:cubicBezTo>
                  <a:cubicBezTo>
                    <a:pt x="1252061" y="306229"/>
                    <a:pt x="1260634" y="300514"/>
                    <a:pt x="1260634" y="300514"/>
                  </a:cubicBezTo>
                  <a:lnTo>
                    <a:pt x="1253966" y="288131"/>
                  </a:lnTo>
                  <a:cubicBezTo>
                    <a:pt x="1252061" y="290036"/>
                    <a:pt x="1244441" y="294799"/>
                    <a:pt x="1243489" y="296704"/>
                  </a:cubicBezTo>
                  <a:cubicBezTo>
                    <a:pt x="1238726" y="304324"/>
                    <a:pt x="1240631" y="311944"/>
                    <a:pt x="1244441" y="317659"/>
                  </a:cubicBezTo>
                  <a:cubicBezTo>
                    <a:pt x="1248251" y="322421"/>
                    <a:pt x="1269206" y="366236"/>
                    <a:pt x="1228249" y="374809"/>
                  </a:cubicBezTo>
                  <a:cubicBezTo>
                    <a:pt x="1213961" y="377666"/>
                    <a:pt x="1193006" y="373856"/>
                    <a:pt x="1186339" y="352901"/>
                  </a:cubicBezTo>
                  <a:cubicBezTo>
                    <a:pt x="1179671" y="333851"/>
                    <a:pt x="1184434" y="311944"/>
                    <a:pt x="1182529" y="307181"/>
                  </a:cubicBezTo>
                  <a:cubicBezTo>
                    <a:pt x="1180624" y="302419"/>
                    <a:pt x="1175861" y="299561"/>
                    <a:pt x="1171099" y="296704"/>
                  </a:cubicBezTo>
                  <a:lnTo>
                    <a:pt x="1162526" y="307181"/>
                  </a:lnTo>
                  <a:cubicBezTo>
                    <a:pt x="1162526" y="307181"/>
                    <a:pt x="1168241" y="310039"/>
                    <a:pt x="1171099" y="314801"/>
                  </a:cubicBezTo>
                  <a:cubicBezTo>
                    <a:pt x="1173004" y="318611"/>
                    <a:pt x="1173004" y="320516"/>
                    <a:pt x="1173004" y="322421"/>
                  </a:cubicBezTo>
                  <a:cubicBezTo>
                    <a:pt x="1169194" y="320516"/>
                    <a:pt x="1163479" y="318611"/>
                    <a:pt x="1161574" y="318611"/>
                  </a:cubicBezTo>
                  <a:lnTo>
                    <a:pt x="1161574" y="343376"/>
                  </a:lnTo>
                  <a:cubicBezTo>
                    <a:pt x="1161574" y="343376"/>
                    <a:pt x="1169194" y="344329"/>
                    <a:pt x="1175861" y="350996"/>
                  </a:cubicBezTo>
                  <a:cubicBezTo>
                    <a:pt x="1178719" y="362426"/>
                    <a:pt x="1186339" y="377666"/>
                    <a:pt x="1199674" y="387191"/>
                  </a:cubicBezTo>
                  <a:lnTo>
                    <a:pt x="1161574" y="387191"/>
                  </a:lnTo>
                  <a:lnTo>
                    <a:pt x="1161574" y="272891"/>
                  </a:lnTo>
                  <a:cubicBezTo>
                    <a:pt x="1308259" y="272891"/>
                    <a:pt x="1451134" y="272891"/>
                    <a:pt x="1558766" y="272891"/>
                  </a:cubicBezTo>
                  <a:cubicBezTo>
                    <a:pt x="1563529" y="283369"/>
                    <a:pt x="1566386" y="294799"/>
                    <a:pt x="1568291" y="308134"/>
                  </a:cubicBezTo>
                  <a:cubicBezTo>
                    <a:pt x="1574959" y="365284"/>
                    <a:pt x="1537811" y="405289"/>
                    <a:pt x="1493996" y="412909"/>
                  </a:cubicBezTo>
                  <a:cubicBezTo>
                    <a:pt x="1480661" y="415766"/>
                    <a:pt x="1423511" y="420529"/>
                    <a:pt x="1403509" y="421481"/>
                  </a:cubicBezTo>
                  <a:cubicBezTo>
                    <a:pt x="1391126" y="396716"/>
                    <a:pt x="1357789" y="388144"/>
                    <a:pt x="1332071" y="388144"/>
                  </a:cubicBezTo>
                  <a:lnTo>
                    <a:pt x="1332071" y="388144"/>
                  </a:lnTo>
                  <a:close/>
                  <a:moveTo>
                    <a:pt x="1160621" y="438626"/>
                  </a:moveTo>
                  <a:lnTo>
                    <a:pt x="1160621" y="427196"/>
                  </a:lnTo>
                  <a:cubicBezTo>
                    <a:pt x="1161574" y="427196"/>
                    <a:pt x="1339691" y="426244"/>
                    <a:pt x="1348264" y="427196"/>
                  </a:cubicBezTo>
                  <a:cubicBezTo>
                    <a:pt x="1356836" y="428149"/>
                    <a:pt x="1357789" y="433864"/>
                    <a:pt x="1360646" y="438626"/>
                  </a:cubicBezTo>
                  <a:lnTo>
                    <a:pt x="1160621" y="438626"/>
                  </a:lnTo>
                  <a:lnTo>
                    <a:pt x="1160621" y="438626"/>
                  </a:lnTo>
                  <a:close/>
                  <a:moveTo>
                    <a:pt x="997744" y="471011"/>
                  </a:moveTo>
                  <a:cubicBezTo>
                    <a:pt x="1007269" y="471011"/>
                    <a:pt x="1014889" y="471011"/>
                    <a:pt x="1021556" y="471011"/>
                  </a:cubicBezTo>
                  <a:lnTo>
                    <a:pt x="1021556" y="491014"/>
                  </a:lnTo>
                  <a:cubicBezTo>
                    <a:pt x="1020604" y="494824"/>
                    <a:pt x="1017746" y="497681"/>
                    <a:pt x="1013936" y="497681"/>
                  </a:cubicBezTo>
                  <a:lnTo>
                    <a:pt x="1005364" y="497681"/>
                  </a:lnTo>
                  <a:cubicBezTo>
                    <a:pt x="1001554" y="497681"/>
                    <a:pt x="998696" y="494824"/>
                    <a:pt x="997744" y="491014"/>
                  </a:cubicBezTo>
                  <a:lnTo>
                    <a:pt x="997744" y="471011"/>
                  </a:lnTo>
                  <a:lnTo>
                    <a:pt x="997744" y="471011"/>
                  </a:lnTo>
                  <a:close/>
                  <a:moveTo>
                    <a:pt x="540544" y="429101"/>
                  </a:moveTo>
                  <a:cubicBezTo>
                    <a:pt x="544354" y="422434"/>
                    <a:pt x="541496" y="411004"/>
                    <a:pt x="564356" y="410051"/>
                  </a:cubicBezTo>
                  <a:cubicBezTo>
                    <a:pt x="571024" y="410051"/>
                    <a:pt x="602456" y="410051"/>
                    <a:pt x="644366" y="410051"/>
                  </a:cubicBezTo>
                  <a:cubicBezTo>
                    <a:pt x="648176" y="411004"/>
                    <a:pt x="651034" y="413861"/>
                    <a:pt x="651034" y="417671"/>
                  </a:cubicBezTo>
                  <a:lnTo>
                    <a:pt x="651034" y="420529"/>
                  </a:lnTo>
                  <a:cubicBezTo>
                    <a:pt x="651034" y="424339"/>
                    <a:pt x="648176" y="428149"/>
                    <a:pt x="644366" y="429101"/>
                  </a:cubicBezTo>
                  <a:lnTo>
                    <a:pt x="540544" y="429101"/>
                  </a:lnTo>
                  <a:lnTo>
                    <a:pt x="540544" y="429101"/>
                  </a:lnTo>
                  <a:close/>
                  <a:moveTo>
                    <a:pt x="491966" y="273844"/>
                  </a:moveTo>
                  <a:cubicBezTo>
                    <a:pt x="501491" y="273844"/>
                    <a:pt x="702469" y="273844"/>
                    <a:pt x="939641" y="273844"/>
                  </a:cubicBezTo>
                  <a:lnTo>
                    <a:pt x="939641" y="428149"/>
                  </a:lnTo>
                  <a:lnTo>
                    <a:pt x="681514" y="428149"/>
                  </a:lnTo>
                  <a:cubicBezTo>
                    <a:pt x="677704" y="427196"/>
                    <a:pt x="674846" y="424339"/>
                    <a:pt x="674846" y="419576"/>
                  </a:cubicBezTo>
                  <a:lnTo>
                    <a:pt x="674846" y="416719"/>
                  </a:lnTo>
                  <a:cubicBezTo>
                    <a:pt x="674846" y="412909"/>
                    <a:pt x="677704" y="409099"/>
                    <a:pt x="681514" y="409099"/>
                  </a:cubicBezTo>
                  <a:cubicBezTo>
                    <a:pt x="792004" y="409099"/>
                    <a:pt x="939641" y="409099"/>
                    <a:pt x="939641" y="409099"/>
                  </a:cubicBezTo>
                  <a:lnTo>
                    <a:pt x="939641" y="368141"/>
                  </a:lnTo>
                  <a:lnTo>
                    <a:pt x="846296" y="368141"/>
                  </a:lnTo>
                  <a:cubicBezTo>
                    <a:pt x="855821" y="360521"/>
                    <a:pt x="862489" y="348139"/>
                    <a:pt x="862489" y="334804"/>
                  </a:cubicBezTo>
                  <a:cubicBezTo>
                    <a:pt x="862489" y="310991"/>
                    <a:pt x="843439" y="291941"/>
                    <a:pt x="819626" y="291941"/>
                  </a:cubicBezTo>
                  <a:cubicBezTo>
                    <a:pt x="795814" y="291941"/>
                    <a:pt x="776764" y="310991"/>
                    <a:pt x="776764" y="334804"/>
                  </a:cubicBezTo>
                  <a:cubicBezTo>
                    <a:pt x="776764" y="348139"/>
                    <a:pt x="783431" y="360521"/>
                    <a:pt x="792956" y="368141"/>
                  </a:cubicBezTo>
                  <a:lnTo>
                    <a:pt x="554831" y="368141"/>
                  </a:lnTo>
                  <a:cubicBezTo>
                    <a:pt x="541496" y="368141"/>
                    <a:pt x="499586" y="376714"/>
                    <a:pt x="499586" y="427196"/>
                  </a:cubicBezTo>
                  <a:lnTo>
                    <a:pt x="495776" y="427196"/>
                  </a:lnTo>
                  <a:cubicBezTo>
                    <a:pt x="493871" y="422434"/>
                    <a:pt x="491014" y="415766"/>
                    <a:pt x="492919" y="411004"/>
                  </a:cubicBezTo>
                  <a:cubicBezTo>
                    <a:pt x="490061" y="412909"/>
                    <a:pt x="481489" y="414814"/>
                    <a:pt x="476726" y="425291"/>
                  </a:cubicBezTo>
                  <a:cubicBezTo>
                    <a:pt x="475774" y="425291"/>
                    <a:pt x="474821" y="424339"/>
                    <a:pt x="473869" y="424339"/>
                  </a:cubicBezTo>
                  <a:cubicBezTo>
                    <a:pt x="476726" y="413861"/>
                    <a:pt x="482441" y="389096"/>
                    <a:pt x="484346" y="382429"/>
                  </a:cubicBezTo>
                  <a:cubicBezTo>
                    <a:pt x="481489" y="380524"/>
                    <a:pt x="474821" y="379571"/>
                    <a:pt x="472916" y="380524"/>
                  </a:cubicBezTo>
                  <a:cubicBezTo>
                    <a:pt x="471011" y="383381"/>
                    <a:pt x="464344" y="399574"/>
                    <a:pt x="460534" y="417671"/>
                  </a:cubicBezTo>
                  <a:cubicBezTo>
                    <a:pt x="443389" y="404336"/>
                    <a:pt x="434816" y="378619"/>
                    <a:pt x="434816" y="342424"/>
                  </a:cubicBezTo>
                  <a:cubicBezTo>
                    <a:pt x="435769" y="298609"/>
                    <a:pt x="459581" y="273844"/>
                    <a:pt x="491966" y="273844"/>
                  </a:cubicBezTo>
                  <a:lnTo>
                    <a:pt x="491966" y="273844"/>
                  </a:lnTo>
                  <a:close/>
                  <a:moveTo>
                    <a:pt x="819626" y="369094"/>
                  </a:moveTo>
                  <a:cubicBezTo>
                    <a:pt x="801529" y="369094"/>
                    <a:pt x="787241" y="354806"/>
                    <a:pt x="787241" y="336709"/>
                  </a:cubicBezTo>
                  <a:cubicBezTo>
                    <a:pt x="787241" y="318611"/>
                    <a:pt x="801529" y="304324"/>
                    <a:pt x="819626" y="304324"/>
                  </a:cubicBezTo>
                  <a:cubicBezTo>
                    <a:pt x="837724" y="304324"/>
                    <a:pt x="852011" y="318611"/>
                    <a:pt x="852011" y="336709"/>
                  </a:cubicBezTo>
                  <a:cubicBezTo>
                    <a:pt x="852011" y="354806"/>
                    <a:pt x="837724" y="369094"/>
                    <a:pt x="819626" y="369094"/>
                  </a:cubicBezTo>
                  <a:lnTo>
                    <a:pt x="819626" y="369094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Graphic 81">
              <a:extLst>
                <a:ext uri="{FF2B5EF4-FFF2-40B4-BE49-F238E27FC236}">
                  <a16:creationId xmlns:a16="http://schemas.microsoft.com/office/drawing/2014/main" id="{07299C44-20A9-4B1B-BFFE-199DD9CF6C38}"/>
                </a:ext>
              </a:extLst>
            </p:cNvPr>
            <p:cNvSpPr/>
            <p:nvPr/>
          </p:nvSpPr>
          <p:spPr>
            <a:xfrm rot="21376186">
              <a:off x="4141916" y="1727926"/>
              <a:ext cx="1701905" cy="1440909"/>
            </a:xfrm>
            <a:custGeom>
              <a:avLst/>
              <a:gdLst>
                <a:gd name="connsiteX0" fmla="*/ 928000 w 2981325"/>
                <a:gd name="connsiteY0" fmla="*/ 1778794 h 2524125"/>
                <a:gd name="connsiteX1" fmla="*/ 911807 w 2981325"/>
                <a:gd name="connsiteY1" fmla="*/ 1779746 h 2524125"/>
                <a:gd name="connsiteX2" fmla="*/ 906092 w 2981325"/>
                <a:gd name="connsiteY2" fmla="*/ 1794034 h 2524125"/>
                <a:gd name="connsiteX3" fmla="*/ 906092 w 2981325"/>
                <a:gd name="connsiteY3" fmla="*/ 2191226 h 2524125"/>
                <a:gd name="connsiteX4" fmla="*/ 1111832 w 2981325"/>
                <a:gd name="connsiteY4" fmla="*/ 1790224 h 2524125"/>
                <a:gd name="connsiteX5" fmla="*/ 1126120 w 2981325"/>
                <a:gd name="connsiteY5" fmla="*/ 1788319 h 2524125"/>
                <a:gd name="connsiteX6" fmla="*/ 906092 w 2981325"/>
                <a:gd name="connsiteY6" fmla="*/ 2217896 h 2524125"/>
                <a:gd name="connsiteX7" fmla="*/ 906092 w 2981325"/>
                <a:gd name="connsiteY7" fmla="*/ 2229326 h 2524125"/>
                <a:gd name="connsiteX8" fmla="*/ 942287 w 2981325"/>
                <a:gd name="connsiteY8" fmla="*/ 2257901 h 2524125"/>
                <a:gd name="connsiteX9" fmla="*/ 942287 w 2981325"/>
                <a:gd name="connsiteY9" fmla="*/ 2325529 h 2524125"/>
                <a:gd name="connsiteX10" fmla="*/ 840370 w 2981325"/>
                <a:gd name="connsiteY10" fmla="*/ 2346484 h 2524125"/>
                <a:gd name="connsiteX11" fmla="*/ 793697 w 2981325"/>
                <a:gd name="connsiteY11" fmla="*/ 2325529 h 2524125"/>
                <a:gd name="connsiteX12" fmla="*/ 737500 w 2981325"/>
                <a:gd name="connsiteY12" fmla="*/ 2331244 h 2524125"/>
                <a:gd name="connsiteX13" fmla="*/ 729880 w 2981325"/>
                <a:gd name="connsiteY13" fmla="*/ 2313146 h 2524125"/>
                <a:gd name="connsiteX14" fmla="*/ 733690 w 2981325"/>
                <a:gd name="connsiteY14" fmla="*/ 2305526 h 2524125"/>
                <a:gd name="connsiteX15" fmla="*/ 729880 w 2981325"/>
                <a:gd name="connsiteY15" fmla="*/ 2303621 h 2524125"/>
                <a:gd name="connsiteX16" fmla="*/ 667015 w 2981325"/>
                <a:gd name="connsiteY16" fmla="*/ 2299811 h 2524125"/>
                <a:gd name="connsiteX17" fmla="*/ 671777 w 2981325"/>
                <a:gd name="connsiteY17" fmla="*/ 2285524 h 2524125"/>
                <a:gd name="connsiteX18" fmla="*/ 641297 w 2981325"/>
                <a:gd name="connsiteY18" fmla="*/ 2285524 h 2524125"/>
                <a:gd name="connsiteX19" fmla="*/ 620342 w 2981325"/>
                <a:gd name="connsiteY19" fmla="*/ 2259806 h 2524125"/>
                <a:gd name="connsiteX20" fmla="*/ 634630 w 2981325"/>
                <a:gd name="connsiteY20" fmla="*/ 2253139 h 2524125"/>
                <a:gd name="connsiteX21" fmla="*/ 678445 w 2981325"/>
                <a:gd name="connsiteY21" fmla="*/ 2256949 h 2524125"/>
                <a:gd name="connsiteX22" fmla="*/ 695590 w 2981325"/>
                <a:gd name="connsiteY22" fmla="*/ 2254091 h 2524125"/>
                <a:gd name="connsiteX23" fmla="*/ 695590 w 2981325"/>
                <a:gd name="connsiteY23" fmla="*/ 2201704 h 2524125"/>
                <a:gd name="connsiteX24" fmla="*/ 744167 w 2981325"/>
                <a:gd name="connsiteY24" fmla="*/ 2180749 h 2524125"/>
                <a:gd name="connsiteX25" fmla="*/ 726070 w 2981325"/>
                <a:gd name="connsiteY25" fmla="*/ 1721644 h 2524125"/>
                <a:gd name="connsiteX26" fmla="*/ 556525 w 2981325"/>
                <a:gd name="connsiteY26" fmla="*/ 1656874 h 2524125"/>
                <a:gd name="connsiteX27" fmla="*/ 547952 w 2981325"/>
                <a:gd name="connsiteY27" fmla="*/ 1962626 h 2524125"/>
                <a:gd name="connsiteX28" fmla="*/ 552715 w 2981325"/>
                <a:gd name="connsiteY28" fmla="*/ 1973104 h 2524125"/>
                <a:gd name="connsiteX29" fmla="*/ 547952 w 2981325"/>
                <a:gd name="connsiteY29" fmla="*/ 2057876 h 2524125"/>
                <a:gd name="connsiteX30" fmla="*/ 536522 w 2981325"/>
                <a:gd name="connsiteY30" fmla="*/ 2062639 h 2524125"/>
                <a:gd name="connsiteX31" fmla="*/ 569860 w 2981325"/>
                <a:gd name="connsiteY31" fmla="*/ 2091214 h 2524125"/>
                <a:gd name="connsiteX32" fmla="*/ 572717 w 2981325"/>
                <a:gd name="connsiteY32" fmla="*/ 2129314 h 2524125"/>
                <a:gd name="connsiteX33" fmla="*/ 519377 w 2981325"/>
                <a:gd name="connsiteY33" fmla="*/ 2143601 h 2524125"/>
                <a:gd name="connsiteX34" fmla="*/ 500327 w 2981325"/>
                <a:gd name="connsiteY34" fmla="*/ 2116931 h 2524125"/>
                <a:gd name="connsiteX35" fmla="*/ 489850 w 2981325"/>
                <a:gd name="connsiteY35" fmla="*/ 2106454 h 2524125"/>
                <a:gd name="connsiteX36" fmla="*/ 456512 w 2981325"/>
                <a:gd name="connsiteY36" fmla="*/ 2087404 h 2524125"/>
                <a:gd name="connsiteX37" fmla="*/ 455560 w 2981325"/>
                <a:gd name="connsiteY37" fmla="*/ 2064544 h 2524125"/>
                <a:gd name="connsiteX38" fmla="*/ 430795 w 2981325"/>
                <a:gd name="connsiteY38" fmla="*/ 2036921 h 2524125"/>
                <a:gd name="connsiteX39" fmla="*/ 429842 w 2981325"/>
                <a:gd name="connsiteY39" fmla="*/ 1968341 h 2524125"/>
                <a:gd name="connsiteX40" fmla="*/ 436510 w 2981325"/>
                <a:gd name="connsiteY40" fmla="*/ 1956911 h 2524125"/>
                <a:gd name="connsiteX41" fmla="*/ 412697 w 2981325"/>
                <a:gd name="connsiteY41" fmla="*/ 1601629 h 2524125"/>
                <a:gd name="connsiteX42" fmla="*/ 18362 w 2981325"/>
                <a:gd name="connsiteY42" fmla="*/ 1453991 h 2524125"/>
                <a:gd name="connsiteX43" fmla="*/ 18362 w 2981325"/>
                <a:gd name="connsiteY43" fmla="*/ 1420654 h 2524125"/>
                <a:gd name="connsiteX44" fmla="*/ 8837 w 2981325"/>
                <a:gd name="connsiteY44" fmla="*/ 1404461 h 2524125"/>
                <a:gd name="connsiteX45" fmla="*/ 8837 w 2981325"/>
                <a:gd name="connsiteY45" fmla="*/ 1319689 h 2524125"/>
                <a:gd name="connsiteX46" fmla="*/ 37412 w 2981325"/>
                <a:gd name="connsiteY46" fmla="*/ 1289209 h 2524125"/>
                <a:gd name="connsiteX47" fmla="*/ 126947 w 2981325"/>
                <a:gd name="connsiteY47" fmla="*/ 1273969 h 2524125"/>
                <a:gd name="connsiteX48" fmla="*/ 193622 w 2981325"/>
                <a:gd name="connsiteY48" fmla="*/ 1096804 h 2524125"/>
                <a:gd name="connsiteX49" fmla="*/ 178382 w 2981325"/>
                <a:gd name="connsiteY49" fmla="*/ 1084421 h 2524125"/>
                <a:gd name="connsiteX50" fmla="*/ 178382 w 2981325"/>
                <a:gd name="connsiteY50" fmla="*/ 1004411 h 2524125"/>
                <a:gd name="connsiteX51" fmla="*/ 540332 w 2981325"/>
                <a:gd name="connsiteY51" fmla="*/ 970121 h 2524125"/>
                <a:gd name="connsiteX52" fmla="*/ 589862 w 2981325"/>
                <a:gd name="connsiteY52" fmla="*/ 817721 h 2524125"/>
                <a:gd name="connsiteX53" fmla="*/ 632725 w 2981325"/>
                <a:gd name="connsiteY53" fmla="*/ 787241 h 2524125"/>
                <a:gd name="connsiteX54" fmla="*/ 658442 w 2981325"/>
                <a:gd name="connsiteY54" fmla="*/ 792956 h 2524125"/>
                <a:gd name="connsiteX55" fmla="*/ 776552 w 2981325"/>
                <a:gd name="connsiteY55" fmla="*/ 797719 h 2524125"/>
                <a:gd name="connsiteX56" fmla="*/ 1493785 w 2981325"/>
                <a:gd name="connsiteY56" fmla="*/ 7144 h 2524125"/>
                <a:gd name="connsiteX57" fmla="*/ 2066237 w 2981325"/>
                <a:gd name="connsiteY57" fmla="*/ 7144 h 2524125"/>
                <a:gd name="connsiteX58" fmla="*/ 2062427 w 2981325"/>
                <a:gd name="connsiteY58" fmla="*/ 23336 h 2524125"/>
                <a:gd name="connsiteX59" fmla="*/ 1836685 w 2981325"/>
                <a:gd name="connsiteY59" fmla="*/ 244316 h 2524125"/>
                <a:gd name="connsiteX60" fmla="*/ 2108147 w 2981325"/>
                <a:gd name="connsiteY60" fmla="*/ 323374 h 2524125"/>
                <a:gd name="connsiteX61" fmla="*/ 2803472 w 2981325"/>
                <a:gd name="connsiteY61" fmla="*/ 351949 h 2524125"/>
                <a:gd name="connsiteX62" fmla="*/ 2875862 w 2981325"/>
                <a:gd name="connsiteY62" fmla="*/ 503396 h 2524125"/>
                <a:gd name="connsiteX63" fmla="*/ 2232925 w 2981325"/>
                <a:gd name="connsiteY63" fmla="*/ 814864 h 2524125"/>
                <a:gd name="connsiteX64" fmla="*/ 2232925 w 2981325"/>
                <a:gd name="connsiteY64" fmla="*/ 821531 h 2524125"/>
                <a:gd name="connsiteX65" fmla="*/ 2971112 w 2981325"/>
                <a:gd name="connsiteY65" fmla="*/ 882491 h 2524125"/>
                <a:gd name="connsiteX66" fmla="*/ 2971112 w 2981325"/>
                <a:gd name="connsiteY66" fmla="*/ 1273016 h 2524125"/>
                <a:gd name="connsiteX67" fmla="*/ 2844430 w 2981325"/>
                <a:gd name="connsiteY67" fmla="*/ 1303496 h 2524125"/>
                <a:gd name="connsiteX68" fmla="*/ 2787280 w 2981325"/>
                <a:gd name="connsiteY68" fmla="*/ 1345406 h 2524125"/>
                <a:gd name="connsiteX69" fmla="*/ 2762515 w 2981325"/>
                <a:gd name="connsiteY69" fmla="*/ 1721644 h 2524125"/>
                <a:gd name="connsiteX70" fmla="*/ 2771087 w 2981325"/>
                <a:gd name="connsiteY70" fmla="*/ 1740694 h 2524125"/>
                <a:gd name="connsiteX71" fmla="*/ 2766325 w 2981325"/>
                <a:gd name="connsiteY71" fmla="*/ 1813084 h 2524125"/>
                <a:gd name="connsiteX72" fmla="*/ 2745370 w 2981325"/>
                <a:gd name="connsiteY72" fmla="*/ 1819751 h 2524125"/>
                <a:gd name="connsiteX73" fmla="*/ 2753942 w 2981325"/>
                <a:gd name="connsiteY73" fmla="*/ 1851184 h 2524125"/>
                <a:gd name="connsiteX74" fmla="*/ 2732987 w 2981325"/>
                <a:gd name="connsiteY74" fmla="*/ 1866424 h 2524125"/>
                <a:gd name="connsiteX75" fmla="*/ 2719652 w 2981325"/>
                <a:gd name="connsiteY75" fmla="*/ 1876901 h 2524125"/>
                <a:gd name="connsiteX76" fmla="*/ 2686315 w 2981325"/>
                <a:gd name="connsiteY76" fmla="*/ 1905476 h 2524125"/>
                <a:gd name="connsiteX77" fmla="*/ 2647262 w 2981325"/>
                <a:gd name="connsiteY77" fmla="*/ 1881664 h 2524125"/>
                <a:gd name="connsiteX78" fmla="*/ 2648215 w 2981325"/>
                <a:gd name="connsiteY78" fmla="*/ 1852136 h 2524125"/>
                <a:gd name="connsiteX79" fmla="*/ 2681552 w 2981325"/>
                <a:gd name="connsiteY79" fmla="*/ 1819751 h 2524125"/>
                <a:gd name="connsiteX80" fmla="*/ 2657740 w 2981325"/>
                <a:gd name="connsiteY80" fmla="*/ 1808321 h 2524125"/>
                <a:gd name="connsiteX81" fmla="*/ 2655835 w 2981325"/>
                <a:gd name="connsiteY81" fmla="*/ 1737836 h 2524125"/>
                <a:gd name="connsiteX82" fmla="*/ 2665360 w 2981325"/>
                <a:gd name="connsiteY82" fmla="*/ 1716881 h 2524125"/>
                <a:gd name="connsiteX83" fmla="*/ 2637737 w 2981325"/>
                <a:gd name="connsiteY83" fmla="*/ 1353026 h 2524125"/>
                <a:gd name="connsiteX84" fmla="*/ 2597732 w 2981325"/>
                <a:gd name="connsiteY84" fmla="*/ 1299686 h 2524125"/>
                <a:gd name="connsiteX85" fmla="*/ 2113862 w 2981325"/>
                <a:gd name="connsiteY85" fmla="*/ 1382554 h 2524125"/>
                <a:gd name="connsiteX86" fmla="*/ 1928125 w 2981325"/>
                <a:gd name="connsiteY86" fmla="*/ 1472089 h 2524125"/>
                <a:gd name="connsiteX87" fmla="*/ 1928125 w 2981325"/>
                <a:gd name="connsiteY87" fmla="*/ 1535906 h 2524125"/>
                <a:gd name="connsiteX88" fmla="*/ 1882405 w 2981325"/>
                <a:gd name="connsiteY88" fmla="*/ 1553051 h 2524125"/>
                <a:gd name="connsiteX89" fmla="*/ 1850972 w 2981325"/>
                <a:gd name="connsiteY89" fmla="*/ 1602581 h 2524125"/>
                <a:gd name="connsiteX90" fmla="*/ 1850972 w 2981325"/>
                <a:gd name="connsiteY90" fmla="*/ 1650206 h 2524125"/>
                <a:gd name="connsiteX91" fmla="*/ 1631897 w 2981325"/>
                <a:gd name="connsiteY91" fmla="*/ 1680686 h 2524125"/>
                <a:gd name="connsiteX92" fmla="*/ 1619515 w 2981325"/>
                <a:gd name="connsiteY92" fmla="*/ 1712119 h 2524125"/>
                <a:gd name="connsiteX93" fmla="*/ 1468067 w 2981325"/>
                <a:gd name="connsiteY93" fmla="*/ 1763554 h 2524125"/>
                <a:gd name="connsiteX94" fmla="*/ 1402345 w 2981325"/>
                <a:gd name="connsiteY94" fmla="*/ 1839754 h 2524125"/>
                <a:gd name="connsiteX95" fmla="*/ 1373770 w 2981325"/>
                <a:gd name="connsiteY95" fmla="*/ 2312194 h 2524125"/>
                <a:gd name="connsiteX96" fmla="*/ 1382342 w 2981325"/>
                <a:gd name="connsiteY96" fmla="*/ 2323624 h 2524125"/>
                <a:gd name="connsiteX97" fmla="*/ 1382342 w 2981325"/>
                <a:gd name="connsiteY97" fmla="*/ 2423636 h 2524125"/>
                <a:gd name="connsiteX98" fmla="*/ 1358530 w 2981325"/>
                <a:gd name="connsiteY98" fmla="*/ 2450306 h 2524125"/>
                <a:gd name="connsiteX99" fmla="*/ 1377580 w 2981325"/>
                <a:gd name="connsiteY99" fmla="*/ 2485549 h 2524125"/>
                <a:gd name="connsiteX100" fmla="*/ 1342337 w 2981325"/>
                <a:gd name="connsiteY100" fmla="*/ 2519839 h 2524125"/>
                <a:gd name="connsiteX101" fmla="*/ 1289950 w 2981325"/>
                <a:gd name="connsiteY101" fmla="*/ 2501741 h 2524125"/>
                <a:gd name="connsiteX102" fmla="*/ 1282330 w 2981325"/>
                <a:gd name="connsiteY102" fmla="*/ 2480786 h 2524125"/>
                <a:gd name="connsiteX103" fmla="*/ 1254707 w 2981325"/>
                <a:gd name="connsiteY103" fmla="*/ 2467451 h 2524125"/>
                <a:gd name="connsiteX104" fmla="*/ 1254707 w 2981325"/>
                <a:gd name="connsiteY104" fmla="*/ 2445544 h 2524125"/>
                <a:gd name="connsiteX105" fmla="*/ 1262327 w 2981325"/>
                <a:gd name="connsiteY105" fmla="*/ 2433161 h 2524125"/>
                <a:gd name="connsiteX106" fmla="*/ 1234705 w 2981325"/>
                <a:gd name="connsiteY106" fmla="*/ 2422684 h 2524125"/>
                <a:gd name="connsiteX107" fmla="*/ 1234705 w 2981325"/>
                <a:gd name="connsiteY107" fmla="*/ 2325529 h 2524125"/>
                <a:gd name="connsiteX108" fmla="*/ 1244230 w 2981325"/>
                <a:gd name="connsiteY108" fmla="*/ 2312194 h 2524125"/>
                <a:gd name="connsiteX109" fmla="*/ 1210892 w 2981325"/>
                <a:gd name="connsiteY109" fmla="*/ 1837849 h 2524125"/>
                <a:gd name="connsiteX110" fmla="*/ 1173745 w 2981325"/>
                <a:gd name="connsiteY110" fmla="*/ 1786414 h 2524125"/>
                <a:gd name="connsiteX111" fmla="*/ 1097545 w 2981325"/>
                <a:gd name="connsiteY111" fmla="*/ 1792129 h 2524125"/>
                <a:gd name="connsiteX112" fmla="*/ 1021345 w 2981325"/>
                <a:gd name="connsiteY112" fmla="*/ 1767364 h 2524125"/>
                <a:gd name="connsiteX113" fmla="*/ 942287 w 2981325"/>
                <a:gd name="connsiteY113" fmla="*/ 1777841 h 2524125"/>
                <a:gd name="connsiteX114" fmla="*/ 813700 w 2981325"/>
                <a:gd name="connsiteY114" fmla="*/ 2176939 h 2524125"/>
                <a:gd name="connsiteX115" fmla="*/ 815605 w 2981325"/>
                <a:gd name="connsiteY115" fmla="*/ 2191226 h 2524125"/>
                <a:gd name="connsiteX116" fmla="*/ 835607 w 2981325"/>
                <a:gd name="connsiteY116" fmla="*/ 2196941 h 2524125"/>
                <a:gd name="connsiteX117" fmla="*/ 823225 w 2981325"/>
                <a:gd name="connsiteY117" fmla="*/ 1766411 h 2524125"/>
                <a:gd name="connsiteX118" fmla="*/ 816557 w 2981325"/>
                <a:gd name="connsiteY118" fmla="*/ 1763554 h 2524125"/>
                <a:gd name="connsiteX119" fmla="*/ 812747 w 2981325"/>
                <a:gd name="connsiteY119" fmla="*/ 2140744 h 2524125"/>
                <a:gd name="connsiteX120" fmla="*/ 928000 w 2981325"/>
                <a:gd name="connsiteY120" fmla="*/ 1778794 h 2524125"/>
                <a:gd name="connsiteX121" fmla="*/ 928000 w 2981325"/>
                <a:gd name="connsiteY121" fmla="*/ 1778794 h 252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2981325" h="2524125">
                  <a:moveTo>
                    <a:pt x="928000" y="1778794"/>
                  </a:moveTo>
                  <a:cubicBezTo>
                    <a:pt x="921332" y="1779746"/>
                    <a:pt x="915617" y="1779746"/>
                    <a:pt x="911807" y="1779746"/>
                  </a:cubicBezTo>
                  <a:lnTo>
                    <a:pt x="906092" y="1794034"/>
                  </a:lnTo>
                  <a:lnTo>
                    <a:pt x="906092" y="2191226"/>
                  </a:lnTo>
                  <a:lnTo>
                    <a:pt x="1111832" y="1790224"/>
                  </a:lnTo>
                  <a:cubicBezTo>
                    <a:pt x="1111832" y="1790224"/>
                    <a:pt x="1124215" y="1789271"/>
                    <a:pt x="1126120" y="1788319"/>
                  </a:cubicBezTo>
                  <a:lnTo>
                    <a:pt x="906092" y="2217896"/>
                  </a:lnTo>
                  <a:lnTo>
                    <a:pt x="906092" y="2229326"/>
                  </a:lnTo>
                  <a:cubicBezTo>
                    <a:pt x="906092" y="2229326"/>
                    <a:pt x="936572" y="2250281"/>
                    <a:pt x="942287" y="2257901"/>
                  </a:cubicBezTo>
                  <a:lnTo>
                    <a:pt x="942287" y="2325529"/>
                  </a:lnTo>
                  <a:cubicBezTo>
                    <a:pt x="942287" y="2347436"/>
                    <a:pt x="856562" y="2347436"/>
                    <a:pt x="840370" y="2346484"/>
                  </a:cubicBezTo>
                  <a:cubicBezTo>
                    <a:pt x="837512" y="2344579"/>
                    <a:pt x="817510" y="2336006"/>
                    <a:pt x="793697" y="2325529"/>
                  </a:cubicBezTo>
                  <a:cubicBezTo>
                    <a:pt x="766075" y="2339816"/>
                    <a:pt x="747025" y="2338864"/>
                    <a:pt x="737500" y="2331244"/>
                  </a:cubicBezTo>
                  <a:cubicBezTo>
                    <a:pt x="727022" y="2322671"/>
                    <a:pt x="729880" y="2316004"/>
                    <a:pt x="729880" y="2313146"/>
                  </a:cubicBezTo>
                  <a:cubicBezTo>
                    <a:pt x="729880" y="2310289"/>
                    <a:pt x="733690" y="2305526"/>
                    <a:pt x="733690" y="2305526"/>
                  </a:cubicBezTo>
                  <a:lnTo>
                    <a:pt x="729880" y="2303621"/>
                  </a:lnTo>
                  <a:cubicBezTo>
                    <a:pt x="673682" y="2314099"/>
                    <a:pt x="668920" y="2304574"/>
                    <a:pt x="667015" y="2299811"/>
                  </a:cubicBezTo>
                  <a:cubicBezTo>
                    <a:pt x="665110" y="2295049"/>
                    <a:pt x="669872" y="2289334"/>
                    <a:pt x="671777" y="2285524"/>
                  </a:cubicBezTo>
                  <a:cubicBezTo>
                    <a:pt x="665110" y="2287429"/>
                    <a:pt x="651775" y="2287429"/>
                    <a:pt x="641297" y="2285524"/>
                  </a:cubicBezTo>
                  <a:cubicBezTo>
                    <a:pt x="630820" y="2284571"/>
                    <a:pt x="620342" y="2264569"/>
                    <a:pt x="620342" y="2259806"/>
                  </a:cubicBezTo>
                  <a:cubicBezTo>
                    <a:pt x="621295" y="2255996"/>
                    <a:pt x="626057" y="2253139"/>
                    <a:pt x="634630" y="2253139"/>
                  </a:cubicBezTo>
                  <a:cubicBezTo>
                    <a:pt x="643202" y="2253139"/>
                    <a:pt x="667967" y="2256949"/>
                    <a:pt x="678445" y="2256949"/>
                  </a:cubicBezTo>
                  <a:cubicBezTo>
                    <a:pt x="686065" y="2257901"/>
                    <a:pt x="689875" y="2256949"/>
                    <a:pt x="695590" y="2254091"/>
                  </a:cubicBezTo>
                  <a:lnTo>
                    <a:pt x="695590" y="2201704"/>
                  </a:lnTo>
                  <a:cubicBezTo>
                    <a:pt x="707020" y="2195036"/>
                    <a:pt x="726070" y="2183606"/>
                    <a:pt x="744167" y="2180749"/>
                  </a:cubicBezTo>
                  <a:cubicBezTo>
                    <a:pt x="744167" y="2152174"/>
                    <a:pt x="726070" y="1721644"/>
                    <a:pt x="726070" y="1721644"/>
                  </a:cubicBezTo>
                  <a:lnTo>
                    <a:pt x="556525" y="1656874"/>
                  </a:lnTo>
                  <a:cubicBezTo>
                    <a:pt x="553667" y="1714024"/>
                    <a:pt x="547000" y="1935956"/>
                    <a:pt x="547952" y="1962626"/>
                  </a:cubicBezTo>
                  <a:cubicBezTo>
                    <a:pt x="550810" y="1963579"/>
                    <a:pt x="551762" y="1966436"/>
                    <a:pt x="552715" y="1973104"/>
                  </a:cubicBezTo>
                  <a:cubicBezTo>
                    <a:pt x="552715" y="1984534"/>
                    <a:pt x="549857" y="2050256"/>
                    <a:pt x="547952" y="2057876"/>
                  </a:cubicBezTo>
                  <a:cubicBezTo>
                    <a:pt x="547000" y="2058829"/>
                    <a:pt x="542237" y="2060734"/>
                    <a:pt x="536522" y="2062639"/>
                  </a:cubicBezTo>
                  <a:cubicBezTo>
                    <a:pt x="547952" y="2069306"/>
                    <a:pt x="565097" y="2084546"/>
                    <a:pt x="569860" y="2091214"/>
                  </a:cubicBezTo>
                  <a:cubicBezTo>
                    <a:pt x="575575" y="2099786"/>
                    <a:pt x="574622" y="2123599"/>
                    <a:pt x="572717" y="2129314"/>
                  </a:cubicBezTo>
                  <a:cubicBezTo>
                    <a:pt x="552715" y="2145506"/>
                    <a:pt x="526045" y="2143601"/>
                    <a:pt x="519377" y="2143601"/>
                  </a:cubicBezTo>
                  <a:cubicBezTo>
                    <a:pt x="499375" y="2141696"/>
                    <a:pt x="500327" y="2120741"/>
                    <a:pt x="500327" y="2116931"/>
                  </a:cubicBezTo>
                  <a:cubicBezTo>
                    <a:pt x="500327" y="2113121"/>
                    <a:pt x="492707" y="2106454"/>
                    <a:pt x="489850" y="2106454"/>
                  </a:cubicBezTo>
                  <a:cubicBezTo>
                    <a:pt x="462227" y="2110264"/>
                    <a:pt x="457465" y="2094071"/>
                    <a:pt x="456512" y="2087404"/>
                  </a:cubicBezTo>
                  <a:cubicBezTo>
                    <a:pt x="455560" y="2082641"/>
                    <a:pt x="455560" y="2073116"/>
                    <a:pt x="455560" y="2064544"/>
                  </a:cubicBezTo>
                  <a:cubicBezTo>
                    <a:pt x="442225" y="2055971"/>
                    <a:pt x="429842" y="2047399"/>
                    <a:pt x="430795" y="2036921"/>
                  </a:cubicBezTo>
                  <a:lnTo>
                    <a:pt x="429842" y="1968341"/>
                  </a:lnTo>
                  <a:lnTo>
                    <a:pt x="436510" y="1956911"/>
                  </a:lnTo>
                  <a:cubicBezTo>
                    <a:pt x="439367" y="1902619"/>
                    <a:pt x="418412" y="1661636"/>
                    <a:pt x="412697" y="1601629"/>
                  </a:cubicBezTo>
                  <a:lnTo>
                    <a:pt x="18362" y="1453991"/>
                  </a:lnTo>
                  <a:lnTo>
                    <a:pt x="18362" y="1420654"/>
                  </a:lnTo>
                  <a:cubicBezTo>
                    <a:pt x="18362" y="1420654"/>
                    <a:pt x="12647" y="1412081"/>
                    <a:pt x="8837" y="1404461"/>
                  </a:cubicBezTo>
                  <a:cubicBezTo>
                    <a:pt x="5027" y="1395889"/>
                    <a:pt x="8837" y="1336834"/>
                    <a:pt x="8837" y="1319689"/>
                  </a:cubicBezTo>
                  <a:cubicBezTo>
                    <a:pt x="8837" y="1303496"/>
                    <a:pt x="21220" y="1292066"/>
                    <a:pt x="37412" y="1289209"/>
                  </a:cubicBezTo>
                  <a:cubicBezTo>
                    <a:pt x="53605" y="1286351"/>
                    <a:pt x="107897" y="1279684"/>
                    <a:pt x="126947" y="1273969"/>
                  </a:cubicBezTo>
                  <a:cubicBezTo>
                    <a:pt x="145997" y="1268254"/>
                    <a:pt x="212672" y="1221581"/>
                    <a:pt x="193622" y="1096804"/>
                  </a:cubicBezTo>
                  <a:lnTo>
                    <a:pt x="178382" y="1084421"/>
                  </a:lnTo>
                  <a:lnTo>
                    <a:pt x="178382" y="1004411"/>
                  </a:lnTo>
                  <a:lnTo>
                    <a:pt x="540332" y="970121"/>
                  </a:lnTo>
                  <a:cubicBezTo>
                    <a:pt x="559382" y="942499"/>
                    <a:pt x="589862" y="868204"/>
                    <a:pt x="589862" y="817721"/>
                  </a:cubicBezTo>
                  <a:cubicBezTo>
                    <a:pt x="599387" y="809149"/>
                    <a:pt x="621295" y="791051"/>
                    <a:pt x="632725" y="787241"/>
                  </a:cubicBezTo>
                  <a:cubicBezTo>
                    <a:pt x="644155" y="783431"/>
                    <a:pt x="650822" y="789146"/>
                    <a:pt x="658442" y="792956"/>
                  </a:cubicBezTo>
                  <a:cubicBezTo>
                    <a:pt x="666062" y="796766"/>
                    <a:pt x="673682" y="806291"/>
                    <a:pt x="776552" y="797719"/>
                  </a:cubicBezTo>
                  <a:cubicBezTo>
                    <a:pt x="826082" y="751999"/>
                    <a:pt x="1493785" y="7144"/>
                    <a:pt x="1493785" y="7144"/>
                  </a:cubicBezTo>
                  <a:lnTo>
                    <a:pt x="2066237" y="7144"/>
                  </a:lnTo>
                  <a:cubicBezTo>
                    <a:pt x="2073857" y="7144"/>
                    <a:pt x="2070047" y="15716"/>
                    <a:pt x="2062427" y="23336"/>
                  </a:cubicBezTo>
                  <a:cubicBezTo>
                    <a:pt x="2015755" y="69056"/>
                    <a:pt x="1848115" y="231934"/>
                    <a:pt x="1836685" y="244316"/>
                  </a:cubicBezTo>
                  <a:cubicBezTo>
                    <a:pt x="1855735" y="258604"/>
                    <a:pt x="1949080" y="323374"/>
                    <a:pt x="2108147" y="323374"/>
                  </a:cubicBezTo>
                  <a:cubicBezTo>
                    <a:pt x="2267215" y="323374"/>
                    <a:pt x="2768230" y="351949"/>
                    <a:pt x="2803472" y="351949"/>
                  </a:cubicBezTo>
                  <a:cubicBezTo>
                    <a:pt x="2851097" y="351949"/>
                    <a:pt x="3009212" y="366236"/>
                    <a:pt x="2875862" y="503396"/>
                  </a:cubicBezTo>
                  <a:cubicBezTo>
                    <a:pt x="2862527" y="516731"/>
                    <a:pt x="2546297" y="827246"/>
                    <a:pt x="2232925" y="814864"/>
                  </a:cubicBezTo>
                  <a:lnTo>
                    <a:pt x="2232925" y="821531"/>
                  </a:lnTo>
                  <a:cubicBezTo>
                    <a:pt x="2232925" y="821531"/>
                    <a:pt x="2724415" y="797719"/>
                    <a:pt x="2971112" y="882491"/>
                  </a:cubicBezTo>
                  <a:cubicBezTo>
                    <a:pt x="2973017" y="897731"/>
                    <a:pt x="2985400" y="1216819"/>
                    <a:pt x="2971112" y="1273016"/>
                  </a:cubicBezTo>
                  <a:cubicBezTo>
                    <a:pt x="2965397" y="1279684"/>
                    <a:pt x="2950157" y="1296829"/>
                    <a:pt x="2844430" y="1303496"/>
                  </a:cubicBezTo>
                  <a:cubicBezTo>
                    <a:pt x="2840620" y="1305401"/>
                    <a:pt x="2794900" y="1335881"/>
                    <a:pt x="2787280" y="1345406"/>
                  </a:cubicBezTo>
                  <a:cubicBezTo>
                    <a:pt x="2782517" y="1370171"/>
                    <a:pt x="2764420" y="1516856"/>
                    <a:pt x="2762515" y="1721644"/>
                  </a:cubicBezTo>
                  <a:lnTo>
                    <a:pt x="2771087" y="1740694"/>
                  </a:lnTo>
                  <a:lnTo>
                    <a:pt x="2766325" y="1813084"/>
                  </a:lnTo>
                  <a:cubicBezTo>
                    <a:pt x="2766325" y="1813084"/>
                    <a:pt x="2757752" y="1816894"/>
                    <a:pt x="2745370" y="1819751"/>
                  </a:cubicBezTo>
                  <a:cubicBezTo>
                    <a:pt x="2758705" y="1830229"/>
                    <a:pt x="2754895" y="1845469"/>
                    <a:pt x="2753942" y="1851184"/>
                  </a:cubicBezTo>
                  <a:cubicBezTo>
                    <a:pt x="2752990" y="1857851"/>
                    <a:pt x="2738702" y="1865471"/>
                    <a:pt x="2732987" y="1866424"/>
                  </a:cubicBezTo>
                  <a:cubicBezTo>
                    <a:pt x="2728225" y="1867376"/>
                    <a:pt x="2720605" y="1868329"/>
                    <a:pt x="2719652" y="1876901"/>
                  </a:cubicBezTo>
                  <a:cubicBezTo>
                    <a:pt x="2717747" y="1898809"/>
                    <a:pt x="2696792" y="1904524"/>
                    <a:pt x="2686315" y="1905476"/>
                  </a:cubicBezTo>
                  <a:cubicBezTo>
                    <a:pt x="2668217" y="1905476"/>
                    <a:pt x="2649167" y="1886426"/>
                    <a:pt x="2647262" y="1881664"/>
                  </a:cubicBezTo>
                  <a:cubicBezTo>
                    <a:pt x="2645357" y="1877854"/>
                    <a:pt x="2643452" y="1859756"/>
                    <a:pt x="2648215" y="1852136"/>
                  </a:cubicBezTo>
                  <a:cubicBezTo>
                    <a:pt x="2652025" y="1845469"/>
                    <a:pt x="2672980" y="1828324"/>
                    <a:pt x="2681552" y="1819751"/>
                  </a:cubicBezTo>
                  <a:cubicBezTo>
                    <a:pt x="2672980" y="1816894"/>
                    <a:pt x="2665360" y="1814036"/>
                    <a:pt x="2657740" y="1808321"/>
                  </a:cubicBezTo>
                  <a:lnTo>
                    <a:pt x="2655835" y="1737836"/>
                  </a:lnTo>
                  <a:lnTo>
                    <a:pt x="2665360" y="1716881"/>
                  </a:lnTo>
                  <a:cubicBezTo>
                    <a:pt x="2664407" y="1698784"/>
                    <a:pt x="2653930" y="1426369"/>
                    <a:pt x="2637737" y="1353026"/>
                  </a:cubicBezTo>
                  <a:cubicBezTo>
                    <a:pt x="2633927" y="1339691"/>
                    <a:pt x="2611067" y="1308259"/>
                    <a:pt x="2597732" y="1299686"/>
                  </a:cubicBezTo>
                  <a:cubicBezTo>
                    <a:pt x="2560585" y="1303496"/>
                    <a:pt x="2151010" y="1376839"/>
                    <a:pt x="2113862" y="1382554"/>
                  </a:cubicBezTo>
                  <a:cubicBezTo>
                    <a:pt x="2076715" y="1388269"/>
                    <a:pt x="1928125" y="1428274"/>
                    <a:pt x="1928125" y="1472089"/>
                  </a:cubicBezTo>
                  <a:lnTo>
                    <a:pt x="1928125" y="1535906"/>
                  </a:lnTo>
                  <a:cubicBezTo>
                    <a:pt x="1928125" y="1535906"/>
                    <a:pt x="1896692" y="1551146"/>
                    <a:pt x="1882405" y="1553051"/>
                  </a:cubicBezTo>
                  <a:cubicBezTo>
                    <a:pt x="1875737" y="1556861"/>
                    <a:pt x="1850972" y="1602581"/>
                    <a:pt x="1850972" y="1602581"/>
                  </a:cubicBezTo>
                  <a:lnTo>
                    <a:pt x="1850972" y="1650206"/>
                  </a:lnTo>
                  <a:lnTo>
                    <a:pt x="1631897" y="1680686"/>
                  </a:lnTo>
                  <a:lnTo>
                    <a:pt x="1619515" y="1712119"/>
                  </a:lnTo>
                  <a:cubicBezTo>
                    <a:pt x="1619515" y="1712119"/>
                    <a:pt x="1524265" y="1738789"/>
                    <a:pt x="1468067" y="1763554"/>
                  </a:cubicBezTo>
                  <a:cubicBezTo>
                    <a:pt x="1449017" y="1781651"/>
                    <a:pt x="1411870" y="1817846"/>
                    <a:pt x="1402345" y="1839754"/>
                  </a:cubicBezTo>
                  <a:cubicBezTo>
                    <a:pt x="1402345" y="1839754"/>
                    <a:pt x="1379485" y="2029301"/>
                    <a:pt x="1373770" y="2312194"/>
                  </a:cubicBezTo>
                  <a:lnTo>
                    <a:pt x="1382342" y="2323624"/>
                  </a:lnTo>
                  <a:lnTo>
                    <a:pt x="1382342" y="2423636"/>
                  </a:lnTo>
                  <a:cubicBezTo>
                    <a:pt x="1382342" y="2428399"/>
                    <a:pt x="1370912" y="2441734"/>
                    <a:pt x="1358530" y="2450306"/>
                  </a:cubicBezTo>
                  <a:cubicBezTo>
                    <a:pt x="1374722" y="2462689"/>
                    <a:pt x="1378532" y="2473166"/>
                    <a:pt x="1377580" y="2485549"/>
                  </a:cubicBezTo>
                  <a:cubicBezTo>
                    <a:pt x="1376627" y="2503646"/>
                    <a:pt x="1353767" y="2518886"/>
                    <a:pt x="1342337" y="2519839"/>
                  </a:cubicBezTo>
                  <a:cubicBezTo>
                    <a:pt x="1325192" y="2521744"/>
                    <a:pt x="1293760" y="2513171"/>
                    <a:pt x="1289950" y="2501741"/>
                  </a:cubicBezTo>
                  <a:cubicBezTo>
                    <a:pt x="1286140" y="2489359"/>
                    <a:pt x="1285187" y="2486501"/>
                    <a:pt x="1282330" y="2480786"/>
                  </a:cubicBezTo>
                  <a:cubicBezTo>
                    <a:pt x="1277567" y="2476024"/>
                    <a:pt x="1256612" y="2471261"/>
                    <a:pt x="1254707" y="2467451"/>
                  </a:cubicBezTo>
                  <a:cubicBezTo>
                    <a:pt x="1252802" y="2463641"/>
                    <a:pt x="1251850" y="2453164"/>
                    <a:pt x="1254707" y="2445544"/>
                  </a:cubicBezTo>
                  <a:cubicBezTo>
                    <a:pt x="1256612" y="2439829"/>
                    <a:pt x="1259470" y="2436019"/>
                    <a:pt x="1262327" y="2433161"/>
                  </a:cubicBezTo>
                  <a:cubicBezTo>
                    <a:pt x="1246135" y="2427446"/>
                    <a:pt x="1234705" y="2422684"/>
                    <a:pt x="1234705" y="2422684"/>
                  </a:cubicBezTo>
                  <a:lnTo>
                    <a:pt x="1234705" y="2325529"/>
                  </a:lnTo>
                  <a:lnTo>
                    <a:pt x="1244230" y="2312194"/>
                  </a:lnTo>
                  <a:cubicBezTo>
                    <a:pt x="1244230" y="2312194"/>
                    <a:pt x="1222322" y="1866424"/>
                    <a:pt x="1210892" y="1837849"/>
                  </a:cubicBezTo>
                  <a:cubicBezTo>
                    <a:pt x="1199462" y="1816894"/>
                    <a:pt x="1186127" y="1797844"/>
                    <a:pt x="1173745" y="1786414"/>
                  </a:cubicBezTo>
                  <a:cubicBezTo>
                    <a:pt x="1161362" y="1785461"/>
                    <a:pt x="1112785" y="1793081"/>
                    <a:pt x="1097545" y="1792129"/>
                  </a:cubicBezTo>
                  <a:cubicBezTo>
                    <a:pt x="1082305" y="1791176"/>
                    <a:pt x="1039442" y="1775936"/>
                    <a:pt x="1021345" y="1767364"/>
                  </a:cubicBezTo>
                  <a:cubicBezTo>
                    <a:pt x="1008010" y="1768316"/>
                    <a:pt x="969910" y="1774031"/>
                    <a:pt x="942287" y="1777841"/>
                  </a:cubicBezTo>
                  <a:lnTo>
                    <a:pt x="813700" y="2176939"/>
                  </a:lnTo>
                  <a:cubicBezTo>
                    <a:pt x="814652" y="2183606"/>
                    <a:pt x="814652" y="2189321"/>
                    <a:pt x="815605" y="2191226"/>
                  </a:cubicBezTo>
                  <a:cubicBezTo>
                    <a:pt x="819415" y="2194084"/>
                    <a:pt x="826082" y="2198846"/>
                    <a:pt x="835607" y="2196941"/>
                  </a:cubicBezTo>
                  <a:cubicBezTo>
                    <a:pt x="834655" y="2181701"/>
                    <a:pt x="823225" y="1766411"/>
                    <a:pt x="823225" y="1766411"/>
                  </a:cubicBezTo>
                  <a:lnTo>
                    <a:pt x="816557" y="1763554"/>
                  </a:lnTo>
                  <a:cubicBezTo>
                    <a:pt x="815605" y="1775936"/>
                    <a:pt x="809890" y="2029301"/>
                    <a:pt x="812747" y="2140744"/>
                  </a:cubicBezTo>
                  <a:lnTo>
                    <a:pt x="928000" y="1778794"/>
                  </a:lnTo>
                  <a:lnTo>
                    <a:pt x="928000" y="1778794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Graphic 83">
              <a:extLst>
                <a:ext uri="{FF2B5EF4-FFF2-40B4-BE49-F238E27FC236}">
                  <a16:creationId xmlns:a16="http://schemas.microsoft.com/office/drawing/2014/main" id="{BF7B4CC2-2248-4BCB-A2ED-8BB125F33A99}"/>
                </a:ext>
              </a:extLst>
            </p:cNvPr>
            <p:cNvSpPr/>
            <p:nvPr/>
          </p:nvSpPr>
          <p:spPr>
            <a:xfrm rot="19764828">
              <a:off x="3519784" y="1591320"/>
              <a:ext cx="566246" cy="1766685"/>
            </a:xfrm>
            <a:custGeom>
              <a:avLst/>
              <a:gdLst>
                <a:gd name="connsiteX0" fmla="*/ 499365 w 952500"/>
                <a:gd name="connsiteY0" fmla="*/ 2957036 h 2971800"/>
                <a:gd name="connsiteX1" fmla="*/ 492697 w 952500"/>
                <a:gd name="connsiteY1" fmla="*/ 2951321 h 2971800"/>
                <a:gd name="connsiteX2" fmla="*/ 492697 w 952500"/>
                <a:gd name="connsiteY2" fmla="*/ 2938939 h 2971800"/>
                <a:gd name="connsiteX3" fmla="*/ 950850 w 952500"/>
                <a:gd name="connsiteY3" fmla="*/ 2687479 h 2971800"/>
                <a:gd name="connsiteX4" fmla="*/ 810832 w 952500"/>
                <a:gd name="connsiteY4" fmla="*/ 2307431 h 2971800"/>
                <a:gd name="connsiteX5" fmla="*/ 818452 w 952500"/>
                <a:gd name="connsiteY5" fmla="*/ 2080736 h 2971800"/>
                <a:gd name="connsiteX6" fmla="*/ 872745 w 952500"/>
                <a:gd name="connsiteY6" fmla="*/ 1876901 h 2971800"/>
                <a:gd name="connsiteX7" fmla="*/ 833692 w 952500"/>
                <a:gd name="connsiteY7" fmla="*/ 1751171 h 2971800"/>
                <a:gd name="connsiteX8" fmla="*/ 808927 w 952500"/>
                <a:gd name="connsiteY8" fmla="*/ 1747361 h 2971800"/>
                <a:gd name="connsiteX9" fmla="*/ 640335 w 952500"/>
                <a:gd name="connsiteY9" fmla="*/ 1973104 h 2971800"/>
                <a:gd name="connsiteX10" fmla="*/ 554610 w 952500"/>
                <a:gd name="connsiteY10" fmla="*/ 1868329 h 2971800"/>
                <a:gd name="connsiteX11" fmla="*/ 518415 w 952500"/>
                <a:gd name="connsiteY11" fmla="*/ 544354 h 2971800"/>
                <a:gd name="connsiteX12" fmla="*/ 526035 w 952500"/>
                <a:gd name="connsiteY12" fmla="*/ 487204 h 2971800"/>
                <a:gd name="connsiteX13" fmla="*/ 564135 w 952500"/>
                <a:gd name="connsiteY13" fmla="*/ 420529 h 2971800"/>
                <a:gd name="connsiteX14" fmla="*/ 559372 w 952500"/>
                <a:gd name="connsiteY14" fmla="*/ 163354 h 2971800"/>
                <a:gd name="connsiteX15" fmla="*/ 600330 w 952500"/>
                <a:gd name="connsiteY15" fmla="*/ 7144 h 2971800"/>
                <a:gd name="connsiteX16" fmla="*/ 518415 w 952500"/>
                <a:gd name="connsiteY16" fmla="*/ 49054 h 2971800"/>
                <a:gd name="connsiteX17" fmla="*/ 493650 w 952500"/>
                <a:gd name="connsiteY17" fmla="*/ 91916 h 2971800"/>
                <a:gd name="connsiteX18" fmla="*/ 474600 w 952500"/>
                <a:gd name="connsiteY18" fmla="*/ 81439 h 2971800"/>
                <a:gd name="connsiteX19" fmla="*/ 475552 w 952500"/>
                <a:gd name="connsiteY19" fmla="*/ 64294 h 2971800"/>
                <a:gd name="connsiteX20" fmla="*/ 448882 w 952500"/>
                <a:gd name="connsiteY20" fmla="*/ 65246 h 2971800"/>
                <a:gd name="connsiteX21" fmla="*/ 444120 w 952500"/>
                <a:gd name="connsiteY21" fmla="*/ 72866 h 2971800"/>
                <a:gd name="connsiteX22" fmla="*/ 440310 w 952500"/>
                <a:gd name="connsiteY22" fmla="*/ 81439 h 2971800"/>
                <a:gd name="connsiteX23" fmla="*/ 453645 w 952500"/>
                <a:gd name="connsiteY23" fmla="*/ 104299 h 2971800"/>
                <a:gd name="connsiteX24" fmla="*/ 467932 w 952500"/>
                <a:gd name="connsiteY24" fmla="*/ 93821 h 2971800"/>
                <a:gd name="connsiteX25" fmla="*/ 486982 w 952500"/>
                <a:gd name="connsiteY25" fmla="*/ 104299 h 2971800"/>
                <a:gd name="connsiteX26" fmla="*/ 461265 w 952500"/>
                <a:gd name="connsiteY26" fmla="*/ 151924 h 2971800"/>
                <a:gd name="connsiteX27" fmla="*/ 442215 w 952500"/>
                <a:gd name="connsiteY27" fmla="*/ 141446 h 2971800"/>
                <a:gd name="connsiteX28" fmla="*/ 443167 w 952500"/>
                <a:gd name="connsiteY28" fmla="*/ 124301 h 2971800"/>
                <a:gd name="connsiteX29" fmla="*/ 416497 w 952500"/>
                <a:gd name="connsiteY29" fmla="*/ 125254 h 2971800"/>
                <a:gd name="connsiteX30" fmla="*/ 411735 w 952500"/>
                <a:gd name="connsiteY30" fmla="*/ 132874 h 2971800"/>
                <a:gd name="connsiteX31" fmla="*/ 407925 w 952500"/>
                <a:gd name="connsiteY31" fmla="*/ 141446 h 2971800"/>
                <a:gd name="connsiteX32" fmla="*/ 421260 w 952500"/>
                <a:gd name="connsiteY32" fmla="*/ 164306 h 2971800"/>
                <a:gd name="connsiteX33" fmla="*/ 435547 w 952500"/>
                <a:gd name="connsiteY33" fmla="*/ 153829 h 2971800"/>
                <a:gd name="connsiteX34" fmla="*/ 454597 w 952500"/>
                <a:gd name="connsiteY34" fmla="*/ 164306 h 2971800"/>
                <a:gd name="connsiteX35" fmla="*/ 429832 w 952500"/>
                <a:gd name="connsiteY35" fmla="*/ 212884 h 2971800"/>
                <a:gd name="connsiteX36" fmla="*/ 410782 w 952500"/>
                <a:gd name="connsiteY36" fmla="*/ 202406 h 2971800"/>
                <a:gd name="connsiteX37" fmla="*/ 411735 w 952500"/>
                <a:gd name="connsiteY37" fmla="*/ 185261 h 2971800"/>
                <a:gd name="connsiteX38" fmla="*/ 385065 w 952500"/>
                <a:gd name="connsiteY38" fmla="*/ 186214 h 2971800"/>
                <a:gd name="connsiteX39" fmla="*/ 380302 w 952500"/>
                <a:gd name="connsiteY39" fmla="*/ 193834 h 2971800"/>
                <a:gd name="connsiteX40" fmla="*/ 377445 w 952500"/>
                <a:gd name="connsiteY40" fmla="*/ 200501 h 2971800"/>
                <a:gd name="connsiteX41" fmla="*/ 390780 w 952500"/>
                <a:gd name="connsiteY41" fmla="*/ 223361 h 2971800"/>
                <a:gd name="connsiteX42" fmla="*/ 405067 w 952500"/>
                <a:gd name="connsiteY42" fmla="*/ 212884 h 2971800"/>
                <a:gd name="connsiteX43" fmla="*/ 425070 w 952500"/>
                <a:gd name="connsiteY43" fmla="*/ 223361 h 2971800"/>
                <a:gd name="connsiteX44" fmla="*/ 401257 w 952500"/>
                <a:gd name="connsiteY44" fmla="*/ 270986 h 2971800"/>
                <a:gd name="connsiteX45" fmla="*/ 382207 w 952500"/>
                <a:gd name="connsiteY45" fmla="*/ 260509 h 2971800"/>
                <a:gd name="connsiteX46" fmla="*/ 383160 w 952500"/>
                <a:gd name="connsiteY46" fmla="*/ 243364 h 2971800"/>
                <a:gd name="connsiteX47" fmla="*/ 356490 w 952500"/>
                <a:gd name="connsiteY47" fmla="*/ 244316 h 2971800"/>
                <a:gd name="connsiteX48" fmla="*/ 350775 w 952500"/>
                <a:gd name="connsiteY48" fmla="*/ 252889 h 2971800"/>
                <a:gd name="connsiteX49" fmla="*/ 346965 w 952500"/>
                <a:gd name="connsiteY49" fmla="*/ 261461 h 2971800"/>
                <a:gd name="connsiteX50" fmla="*/ 360300 w 952500"/>
                <a:gd name="connsiteY50" fmla="*/ 284321 h 2971800"/>
                <a:gd name="connsiteX51" fmla="*/ 374587 w 952500"/>
                <a:gd name="connsiteY51" fmla="*/ 273844 h 2971800"/>
                <a:gd name="connsiteX52" fmla="*/ 393637 w 952500"/>
                <a:gd name="connsiteY52" fmla="*/ 284321 h 2971800"/>
                <a:gd name="connsiteX53" fmla="*/ 369825 w 952500"/>
                <a:gd name="connsiteY53" fmla="*/ 331946 h 2971800"/>
                <a:gd name="connsiteX54" fmla="*/ 351727 w 952500"/>
                <a:gd name="connsiteY54" fmla="*/ 321469 h 2971800"/>
                <a:gd name="connsiteX55" fmla="*/ 352680 w 952500"/>
                <a:gd name="connsiteY55" fmla="*/ 304324 h 2971800"/>
                <a:gd name="connsiteX56" fmla="*/ 326010 w 952500"/>
                <a:gd name="connsiteY56" fmla="*/ 305276 h 2971800"/>
                <a:gd name="connsiteX57" fmla="*/ 321247 w 952500"/>
                <a:gd name="connsiteY57" fmla="*/ 312896 h 2971800"/>
                <a:gd name="connsiteX58" fmla="*/ 317437 w 952500"/>
                <a:gd name="connsiteY58" fmla="*/ 321469 h 2971800"/>
                <a:gd name="connsiteX59" fmla="*/ 330772 w 952500"/>
                <a:gd name="connsiteY59" fmla="*/ 344329 h 2971800"/>
                <a:gd name="connsiteX60" fmla="*/ 345060 w 952500"/>
                <a:gd name="connsiteY60" fmla="*/ 333851 h 2971800"/>
                <a:gd name="connsiteX61" fmla="*/ 364110 w 952500"/>
                <a:gd name="connsiteY61" fmla="*/ 344329 h 2971800"/>
                <a:gd name="connsiteX62" fmla="*/ 340297 w 952500"/>
                <a:gd name="connsiteY62" fmla="*/ 391954 h 2971800"/>
                <a:gd name="connsiteX63" fmla="*/ 321247 w 952500"/>
                <a:gd name="connsiteY63" fmla="*/ 381476 h 2971800"/>
                <a:gd name="connsiteX64" fmla="*/ 322200 w 952500"/>
                <a:gd name="connsiteY64" fmla="*/ 364331 h 2971800"/>
                <a:gd name="connsiteX65" fmla="*/ 295530 w 952500"/>
                <a:gd name="connsiteY65" fmla="*/ 365284 h 2971800"/>
                <a:gd name="connsiteX66" fmla="*/ 291720 w 952500"/>
                <a:gd name="connsiteY66" fmla="*/ 372904 h 2971800"/>
                <a:gd name="connsiteX67" fmla="*/ 287910 w 952500"/>
                <a:gd name="connsiteY67" fmla="*/ 381476 h 2971800"/>
                <a:gd name="connsiteX68" fmla="*/ 301245 w 952500"/>
                <a:gd name="connsiteY68" fmla="*/ 404336 h 2971800"/>
                <a:gd name="connsiteX69" fmla="*/ 315532 w 952500"/>
                <a:gd name="connsiteY69" fmla="*/ 393859 h 2971800"/>
                <a:gd name="connsiteX70" fmla="*/ 335535 w 952500"/>
                <a:gd name="connsiteY70" fmla="*/ 404336 h 2971800"/>
                <a:gd name="connsiteX71" fmla="*/ 319342 w 952500"/>
                <a:gd name="connsiteY71" fmla="*/ 443389 h 2971800"/>
                <a:gd name="connsiteX72" fmla="*/ 350775 w 952500"/>
                <a:gd name="connsiteY72" fmla="*/ 468154 h 2971800"/>
                <a:gd name="connsiteX73" fmla="*/ 406020 w 952500"/>
                <a:gd name="connsiteY73" fmla="*/ 558641 h 2971800"/>
                <a:gd name="connsiteX74" fmla="*/ 395542 w 952500"/>
                <a:gd name="connsiteY74" fmla="*/ 1814036 h 2971800"/>
                <a:gd name="connsiteX75" fmla="*/ 296482 w 952500"/>
                <a:gd name="connsiteY75" fmla="*/ 1829276 h 2971800"/>
                <a:gd name="connsiteX76" fmla="*/ 162180 w 952500"/>
                <a:gd name="connsiteY76" fmla="*/ 1512094 h 2971800"/>
                <a:gd name="connsiteX77" fmla="*/ 141225 w 952500"/>
                <a:gd name="connsiteY77" fmla="*/ 1506379 h 2971800"/>
                <a:gd name="connsiteX78" fmla="*/ 127890 w 952500"/>
                <a:gd name="connsiteY78" fmla="*/ 1938814 h 2971800"/>
                <a:gd name="connsiteX79" fmla="*/ 182182 w 952500"/>
                <a:gd name="connsiteY79" fmla="*/ 2125504 h 2971800"/>
                <a:gd name="connsiteX80" fmla="*/ 49785 w 952500"/>
                <a:gd name="connsiteY80" fmla="*/ 2469356 h 2971800"/>
                <a:gd name="connsiteX81" fmla="*/ 8827 w 952500"/>
                <a:gd name="connsiteY81" fmla="*/ 2671286 h 2971800"/>
                <a:gd name="connsiteX82" fmla="*/ 470790 w 952500"/>
                <a:gd name="connsiteY82" fmla="*/ 2937986 h 2971800"/>
                <a:gd name="connsiteX83" fmla="*/ 470790 w 952500"/>
                <a:gd name="connsiteY83" fmla="*/ 2949416 h 2971800"/>
                <a:gd name="connsiteX84" fmla="*/ 463170 w 952500"/>
                <a:gd name="connsiteY84" fmla="*/ 2957036 h 2971800"/>
                <a:gd name="connsiteX85" fmla="*/ 482220 w 952500"/>
                <a:gd name="connsiteY85" fmla="*/ 2969419 h 2971800"/>
                <a:gd name="connsiteX86" fmla="*/ 499365 w 952500"/>
                <a:gd name="connsiteY86" fmla="*/ 2957036 h 2971800"/>
                <a:gd name="connsiteX87" fmla="*/ 499365 w 952500"/>
                <a:gd name="connsiteY87" fmla="*/ 2957036 h 297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952500" h="2971800">
                  <a:moveTo>
                    <a:pt x="499365" y="2957036"/>
                  </a:moveTo>
                  <a:cubicBezTo>
                    <a:pt x="498412" y="2955131"/>
                    <a:pt x="495555" y="2953226"/>
                    <a:pt x="492697" y="2951321"/>
                  </a:cubicBezTo>
                  <a:lnTo>
                    <a:pt x="492697" y="2938939"/>
                  </a:lnTo>
                  <a:cubicBezTo>
                    <a:pt x="887985" y="2934176"/>
                    <a:pt x="946087" y="2778919"/>
                    <a:pt x="950850" y="2687479"/>
                  </a:cubicBezTo>
                  <a:cubicBezTo>
                    <a:pt x="959422" y="2533174"/>
                    <a:pt x="841312" y="2383631"/>
                    <a:pt x="810832" y="2307431"/>
                  </a:cubicBezTo>
                  <a:cubicBezTo>
                    <a:pt x="777495" y="2224564"/>
                    <a:pt x="809880" y="2094071"/>
                    <a:pt x="818452" y="2080736"/>
                  </a:cubicBezTo>
                  <a:cubicBezTo>
                    <a:pt x="828930" y="2066449"/>
                    <a:pt x="876555" y="1960721"/>
                    <a:pt x="872745" y="1876901"/>
                  </a:cubicBezTo>
                  <a:cubicBezTo>
                    <a:pt x="869887" y="1816894"/>
                    <a:pt x="841312" y="1758791"/>
                    <a:pt x="833692" y="1751171"/>
                  </a:cubicBezTo>
                  <a:cubicBezTo>
                    <a:pt x="826072" y="1743551"/>
                    <a:pt x="818452" y="1749266"/>
                    <a:pt x="808927" y="1747361"/>
                  </a:cubicBezTo>
                  <a:cubicBezTo>
                    <a:pt x="802260" y="1878806"/>
                    <a:pt x="699390" y="1972151"/>
                    <a:pt x="640335" y="1973104"/>
                  </a:cubicBezTo>
                  <a:cubicBezTo>
                    <a:pt x="558420" y="1973104"/>
                    <a:pt x="554610" y="1914049"/>
                    <a:pt x="554610" y="1868329"/>
                  </a:cubicBezTo>
                  <a:cubicBezTo>
                    <a:pt x="554610" y="1824514"/>
                    <a:pt x="518415" y="565309"/>
                    <a:pt x="518415" y="544354"/>
                  </a:cubicBezTo>
                  <a:cubicBezTo>
                    <a:pt x="518415" y="523399"/>
                    <a:pt x="514605" y="500539"/>
                    <a:pt x="526035" y="487204"/>
                  </a:cubicBezTo>
                  <a:cubicBezTo>
                    <a:pt x="537465" y="473869"/>
                    <a:pt x="560325" y="431959"/>
                    <a:pt x="564135" y="420529"/>
                  </a:cubicBezTo>
                  <a:cubicBezTo>
                    <a:pt x="552705" y="332899"/>
                    <a:pt x="553657" y="214789"/>
                    <a:pt x="559372" y="163354"/>
                  </a:cubicBezTo>
                  <a:cubicBezTo>
                    <a:pt x="563182" y="123349"/>
                    <a:pt x="585090" y="20479"/>
                    <a:pt x="600330" y="7144"/>
                  </a:cubicBezTo>
                  <a:cubicBezTo>
                    <a:pt x="579375" y="9049"/>
                    <a:pt x="539370" y="24289"/>
                    <a:pt x="518415" y="49054"/>
                  </a:cubicBezTo>
                  <a:cubicBezTo>
                    <a:pt x="514605" y="53816"/>
                    <a:pt x="505080" y="69056"/>
                    <a:pt x="493650" y="91916"/>
                  </a:cubicBezTo>
                  <a:lnTo>
                    <a:pt x="474600" y="81439"/>
                  </a:lnTo>
                  <a:cubicBezTo>
                    <a:pt x="478410" y="74771"/>
                    <a:pt x="483172" y="67151"/>
                    <a:pt x="475552" y="64294"/>
                  </a:cubicBezTo>
                  <a:cubicBezTo>
                    <a:pt x="467932" y="61436"/>
                    <a:pt x="452692" y="59531"/>
                    <a:pt x="448882" y="65246"/>
                  </a:cubicBezTo>
                  <a:lnTo>
                    <a:pt x="444120" y="72866"/>
                  </a:lnTo>
                  <a:lnTo>
                    <a:pt x="440310" y="81439"/>
                  </a:lnTo>
                  <a:cubicBezTo>
                    <a:pt x="436500" y="87154"/>
                    <a:pt x="446977" y="99536"/>
                    <a:pt x="453645" y="104299"/>
                  </a:cubicBezTo>
                  <a:cubicBezTo>
                    <a:pt x="460312" y="109061"/>
                    <a:pt x="464122" y="100489"/>
                    <a:pt x="467932" y="93821"/>
                  </a:cubicBezTo>
                  <a:lnTo>
                    <a:pt x="486982" y="104299"/>
                  </a:lnTo>
                  <a:cubicBezTo>
                    <a:pt x="479362" y="118586"/>
                    <a:pt x="470790" y="134779"/>
                    <a:pt x="461265" y="151924"/>
                  </a:cubicBezTo>
                  <a:lnTo>
                    <a:pt x="442215" y="141446"/>
                  </a:lnTo>
                  <a:cubicBezTo>
                    <a:pt x="446025" y="134779"/>
                    <a:pt x="450787" y="127159"/>
                    <a:pt x="443167" y="124301"/>
                  </a:cubicBezTo>
                  <a:cubicBezTo>
                    <a:pt x="435547" y="121444"/>
                    <a:pt x="420307" y="119539"/>
                    <a:pt x="416497" y="125254"/>
                  </a:cubicBezTo>
                  <a:lnTo>
                    <a:pt x="411735" y="132874"/>
                  </a:lnTo>
                  <a:lnTo>
                    <a:pt x="407925" y="141446"/>
                  </a:lnTo>
                  <a:cubicBezTo>
                    <a:pt x="404115" y="147161"/>
                    <a:pt x="414592" y="159544"/>
                    <a:pt x="421260" y="164306"/>
                  </a:cubicBezTo>
                  <a:cubicBezTo>
                    <a:pt x="427927" y="169069"/>
                    <a:pt x="431737" y="160496"/>
                    <a:pt x="435547" y="153829"/>
                  </a:cubicBezTo>
                  <a:lnTo>
                    <a:pt x="454597" y="164306"/>
                  </a:lnTo>
                  <a:cubicBezTo>
                    <a:pt x="446977" y="179546"/>
                    <a:pt x="438405" y="195739"/>
                    <a:pt x="429832" y="212884"/>
                  </a:cubicBezTo>
                  <a:lnTo>
                    <a:pt x="410782" y="202406"/>
                  </a:lnTo>
                  <a:cubicBezTo>
                    <a:pt x="414592" y="195739"/>
                    <a:pt x="419355" y="188119"/>
                    <a:pt x="411735" y="185261"/>
                  </a:cubicBezTo>
                  <a:cubicBezTo>
                    <a:pt x="404115" y="182404"/>
                    <a:pt x="388875" y="180499"/>
                    <a:pt x="385065" y="186214"/>
                  </a:cubicBezTo>
                  <a:lnTo>
                    <a:pt x="380302" y="193834"/>
                  </a:lnTo>
                  <a:lnTo>
                    <a:pt x="377445" y="200501"/>
                  </a:lnTo>
                  <a:cubicBezTo>
                    <a:pt x="373635" y="206216"/>
                    <a:pt x="384112" y="218599"/>
                    <a:pt x="390780" y="223361"/>
                  </a:cubicBezTo>
                  <a:cubicBezTo>
                    <a:pt x="397447" y="228124"/>
                    <a:pt x="401257" y="219551"/>
                    <a:pt x="405067" y="212884"/>
                  </a:cubicBezTo>
                  <a:lnTo>
                    <a:pt x="425070" y="223361"/>
                  </a:lnTo>
                  <a:cubicBezTo>
                    <a:pt x="417450" y="239554"/>
                    <a:pt x="408877" y="255746"/>
                    <a:pt x="401257" y="270986"/>
                  </a:cubicBezTo>
                  <a:lnTo>
                    <a:pt x="382207" y="260509"/>
                  </a:lnTo>
                  <a:cubicBezTo>
                    <a:pt x="386017" y="253841"/>
                    <a:pt x="390780" y="246221"/>
                    <a:pt x="383160" y="243364"/>
                  </a:cubicBezTo>
                  <a:cubicBezTo>
                    <a:pt x="375540" y="240506"/>
                    <a:pt x="360300" y="238601"/>
                    <a:pt x="356490" y="244316"/>
                  </a:cubicBezTo>
                  <a:lnTo>
                    <a:pt x="350775" y="252889"/>
                  </a:lnTo>
                  <a:lnTo>
                    <a:pt x="346965" y="261461"/>
                  </a:lnTo>
                  <a:cubicBezTo>
                    <a:pt x="343155" y="267176"/>
                    <a:pt x="353632" y="279559"/>
                    <a:pt x="360300" y="284321"/>
                  </a:cubicBezTo>
                  <a:cubicBezTo>
                    <a:pt x="366967" y="289084"/>
                    <a:pt x="370777" y="280511"/>
                    <a:pt x="374587" y="273844"/>
                  </a:cubicBezTo>
                  <a:lnTo>
                    <a:pt x="393637" y="284321"/>
                  </a:lnTo>
                  <a:cubicBezTo>
                    <a:pt x="385065" y="300514"/>
                    <a:pt x="377445" y="316706"/>
                    <a:pt x="369825" y="331946"/>
                  </a:cubicBezTo>
                  <a:lnTo>
                    <a:pt x="351727" y="321469"/>
                  </a:lnTo>
                  <a:cubicBezTo>
                    <a:pt x="355537" y="314801"/>
                    <a:pt x="360300" y="307181"/>
                    <a:pt x="352680" y="304324"/>
                  </a:cubicBezTo>
                  <a:cubicBezTo>
                    <a:pt x="345060" y="301466"/>
                    <a:pt x="329820" y="299561"/>
                    <a:pt x="326010" y="305276"/>
                  </a:cubicBezTo>
                  <a:lnTo>
                    <a:pt x="321247" y="312896"/>
                  </a:lnTo>
                  <a:lnTo>
                    <a:pt x="317437" y="321469"/>
                  </a:lnTo>
                  <a:cubicBezTo>
                    <a:pt x="313627" y="327184"/>
                    <a:pt x="324105" y="339566"/>
                    <a:pt x="330772" y="344329"/>
                  </a:cubicBezTo>
                  <a:cubicBezTo>
                    <a:pt x="337440" y="349091"/>
                    <a:pt x="341250" y="340519"/>
                    <a:pt x="345060" y="333851"/>
                  </a:cubicBezTo>
                  <a:lnTo>
                    <a:pt x="364110" y="344329"/>
                  </a:lnTo>
                  <a:cubicBezTo>
                    <a:pt x="355537" y="361474"/>
                    <a:pt x="347917" y="377666"/>
                    <a:pt x="340297" y="391954"/>
                  </a:cubicBezTo>
                  <a:lnTo>
                    <a:pt x="321247" y="381476"/>
                  </a:lnTo>
                  <a:cubicBezTo>
                    <a:pt x="325057" y="374809"/>
                    <a:pt x="329820" y="367189"/>
                    <a:pt x="322200" y="364331"/>
                  </a:cubicBezTo>
                  <a:cubicBezTo>
                    <a:pt x="314580" y="361474"/>
                    <a:pt x="299340" y="359569"/>
                    <a:pt x="295530" y="365284"/>
                  </a:cubicBezTo>
                  <a:lnTo>
                    <a:pt x="291720" y="372904"/>
                  </a:lnTo>
                  <a:lnTo>
                    <a:pt x="287910" y="381476"/>
                  </a:lnTo>
                  <a:cubicBezTo>
                    <a:pt x="284100" y="388144"/>
                    <a:pt x="294577" y="399574"/>
                    <a:pt x="301245" y="404336"/>
                  </a:cubicBezTo>
                  <a:cubicBezTo>
                    <a:pt x="307912" y="409099"/>
                    <a:pt x="311722" y="400526"/>
                    <a:pt x="315532" y="393859"/>
                  </a:cubicBezTo>
                  <a:lnTo>
                    <a:pt x="335535" y="404336"/>
                  </a:lnTo>
                  <a:cubicBezTo>
                    <a:pt x="325057" y="426244"/>
                    <a:pt x="321247" y="438626"/>
                    <a:pt x="319342" y="443389"/>
                  </a:cubicBezTo>
                  <a:cubicBezTo>
                    <a:pt x="323152" y="456724"/>
                    <a:pt x="339345" y="464344"/>
                    <a:pt x="350775" y="468154"/>
                  </a:cubicBezTo>
                  <a:cubicBezTo>
                    <a:pt x="402210" y="485299"/>
                    <a:pt x="406020" y="544354"/>
                    <a:pt x="406020" y="558641"/>
                  </a:cubicBezTo>
                  <a:cubicBezTo>
                    <a:pt x="406020" y="575786"/>
                    <a:pt x="393637" y="1768316"/>
                    <a:pt x="395542" y="1814036"/>
                  </a:cubicBezTo>
                  <a:cubicBezTo>
                    <a:pt x="382207" y="1829276"/>
                    <a:pt x="319342" y="1834991"/>
                    <a:pt x="296482" y="1829276"/>
                  </a:cubicBezTo>
                  <a:cubicBezTo>
                    <a:pt x="161227" y="1795939"/>
                    <a:pt x="158370" y="1533049"/>
                    <a:pt x="162180" y="1512094"/>
                  </a:cubicBezTo>
                  <a:cubicBezTo>
                    <a:pt x="165990" y="1491139"/>
                    <a:pt x="160275" y="1485424"/>
                    <a:pt x="141225" y="1506379"/>
                  </a:cubicBezTo>
                  <a:cubicBezTo>
                    <a:pt x="16447" y="1640681"/>
                    <a:pt x="103125" y="1878806"/>
                    <a:pt x="127890" y="1938814"/>
                  </a:cubicBezTo>
                  <a:cubicBezTo>
                    <a:pt x="162180" y="2024539"/>
                    <a:pt x="182182" y="2079784"/>
                    <a:pt x="182182" y="2125504"/>
                  </a:cubicBezTo>
                  <a:cubicBezTo>
                    <a:pt x="182182" y="2232184"/>
                    <a:pt x="68835" y="2427446"/>
                    <a:pt x="49785" y="2469356"/>
                  </a:cubicBezTo>
                  <a:cubicBezTo>
                    <a:pt x="20257" y="2534126"/>
                    <a:pt x="1207" y="2587466"/>
                    <a:pt x="8827" y="2671286"/>
                  </a:cubicBezTo>
                  <a:cubicBezTo>
                    <a:pt x="33592" y="2929414"/>
                    <a:pt x="393637" y="2937986"/>
                    <a:pt x="470790" y="2937986"/>
                  </a:cubicBezTo>
                  <a:lnTo>
                    <a:pt x="470790" y="2949416"/>
                  </a:lnTo>
                  <a:cubicBezTo>
                    <a:pt x="467932" y="2951321"/>
                    <a:pt x="464122" y="2954179"/>
                    <a:pt x="463170" y="2957036"/>
                  </a:cubicBezTo>
                  <a:cubicBezTo>
                    <a:pt x="467932" y="2963704"/>
                    <a:pt x="473647" y="2969419"/>
                    <a:pt x="482220" y="2969419"/>
                  </a:cubicBezTo>
                  <a:cubicBezTo>
                    <a:pt x="487935" y="2969419"/>
                    <a:pt x="494602" y="2963704"/>
                    <a:pt x="499365" y="2957036"/>
                  </a:cubicBezTo>
                  <a:lnTo>
                    <a:pt x="499365" y="2957036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Graphic 85">
              <a:extLst>
                <a:ext uri="{FF2B5EF4-FFF2-40B4-BE49-F238E27FC236}">
                  <a16:creationId xmlns:a16="http://schemas.microsoft.com/office/drawing/2014/main" id="{F4C86476-6E23-4646-B21D-5451B5E0AA50}"/>
                </a:ext>
              </a:extLst>
            </p:cNvPr>
            <p:cNvSpPr/>
            <p:nvPr/>
          </p:nvSpPr>
          <p:spPr>
            <a:xfrm rot="812339">
              <a:off x="6297891" y="1200202"/>
              <a:ext cx="2118266" cy="1976223"/>
            </a:xfrm>
            <a:custGeom>
              <a:avLst/>
              <a:gdLst>
                <a:gd name="connsiteX0" fmla="*/ 5653879 w 7350919"/>
                <a:gd name="connsiteY0" fmla="*/ 1446 h 6858000"/>
                <a:gd name="connsiteX1" fmla="*/ 5704457 w 7350919"/>
                <a:gd name="connsiteY1" fmla="*/ 9590 h 6858000"/>
                <a:gd name="connsiteX2" fmla="*/ 5707028 w 7350919"/>
                <a:gd name="connsiteY2" fmla="*/ 35736 h 6858000"/>
                <a:gd name="connsiteX3" fmla="*/ 5813756 w 7350919"/>
                <a:gd name="connsiteY3" fmla="*/ 156180 h 6858000"/>
                <a:gd name="connsiteX4" fmla="*/ 6093220 w 7350919"/>
                <a:gd name="connsiteY4" fmla="*/ 466504 h 6858000"/>
                <a:gd name="connsiteX5" fmla="*/ 5808184 w 7350919"/>
                <a:gd name="connsiteY5" fmla="*/ 505509 h 6858000"/>
                <a:gd name="connsiteX6" fmla="*/ 5840331 w 7350919"/>
                <a:gd name="connsiteY6" fmla="*/ 657242 h 6858000"/>
                <a:gd name="connsiteX7" fmla="*/ 5864334 w 7350919"/>
                <a:gd name="connsiteY7" fmla="*/ 646098 h 6858000"/>
                <a:gd name="connsiteX8" fmla="*/ 5833044 w 7350919"/>
                <a:gd name="connsiteY8" fmla="*/ 758826 h 6858000"/>
                <a:gd name="connsiteX9" fmla="*/ 5837759 w 7350919"/>
                <a:gd name="connsiteY9" fmla="*/ 875841 h 6858000"/>
                <a:gd name="connsiteX10" fmla="*/ 5818900 w 7350919"/>
                <a:gd name="connsiteY10" fmla="*/ 881413 h 6858000"/>
                <a:gd name="connsiteX11" fmla="*/ 5851047 w 7350919"/>
                <a:gd name="connsiteY11" fmla="*/ 1800385 h 6858000"/>
                <a:gd name="connsiteX12" fmla="*/ 6005780 w 7350919"/>
                <a:gd name="connsiteY12" fmla="*/ 1869822 h 6858000"/>
                <a:gd name="connsiteX13" fmla="*/ 6221379 w 7350919"/>
                <a:gd name="connsiteY13" fmla="*/ 1859535 h 6858000"/>
                <a:gd name="connsiteX14" fmla="*/ 6471696 w 7350919"/>
                <a:gd name="connsiteY14" fmla="*/ 1853535 h 6858000"/>
                <a:gd name="connsiteX15" fmla="*/ 6471696 w 7350919"/>
                <a:gd name="connsiteY15" fmla="*/ 1816244 h 6858000"/>
                <a:gd name="connsiteX16" fmla="*/ 6493127 w 7350919"/>
                <a:gd name="connsiteY16" fmla="*/ 1808100 h 6858000"/>
                <a:gd name="connsiteX17" fmla="*/ 6495699 w 7350919"/>
                <a:gd name="connsiteY17" fmla="*/ 1786669 h 6858000"/>
                <a:gd name="connsiteX18" fmla="*/ 6482411 w 7350919"/>
                <a:gd name="connsiteY18" fmla="*/ 1775954 h 6858000"/>
                <a:gd name="connsiteX19" fmla="*/ 6490555 w 7350919"/>
                <a:gd name="connsiteY19" fmla="*/ 1765238 h 6858000"/>
                <a:gd name="connsiteX20" fmla="*/ 6482411 w 7350919"/>
                <a:gd name="connsiteY20" fmla="*/ 1749379 h 6858000"/>
                <a:gd name="connsiteX21" fmla="*/ 6492698 w 7350919"/>
                <a:gd name="connsiteY21" fmla="*/ 1741664 h 6858000"/>
                <a:gd name="connsiteX22" fmla="*/ 6481554 w 7350919"/>
                <a:gd name="connsiteY22" fmla="*/ 1713803 h 6858000"/>
                <a:gd name="connsiteX23" fmla="*/ 6445550 w 7350919"/>
                <a:gd name="connsiteY23" fmla="*/ 1725376 h 6858000"/>
                <a:gd name="connsiteX24" fmla="*/ 6394972 w 7350919"/>
                <a:gd name="connsiteY24" fmla="*/ 1725376 h 6858000"/>
                <a:gd name="connsiteX25" fmla="*/ 6427976 w 7350919"/>
                <a:gd name="connsiteY25" fmla="*/ 1625935 h 6858000"/>
                <a:gd name="connsiteX26" fmla="*/ 6448121 w 7350919"/>
                <a:gd name="connsiteY26" fmla="*/ 1624220 h 6858000"/>
                <a:gd name="connsiteX27" fmla="*/ 6485412 w 7350919"/>
                <a:gd name="connsiteY27" fmla="*/ 1673084 h 6858000"/>
                <a:gd name="connsiteX28" fmla="*/ 6517130 w 7350919"/>
                <a:gd name="connsiteY28" fmla="*/ 1626364 h 6858000"/>
                <a:gd name="connsiteX29" fmla="*/ 6546277 w 7350919"/>
                <a:gd name="connsiteY29" fmla="*/ 1628935 h 6858000"/>
                <a:gd name="connsiteX30" fmla="*/ 6580995 w 7350919"/>
                <a:gd name="connsiteY30" fmla="*/ 1640079 h 6858000"/>
                <a:gd name="connsiteX31" fmla="*/ 6567708 w 7350919"/>
                <a:gd name="connsiteY31" fmla="*/ 1648223 h 6858000"/>
                <a:gd name="connsiteX32" fmla="*/ 6571994 w 7350919"/>
                <a:gd name="connsiteY32" fmla="*/ 1754951 h 6858000"/>
                <a:gd name="connsiteX33" fmla="*/ 6547134 w 7350919"/>
                <a:gd name="connsiteY33" fmla="*/ 1772953 h 6858000"/>
                <a:gd name="connsiteX34" fmla="*/ 6574137 w 7350919"/>
                <a:gd name="connsiteY34" fmla="*/ 1781097 h 6858000"/>
                <a:gd name="connsiteX35" fmla="*/ 6562135 w 7350919"/>
                <a:gd name="connsiteY35" fmla="*/ 1787098 h 6858000"/>
                <a:gd name="connsiteX36" fmla="*/ 6559564 w 7350919"/>
                <a:gd name="connsiteY36" fmla="*/ 1808100 h 6858000"/>
                <a:gd name="connsiteX37" fmla="*/ 6578423 w 7350919"/>
                <a:gd name="connsiteY37" fmla="*/ 1824388 h 6858000"/>
                <a:gd name="connsiteX38" fmla="*/ 6575852 w 7350919"/>
                <a:gd name="connsiteY38" fmla="*/ 1858678 h 6858000"/>
                <a:gd name="connsiteX39" fmla="*/ 6637145 w 7350919"/>
                <a:gd name="connsiteY39" fmla="*/ 2135999 h 6858000"/>
                <a:gd name="connsiteX40" fmla="*/ 6637145 w 7350919"/>
                <a:gd name="connsiteY40" fmla="*/ 2184005 h 6858000"/>
                <a:gd name="connsiteX41" fmla="*/ 6600712 w 7350919"/>
                <a:gd name="connsiteY41" fmla="*/ 2211008 h 6858000"/>
                <a:gd name="connsiteX42" fmla="*/ 6570279 w 7350919"/>
                <a:gd name="connsiteY42" fmla="*/ 2226867 h 6858000"/>
                <a:gd name="connsiteX43" fmla="*/ 6562564 w 7350919"/>
                <a:gd name="connsiteY43" fmla="*/ 2309163 h 6858000"/>
                <a:gd name="connsiteX44" fmla="*/ 6546705 w 7350919"/>
                <a:gd name="connsiteY44" fmla="*/ 2314735 h 6858000"/>
                <a:gd name="connsiteX45" fmla="*/ 6520130 w 7350919"/>
                <a:gd name="connsiteY45" fmla="*/ 3374725 h 6858000"/>
                <a:gd name="connsiteX46" fmla="*/ 6543276 w 7350919"/>
                <a:gd name="connsiteY46" fmla="*/ 3383726 h 6858000"/>
                <a:gd name="connsiteX47" fmla="*/ 6546705 w 7350919"/>
                <a:gd name="connsiteY47" fmla="*/ 3425731 h 6858000"/>
                <a:gd name="connsiteX48" fmla="*/ 6606284 w 7350919"/>
                <a:gd name="connsiteY48" fmla="*/ 3443733 h 6858000"/>
                <a:gd name="connsiteX49" fmla="*/ 6602426 w 7350919"/>
                <a:gd name="connsiteY49" fmla="*/ 3527315 h 6858000"/>
                <a:gd name="connsiteX50" fmla="*/ 6546705 w 7350919"/>
                <a:gd name="connsiteY50" fmla="*/ 3538031 h 6858000"/>
                <a:gd name="connsiteX51" fmla="*/ 6538990 w 7350919"/>
                <a:gd name="connsiteY51" fmla="*/ 3628899 h 6858000"/>
                <a:gd name="connsiteX52" fmla="*/ 6525702 w 7350919"/>
                <a:gd name="connsiteY52" fmla="*/ 3651188 h 6858000"/>
                <a:gd name="connsiteX53" fmla="*/ 6509415 w 7350919"/>
                <a:gd name="connsiteY53" fmla="*/ 4358848 h 6858000"/>
                <a:gd name="connsiteX54" fmla="*/ 6577137 w 7350919"/>
                <a:gd name="connsiteY54" fmla="*/ 4404282 h 6858000"/>
                <a:gd name="connsiteX55" fmla="*/ 6754160 w 7350919"/>
                <a:gd name="connsiteY55" fmla="*/ 4888200 h 6858000"/>
                <a:gd name="connsiteX56" fmla="*/ 6762732 w 7350919"/>
                <a:gd name="connsiteY56" fmla="*/ 4934492 h 6858000"/>
                <a:gd name="connsiteX57" fmla="*/ 6935897 w 7350919"/>
                <a:gd name="connsiteY57" fmla="*/ 5429982 h 6858000"/>
                <a:gd name="connsiteX58" fmla="*/ 6977902 w 7350919"/>
                <a:gd name="connsiteY58" fmla="*/ 5495562 h 6858000"/>
                <a:gd name="connsiteX59" fmla="*/ 6970615 w 7350919"/>
                <a:gd name="connsiteY59" fmla="*/ 5502848 h 6858000"/>
                <a:gd name="connsiteX60" fmla="*/ 6974044 w 7350919"/>
                <a:gd name="connsiteY60" fmla="*/ 5513135 h 6858000"/>
                <a:gd name="connsiteX61" fmla="*/ 6969329 w 7350919"/>
                <a:gd name="connsiteY61" fmla="*/ 5518279 h 6858000"/>
                <a:gd name="connsiteX62" fmla="*/ 6976616 w 7350919"/>
                <a:gd name="connsiteY62" fmla="*/ 5530709 h 6858000"/>
                <a:gd name="connsiteX63" fmla="*/ 6986474 w 7350919"/>
                <a:gd name="connsiteY63" fmla="*/ 5552997 h 6858000"/>
                <a:gd name="connsiteX64" fmla="*/ 6986903 w 7350919"/>
                <a:gd name="connsiteY64" fmla="*/ 5590288 h 6858000"/>
                <a:gd name="connsiteX65" fmla="*/ 6863888 w 7350919"/>
                <a:gd name="connsiteY65" fmla="*/ 5559856 h 6858000"/>
                <a:gd name="connsiteX66" fmla="*/ 6857458 w 7350919"/>
                <a:gd name="connsiteY66" fmla="*/ 5545282 h 6858000"/>
                <a:gd name="connsiteX67" fmla="*/ 6860459 w 7350919"/>
                <a:gd name="connsiteY67" fmla="*/ 5529423 h 6858000"/>
                <a:gd name="connsiteX68" fmla="*/ 6867317 w 7350919"/>
                <a:gd name="connsiteY68" fmla="*/ 5522993 h 6858000"/>
                <a:gd name="connsiteX69" fmla="*/ 6882747 w 7350919"/>
                <a:gd name="connsiteY69" fmla="*/ 5469415 h 6858000"/>
                <a:gd name="connsiteX70" fmla="*/ 6717298 w 7350919"/>
                <a:gd name="connsiteY70" fmla="*/ 4963638 h 6858000"/>
                <a:gd name="connsiteX71" fmla="*/ 6690723 w 7350919"/>
                <a:gd name="connsiteY71" fmla="*/ 4971782 h 6858000"/>
                <a:gd name="connsiteX72" fmla="*/ 6853172 w 7350919"/>
                <a:gd name="connsiteY72" fmla="*/ 5733449 h 6858000"/>
                <a:gd name="connsiteX73" fmla="*/ 7205073 w 7350919"/>
                <a:gd name="connsiteY73" fmla="*/ 5975622 h 6858000"/>
                <a:gd name="connsiteX74" fmla="*/ 7350377 w 7350919"/>
                <a:gd name="connsiteY74" fmla="*/ 6108066 h 6858000"/>
                <a:gd name="connsiteX75" fmla="*/ 7184499 w 7350919"/>
                <a:gd name="connsiteY75" fmla="*/ 6113639 h 6858000"/>
                <a:gd name="connsiteX76" fmla="*/ 7176355 w 7350919"/>
                <a:gd name="connsiteY76" fmla="*/ 6105923 h 6858000"/>
                <a:gd name="connsiteX77" fmla="*/ 7181499 w 7350919"/>
                <a:gd name="connsiteY77" fmla="*/ 6100352 h 6858000"/>
                <a:gd name="connsiteX78" fmla="*/ 7163068 w 7350919"/>
                <a:gd name="connsiteY78" fmla="*/ 6090493 h 6858000"/>
                <a:gd name="connsiteX79" fmla="*/ 7168211 w 7350919"/>
                <a:gd name="connsiteY79" fmla="*/ 6081920 h 6858000"/>
                <a:gd name="connsiteX80" fmla="*/ 7148495 w 7350919"/>
                <a:gd name="connsiteY80" fmla="*/ 6031343 h 6858000"/>
                <a:gd name="connsiteX81" fmla="*/ 6877175 w 7350919"/>
                <a:gd name="connsiteY81" fmla="*/ 5842748 h 6858000"/>
                <a:gd name="connsiteX82" fmla="*/ 6893034 w 7350919"/>
                <a:gd name="connsiteY82" fmla="*/ 5940474 h 6858000"/>
                <a:gd name="connsiteX83" fmla="*/ 6930324 w 7350919"/>
                <a:gd name="connsiteY83" fmla="*/ 6009483 h 6858000"/>
                <a:gd name="connsiteX84" fmla="*/ 6920895 w 7350919"/>
                <a:gd name="connsiteY84" fmla="*/ 6021056 h 6858000"/>
                <a:gd name="connsiteX85" fmla="*/ 6934182 w 7350919"/>
                <a:gd name="connsiteY85" fmla="*/ 6036486 h 6858000"/>
                <a:gd name="connsiteX86" fmla="*/ 6925610 w 7350919"/>
                <a:gd name="connsiteY86" fmla="*/ 6046773 h 6858000"/>
                <a:gd name="connsiteX87" fmla="*/ 6936754 w 7350919"/>
                <a:gd name="connsiteY87" fmla="*/ 6058346 h 6858000"/>
                <a:gd name="connsiteX88" fmla="*/ 6929039 w 7350919"/>
                <a:gd name="connsiteY88" fmla="*/ 6063918 h 6858000"/>
                <a:gd name="connsiteX89" fmla="*/ 6946184 w 7350919"/>
                <a:gd name="connsiteY89" fmla="*/ 6085350 h 6858000"/>
                <a:gd name="connsiteX90" fmla="*/ 6953042 w 7350919"/>
                <a:gd name="connsiteY90" fmla="*/ 6119211 h 6858000"/>
                <a:gd name="connsiteX91" fmla="*/ 6874603 w 7350919"/>
                <a:gd name="connsiteY91" fmla="*/ 6140213 h 6858000"/>
                <a:gd name="connsiteX92" fmla="*/ 6820597 w 7350919"/>
                <a:gd name="connsiteY92" fmla="*/ 6057061 h 6858000"/>
                <a:gd name="connsiteX93" fmla="*/ 6824883 w 7350919"/>
                <a:gd name="connsiteY93" fmla="*/ 6033057 h 6858000"/>
                <a:gd name="connsiteX94" fmla="*/ 6824026 w 7350919"/>
                <a:gd name="connsiteY94" fmla="*/ 6009912 h 6858000"/>
                <a:gd name="connsiteX95" fmla="*/ 6831741 w 7350919"/>
                <a:gd name="connsiteY95" fmla="*/ 6004339 h 6858000"/>
                <a:gd name="connsiteX96" fmla="*/ 6817596 w 7350919"/>
                <a:gd name="connsiteY96" fmla="*/ 5988051 h 6858000"/>
                <a:gd name="connsiteX97" fmla="*/ 6847171 w 7350919"/>
                <a:gd name="connsiteY97" fmla="*/ 5940474 h 6858000"/>
                <a:gd name="connsiteX98" fmla="*/ 6831312 w 7350919"/>
                <a:gd name="connsiteY98" fmla="*/ 5813173 h 6858000"/>
                <a:gd name="connsiteX99" fmla="*/ 6626001 w 7350919"/>
                <a:gd name="connsiteY99" fmla="*/ 5696158 h 6858000"/>
                <a:gd name="connsiteX100" fmla="*/ 6617857 w 7350919"/>
                <a:gd name="connsiteY100" fmla="*/ 5765596 h 6858000"/>
                <a:gd name="connsiteX101" fmla="*/ 6343537 w 7350919"/>
                <a:gd name="connsiteY101" fmla="*/ 5811458 h 6858000"/>
                <a:gd name="connsiteX102" fmla="*/ 6034070 w 7350919"/>
                <a:gd name="connsiteY102" fmla="*/ 6029200 h 6858000"/>
                <a:gd name="connsiteX103" fmla="*/ 6031498 w 7350919"/>
                <a:gd name="connsiteY103" fmla="*/ 6050202 h 6858000"/>
                <a:gd name="connsiteX104" fmla="*/ 5947059 w 7350919"/>
                <a:gd name="connsiteY104" fmla="*/ 6060918 h 6858000"/>
                <a:gd name="connsiteX105" fmla="*/ 5872049 w 7350919"/>
                <a:gd name="connsiteY105" fmla="*/ 6084921 h 6858000"/>
                <a:gd name="connsiteX106" fmla="*/ 5846761 w 7350919"/>
                <a:gd name="connsiteY106" fmla="*/ 6112353 h 6858000"/>
                <a:gd name="connsiteX107" fmla="*/ 5839045 w 7350919"/>
                <a:gd name="connsiteY107" fmla="*/ 6098208 h 6858000"/>
                <a:gd name="connsiteX108" fmla="*/ 5818042 w 7350919"/>
                <a:gd name="connsiteY108" fmla="*/ 6111924 h 6858000"/>
                <a:gd name="connsiteX109" fmla="*/ 5800040 w 7350919"/>
                <a:gd name="connsiteY109" fmla="*/ 6101637 h 6858000"/>
                <a:gd name="connsiteX110" fmla="*/ 5767465 w 7350919"/>
                <a:gd name="connsiteY110" fmla="*/ 6047202 h 6858000"/>
                <a:gd name="connsiteX111" fmla="*/ 5645307 w 7350919"/>
                <a:gd name="connsiteY111" fmla="*/ 6640419 h 6858000"/>
                <a:gd name="connsiteX112" fmla="*/ 5663737 w 7350919"/>
                <a:gd name="connsiteY112" fmla="*/ 6723143 h 6858000"/>
                <a:gd name="connsiteX113" fmla="*/ 5654308 w 7350919"/>
                <a:gd name="connsiteY113" fmla="*/ 6752290 h 6858000"/>
                <a:gd name="connsiteX114" fmla="*/ 5648736 w 7350919"/>
                <a:gd name="connsiteY114" fmla="*/ 6759148 h 6858000"/>
                <a:gd name="connsiteX115" fmla="*/ 5654736 w 7350919"/>
                <a:gd name="connsiteY115" fmla="*/ 6774578 h 6858000"/>
                <a:gd name="connsiteX116" fmla="*/ 5655593 w 7350919"/>
                <a:gd name="connsiteY116" fmla="*/ 6802010 h 6858000"/>
                <a:gd name="connsiteX117" fmla="*/ 5640163 w 7350919"/>
                <a:gd name="connsiteY117" fmla="*/ 6859018 h 6858000"/>
                <a:gd name="connsiteX118" fmla="*/ 5639735 w 7350919"/>
                <a:gd name="connsiteY118" fmla="*/ 6860303 h 6858000"/>
                <a:gd name="connsiteX119" fmla="*/ 5635448 w 7350919"/>
                <a:gd name="connsiteY119" fmla="*/ 6860303 h 6858000"/>
                <a:gd name="connsiteX120" fmla="*/ 5551438 w 7350919"/>
                <a:gd name="connsiteY120" fmla="*/ 6775864 h 6858000"/>
                <a:gd name="connsiteX121" fmla="*/ 5566011 w 7350919"/>
                <a:gd name="connsiteY121" fmla="*/ 6767292 h 6858000"/>
                <a:gd name="connsiteX122" fmla="*/ 5560867 w 7350919"/>
                <a:gd name="connsiteY122" fmla="*/ 6751862 h 6858000"/>
                <a:gd name="connsiteX123" fmla="*/ 5571155 w 7350919"/>
                <a:gd name="connsiteY123" fmla="*/ 6745861 h 6858000"/>
                <a:gd name="connsiteX124" fmla="*/ 5566440 w 7350919"/>
                <a:gd name="connsiteY124" fmla="*/ 6728287 h 6858000"/>
                <a:gd name="connsiteX125" fmla="*/ 5578441 w 7350919"/>
                <a:gd name="connsiteY125" fmla="*/ 6721858 h 6858000"/>
                <a:gd name="connsiteX126" fmla="*/ 5573298 w 7350919"/>
                <a:gd name="connsiteY126" fmla="*/ 6699998 h 6858000"/>
                <a:gd name="connsiteX127" fmla="*/ 5613160 w 7350919"/>
                <a:gd name="connsiteY127" fmla="*/ 6635704 h 6858000"/>
                <a:gd name="connsiteX128" fmla="*/ 5738318 w 7350919"/>
                <a:gd name="connsiteY128" fmla="*/ 6034343 h 6858000"/>
                <a:gd name="connsiteX129" fmla="*/ 5714315 w 7350919"/>
                <a:gd name="connsiteY129" fmla="*/ 6023628 h 6858000"/>
                <a:gd name="connsiteX130" fmla="*/ 5716887 w 7350919"/>
                <a:gd name="connsiteY130" fmla="*/ 5983765 h 6858000"/>
                <a:gd name="connsiteX131" fmla="*/ 5533435 w 7350919"/>
                <a:gd name="connsiteY131" fmla="*/ 5792170 h 6858000"/>
                <a:gd name="connsiteX132" fmla="*/ 5411277 w 7350919"/>
                <a:gd name="connsiteY132" fmla="*/ 5783598 h 6858000"/>
                <a:gd name="connsiteX133" fmla="*/ 5320409 w 7350919"/>
                <a:gd name="connsiteY133" fmla="*/ 5850463 h 6858000"/>
                <a:gd name="connsiteX134" fmla="*/ 5333268 w 7350919"/>
                <a:gd name="connsiteY134" fmla="*/ 5669583 h 6858000"/>
                <a:gd name="connsiteX135" fmla="*/ 5280118 w 7350919"/>
                <a:gd name="connsiteY135" fmla="*/ 5565427 h 6858000"/>
                <a:gd name="connsiteX136" fmla="*/ 4758482 w 7350919"/>
                <a:gd name="connsiteY136" fmla="*/ 5876180 h 6858000"/>
                <a:gd name="connsiteX137" fmla="*/ 4686044 w 7350919"/>
                <a:gd name="connsiteY137" fmla="*/ 5994910 h 6858000"/>
                <a:gd name="connsiteX138" fmla="*/ 4691187 w 7350919"/>
                <a:gd name="connsiteY138" fmla="*/ 6042487 h 6858000"/>
                <a:gd name="connsiteX139" fmla="*/ 4709618 w 7350919"/>
                <a:gd name="connsiteY139" fmla="*/ 6042487 h 6858000"/>
                <a:gd name="connsiteX140" fmla="*/ 4722906 w 7350919"/>
                <a:gd name="connsiteY140" fmla="*/ 6127355 h 6858000"/>
                <a:gd name="connsiteX141" fmla="*/ 4758482 w 7350919"/>
                <a:gd name="connsiteY141" fmla="*/ 6151787 h 6858000"/>
                <a:gd name="connsiteX142" fmla="*/ 4770912 w 7350919"/>
                <a:gd name="connsiteY142" fmla="*/ 6146643 h 6858000"/>
                <a:gd name="connsiteX143" fmla="*/ 4817203 w 7350919"/>
                <a:gd name="connsiteY143" fmla="*/ 6254228 h 6858000"/>
                <a:gd name="connsiteX144" fmla="*/ 4768340 w 7350919"/>
                <a:gd name="connsiteY144" fmla="*/ 6189505 h 6858000"/>
                <a:gd name="connsiteX145" fmla="*/ 4701474 w 7350919"/>
                <a:gd name="connsiteY145" fmla="*/ 6229368 h 6858000"/>
                <a:gd name="connsiteX146" fmla="*/ 4712190 w 7350919"/>
                <a:gd name="connsiteY146" fmla="*/ 6316807 h 6858000"/>
                <a:gd name="connsiteX147" fmla="*/ 4727192 w 7350919"/>
                <a:gd name="connsiteY147" fmla="*/ 6318522 h 6858000"/>
                <a:gd name="connsiteX148" fmla="*/ 4786771 w 7350919"/>
                <a:gd name="connsiteY148" fmla="*/ 6612987 h 6858000"/>
                <a:gd name="connsiteX149" fmla="*/ 4648325 w 7350919"/>
                <a:gd name="connsiteY149" fmla="*/ 6327951 h 6858000"/>
                <a:gd name="connsiteX150" fmla="*/ 4661612 w 7350919"/>
                <a:gd name="connsiteY150" fmla="*/ 6325380 h 6858000"/>
                <a:gd name="connsiteX151" fmla="*/ 4645753 w 7350919"/>
                <a:gd name="connsiteY151" fmla="*/ 6237512 h 6858000"/>
                <a:gd name="connsiteX152" fmla="*/ 4616607 w 7350919"/>
                <a:gd name="connsiteY152" fmla="*/ 6234940 h 6858000"/>
                <a:gd name="connsiteX153" fmla="*/ 4590032 w 7350919"/>
                <a:gd name="connsiteY153" fmla="*/ 6064347 h 6858000"/>
                <a:gd name="connsiteX154" fmla="*/ 4605891 w 7350919"/>
                <a:gd name="connsiteY154" fmla="*/ 6053631 h 6858000"/>
                <a:gd name="connsiteX155" fmla="*/ 4555313 w 7350919"/>
                <a:gd name="connsiteY155" fmla="*/ 5712874 h 6858000"/>
                <a:gd name="connsiteX156" fmla="*/ 4542026 w 7350919"/>
                <a:gd name="connsiteY156" fmla="*/ 5704730 h 6858000"/>
                <a:gd name="connsiteX157" fmla="*/ 4533882 w 7350919"/>
                <a:gd name="connsiteY157" fmla="*/ 5640865 h 6858000"/>
                <a:gd name="connsiteX158" fmla="*/ 4509879 w 7350919"/>
                <a:gd name="connsiteY158" fmla="*/ 5664869 h 6858000"/>
                <a:gd name="connsiteX159" fmla="*/ 4483304 w 7350919"/>
                <a:gd name="connsiteY159" fmla="*/ 5649009 h 6858000"/>
                <a:gd name="connsiteX160" fmla="*/ 4256990 w 7350919"/>
                <a:gd name="connsiteY160" fmla="*/ 5966192 h 6858000"/>
                <a:gd name="connsiteX161" fmla="*/ 4262134 w 7350919"/>
                <a:gd name="connsiteY161" fmla="*/ 5976907 h 6858000"/>
                <a:gd name="connsiteX162" fmla="*/ 4101828 w 7350919"/>
                <a:gd name="connsiteY162" fmla="*/ 6086635 h 6858000"/>
                <a:gd name="connsiteX163" fmla="*/ 3509040 w 7350919"/>
                <a:gd name="connsiteY163" fmla="*/ 6443252 h 6858000"/>
                <a:gd name="connsiteX164" fmla="*/ 3360735 w 7350919"/>
                <a:gd name="connsiteY164" fmla="*/ 6470255 h 6858000"/>
                <a:gd name="connsiteX165" fmla="*/ 2684793 w 7350919"/>
                <a:gd name="connsiteY165" fmla="*/ 6408962 h 6858000"/>
                <a:gd name="connsiteX166" fmla="*/ 2674078 w 7350919"/>
                <a:gd name="connsiteY166" fmla="*/ 6424820 h 6858000"/>
                <a:gd name="connsiteX167" fmla="*/ 2599497 w 7350919"/>
                <a:gd name="connsiteY167" fmla="*/ 6424820 h 6858000"/>
                <a:gd name="connsiteX168" fmla="*/ 2540775 w 7350919"/>
                <a:gd name="connsiteY168" fmla="*/ 6363527 h 6858000"/>
                <a:gd name="connsiteX169" fmla="*/ 2540775 w 7350919"/>
                <a:gd name="connsiteY169" fmla="*/ 6339524 h 6858000"/>
                <a:gd name="connsiteX170" fmla="*/ 2018710 w 7350919"/>
                <a:gd name="connsiteY170" fmla="*/ 5899755 h 6858000"/>
                <a:gd name="connsiteX171" fmla="*/ 1999851 w 7350919"/>
                <a:gd name="connsiteY171" fmla="*/ 5910470 h 6858000"/>
                <a:gd name="connsiteX172" fmla="*/ 1938557 w 7350919"/>
                <a:gd name="connsiteY172" fmla="*/ 5782741 h 6858000"/>
                <a:gd name="connsiteX173" fmla="*/ 1855833 w 7350919"/>
                <a:gd name="connsiteY173" fmla="*/ 5622863 h 6858000"/>
                <a:gd name="connsiteX174" fmla="*/ 1783824 w 7350919"/>
                <a:gd name="connsiteY174" fmla="*/ 5859893 h 6858000"/>
                <a:gd name="connsiteX175" fmla="*/ 1799683 w 7350919"/>
                <a:gd name="connsiteY175" fmla="*/ 5862893 h 6858000"/>
                <a:gd name="connsiteX176" fmla="*/ 1764964 w 7350919"/>
                <a:gd name="connsiteY176" fmla="*/ 6025342 h 6858000"/>
                <a:gd name="connsiteX177" fmla="*/ 1719530 w 7350919"/>
                <a:gd name="connsiteY177" fmla="*/ 6025342 h 6858000"/>
                <a:gd name="connsiteX178" fmla="*/ 1695955 w 7350919"/>
                <a:gd name="connsiteY178" fmla="*/ 6104638 h 6858000"/>
                <a:gd name="connsiteX179" fmla="*/ 1525791 w 7350919"/>
                <a:gd name="connsiteY179" fmla="*/ 6347239 h 6858000"/>
                <a:gd name="connsiteX180" fmla="*/ 1517647 w 7350919"/>
                <a:gd name="connsiteY180" fmla="*/ 6318950 h 6858000"/>
                <a:gd name="connsiteX181" fmla="*/ 1644949 w 7350919"/>
                <a:gd name="connsiteY181" fmla="*/ 6086207 h 6858000"/>
                <a:gd name="connsiteX182" fmla="*/ 1666380 w 7350919"/>
                <a:gd name="connsiteY182" fmla="*/ 6009054 h 6858000"/>
                <a:gd name="connsiteX183" fmla="*/ 1562653 w 7350919"/>
                <a:gd name="connsiteY183" fmla="*/ 5918614 h 6858000"/>
                <a:gd name="connsiteX184" fmla="*/ 1567797 w 7350919"/>
                <a:gd name="connsiteY184" fmla="*/ 5907899 h 6858000"/>
                <a:gd name="connsiteX185" fmla="*/ 1644949 w 7350919"/>
                <a:gd name="connsiteY185" fmla="*/ 5929330 h 6858000"/>
                <a:gd name="connsiteX186" fmla="*/ 1687383 w 7350919"/>
                <a:gd name="connsiteY186" fmla="*/ 5833318 h 6858000"/>
                <a:gd name="connsiteX187" fmla="*/ 1706242 w 7350919"/>
                <a:gd name="connsiteY187" fmla="*/ 5830746 h 6858000"/>
                <a:gd name="connsiteX188" fmla="*/ 1773108 w 7350919"/>
                <a:gd name="connsiteY188" fmla="*/ 5601432 h 6858000"/>
                <a:gd name="connsiteX189" fmla="*/ 1471785 w 7350919"/>
                <a:gd name="connsiteY189" fmla="*/ 5772025 h 6858000"/>
                <a:gd name="connsiteX190" fmla="*/ 1469213 w 7350919"/>
                <a:gd name="connsiteY190" fmla="*/ 5793456 h 6858000"/>
                <a:gd name="connsiteX191" fmla="*/ 1287905 w 7350919"/>
                <a:gd name="connsiteY191" fmla="*/ 5809744 h 6858000"/>
                <a:gd name="connsiteX192" fmla="*/ 1224039 w 7350919"/>
                <a:gd name="connsiteY192" fmla="*/ 5836747 h 6858000"/>
                <a:gd name="connsiteX193" fmla="*/ 1224039 w 7350919"/>
                <a:gd name="connsiteY193" fmla="*/ 5820031 h 6858000"/>
                <a:gd name="connsiteX194" fmla="*/ 1208180 w 7350919"/>
                <a:gd name="connsiteY194" fmla="*/ 5828175 h 6858000"/>
                <a:gd name="connsiteX195" fmla="*/ 1194893 w 7350919"/>
                <a:gd name="connsiteY195" fmla="*/ 5823031 h 6858000"/>
                <a:gd name="connsiteX196" fmla="*/ 1192321 w 7350919"/>
                <a:gd name="connsiteY196" fmla="*/ 5801600 h 6858000"/>
                <a:gd name="connsiteX197" fmla="*/ 963007 w 7350919"/>
                <a:gd name="connsiteY197" fmla="*/ 5692300 h 6858000"/>
                <a:gd name="connsiteX198" fmla="*/ 614106 w 7350919"/>
                <a:gd name="connsiteY198" fmla="*/ 6326237 h 6858000"/>
                <a:gd name="connsiteX199" fmla="*/ 615820 w 7350919"/>
                <a:gd name="connsiteY199" fmla="*/ 6410247 h 6858000"/>
                <a:gd name="connsiteX200" fmla="*/ 615820 w 7350919"/>
                <a:gd name="connsiteY200" fmla="*/ 6431250 h 6858000"/>
                <a:gd name="connsiteX201" fmla="*/ 552812 w 7350919"/>
                <a:gd name="connsiteY201" fmla="*/ 6504974 h 6858000"/>
                <a:gd name="connsiteX202" fmla="*/ 463658 w 7350919"/>
                <a:gd name="connsiteY202" fmla="*/ 6454396 h 6858000"/>
                <a:gd name="connsiteX203" fmla="*/ 475660 w 7350919"/>
                <a:gd name="connsiteY203" fmla="*/ 6417963 h 6858000"/>
                <a:gd name="connsiteX204" fmla="*/ 495377 w 7350919"/>
                <a:gd name="connsiteY204" fmla="*/ 6391817 h 6858000"/>
                <a:gd name="connsiteX205" fmla="*/ 504806 w 7350919"/>
                <a:gd name="connsiteY205" fmla="*/ 6384959 h 6858000"/>
                <a:gd name="connsiteX206" fmla="*/ 503521 w 7350919"/>
                <a:gd name="connsiteY206" fmla="*/ 6370385 h 6858000"/>
                <a:gd name="connsiteX207" fmla="*/ 508235 w 7350919"/>
                <a:gd name="connsiteY207" fmla="*/ 6344668 h 6858000"/>
                <a:gd name="connsiteX208" fmla="*/ 574672 w 7350919"/>
                <a:gd name="connsiteY208" fmla="*/ 6288947 h 6858000"/>
                <a:gd name="connsiteX209" fmla="*/ 920573 w 7350919"/>
                <a:gd name="connsiteY209" fmla="*/ 5655439 h 6858000"/>
                <a:gd name="connsiteX210" fmla="*/ 936432 w 7350919"/>
                <a:gd name="connsiteY210" fmla="*/ 5599289 h 6858000"/>
                <a:gd name="connsiteX211" fmla="*/ 950148 w 7350919"/>
                <a:gd name="connsiteY211" fmla="*/ 5604861 h 6858000"/>
                <a:gd name="connsiteX212" fmla="*/ 1048732 w 7350919"/>
                <a:gd name="connsiteY212" fmla="*/ 5429125 h 6858000"/>
                <a:gd name="connsiteX213" fmla="*/ 921001 w 7350919"/>
                <a:gd name="connsiteY213" fmla="*/ 5287679 h 6858000"/>
                <a:gd name="connsiteX214" fmla="*/ 618821 w 7350919"/>
                <a:gd name="connsiteY214" fmla="*/ 5523422 h 6858000"/>
                <a:gd name="connsiteX215" fmla="*/ 617535 w 7350919"/>
                <a:gd name="connsiteY215" fmla="*/ 5556426 h 6858000"/>
                <a:gd name="connsiteX216" fmla="*/ 617106 w 7350919"/>
                <a:gd name="connsiteY216" fmla="*/ 5580429 h 6858000"/>
                <a:gd name="connsiteX217" fmla="*/ 605533 w 7350919"/>
                <a:gd name="connsiteY217" fmla="*/ 5634436 h 6858000"/>
                <a:gd name="connsiteX218" fmla="*/ 523666 w 7350919"/>
                <a:gd name="connsiteY218" fmla="*/ 5648152 h 6858000"/>
                <a:gd name="connsiteX219" fmla="*/ 477374 w 7350919"/>
                <a:gd name="connsiteY219" fmla="*/ 5585144 h 6858000"/>
                <a:gd name="connsiteX220" fmla="*/ 1236041 w 7350919"/>
                <a:gd name="connsiteY220" fmla="*/ 5044648 h 6858000"/>
                <a:gd name="connsiteX221" fmla="*/ 1230469 w 7350919"/>
                <a:gd name="connsiteY221" fmla="*/ 4280410 h 6858000"/>
                <a:gd name="connsiteX222" fmla="*/ 961292 w 7350919"/>
                <a:gd name="connsiteY222" fmla="*/ 4146678 h 6858000"/>
                <a:gd name="connsiteX223" fmla="*/ 797986 w 7350919"/>
                <a:gd name="connsiteY223" fmla="*/ 5041219 h 6858000"/>
                <a:gd name="connsiteX224" fmla="*/ 761553 w 7350919"/>
                <a:gd name="connsiteY224" fmla="*/ 5082367 h 6858000"/>
                <a:gd name="connsiteX225" fmla="*/ 705832 w 7350919"/>
                <a:gd name="connsiteY225" fmla="*/ 5311682 h 6858000"/>
                <a:gd name="connsiteX226" fmla="*/ 626107 w 7350919"/>
                <a:gd name="connsiteY226" fmla="*/ 5301823 h 6858000"/>
                <a:gd name="connsiteX227" fmla="*/ 652682 w 7350919"/>
                <a:gd name="connsiteY227" fmla="*/ 5216098 h 6858000"/>
                <a:gd name="connsiteX228" fmla="*/ 665970 w 7350919"/>
                <a:gd name="connsiteY228" fmla="*/ 5207954 h 6858000"/>
                <a:gd name="connsiteX229" fmla="*/ 672827 w 7350919"/>
                <a:gd name="connsiteY229" fmla="*/ 5158662 h 6858000"/>
                <a:gd name="connsiteX230" fmla="*/ 713118 w 7350919"/>
                <a:gd name="connsiteY230" fmla="*/ 5087510 h 6858000"/>
                <a:gd name="connsiteX231" fmla="*/ 768411 w 7350919"/>
                <a:gd name="connsiteY231" fmla="*/ 5023217 h 6858000"/>
                <a:gd name="connsiteX232" fmla="*/ 934717 w 7350919"/>
                <a:gd name="connsiteY232" fmla="*/ 4070383 h 6858000"/>
                <a:gd name="connsiteX233" fmla="*/ 889283 w 7350919"/>
                <a:gd name="connsiteY233" fmla="*/ 3948654 h 6858000"/>
                <a:gd name="connsiteX234" fmla="*/ 899999 w 7350919"/>
                <a:gd name="connsiteY234" fmla="*/ 3880931 h 6858000"/>
                <a:gd name="connsiteX235" fmla="*/ 899999 w 7350919"/>
                <a:gd name="connsiteY235" fmla="*/ 3843212 h 6858000"/>
                <a:gd name="connsiteX236" fmla="*/ 861851 w 7350919"/>
                <a:gd name="connsiteY236" fmla="*/ 3862072 h 6858000"/>
                <a:gd name="connsiteX237" fmla="*/ 817274 w 7350919"/>
                <a:gd name="connsiteY237" fmla="*/ 3853928 h 6858000"/>
                <a:gd name="connsiteX238" fmla="*/ 833562 w 7350919"/>
                <a:gd name="connsiteY238" fmla="*/ 3757916 h 6858000"/>
                <a:gd name="connsiteX239" fmla="*/ 878996 w 7350919"/>
                <a:gd name="connsiteY239" fmla="*/ 3763488 h 6858000"/>
                <a:gd name="connsiteX240" fmla="*/ 878996 w 7350919"/>
                <a:gd name="connsiteY240" fmla="*/ 3790920 h 6858000"/>
                <a:gd name="connsiteX241" fmla="*/ 966864 w 7350919"/>
                <a:gd name="connsiteY241" fmla="*/ 3065686 h 6858000"/>
                <a:gd name="connsiteX242" fmla="*/ 924002 w 7350919"/>
                <a:gd name="connsiteY242" fmla="*/ 3063114 h 6858000"/>
                <a:gd name="connsiteX243" fmla="*/ 923573 w 7350919"/>
                <a:gd name="connsiteY243" fmla="*/ 2967103 h 6858000"/>
                <a:gd name="connsiteX244" fmla="*/ 966436 w 7350919"/>
                <a:gd name="connsiteY244" fmla="*/ 2967103 h 6858000"/>
                <a:gd name="connsiteX245" fmla="*/ 971579 w 7350919"/>
                <a:gd name="connsiteY245" fmla="*/ 2817941 h 6858000"/>
                <a:gd name="connsiteX246" fmla="*/ 982295 w 7350919"/>
                <a:gd name="connsiteY246" fmla="*/ 2809797 h 6858000"/>
                <a:gd name="connsiteX247" fmla="*/ 968579 w 7350919"/>
                <a:gd name="connsiteY247" fmla="*/ 2729216 h 6858000"/>
                <a:gd name="connsiteX248" fmla="*/ 984009 w 7350919"/>
                <a:gd name="connsiteY248" fmla="*/ 2671351 h 6858000"/>
                <a:gd name="connsiteX249" fmla="*/ 1009298 w 7350919"/>
                <a:gd name="connsiteY249" fmla="*/ 2655063 h 6858000"/>
                <a:gd name="connsiteX250" fmla="*/ 1022157 w 7350919"/>
                <a:gd name="connsiteY250" fmla="*/ 2644777 h 6858000"/>
                <a:gd name="connsiteX251" fmla="*/ 1248471 w 7350919"/>
                <a:gd name="connsiteY251" fmla="*/ 2532905 h 6858000"/>
                <a:gd name="connsiteX252" fmla="*/ 1173890 w 7350919"/>
                <a:gd name="connsiteY252" fmla="*/ 1688943 h 6858000"/>
                <a:gd name="connsiteX253" fmla="*/ 1112168 w 7350919"/>
                <a:gd name="connsiteY253" fmla="*/ 1544067 h 6858000"/>
                <a:gd name="connsiteX254" fmla="*/ 859279 w 7350919"/>
                <a:gd name="connsiteY254" fmla="*/ 1208025 h 6858000"/>
                <a:gd name="connsiteX255" fmla="*/ 826275 w 7350919"/>
                <a:gd name="connsiteY255" fmla="*/ 1171592 h 6858000"/>
                <a:gd name="connsiteX256" fmla="*/ 900856 w 7350919"/>
                <a:gd name="connsiteY256" fmla="*/ 1140731 h 6858000"/>
                <a:gd name="connsiteX257" fmla="*/ 915429 w 7350919"/>
                <a:gd name="connsiteY257" fmla="*/ 1130873 h 6858000"/>
                <a:gd name="connsiteX258" fmla="*/ 423796 w 7350919"/>
                <a:gd name="connsiteY258" fmla="*/ 846695 h 6858000"/>
                <a:gd name="connsiteX259" fmla="*/ 1877692 w 7350919"/>
                <a:gd name="connsiteY259" fmla="*/ 916560 h 6858000"/>
                <a:gd name="connsiteX260" fmla="*/ 1047874 w 7350919"/>
                <a:gd name="connsiteY260" fmla="*/ 1157448 h 6858000"/>
                <a:gd name="connsiteX261" fmla="*/ 1061162 w 7350919"/>
                <a:gd name="connsiteY261" fmla="*/ 1199882 h 6858000"/>
                <a:gd name="connsiteX262" fmla="*/ 1039731 w 7350919"/>
                <a:gd name="connsiteY262" fmla="*/ 1215741 h 6858000"/>
                <a:gd name="connsiteX263" fmla="*/ 1173033 w 7350919"/>
                <a:gd name="connsiteY263" fmla="*/ 1511063 h 6858000"/>
                <a:gd name="connsiteX264" fmla="*/ 1365057 w 7350919"/>
                <a:gd name="connsiteY264" fmla="*/ 1567213 h 6858000"/>
                <a:gd name="connsiteX265" fmla="*/ 1388631 w 7350919"/>
                <a:gd name="connsiteY265" fmla="*/ 1564642 h 6858000"/>
                <a:gd name="connsiteX266" fmla="*/ 1415206 w 7350919"/>
                <a:gd name="connsiteY266" fmla="*/ 1484917 h 6858000"/>
                <a:gd name="connsiteX267" fmla="*/ 1441781 w 7350919"/>
                <a:gd name="connsiteY267" fmla="*/ 1490061 h 6858000"/>
                <a:gd name="connsiteX268" fmla="*/ 1439209 w 7350919"/>
                <a:gd name="connsiteY268" fmla="*/ 1697944 h 6858000"/>
                <a:gd name="connsiteX269" fmla="*/ 1420350 w 7350919"/>
                <a:gd name="connsiteY269" fmla="*/ 1689800 h 6858000"/>
                <a:gd name="connsiteX270" fmla="*/ 1391203 w 7350919"/>
                <a:gd name="connsiteY270" fmla="*/ 1623363 h 6858000"/>
                <a:gd name="connsiteX271" fmla="*/ 1364628 w 7350919"/>
                <a:gd name="connsiteY271" fmla="*/ 1625935 h 6858000"/>
                <a:gd name="connsiteX272" fmla="*/ 1337625 w 7350919"/>
                <a:gd name="connsiteY272" fmla="*/ 1685514 h 6858000"/>
                <a:gd name="connsiteX273" fmla="*/ 1335053 w 7350919"/>
                <a:gd name="connsiteY273" fmla="*/ 1801671 h 6858000"/>
                <a:gd name="connsiteX274" fmla="*/ 1316622 w 7350919"/>
                <a:gd name="connsiteY274" fmla="*/ 1812387 h 6858000"/>
                <a:gd name="connsiteX275" fmla="*/ 1496645 w 7350919"/>
                <a:gd name="connsiteY275" fmla="*/ 2250442 h 6858000"/>
                <a:gd name="connsiteX276" fmla="*/ 1420350 w 7350919"/>
                <a:gd name="connsiteY276" fmla="*/ 2286875 h 6858000"/>
                <a:gd name="connsiteX277" fmla="*/ 1319194 w 7350919"/>
                <a:gd name="connsiteY277" fmla="*/ 2045130 h 6858000"/>
                <a:gd name="connsiteX278" fmla="*/ 1313622 w 7350919"/>
                <a:gd name="connsiteY278" fmla="*/ 2526047 h 6858000"/>
                <a:gd name="connsiteX279" fmla="*/ 1483786 w 7350919"/>
                <a:gd name="connsiteY279" fmla="*/ 2518332 h 6858000"/>
                <a:gd name="connsiteX280" fmla="*/ 1582370 w 7350919"/>
                <a:gd name="connsiteY280" fmla="*/ 2235440 h 6858000"/>
                <a:gd name="connsiteX281" fmla="*/ 1718673 w 7350919"/>
                <a:gd name="connsiteY281" fmla="*/ 2251727 h 6858000"/>
                <a:gd name="connsiteX282" fmla="*/ 1763678 w 7350919"/>
                <a:gd name="connsiteY282" fmla="*/ 2193006 h 6858000"/>
                <a:gd name="connsiteX283" fmla="*/ 1809541 w 7350919"/>
                <a:gd name="connsiteY283" fmla="*/ 2270587 h 6858000"/>
                <a:gd name="connsiteX284" fmla="*/ 1897409 w 7350919"/>
                <a:gd name="connsiteY284" fmla="*/ 2273159 h 6858000"/>
                <a:gd name="connsiteX285" fmla="*/ 1916269 w 7350919"/>
                <a:gd name="connsiteY285" fmla="*/ 2235011 h 6858000"/>
                <a:gd name="connsiteX286" fmla="*/ 1899124 w 7350919"/>
                <a:gd name="connsiteY286" fmla="*/ 2187434 h 6858000"/>
                <a:gd name="connsiteX287" fmla="*/ 1999422 w 7350919"/>
                <a:gd name="connsiteY287" fmla="*/ 2169860 h 6858000"/>
                <a:gd name="connsiteX288" fmla="*/ 1960846 w 7350919"/>
                <a:gd name="connsiteY288" fmla="*/ 2249156 h 6858000"/>
                <a:gd name="connsiteX289" fmla="*/ 2033712 w 7350919"/>
                <a:gd name="connsiteY289" fmla="*/ 2252156 h 6858000"/>
                <a:gd name="connsiteX290" fmla="*/ 2073574 w 7350919"/>
                <a:gd name="connsiteY290" fmla="*/ 2200292 h 6858000"/>
                <a:gd name="connsiteX291" fmla="*/ 2131439 w 7350919"/>
                <a:gd name="connsiteY291" fmla="*/ 1972692 h 6858000"/>
                <a:gd name="connsiteX292" fmla="*/ 2144297 w 7350919"/>
                <a:gd name="connsiteY292" fmla="*/ 1921257 h 6858000"/>
                <a:gd name="connsiteX293" fmla="*/ 2166157 w 7350919"/>
                <a:gd name="connsiteY293" fmla="*/ 1894254 h 6858000"/>
                <a:gd name="connsiteX294" fmla="*/ 2274599 w 7350919"/>
                <a:gd name="connsiteY294" fmla="*/ 1836818 h 6858000"/>
                <a:gd name="connsiteX295" fmla="*/ 2304603 w 7350919"/>
                <a:gd name="connsiteY295" fmla="*/ 1812387 h 6858000"/>
                <a:gd name="connsiteX296" fmla="*/ 3040124 w 7350919"/>
                <a:gd name="connsiteY296" fmla="*/ 1766524 h 6858000"/>
                <a:gd name="connsiteX297" fmla="*/ 3200858 w 7350919"/>
                <a:gd name="connsiteY297" fmla="*/ 1803814 h 6858000"/>
                <a:gd name="connsiteX298" fmla="*/ 3475178 w 7350919"/>
                <a:gd name="connsiteY298" fmla="*/ 1901969 h 6858000"/>
                <a:gd name="connsiteX299" fmla="*/ 3618339 w 7350919"/>
                <a:gd name="connsiteY299" fmla="*/ 1996267 h 6858000"/>
                <a:gd name="connsiteX300" fmla="*/ 3674060 w 7350919"/>
                <a:gd name="connsiteY300" fmla="*/ 2172432 h 6858000"/>
                <a:gd name="connsiteX301" fmla="*/ 3660773 w 7350919"/>
                <a:gd name="connsiteY301" fmla="*/ 2332309 h 6858000"/>
                <a:gd name="connsiteX302" fmla="*/ 3642342 w 7350919"/>
                <a:gd name="connsiteY302" fmla="*/ 2329737 h 6858000"/>
                <a:gd name="connsiteX303" fmla="*/ 3626483 w 7350919"/>
                <a:gd name="connsiteY303" fmla="*/ 2406890 h 6858000"/>
                <a:gd name="connsiteX304" fmla="*/ 3637198 w 7350919"/>
                <a:gd name="connsiteY304" fmla="*/ 2420177 h 6858000"/>
                <a:gd name="connsiteX305" fmla="*/ 3615767 w 7350919"/>
                <a:gd name="connsiteY305" fmla="*/ 2529476 h 6858000"/>
                <a:gd name="connsiteX306" fmla="*/ 3668488 w 7350919"/>
                <a:gd name="connsiteY306" fmla="*/ 2545764 h 6858000"/>
                <a:gd name="connsiteX307" fmla="*/ 3639770 w 7350919"/>
                <a:gd name="connsiteY307" fmla="*/ 2649491 h 6858000"/>
                <a:gd name="connsiteX308" fmla="*/ 3596908 w 7350919"/>
                <a:gd name="connsiteY308" fmla="*/ 2638776 h 6858000"/>
                <a:gd name="connsiteX309" fmla="*/ 3546330 w 7350919"/>
                <a:gd name="connsiteY309" fmla="*/ 2931527 h 6858000"/>
                <a:gd name="connsiteX310" fmla="*/ 3555331 w 7350919"/>
                <a:gd name="connsiteY310" fmla="*/ 2958530 h 6858000"/>
                <a:gd name="connsiteX311" fmla="*/ 3541186 w 7350919"/>
                <a:gd name="connsiteY311" fmla="*/ 2982962 h 6858000"/>
                <a:gd name="connsiteX312" fmla="*/ 3546330 w 7350919"/>
                <a:gd name="connsiteY312" fmla="*/ 3028396 h 6858000"/>
                <a:gd name="connsiteX313" fmla="*/ 3530471 w 7350919"/>
                <a:gd name="connsiteY313" fmla="*/ 3052828 h 6858000"/>
                <a:gd name="connsiteX314" fmla="*/ 3512897 w 7350919"/>
                <a:gd name="connsiteY314" fmla="*/ 3112406 h 6858000"/>
                <a:gd name="connsiteX315" fmla="*/ 3501753 w 7350919"/>
                <a:gd name="connsiteY315" fmla="*/ 3143696 h 6858000"/>
                <a:gd name="connsiteX316" fmla="*/ 3484179 w 7350919"/>
                <a:gd name="connsiteY316" fmla="*/ 3143696 h 6858000"/>
                <a:gd name="connsiteX317" fmla="*/ 2920537 w 7350919"/>
                <a:gd name="connsiteY317" fmla="*/ 3193845 h 6858000"/>
                <a:gd name="connsiteX318" fmla="*/ 2544633 w 7350919"/>
                <a:gd name="connsiteY318" fmla="*/ 3113692 h 6858000"/>
                <a:gd name="connsiteX319" fmla="*/ 2515058 w 7350919"/>
                <a:gd name="connsiteY319" fmla="*/ 3848356 h 6858000"/>
                <a:gd name="connsiteX320" fmla="*/ 2653933 w 7350919"/>
                <a:gd name="connsiteY320" fmla="*/ 3774203 h 6858000"/>
                <a:gd name="connsiteX321" fmla="*/ 3042695 w 7350919"/>
                <a:gd name="connsiteY321" fmla="*/ 3500312 h 6858000"/>
                <a:gd name="connsiteX322" fmla="*/ 3034552 w 7350919"/>
                <a:gd name="connsiteY322" fmla="*/ 3468165 h 6858000"/>
                <a:gd name="connsiteX323" fmla="*/ 3139136 w 7350919"/>
                <a:gd name="connsiteY323" fmla="*/ 3443733 h 6858000"/>
                <a:gd name="connsiteX324" fmla="*/ 3148137 w 7350919"/>
                <a:gd name="connsiteY324" fmla="*/ 3439019 h 6858000"/>
                <a:gd name="connsiteX325" fmla="*/ 3207287 w 7350919"/>
                <a:gd name="connsiteY325" fmla="*/ 3395728 h 6858000"/>
                <a:gd name="connsiteX326" fmla="*/ 3315301 w 7350919"/>
                <a:gd name="connsiteY326" fmla="*/ 3406443 h 6858000"/>
                <a:gd name="connsiteX327" fmla="*/ 3966811 w 7350919"/>
                <a:gd name="connsiteY327" fmla="*/ 3448877 h 6858000"/>
                <a:gd name="connsiteX328" fmla="*/ 4095827 w 7350919"/>
                <a:gd name="connsiteY328" fmla="*/ 3508027 h 6858000"/>
                <a:gd name="connsiteX329" fmla="*/ 4590460 w 7350919"/>
                <a:gd name="connsiteY329" fmla="*/ 3914792 h 6858000"/>
                <a:gd name="connsiteX330" fmla="*/ 4679615 w 7350919"/>
                <a:gd name="connsiteY330" fmla="*/ 3955083 h 6858000"/>
                <a:gd name="connsiteX331" fmla="*/ 4683044 w 7350919"/>
                <a:gd name="connsiteY331" fmla="*/ 3992802 h 6858000"/>
                <a:gd name="connsiteX332" fmla="*/ 4684758 w 7350919"/>
                <a:gd name="connsiteY332" fmla="*/ 4022806 h 6858000"/>
                <a:gd name="connsiteX333" fmla="*/ 4665899 w 7350919"/>
                <a:gd name="connsiteY333" fmla="*/ 4039094 h 6858000"/>
                <a:gd name="connsiteX334" fmla="*/ 4838634 w 7350919"/>
                <a:gd name="connsiteY334" fmla="*/ 4661886 h 6858000"/>
                <a:gd name="connsiteX335" fmla="*/ 4862637 w 7350919"/>
                <a:gd name="connsiteY335" fmla="*/ 4661886 h 6858000"/>
                <a:gd name="connsiteX336" fmla="*/ 4825347 w 7350919"/>
                <a:gd name="connsiteY336" fmla="*/ 4817048 h 6858000"/>
                <a:gd name="connsiteX337" fmla="*/ 4702760 w 7350919"/>
                <a:gd name="connsiteY337" fmla="*/ 5234958 h 6858000"/>
                <a:gd name="connsiteX338" fmla="*/ 4962936 w 7350919"/>
                <a:gd name="connsiteY338" fmla="*/ 5102084 h 6858000"/>
                <a:gd name="connsiteX339" fmla="*/ 4963793 w 7350919"/>
                <a:gd name="connsiteY339" fmla="*/ 5069937 h 6858000"/>
                <a:gd name="connsiteX340" fmla="*/ 4998940 w 7350919"/>
                <a:gd name="connsiteY340" fmla="*/ 5093511 h 6858000"/>
                <a:gd name="connsiteX341" fmla="*/ 5128814 w 7350919"/>
                <a:gd name="connsiteY341" fmla="*/ 5053649 h 6858000"/>
                <a:gd name="connsiteX342" fmla="*/ 5144673 w 7350919"/>
                <a:gd name="connsiteY342" fmla="*/ 4660172 h 6858000"/>
                <a:gd name="connsiteX343" fmla="*/ 5104810 w 7350919"/>
                <a:gd name="connsiteY343" fmla="*/ 4498580 h 6858000"/>
                <a:gd name="connsiteX344" fmla="*/ 4991225 w 7350919"/>
                <a:gd name="connsiteY344" fmla="*/ 4444573 h 6858000"/>
                <a:gd name="connsiteX345" fmla="*/ 5090666 w 7350919"/>
                <a:gd name="connsiteY345" fmla="*/ 4457003 h 6858000"/>
                <a:gd name="connsiteX346" fmla="*/ 5163532 w 7350919"/>
                <a:gd name="connsiteY346" fmla="*/ 4430000 h 6858000"/>
                <a:gd name="connsiteX347" fmla="*/ 5174248 w 7350919"/>
                <a:gd name="connsiteY347" fmla="*/ 3985087 h 6858000"/>
                <a:gd name="connsiteX348" fmla="*/ 5115526 w 7350919"/>
                <a:gd name="connsiteY348" fmla="*/ 3982515 h 6858000"/>
                <a:gd name="connsiteX349" fmla="*/ 5032802 w 7350919"/>
                <a:gd name="connsiteY349" fmla="*/ 4045095 h 6858000"/>
                <a:gd name="connsiteX350" fmla="*/ 5015657 w 7350919"/>
                <a:gd name="connsiteY350" fmla="*/ 4001803 h 6858000"/>
                <a:gd name="connsiteX351" fmla="*/ 4976652 w 7350919"/>
                <a:gd name="connsiteY351" fmla="*/ 3984658 h 6858000"/>
                <a:gd name="connsiteX352" fmla="*/ 4978795 w 7350919"/>
                <a:gd name="connsiteY352" fmla="*/ 3931937 h 6858000"/>
                <a:gd name="connsiteX353" fmla="*/ 4969365 w 7350919"/>
                <a:gd name="connsiteY353" fmla="*/ 3858643 h 6858000"/>
                <a:gd name="connsiteX354" fmla="*/ 4827919 w 7350919"/>
                <a:gd name="connsiteY354" fmla="*/ 3598896 h 6858000"/>
                <a:gd name="connsiteX355" fmla="*/ 4521452 w 7350919"/>
                <a:gd name="connsiteY355" fmla="*/ 3441590 h 6858000"/>
                <a:gd name="connsiteX356" fmla="*/ 4451586 w 7350919"/>
                <a:gd name="connsiteY356" fmla="*/ 3454878 h 6858000"/>
                <a:gd name="connsiteX357" fmla="*/ 4494449 w 7350919"/>
                <a:gd name="connsiteY357" fmla="*/ 3473737 h 6858000"/>
                <a:gd name="connsiteX358" fmla="*/ 4324284 w 7350919"/>
                <a:gd name="connsiteY358" fmla="*/ 3428732 h 6858000"/>
                <a:gd name="connsiteX359" fmla="*/ 4288280 w 7350919"/>
                <a:gd name="connsiteY359" fmla="*/ 3444591 h 6858000"/>
                <a:gd name="connsiteX360" fmla="*/ 4159692 w 7350919"/>
                <a:gd name="connsiteY360" fmla="*/ 3410301 h 6858000"/>
                <a:gd name="connsiteX361" fmla="*/ 4169122 w 7350919"/>
                <a:gd name="connsiteY361" fmla="*/ 3406443 h 6858000"/>
                <a:gd name="connsiteX362" fmla="*/ 4151120 w 7350919"/>
                <a:gd name="connsiteY362" fmla="*/ 3390584 h 6858000"/>
                <a:gd name="connsiteX363" fmla="*/ 4227844 w 7350919"/>
                <a:gd name="connsiteY363" fmla="*/ 3175414 h 6858000"/>
                <a:gd name="connsiteX364" fmla="*/ 3975384 w 7350919"/>
                <a:gd name="connsiteY364" fmla="*/ 3116693 h 6858000"/>
                <a:gd name="connsiteX365" fmla="*/ 3873799 w 7350919"/>
                <a:gd name="connsiteY365" fmla="*/ 2980390 h 6858000"/>
                <a:gd name="connsiteX366" fmla="*/ 3855368 w 7350919"/>
                <a:gd name="connsiteY366" fmla="*/ 2916953 h 6858000"/>
                <a:gd name="connsiteX367" fmla="*/ 3836509 w 7350919"/>
                <a:gd name="connsiteY367" fmla="*/ 2898094 h 6858000"/>
                <a:gd name="connsiteX368" fmla="*/ 3836509 w 7350919"/>
                <a:gd name="connsiteY368" fmla="*/ 2850088 h 6858000"/>
                <a:gd name="connsiteX369" fmla="*/ 3849796 w 7350919"/>
                <a:gd name="connsiteY369" fmla="*/ 2847516 h 6858000"/>
                <a:gd name="connsiteX370" fmla="*/ 3844653 w 7350919"/>
                <a:gd name="connsiteY370" fmla="*/ 2421463 h 6858000"/>
                <a:gd name="connsiteX371" fmla="*/ 3793646 w 7350919"/>
                <a:gd name="connsiteY371" fmla="*/ 2416320 h 6858000"/>
                <a:gd name="connsiteX372" fmla="*/ 3801790 w 7350919"/>
                <a:gd name="connsiteY372" fmla="*/ 2307020 h 6858000"/>
                <a:gd name="connsiteX373" fmla="*/ 3844653 w 7350919"/>
                <a:gd name="connsiteY373" fmla="*/ 2310020 h 6858000"/>
                <a:gd name="connsiteX374" fmla="*/ 3847225 w 7350919"/>
                <a:gd name="connsiteY374" fmla="*/ 2192577 h 6858000"/>
                <a:gd name="connsiteX375" fmla="*/ 3860512 w 7350919"/>
                <a:gd name="connsiteY375" fmla="*/ 2192577 h 6858000"/>
                <a:gd name="connsiteX376" fmla="*/ 3860512 w 7350919"/>
                <a:gd name="connsiteY376" fmla="*/ 2123569 h 6858000"/>
                <a:gd name="connsiteX377" fmla="*/ 3836509 w 7350919"/>
                <a:gd name="connsiteY377" fmla="*/ 2112853 h 6858000"/>
                <a:gd name="connsiteX378" fmla="*/ 3839081 w 7350919"/>
                <a:gd name="connsiteY378" fmla="*/ 2062275 h 6858000"/>
                <a:gd name="connsiteX379" fmla="*/ 3857512 w 7350919"/>
                <a:gd name="connsiteY379" fmla="*/ 2059703 h 6858000"/>
                <a:gd name="connsiteX380" fmla="*/ 3860083 w 7350919"/>
                <a:gd name="connsiteY380" fmla="*/ 2024985 h 6858000"/>
                <a:gd name="connsiteX381" fmla="*/ 3878514 w 7350919"/>
                <a:gd name="connsiteY381" fmla="*/ 2027557 h 6858000"/>
                <a:gd name="connsiteX382" fmla="*/ 5226968 w 7350919"/>
                <a:gd name="connsiteY382" fmla="*/ 2178861 h 6858000"/>
                <a:gd name="connsiteX383" fmla="*/ 5224397 w 7350919"/>
                <a:gd name="connsiteY383" fmla="*/ 2228153 h 6858000"/>
                <a:gd name="connsiteX384" fmla="*/ 5221825 w 7350919"/>
                <a:gd name="connsiteY384" fmla="*/ 2352883 h 6858000"/>
                <a:gd name="connsiteX385" fmla="*/ 5243256 w 7350919"/>
                <a:gd name="connsiteY385" fmla="*/ 2374314 h 6858000"/>
                <a:gd name="connsiteX386" fmla="*/ 5336268 w 7350919"/>
                <a:gd name="connsiteY386" fmla="*/ 2371742 h 6858000"/>
                <a:gd name="connsiteX387" fmla="*/ 5338840 w 7350919"/>
                <a:gd name="connsiteY387" fmla="*/ 2337024 h 6858000"/>
                <a:gd name="connsiteX388" fmla="*/ 5295548 w 7350919"/>
                <a:gd name="connsiteY388" fmla="*/ 2297162 h 6858000"/>
                <a:gd name="connsiteX389" fmla="*/ 5343555 w 7350919"/>
                <a:gd name="connsiteY389" fmla="*/ 2304877 h 6858000"/>
                <a:gd name="connsiteX390" fmla="*/ 5388132 w 7350919"/>
                <a:gd name="connsiteY390" fmla="*/ 2311306 h 6858000"/>
                <a:gd name="connsiteX391" fmla="*/ 5386846 w 7350919"/>
                <a:gd name="connsiteY391" fmla="*/ 2326737 h 6858000"/>
                <a:gd name="connsiteX392" fmla="*/ 5383846 w 7350919"/>
                <a:gd name="connsiteY392" fmla="*/ 2364027 h 6858000"/>
                <a:gd name="connsiteX393" fmla="*/ 5378702 w 7350919"/>
                <a:gd name="connsiteY393" fmla="*/ 2387602 h 6858000"/>
                <a:gd name="connsiteX394" fmla="*/ 5389417 w 7350919"/>
                <a:gd name="connsiteY394" fmla="*/ 2430893 h 6858000"/>
                <a:gd name="connsiteX395" fmla="*/ 5471285 w 7350919"/>
                <a:gd name="connsiteY395" fmla="*/ 2430893 h 6858000"/>
                <a:gd name="connsiteX396" fmla="*/ 5559582 w 7350919"/>
                <a:gd name="connsiteY396" fmla="*/ 2380315 h 6858000"/>
                <a:gd name="connsiteX397" fmla="*/ 5562154 w 7350919"/>
                <a:gd name="connsiteY397" fmla="*/ 2422749 h 6858000"/>
                <a:gd name="connsiteX398" fmla="*/ 5713029 w 7350919"/>
                <a:gd name="connsiteY398" fmla="*/ 2429178 h 6858000"/>
                <a:gd name="connsiteX399" fmla="*/ 5764893 w 7350919"/>
                <a:gd name="connsiteY399" fmla="*/ 2587770 h 6858000"/>
                <a:gd name="connsiteX400" fmla="*/ 5743462 w 7350919"/>
                <a:gd name="connsiteY400" fmla="*/ 2806368 h 6858000"/>
                <a:gd name="connsiteX401" fmla="*/ 5843331 w 7350919"/>
                <a:gd name="connsiteY401" fmla="*/ 2838086 h 6858000"/>
                <a:gd name="connsiteX402" fmla="*/ 5854904 w 7350919"/>
                <a:gd name="connsiteY402" fmla="*/ 2822227 h 6858000"/>
                <a:gd name="connsiteX403" fmla="*/ 5874192 w 7350919"/>
                <a:gd name="connsiteY403" fmla="*/ 2828228 h 6858000"/>
                <a:gd name="connsiteX404" fmla="*/ 5871621 w 7350919"/>
                <a:gd name="connsiteY404" fmla="*/ 2647348 h 6858000"/>
                <a:gd name="connsiteX405" fmla="*/ 5804755 w 7350919"/>
                <a:gd name="connsiteY405" fmla="*/ 2644777 h 6858000"/>
                <a:gd name="connsiteX406" fmla="*/ 5786324 w 7350919"/>
                <a:gd name="connsiteY406" fmla="*/ 2028842 h 6858000"/>
                <a:gd name="connsiteX407" fmla="*/ 5735747 w 7350919"/>
                <a:gd name="connsiteY407" fmla="*/ 1951690 h 6858000"/>
                <a:gd name="connsiteX408" fmla="*/ 5778609 w 7350919"/>
                <a:gd name="connsiteY408" fmla="*/ 1809815 h 6858000"/>
                <a:gd name="connsiteX409" fmla="*/ 5749462 w 7350919"/>
                <a:gd name="connsiteY409" fmla="*/ 886128 h 6858000"/>
                <a:gd name="connsiteX410" fmla="*/ 5736175 w 7350919"/>
                <a:gd name="connsiteY410" fmla="*/ 883556 h 6858000"/>
                <a:gd name="connsiteX411" fmla="*/ 5730603 w 7350919"/>
                <a:gd name="connsiteY411" fmla="*/ 747682 h 6858000"/>
                <a:gd name="connsiteX412" fmla="*/ 5711744 w 7350919"/>
                <a:gd name="connsiteY412" fmla="*/ 745110 h 6858000"/>
                <a:gd name="connsiteX413" fmla="*/ 5695456 w 7350919"/>
                <a:gd name="connsiteY413" fmla="*/ 521368 h 6858000"/>
                <a:gd name="connsiteX414" fmla="*/ 4792772 w 7350919"/>
                <a:gd name="connsiteY414" fmla="*/ 486221 h 6858000"/>
                <a:gd name="connsiteX415" fmla="*/ 4758053 w 7350919"/>
                <a:gd name="connsiteY415" fmla="*/ 452360 h 6858000"/>
                <a:gd name="connsiteX416" fmla="*/ 4785485 w 7350919"/>
                <a:gd name="connsiteY416" fmla="*/ 402210 h 6858000"/>
                <a:gd name="connsiteX417" fmla="*/ 5607159 w 7350919"/>
                <a:gd name="connsiteY417" fmla="*/ 185755 h 6858000"/>
                <a:gd name="connsiteX418" fmla="*/ 5658166 w 7350919"/>
                <a:gd name="connsiteY418" fmla="*/ 57596 h 6858000"/>
                <a:gd name="connsiteX419" fmla="*/ 5653879 w 7350919"/>
                <a:gd name="connsiteY419" fmla="*/ 1446 h 6858000"/>
                <a:gd name="connsiteX420" fmla="*/ 2190160 w 7350919"/>
                <a:gd name="connsiteY420" fmla="*/ 1964549 h 6858000"/>
                <a:gd name="connsiteX421" fmla="*/ 2166157 w 7350919"/>
                <a:gd name="connsiteY421" fmla="*/ 1973121 h 6858000"/>
                <a:gd name="connsiteX422" fmla="*/ 2158013 w 7350919"/>
                <a:gd name="connsiteY422" fmla="*/ 2006982 h 6858000"/>
                <a:gd name="connsiteX423" fmla="*/ 2193589 w 7350919"/>
                <a:gd name="connsiteY423" fmla="*/ 2039129 h 6858000"/>
                <a:gd name="connsiteX424" fmla="*/ 2219307 w 7350919"/>
                <a:gd name="connsiteY424" fmla="*/ 2060132 h 6858000"/>
                <a:gd name="connsiteX425" fmla="*/ 2241166 w 7350919"/>
                <a:gd name="connsiteY425" fmla="*/ 1972264 h 6858000"/>
                <a:gd name="connsiteX426" fmla="*/ 2211592 w 7350919"/>
                <a:gd name="connsiteY426" fmla="*/ 1939260 h 6858000"/>
                <a:gd name="connsiteX427" fmla="*/ 2190160 w 7350919"/>
                <a:gd name="connsiteY427" fmla="*/ 1964549 h 6858000"/>
                <a:gd name="connsiteX428" fmla="*/ 5971062 w 7350919"/>
                <a:gd name="connsiteY428" fmla="*/ 2076848 h 6858000"/>
                <a:gd name="connsiteX429" fmla="*/ 5965918 w 7350919"/>
                <a:gd name="connsiteY429" fmla="*/ 2116711 h 6858000"/>
                <a:gd name="connsiteX430" fmla="*/ 5947059 w 7350919"/>
                <a:gd name="connsiteY430" fmla="*/ 2129998 h 6858000"/>
                <a:gd name="connsiteX431" fmla="*/ 5953488 w 7350919"/>
                <a:gd name="connsiteY431" fmla="*/ 2778508 h 6858000"/>
                <a:gd name="connsiteX432" fmla="*/ 5989921 w 7350919"/>
                <a:gd name="connsiteY432" fmla="*/ 2726215 h 6858000"/>
                <a:gd name="connsiteX433" fmla="*/ 6010495 w 7350919"/>
                <a:gd name="connsiteY433" fmla="*/ 2742075 h 6858000"/>
                <a:gd name="connsiteX434" fmla="*/ 5997636 w 7350919"/>
                <a:gd name="connsiteY434" fmla="*/ 2915668 h 6858000"/>
                <a:gd name="connsiteX435" fmla="*/ 6010924 w 7350919"/>
                <a:gd name="connsiteY435" fmla="*/ 2931527 h 6858000"/>
                <a:gd name="connsiteX436" fmla="*/ 6008352 w 7350919"/>
                <a:gd name="connsiteY436" fmla="*/ 3014251 h 6858000"/>
                <a:gd name="connsiteX437" fmla="*/ 5987349 w 7350919"/>
                <a:gd name="connsiteY437" fmla="*/ 3019395 h 6858000"/>
                <a:gd name="connsiteX438" fmla="*/ 5976634 w 7350919"/>
                <a:gd name="connsiteY438" fmla="*/ 3060543 h 6858000"/>
                <a:gd name="connsiteX439" fmla="*/ 5979205 w 7350919"/>
                <a:gd name="connsiteY439" fmla="*/ 3088832 h 6858000"/>
                <a:gd name="connsiteX440" fmla="*/ 6125795 w 7350919"/>
                <a:gd name="connsiteY440" fmla="*/ 3117978 h 6858000"/>
                <a:gd name="connsiteX441" fmla="*/ 6130939 w 7350919"/>
                <a:gd name="connsiteY441" fmla="*/ 3243566 h 6858000"/>
                <a:gd name="connsiteX442" fmla="*/ 6080361 w 7350919"/>
                <a:gd name="connsiteY442" fmla="*/ 3307431 h 6858000"/>
                <a:gd name="connsiteX443" fmla="*/ 6075217 w 7350919"/>
                <a:gd name="connsiteY443" fmla="*/ 3328433 h 6858000"/>
                <a:gd name="connsiteX444" fmla="*/ 5960775 w 7350919"/>
                <a:gd name="connsiteY444" fmla="*/ 3347293 h 6858000"/>
                <a:gd name="connsiteX445" fmla="*/ 5958203 w 7350919"/>
                <a:gd name="connsiteY445" fmla="*/ 3514885 h 6858000"/>
                <a:gd name="connsiteX446" fmla="*/ 5990350 w 7350919"/>
                <a:gd name="connsiteY446" fmla="*/ 3643473 h 6858000"/>
                <a:gd name="connsiteX447" fmla="*/ 5968919 w 7350919"/>
                <a:gd name="connsiteY447" fmla="*/ 3762202 h 6858000"/>
                <a:gd name="connsiteX448" fmla="*/ 5965061 w 7350919"/>
                <a:gd name="connsiteY448" fmla="*/ 3962370 h 6858000"/>
                <a:gd name="connsiteX449" fmla="*/ 5950059 w 7350919"/>
                <a:gd name="connsiteY449" fmla="*/ 4857339 h 6858000"/>
                <a:gd name="connsiteX450" fmla="*/ 6263813 w 7350919"/>
                <a:gd name="connsiteY450" fmla="*/ 4436429 h 6858000"/>
                <a:gd name="connsiteX451" fmla="*/ 6309247 w 7350919"/>
                <a:gd name="connsiteY451" fmla="*/ 4399139 h 6858000"/>
                <a:gd name="connsiteX452" fmla="*/ 6376113 w 7350919"/>
                <a:gd name="connsiteY452" fmla="*/ 4374707 h 6858000"/>
                <a:gd name="connsiteX453" fmla="*/ 6418975 w 7350919"/>
                <a:gd name="connsiteY453" fmla="*/ 4362277 h 6858000"/>
                <a:gd name="connsiteX454" fmla="*/ 6432262 w 7350919"/>
                <a:gd name="connsiteY454" fmla="*/ 3656332 h 6858000"/>
                <a:gd name="connsiteX455" fmla="*/ 6426261 w 7350919"/>
                <a:gd name="connsiteY455" fmla="*/ 3629757 h 6858000"/>
                <a:gd name="connsiteX456" fmla="*/ 6426690 w 7350919"/>
                <a:gd name="connsiteY456" fmla="*/ 3536317 h 6858000"/>
                <a:gd name="connsiteX457" fmla="*/ 6391971 w 7350919"/>
                <a:gd name="connsiteY457" fmla="*/ 3525601 h 6858000"/>
                <a:gd name="connsiteX458" fmla="*/ 6455837 w 7350919"/>
                <a:gd name="connsiteY458" fmla="*/ 3368296 h 6858000"/>
                <a:gd name="connsiteX459" fmla="*/ 6484983 w 7350919"/>
                <a:gd name="connsiteY459" fmla="*/ 2310449 h 6858000"/>
                <a:gd name="connsiteX460" fmla="*/ 6471696 w 7350919"/>
                <a:gd name="connsiteY460" fmla="*/ 2305306 h 6858000"/>
                <a:gd name="connsiteX461" fmla="*/ 6415546 w 7350919"/>
                <a:gd name="connsiteY461" fmla="*/ 2310449 h 6858000"/>
                <a:gd name="connsiteX462" fmla="*/ 6415546 w 7350919"/>
                <a:gd name="connsiteY462" fmla="*/ 2289446 h 6858000"/>
                <a:gd name="connsiteX463" fmla="*/ 6447264 w 7350919"/>
                <a:gd name="connsiteY463" fmla="*/ 2230725 h 6858000"/>
                <a:gd name="connsiteX464" fmla="*/ 6423261 w 7350919"/>
                <a:gd name="connsiteY464" fmla="*/ 2222581 h 6858000"/>
                <a:gd name="connsiteX465" fmla="*/ 6425833 w 7350919"/>
                <a:gd name="connsiteY465" fmla="*/ 2204150 h 6858000"/>
                <a:gd name="connsiteX466" fmla="*/ 6399258 w 7350919"/>
                <a:gd name="connsiteY466" fmla="*/ 2166860 h 6858000"/>
                <a:gd name="connsiteX467" fmla="*/ 6404402 w 7350919"/>
                <a:gd name="connsiteY467" fmla="*/ 2126998 h 6858000"/>
                <a:gd name="connsiteX468" fmla="*/ 5971062 w 7350919"/>
                <a:gd name="connsiteY468" fmla="*/ 2076848 h 6858000"/>
                <a:gd name="connsiteX469" fmla="*/ 3887515 w 7350919"/>
                <a:gd name="connsiteY469" fmla="*/ 2313878 h 6858000"/>
                <a:gd name="connsiteX470" fmla="*/ 3919662 w 7350919"/>
                <a:gd name="connsiteY470" fmla="*/ 2313878 h 6858000"/>
                <a:gd name="connsiteX471" fmla="*/ 3914519 w 7350919"/>
                <a:gd name="connsiteY471" fmla="*/ 2241869 h 6858000"/>
                <a:gd name="connsiteX472" fmla="*/ 3888373 w 7350919"/>
                <a:gd name="connsiteY472" fmla="*/ 2220866 h 6858000"/>
                <a:gd name="connsiteX473" fmla="*/ 3887515 w 7350919"/>
                <a:gd name="connsiteY473" fmla="*/ 2313878 h 6858000"/>
                <a:gd name="connsiteX474" fmla="*/ 5150245 w 7350919"/>
                <a:gd name="connsiteY474" fmla="*/ 2343453 h 6858000"/>
                <a:gd name="connsiteX475" fmla="*/ 5198679 w 7350919"/>
                <a:gd name="connsiteY475" fmla="*/ 2340453 h 6858000"/>
                <a:gd name="connsiteX476" fmla="*/ 5150245 w 7350919"/>
                <a:gd name="connsiteY476" fmla="*/ 2343453 h 6858000"/>
                <a:gd name="connsiteX477" fmla="*/ 5078664 w 7350919"/>
                <a:gd name="connsiteY477" fmla="*/ 2335309 h 6858000"/>
                <a:gd name="connsiteX478" fmla="*/ 5078664 w 7350919"/>
                <a:gd name="connsiteY478" fmla="*/ 2409890 h 6858000"/>
                <a:gd name="connsiteX479" fmla="*/ 5105239 w 7350919"/>
                <a:gd name="connsiteY479" fmla="*/ 2399175 h 6858000"/>
                <a:gd name="connsiteX480" fmla="*/ 5105239 w 7350919"/>
                <a:gd name="connsiteY480" fmla="*/ 2377743 h 6858000"/>
                <a:gd name="connsiteX481" fmla="*/ 5094524 w 7350919"/>
                <a:gd name="connsiteY481" fmla="*/ 2372171 h 6858000"/>
                <a:gd name="connsiteX482" fmla="*/ 5097095 w 7350919"/>
                <a:gd name="connsiteY482" fmla="*/ 2326737 h 6858000"/>
                <a:gd name="connsiteX483" fmla="*/ 5078664 w 7350919"/>
                <a:gd name="connsiteY483" fmla="*/ 2335309 h 6858000"/>
                <a:gd name="connsiteX484" fmla="*/ 1686954 w 7350919"/>
                <a:gd name="connsiteY484" fmla="*/ 2370028 h 6858000"/>
                <a:gd name="connsiteX485" fmla="*/ 1686954 w 7350919"/>
                <a:gd name="connsiteY485" fmla="*/ 2388459 h 6858000"/>
                <a:gd name="connsiteX486" fmla="*/ 1702813 w 7350919"/>
                <a:gd name="connsiteY486" fmla="*/ 2514046 h 6858000"/>
                <a:gd name="connsiteX487" fmla="*/ 2041427 w 7350919"/>
                <a:gd name="connsiteY487" fmla="*/ 2532477 h 6858000"/>
                <a:gd name="connsiteX488" fmla="*/ 2036284 w 7350919"/>
                <a:gd name="connsiteY488" fmla="*/ 2506331 h 6858000"/>
                <a:gd name="connsiteX489" fmla="*/ 2009709 w 7350919"/>
                <a:gd name="connsiteY489" fmla="*/ 2433893 h 6858000"/>
                <a:gd name="connsiteX490" fmla="*/ 1892266 w 7350919"/>
                <a:gd name="connsiteY490" fmla="*/ 2417605 h 6858000"/>
                <a:gd name="connsiteX491" fmla="*/ 1876407 w 7350919"/>
                <a:gd name="connsiteY491" fmla="*/ 2372600 h 6858000"/>
                <a:gd name="connsiteX492" fmla="*/ 1810827 w 7350919"/>
                <a:gd name="connsiteY492" fmla="*/ 2367456 h 6858000"/>
                <a:gd name="connsiteX493" fmla="*/ 1722102 w 7350919"/>
                <a:gd name="connsiteY493" fmla="*/ 2383315 h 6858000"/>
                <a:gd name="connsiteX494" fmla="*/ 1722102 w 7350919"/>
                <a:gd name="connsiteY494" fmla="*/ 2364885 h 6858000"/>
                <a:gd name="connsiteX495" fmla="*/ 1686954 w 7350919"/>
                <a:gd name="connsiteY495" fmla="*/ 2370028 h 6858000"/>
                <a:gd name="connsiteX496" fmla="*/ 3887515 w 7350919"/>
                <a:gd name="connsiteY496" fmla="*/ 2420606 h 6858000"/>
                <a:gd name="connsiteX497" fmla="*/ 3884943 w 7350919"/>
                <a:gd name="connsiteY497" fmla="*/ 2838944 h 6858000"/>
                <a:gd name="connsiteX498" fmla="*/ 3914090 w 7350919"/>
                <a:gd name="connsiteY498" fmla="*/ 2812369 h 6858000"/>
                <a:gd name="connsiteX499" fmla="*/ 3919233 w 7350919"/>
                <a:gd name="connsiteY499" fmla="*/ 2431321 h 6858000"/>
                <a:gd name="connsiteX500" fmla="*/ 3887515 w 7350919"/>
                <a:gd name="connsiteY500" fmla="*/ 2420606 h 6858000"/>
                <a:gd name="connsiteX501" fmla="*/ 5395847 w 7350919"/>
                <a:gd name="connsiteY501" fmla="*/ 2521761 h 6858000"/>
                <a:gd name="connsiteX502" fmla="*/ 5243685 w 7350919"/>
                <a:gd name="connsiteY502" fmla="*/ 2577911 h 6858000"/>
                <a:gd name="connsiteX503" fmla="*/ 5201251 w 7350919"/>
                <a:gd name="connsiteY503" fmla="*/ 2637061 h 6858000"/>
                <a:gd name="connsiteX504" fmla="*/ 5201251 w 7350919"/>
                <a:gd name="connsiteY504" fmla="*/ 2689782 h 6858000"/>
                <a:gd name="connsiteX505" fmla="*/ 5187964 w 7350919"/>
                <a:gd name="connsiteY505" fmla="*/ 2694926 h 6858000"/>
                <a:gd name="connsiteX506" fmla="*/ 5186678 w 7350919"/>
                <a:gd name="connsiteY506" fmla="*/ 2706498 h 6858000"/>
                <a:gd name="connsiteX507" fmla="*/ 5137386 w 7350919"/>
                <a:gd name="connsiteY507" fmla="*/ 2617344 h 6858000"/>
                <a:gd name="connsiteX508" fmla="*/ 5137386 w 7350919"/>
                <a:gd name="connsiteY508" fmla="*/ 2740360 h 6858000"/>
                <a:gd name="connsiteX509" fmla="*/ 5436138 w 7350919"/>
                <a:gd name="connsiteY509" fmla="*/ 2757076 h 6858000"/>
                <a:gd name="connsiteX510" fmla="*/ 5596015 w 7350919"/>
                <a:gd name="connsiteY510" fmla="*/ 2775078 h 6858000"/>
                <a:gd name="connsiteX511" fmla="*/ 5596015 w 7350919"/>
                <a:gd name="connsiteY511" fmla="*/ 2761791 h 6858000"/>
                <a:gd name="connsiteX512" fmla="*/ 5552295 w 7350919"/>
                <a:gd name="connsiteY512" fmla="*/ 2668351 h 6858000"/>
                <a:gd name="connsiteX513" fmla="*/ 5587871 w 7350919"/>
                <a:gd name="connsiteY513" fmla="*/ 2588627 h 6858000"/>
                <a:gd name="connsiteX514" fmla="*/ 5587871 w 7350919"/>
                <a:gd name="connsiteY514" fmla="*/ 2553480 h 6858000"/>
                <a:gd name="connsiteX515" fmla="*/ 5566868 w 7350919"/>
                <a:gd name="connsiteY515" fmla="*/ 2547050 h 6858000"/>
                <a:gd name="connsiteX516" fmla="*/ 5560010 w 7350919"/>
                <a:gd name="connsiteY516" fmla="*/ 2553480 h 6858000"/>
                <a:gd name="connsiteX517" fmla="*/ 5472571 w 7350919"/>
                <a:gd name="connsiteY517" fmla="*/ 2550908 h 6858000"/>
                <a:gd name="connsiteX518" fmla="*/ 5469571 w 7350919"/>
                <a:gd name="connsiteY518" fmla="*/ 2524333 h 6858000"/>
                <a:gd name="connsiteX519" fmla="*/ 5395847 w 7350919"/>
                <a:gd name="connsiteY519" fmla="*/ 2521761 h 6858000"/>
                <a:gd name="connsiteX520" fmla="*/ 5081665 w 7350919"/>
                <a:gd name="connsiteY520" fmla="*/ 2560766 h 6858000"/>
                <a:gd name="connsiteX521" fmla="*/ 5073521 w 7350919"/>
                <a:gd name="connsiteY521" fmla="*/ 2737788 h 6858000"/>
                <a:gd name="connsiteX522" fmla="*/ 5102667 w 7350919"/>
                <a:gd name="connsiteY522" fmla="*/ 2743360 h 6858000"/>
                <a:gd name="connsiteX523" fmla="*/ 5081665 w 7350919"/>
                <a:gd name="connsiteY523" fmla="*/ 2560766 h 6858000"/>
                <a:gd name="connsiteX524" fmla="*/ 1002012 w 7350919"/>
                <a:gd name="connsiteY524" fmla="*/ 2737788 h 6858000"/>
                <a:gd name="connsiteX525" fmla="*/ 996868 w 7350919"/>
                <a:gd name="connsiteY525" fmla="*/ 2806797 h 6858000"/>
                <a:gd name="connsiteX526" fmla="*/ 1007584 w 7350919"/>
                <a:gd name="connsiteY526" fmla="*/ 2964102 h 6858000"/>
                <a:gd name="connsiteX527" fmla="*/ 1034158 w 7350919"/>
                <a:gd name="connsiteY527" fmla="*/ 2955958 h 6858000"/>
                <a:gd name="connsiteX528" fmla="*/ 1036730 w 7350919"/>
                <a:gd name="connsiteY528" fmla="*/ 2875377 h 6858000"/>
                <a:gd name="connsiteX529" fmla="*/ 1042302 w 7350919"/>
                <a:gd name="connsiteY529" fmla="*/ 2758791 h 6858000"/>
                <a:gd name="connsiteX530" fmla="*/ 1002012 w 7350919"/>
                <a:gd name="connsiteY530" fmla="*/ 2737788 h 6858000"/>
                <a:gd name="connsiteX531" fmla="*/ 5078664 w 7350919"/>
                <a:gd name="connsiteY531" fmla="*/ 2775078 h 6858000"/>
                <a:gd name="connsiteX532" fmla="*/ 5078664 w 7350919"/>
                <a:gd name="connsiteY532" fmla="*/ 2814941 h 6858000"/>
                <a:gd name="connsiteX533" fmla="*/ 5105239 w 7350919"/>
                <a:gd name="connsiteY533" fmla="*/ 2830800 h 6858000"/>
                <a:gd name="connsiteX534" fmla="*/ 5102667 w 7350919"/>
                <a:gd name="connsiteY534" fmla="*/ 2774650 h 6858000"/>
                <a:gd name="connsiteX535" fmla="*/ 5078664 w 7350919"/>
                <a:gd name="connsiteY535" fmla="*/ 2775078 h 6858000"/>
                <a:gd name="connsiteX536" fmla="*/ 999440 w 7350919"/>
                <a:gd name="connsiteY536" fmla="*/ 3062686 h 6858000"/>
                <a:gd name="connsiteX537" fmla="*/ 980580 w 7350919"/>
                <a:gd name="connsiteY537" fmla="*/ 3846212 h 6858000"/>
                <a:gd name="connsiteX538" fmla="*/ 1031587 w 7350919"/>
                <a:gd name="connsiteY538" fmla="*/ 3059686 h 6858000"/>
                <a:gd name="connsiteX539" fmla="*/ 999440 w 7350919"/>
                <a:gd name="connsiteY539" fmla="*/ 3062686 h 6858000"/>
                <a:gd name="connsiteX540" fmla="*/ 4170408 w 7350919"/>
                <a:gd name="connsiteY540" fmla="*/ 3310431 h 6858000"/>
                <a:gd name="connsiteX541" fmla="*/ 4193982 w 7350919"/>
                <a:gd name="connsiteY541" fmla="*/ 3369581 h 6858000"/>
                <a:gd name="connsiteX542" fmla="*/ 4190982 w 7350919"/>
                <a:gd name="connsiteY542" fmla="*/ 3337434 h 6858000"/>
                <a:gd name="connsiteX543" fmla="*/ 4183267 w 7350919"/>
                <a:gd name="connsiteY543" fmla="*/ 3309574 h 6858000"/>
                <a:gd name="connsiteX544" fmla="*/ 4170408 w 7350919"/>
                <a:gd name="connsiteY544" fmla="*/ 3310431 h 6858000"/>
                <a:gd name="connsiteX545" fmla="*/ 4225700 w 7350919"/>
                <a:gd name="connsiteY545" fmla="*/ 3358437 h 6858000"/>
                <a:gd name="connsiteX546" fmla="*/ 4244560 w 7350919"/>
                <a:gd name="connsiteY546" fmla="*/ 3396585 h 6858000"/>
                <a:gd name="connsiteX547" fmla="*/ 4244560 w 7350919"/>
                <a:gd name="connsiteY547" fmla="*/ 3369581 h 6858000"/>
                <a:gd name="connsiteX548" fmla="*/ 4225700 w 7350919"/>
                <a:gd name="connsiteY548" fmla="*/ 3358437 h 6858000"/>
                <a:gd name="connsiteX549" fmla="*/ 4313997 w 7350919"/>
                <a:gd name="connsiteY549" fmla="*/ 3366581 h 6858000"/>
                <a:gd name="connsiteX550" fmla="*/ 4322141 w 7350919"/>
                <a:gd name="connsiteY550" fmla="*/ 3409015 h 6858000"/>
                <a:gd name="connsiteX551" fmla="*/ 4420725 w 7350919"/>
                <a:gd name="connsiteY551" fmla="*/ 3438590 h 6858000"/>
                <a:gd name="connsiteX552" fmla="*/ 4313997 w 7350919"/>
                <a:gd name="connsiteY552" fmla="*/ 3366581 h 6858000"/>
                <a:gd name="connsiteX553" fmla="*/ 4276707 w 7350919"/>
                <a:gd name="connsiteY553" fmla="*/ 3382440 h 6858000"/>
                <a:gd name="connsiteX554" fmla="*/ 4279279 w 7350919"/>
                <a:gd name="connsiteY554" fmla="*/ 3406872 h 6858000"/>
                <a:gd name="connsiteX555" fmla="*/ 4298138 w 7350919"/>
                <a:gd name="connsiteY555" fmla="*/ 3377297 h 6858000"/>
                <a:gd name="connsiteX556" fmla="*/ 4276707 w 7350919"/>
                <a:gd name="connsiteY556" fmla="*/ 3382440 h 6858000"/>
                <a:gd name="connsiteX557" fmla="*/ 5818471 w 7350919"/>
                <a:gd name="connsiteY557" fmla="*/ 3400014 h 6858000"/>
                <a:gd name="connsiteX558" fmla="*/ 5723745 w 7350919"/>
                <a:gd name="connsiteY558" fmla="*/ 3427875 h 6858000"/>
                <a:gd name="connsiteX559" fmla="*/ 5721173 w 7350919"/>
                <a:gd name="connsiteY559" fmla="*/ 3454449 h 6858000"/>
                <a:gd name="connsiteX560" fmla="*/ 5750749 w 7350919"/>
                <a:gd name="connsiteY560" fmla="*/ 3451877 h 6858000"/>
                <a:gd name="connsiteX561" fmla="*/ 5860048 w 7350919"/>
                <a:gd name="connsiteY561" fmla="*/ 3422731 h 6858000"/>
                <a:gd name="connsiteX562" fmla="*/ 5860048 w 7350919"/>
                <a:gd name="connsiteY562" fmla="*/ 3377297 h 6858000"/>
                <a:gd name="connsiteX563" fmla="*/ 5818471 w 7350919"/>
                <a:gd name="connsiteY563" fmla="*/ 3400014 h 6858000"/>
                <a:gd name="connsiteX564" fmla="*/ 4596033 w 7350919"/>
                <a:gd name="connsiteY564" fmla="*/ 3448877 h 6858000"/>
                <a:gd name="connsiteX565" fmla="*/ 4588317 w 7350919"/>
                <a:gd name="connsiteY565" fmla="*/ 3523458 h 6858000"/>
                <a:gd name="connsiteX566" fmla="*/ 4680901 w 7350919"/>
                <a:gd name="connsiteY566" fmla="*/ 3537174 h 6858000"/>
                <a:gd name="connsiteX567" fmla="*/ 4700617 w 7350919"/>
                <a:gd name="connsiteY567" fmla="*/ 3546175 h 6858000"/>
                <a:gd name="connsiteX568" fmla="*/ 4935075 w 7350919"/>
                <a:gd name="connsiteY568" fmla="*/ 3542317 h 6858000"/>
                <a:gd name="connsiteX569" fmla="*/ 4924359 w 7350919"/>
                <a:gd name="connsiteY569" fmla="*/ 3481024 h 6858000"/>
                <a:gd name="connsiteX570" fmla="*/ 4596033 w 7350919"/>
                <a:gd name="connsiteY570" fmla="*/ 3448877 h 6858000"/>
                <a:gd name="connsiteX571" fmla="*/ 5379559 w 7350919"/>
                <a:gd name="connsiteY571" fmla="*/ 3478881 h 6858000"/>
                <a:gd name="connsiteX572" fmla="*/ 5030230 w 7350919"/>
                <a:gd name="connsiteY572" fmla="*/ 3484024 h 6858000"/>
                <a:gd name="connsiteX573" fmla="*/ 5624733 w 7350919"/>
                <a:gd name="connsiteY573" fmla="*/ 3455306 h 6858000"/>
                <a:gd name="connsiteX574" fmla="*/ 5379559 w 7350919"/>
                <a:gd name="connsiteY574" fmla="*/ 3478881 h 6858000"/>
                <a:gd name="connsiteX575" fmla="*/ 5755463 w 7350919"/>
                <a:gd name="connsiteY575" fmla="*/ 3481024 h 6858000"/>
                <a:gd name="connsiteX576" fmla="*/ 5805612 w 7350919"/>
                <a:gd name="connsiteY576" fmla="*/ 3540174 h 6858000"/>
                <a:gd name="connsiteX577" fmla="*/ 5859190 w 7350919"/>
                <a:gd name="connsiteY577" fmla="*/ 3504598 h 6858000"/>
                <a:gd name="connsiteX578" fmla="*/ 5856619 w 7350919"/>
                <a:gd name="connsiteY578" fmla="*/ 3462165 h 6858000"/>
                <a:gd name="connsiteX579" fmla="*/ 5755463 w 7350919"/>
                <a:gd name="connsiteY579" fmla="*/ 3481024 h 6858000"/>
                <a:gd name="connsiteX580" fmla="*/ 4953506 w 7350919"/>
                <a:gd name="connsiteY580" fmla="*/ 3483596 h 6858000"/>
                <a:gd name="connsiteX581" fmla="*/ 4966793 w 7350919"/>
                <a:gd name="connsiteY581" fmla="*/ 3547461 h 6858000"/>
                <a:gd name="connsiteX582" fmla="*/ 5012227 w 7350919"/>
                <a:gd name="connsiteY582" fmla="*/ 3552604 h 6858000"/>
                <a:gd name="connsiteX583" fmla="*/ 4974937 w 7350919"/>
                <a:gd name="connsiteY583" fmla="*/ 3483167 h 6858000"/>
                <a:gd name="connsiteX584" fmla="*/ 4953506 w 7350919"/>
                <a:gd name="connsiteY584" fmla="*/ 3483596 h 6858000"/>
                <a:gd name="connsiteX585" fmla="*/ 5635448 w 7350919"/>
                <a:gd name="connsiteY585" fmla="*/ 3513600 h 6858000"/>
                <a:gd name="connsiteX586" fmla="*/ 5497002 w 7350919"/>
                <a:gd name="connsiteY586" fmla="*/ 3539746 h 6858000"/>
                <a:gd name="connsiteX587" fmla="*/ 5273689 w 7350919"/>
                <a:gd name="connsiteY587" fmla="*/ 3835497 h 6858000"/>
                <a:gd name="connsiteX588" fmla="*/ 5254401 w 7350919"/>
                <a:gd name="connsiteY588" fmla="*/ 4434286 h 6858000"/>
                <a:gd name="connsiteX589" fmla="*/ 5299835 w 7350919"/>
                <a:gd name="connsiteY589" fmla="*/ 4541442 h 6858000"/>
                <a:gd name="connsiteX590" fmla="*/ 5283976 w 7350919"/>
                <a:gd name="connsiteY590" fmla="*/ 4552158 h 6858000"/>
                <a:gd name="connsiteX591" fmla="*/ 5273260 w 7350919"/>
                <a:gd name="connsiteY591" fmla="*/ 4642598 h 6858000"/>
                <a:gd name="connsiteX592" fmla="*/ 5257401 w 7350919"/>
                <a:gd name="connsiteY592" fmla="*/ 4655885 h 6858000"/>
                <a:gd name="connsiteX593" fmla="*/ 5252257 w 7350919"/>
                <a:gd name="connsiteY593" fmla="*/ 5045076 h 6858000"/>
                <a:gd name="connsiteX594" fmla="*/ 5268117 w 7350919"/>
                <a:gd name="connsiteY594" fmla="*/ 5063508 h 6858000"/>
                <a:gd name="connsiteX595" fmla="*/ 5668024 w 7350919"/>
                <a:gd name="connsiteY595" fmla="*/ 5273962 h 6858000"/>
                <a:gd name="connsiteX596" fmla="*/ 5824472 w 7350919"/>
                <a:gd name="connsiteY596" fmla="*/ 5047649 h 6858000"/>
                <a:gd name="connsiteX597" fmla="*/ 5840760 w 7350919"/>
                <a:gd name="connsiteY597" fmla="*/ 3760487 h 6858000"/>
                <a:gd name="connsiteX598" fmla="*/ 5803469 w 7350919"/>
                <a:gd name="connsiteY598" fmla="*/ 3584751 h 6858000"/>
                <a:gd name="connsiteX599" fmla="*/ 5784610 w 7350919"/>
                <a:gd name="connsiteY599" fmla="*/ 3585608 h 6858000"/>
                <a:gd name="connsiteX600" fmla="*/ 5760607 w 7350919"/>
                <a:gd name="connsiteY600" fmla="*/ 3656760 h 6858000"/>
                <a:gd name="connsiteX601" fmla="*/ 5734032 w 7350919"/>
                <a:gd name="connsiteY601" fmla="*/ 3656760 h 6858000"/>
                <a:gd name="connsiteX602" fmla="*/ 5715601 w 7350919"/>
                <a:gd name="connsiteY602" fmla="*/ 3510599 h 6858000"/>
                <a:gd name="connsiteX603" fmla="*/ 5635448 w 7350919"/>
                <a:gd name="connsiteY603" fmla="*/ 3513600 h 6858000"/>
                <a:gd name="connsiteX604" fmla="*/ 5294691 w 7350919"/>
                <a:gd name="connsiteY604" fmla="*/ 3585180 h 6858000"/>
                <a:gd name="connsiteX605" fmla="*/ 5281404 w 7350919"/>
                <a:gd name="connsiteY605" fmla="*/ 3715910 h 6858000"/>
                <a:gd name="connsiteX606" fmla="*/ 5294691 w 7350919"/>
                <a:gd name="connsiteY606" fmla="*/ 3724054 h 6858000"/>
                <a:gd name="connsiteX607" fmla="*/ 5427994 w 7350919"/>
                <a:gd name="connsiteY607" fmla="*/ 3553890 h 6858000"/>
                <a:gd name="connsiteX608" fmla="*/ 5294691 w 7350919"/>
                <a:gd name="connsiteY608" fmla="*/ 3585180 h 6858000"/>
                <a:gd name="connsiteX609" fmla="*/ 4876353 w 7350919"/>
                <a:gd name="connsiteY609" fmla="*/ 3598467 h 6858000"/>
                <a:gd name="connsiteX610" fmla="*/ 4950934 w 7350919"/>
                <a:gd name="connsiteY610" fmla="*/ 3722340 h 6858000"/>
                <a:gd name="connsiteX611" fmla="*/ 4945362 w 7350919"/>
                <a:gd name="connsiteY611" fmla="*/ 3609183 h 6858000"/>
                <a:gd name="connsiteX612" fmla="*/ 4876353 w 7350919"/>
                <a:gd name="connsiteY612" fmla="*/ 3598467 h 6858000"/>
                <a:gd name="connsiteX613" fmla="*/ 4961221 w 7350919"/>
                <a:gd name="connsiteY613" fmla="*/ 3608754 h 6858000"/>
                <a:gd name="connsiteX614" fmla="*/ 4983081 w 7350919"/>
                <a:gd name="connsiteY614" fmla="*/ 3754915 h 6858000"/>
                <a:gd name="connsiteX615" fmla="*/ 5030659 w 7350919"/>
                <a:gd name="connsiteY615" fmla="*/ 3854785 h 6858000"/>
                <a:gd name="connsiteX616" fmla="*/ 5037516 w 7350919"/>
                <a:gd name="connsiteY616" fmla="*/ 3758773 h 6858000"/>
                <a:gd name="connsiteX617" fmla="*/ 5038373 w 7350919"/>
                <a:gd name="connsiteY617" fmla="*/ 3628471 h 6858000"/>
                <a:gd name="connsiteX618" fmla="*/ 5005370 w 7350919"/>
                <a:gd name="connsiteY618" fmla="*/ 3620756 h 6858000"/>
                <a:gd name="connsiteX619" fmla="*/ 4961221 w 7350919"/>
                <a:gd name="connsiteY619" fmla="*/ 3608754 h 6858000"/>
                <a:gd name="connsiteX620" fmla="*/ 5166532 w 7350919"/>
                <a:gd name="connsiteY620" fmla="*/ 3736913 h 6858000"/>
                <a:gd name="connsiteX621" fmla="*/ 5142530 w 7350919"/>
                <a:gd name="connsiteY621" fmla="*/ 3774203 h 6858000"/>
                <a:gd name="connsiteX622" fmla="*/ 5132242 w 7350919"/>
                <a:gd name="connsiteY622" fmla="*/ 3739485 h 6858000"/>
                <a:gd name="connsiteX623" fmla="*/ 5116384 w 7350919"/>
                <a:gd name="connsiteY623" fmla="*/ 3739485 h 6858000"/>
                <a:gd name="connsiteX624" fmla="*/ 5100096 w 7350919"/>
                <a:gd name="connsiteY624" fmla="*/ 3901934 h 6858000"/>
                <a:gd name="connsiteX625" fmla="*/ 5153245 w 7350919"/>
                <a:gd name="connsiteY625" fmla="*/ 3904934 h 6858000"/>
                <a:gd name="connsiteX626" fmla="*/ 5187964 w 7350919"/>
                <a:gd name="connsiteY626" fmla="*/ 3862500 h 6858000"/>
                <a:gd name="connsiteX627" fmla="*/ 5190535 w 7350919"/>
                <a:gd name="connsiteY627" fmla="*/ 3745057 h 6858000"/>
                <a:gd name="connsiteX628" fmla="*/ 5166532 w 7350919"/>
                <a:gd name="connsiteY628" fmla="*/ 3736913 h 6858000"/>
                <a:gd name="connsiteX629" fmla="*/ 1351341 w 7350919"/>
                <a:gd name="connsiteY629" fmla="*/ 4298840 h 6858000"/>
                <a:gd name="connsiteX630" fmla="*/ 1353913 w 7350919"/>
                <a:gd name="connsiteY630" fmla="*/ 5026217 h 6858000"/>
                <a:gd name="connsiteX631" fmla="*/ 1536078 w 7350919"/>
                <a:gd name="connsiteY631" fmla="*/ 5068651 h 6858000"/>
                <a:gd name="connsiteX632" fmla="*/ 1486786 w 7350919"/>
                <a:gd name="connsiteY632" fmla="*/ 5079796 h 6858000"/>
                <a:gd name="connsiteX633" fmla="*/ 1574655 w 7350919"/>
                <a:gd name="connsiteY633" fmla="*/ 5106370 h 6858000"/>
                <a:gd name="connsiteX634" fmla="*/ 1638520 w 7350919"/>
                <a:gd name="connsiteY634" fmla="*/ 4325844 h 6858000"/>
                <a:gd name="connsiteX635" fmla="*/ 1566939 w 7350919"/>
                <a:gd name="connsiteY635" fmla="*/ 4322415 h 6858000"/>
                <a:gd name="connsiteX636" fmla="*/ 1351341 w 7350919"/>
                <a:gd name="connsiteY636" fmla="*/ 4298840 h 6858000"/>
                <a:gd name="connsiteX637" fmla="*/ 1756392 w 7350919"/>
                <a:gd name="connsiteY637" fmla="*/ 4333988 h 6858000"/>
                <a:gd name="connsiteX638" fmla="*/ 1678810 w 7350919"/>
                <a:gd name="connsiteY638" fmla="*/ 4328416 h 6858000"/>
                <a:gd name="connsiteX639" fmla="*/ 1601658 w 7350919"/>
                <a:gd name="connsiteY639" fmla="*/ 5114514 h 6858000"/>
                <a:gd name="connsiteX640" fmla="*/ 1713529 w 7350919"/>
                <a:gd name="connsiteY640" fmla="*/ 5164234 h 6858000"/>
                <a:gd name="connsiteX641" fmla="*/ 1692527 w 7350919"/>
                <a:gd name="connsiteY641" fmla="*/ 5103798 h 6858000"/>
                <a:gd name="connsiteX642" fmla="*/ 1719101 w 7350919"/>
                <a:gd name="connsiteY642" fmla="*/ 5031789 h 6858000"/>
                <a:gd name="connsiteX643" fmla="*/ 1740532 w 7350919"/>
                <a:gd name="connsiteY643" fmla="*/ 5031789 h 6858000"/>
                <a:gd name="connsiteX644" fmla="*/ 1811684 w 7350919"/>
                <a:gd name="connsiteY644" fmla="*/ 4672173 h 6858000"/>
                <a:gd name="connsiteX645" fmla="*/ 1950987 w 7350919"/>
                <a:gd name="connsiteY645" fmla="*/ 4373850 h 6858000"/>
                <a:gd name="connsiteX646" fmla="*/ 1932128 w 7350919"/>
                <a:gd name="connsiteY646" fmla="*/ 4355419 h 6858000"/>
                <a:gd name="connsiteX647" fmla="*/ 1934700 w 7350919"/>
                <a:gd name="connsiteY647" fmla="*/ 4326273 h 6858000"/>
                <a:gd name="connsiteX648" fmla="*/ 1756392 w 7350919"/>
                <a:gd name="connsiteY648" fmla="*/ 4333988 h 6858000"/>
                <a:gd name="connsiteX649" fmla="*/ 6331107 w 7350919"/>
                <a:gd name="connsiteY649" fmla="*/ 4482721 h 6858000"/>
                <a:gd name="connsiteX650" fmla="*/ 6331107 w 7350919"/>
                <a:gd name="connsiteY650" fmla="*/ 4525583 h 6858000"/>
                <a:gd name="connsiteX651" fmla="*/ 6309676 w 7350919"/>
                <a:gd name="connsiteY651" fmla="*/ 4533727 h 6858000"/>
                <a:gd name="connsiteX652" fmla="*/ 6296388 w 7350919"/>
                <a:gd name="connsiteY652" fmla="*/ 4517868 h 6858000"/>
                <a:gd name="connsiteX653" fmla="*/ 5965918 w 7350919"/>
                <a:gd name="connsiteY653" fmla="*/ 4976068 h 6858000"/>
                <a:gd name="connsiteX654" fmla="*/ 6397544 w 7350919"/>
                <a:gd name="connsiteY654" fmla="*/ 4987212 h 6858000"/>
                <a:gd name="connsiteX655" fmla="*/ 6418975 w 7350919"/>
                <a:gd name="connsiteY655" fmla="*/ 4483149 h 6858000"/>
                <a:gd name="connsiteX656" fmla="*/ 6343966 w 7350919"/>
                <a:gd name="connsiteY656" fmla="*/ 4467290 h 6858000"/>
                <a:gd name="connsiteX657" fmla="*/ 6331107 w 7350919"/>
                <a:gd name="connsiteY657" fmla="*/ 4482721 h 6858000"/>
                <a:gd name="connsiteX658" fmla="*/ 6504271 w 7350919"/>
                <a:gd name="connsiteY658" fmla="*/ 4549586 h 6858000"/>
                <a:gd name="connsiteX659" fmla="*/ 6493555 w 7350919"/>
                <a:gd name="connsiteY659" fmla="*/ 4985927 h 6858000"/>
                <a:gd name="connsiteX660" fmla="*/ 6640145 w 7350919"/>
                <a:gd name="connsiteY660" fmla="*/ 4943493 h 6858000"/>
                <a:gd name="connsiteX661" fmla="*/ 6504271 w 7350919"/>
                <a:gd name="connsiteY661" fmla="*/ 4549586 h 6858000"/>
                <a:gd name="connsiteX662" fmla="*/ 6650004 w 7350919"/>
                <a:gd name="connsiteY662" fmla="*/ 4794760 h 6858000"/>
                <a:gd name="connsiteX663" fmla="*/ 6681722 w 7350919"/>
                <a:gd name="connsiteY663" fmla="*/ 4933205 h 6858000"/>
                <a:gd name="connsiteX664" fmla="*/ 6698867 w 7350919"/>
                <a:gd name="connsiteY664" fmla="*/ 4895487 h 6858000"/>
                <a:gd name="connsiteX665" fmla="*/ 6643574 w 7350919"/>
                <a:gd name="connsiteY665" fmla="*/ 4759184 h 6858000"/>
                <a:gd name="connsiteX666" fmla="*/ 6650004 w 7350919"/>
                <a:gd name="connsiteY666" fmla="*/ 4794760 h 6858000"/>
                <a:gd name="connsiteX667" fmla="*/ 6618714 w 7350919"/>
                <a:gd name="connsiteY667" fmla="*/ 5015502 h 6858000"/>
                <a:gd name="connsiteX668" fmla="*/ 6621286 w 7350919"/>
                <a:gd name="connsiteY668" fmla="*/ 5114086 h 6858000"/>
                <a:gd name="connsiteX669" fmla="*/ 6682579 w 7350919"/>
                <a:gd name="connsiteY669" fmla="*/ 5138088 h 6858000"/>
                <a:gd name="connsiteX670" fmla="*/ 6650433 w 7350919"/>
                <a:gd name="connsiteY670" fmla="*/ 5000071 h 6858000"/>
                <a:gd name="connsiteX671" fmla="*/ 6618714 w 7350919"/>
                <a:gd name="connsiteY671" fmla="*/ 5015502 h 6858000"/>
                <a:gd name="connsiteX672" fmla="*/ 6051215 w 7350919"/>
                <a:gd name="connsiteY672" fmla="*/ 5042076 h 6858000"/>
                <a:gd name="connsiteX673" fmla="*/ 5950059 w 7350919"/>
                <a:gd name="connsiteY673" fmla="*/ 5036933 h 6858000"/>
                <a:gd name="connsiteX674" fmla="*/ 5947488 w 7350919"/>
                <a:gd name="connsiteY674" fmla="*/ 5252103 h 6858000"/>
                <a:gd name="connsiteX675" fmla="*/ 5971919 w 7350919"/>
                <a:gd name="connsiteY675" fmla="*/ 5276534 h 6858000"/>
                <a:gd name="connsiteX676" fmla="*/ 6243239 w 7350919"/>
                <a:gd name="connsiteY676" fmla="*/ 5359259 h 6858000"/>
                <a:gd name="connsiteX677" fmla="*/ 6267242 w 7350919"/>
                <a:gd name="connsiteY677" fmla="*/ 5058364 h 6858000"/>
                <a:gd name="connsiteX678" fmla="*/ 6051215 w 7350919"/>
                <a:gd name="connsiteY678" fmla="*/ 5042076 h 6858000"/>
                <a:gd name="connsiteX679" fmla="*/ 1121598 w 7350919"/>
                <a:gd name="connsiteY679" fmla="*/ 5148376 h 6858000"/>
                <a:gd name="connsiteX680" fmla="*/ 964721 w 7350919"/>
                <a:gd name="connsiteY680" fmla="*/ 5265818 h 6858000"/>
                <a:gd name="connsiteX681" fmla="*/ 987867 w 7350919"/>
                <a:gd name="connsiteY681" fmla="*/ 5298394 h 6858000"/>
                <a:gd name="connsiteX682" fmla="*/ 1074878 w 7350919"/>
                <a:gd name="connsiteY682" fmla="*/ 5384548 h 6858000"/>
                <a:gd name="connsiteX683" fmla="*/ 1172604 w 7350919"/>
                <a:gd name="connsiteY683" fmla="*/ 5223385 h 6858000"/>
                <a:gd name="connsiteX684" fmla="*/ 1191464 w 7350919"/>
                <a:gd name="connsiteY684" fmla="*/ 5137660 h 6858000"/>
                <a:gd name="connsiteX685" fmla="*/ 1188892 w 7350919"/>
                <a:gd name="connsiteY685" fmla="*/ 5124372 h 6858000"/>
                <a:gd name="connsiteX686" fmla="*/ 1121598 w 7350919"/>
                <a:gd name="connsiteY686" fmla="*/ 5148376 h 6858000"/>
                <a:gd name="connsiteX687" fmla="*/ 6491841 w 7350919"/>
                <a:gd name="connsiteY687" fmla="*/ 5134231 h 6858000"/>
                <a:gd name="connsiteX688" fmla="*/ 6475125 w 7350919"/>
                <a:gd name="connsiteY688" fmla="*/ 5163806 h 6858000"/>
                <a:gd name="connsiteX689" fmla="*/ 6472553 w 7350919"/>
                <a:gd name="connsiteY689" fmla="*/ 5244387 h 6858000"/>
                <a:gd name="connsiteX690" fmla="*/ 6462266 w 7350919"/>
                <a:gd name="connsiteY690" fmla="*/ 5300537 h 6858000"/>
                <a:gd name="connsiteX691" fmla="*/ 6462266 w 7350919"/>
                <a:gd name="connsiteY691" fmla="*/ 5361830 h 6858000"/>
                <a:gd name="connsiteX692" fmla="*/ 6459265 w 7350919"/>
                <a:gd name="connsiteY692" fmla="*/ 5402121 h 6858000"/>
                <a:gd name="connsiteX693" fmla="*/ 6512844 w 7350919"/>
                <a:gd name="connsiteY693" fmla="*/ 5441984 h 6858000"/>
                <a:gd name="connsiteX694" fmla="*/ 6406116 w 7350919"/>
                <a:gd name="connsiteY694" fmla="*/ 5455271 h 6858000"/>
                <a:gd name="connsiteX695" fmla="*/ 6576280 w 7350919"/>
                <a:gd name="connsiteY695" fmla="*/ 5561570 h 6858000"/>
                <a:gd name="connsiteX696" fmla="*/ 6576280 w 7350919"/>
                <a:gd name="connsiteY696" fmla="*/ 5175379 h 6858000"/>
                <a:gd name="connsiteX697" fmla="*/ 6506843 w 7350919"/>
                <a:gd name="connsiteY697" fmla="*/ 5124801 h 6858000"/>
                <a:gd name="connsiteX698" fmla="*/ 6491841 w 7350919"/>
                <a:gd name="connsiteY698" fmla="*/ 5134231 h 6858000"/>
                <a:gd name="connsiteX699" fmla="*/ 6315248 w 7350919"/>
                <a:gd name="connsiteY699" fmla="*/ 5141089 h 6858000"/>
                <a:gd name="connsiteX700" fmla="*/ 6299389 w 7350919"/>
                <a:gd name="connsiteY700" fmla="*/ 5357116 h 6858000"/>
                <a:gd name="connsiteX701" fmla="*/ 6384256 w 7350919"/>
                <a:gd name="connsiteY701" fmla="*/ 5351543 h 6858000"/>
                <a:gd name="connsiteX702" fmla="*/ 6397544 w 7350919"/>
                <a:gd name="connsiteY702" fmla="*/ 5282535 h 6858000"/>
                <a:gd name="connsiteX703" fmla="*/ 6400115 w 7350919"/>
                <a:gd name="connsiteY703" fmla="*/ 5216098 h 6858000"/>
                <a:gd name="connsiteX704" fmla="*/ 6400115 w 7350919"/>
                <a:gd name="connsiteY704" fmla="*/ 5174093 h 6858000"/>
                <a:gd name="connsiteX705" fmla="*/ 6394972 w 7350919"/>
                <a:gd name="connsiteY705" fmla="*/ 5134231 h 6858000"/>
                <a:gd name="connsiteX706" fmla="*/ 6315248 w 7350919"/>
                <a:gd name="connsiteY706" fmla="*/ 5141089 h 6858000"/>
                <a:gd name="connsiteX707" fmla="*/ 5274546 w 7350919"/>
                <a:gd name="connsiteY707" fmla="*/ 5158234 h 6858000"/>
                <a:gd name="connsiteX708" fmla="*/ 5244113 w 7350919"/>
                <a:gd name="connsiteY708" fmla="*/ 5207097 h 6858000"/>
                <a:gd name="connsiteX709" fmla="*/ 5297263 w 7350919"/>
                <a:gd name="connsiteY709" fmla="*/ 5393549 h 6858000"/>
                <a:gd name="connsiteX710" fmla="*/ 5467428 w 7350919"/>
                <a:gd name="connsiteY710" fmla="*/ 5228100 h 6858000"/>
                <a:gd name="connsiteX711" fmla="*/ 5274546 w 7350919"/>
                <a:gd name="connsiteY711" fmla="*/ 5158234 h 6858000"/>
                <a:gd name="connsiteX712" fmla="*/ 1383916 w 7350919"/>
                <a:gd name="connsiteY712" fmla="*/ 5156948 h 6858000"/>
                <a:gd name="connsiteX713" fmla="*/ 1353913 w 7350919"/>
                <a:gd name="connsiteY713" fmla="*/ 5186094 h 6858000"/>
                <a:gd name="connsiteX714" fmla="*/ 1367200 w 7350919"/>
                <a:gd name="connsiteY714" fmla="*/ 5689729 h 6858000"/>
                <a:gd name="connsiteX715" fmla="*/ 1452496 w 7350919"/>
                <a:gd name="connsiteY715" fmla="*/ 5695301 h 6858000"/>
                <a:gd name="connsiteX716" fmla="*/ 1487215 w 7350919"/>
                <a:gd name="connsiteY716" fmla="*/ 5588573 h 6858000"/>
                <a:gd name="connsiteX717" fmla="*/ 1497502 w 7350919"/>
                <a:gd name="connsiteY717" fmla="*/ 5577858 h 6858000"/>
                <a:gd name="connsiteX718" fmla="*/ 1572083 w 7350919"/>
                <a:gd name="connsiteY718" fmla="*/ 5180951 h 6858000"/>
                <a:gd name="connsiteX719" fmla="*/ 1383916 w 7350919"/>
                <a:gd name="connsiteY719" fmla="*/ 5156948 h 6858000"/>
                <a:gd name="connsiteX720" fmla="*/ 5030659 w 7350919"/>
                <a:gd name="connsiteY720" fmla="*/ 5159520 h 6858000"/>
                <a:gd name="connsiteX721" fmla="*/ 5025515 w 7350919"/>
                <a:gd name="connsiteY721" fmla="*/ 5213098 h 6858000"/>
                <a:gd name="connsiteX722" fmla="*/ 4977080 w 7350919"/>
                <a:gd name="connsiteY722" fmla="*/ 5174093 h 6858000"/>
                <a:gd name="connsiteX723" fmla="*/ 4820204 w 7350919"/>
                <a:gd name="connsiteY723" fmla="*/ 5252960 h 6858000"/>
                <a:gd name="connsiteX724" fmla="*/ 5061519 w 7350919"/>
                <a:gd name="connsiteY724" fmla="*/ 5388406 h 6858000"/>
                <a:gd name="connsiteX725" fmla="*/ 5126671 w 7350919"/>
                <a:gd name="connsiteY725" fmla="*/ 5394406 h 6858000"/>
                <a:gd name="connsiteX726" fmla="*/ 5132242 w 7350919"/>
                <a:gd name="connsiteY726" fmla="*/ 5194667 h 6858000"/>
                <a:gd name="connsiteX727" fmla="*/ 5054661 w 7350919"/>
                <a:gd name="connsiteY727" fmla="*/ 5157377 h 6858000"/>
                <a:gd name="connsiteX728" fmla="*/ 5030659 w 7350919"/>
                <a:gd name="connsiteY728" fmla="*/ 5159520 h 6858000"/>
                <a:gd name="connsiteX729" fmla="*/ 6618714 w 7350919"/>
                <a:gd name="connsiteY729" fmla="*/ 5183523 h 6858000"/>
                <a:gd name="connsiteX730" fmla="*/ 6613142 w 7350919"/>
                <a:gd name="connsiteY730" fmla="*/ 5583430 h 6858000"/>
                <a:gd name="connsiteX731" fmla="*/ 6804738 w 7350919"/>
                <a:gd name="connsiteY731" fmla="*/ 5697873 h 6858000"/>
                <a:gd name="connsiteX732" fmla="*/ 6703582 w 7350919"/>
                <a:gd name="connsiteY732" fmla="*/ 5220813 h 6858000"/>
                <a:gd name="connsiteX733" fmla="*/ 6618714 w 7350919"/>
                <a:gd name="connsiteY733" fmla="*/ 5183523 h 6858000"/>
                <a:gd name="connsiteX734" fmla="*/ 1204323 w 7350919"/>
                <a:gd name="connsiteY734" fmla="*/ 5244816 h 6858000"/>
                <a:gd name="connsiteX735" fmla="*/ 1108739 w 7350919"/>
                <a:gd name="connsiteY735" fmla="*/ 5439411 h 6858000"/>
                <a:gd name="connsiteX736" fmla="*/ 1239041 w 7350919"/>
                <a:gd name="connsiteY736" fmla="*/ 5660153 h 6858000"/>
                <a:gd name="connsiteX737" fmla="*/ 1236470 w 7350919"/>
                <a:gd name="connsiteY737" fmla="*/ 5198953 h 6858000"/>
                <a:gd name="connsiteX738" fmla="*/ 1204323 w 7350919"/>
                <a:gd name="connsiteY738" fmla="*/ 5244816 h 6858000"/>
                <a:gd name="connsiteX739" fmla="*/ 1596515 w 7350919"/>
                <a:gd name="connsiteY739" fmla="*/ 5199381 h 6858000"/>
                <a:gd name="connsiteX740" fmla="*/ 1535221 w 7350919"/>
                <a:gd name="connsiteY740" fmla="*/ 5652438 h 6858000"/>
                <a:gd name="connsiteX741" fmla="*/ 1796254 w 7350919"/>
                <a:gd name="connsiteY741" fmla="*/ 5508421 h 6858000"/>
                <a:gd name="connsiteX742" fmla="*/ 1758963 w 7350919"/>
                <a:gd name="connsiteY742" fmla="*/ 5279106 h 6858000"/>
                <a:gd name="connsiteX743" fmla="*/ 1596515 w 7350919"/>
                <a:gd name="connsiteY743" fmla="*/ 5199381 h 6858000"/>
                <a:gd name="connsiteX744" fmla="*/ 5493574 w 7350919"/>
                <a:gd name="connsiteY744" fmla="*/ 5287250 h 6858000"/>
                <a:gd name="connsiteX745" fmla="*/ 5326410 w 7350919"/>
                <a:gd name="connsiteY745" fmla="*/ 5450556 h 6858000"/>
                <a:gd name="connsiteX746" fmla="*/ 5590443 w 7350919"/>
                <a:gd name="connsiteY746" fmla="*/ 5303538 h 6858000"/>
                <a:gd name="connsiteX747" fmla="*/ 5526577 w 7350919"/>
                <a:gd name="connsiteY747" fmla="*/ 5261104 h 6858000"/>
                <a:gd name="connsiteX748" fmla="*/ 5493574 w 7350919"/>
                <a:gd name="connsiteY748" fmla="*/ 5287250 h 6858000"/>
                <a:gd name="connsiteX749" fmla="*/ 4636323 w 7350919"/>
                <a:gd name="connsiteY749" fmla="*/ 5359687 h 6858000"/>
                <a:gd name="connsiteX750" fmla="*/ 4644038 w 7350919"/>
                <a:gd name="connsiteY750" fmla="*/ 5369974 h 6858000"/>
                <a:gd name="connsiteX751" fmla="*/ 4641895 w 7350919"/>
                <a:gd name="connsiteY751" fmla="*/ 5471558 h 6858000"/>
                <a:gd name="connsiteX752" fmla="*/ 4634180 w 7350919"/>
                <a:gd name="connsiteY752" fmla="*/ 5560284 h 6858000"/>
                <a:gd name="connsiteX753" fmla="*/ 4657755 w 7350919"/>
                <a:gd name="connsiteY753" fmla="*/ 5679441 h 6858000"/>
                <a:gd name="connsiteX754" fmla="*/ 4644467 w 7350919"/>
                <a:gd name="connsiteY754" fmla="*/ 5697873 h 6858000"/>
                <a:gd name="connsiteX755" fmla="*/ 4657755 w 7350919"/>
                <a:gd name="connsiteY755" fmla="*/ 5823031 h 6858000"/>
                <a:gd name="connsiteX756" fmla="*/ 4712190 w 7350919"/>
                <a:gd name="connsiteY756" fmla="*/ 5805886 h 6858000"/>
                <a:gd name="connsiteX757" fmla="*/ 5163961 w 7350919"/>
                <a:gd name="connsiteY757" fmla="*/ 5535424 h 6858000"/>
                <a:gd name="connsiteX758" fmla="*/ 5163961 w 7350919"/>
                <a:gd name="connsiteY758" fmla="*/ 5513992 h 6858000"/>
                <a:gd name="connsiteX759" fmla="*/ 5036659 w 7350919"/>
                <a:gd name="connsiteY759" fmla="*/ 5472844 h 6858000"/>
                <a:gd name="connsiteX760" fmla="*/ 5030230 w 7350919"/>
                <a:gd name="connsiteY760" fmla="*/ 5441984 h 6858000"/>
                <a:gd name="connsiteX761" fmla="*/ 4769197 w 7350919"/>
                <a:gd name="connsiteY761" fmla="*/ 5282535 h 6858000"/>
                <a:gd name="connsiteX762" fmla="*/ 4636323 w 7350919"/>
                <a:gd name="connsiteY762" fmla="*/ 5359687 h 6858000"/>
                <a:gd name="connsiteX763" fmla="*/ 6013924 w 7350919"/>
                <a:gd name="connsiteY763" fmla="*/ 5368260 h 6858000"/>
                <a:gd name="connsiteX764" fmla="*/ 5968490 w 7350919"/>
                <a:gd name="connsiteY764" fmla="*/ 5372975 h 6858000"/>
                <a:gd name="connsiteX765" fmla="*/ 5965918 w 7350919"/>
                <a:gd name="connsiteY765" fmla="*/ 5396978 h 6858000"/>
                <a:gd name="connsiteX766" fmla="*/ 6115937 w 7350919"/>
                <a:gd name="connsiteY766" fmla="*/ 5397407 h 6858000"/>
                <a:gd name="connsiteX767" fmla="*/ 6013924 w 7350919"/>
                <a:gd name="connsiteY767" fmla="*/ 5368260 h 6858000"/>
                <a:gd name="connsiteX768" fmla="*/ 5381703 w 7350919"/>
                <a:gd name="connsiteY768" fmla="*/ 5505420 h 6858000"/>
                <a:gd name="connsiteX769" fmla="*/ 5334125 w 7350919"/>
                <a:gd name="connsiteY769" fmla="*/ 5537567 h 6858000"/>
                <a:gd name="connsiteX770" fmla="*/ 5446425 w 7350919"/>
                <a:gd name="connsiteY770" fmla="*/ 5617291 h 6858000"/>
                <a:gd name="connsiteX771" fmla="*/ 5478572 w 7350919"/>
                <a:gd name="connsiteY771" fmla="*/ 5595003 h 6858000"/>
                <a:gd name="connsiteX772" fmla="*/ 5587443 w 7350919"/>
                <a:gd name="connsiteY772" fmla="*/ 5390977 h 6858000"/>
                <a:gd name="connsiteX773" fmla="*/ 5381703 w 7350919"/>
                <a:gd name="connsiteY773" fmla="*/ 5505420 h 6858000"/>
                <a:gd name="connsiteX774" fmla="*/ 5658166 w 7350919"/>
                <a:gd name="connsiteY774" fmla="*/ 5429982 h 6858000"/>
                <a:gd name="connsiteX775" fmla="*/ 5553153 w 7350919"/>
                <a:gd name="connsiteY775" fmla="*/ 5627578 h 6858000"/>
                <a:gd name="connsiteX776" fmla="*/ 5555296 w 7350919"/>
                <a:gd name="connsiteY776" fmla="*/ 5732591 h 6858000"/>
                <a:gd name="connsiteX777" fmla="*/ 5730174 w 7350919"/>
                <a:gd name="connsiteY777" fmla="*/ 5913471 h 6858000"/>
                <a:gd name="connsiteX778" fmla="*/ 5752034 w 7350919"/>
                <a:gd name="connsiteY778" fmla="*/ 5871037 h 6858000"/>
                <a:gd name="connsiteX779" fmla="*/ 5770894 w 7350919"/>
                <a:gd name="connsiteY779" fmla="*/ 5876609 h 6858000"/>
                <a:gd name="connsiteX780" fmla="*/ 5818900 w 7350919"/>
                <a:gd name="connsiteY780" fmla="*/ 5434268 h 6858000"/>
                <a:gd name="connsiteX781" fmla="*/ 5808184 w 7350919"/>
                <a:gd name="connsiteY781" fmla="*/ 5429125 h 6858000"/>
                <a:gd name="connsiteX782" fmla="*/ 5682597 w 7350919"/>
                <a:gd name="connsiteY782" fmla="*/ 5397407 h 6858000"/>
                <a:gd name="connsiteX783" fmla="*/ 5658166 w 7350919"/>
                <a:gd name="connsiteY783" fmla="*/ 5429982 h 6858000"/>
                <a:gd name="connsiteX784" fmla="*/ 4463587 w 7350919"/>
                <a:gd name="connsiteY784" fmla="*/ 5471130 h 6858000"/>
                <a:gd name="connsiteX785" fmla="*/ 4442585 w 7350919"/>
                <a:gd name="connsiteY785" fmla="*/ 5561999 h 6858000"/>
                <a:gd name="connsiteX786" fmla="*/ 4540740 w 7350919"/>
                <a:gd name="connsiteY786" fmla="*/ 5545711 h 6858000"/>
                <a:gd name="connsiteX787" fmla="*/ 4540740 w 7350919"/>
                <a:gd name="connsiteY787" fmla="*/ 5503705 h 6858000"/>
                <a:gd name="connsiteX788" fmla="*/ 4516308 w 7350919"/>
                <a:gd name="connsiteY788" fmla="*/ 5486989 h 6858000"/>
                <a:gd name="connsiteX789" fmla="*/ 4485019 w 7350919"/>
                <a:gd name="connsiteY789" fmla="*/ 5489561 h 6858000"/>
                <a:gd name="connsiteX790" fmla="*/ 4482447 w 7350919"/>
                <a:gd name="connsiteY790" fmla="*/ 5434697 h 6858000"/>
                <a:gd name="connsiteX791" fmla="*/ 4463587 w 7350919"/>
                <a:gd name="connsiteY791" fmla="*/ 5471130 h 6858000"/>
                <a:gd name="connsiteX792" fmla="*/ 6142940 w 7350919"/>
                <a:gd name="connsiteY792" fmla="*/ 5474559 h 6858000"/>
                <a:gd name="connsiteX793" fmla="*/ 6235095 w 7350919"/>
                <a:gd name="connsiteY793" fmla="*/ 5524708 h 6858000"/>
                <a:gd name="connsiteX794" fmla="*/ 6240238 w 7350919"/>
                <a:gd name="connsiteY794" fmla="*/ 5460843 h 6858000"/>
                <a:gd name="connsiteX795" fmla="*/ 6142940 w 7350919"/>
                <a:gd name="connsiteY795" fmla="*/ 5474559 h 6858000"/>
                <a:gd name="connsiteX796" fmla="*/ 5941915 w 7350919"/>
                <a:gd name="connsiteY796" fmla="*/ 5476702 h 6858000"/>
                <a:gd name="connsiteX797" fmla="*/ 5941915 w 7350919"/>
                <a:gd name="connsiteY797" fmla="*/ 5492561 h 6858000"/>
                <a:gd name="connsiteX798" fmla="*/ 6221808 w 7350919"/>
                <a:gd name="connsiteY798" fmla="*/ 5694872 h 6858000"/>
                <a:gd name="connsiteX799" fmla="*/ 6235095 w 7350919"/>
                <a:gd name="connsiteY799" fmla="*/ 5548282 h 6858000"/>
                <a:gd name="connsiteX800" fmla="*/ 6115080 w 7350919"/>
                <a:gd name="connsiteY800" fmla="*/ 5474131 h 6858000"/>
                <a:gd name="connsiteX801" fmla="*/ 5941915 w 7350919"/>
                <a:gd name="connsiteY801" fmla="*/ 5476702 h 6858000"/>
                <a:gd name="connsiteX802" fmla="*/ 6288244 w 7350919"/>
                <a:gd name="connsiteY802" fmla="*/ 5484846 h 6858000"/>
                <a:gd name="connsiteX803" fmla="*/ 6282672 w 7350919"/>
                <a:gd name="connsiteY803" fmla="*/ 5548711 h 6858000"/>
                <a:gd name="connsiteX804" fmla="*/ 6447693 w 7350919"/>
                <a:gd name="connsiteY804" fmla="*/ 5642151 h 6858000"/>
                <a:gd name="connsiteX805" fmla="*/ 6493127 w 7350919"/>
                <a:gd name="connsiteY805" fmla="*/ 5610004 h 6858000"/>
                <a:gd name="connsiteX806" fmla="*/ 6288244 w 7350919"/>
                <a:gd name="connsiteY806" fmla="*/ 5484846 h 6858000"/>
                <a:gd name="connsiteX807" fmla="*/ 1002012 w 7350919"/>
                <a:gd name="connsiteY807" fmla="*/ 5625863 h 6858000"/>
                <a:gd name="connsiteX808" fmla="*/ 1007155 w 7350919"/>
                <a:gd name="connsiteY808" fmla="*/ 5641723 h 6858000"/>
                <a:gd name="connsiteX809" fmla="*/ 1201751 w 7350919"/>
                <a:gd name="connsiteY809" fmla="*/ 5724447 h 6858000"/>
                <a:gd name="connsiteX810" fmla="*/ 1081736 w 7350919"/>
                <a:gd name="connsiteY810" fmla="*/ 5487418 h 6858000"/>
                <a:gd name="connsiteX811" fmla="*/ 1002012 w 7350919"/>
                <a:gd name="connsiteY811" fmla="*/ 5625863 h 6858000"/>
                <a:gd name="connsiteX812" fmla="*/ 5938915 w 7350919"/>
                <a:gd name="connsiteY812" fmla="*/ 5508849 h 6858000"/>
                <a:gd name="connsiteX813" fmla="*/ 5925199 w 7350919"/>
                <a:gd name="connsiteY813" fmla="*/ 5949047 h 6858000"/>
                <a:gd name="connsiteX814" fmla="*/ 6253097 w 7350919"/>
                <a:gd name="connsiteY814" fmla="*/ 5793885 h 6858000"/>
                <a:gd name="connsiteX815" fmla="*/ 6202090 w 7350919"/>
                <a:gd name="connsiteY815" fmla="*/ 5708588 h 6858000"/>
                <a:gd name="connsiteX816" fmla="*/ 5938915 w 7350919"/>
                <a:gd name="connsiteY816" fmla="*/ 5508849 h 6858000"/>
                <a:gd name="connsiteX817" fmla="*/ 6282672 w 7350919"/>
                <a:gd name="connsiteY817" fmla="*/ 5572714 h 6858000"/>
                <a:gd name="connsiteX818" fmla="*/ 6271956 w 7350919"/>
                <a:gd name="connsiteY818" fmla="*/ 5721875 h 6858000"/>
                <a:gd name="connsiteX819" fmla="*/ 6351681 w 7350919"/>
                <a:gd name="connsiteY819" fmla="*/ 5721447 h 6858000"/>
                <a:gd name="connsiteX820" fmla="*/ 6434405 w 7350919"/>
                <a:gd name="connsiteY820" fmla="*/ 5655439 h 6858000"/>
                <a:gd name="connsiteX821" fmla="*/ 6282672 w 7350919"/>
                <a:gd name="connsiteY821" fmla="*/ 5572714 h 6858000"/>
                <a:gd name="connsiteX822" fmla="*/ 4416867 w 7350919"/>
                <a:gd name="connsiteY822" fmla="*/ 5622435 h 6858000"/>
                <a:gd name="connsiteX823" fmla="*/ 4238559 w 7350919"/>
                <a:gd name="connsiteY823" fmla="*/ 5930616 h 6858000"/>
                <a:gd name="connsiteX824" fmla="*/ 4455015 w 7350919"/>
                <a:gd name="connsiteY824" fmla="*/ 5623292 h 6858000"/>
                <a:gd name="connsiteX825" fmla="*/ 4436584 w 7350919"/>
                <a:gd name="connsiteY825" fmla="*/ 5607433 h 6858000"/>
                <a:gd name="connsiteX826" fmla="*/ 4416867 w 7350919"/>
                <a:gd name="connsiteY826" fmla="*/ 5622435 h 6858000"/>
                <a:gd name="connsiteX827" fmla="*/ 5355556 w 7350919"/>
                <a:gd name="connsiteY827" fmla="*/ 5631007 h 6858000"/>
                <a:gd name="connsiteX828" fmla="*/ 5363700 w 7350919"/>
                <a:gd name="connsiteY828" fmla="*/ 5660153 h 6858000"/>
                <a:gd name="connsiteX829" fmla="*/ 5395418 w 7350919"/>
                <a:gd name="connsiteY829" fmla="*/ 5716304 h 6858000"/>
                <a:gd name="connsiteX830" fmla="*/ 5394561 w 7350919"/>
                <a:gd name="connsiteY830" fmla="*/ 5735592 h 6858000"/>
                <a:gd name="connsiteX831" fmla="*/ 5394990 w 7350919"/>
                <a:gd name="connsiteY831" fmla="*/ 5751451 h 6858000"/>
                <a:gd name="connsiteX832" fmla="*/ 5424994 w 7350919"/>
                <a:gd name="connsiteY832" fmla="*/ 5706445 h 6858000"/>
                <a:gd name="connsiteX833" fmla="*/ 5426279 w 7350919"/>
                <a:gd name="connsiteY833" fmla="*/ 5682014 h 6858000"/>
                <a:gd name="connsiteX834" fmla="*/ 5355556 w 7350919"/>
                <a:gd name="connsiteY834" fmla="*/ 5631007 h 6858000"/>
                <a:gd name="connsiteX835" fmla="*/ 6495699 w 7350919"/>
                <a:gd name="connsiteY835" fmla="*/ 5687157 h 6858000"/>
                <a:gd name="connsiteX836" fmla="*/ 6474696 w 7350919"/>
                <a:gd name="connsiteY836" fmla="*/ 5711160 h 6858000"/>
                <a:gd name="connsiteX837" fmla="*/ 6468695 w 7350919"/>
                <a:gd name="connsiteY837" fmla="*/ 5742878 h 6858000"/>
                <a:gd name="connsiteX838" fmla="*/ 6564708 w 7350919"/>
                <a:gd name="connsiteY838" fmla="*/ 5729591 h 6858000"/>
                <a:gd name="connsiteX839" fmla="*/ 6569851 w 7350919"/>
                <a:gd name="connsiteY839" fmla="*/ 5718875 h 6858000"/>
                <a:gd name="connsiteX840" fmla="*/ 6495699 w 7350919"/>
                <a:gd name="connsiteY840" fmla="*/ 568715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</a:cxnLst>
              <a:rect l="l" t="t" r="r" b="b"/>
              <a:pathLst>
                <a:path w="7350919" h="6858000">
                  <a:moveTo>
                    <a:pt x="5653879" y="1446"/>
                  </a:moveTo>
                  <a:cubicBezTo>
                    <a:pt x="5655165" y="1446"/>
                    <a:pt x="5703600" y="9161"/>
                    <a:pt x="5704457" y="9590"/>
                  </a:cubicBezTo>
                  <a:cubicBezTo>
                    <a:pt x="5705314" y="18162"/>
                    <a:pt x="5706171" y="27164"/>
                    <a:pt x="5707028" y="35736"/>
                  </a:cubicBezTo>
                  <a:cubicBezTo>
                    <a:pt x="5809898" y="-7126"/>
                    <a:pt x="5810756" y="94458"/>
                    <a:pt x="5813756" y="156180"/>
                  </a:cubicBezTo>
                  <a:cubicBezTo>
                    <a:pt x="7023336" y="95744"/>
                    <a:pt x="6897321" y="334059"/>
                    <a:pt x="6093220" y="466504"/>
                  </a:cubicBezTo>
                  <a:cubicBezTo>
                    <a:pt x="5998494" y="482363"/>
                    <a:pt x="5903339" y="494365"/>
                    <a:pt x="5808184" y="505509"/>
                  </a:cubicBezTo>
                  <a:cubicBezTo>
                    <a:pt x="5815042" y="538513"/>
                    <a:pt x="5835187" y="526512"/>
                    <a:pt x="5840331" y="657242"/>
                  </a:cubicBezTo>
                  <a:cubicBezTo>
                    <a:pt x="5848046" y="652956"/>
                    <a:pt x="5855333" y="646527"/>
                    <a:pt x="5864334" y="646098"/>
                  </a:cubicBezTo>
                  <a:cubicBezTo>
                    <a:pt x="5873335" y="652099"/>
                    <a:pt x="5872049" y="656385"/>
                    <a:pt x="5833044" y="758826"/>
                  </a:cubicBezTo>
                  <a:cubicBezTo>
                    <a:pt x="5833044" y="797831"/>
                    <a:pt x="5836474" y="836836"/>
                    <a:pt x="5837759" y="875841"/>
                  </a:cubicBezTo>
                  <a:cubicBezTo>
                    <a:pt x="5831330" y="877556"/>
                    <a:pt x="5825329" y="879270"/>
                    <a:pt x="5818900" y="881413"/>
                  </a:cubicBezTo>
                  <a:cubicBezTo>
                    <a:pt x="5829616" y="1187880"/>
                    <a:pt x="5840331" y="1493918"/>
                    <a:pt x="5851047" y="1800385"/>
                  </a:cubicBezTo>
                  <a:cubicBezTo>
                    <a:pt x="5955631" y="1803814"/>
                    <a:pt x="6004923" y="1787098"/>
                    <a:pt x="6005780" y="1869822"/>
                  </a:cubicBezTo>
                  <a:cubicBezTo>
                    <a:pt x="6077361" y="1863822"/>
                    <a:pt x="6149370" y="1862107"/>
                    <a:pt x="6221379" y="1859535"/>
                  </a:cubicBezTo>
                  <a:cubicBezTo>
                    <a:pt x="6304960" y="1856535"/>
                    <a:pt x="6388114" y="1855249"/>
                    <a:pt x="6471696" y="1853535"/>
                  </a:cubicBezTo>
                  <a:cubicBezTo>
                    <a:pt x="6471696" y="1841105"/>
                    <a:pt x="6471696" y="1828674"/>
                    <a:pt x="6471696" y="1816244"/>
                  </a:cubicBezTo>
                  <a:cubicBezTo>
                    <a:pt x="6478554" y="1813673"/>
                    <a:pt x="6485840" y="1811101"/>
                    <a:pt x="6493127" y="1808100"/>
                  </a:cubicBezTo>
                  <a:cubicBezTo>
                    <a:pt x="6493984" y="1800814"/>
                    <a:pt x="6494842" y="1793956"/>
                    <a:pt x="6495699" y="1786669"/>
                  </a:cubicBezTo>
                  <a:cubicBezTo>
                    <a:pt x="6491412" y="1783240"/>
                    <a:pt x="6486698" y="1779383"/>
                    <a:pt x="6482411" y="1775954"/>
                  </a:cubicBezTo>
                  <a:cubicBezTo>
                    <a:pt x="6484983" y="1772525"/>
                    <a:pt x="6487555" y="1768667"/>
                    <a:pt x="6490555" y="1765238"/>
                  </a:cubicBezTo>
                  <a:cubicBezTo>
                    <a:pt x="6487984" y="1760094"/>
                    <a:pt x="6485412" y="1754522"/>
                    <a:pt x="6482411" y="1749379"/>
                  </a:cubicBezTo>
                  <a:cubicBezTo>
                    <a:pt x="6485840" y="1746807"/>
                    <a:pt x="6489269" y="1744235"/>
                    <a:pt x="6492698" y="1741664"/>
                  </a:cubicBezTo>
                  <a:cubicBezTo>
                    <a:pt x="6486269" y="1733948"/>
                    <a:pt x="6482840" y="1724090"/>
                    <a:pt x="6481554" y="1713803"/>
                  </a:cubicBezTo>
                  <a:cubicBezTo>
                    <a:pt x="6468695" y="1714660"/>
                    <a:pt x="6456694" y="1719375"/>
                    <a:pt x="6445550" y="1725376"/>
                  </a:cubicBezTo>
                  <a:cubicBezTo>
                    <a:pt x="6433548" y="1768238"/>
                    <a:pt x="6384685" y="1797814"/>
                    <a:pt x="6394972" y="1725376"/>
                  </a:cubicBezTo>
                  <a:cubicBezTo>
                    <a:pt x="6400544" y="1691943"/>
                    <a:pt x="6422832" y="1632364"/>
                    <a:pt x="6427976" y="1625935"/>
                  </a:cubicBezTo>
                  <a:cubicBezTo>
                    <a:pt x="6433119" y="1621220"/>
                    <a:pt x="6442549" y="1618220"/>
                    <a:pt x="6448121" y="1624220"/>
                  </a:cubicBezTo>
                  <a:cubicBezTo>
                    <a:pt x="6464838" y="1642223"/>
                    <a:pt x="6442549" y="1679084"/>
                    <a:pt x="6485412" y="1673084"/>
                  </a:cubicBezTo>
                  <a:cubicBezTo>
                    <a:pt x="6490127" y="1630221"/>
                    <a:pt x="6482840" y="1628507"/>
                    <a:pt x="6517130" y="1626364"/>
                  </a:cubicBezTo>
                  <a:cubicBezTo>
                    <a:pt x="6539419" y="1023717"/>
                    <a:pt x="6554420" y="1020716"/>
                    <a:pt x="6546277" y="1628935"/>
                  </a:cubicBezTo>
                  <a:cubicBezTo>
                    <a:pt x="6558278" y="1630221"/>
                    <a:pt x="6570279" y="1634079"/>
                    <a:pt x="6580995" y="1640079"/>
                  </a:cubicBezTo>
                  <a:cubicBezTo>
                    <a:pt x="6576709" y="1642651"/>
                    <a:pt x="6571994" y="1645652"/>
                    <a:pt x="6567708" y="1648223"/>
                  </a:cubicBezTo>
                  <a:cubicBezTo>
                    <a:pt x="6586567" y="1677799"/>
                    <a:pt x="6564279" y="1728805"/>
                    <a:pt x="6571994" y="1754951"/>
                  </a:cubicBezTo>
                  <a:cubicBezTo>
                    <a:pt x="6562135" y="1758809"/>
                    <a:pt x="6550991" y="1762238"/>
                    <a:pt x="6547134" y="1772953"/>
                  </a:cubicBezTo>
                  <a:cubicBezTo>
                    <a:pt x="6556135" y="1775954"/>
                    <a:pt x="6565136" y="1778525"/>
                    <a:pt x="6574137" y="1781097"/>
                  </a:cubicBezTo>
                  <a:cubicBezTo>
                    <a:pt x="6570279" y="1783240"/>
                    <a:pt x="6565993" y="1784955"/>
                    <a:pt x="6562135" y="1787098"/>
                  </a:cubicBezTo>
                  <a:cubicBezTo>
                    <a:pt x="6561278" y="1793956"/>
                    <a:pt x="6560421" y="1800814"/>
                    <a:pt x="6559564" y="1808100"/>
                  </a:cubicBezTo>
                  <a:cubicBezTo>
                    <a:pt x="6565565" y="1813673"/>
                    <a:pt x="6571994" y="1818816"/>
                    <a:pt x="6578423" y="1824388"/>
                  </a:cubicBezTo>
                  <a:cubicBezTo>
                    <a:pt x="6577566" y="1835961"/>
                    <a:pt x="6576709" y="1847534"/>
                    <a:pt x="6575852" y="1858678"/>
                  </a:cubicBezTo>
                  <a:cubicBezTo>
                    <a:pt x="7535114" y="1897254"/>
                    <a:pt x="7602837" y="2150143"/>
                    <a:pt x="6637145" y="2135999"/>
                  </a:cubicBezTo>
                  <a:cubicBezTo>
                    <a:pt x="6637145" y="2151858"/>
                    <a:pt x="6637145" y="2168146"/>
                    <a:pt x="6637145" y="2184005"/>
                  </a:cubicBezTo>
                  <a:cubicBezTo>
                    <a:pt x="6610570" y="2213151"/>
                    <a:pt x="6623000" y="2204579"/>
                    <a:pt x="6600712" y="2211008"/>
                  </a:cubicBezTo>
                  <a:cubicBezTo>
                    <a:pt x="6593425" y="2220438"/>
                    <a:pt x="6581853" y="2224724"/>
                    <a:pt x="6570279" y="2226867"/>
                  </a:cubicBezTo>
                  <a:cubicBezTo>
                    <a:pt x="6565565" y="2253871"/>
                    <a:pt x="6565136" y="2281731"/>
                    <a:pt x="6562564" y="2309163"/>
                  </a:cubicBezTo>
                  <a:cubicBezTo>
                    <a:pt x="6556992" y="2310878"/>
                    <a:pt x="6551849" y="2312592"/>
                    <a:pt x="6546705" y="2314735"/>
                  </a:cubicBezTo>
                  <a:cubicBezTo>
                    <a:pt x="6537704" y="2667922"/>
                    <a:pt x="6529132" y="3021109"/>
                    <a:pt x="6520130" y="3374725"/>
                  </a:cubicBezTo>
                  <a:cubicBezTo>
                    <a:pt x="6527845" y="3376440"/>
                    <a:pt x="6538990" y="3375582"/>
                    <a:pt x="6543276" y="3383726"/>
                  </a:cubicBezTo>
                  <a:cubicBezTo>
                    <a:pt x="6545848" y="3397442"/>
                    <a:pt x="6545419" y="3412015"/>
                    <a:pt x="6546705" y="3425731"/>
                  </a:cubicBezTo>
                  <a:cubicBezTo>
                    <a:pt x="6566851" y="3429160"/>
                    <a:pt x="6589568" y="3429589"/>
                    <a:pt x="6606284" y="3443733"/>
                  </a:cubicBezTo>
                  <a:cubicBezTo>
                    <a:pt x="6603712" y="3471594"/>
                    <a:pt x="6604141" y="3499455"/>
                    <a:pt x="6602426" y="3527315"/>
                  </a:cubicBezTo>
                  <a:cubicBezTo>
                    <a:pt x="6583567" y="3530745"/>
                    <a:pt x="6565136" y="3534602"/>
                    <a:pt x="6546705" y="3538031"/>
                  </a:cubicBezTo>
                  <a:cubicBezTo>
                    <a:pt x="6547134" y="3568463"/>
                    <a:pt x="6547134" y="3599325"/>
                    <a:pt x="6538990" y="3628899"/>
                  </a:cubicBezTo>
                  <a:cubicBezTo>
                    <a:pt x="6536847" y="3637472"/>
                    <a:pt x="6531703" y="3644759"/>
                    <a:pt x="6525702" y="3651188"/>
                  </a:cubicBezTo>
                  <a:cubicBezTo>
                    <a:pt x="6519702" y="3886932"/>
                    <a:pt x="6514987" y="4123104"/>
                    <a:pt x="6509415" y="4358848"/>
                  </a:cubicBezTo>
                  <a:cubicBezTo>
                    <a:pt x="6568136" y="4367849"/>
                    <a:pt x="6581424" y="4376422"/>
                    <a:pt x="6577137" y="4404282"/>
                  </a:cubicBezTo>
                  <a:cubicBezTo>
                    <a:pt x="6593854" y="4417141"/>
                    <a:pt x="6749016" y="4872341"/>
                    <a:pt x="6754160" y="4888200"/>
                  </a:cubicBezTo>
                  <a:cubicBezTo>
                    <a:pt x="6766590" y="4893772"/>
                    <a:pt x="6779877" y="4893772"/>
                    <a:pt x="6762732" y="4934492"/>
                  </a:cubicBezTo>
                  <a:cubicBezTo>
                    <a:pt x="6764875" y="4938778"/>
                    <a:pt x="6917037" y="5292393"/>
                    <a:pt x="6935897" y="5429982"/>
                  </a:cubicBezTo>
                  <a:cubicBezTo>
                    <a:pt x="6971901" y="5441555"/>
                    <a:pt x="6962043" y="5441555"/>
                    <a:pt x="6977902" y="5495562"/>
                  </a:cubicBezTo>
                  <a:cubicBezTo>
                    <a:pt x="6975330" y="5497705"/>
                    <a:pt x="6972758" y="5500277"/>
                    <a:pt x="6970615" y="5502848"/>
                  </a:cubicBezTo>
                  <a:cubicBezTo>
                    <a:pt x="6971472" y="5506277"/>
                    <a:pt x="6972758" y="5509706"/>
                    <a:pt x="6974044" y="5513135"/>
                  </a:cubicBezTo>
                  <a:cubicBezTo>
                    <a:pt x="6972758" y="5514421"/>
                    <a:pt x="6970615" y="5516993"/>
                    <a:pt x="6969329" y="5518279"/>
                  </a:cubicBezTo>
                  <a:cubicBezTo>
                    <a:pt x="6971472" y="5522565"/>
                    <a:pt x="6974044" y="5526423"/>
                    <a:pt x="6976616" y="5530709"/>
                  </a:cubicBezTo>
                  <a:cubicBezTo>
                    <a:pt x="6972758" y="5540138"/>
                    <a:pt x="6980045" y="5547425"/>
                    <a:pt x="6986474" y="5552997"/>
                  </a:cubicBezTo>
                  <a:cubicBezTo>
                    <a:pt x="6988189" y="5564999"/>
                    <a:pt x="6992904" y="5578715"/>
                    <a:pt x="6986903" y="5590288"/>
                  </a:cubicBezTo>
                  <a:cubicBezTo>
                    <a:pt x="6959043" y="5636579"/>
                    <a:pt x="6814596" y="5621577"/>
                    <a:pt x="6863888" y="5559856"/>
                  </a:cubicBezTo>
                  <a:cubicBezTo>
                    <a:pt x="6865174" y="5554283"/>
                    <a:pt x="6860030" y="5549997"/>
                    <a:pt x="6857458" y="5545282"/>
                  </a:cubicBezTo>
                  <a:cubicBezTo>
                    <a:pt x="6861744" y="5540996"/>
                    <a:pt x="6863031" y="5535424"/>
                    <a:pt x="6860459" y="5529423"/>
                  </a:cubicBezTo>
                  <a:cubicBezTo>
                    <a:pt x="6862602" y="5527280"/>
                    <a:pt x="6865174" y="5525136"/>
                    <a:pt x="6867317" y="5522993"/>
                  </a:cubicBezTo>
                  <a:cubicBezTo>
                    <a:pt x="6863459" y="5510992"/>
                    <a:pt x="6839885" y="5498562"/>
                    <a:pt x="6882747" y="5469415"/>
                  </a:cubicBezTo>
                  <a:cubicBezTo>
                    <a:pt x="6877604" y="5379404"/>
                    <a:pt x="6749445" y="5047220"/>
                    <a:pt x="6717298" y="4963638"/>
                  </a:cubicBezTo>
                  <a:cubicBezTo>
                    <a:pt x="6708297" y="4966210"/>
                    <a:pt x="6699724" y="4968782"/>
                    <a:pt x="6690723" y="4971782"/>
                  </a:cubicBezTo>
                  <a:cubicBezTo>
                    <a:pt x="6744730" y="5225957"/>
                    <a:pt x="6799165" y="5479702"/>
                    <a:pt x="6853172" y="5733449"/>
                  </a:cubicBezTo>
                  <a:cubicBezTo>
                    <a:pt x="7122777" y="5896326"/>
                    <a:pt x="7170354" y="5910042"/>
                    <a:pt x="7205073" y="5975622"/>
                  </a:cubicBezTo>
                  <a:cubicBezTo>
                    <a:pt x="7252651" y="5961905"/>
                    <a:pt x="7356378" y="6102923"/>
                    <a:pt x="7350377" y="6108066"/>
                  </a:cubicBezTo>
                  <a:cubicBezTo>
                    <a:pt x="7289941" y="6170217"/>
                    <a:pt x="7203359" y="6196792"/>
                    <a:pt x="7184499" y="6113639"/>
                  </a:cubicBezTo>
                  <a:cubicBezTo>
                    <a:pt x="7181928" y="6110639"/>
                    <a:pt x="7178927" y="6108496"/>
                    <a:pt x="7176355" y="6105923"/>
                  </a:cubicBezTo>
                  <a:cubicBezTo>
                    <a:pt x="7177641" y="6104638"/>
                    <a:pt x="7180213" y="6101637"/>
                    <a:pt x="7181499" y="6100352"/>
                  </a:cubicBezTo>
                  <a:cubicBezTo>
                    <a:pt x="7175927" y="6095637"/>
                    <a:pt x="7169926" y="6092636"/>
                    <a:pt x="7163068" y="6090493"/>
                  </a:cubicBezTo>
                  <a:cubicBezTo>
                    <a:pt x="7164783" y="6087493"/>
                    <a:pt x="7166497" y="6084921"/>
                    <a:pt x="7168211" y="6081920"/>
                  </a:cubicBezTo>
                  <a:cubicBezTo>
                    <a:pt x="7163925" y="6075491"/>
                    <a:pt x="7137779" y="6069919"/>
                    <a:pt x="7148495" y="6031343"/>
                  </a:cubicBezTo>
                  <a:cubicBezTo>
                    <a:pt x="7102632" y="5971764"/>
                    <a:pt x="6943183" y="5880467"/>
                    <a:pt x="6877175" y="5842748"/>
                  </a:cubicBezTo>
                  <a:cubicBezTo>
                    <a:pt x="6882319" y="5875323"/>
                    <a:pt x="6887462" y="5907899"/>
                    <a:pt x="6893034" y="5940474"/>
                  </a:cubicBezTo>
                  <a:cubicBezTo>
                    <a:pt x="6930753" y="5949475"/>
                    <a:pt x="6924753" y="5974764"/>
                    <a:pt x="6930324" y="6009483"/>
                  </a:cubicBezTo>
                  <a:cubicBezTo>
                    <a:pt x="6926896" y="6012912"/>
                    <a:pt x="6922609" y="6015912"/>
                    <a:pt x="6920895" y="6021056"/>
                  </a:cubicBezTo>
                  <a:cubicBezTo>
                    <a:pt x="6921323" y="6028771"/>
                    <a:pt x="6929039" y="6032629"/>
                    <a:pt x="6934182" y="6036486"/>
                  </a:cubicBezTo>
                  <a:cubicBezTo>
                    <a:pt x="6931182" y="6039486"/>
                    <a:pt x="6924753" y="6041630"/>
                    <a:pt x="6925610" y="6046773"/>
                  </a:cubicBezTo>
                  <a:cubicBezTo>
                    <a:pt x="6928181" y="6051488"/>
                    <a:pt x="6932896" y="6054488"/>
                    <a:pt x="6936754" y="6058346"/>
                  </a:cubicBezTo>
                  <a:cubicBezTo>
                    <a:pt x="6934182" y="6060061"/>
                    <a:pt x="6931611" y="6061775"/>
                    <a:pt x="6929039" y="6063918"/>
                  </a:cubicBezTo>
                  <a:cubicBezTo>
                    <a:pt x="6932468" y="6072491"/>
                    <a:pt x="6938897" y="6079349"/>
                    <a:pt x="6946184" y="6085350"/>
                  </a:cubicBezTo>
                  <a:cubicBezTo>
                    <a:pt x="6948327" y="6096494"/>
                    <a:pt x="6951756" y="6107638"/>
                    <a:pt x="6953042" y="6119211"/>
                  </a:cubicBezTo>
                  <a:cubicBezTo>
                    <a:pt x="6948327" y="6137213"/>
                    <a:pt x="6893034" y="6139785"/>
                    <a:pt x="6874603" y="6140213"/>
                  </a:cubicBezTo>
                  <a:cubicBezTo>
                    <a:pt x="6834741" y="6123926"/>
                    <a:pt x="6811596" y="6102923"/>
                    <a:pt x="6820597" y="6057061"/>
                  </a:cubicBezTo>
                  <a:cubicBezTo>
                    <a:pt x="6831312" y="6052345"/>
                    <a:pt x="6828741" y="6041630"/>
                    <a:pt x="6824883" y="6033057"/>
                  </a:cubicBezTo>
                  <a:cubicBezTo>
                    <a:pt x="6834741" y="6027485"/>
                    <a:pt x="6827883" y="6017198"/>
                    <a:pt x="6824026" y="6009912"/>
                  </a:cubicBezTo>
                  <a:cubicBezTo>
                    <a:pt x="6826597" y="6007769"/>
                    <a:pt x="6829169" y="6006054"/>
                    <a:pt x="6831741" y="6004339"/>
                  </a:cubicBezTo>
                  <a:cubicBezTo>
                    <a:pt x="6828741" y="5997482"/>
                    <a:pt x="6823597" y="5992338"/>
                    <a:pt x="6817596" y="5988051"/>
                  </a:cubicBezTo>
                  <a:cubicBezTo>
                    <a:pt x="6815882" y="5964477"/>
                    <a:pt x="6821883" y="5954191"/>
                    <a:pt x="6847171" y="5940474"/>
                  </a:cubicBezTo>
                  <a:cubicBezTo>
                    <a:pt x="6842028" y="5898040"/>
                    <a:pt x="6836455" y="5855607"/>
                    <a:pt x="6831312" y="5813173"/>
                  </a:cubicBezTo>
                  <a:cubicBezTo>
                    <a:pt x="6763161" y="5774168"/>
                    <a:pt x="6694581" y="5735163"/>
                    <a:pt x="6626001" y="5696158"/>
                  </a:cubicBezTo>
                  <a:cubicBezTo>
                    <a:pt x="6623429" y="5719304"/>
                    <a:pt x="6620857" y="5742450"/>
                    <a:pt x="6617857" y="5765596"/>
                  </a:cubicBezTo>
                  <a:cubicBezTo>
                    <a:pt x="6411260" y="5820031"/>
                    <a:pt x="6485840" y="5802457"/>
                    <a:pt x="6343537" y="5811458"/>
                  </a:cubicBezTo>
                  <a:cubicBezTo>
                    <a:pt x="6332393" y="5817888"/>
                    <a:pt x="6079075" y="5997482"/>
                    <a:pt x="6034070" y="6029200"/>
                  </a:cubicBezTo>
                  <a:cubicBezTo>
                    <a:pt x="6033213" y="6036058"/>
                    <a:pt x="6032355" y="6043344"/>
                    <a:pt x="6031498" y="6050202"/>
                  </a:cubicBezTo>
                  <a:cubicBezTo>
                    <a:pt x="6003209" y="6054060"/>
                    <a:pt x="5975348" y="6057061"/>
                    <a:pt x="5947059" y="6060918"/>
                  </a:cubicBezTo>
                  <a:cubicBezTo>
                    <a:pt x="5931628" y="6082778"/>
                    <a:pt x="5909768" y="6087064"/>
                    <a:pt x="5872049" y="6084921"/>
                  </a:cubicBezTo>
                  <a:cubicBezTo>
                    <a:pt x="5871192" y="6089207"/>
                    <a:pt x="5865191" y="6125211"/>
                    <a:pt x="5846761" y="6112353"/>
                  </a:cubicBezTo>
                  <a:cubicBezTo>
                    <a:pt x="5843760" y="6107638"/>
                    <a:pt x="5841617" y="6102923"/>
                    <a:pt x="5839045" y="6098208"/>
                  </a:cubicBezTo>
                  <a:cubicBezTo>
                    <a:pt x="5829616" y="6096494"/>
                    <a:pt x="5826186" y="6108924"/>
                    <a:pt x="5818042" y="6111924"/>
                  </a:cubicBezTo>
                  <a:cubicBezTo>
                    <a:pt x="5810756" y="6111496"/>
                    <a:pt x="5805612" y="6105923"/>
                    <a:pt x="5800040" y="6101637"/>
                  </a:cubicBezTo>
                  <a:cubicBezTo>
                    <a:pt x="5806041" y="6077634"/>
                    <a:pt x="5784610" y="6060061"/>
                    <a:pt x="5767465" y="6047202"/>
                  </a:cubicBezTo>
                  <a:cubicBezTo>
                    <a:pt x="5726746" y="6244798"/>
                    <a:pt x="5686026" y="6442823"/>
                    <a:pt x="5645307" y="6640419"/>
                  </a:cubicBezTo>
                  <a:cubicBezTo>
                    <a:pt x="5668452" y="6658421"/>
                    <a:pt x="5667167" y="6689711"/>
                    <a:pt x="5663737" y="6723143"/>
                  </a:cubicBezTo>
                  <a:cubicBezTo>
                    <a:pt x="5650879" y="6733002"/>
                    <a:pt x="5650022" y="6729144"/>
                    <a:pt x="5654308" y="6752290"/>
                  </a:cubicBezTo>
                  <a:cubicBezTo>
                    <a:pt x="5652165" y="6754433"/>
                    <a:pt x="5650022" y="6756576"/>
                    <a:pt x="5648736" y="6759148"/>
                  </a:cubicBezTo>
                  <a:cubicBezTo>
                    <a:pt x="5648736" y="6764720"/>
                    <a:pt x="5652593" y="6769435"/>
                    <a:pt x="5654736" y="6774578"/>
                  </a:cubicBezTo>
                  <a:cubicBezTo>
                    <a:pt x="5642306" y="6786580"/>
                    <a:pt x="5640592" y="6784437"/>
                    <a:pt x="5655593" y="6802010"/>
                  </a:cubicBezTo>
                  <a:cubicBezTo>
                    <a:pt x="5652165" y="6820870"/>
                    <a:pt x="5655593" y="6844444"/>
                    <a:pt x="5640163" y="6859018"/>
                  </a:cubicBezTo>
                  <a:lnTo>
                    <a:pt x="5639735" y="6860303"/>
                  </a:lnTo>
                  <a:lnTo>
                    <a:pt x="5635448" y="6860303"/>
                  </a:lnTo>
                  <a:cubicBezTo>
                    <a:pt x="5592586" y="6839301"/>
                    <a:pt x="5517576" y="6883021"/>
                    <a:pt x="5551438" y="6775864"/>
                  </a:cubicBezTo>
                  <a:cubicBezTo>
                    <a:pt x="5556581" y="6773293"/>
                    <a:pt x="5563439" y="6772864"/>
                    <a:pt x="5566011" y="6767292"/>
                  </a:cubicBezTo>
                  <a:cubicBezTo>
                    <a:pt x="5566440" y="6761720"/>
                    <a:pt x="5563011" y="6756576"/>
                    <a:pt x="5560867" y="6751862"/>
                  </a:cubicBezTo>
                  <a:cubicBezTo>
                    <a:pt x="5564297" y="6749718"/>
                    <a:pt x="5568154" y="6748432"/>
                    <a:pt x="5571155" y="6745861"/>
                  </a:cubicBezTo>
                  <a:cubicBezTo>
                    <a:pt x="5573726" y="6739431"/>
                    <a:pt x="5568583" y="6733859"/>
                    <a:pt x="5566440" y="6728287"/>
                  </a:cubicBezTo>
                  <a:cubicBezTo>
                    <a:pt x="5570298" y="6726144"/>
                    <a:pt x="5575441" y="6725716"/>
                    <a:pt x="5578441" y="6721858"/>
                  </a:cubicBezTo>
                  <a:cubicBezTo>
                    <a:pt x="5581013" y="6714142"/>
                    <a:pt x="5575869" y="6706856"/>
                    <a:pt x="5573298" y="6699998"/>
                  </a:cubicBezTo>
                  <a:cubicBezTo>
                    <a:pt x="5578441" y="6664850"/>
                    <a:pt x="5574155" y="6643848"/>
                    <a:pt x="5613160" y="6635704"/>
                  </a:cubicBezTo>
                  <a:cubicBezTo>
                    <a:pt x="5655165" y="6435108"/>
                    <a:pt x="5696742" y="6234940"/>
                    <a:pt x="5738318" y="6034343"/>
                  </a:cubicBezTo>
                  <a:cubicBezTo>
                    <a:pt x="5730174" y="6030914"/>
                    <a:pt x="5722459" y="6027057"/>
                    <a:pt x="5714315" y="6023628"/>
                  </a:cubicBezTo>
                  <a:cubicBezTo>
                    <a:pt x="5715172" y="6010340"/>
                    <a:pt x="5716030" y="5997053"/>
                    <a:pt x="5716887" y="5983765"/>
                  </a:cubicBezTo>
                  <a:cubicBezTo>
                    <a:pt x="5655593" y="5919901"/>
                    <a:pt x="5594729" y="5856035"/>
                    <a:pt x="5533435" y="5792170"/>
                  </a:cubicBezTo>
                  <a:cubicBezTo>
                    <a:pt x="5499145" y="5796885"/>
                    <a:pt x="5445567" y="5789170"/>
                    <a:pt x="5411277" y="5783598"/>
                  </a:cubicBezTo>
                  <a:cubicBezTo>
                    <a:pt x="5419850" y="5800314"/>
                    <a:pt x="5436995" y="5880895"/>
                    <a:pt x="5320409" y="5850463"/>
                  </a:cubicBezTo>
                  <a:cubicBezTo>
                    <a:pt x="5329410" y="5771596"/>
                    <a:pt x="5301549" y="5831603"/>
                    <a:pt x="5333268" y="5669583"/>
                  </a:cubicBezTo>
                  <a:cubicBezTo>
                    <a:pt x="5301549" y="5649438"/>
                    <a:pt x="5288691" y="5603575"/>
                    <a:pt x="5280118" y="5565427"/>
                  </a:cubicBezTo>
                  <a:cubicBezTo>
                    <a:pt x="4759339" y="5855178"/>
                    <a:pt x="4790200" y="5825603"/>
                    <a:pt x="4758482" y="5876180"/>
                  </a:cubicBezTo>
                  <a:cubicBezTo>
                    <a:pt x="4786342" y="5900183"/>
                    <a:pt x="4728049" y="5991481"/>
                    <a:pt x="4686044" y="5994910"/>
                  </a:cubicBezTo>
                  <a:cubicBezTo>
                    <a:pt x="4687758" y="6010769"/>
                    <a:pt x="4689473" y="6026628"/>
                    <a:pt x="4691187" y="6042487"/>
                  </a:cubicBezTo>
                  <a:cubicBezTo>
                    <a:pt x="4697188" y="6042487"/>
                    <a:pt x="4703617" y="6042487"/>
                    <a:pt x="4709618" y="6042487"/>
                  </a:cubicBezTo>
                  <a:cubicBezTo>
                    <a:pt x="4714333" y="6070776"/>
                    <a:pt x="4718619" y="6099065"/>
                    <a:pt x="4722906" y="6127355"/>
                  </a:cubicBezTo>
                  <a:cubicBezTo>
                    <a:pt x="4747337" y="6129498"/>
                    <a:pt x="4751624" y="6129498"/>
                    <a:pt x="4758482" y="6151787"/>
                  </a:cubicBezTo>
                  <a:cubicBezTo>
                    <a:pt x="4762339" y="6150072"/>
                    <a:pt x="4766626" y="6148357"/>
                    <a:pt x="4770912" y="6146643"/>
                  </a:cubicBezTo>
                  <a:cubicBezTo>
                    <a:pt x="4806059" y="5934902"/>
                    <a:pt x="4887498" y="6266658"/>
                    <a:pt x="4817203" y="6254228"/>
                  </a:cubicBezTo>
                  <a:cubicBezTo>
                    <a:pt x="4814203" y="6252513"/>
                    <a:pt x="4770483" y="6192077"/>
                    <a:pt x="4768340" y="6189505"/>
                  </a:cubicBezTo>
                  <a:cubicBezTo>
                    <a:pt x="4754195" y="6222510"/>
                    <a:pt x="4741337" y="6214794"/>
                    <a:pt x="4701474" y="6229368"/>
                  </a:cubicBezTo>
                  <a:cubicBezTo>
                    <a:pt x="4704903" y="6258514"/>
                    <a:pt x="4708332" y="6287660"/>
                    <a:pt x="4712190" y="6316807"/>
                  </a:cubicBezTo>
                  <a:cubicBezTo>
                    <a:pt x="4717334" y="6317236"/>
                    <a:pt x="4722477" y="6316807"/>
                    <a:pt x="4727192" y="6318522"/>
                  </a:cubicBezTo>
                  <a:cubicBezTo>
                    <a:pt x="4748195" y="6334381"/>
                    <a:pt x="4837349" y="6579554"/>
                    <a:pt x="4786771" y="6612987"/>
                  </a:cubicBezTo>
                  <a:cubicBezTo>
                    <a:pt x="4628608" y="6718429"/>
                    <a:pt x="4597747" y="6506259"/>
                    <a:pt x="4648325" y="6327951"/>
                  </a:cubicBezTo>
                  <a:cubicBezTo>
                    <a:pt x="4652611" y="6327094"/>
                    <a:pt x="4657326" y="6326237"/>
                    <a:pt x="4661612" y="6325380"/>
                  </a:cubicBezTo>
                  <a:cubicBezTo>
                    <a:pt x="4656469" y="6296233"/>
                    <a:pt x="4650897" y="6266658"/>
                    <a:pt x="4645753" y="6237512"/>
                  </a:cubicBezTo>
                  <a:cubicBezTo>
                    <a:pt x="4635895" y="6236654"/>
                    <a:pt x="4626036" y="6235797"/>
                    <a:pt x="4616607" y="6234940"/>
                  </a:cubicBezTo>
                  <a:cubicBezTo>
                    <a:pt x="4607605" y="6177933"/>
                    <a:pt x="4599033" y="6121354"/>
                    <a:pt x="4590032" y="6064347"/>
                  </a:cubicBezTo>
                  <a:cubicBezTo>
                    <a:pt x="4595176" y="6060489"/>
                    <a:pt x="4600747" y="6057061"/>
                    <a:pt x="4605891" y="6053631"/>
                  </a:cubicBezTo>
                  <a:cubicBezTo>
                    <a:pt x="4589175" y="5940046"/>
                    <a:pt x="4572030" y="5826460"/>
                    <a:pt x="4555313" y="5712874"/>
                  </a:cubicBezTo>
                  <a:cubicBezTo>
                    <a:pt x="4550598" y="5710303"/>
                    <a:pt x="4546312" y="5707302"/>
                    <a:pt x="4542026" y="5704730"/>
                  </a:cubicBezTo>
                  <a:cubicBezTo>
                    <a:pt x="4539454" y="5683299"/>
                    <a:pt x="4536882" y="5662296"/>
                    <a:pt x="4533882" y="5640865"/>
                  </a:cubicBezTo>
                  <a:cubicBezTo>
                    <a:pt x="4525738" y="5649009"/>
                    <a:pt x="4518023" y="5656725"/>
                    <a:pt x="4509879" y="5664869"/>
                  </a:cubicBezTo>
                  <a:cubicBezTo>
                    <a:pt x="4500878" y="5659725"/>
                    <a:pt x="4492306" y="5654153"/>
                    <a:pt x="4483304" y="5649009"/>
                  </a:cubicBezTo>
                  <a:cubicBezTo>
                    <a:pt x="4407866" y="5754880"/>
                    <a:pt x="4332428" y="5860322"/>
                    <a:pt x="4256990" y="5966192"/>
                  </a:cubicBezTo>
                  <a:cubicBezTo>
                    <a:pt x="4258705" y="5969621"/>
                    <a:pt x="4260419" y="5973050"/>
                    <a:pt x="4262134" y="5976907"/>
                  </a:cubicBezTo>
                  <a:cubicBezTo>
                    <a:pt x="4227844" y="6020627"/>
                    <a:pt x="4148548" y="6140213"/>
                    <a:pt x="4101828" y="6086635"/>
                  </a:cubicBezTo>
                  <a:cubicBezTo>
                    <a:pt x="3946666" y="6247799"/>
                    <a:pt x="3717780" y="6374243"/>
                    <a:pt x="3509040" y="6443252"/>
                  </a:cubicBezTo>
                  <a:cubicBezTo>
                    <a:pt x="3515469" y="6517832"/>
                    <a:pt x="3368022" y="6541407"/>
                    <a:pt x="3360735" y="6470255"/>
                  </a:cubicBezTo>
                  <a:cubicBezTo>
                    <a:pt x="3139136" y="6523833"/>
                    <a:pt x="2887533" y="6491257"/>
                    <a:pt x="2684793" y="6408962"/>
                  </a:cubicBezTo>
                  <a:cubicBezTo>
                    <a:pt x="2681364" y="6414105"/>
                    <a:pt x="2677507" y="6419677"/>
                    <a:pt x="2674078" y="6424820"/>
                  </a:cubicBezTo>
                  <a:cubicBezTo>
                    <a:pt x="2649218" y="6424820"/>
                    <a:pt x="2624357" y="6424820"/>
                    <a:pt x="2599497" y="6424820"/>
                  </a:cubicBezTo>
                  <a:cubicBezTo>
                    <a:pt x="2579780" y="6404247"/>
                    <a:pt x="2560492" y="6384101"/>
                    <a:pt x="2540775" y="6363527"/>
                  </a:cubicBezTo>
                  <a:cubicBezTo>
                    <a:pt x="2540775" y="6355383"/>
                    <a:pt x="2540775" y="6347668"/>
                    <a:pt x="2540775" y="6339524"/>
                  </a:cubicBezTo>
                  <a:cubicBezTo>
                    <a:pt x="2329892" y="6243083"/>
                    <a:pt x="2138725" y="6069062"/>
                    <a:pt x="2018710" y="5899755"/>
                  </a:cubicBezTo>
                  <a:cubicBezTo>
                    <a:pt x="2012281" y="5903184"/>
                    <a:pt x="2006280" y="5907042"/>
                    <a:pt x="1999851" y="5910470"/>
                  </a:cubicBezTo>
                  <a:cubicBezTo>
                    <a:pt x="1935128" y="5885611"/>
                    <a:pt x="1899124" y="5826460"/>
                    <a:pt x="1938557" y="5782741"/>
                  </a:cubicBezTo>
                  <a:cubicBezTo>
                    <a:pt x="1904267" y="5733020"/>
                    <a:pt x="1880264" y="5677727"/>
                    <a:pt x="1855833" y="5622863"/>
                  </a:cubicBezTo>
                  <a:cubicBezTo>
                    <a:pt x="1831830" y="5701730"/>
                    <a:pt x="1807827" y="5781026"/>
                    <a:pt x="1783824" y="5859893"/>
                  </a:cubicBezTo>
                  <a:cubicBezTo>
                    <a:pt x="1788967" y="5860750"/>
                    <a:pt x="1794539" y="5861607"/>
                    <a:pt x="1799683" y="5862893"/>
                  </a:cubicBezTo>
                  <a:cubicBezTo>
                    <a:pt x="1788110" y="5916900"/>
                    <a:pt x="1776537" y="5971336"/>
                    <a:pt x="1764964" y="6025342"/>
                  </a:cubicBezTo>
                  <a:cubicBezTo>
                    <a:pt x="1749962" y="6025342"/>
                    <a:pt x="1734960" y="6025342"/>
                    <a:pt x="1719530" y="6025342"/>
                  </a:cubicBezTo>
                  <a:cubicBezTo>
                    <a:pt x="1711815" y="6051917"/>
                    <a:pt x="1703671" y="6078492"/>
                    <a:pt x="1695955" y="6104638"/>
                  </a:cubicBezTo>
                  <a:cubicBezTo>
                    <a:pt x="1740532" y="6127355"/>
                    <a:pt x="1686954" y="6571839"/>
                    <a:pt x="1525791" y="6347239"/>
                  </a:cubicBezTo>
                  <a:cubicBezTo>
                    <a:pt x="1520648" y="6339095"/>
                    <a:pt x="1515076" y="6328808"/>
                    <a:pt x="1517647" y="6318950"/>
                  </a:cubicBezTo>
                  <a:cubicBezTo>
                    <a:pt x="1548080" y="6273516"/>
                    <a:pt x="1598229" y="6096922"/>
                    <a:pt x="1644949" y="6086207"/>
                  </a:cubicBezTo>
                  <a:cubicBezTo>
                    <a:pt x="1652236" y="6060489"/>
                    <a:pt x="1659094" y="6034772"/>
                    <a:pt x="1666380" y="6009054"/>
                  </a:cubicBezTo>
                  <a:cubicBezTo>
                    <a:pt x="1625661" y="5988051"/>
                    <a:pt x="1665095" y="6015484"/>
                    <a:pt x="1562653" y="5918614"/>
                  </a:cubicBezTo>
                  <a:cubicBezTo>
                    <a:pt x="1564368" y="5915185"/>
                    <a:pt x="1566082" y="5911328"/>
                    <a:pt x="1567797" y="5907899"/>
                  </a:cubicBezTo>
                  <a:cubicBezTo>
                    <a:pt x="1593514" y="5915185"/>
                    <a:pt x="1619232" y="5922044"/>
                    <a:pt x="1644949" y="5929330"/>
                  </a:cubicBezTo>
                  <a:cubicBezTo>
                    <a:pt x="1668523" y="5907899"/>
                    <a:pt x="1658237" y="5931473"/>
                    <a:pt x="1687383" y="5833318"/>
                  </a:cubicBezTo>
                  <a:cubicBezTo>
                    <a:pt x="1693384" y="5832461"/>
                    <a:pt x="1699813" y="5831603"/>
                    <a:pt x="1706242" y="5830746"/>
                  </a:cubicBezTo>
                  <a:cubicBezTo>
                    <a:pt x="1728531" y="5754451"/>
                    <a:pt x="1750391" y="5678156"/>
                    <a:pt x="1773108" y="5601432"/>
                  </a:cubicBezTo>
                  <a:cubicBezTo>
                    <a:pt x="1684383" y="5643008"/>
                    <a:pt x="1653950" y="5652867"/>
                    <a:pt x="1471785" y="5772025"/>
                  </a:cubicBezTo>
                  <a:cubicBezTo>
                    <a:pt x="1470927" y="5778883"/>
                    <a:pt x="1470070" y="5786169"/>
                    <a:pt x="1469213" y="5793456"/>
                  </a:cubicBezTo>
                  <a:cubicBezTo>
                    <a:pt x="1330338" y="5788312"/>
                    <a:pt x="1365914" y="5819174"/>
                    <a:pt x="1287905" y="5809744"/>
                  </a:cubicBezTo>
                  <a:cubicBezTo>
                    <a:pt x="1268188" y="5822174"/>
                    <a:pt x="1248042" y="5834604"/>
                    <a:pt x="1224039" y="5836747"/>
                  </a:cubicBezTo>
                  <a:cubicBezTo>
                    <a:pt x="1224039" y="5831175"/>
                    <a:pt x="1224039" y="5825603"/>
                    <a:pt x="1224039" y="5820031"/>
                  </a:cubicBezTo>
                  <a:cubicBezTo>
                    <a:pt x="1218896" y="5822602"/>
                    <a:pt x="1213324" y="5825174"/>
                    <a:pt x="1208180" y="5828175"/>
                  </a:cubicBezTo>
                  <a:cubicBezTo>
                    <a:pt x="1203894" y="5826460"/>
                    <a:pt x="1199179" y="5824745"/>
                    <a:pt x="1194893" y="5823031"/>
                  </a:cubicBezTo>
                  <a:cubicBezTo>
                    <a:pt x="1194036" y="5815744"/>
                    <a:pt x="1193178" y="5808887"/>
                    <a:pt x="1192321" y="5801600"/>
                  </a:cubicBezTo>
                  <a:cubicBezTo>
                    <a:pt x="1116026" y="5765166"/>
                    <a:pt x="1039731" y="5728733"/>
                    <a:pt x="963007" y="5692300"/>
                  </a:cubicBezTo>
                  <a:cubicBezTo>
                    <a:pt x="639395" y="6247799"/>
                    <a:pt x="665970" y="6187362"/>
                    <a:pt x="614106" y="6326237"/>
                  </a:cubicBezTo>
                  <a:cubicBezTo>
                    <a:pt x="650968" y="6419677"/>
                    <a:pt x="607677" y="6359670"/>
                    <a:pt x="615820" y="6410247"/>
                  </a:cubicBezTo>
                  <a:cubicBezTo>
                    <a:pt x="609391" y="6417106"/>
                    <a:pt x="606391" y="6413248"/>
                    <a:pt x="615820" y="6431250"/>
                  </a:cubicBezTo>
                  <a:cubicBezTo>
                    <a:pt x="604247" y="6437251"/>
                    <a:pt x="616678" y="6530691"/>
                    <a:pt x="552812" y="6504974"/>
                  </a:cubicBezTo>
                  <a:cubicBezTo>
                    <a:pt x="495377" y="6485256"/>
                    <a:pt x="464516" y="6482256"/>
                    <a:pt x="463658" y="6454396"/>
                  </a:cubicBezTo>
                  <a:cubicBezTo>
                    <a:pt x="464087" y="6441537"/>
                    <a:pt x="470945" y="6429964"/>
                    <a:pt x="475660" y="6417963"/>
                  </a:cubicBezTo>
                  <a:cubicBezTo>
                    <a:pt x="491519" y="6413676"/>
                    <a:pt x="491948" y="6417534"/>
                    <a:pt x="495377" y="6391817"/>
                  </a:cubicBezTo>
                  <a:cubicBezTo>
                    <a:pt x="498377" y="6389673"/>
                    <a:pt x="502663" y="6388387"/>
                    <a:pt x="504806" y="6384959"/>
                  </a:cubicBezTo>
                  <a:cubicBezTo>
                    <a:pt x="505664" y="6379815"/>
                    <a:pt x="504378" y="6375100"/>
                    <a:pt x="503521" y="6370385"/>
                  </a:cubicBezTo>
                  <a:cubicBezTo>
                    <a:pt x="512950" y="6361384"/>
                    <a:pt x="515093" y="6365671"/>
                    <a:pt x="508235" y="6344668"/>
                  </a:cubicBezTo>
                  <a:cubicBezTo>
                    <a:pt x="530953" y="6300948"/>
                    <a:pt x="533953" y="6283374"/>
                    <a:pt x="574672" y="6288947"/>
                  </a:cubicBezTo>
                  <a:cubicBezTo>
                    <a:pt x="636394" y="6140642"/>
                    <a:pt x="572101" y="6265372"/>
                    <a:pt x="920573" y="5655439"/>
                  </a:cubicBezTo>
                  <a:cubicBezTo>
                    <a:pt x="912429" y="5635293"/>
                    <a:pt x="912429" y="5618148"/>
                    <a:pt x="936432" y="5599289"/>
                  </a:cubicBezTo>
                  <a:cubicBezTo>
                    <a:pt x="941147" y="5601003"/>
                    <a:pt x="945433" y="5603147"/>
                    <a:pt x="950148" y="5604861"/>
                  </a:cubicBezTo>
                  <a:cubicBezTo>
                    <a:pt x="983152" y="5546139"/>
                    <a:pt x="1015728" y="5487846"/>
                    <a:pt x="1048732" y="5429125"/>
                  </a:cubicBezTo>
                  <a:cubicBezTo>
                    <a:pt x="1003297" y="5356687"/>
                    <a:pt x="963007" y="5367831"/>
                    <a:pt x="921001" y="5287679"/>
                  </a:cubicBezTo>
                  <a:cubicBezTo>
                    <a:pt x="611534" y="5522565"/>
                    <a:pt x="625679" y="5509278"/>
                    <a:pt x="618821" y="5523422"/>
                  </a:cubicBezTo>
                  <a:cubicBezTo>
                    <a:pt x="613677" y="5533709"/>
                    <a:pt x="611106" y="5546568"/>
                    <a:pt x="617535" y="5556426"/>
                  </a:cubicBezTo>
                  <a:cubicBezTo>
                    <a:pt x="621821" y="5563713"/>
                    <a:pt x="623964" y="5573571"/>
                    <a:pt x="617106" y="5580429"/>
                  </a:cubicBezTo>
                  <a:cubicBezTo>
                    <a:pt x="604247" y="5595003"/>
                    <a:pt x="602533" y="5615577"/>
                    <a:pt x="605533" y="5634436"/>
                  </a:cubicBezTo>
                  <a:cubicBezTo>
                    <a:pt x="609820" y="5651152"/>
                    <a:pt x="540382" y="5660582"/>
                    <a:pt x="523666" y="5648152"/>
                  </a:cubicBezTo>
                  <a:cubicBezTo>
                    <a:pt x="501806" y="5632722"/>
                    <a:pt x="491090" y="5607433"/>
                    <a:pt x="477374" y="5585144"/>
                  </a:cubicBezTo>
                  <a:cubicBezTo>
                    <a:pt x="454657" y="5551712"/>
                    <a:pt x="1040159" y="5037790"/>
                    <a:pt x="1236041" y="5044648"/>
                  </a:cubicBezTo>
                  <a:cubicBezTo>
                    <a:pt x="1234326" y="4790045"/>
                    <a:pt x="1232612" y="4535013"/>
                    <a:pt x="1230469" y="4280410"/>
                  </a:cubicBezTo>
                  <a:cubicBezTo>
                    <a:pt x="1146030" y="4263693"/>
                    <a:pt x="993010" y="4226831"/>
                    <a:pt x="961292" y="4146678"/>
                  </a:cubicBezTo>
                  <a:cubicBezTo>
                    <a:pt x="912429" y="5006500"/>
                    <a:pt x="964721" y="4842337"/>
                    <a:pt x="797986" y="5041219"/>
                  </a:cubicBezTo>
                  <a:cubicBezTo>
                    <a:pt x="785985" y="5055364"/>
                    <a:pt x="774840" y="5069937"/>
                    <a:pt x="761553" y="5082367"/>
                  </a:cubicBezTo>
                  <a:cubicBezTo>
                    <a:pt x="692116" y="5150519"/>
                    <a:pt x="696402" y="5216956"/>
                    <a:pt x="705832" y="5311682"/>
                  </a:cubicBezTo>
                  <a:cubicBezTo>
                    <a:pt x="678400" y="5337828"/>
                    <a:pt x="654397" y="5326683"/>
                    <a:pt x="626107" y="5301823"/>
                  </a:cubicBezTo>
                  <a:cubicBezTo>
                    <a:pt x="646681" y="5278677"/>
                    <a:pt x="649682" y="5245673"/>
                    <a:pt x="652682" y="5216098"/>
                  </a:cubicBezTo>
                  <a:cubicBezTo>
                    <a:pt x="656968" y="5213526"/>
                    <a:pt x="661683" y="5210526"/>
                    <a:pt x="665970" y="5207954"/>
                  </a:cubicBezTo>
                  <a:cubicBezTo>
                    <a:pt x="668541" y="5191667"/>
                    <a:pt x="670256" y="5174950"/>
                    <a:pt x="672827" y="5158662"/>
                  </a:cubicBezTo>
                  <a:cubicBezTo>
                    <a:pt x="679257" y="5131659"/>
                    <a:pt x="695116" y="5107656"/>
                    <a:pt x="713118" y="5087510"/>
                  </a:cubicBezTo>
                  <a:cubicBezTo>
                    <a:pt x="731549" y="5066079"/>
                    <a:pt x="749980" y="5044648"/>
                    <a:pt x="768411" y="5023217"/>
                  </a:cubicBezTo>
                  <a:cubicBezTo>
                    <a:pt x="1031158" y="4728323"/>
                    <a:pt x="841706" y="4366135"/>
                    <a:pt x="934717" y="4070383"/>
                  </a:cubicBezTo>
                  <a:cubicBezTo>
                    <a:pt x="860565" y="4035665"/>
                    <a:pt x="879853" y="4029664"/>
                    <a:pt x="889283" y="3948654"/>
                  </a:cubicBezTo>
                  <a:cubicBezTo>
                    <a:pt x="869995" y="3925508"/>
                    <a:pt x="880711" y="3907077"/>
                    <a:pt x="899999" y="3880931"/>
                  </a:cubicBezTo>
                  <a:cubicBezTo>
                    <a:pt x="899999" y="3868501"/>
                    <a:pt x="899999" y="3856071"/>
                    <a:pt x="899999" y="3843212"/>
                  </a:cubicBezTo>
                  <a:cubicBezTo>
                    <a:pt x="870424" y="3837640"/>
                    <a:pt x="868709" y="3842355"/>
                    <a:pt x="861851" y="3862072"/>
                  </a:cubicBezTo>
                  <a:cubicBezTo>
                    <a:pt x="846849" y="3859500"/>
                    <a:pt x="832276" y="3856928"/>
                    <a:pt x="817274" y="3853928"/>
                  </a:cubicBezTo>
                  <a:cubicBezTo>
                    <a:pt x="812988" y="3821352"/>
                    <a:pt x="820275" y="3787920"/>
                    <a:pt x="833562" y="3757916"/>
                  </a:cubicBezTo>
                  <a:cubicBezTo>
                    <a:pt x="848564" y="3759630"/>
                    <a:pt x="863994" y="3761345"/>
                    <a:pt x="878996" y="3763488"/>
                  </a:cubicBezTo>
                  <a:cubicBezTo>
                    <a:pt x="878996" y="3772489"/>
                    <a:pt x="878996" y="3781919"/>
                    <a:pt x="878996" y="3790920"/>
                  </a:cubicBezTo>
                  <a:cubicBezTo>
                    <a:pt x="969865" y="3808922"/>
                    <a:pt x="945004" y="3786205"/>
                    <a:pt x="966864" y="3065686"/>
                  </a:cubicBezTo>
                  <a:cubicBezTo>
                    <a:pt x="952720" y="3064829"/>
                    <a:pt x="938146" y="3063972"/>
                    <a:pt x="924002" y="3063114"/>
                  </a:cubicBezTo>
                  <a:cubicBezTo>
                    <a:pt x="910714" y="3033111"/>
                    <a:pt x="906428" y="2996678"/>
                    <a:pt x="923573" y="2967103"/>
                  </a:cubicBezTo>
                  <a:cubicBezTo>
                    <a:pt x="938146" y="2967103"/>
                    <a:pt x="952291" y="2967103"/>
                    <a:pt x="966436" y="2967103"/>
                  </a:cubicBezTo>
                  <a:cubicBezTo>
                    <a:pt x="968150" y="2917382"/>
                    <a:pt x="969865" y="2867662"/>
                    <a:pt x="971579" y="2817941"/>
                  </a:cubicBezTo>
                  <a:cubicBezTo>
                    <a:pt x="975008" y="2815369"/>
                    <a:pt x="978866" y="2812369"/>
                    <a:pt x="982295" y="2809797"/>
                  </a:cubicBezTo>
                  <a:cubicBezTo>
                    <a:pt x="986152" y="2733073"/>
                    <a:pt x="991725" y="2745075"/>
                    <a:pt x="968579" y="2729216"/>
                  </a:cubicBezTo>
                  <a:cubicBezTo>
                    <a:pt x="964721" y="2708642"/>
                    <a:pt x="968579" y="2686353"/>
                    <a:pt x="984009" y="2671351"/>
                  </a:cubicBezTo>
                  <a:cubicBezTo>
                    <a:pt x="988724" y="2649920"/>
                    <a:pt x="985295" y="2650349"/>
                    <a:pt x="1009298" y="2655063"/>
                  </a:cubicBezTo>
                  <a:cubicBezTo>
                    <a:pt x="1013584" y="2651634"/>
                    <a:pt x="1017871" y="2648206"/>
                    <a:pt x="1022157" y="2644777"/>
                  </a:cubicBezTo>
                  <a:cubicBezTo>
                    <a:pt x="1027729" y="2616059"/>
                    <a:pt x="989153" y="2549622"/>
                    <a:pt x="1248471" y="2532905"/>
                  </a:cubicBezTo>
                  <a:cubicBezTo>
                    <a:pt x="1255329" y="1758809"/>
                    <a:pt x="1281904" y="1952976"/>
                    <a:pt x="1173890" y="1688943"/>
                  </a:cubicBezTo>
                  <a:cubicBezTo>
                    <a:pt x="1124598" y="1688085"/>
                    <a:pt x="1091594" y="1581358"/>
                    <a:pt x="1112168" y="1544067"/>
                  </a:cubicBezTo>
                  <a:cubicBezTo>
                    <a:pt x="969865" y="1208454"/>
                    <a:pt x="993868" y="1178879"/>
                    <a:pt x="859279" y="1208025"/>
                  </a:cubicBezTo>
                  <a:cubicBezTo>
                    <a:pt x="840848" y="1207168"/>
                    <a:pt x="823703" y="1191309"/>
                    <a:pt x="826275" y="1171592"/>
                  </a:cubicBezTo>
                  <a:cubicBezTo>
                    <a:pt x="856708" y="1153162"/>
                    <a:pt x="878996" y="1130444"/>
                    <a:pt x="900856" y="1140731"/>
                  </a:cubicBezTo>
                  <a:cubicBezTo>
                    <a:pt x="905571" y="1137302"/>
                    <a:pt x="910714" y="1134302"/>
                    <a:pt x="915429" y="1130873"/>
                  </a:cubicBezTo>
                  <a:cubicBezTo>
                    <a:pt x="911572" y="1059721"/>
                    <a:pt x="847278" y="1119729"/>
                    <a:pt x="423796" y="846695"/>
                  </a:cubicBezTo>
                  <a:cubicBezTo>
                    <a:pt x="-789641" y="59310"/>
                    <a:pt x="899570" y="208472"/>
                    <a:pt x="1877692" y="916560"/>
                  </a:cubicBezTo>
                  <a:cubicBezTo>
                    <a:pt x="2512486" y="1367903"/>
                    <a:pt x="2032426" y="1532923"/>
                    <a:pt x="1047874" y="1157448"/>
                  </a:cubicBezTo>
                  <a:cubicBezTo>
                    <a:pt x="1052161" y="1171592"/>
                    <a:pt x="1056876" y="1185737"/>
                    <a:pt x="1061162" y="1199882"/>
                  </a:cubicBezTo>
                  <a:cubicBezTo>
                    <a:pt x="1053875" y="1205025"/>
                    <a:pt x="1047017" y="1210597"/>
                    <a:pt x="1039731" y="1215741"/>
                  </a:cubicBezTo>
                  <a:cubicBezTo>
                    <a:pt x="1084308" y="1314324"/>
                    <a:pt x="1128456" y="1412908"/>
                    <a:pt x="1173033" y="1511063"/>
                  </a:cubicBezTo>
                  <a:cubicBezTo>
                    <a:pt x="1269045" y="1484489"/>
                    <a:pt x="1364200" y="1467772"/>
                    <a:pt x="1365057" y="1567213"/>
                  </a:cubicBezTo>
                  <a:cubicBezTo>
                    <a:pt x="1372772" y="1566356"/>
                    <a:pt x="1380916" y="1565499"/>
                    <a:pt x="1388631" y="1564642"/>
                  </a:cubicBezTo>
                  <a:cubicBezTo>
                    <a:pt x="1397632" y="1538067"/>
                    <a:pt x="1406205" y="1511492"/>
                    <a:pt x="1415206" y="1484917"/>
                  </a:cubicBezTo>
                  <a:cubicBezTo>
                    <a:pt x="1424207" y="1486632"/>
                    <a:pt x="1432780" y="1488346"/>
                    <a:pt x="1441781" y="1490061"/>
                  </a:cubicBezTo>
                  <a:cubicBezTo>
                    <a:pt x="1458069" y="1635365"/>
                    <a:pt x="1458926" y="1598074"/>
                    <a:pt x="1439209" y="1697944"/>
                  </a:cubicBezTo>
                  <a:cubicBezTo>
                    <a:pt x="1432780" y="1695372"/>
                    <a:pt x="1426779" y="1692800"/>
                    <a:pt x="1420350" y="1689800"/>
                  </a:cubicBezTo>
                  <a:cubicBezTo>
                    <a:pt x="1410491" y="1667512"/>
                    <a:pt x="1401061" y="1645223"/>
                    <a:pt x="1391203" y="1623363"/>
                  </a:cubicBezTo>
                  <a:cubicBezTo>
                    <a:pt x="1382202" y="1624220"/>
                    <a:pt x="1373630" y="1625078"/>
                    <a:pt x="1364628" y="1625935"/>
                  </a:cubicBezTo>
                  <a:cubicBezTo>
                    <a:pt x="1364200" y="1647795"/>
                    <a:pt x="1360771" y="1675655"/>
                    <a:pt x="1337625" y="1685514"/>
                  </a:cubicBezTo>
                  <a:cubicBezTo>
                    <a:pt x="1336339" y="1724090"/>
                    <a:pt x="1335910" y="1763095"/>
                    <a:pt x="1335053" y="1801671"/>
                  </a:cubicBezTo>
                  <a:cubicBezTo>
                    <a:pt x="1329052" y="1805100"/>
                    <a:pt x="1322623" y="1808958"/>
                    <a:pt x="1316622" y="1812387"/>
                  </a:cubicBezTo>
                  <a:cubicBezTo>
                    <a:pt x="1317051" y="1905827"/>
                    <a:pt x="1461069" y="2166860"/>
                    <a:pt x="1496645" y="2250442"/>
                  </a:cubicBezTo>
                  <a:cubicBezTo>
                    <a:pt x="1498788" y="2265443"/>
                    <a:pt x="1490215" y="2309163"/>
                    <a:pt x="1420350" y="2286875"/>
                  </a:cubicBezTo>
                  <a:cubicBezTo>
                    <a:pt x="1347055" y="2106424"/>
                    <a:pt x="1441781" y="2282588"/>
                    <a:pt x="1319194" y="2045130"/>
                  </a:cubicBezTo>
                  <a:cubicBezTo>
                    <a:pt x="1317051" y="2205436"/>
                    <a:pt x="1315765" y="2365742"/>
                    <a:pt x="1313622" y="2526047"/>
                  </a:cubicBezTo>
                  <a:cubicBezTo>
                    <a:pt x="1359485" y="2515332"/>
                    <a:pt x="1436209" y="2517046"/>
                    <a:pt x="1483786" y="2518332"/>
                  </a:cubicBezTo>
                  <a:cubicBezTo>
                    <a:pt x="1463212" y="2472469"/>
                    <a:pt x="1559224" y="2252585"/>
                    <a:pt x="1582370" y="2235440"/>
                  </a:cubicBezTo>
                  <a:cubicBezTo>
                    <a:pt x="1627804" y="2241440"/>
                    <a:pt x="1673238" y="2246155"/>
                    <a:pt x="1718673" y="2251727"/>
                  </a:cubicBezTo>
                  <a:cubicBezTo>
                    <a:pt x="1745247" y="2214008"/>
                    <a:pt x="1737103" y="2211008"/>
                    <a:pt x="1763678" y="2193006"/>
                  </a:cubicBezTo>
                  <a:cubicBezTo>
                    <a:pt x="1805255" y="2201150"/>
                    <a:pt x="1827543" y="2187862"/>
                    <a:pt x="1809541" y="2270587"/>
                  </a:cubicBezTo>
                  <a:cubicBezTo>
                    <a:pt x="1876835" y="2280874"/>
                    <a:pt x="1893980" y="2287303"/>
                    <a:pt x="1897409" y="2273159"/>
                  </a:cubicBezTo>
                  <a:cubicBezTo>
                    <a:pt x="1891837" y="2256871"/>
                    <a:pt x="1873835" y="2250870"/>
                    <a:pt x="1916269" y="2235011"/>
                  </a:cubicBezTo>
                  <a:cubicBezTo>
                    <a:pt x="1931271" y="2192149"/>
                    <a:pt x="1920555" y="2187862"/>
                    <a:pt x="1899124" y="2187434"/>
                  </a:cubicBezTo>
                  <a:cubicBezTo>
                    <a:pt x="1866120" y="2146286"/>
                    <a:pt x="2051714" y="2103423"/>
                    <a:pt x="1999422" y="2169860"/>
                  </a:cubicBezTo>
                  <a:cubicBezTo>
                    <a:pt x="1988278" y="2180147"/>
                    <a:pt x="1955702" y="2192577"/>
                    <a:pt x="1960846" y="2249156"/>
                  </a:cubicBezTo>
                  <a:cubicBezTo>
                    <a:pt x="1985277" y="2250442"/>
                    <a:pt x="2009280" y="2250870"/>
                    <a:pt x="2033712" y="2252156"/>
                  </a:cubicBezTo>
                  <a:cubicBezTo>
                    <a:pt x="2044856" y="2230296"/>
                    <a:pt x="2041856" y="2184862"/>
                    <a:pt x="2073574" y="2200292"/>
                  </a:cubicBezTo>
                  <a:cubicBezTo>
                    <a:pt x="2101435" y="2100851"/>
                    <a:pt x="2091148" y="2155715"/>
                    <a:pt x="2131439" y="1972692"/>
                  </a:cubicBezTo>
                  <a:cubicBezTo>
                    <a:pt x="2118580" y="1941403"/>
                    <a:pt x="2125009" y="1934116"/>
                    <a:pt x="2144297" y="1921257"/>
                  </a:cubicBezTo>
                  <a:cubicBezTo>
                    <a:pt x="2149869" y="1887396"/>
                    <a:pt x="2152870" y="1894254"/>
                    <a:pt x="2166157" y="1894254"/>
                  </a:cubicBezTo>
                  <a:cubicBezTo>
                    <a:pt x="2196590" y="1865965"/>
                    <a:pt x="2236880" y="1852249"/>
                    <a:pt x="2274599" y="1836818"/>
                  </a:cubicBezTo>
                  <a:cubicBezTo>
                    <a:pt x="2275028" y="1808529"/>
                    <a:pt x="2273742" y="1801242"/>
                    <a:pt x="2304603" y="1812387"/>
                  </a:cubicBezTo>
                  <a:cubicBezTo>
                    <a:pt x="2472195" y="1674798"/>
                    <a:pt x="2827954" y="1721947"/>
                    <a:pt x="3040124" y="1766524"/>
                  </a:cubicBezTo>
                  <a:cubicBezTo>
                    <a:pt x="3094130" y="1777239"/>
                    <a:pt x="3147708" y="1790098"/>
                    <a:pt x="3200858" y="1803814"/>
                  </a:cubicBezTo>
                  <a:cubicBezTo>
                    <a:pt x="3295156" y="1827817"/>
                    <a:pt x="3387738" y="1859107"/>
                    <a:pt x="3475178" y="1901969"/>
                  </a:cubicBezTo>
                  <a:cubicBezTo>
                    <a:pt x="3526185" y="1927687"/>
                    <a:pt x="3575905" y="1957262"/>
                    <a:pt x="3618339" y="1996267"/>
                  </a:cubicBezTo>
                  <a:cubicBezTo>
                    <a:pt x="3700635" y="2074277"/>
                    <a:pt x="3680490" y="2110281"/>
                    <a:pt x="3674060" y="2172432"/>
                  </a:cubicBezTo>
                  <a:cubicBezTo>
                    <a:pt x="3720352" y="2227725"/>
                    <a:pt x="3674060" y="2250442"/>
                    <a:pt x="3660773" y="2332309"/>
                  </a:cubicBezTo>
                  <a:cubicBezTo>
                    <a:pt x="3654343" y="2331452"/>
                    <a:pt x="3648343" y="2330595"/>
                    <a:pt x="3642342" y="2329737"/>
                  </a:cubicBezTo>
                  <a:cubicBezTo>
                    <a:pt x="3636770" y="2355455"/>
                    <a:pt x="3631626" y="2381172"/>
                    <a:pt x="3626483" y="2406890"/>
                  </a:cubicBezTo>
                  <a:cubicBezTo>
                    <a:pt x="3629912" y="2411176"/>
                    <a:pt x="3633769" y="2415891"/>
                    <a:pt x="3637198" y="2420177"/>
                  </a:cubicBezTo>
                  <a:cubicBezTo>
                    <a:pt x="3629912" y="2456610"/>
                    <a:pt x="3623054" y="2493043"/>
                    <a:pt x="3615767" y="2529476"/>
                  </a:cubicBezTo>
                  <a:cubicBezTo>
                    <a:pt x="3633341" y="2535048"/>
                    <a:pt x="3651343" y="2538906"/>
                    <a:pt x="3668488" y="2545764"/>
                  </a:cubicBezTo>
                  <a:cubicBezTo>
                    <a:pt x="3693348" y="2570196"/>
                    <a:pt x="3663345" y="2621202"/>
                    <a:pt x="3639770" y="2649491"/>
                  </a:cubicBezTo>
                  <a:cubicBezTo>
                    <a:pt x="3625625" y="2646062"/>
                    <a:pt x="3611481" y="2642205"/>
                    <a:pt x="3596908" y="2638776"/>
                  </a:cubicBezTo>
                  <a:cubicBezTo>
                    <a:pt x="3580191" y="2736502"/>
                    <a:pt x="3563046" y="2833800"/>
                    <a:pt x="3546330" y="2931527"/>
                  </a:cubicBezTo>
                  <a:cubicBezTo>
                    <a:pt x="3551473" y="2939671"/>
                    <a:pt x="3556617" y="2948672"/>
                    <a:pt x="3555331" y="2958530"/>
                  </a:cubicBezTo>
                  <a:cubicBezTo>
                    <a:pt x="3554474" y="2968388"/>
                    <a:pt x="3547616" y="2976104"/>
                    <a:pt x="3541186" y="2982962"/>
                  </a:cubicBezTo>
                  <a:cubicBezTo>
                    <a:pt x="3546330" y="2997106"/>
                    <a:pt x="3550616" y="3012965"/>
                    <a:pt x="3546330" y="3028396"/>
                  </a:cubicBezTo>
                  <a:cubicBezTo>
                    <a:pt x="3543758" y="3037826"/>
                    <a:pt x="3537329" y="3045541"/>
                    <a:pt x="3530471" y="3052828"/>
                  </a:cubicBezTo>
                  <a:cubicBezTo>
                    <a:pt x="3528328" y="3073402"/>
                    <a:pt x="3524041" y="3094833"/>
                    <a:pt x="3512897" y="3112406"/>
                  </a:cubicBezTo>
                  <a:cubicBezTo>
                    <a:pt x="3506468" y="3121836"/>
                    <a:pt x="3508611" y="3134695"/>
                    <a:pt x="3501753" y="3143696"/>
                  </a:cubicBezTo>
                  <a:cubicBezTo>
                    <a:pt x="3497038" y="3149697"/>
                    <a:pt x="3489751" y="3144982"/>
                    <a:pt x="3484179" y="3143696"/>
                  </a:cubicBezTo>
                  <a:cubicBezTo>
                    <a:pt x="3322159" y="3224706"/>
                    <a:pt x="3100131" y="3216562"/>
                    <a:pt x="2920537" y="3193845"/>
                  </a:cubicBezTo>
                  <a:cubicBezTo>
                    <a:pt x="2793664" y="3176700"/>
                    <a:pt x="2667648" y="3150125"/>
                    <a:pt x="2544633" y="3113692"/>
                  </a:cubicBezTo>
                  <a:cubicBezTo>
                    <a:pt x="2534775" y="3358437"/>
                    <a:pt x="2525345" y="3603611"/>
                    <a:pt x="2515058" y="3848356"/>
                  </a:cubicBezTo>
                  <a:cubicBezTo>
                    <a:pt x="2537347" y="3817066"/>
                    <a:pt x="2625643" y="3775918"/>
                    <a:pt x="2653933" y="3774203"/>
                  </a:cubicBezTo>
                  <a:cubicBezTo>
                    <a:pt x="2755945" y="3657617"/>
                    <a:pt x="2903821" y="3564177"/>
                    <a:pt x="3042695" y="3500312"/>
                  </a:cubicBezTo>
                  <a:cubicBezTo>
                    <a:pt x="3040124" y="3489596"/>
                    <a:pt x="3037552" y="3478881"/>
                    <a:pt x="3034552" y="3468165"/>
                  </a:cubicBezTo>
                  <a:cubicBezTo>
                    <a:pt x="3084701" y="3431303"/>
                    <a:pt x="3115990" y="3434304"/>
                    <a:pt x="3139136" y="3443733"/>
                  </a:cubicBezTo>
                  <a:cubicBezTo>
                    <a:pt x="3142136" y="3442019"/>
                    <a:pt x="3145137" y="3440733"/>
                    <a:pt x="3148137" y="3439019"/>
                  </a:cubicBezTo>
                  <a:cubicBezTo>
                    <a:pt x="3154995" y="3412444"/>
                    <a:pt x="3172997" y="3406872"/>
                    <a:pt x="3207287" y="3395728"/>
                  </a:cubicBezTo>
                  <a:cubicBezTo>
                    <a:pt x="3240292" y="3351579"/>
                    <a:pt x="3309300" y="3370867"/>
                    <a:pt x="3315301" y="3406443"/>
                  </a:cubicBezTo>
                  <a:cubicBezTo>
                    <a:pt x="3523613" y="3355437"/>
                    <a:pt x="3767072" y="3377297"/>
                    <a:pt x="3966811" y="3448877"/>
                  </a:cubicBezTo>
                  <a:cubicBezTo>
                    <a:pt x="4007530" y="3397013"/>
                    <a:pt x="4112115" y="3451020"/>
                    <a:pt x="4095827" y="3508027"/>
                  </a:cubicBezTo>
                  <a:cubicBezTo>
                    <a:pt x="4286565" y="3591181"/>
                    <a:pt x="4467445" y="3751915"/>
                    <a:pt x="4590460" y="3914792"/>
                  </a:cubicBezTo>
                  <a:cubicBezTo>
                    <a:pt x="4625608" y="3904077"/>
                    <a:pt x="4677043" y="3950797"/>
                    <a:pt x="4679615" y="3955083"/>
                  </a:cubicBezTo>
                  <a:cubicBezTo>
                    <a:pt x="4686044" y="3966656"/>
                    <a:pt x="4684329" y="3980372"/>
                    <a:pt x="4683044" y="3992802"/>
                  </a:cubicBezTo>
                  <a:cubicBezTo>
                    <a:pt x="4681758" y="4003089"/>
                    <a:pt x="4689044" y="4012948"/>
                    <a:pt x="4684758" y="4022806"/>
                  </a:cubicBezTo>
                  <a:cubicBezTo>
                    <a:pt x="4681758" y="4030950"/>
                    <a:pt x="4673185" y="4034807"/>
                    <a:pt x="4665899" y="4039094"/>
                  </a:cubicBezTo>
                  <a:cubicBezTo>
                    <a:pt x="4765340" y="4220831"/>
                    <a:pt x="4847635" y="4459146"/>
                    <a:pt x="4838634" y="4661886"/>
                  </a:cubicBezTo>
                  <a:cubicBezTo>
                    <a:pt x="4846350" y="4661886"/>
                    <a:pt x="4854494" y="4661886"/>
                    <a:pt x="4862637" y="4661886"/>
                  </a:cubicBezTo>
                  <a:cubicBezTo>
                    <a:pt x="4911501" y="4772043"/>
                    <a:pt x="4861780" y="4819620"/>
                    <a:pt x="4825347" y="4817048"/>
                  </a:cubicBezTo>
                  <a:cubicBezTo>
                    <a:pt x="4830062" y="4938349"/>
                    <a:pt x="4753338" y="5124801"/>
                    <a:pt x="4702760" y="5234958"/>
                  </a:cubicBezTo>
                  <a:cubicBezTo>
                    <a:pt x="4928217" y="5113228"/>
                    <a:pt x="4840349" y="5156090"/>
                    <a:pt x="4962936" y="5102084"/>
                  </a:cubicBezTo>
                  <a:cubicBezTo>
                    <a:pt x="4958649" y="5091797"/>
                    <a:pt x="4956935" y="5079366"/>
                    <a:pt x="4963793" y="5069937"/>
                  </a:cubicBezTo>
                  <a:cubicBezTo>
                    <a:pt x="4983938" y="5056650"/>
                    <a:pt x="4994225" y="5083224"/>
                    <a:pt x="4998940" y="5093511"/>
                  </a:cubicBezTo>
                  <a:cubicBezTo>
                    <a:pt x="5105239" y="5062221"/>
                    <a:pt x="5032802" y="5073366"/>
                    <a:pt x="5128814" y="5053649"/>
                  </a:cubicBezTo>
                  <a:cubicBezTo>
                    <a:pt x="5133957" y="4922490"/>
                    <a:pt x="5139529" y="4791331"/>
                    <a:pt x="5144673" y="4660172"/>
                  </a:cubicBezTo>
                  <a:cubicBezTo>
                    <a:pt x="5106953" y="4624595"/>
                    <a:pt x="5144244" y="4568874"/>
                    <a:pt x="5104810" y="4498580"/>
                  </a:cubicBezTo>
                  <a:cubicBezTo>
                    <a:pt x="5051232" y="4563731"/>
                    <a:pt x="5001083" y="4476720"/>
                    <a:pt x="4991225" y="4444573"/>
                  </a:cubicBezTo>
                  <a:cubicBezTo>
                    <a:pt x="5028944" y="4442858"/>
                    <a:pt x="5010084" y="4467719"/>
                    <a:pt x="5090666" y="4457003"/>
                  </a:cubicBezTo>
                  <a:cubicBezTo>
                    <a:pt x="5095381" y="4423999"/>
                    <a:pt x="5128385" y="4426571"/>
                    <a:pt x="5163532" y="4430000"/>
                  </a:cubicBezTo>
                  <a:cubicBezTo>
                    <a:pt x="5166961" y="4281695"/>
                    <a:pt x="5170390" y="4133391"/>
                    <a:pt x="5174248" y="3985087"/>
                  </a:cubicBezTo>
                  <a:cubicBezTo>
                    <a:pt x="5154531" y="3984230"/>
                    <a:pt x="5135243" y="3983372"/>
                    <a:pt x="5115526" y="3982515"/>
                  </a:cubicBezTo>
                  <a:cubicBezTo>
                    <a:pt x="5067949" y="4211830"/>
                    <a:pt x="5038802" y="4174111"/>
                    <a:pt x="5032802" y="4045095"/>
                  </a:cubicBezTo>
                  <a:cubicBezTo>
                    <a:pt x="5004941" y="4030521"/>
                    <a:pt x="5020800" y="4020234"/>
                    <a:pt x="5015657" y="4001803"/>
                  </a:cubicBezTo>
                  <a:cubicBezTo>
                    <a:pt x="5007513" y="3988516"/>
                    <a:pt x="4990368" y="3987659"/>
                    <a:pt x="4976652" y="3984658"/>
                  </a:cubicBezTo>
                  <a:cubicBezTo>
                    <a:pt x="4977080" y="3967085"/>
                    <a:pt x="4979652" y="3949511"/>
                    <a:pt x="4978795" y="3931937"/>
                  </a:cubicBezTo>
                  <a:cubicBezTo>
                    <a:pt x="4967650" y="3897647"/>
                    <a:pt x="4943219" y="3887789"/>
                    <a:pt x="4969365" y="3858643"/>
                  </a:cubicBezTo>
                  <a:cubicBezTo>
                    <a:pt x="4952220" y="3773775"/>
                    <a:pt x="4902928" y="3795635"/>
                    <a:pt x="4827919" y="3598896"/>
                  </a:cubicBezTo>
                  <a:cubicBezTo>
                    <a:pt x="4491448" y="3539746"/>
                    <a:pt x="4494877" y="3548747"/>
                    <a:pt x="4521452" y="3441590"/>
                  </a:cubicBezTo>
                  <a:cubicBezTo>
                    <a:pt x="4449443" y="3425303"/>
                    <a:pt x="4445585" y="3418873"/>
                    <a:pt x="4451586" y="3454878"/>
                  </a:cubicBezTo>
                  <a:cubicBezTo>
                    <a:pt x="4465731" y="3460878"/>
                    <a:pt x="4480304" y="3467308"/>
                    <a:pt x="4494449" y="3473737"/>
                  </a:cubicBezTo>
                  <a:cubicBezTo>
                    <a:pt x="4448157" y="3479738"/>
                    <a:pt x="4438727" y="3491311"/>
                    <a:pt x="4324284" y="3428732"/>
                  </a:cubicBezTo>
                  <a:cubicBezTo>
                    <a:pt x="4315712" y="3440733"/>
                    <a:pt x="4301139" y="3441590"/>
                    <a:pt x="4288280" y="3444591"/>
                  </a:cubicBezTo>
                  <a:cubicBezTo>
                    <a:pt x="4263848" y="3470737"/>
                    <a:pt x="4235559" y="3448448"/>
                    <a:pt x="4159692" y="3410301"/>
                  </a:cubicBezTo>
                  <a:cubicBezTo>
                    <a:pt x="4161835" y="3409443"/>
                    <a:pt x="4166550" y="3407729"/>
                    <a:pt x="4169122" y="3406443"/>
                  </a:cubicBezTo>
                  <a:cubicBezTo>
                    <a:pt x="4164836" y="3399585"/>
                    <a:pt x="4157978" y="3394870"/>
                    <a:pt x="4151120" y="3390584"/>
                  </a:cubicBezTo>
                  <a:cubicBezTo>
                    <a:pt x="4136975" y="3258568"/>
                    <a:pt x="4115115" y="3229421"/>
                    <a:pt x="4227844" y="3175414"/>
                  </a:cubicBezTo>
                  <a:cubicBezTo>
                    <a:pt x="4142118" y="3163841"/>
                    <a:pt x="4055536" y="3150554"/>
                    <a:pt x="3975384" y="3116693"/>
                  </a:cubicBezTo>
                  <a:cubicBezTo>
                    <a:pt x="3915376" y="3089689"/>
                    <a:pt x="3850225" y="3042541"/>
                    <a:pt x="3873799" y="2980390"/>
                  </a:cubicBezTo>
                  <a:cubicBezTo>
                    <a:pt x="3852368" y="2935384"/>
                    <a:pt x="3856654" y="2961530"/>
                    <a:pt x="3855368" y="2916953"/>
                  </a:cubicBezTo>
                  <a:cubicBezTo>
                    <a:pt x="3848939" y="2910524"/>
                    <a:pt x="3842938" y="2904523"/>
                    <a:pt x="3836509" y="2898094"/>
                  </a:cubicBezTo>
                  <a:cubicBezTo>
                    <a:pt x="3836509" y="2882235"/>
                    <a:pt x="3836509" y="2865947"/>
                    <a:pt x="3836509" y="2850088"/>
                  </a:cubicBezTo>
                  <a:cubicBezTo>
                    <a:pt x="3840795" y="2849231"/>
                    <a:pt x="3845510" y="2848373"/>
                    <a:pt x="3849796" y="2847516"/>
                  </a:cubicBezTo>
                  <a:cubicBezTo>
                    <a:pt x="3849796" y="2847516"/>
                    <a:pt x="3841652" y="2774650"/>
                    <a:pt x="3844653" y="2421463"/>
                  </a:cubicBezTo>
                  <a:cubicBezTo>
                    <a:pt x="3827508" y="2419748"/>
                    <a:pt x="3810791" y="2418034"/>
                    <a:pt x="3793646" y="2416320"/>
                  </a:cubicBezTo>
                  <a:cubicBezTo>
                    <a:pt x="3774358" y="2382030"/>
                    <a:pt x="3783360" y="2339596"/>
                    <a:pt x="3801790" y="2307020"/>
                  </a:cubicBezTo>
                  <a:cubicBezTo>
                    <a:pt x="3815935" y="2307877"/>
                    <a:pt x="3830508" y="2308734"/>
                    <a:pt x="3844653" y="2310020"/>
                  </a:cubicBezTo>
                  <a:cubicBezTo>
                    <a:pt x="3845510" y="2271016"/>
                    <a:pt x="3846367" y="2232011"/>
                    <a:pt x="3847225" y="2192577"/>
                  </a:cubicBezTo>
                  <a:cubicBezTo>
                    <a:pt x="3851511" y="2192577"/>
                    <a:pt x="3856226" y="2192577"/>
                    <a:pt x="3860512" y="2192577"/>
                  </a:cubicBezTo>
                  <a:cubicBezTo>
                    <a:pt x="3860512" y="2169431"/>
                    <a:pt x="3860512" y="2146286"/>
                    <a:pt x="3860512" y="2123569"/>
                  </a:cubicBezTo>
                  <a:cubicBezTo>
                    <a:pt x="3852368" y="2120139"/>
                    <a:pt x="3844653" y="2116282"/>
                    <a:pt x="3836509" y="2112853"/>
                  </a:cubicBezTo>
                  <a:cubicBezTo>
                    <a:pt x="3837366" y="2096137"/>
                    <a:pt x="3838223" y="2078992"/>
                    <a:pt x="3839081" y="2062275"/>
                  </a:cubicBezTo>
                  <a:cubicBezTo>
                    <a:pt x="3845081" y="2061418"/>
                    <a:pt x="3851511" y="2060561"/>
                    <a:pt x="3857512" y="2059703"/>
                  </a:cubicBezTo>
                  <a:cubicBezTo>
                    <a:pt x="3858369" y="2048130"/>
                    <a:pt x="3859226" y="2036558"/>
                    <a:pt x="3860083" y="2024985"/>
                  </a:cubicBezTo>
                  <a:cubicBezTo>
                    <a:pt x="3866084" y="2025842"/>
                    <a:pt x="3872085" y="2026699"/>
                    <a:pt x="3878514" y="2027557"/>
                  </a:cubicBezTo>
                  <a:cubicBezTo>
                    <a:pt x="3982241" y="1768238"/>
                    <a:pt x="5199537" y="1760094"/>
                    <a:pt x="5226968" y="2178861"/>
                  </a:cubicBezTo>
                  <a:cubicBezTo>
                    <a:pt x="5242399" y="2198149"/>
                    <a:pt x="5245400" y="2206722"/>
                    <a:pt x="5224397" y="2228153"/>
                  </a:cubicBezTo>
                  <a:cubicBezTo>
                    <a:pt x="5223111" y="2269730"/>
                    <a:pt x="5222682" y="2311306"/>
                    <a:pt x="5221825" y="2352883"/>
                  </a:cubicBezTo>
                  <a:cubicBezTo>
                    <a:pt x="5229112" y="2360169"/>
                    <a:pt x="5235970" y="2367028"/>
                    <a:pt x="5243256" y="2374314"/>
                  </a:cubicBezTo>
                  <a:cubicBezTo>
                    <a:pt x="5283976" y="2367885"/>
                    <a:pt x="5257830" y="2368313"/>
                    <a:pt x="5336268" y="2371742"/>
                  </a:cubicBezTo>
                  <a:cubicBezTo>
                    <a:pt x="5337125" y="2360169"/>
                    <a:pt x="5337982" y="2348597"/>
                    <a:pt x="5338840" y="2337024"/>
                  </a:cubicBezTo>
                  <a:cubicBezTo>
                    <a:pt x="5306693" y="2316878"/>
                    <a:pt x="5290834" y="2313021"/>
                    <a:pt x="5295548" y="2297162"/>
                  </a:cubicBezTo>
                  <a:cubicBezTo>
                    <a:pt x="5303692" y="2289018"/>
                    <a:pt x="5316123" y="2297590"/>
                    <a:pt x="5343555" y="2304877"/>
                  </a:cubicBezTo>
                  <a:cubicBezTo>
                    <a:pt x="5360700" y="2298019"/>
                    <a:pt x="5379130" y="2293304"/>
                    <a:pt x="5388132" y="2311306"/>
                  </a:cubicBezTo>
                  <a:cubicBezTo>
                    <a:pt x="5388989" y="2316450"/>
                    <a:pt x="5387274" y="2321593"/>
                    <a:pt x="5386846" y="2326737"/>
                  </a:cubicBezTo>
                  <a:cubicBezTo>
                    <a:pt x="5451140" y="2371742"/>
                    <a:pt x="5442567" y="2384173"/>
                    <a:pt x="5383846" y="2364027"/>
                  </a:cubicBezTo>
                  <a:cubicBezTo>
                    <a:pt x="5382131" y="2371742"/>
                    <a:pt x="5380416" y="2379458"/>
                    <a:pt x="5378702" y="2387602"/>
                  </a:cubicBezTo>
                  <a:cubicBezTo>
                    <a:pt x="5387274" y="2400460"/>
                    <a:pt x="5389846" y="2415891"/>
                    <a:pt x="5389417" y="2430893"/>
                  </a:cubicBezTo>
                  <a:lnTo>
                    <a:pt x="5471285" y="2430893"/>
                  </a:lnTo>
                  <a:cubicBezTo>
                    <a:pt x="5477286" y="2370885"/>
                    <a:pt x="5498288" y="2364027"/>
                    <a:pt x="5559582" y="2380315"/>
                  </a:cubicBezTo>
                  <a:cubicBezTo>
                    <a:pt x="5560439" y="2394459"/>
                    <a:pt x="5561296" y="2408604"/>
                    <a:pt x="5562154" y="2422749"/>
                  </a:cubicBezTo>
                  <a:cubicBezTo>
                    <a:pt x="5622590" y="2425321"/>
                    <a:pt x="5701457" y="2427035"/>
                    <a:pt x="5713029" y="2429178"/>
                  </a:cubicBezTo>
                  <a:cubicBezTo>
                    <a:pt x="5739604" y="2445894"/>
                    <a:pt x="5759321" y="2556908"/>
                    <a:pt x="5764893" y="2587770"/>
                  </a:cubicBezTo>
                  <a:cubicBezTo>
                    <a:pt x="5842474" y="2646491"/>
                    <a:pt x="5751177" y="2730502"/>
                    <a:pt x="5743462" y="2806368"/>
                  </a:cubicBezTo>
                  <a:cubicBezTo>
                    <a:pt x="5777323" y="2814083"/>
                    <a:pt x="5810756" y="2825656"/>
                    <a:pt x="5843331" y="2838086"/>
                  </a:cubicBezTo>
                  <a:cubicBezTo>
                    <a:pt x="5845046" y="2831228"/>
                    <a:pt x="5849332" y="2826085"/>
                    <a:pt x="5854904" y="2822227"/>
                  </a:cubicBezTo>
                  <a:cubicBezTo>
                    <a:pt x="5861333" y="2824370"/>
                    <a:pt x="5867763" y="2826085"/>
                    <a:pt x="5874192" y="2828228"/>
                  </a:cubicBezTo>
                  <a:cubicBezTo>
                    <a:pt x="5873335" y="2767792"/>
                    <a:pt x="5872478" y="2707785"/>
                    <a:pt x="5871621" y="2647348"/>
                  </a:cubicBezTo>
                  <a:cubicBezTo>
                    <a:pt x="5851047" y="2659350"/>
                    <a:pt x="5824900" y="2657635"/>
                    <a:pt x="5804755" y="2644777"/>
                  </a:cubicBezTo>
                  <a:cubicBezTo>
                    <a:pt x="5798754" y="2439465"/>
                    <a:pt x="5792325" y="2234154"/>
                    <a:pt x="5786324" y="2028842"/>
                  </a:cubicBezTo>
                  <a:cubicBezTo>
                    <a:pt x="5726317" y="2004411"/>
                    <a:pt x="5696742" y="1985123"/>
                    <a:pt x="5735747" y="1951690"/>
                  </a:cubicBezTo>
                  <a:cubicBezTo>
                    <a:pt x="5728889" y="1897683"/>
                    <a:pt x="5728460" y="1830389"/>
                    <a:pt x="5778609" y="1809815"/>
                  </a:cubicBezTo>
                  <a:cubicBezTo>
                    <a:pt x="5768751" y="1502062"/>
                    <a:pt x="5759321" y="1193881"/>
                    <a:pt x="5749462" y="886128"/>
                  </a:cubicBezTo>
                  <a:cubicBezTo>
                    <a:pt x="5744748" y="885271"/>
                    <a:pt x="5740461" y="884414"/>
                    <a:pt x="5736175" y="883556"/>
                  </a:cubicBezTo>
                  <a:cubicBezTo>
                    <a:pt x="5734461" y="838122"/>
                    <a:pt x="5732746" y="793116"/>
                    <a:pt x="5730603" y="747682"/>
                  </a:cubicBezTo>
                  <a:cubicBezTo>
                    <a:pt x="5724173" y="746825"/>
                    <a:pt x="5718173" y="745968"/>
                    <a:pt x="5711744" y="745110"/>
                  </a:cubicBezTo>
                  <a:cubicBezTo>
                    <a:pt x="5680025" y="675673"/>
                    <a:pt x="5671881" y="594234"/>
                    <a:pt x="5695456" y="521368"/>
                  </a:cubicBezTo>
                  <a:cubicBezTo>
                    <a:pt x="5505146" y="535084"/>
                    <a:pt x="4965079" y="572803"/>
                    <a:pt x="4792772" y="486221"/>
                  </a:cubicBezTo>
                  <a:cubicBezTo>
                    <a:pt x="4778627" y="478506"/>
                    <a:pt x="4762768" y="468647"/>
                    <a:pt x="4758053" y="452360"/>
                  </a:cubicBezTo>
                  <a:cubicBezTo>
                    <a:pt x="4756338" y="431786"/>
                    <a:pt x="4770912" y="414641"/>
                    <a:pt x="4785485" y="402210"/>
                  </a:cubicBezTo>
                  <a:cubicBezTo>
                    <a:pt x="4920502" y="291625"/>
                    <a:pt x="5434852" y="210186"/>
                    <a:pt x="5607159" y="185755"/>
                  </a:cubicBezTo>
                  <a:cubicBezTo>
                    <a:pt x="5578441" y="46880"/>
                    <a:pt x="5628162" y="65311"/>
                    <a:pt x="5658166" y="57596"/>
                  </a:cubicBezTo>
                  <a:cubicBezTo>
                    <a:pt x="5659023" y="35307"/>
                    <a:pt x="5656880" y="18162"/>
                    <a:pt x="5653879" y="1446"/>
                  </a:cubicBezTo>
                  <a:moveTo>
                    <a:pt x="2190160" y="1964549"/>
                  </a:moveTo>
                  <a:cubicBezTo>
                    <a:pt x="2184588" y="1972264"/>
                    <a:pt x="2174301" y="1971835"/>
                    <a:pt x="2166157" y="1973121"/>
                  </a:cubicBezTo>
                  <a:cubicBezTo>
                    <a:pt x="2158013" y="1982551"/>
                    <a:pt x="2154156" y="1994981"/>
                    <a:pt x="2158013" y="2006982"/>
                  </a:cubicBezTo>
                  <a:cubicBezTo>
                    <a:pt x="2186303" y="2009554"/>
                    <a:pt x="2201733" y="2011697"/>
                    <a:pt x="2193589" y="2039129"/>
                  </a:cubicBezTo>
                  <a:cubicBezTo>
                    <a:pt x="2202162" y="2046416"/>
                    <a:pt x="2210734" y="2052845"/>
                    <a:pt x="2219307" y="2060132"/>
                  </a:cubicBezTo>
                  <a:cubicBezTo>
                    <a:pt x="2227451" y="2030985"/>
                    <a:pt x="2233451" y="2001410"/>
                    <a:pt x="2241166" y="1972264"/>
                  </a:cubicBezTo>
                  <a:cubicBezTo>
                    <a:pt x="2230451" y="1961977"/>
                    <a:pt x="2217164" y="1953833"/>
                    <a:pt x="2211592" y="1939260"/>
                  </a:cubicBezTo>
                  <a:cubicBezTo>
                    <a:pt x="2199590" y="1943117"/>
                    <a:pt x="2196161" y="1955547"/>
                    <a:pt x="2190160" y="1964549"/>
                  </a:cubicBezTo>
                  <a:moveTo>
                    <a:pt x="5971062" y="2076848"/>
                  </a:moveTo>
                  <a:cubicBezTo>
                    <a:pt x="5969347" y="2090136"/>
                    <a:pt x="5967633" y="2103423"/>
                    <a:pt x="5965918" y="2116711"/>
                  </a:cubicBezTo>
                  <a:cubicBezTo>
                    <a:pt x="5959489" y="2120997"/>
                    <a:pt x="5953488" y="2125712"/>
                    <a:pt x="5947059" y="2129998"/>
                  </a:cubicBezTo>
                  <a:cubicBezTo>
                    <a:pt x="5952631" y="2796081"/>
                    <a:pt x="5951345" y="2751076"/>
                    <a:pt x="5953488" y="2778508"/>
                  </a:cubicBezTo>
                  <a:cubicBezTo>
                    <a:pt x="5955631" y="2753219"/>
                    <a:pt x="5964633" y="2723643"/>
                    <a:pt x="5989921" y="2726215"/>
                  </a:cubicBezTo>
                  <a:cubicBezTo>
                    <a:pt x="5998065" y="2729644"/>
                    <a:pt x="6003637" y="2736931"/>
                    <a:pt x="6010495" y="2742075"/>
                  </a:cubicBezTo>
                  <a:cubicBezTo>
                    <a:pt x="6010495" y="2742075"/>
                    <a:pt x="5997636" y="2915668"/>
                    <a:pt x="5997636" y="2915668"/>
                  </a:cubicBezTo>
                  <a:cubicBezTo>
                    <a:pt x="6001923" y="2920811"/>
                    <a:pt x="6006637" y="2926383"/>
                    <a:pt x="6010924" y="2931527"/>
                  </a:cubicBezTo>
                  <a:cubicBezTo>
                    <a:pt x="6010067" y="2958959"/>
                    <a:pt x="6009209" y="2986391"/>
                    <a:pt x="6008352" y="3014251"/>
                  </a:cubicBezTo>
                  <a:cubicBezTo>
                    <a:pt x="6001066" y="3015966"/>
                    <a:pt x="5994207" y="3017680"/>
                    <a:pt x="5987349" y="3019395"/>
                  </a:cubicBezTo>
                  <a:cubicBezTo>
                    <a:pt x="5995493" y="3054971"/>
                    <a:pt x="5988635" y="3055399"/>
                    <a:pt x="5976634" y="3060543"/>
                  </a:cubicBezTo>
                  <a:cubicBezTo>
                    <a:pt x="5977491" y="3069973"/>
                    <a:pt x="5978348" y="3079402"/>
                    <a:pt x="5979205" y="3088832"/>
                  </a:cubicBezTo>
                  <a:cubicBezTo>
                    <a:pt x="6025926" y="3087975"/>
                    <a:pt x="6086791" y="3091404"/>
                    <a:pt x="6125795" y="3117978"/>
                  </a:cubicBezTo>
                  <a:cubicBezTo>
                    <a:pt x="6127510" y="3159984"/>
                    <a:pt x="6129224" y="3201560"/>
                    <a:pt x="6130939" y="3243566"/>
                  </a:cubicBezTo>
                  <a:cubicBezTo>
                    <a:pt x="6221379" y="3237136"/>
                    <a:pt x="6132225" y="3276141"/>
                    <a:pt x="6080361" y="3307431"/>
                  </a:cubicBezTo>
                  <a:cubicBezTo>
                    <a:pt x="6078647" y="3314289"/>
                    <a:pt x="6076932" y="3321575"/>
                    <a:pt x="6075217" y="3328433"/>
                  </a:cubicBezTo>
                  <a:cubicBezTo>
                    <a:pt x="6036641" y="3331434"/>
                    <a:pt x="5998494" y="3340006"/>
                    <a:pt x="5960775" y="3347293"/>
                  </a:cubicBezTo>
                  <a:cubicBezTo>
                    <a:pt x="5959917" y="3403014"/>
                    <a:pt x="5959060" y="3459164"/>
                    <a:pt x="5958203" y="3514885"/>
                  </a:cubicBezTo>
                  <a:cubicBezTo>
                    <a:pt x="6017782" y="3523886"/>
                    <a:pt x="6009209" y="3629328"/>
                    <a:pt x="5990350" y="3643473"/>
                  </a:cubicBezTo>
                  <a:cubicBezTo>
                    <a:pt x="5987778" y="3683335"/>
                    <a:pt x="5988207" y="3725769"/>
                    <a:pt x="5968919" y="3762202"/>
                  </a:cubicBezTo>
                  <a:cubicBezTo>
                    <a:pt x="5967204" y="3829067"/>
                    <a:pt x="5966776" y="3895504"/>
                    <a:pt x="5965061" y="3962370"/>
                  </a:cubicBezTo>
                  <a:cubicBezTo>
                    <a:pt x="5959917" y="4260693"/>
                    <a:pt x="5954774" y="4559016"/>
                    <a:pt x="5950059" y="4857339"/>
                  </a:cubicBezTo>
                  <a:cubicBezTo>
                    <a:pt x="6208949" y="4466862"/>
                    <a:pt x="6263813" y="4436429"/>
                    <a:pt x="6263813" y="4436429"/>
                  </a:cubicBezTo>
                  <a:cubicBezTo>
                    <a:pt x="6265099" y="4387137"/>
                    <a:pt x="6245810" y="4304841"/>
                    <a:pt x="6309247" y="4399139"/>
                  </a:cubicBezTo>
                  <a:cubicBezTo>
                    <a:pt x="6323391" y="4376850"/>
                    <a:pt x="6351681" y="4373421"/>
                    <a:pt x="6376113" y="4374707"/>
                  </a:cubicBezTo>
                  <a:cubicBezTo>
                    <a:pt x="6389828" y="4369564"/>
                    <a:pt x="6403973" y="4364849"/>
                    <a:pt x="6418975" y="4362277"/>
                  </a:cubicBezTo>
                  <a:cubicBezTo>
                    <a:pt x="6423690" y="4126962"/>
                    <a:pt x="6427548" y="3891647"/>
                    <a:pt x="6432262" y="3656332"/>
                  </a:cubicBezTo>
                  <a:cubicBezTo>
                    <a:pt x="6432691" y="3646902"/>
                    <a:pt x="6427119" y="3638758"/>
                    <a:pt x="6426261" y="3629757"/>
                  </a:cubicBezTo>
                  <a:cubicBezTo>
                    <a:pt x="6422832" y="3598896"/>
                    <a:pt x="6424975" y="3567606"/>
                    <a:pt x="6426690" y="3536317"/>
                  </a:cubicBezTo>
                  <a:cubicBezTo>
                    <a:pt x="6415117" y="3532459"/>
                    <a:pt x="6403544" y="3529030"/>
                    <a:pt x="6391971" y="3525601"/>
                  </a:cubicBezTo>
                  <a:cubicBezTo>
                    <a:pt x="6387257" y="3382869"/>
                    <a:pt x="6378256" y="3378583"/>
                    <a:pt x="6455837" y="3368296"/>
                  </a:cubicBezTo>
                  <a:cubicBezTo>
                    <a:pt x="6465695" y="3015537"/>
                    <a:pt x="6475553" y="2663207"/>
                    <a:pt x="6484983" y="2310449"/>
                  </a:cubicBezTo>
                  <a:cubicBezTo>
                    <a:pt x="6480697" y="2308734"/>
                    <a:pt x="6475982" y="2307020"/>
                    <a:pt x="6471696" y="2305306"/>
                  </a:cubicBezTo>
                  <a:cubicBezTo>
                    <a:pt x="6465266" y="2316450"/>
                    <a:pt x="6464409" y="2330595"/>
                    <a:pt x="6415546" y="2310449"/>
                  </a:cubicBezTo>
                  <a:cubicBezTo>
                    <a:pt x="6415546" y="2303591"/>
                    <a:pt x="6415546" y="2296305"/>
                    <a:pt x="6415546" y="2289446"/>
                  </a:cubicBezTo>
                  <a:cubicBezTo>
                    <a:pt x="6440835" y="2276159"/>
                    <a:pt x="6436120" y="2274016"/>
                    <a:pt x="6447264" y="2230725"/>
                  </a:cubicBezTo>
                  <a:cubicBezTo>
                    <a:pt x="6439120" y="2228153"/>
                    <a:pt x="6431405" y="2225153"/>
                    <a:pt x="6423261" y="2222581"/>
                  </a:cubicBezTo>
                  <a:cubicBezTo>
                    <a:pt x="6424118" y="2216580"/>
                    <a:pt x="6424975" y="2210151"/>
                    <a:pt x="6425833" y="2204150"/>
                  </a:cubicBezTo>
                  <a:cubicBezTo>
                    <a:pt x="6416832" y="2191720"/>
                    <a:pt x="6407830" y="2179290"/>
                    <a:pt x="6399258" y="2166860"/>
                  </a:cubicBezTo>
                  <a:cubicBezTo>
                    <a:pt x="6400973" y="2153572"/>
                    <a:pt x="6402687" y="2140285"/>
                    <a:pt x="6404402" y="2126998"/>
                  </a:cubicBezTo>
                  <a:cubicBezTo>
                    <a:pt x="6259955" y="2120568"/>
                    <a:pt x="6114222" y="2104709"/>
                    <a:pt x="5971062" y="2076848"/>
                  </a:cubicBezTo>
                  <a:moveTo>
                    <a:pt x="3887515" y="2313878"/>
                  </a:moveTo>
                  <a:cubicBezTo>
                    <a:pt x="3898231" y="2313878"/>
                    <a:pt x="3908947" y="2313878"/>
                    <a:pt x="3919662" y="2313878"/>
                  </a:cubicBezTo>
                  <a:cubicBezTo>
                    <a:pt x="3917948" y="2289875"/>
                    <a:pt x="3916233" y="2265872"/>
                    <a:pt x="3914519" y="2241869"/>
                  </a:cubicBezTo>
                  <a:cubicBezTo>
                    <a:pt x="3905518" y="2235011"/>
                    <a:pt x="3896945" y="2227725"/>
                    <a:pt x="3888373" y="2220866"/>
                  </a:cubicBezTo>
                  <a:cubicBezTo>
                    <a:pt x="3887087" y="2252156"/>
                    <a:pt x="3887944" y="2283017"/>
                    <a:pt x="3887515" y="2313878"/>
                  </a:cubicBezTo>
                  <a:moveTo>
                    <a:pt x="5150245" y="2343453"/>
                  </a:moveTo>
                  <a:cubicBezTo>
                    <a:pt x="5166532" y="2342596"/>
                    <a:pt x="5182392" y="2342167"/>
                    <a:pt x="5198679" y="2340453"/>
                  </a:cubicBezTo>
                  <a:cubicBezTo>
                    <a:pt x="5171676" y="2308306"/>
                    <a:pt x="5161818" y="2314735"/>
                    <a:pt x="5150245" y="2343453"/>
                  </a:cubicBezTo>
                  <a:moveTo>
                    <a:pt x="5078664" y="2335309"/>
                  </a:moveTo>
                  <a:cubicBezTo>
                    <a:pt x="5078664" y="2360169"/>
                    <a:pt x="5078664" y="2385030"/>
                    <a:pt x="5078664" y="2409890"/>
                  </a:cubicBezTo>
                  <a:cubicBezTo>
                    <a:pt x="5087665" y="2406461"/>
                    <a:pt x="5096238" y="2402603"/>
                    <a:pt x="5105239" y="2399175"/>
                  </a:cubicBezTo>
                  <a:cubicBezTo>
                    <a:pt x="5105239" y="2391888"/>
                    <a:pt x="5105239" y="2385030"/>
                    <a:pt x="5105239" y="2377743"/>
                  </a:cubicBezTo>
                  <a:cubicBezTo>
                    <a:pt x="5101810" y="2376029"/>
                    <a:pt x="5097952" y="2373886"/>
                    <a:pt x="5094524" y="2372171"/>
                  </a:cubicBezTo>
                  <a:cubicBezTo>
                    <a:pt x="5095381" y="2357169"/>
                    <a:pt x="5096238" y="2342167"/>
                    <a:pt x="5097095" y="2326737"/>
                  </a:cubicBezTo>
                  <a:cubicBezTo>
                    <a:pt x="5091095" y="2330166"/>
                    <a:pt x="5084665" y="2332738"/>
                    <a:pt x="5078664" y="2335309"/>
                  </a:cubicBezTo>
                  <a:moveTo>
                    <a:pt x="1686954" y="2370028"/>
                  </a:moveTo>
                  <a:cubicBezTo>
                    <a:pt x="1686954" y="2376029"/>
                    <a:pt x="1686954" y="2382458"/>
                    <a:pt x="1686954" y="2388459"/>
                  </a:cubicBezTo>
                  <a:cubicBezTo>
                    <a:pt x="1724245" y="2422320"/>
                    <a:pt x="1734532" y="2466468"/>
                    <a:pt x="1702813" y="2514046"/>
                  </a:cubicBezTo>
                  <a:cubicBezTo>
                    <a:pt x="1815970" y="2510617"/>
                    <a:pt x="1929127" y="2516189"/>
                    <a:pt x="2041427" y="2532477"/>
                  </a:cubicBezTo>
                  <a:cubicBezTo>
                    <a:pt x="2039713" y="2523904"/>
                    <a:pt x="2037998" y="2515332"/>
                    <a:pt x="2036284" y="2506331"/>
                  </a:cubicBezTo>
                  <a:cubicBezTo>
                    <a:pt x="2002422" y="2497758"/>
                    <a:pt x="2002851" y="2468183"/>
                    <a:pt x="2009709" y="2433893"/>
                  </a:cubicBezTo>
                  <a:cubicBezTo>
                    <a:pt x="1970704" y="2428321"/>
                    <a:pt x="1931271" y="2423177"/>
                    <a:pt x="1892266" y="2417605"/>
                  </a:cubicBezTo>
                  <a:cubicBezTo>
                    <a:pt x="1880693" y="2405604"/>
                    <a:pt x="1872120" y="2389316"/>
                    <a:pt x="1876407" y="2372600"/>
                  </a:cubicBezTo>
                  <a:cubicBezTo>
                    <a:pt x="1854547" y="2370885"/>
                    <a:pt x="1832687" y="2369171"/>
                    <a:pt x="1810827" y="2367456"/>
                  </a:cubicBezTo>
                  <a:cubicBezTo>
                    <a:pt x="1810827" y="2396603"/>
                    <a:pt x="1775680" y="2387602"/>
                    <a:pt x="1722102" y="2383315"/>
                  </a:cubicBezTo>
                  <a:cubicBezTo>
                    <a:pt x="1722102" y="2377314"/>
                    <a:pt x="1722102" y="2370885"/>
                    <a:pt x="1722102" y="2364885"/>
                  </a:cubicBezTo>
                  <a:cubicBezTo>
                    <a:pt x="1710100" y="2368313"/>
                    <a:pt x="1698527" y="2369599"/>
                    <a:pt x="1686954" y="2370028"/>
                  </a:cubicBezTo>
                  <a:moveTo>
                    <a:pt x="3887515" y="2420606"/>
                  </a:moveTo>
                  <a:cubicBezTo>
                    <a:pt x="3876800" y="2846659"/>
                    <a:pt x="3875085" y="2786651"/>
                    <a:pt x="3884943" y="2838944"/>
                  </a:cubicBezTo>
                  <a:cubicBezTo>
                    <a:pt x="3894802" y="2829943"/>
                    <a:pt x="3904660" y="2821370"/>
                    <a:pt x="3914090" y="2812369"/>
                  </a:cubicBezTo>
                  <a:cubicBezTo>
                    <a:pt x="3915805" y="2685496"/>
                    <a:pt x="3917519" y="2558194"/>
                    <a:pt x="3919233" y="2431321"/>
                  </a:cubicBezTo>
                  <a:cubicBezTo>
                    <a:pt x="3908947" y="2427892"/>
                    <a:pt x="3898231" y="2424035"/>
                    <a:pt x="3887515" y="2420606"/>
                  </a:cubicBezTo>
                  <a:moveTo>
                    <a:pt x="5395847" y="2521761"/>
                  </a:moveTo>
                  <a:cubicBezTo>
                    <a:pt x="5403562" y="2591627"/>
                    <a:pt x="5394132" y="2577911"/>
                    <a:pt x="5243685" y="2577911"/>
                  </a:cubicBezTo>
                  <a:cubicBezTo>
                    <a:pt x="5233398" y="2599771"/>
                    <a:pt x="5223540" y="2625060"/>
                    <a:pt x="5201251" y="2637061"/>
                  </a:cubicBezTo>
                  <a:cubicBezTo>
                    <a:pt x="5201251" y="2654635"/>
                    <a:pt x="5201251" y="2672208"/>
                    <a:pt x="5201251" y="2689782"/>
                  </a:cubicBezTo>
                  <a:cubicBezTo>
                    <a:pt x="5196965" y="2691497"/>
                    <a:pt x="5192250" y="2693211"/>
                    <a:pt x="5187964" y="2694926"/>
                  </a:cubicBezTo>
                  <a:cubicBezTo>
                    <a:pt x="5187535" y="2698783"/>
                    <a:pt x="5187107" y="2702641"/>
                    <a:pt x="5186678" y="2706498"/>
                  </a:cubicBezTo>
                  <a:cubicBezTo>
                    <a:pt x="5183249" y="2681210"/>
                    <a:pt x="5169533" y="2630632"/>
                    <a:pt x="5137386" y="2617344"/>
                  </a:cubicBezTo>
                  <a:cubicBezTo>
                    <a:pt x="5136957" y="2658493"/>
                    <a:pt x="5137386" y="2699212"/>
                    <a:pt x="5137386" y="2740360"/>
                  </a:cubicBezTo>
                  <a:cubicBezTo>
                    <a:pt x="5236827" y="2744218"/>
                    <a:pt x="5336697" y="2749361"/>
                    <a:pt x="5436138" y="2757076"/>
                  </a:cubicBezTo>
                  <a:cubicBezTo>
                    <a:pt x="5489716" y="2760934"/>
                    <a:pt x="5543294" y="2764363"/>
                    <a:pt x="5596015" y="2775078"/>
                  </a:cubicBezTo>
                  <a:cubicBezTo>
                    <a:pt x="5596015" y="2770792"/>
                    <a:pt x="5596015" y="2766077"/>
                    <a:pt x="5596015" y="2761791"/>
                  </a:cubicBezTo>
                  <a:cubicBezTo>
                    <a:pt x="5569868" y="2738217"/>
                    <a:pt x="5550580" y="2704355"/>
                    <a:pt x="5552295" y="2668351"/>
                  </a:cubicBezTo>
                  <a:cubicBezTo>
                    <a:pt x="5553153" y="2638347"/>
                    <a:pt x="5568583" y="2610915"/>
                    <a:pt x="5587871" y="2588627"/>
                  </a:cubicBezTo>
                  <a:cubicBezTo>
                    <a:pt x="5587871" y="2577054"/>
                    <a:pt x="5587871" y="2565052"/>
                    <a:pt x="5587871" y="2553480"/>
                  </a:cubicBezTo>
                  <a:cubicBezTo>
                    <a:pt x="5581442" y="2550050"/>
                    <a:pt x="5574584" y="2545336"/>
                    <a:pt x="5566868" y="2547050"/>
                  </a:cubicBezTo>
                  <a:cubicBezTo>
                    <a:pt x="5564297" y="2549193"/>
                    <a:pt x="5562154" y="2551336"/>
                    <a:pt x="5560010" y="2553480"/>
                  </a:cubicBezTo>
                  <a:cubicBezTo>
                    <a:pt x="5530864" y="2552622"/>
                    <a:pt x="5501718" y="2551765"/>
                    <a:pt x="5472571" y="2550908"/>
                  </a:cubicBezTo>
                  <a:cubicBezTo>
                    <a:pt x="5467428" y="2542764"/>
                    <a:pt x="5463570" y="2532905"/>
                    <a:pt x="5469571" y="2524333"/>
                  </a:cubicBezTo>
                  <a:cubicBezTo>
                    <a:pt x="5444710" y="2523476"/>
                    <a:pt x="5420279" y="2523047"/>
                    <a:pt x="5395847" y="2521761"/>
                  </a:cubicBezTo>
                  <a:moveTo>
                    <a:pt x="5081665" y="2560766"/>
                  </a:moveTo>
                  <a:cubicBezTo>
                    <a:pt x="5078236" y="2619916"/>
                    <a:pt x="5076093" y="2678638"/>
                    <a:pt x="5073521" y="2737788"/>
                  </a:cubicBezTo>
                  <a:cubicBezTo>
                    <a:pt x="5083379" y="2739503"/>
                    <a:pt x="5093238" y="2741217"/>
                    <a:pt x="5102667" y="2743360"/>
                  </a:cubicBezTo>
                  <a:cubicBezTo>
                    <a:pt x="5095809" y="2567624"/>
                    <a:pt x="5101382" y="2602343"/>
                    <a:pt x="5081665" y="2560766"/>
                  </a:cubicBezTo>
                  <a:moveTo>
                    <a:pt x="1002012" y="2737788"/>
                  </a:moveTo>
                  <a:cubicBezTo>
                    <a:pt x="1000297" y="2760934"/>
                    <a:pt x="998154" y="2784080"/>
                    <a:pt x="996868" y="2806797"/>
                  </a:cubicBezTo>
                  <a:cubicBezTo>
                    <a:pt x="1007584" y="2822656"/>
                    <a:pt x="1004155" y="2796081"/>
                    <a:pt x="1007584" y="2964102"/>
                  </a:cubicBezTo>
                  <a:cubicBezTo>
                    <a:pt x="1016585" y="2964960"/>
                    <a:pt x="1030729" y="2967531"/>
                    <a:pt x="1034158" y="2955958"/>
                  </a:cubicBezTo>
                  <a:cubicBezTo>
                    <a:pt x="1032444" y="2941814"/>
                    <a:pt x="1014013" y="2896380"/>
                    <a:pt x="1036730" y="2875377"/>
                  </a:cubicBezTo>
                  <a:cubicBezTo>
                    <a:pt x="1038873" y="2836372"/>
                    <a:pt x="1040159" y="2797796"/>
                    <a:pt x="1042302" y="2758791"/>
                  </a:cubicBezTo>
                  <a:cubicBezTo>
                    <a:pt x="1029015" y="2751933"/>
                    <a:pt x="1015728" y="2745075"/>
                    <a:pt x="1002012" y="2737788"/>
                  </a:cubicBezTo>
                  <a:moveTo>
                    <a:pt x="5078664" y="2775078"/>
                  </a:moveTo>
                  <a:cubicBezTo>
                    <a:pt x="5078664" y="2788366"/>
                    <a:pt x="5078664" y="2801653"/>
                    <a:pt x="5078664" y="2814941"/>
                  </a:cubicBezTo>
                  <a:cubicBezTo>
                    <a:pt x="5087665" y="2820084"/>
                    <a:pt x="5096238" y="2825656"/>
                    <a:pt x="5105239" y="2830800"/>
                  </a:cubicBezTo>
                  <a:cubicBezTo>
                    <a:pt x="5104382" y="2811940"/>
                    <a:pt x="5103525" y="2793510"/>
                    <a:pt x="5102667" y="2774650"/>
                  </a:cubicBezTo>
                  <a:cubicBezTo>
                    <a:pt x="5094524" y="2775078"/>
                    <a:pt x="5086380" y="2775078"/>
                    <a:pt x="5078664" y="2775078"/>
                  </a:cubicBezTo>
                  <a:moveTo>
                    <a:pt x="999440" y="3062686"/>
                  </a:moveTo>
                  <a:cubicBezTo>
                    <a:pt x="993010" y="3323718"/>
                    <a:pt x="987010" y="3585180"/>
                    <a:pt x="980580" y="3846212"/>
                  </a:cubicBezTo>
                  <a:cubicBezTo>
                    <a:pt x="1019585" y="3868501"/>
                    <a:pt x="1005441" y="3895504"/>
                    <a:pt x="1031587" y="3059686"/>
                  </a:cubicBezTo>
                  <a:cubicBezTo>
                    <a:pt x="1020871" y="3060971"/>
                    <a:pt x="1010155" y="3061829"/>
                    <a:pt x="999440" y="3062686"/>
                  </a:cubicBezTo>
                  <a:moveTo>
                    <a:pt x="4170408" y="3310431"/>
                  </a:moveTo>
                  <a:cubicBezTo>
                    <a:pt x="4160978" y="3329719"/>
                    <a:pt x="4160978" y="3392298"/>
                    <a:pt x="4193982" y="3369581"/>
                  </a:cubicBezTo>
                  <a:cubicBezTo>
                    <a:pt x="4192696" y="3358866"/>
                    <a:pt x="4192268" y="3348150"/>
                    <a:pt x="4190982" y="3337434"/>
                  </a:cubicBezTo>
                  <a:cubicBezTo>
                    <a:pt x="4162264" y="3320289"/>
                    <a:pt x="4173837" y="3319004"/>
                    <a:pt x="4183267" y="3309574"/>
                  </a:cubicBezTo>
                  <a:cubicBezTo>
                    <a:pt x="4178980" y="3307431"/>
                    <a:pt x="4173408" y="3305288"/>
                    <a:pt x="4170408" y="3310431"/>
                  </a:cubicBezTo>
                  <a:moveTo>
                    <a:pt x="4225700" y="3358437"/>
                  </a:moveTo>
                  <a:cubicBezTo>
                    <a:pt x="4217128" y="3380297"/>
                    <a:pt x="4218414" y="3389298"/>
                    <a:pt x="4244560" y="3396585"/>
                  </a:cubicBezTo>
                  <a:cubicBezTo>
                    <a:pt x="4244560" y="3387584"/>
                    <a:pt x="4244560" y="3378583"/>
                    <a:pt x="4244560" y="3369581"/>
                  </a:cubicBezTo>
                  <a:cubicBezTo>
                    <a:pt x="4238131" y="3365724"/>
                    <a:pt x="4232130" y="3361866"/>
                    <a:pt x="4225700" y="3358437"/>
                  </a:cubicBezTo>
                  <a:moveTo>
                    <a:pt x="4313997" y="3366581"/>
                  </a:moveTo>
                  <a:cubicBezTo>
                    <a:pt x="4316569" y="3380726"/>
                    <a:pt x="4319141" y="3394870"/>
                    <a:pt x="4322141" y="3409015"/>
                  </a:cubicBezTo>
                  <a:cubicBezTo>
                    <a:pt x="4378291" y="3404729"/>
                    <a:pt x="4351716" y="3403014"/>
                    <a:pt x="4420725" y="3438590"/>
                  </a:cubicBezTo>
                  <a:cubicBezTo>
                    <a:pt x="4430155" y="3369581"/>
                    <a:pt x="4456729" y="3371724"/>
                    <a:pt x="4313997" y="3366581"/>
                  </a:cubicBezTo>
                  <a:moveTo>
                    <a:pt x="4276707" y="3382440"/>
                  </a:moveTo>
                  <a:cubicBezTo>
                    <a:pt x="4277564" y="3390584"/>
                    <a:pt x="4278422" y="3398728"/>
                    <a:pt x="4279279" y="3406872"/>
                  </a:cubicBezTo>
                  <a:cubicBezTo>
                    <a:pt x="4305853" y="3422731"/>
                    <a:pt x="4306282" y="3395728"/>
                    <a:pt x="4298138" y="3377297"/>
                  </a:cubicBezTo>
                  <a:cubicBezTo>
                    <a:pt x="4290852" y="3379011"/>
                    <a:pt x="4283565" y="3380726"/>
                    <a:pt x="4276707" y="3382440"/>
                  </a:cubicBezTo>
                  <a:moveTo>
                    <a:pt x="5818471" y="3400014"/>
                  </a:moveTo>
                  <a:cubicBezTo>
                    <a:pt x="5788039" y="3412873"/>
                    <a:pt x="5755892" y="3420588"/>
                    <a:pt x="5723745" y="3427875"/>
                  </a:cubicBezTo>
                  <a:cubicBezTo>
                    <a:pt x="5722888" y="3436876"/>
                    <a:pt x="5722030" y="3445448"/>
                    <a:pt x="5721173" y="3454449"/>
                  </a:cubicBezTo>
                  <a:cubicBezTo>
                    <a:pt x="5731032" y="3453592"/>
                    <a:pt x="5740890" y="3452735"/>
                    <a:pt x="5750749" y="3451877"/>
                  </a:cubicBezTo>
                  <a:cubicBezTo>
                    <a:pt x="5765750" y="3437733"/>
                    <a:pt x="5744748" y="3444591"/>
                    <a:pt x="5860048" y="3422731"/>
                  </a:cubicBezTo>
                  <a:cubicBezTo>
                    <a:pt x="5860048" y="3407729"/>
                    <a:pt x="5860048" y="3392298"/>
                    <a:pt x="5860048" y="3377297"/>
                  </a:cubicBezTo>
                  <a:cubicBezTo>
                    <a:pt x="5844618" y="3383297"/>
                    <a:pt x="5833044" y="3394442"/>
                    <a:pt x="5818471" y="3400014"/>
                  </a:cubicBezTo>
                  <a:moveTo>
                    <a:pt x="4596033" y="3448877"/>
                  </a:moveTo>
                  <a:cubicBezTo>
                    <a:pt x="4578031" y="3469451"/>
                    <a:pt x="4584888" y="3499026"/>
                    <a:pt x="4588317" y="3523458"/>
                  </a:cubicBezTo>
                  <a:cubicBezTo>
                    <a:pt x="4619178" y="3528173"/>
                    <a:pt x="4650039" y="3532030"/>
                    <a:pt x="4680901" y="3537174"/>
                  </a:cubicBezTo>
                  <a:cubicBezTo>
                    <a:pt x="4686044" y="3542746"/>
                    <a:pt x="4692473" y="3546603"/>
                    <a:pt x="4700617" y="3546175"/>
                  </a:cubicBezTo>
                  <a:cubicBezTo>
                    <a:pt x="4972794" y="3537174"/>
                    <a:pt x="4558742" y="3499455"/>
                    <a:pt x="4935075" y="3542317"/>
                  </a:cubicBezTo>
                  <a:cubicBezTo>
                    <a:pt x="4931217" y="3521743"/>
                    <a:pt x="4927788" y="3501598"/>
                    <a:pt x="4924359" y="3481024"/>
                  </a:cubicBezTo>
                  <a:cubicBezTo>
                    <a:pt x="4881068" y="3479738"/>
                    <a:pt x="4890927" y="3493025"/>
                    <a:pt x="4596033" y="3448877"/>
                  </a:cubicBezTo>
                  <a:moveTo>
                    <a:pt x="5379559" y="3478881"/>
                  </a:moveTo>
                  <a:cubicBezTo>
                    <a:pt x="5263402" y="3486596"/>
                    <a:pt x="5146816" y="3486596"/>
                    <a:pt x="5030230" y="3484024"/>
                  </a:cubicBezTo>
                  <a:cubicBezTo>
                    <a:pt x="5088094" y="3592466"/>
                    <a:pt x="5278403" y="3524315"/>
                    <a:pt x="5624733" y="3455306"/>
                  </a:cubicBezTo>
                  <a:cubicBezTo>
                    <a:pt x="5543294" y="3466022"/>
                    <a:pt x="5461427" y="3474166"/>
                    <a:pt x="5379559" y="3478881"/>
                  </a:cubicBezTo>
                  <a:moveTo>
                    <a:pt x="5755463" y="3481024"/>
                  </a:moveTo>
                  <a:cubicBezTo>
                    <a:pt x="5764464" y="3510599"/>
                    <a:pt x="5782038" y="3559891"/>
                    <a:pt x="5805612" y="3540174"/>
                  </a:cubicBezTo>
                  <a:cubicBezTo>
                    <a:pt x="5800469" y="3510170"/>
                    <a:pt x="5828330" y="3506313"/>
                    <a:pt x="5859190" y="3504598"/>
                  </a:cubicBezTo>
                  <a:cubicBezTo>
                    <a:pt x="5858333" y="3490454"/>
                    <a:pt x="5857476" y="3476309"/>
                    <a:pt x="5856619" y="3462165"/>
                  </a:cubicBezTo>
                  <a:cubicBezTo>
                    <a:pt x="5822757" y="3468594"/>
                    <a:pt x="5788896" y="3475023"/>
                    <a:pt x="5755463" y="3481024"/>
                  </a:cubicBezTo>
                  <a:moveTo>
                    <a:pt x="4953506" y="3483596"/>
                  </a:moveTo>
                  <a:cubicBezTo>
                    <a:pt x="4957792" y="3505027"/>
                    <a:pt x="4962507" y="3526029"/>
                    <a:pt x="4966793" y="3547461"/>
                  </a:cubicBezTo>
                  <a:cubicBezTo>
                    <a:pt x="4981795" y="3549175"/>
                    <a:pt x="4996797" y="3550890"/>
                    <a:pt x="5012227" y="3552604"/>
                  </a:cubicBezTo>
                  <a:cubicBezTo>
                    <a:pt x="4999797" y="3529458"/>
                    <a:pt x="4987367" y="3506313"/>
                    <a:pt x="4974937" y="3483167"/>
                  </a:cubicBezTo>
                  <a:cubicBezTo>
                    <a:pt x="4967650" y="3483596"/>
                    <a:pt x="4960364" y="3483596"/>
                    <a:pt x="4953506" y="3483596"/>
                  </a:cubicBezTo>
                  <a:moveTo>
                    <a:pt x="5635448" y="3513600"/>
                  </a:moveTo>
                  <a:cubicBezTo>
                    <a:pt x="5589157" y="3521315"/>
                    <a:pt x="5543294" y="3531173"/>
                    <a:pt x="5497002" y="3539746"/>
                  </a:cubicBezTo>
                  <a:cubicBezTo>
                    <a:pt x="5476857" y="3565892"/>
                    <a:pt x="5294691" y="3806350"/>
                    <a:pt x="5273689" y="3835497"/>
                  </a:cubicBezTo>
                  <a:cubicBezTo>
                    <a:pt x="5272403" y="3853928"/>
                    <a:pt x="5267688" y="4024949"/>
                    <a:pt x="5254401" y="4434286"/>
                  </a:cubicBezTo>
                  <a:cubicBezTo>
                    <a:pt x="5318694" y="4435572"/>
                    <a:pt x="5300692" y="4514868"/>
                    <a:pt x="5299835" y="4541442"/>
                  </a:cubicBezTo>
                  <a:cubicBezTo>
                    <a:pt x="5294691" y="4544871"/>
                    <a:pt x="5289119" y="4548729"/>
                    <a:pt x="5283976" y="4552158"/>
                  </a:cubicBezTo>
                  <a:cubicBezTo>
                    <a:pt x="5280547" y="4582161"/>
                    <a:pt x="5276689" y="4612594"/>
                    <a:pt x="5273260" y="4642598"/>
                  </a:cubicBezTo>
                  <a:cubicBezTo>
                    <a:pt x="5268117" y="4646884"/>
                    <a:pt x="5262545" y="4651599"/>
                    <a:pt x="5257401" y="4655885"/>
                  </a:cubicBezTo>
                  <a:cubicBezTo>
                    <a:pt x="5255687" y="4785758"/>
                    <a:pt x="5253972" y="4915203"/>
                    <a:pt x="5252257" y="5045076"/>
                  </a:cubicBezTo>
                  <a:cubicBezTo>
                    <a:pt x="5257401" y="5051077"/>
                    <a:pt x="5262545" y="5057078"/>
                    <a:pt x="5268117" y="5063508"/>
                  </a:cubicBezTo>
                  <a:cubicBezTo>
                    <a:pt x="5376987" y="5071652"/>
                    <a:pt x="5655165" y="5252960"/>
                    <a:pt x="5668024" y="5273962"/>
                  </a:cubicBezTo>
                  <a:cubicBezTo>
                    <a:pt x="5719887" y="5198524"/>
                    <a:pt x="5773037" y="5123515"/>
                    <a:pt x="5824472" y="5047649"/>
                  </a:cubicBezTo>
                  <a:cubicBezTo>
                    <a:pt x="5825758" y="5011216"/>
                    <a:pt x="5840760" y="3779347"/>
                    <a:pt x="5840760" y="3760487"/>
                  </a:cubicBezTo>
                  <a:cubicBezTo>
                    <a:pt x="5840760" y="3760487"/>
                    <a:pt x="5803469" y="3584751"/>
                    <a:pt x="5803469" y="3584751"/>
                  </a:cubicBezTo>
                  <a:cubicBezTo>
                    <a:pt x="5797040" y="3584751"/>
                    <a:pt x="5790610" y="3584323"/>
                    <a:pt x="5784610" y="3585608"/>
                  </a:cubicBezTo>
                  <a:cubicBezTo>
                    <a:pt x="5769608" y="3592895"/>
                    <a:pt x="5763179" y="3640044"/>
                    <a:pt x="5760607" y="3656760"/>
                  </a:cubicBezTo>
                  <a:cubicBezTo>
                    <a:pt x="5751606" y="3656760"/>
                    <a:pt x="5742605" y="3656760"/>
                    <a:pt x="5734032" y="3656760"/>
                  </a:cubicBezTo>
                  <a:cubicBezTo>
                    <a:pt x="5717744" y="3610040"/>
                    <a:pt x="5715601" y="3559462"/>
                    <a:pt x="5715601" y="3510599"/>
                  </a:cubicBezTo>
                  <a:cubicBezTo>
                    <a:pt x="5690741" y="3524315"/>
                    <a:pt x="5661594" y="3519172"/>
                    <a:pt x="5635448" y="3513600"/>
                  </a:cubicBezTo>
                  <a:moveTo>
                    <a:pt x="5294691" y="3585180"/>
                  </a:moveTo>
                  <a:cubicBezTo>
                    <a:pt x="5303264" y="3632757"/>
                    <a:pt x="5298549" y="3621184"/>
                    <a:pt x="5281404" y="3715910"/>
                  </a:cubicBezTo>
                  <a:cubicBezTo>
                    <a:pt x="5285690" y="3718482"/>
                    <a:pt x="5290405" y="3721054"/>
                    <a:pt x="5294691" y="3724054"/>
                  </a:cubicBezTo>
                  <a:cubicBezTo>
                    <a:pt x="5339269" y="3667476"/>
                    <a:pt x="5383417" y="3610469"/>
                    <a:pt x="5427994" y="3553890"/>
                  </a:cubicBezTo>
                  <a:cubicBezTo>
                    <a:pt x="5382988" y="3563748"/>
                    <a:pt x="5338840" y="3574464"/>
                    <a:pt x="5294691" y="3585180"/>
                  </a:cubicBezTo>
                  <a:moveTo>
                    <a:pt x="4876353" y="3598467"/>
                  </a:moveTo>
                  <a:cubicBezTo>
                    <a:pt x="4890069" y="3629757"/>
                    <a:pt x="4921788" y="3720625"/>
                    <a:pt x="4950934" y="3722340"/>
                  </a:cubicBezTo>
                  <a:cubicBezTo>
                    <a:pt x="4935075" y="3686764"/>
                    <a:pt x="4938933" y="3646473"/>
                    <a:pt x="4945362" y="3609183"/>
                  </a:cubicBezTo>
                  <a:cubicBezTo>
                    <a:pt x="4922216" y="3605325"/>
                    <a:pt x="4899070" y="3601896"/>
                    <a:pt x="4876353" y="3598467"/>
                  </a:cubicBezTo>
                  <a:moveTo>
                    <a:pt x="4961221" y="3608754"/>
                  </a:moveTo>
                  <a:cubicBezTo>
                    <a:pt x="4940219" y="3683763"/>
                    <a:pt x="4971080" y="3743771"/>
                    <a:pt x="4983081" y="3754915"/>
                  </a:cubicBezTo>
                  <a:cubicBezTo>
                    <a:pt x="5020800" y="3770775"/>
                    <a:pt x="5025944" y="3813637"/>
                    <a:pt x="5030659" y="3854785"/>
                  </a:cubicBezTo>
                  <a:cubicBezTo>
                    <a:pt x="5036230" y="3823067"/>
                    <a:pt x="5042660" y="3790491"/>
                    <a:pt x="5037516" y="3758773"/>
                  </a:cubicBezTo>
                  <a:cubicBezTo>
                    <a:pt x="5027229" y="3736913"/>
                    <a:pt x="5029372" y="3736485"/>
                    <a:pt x="5038373" y="3628471"/>
                  </a:cubicBezTo>
                  <a:cubicBezTo>
                    <a:pt x="5026801" y="3628899"/>
                    <a:pt x="5014371" y="3628899"/>
                    <a:pt x="5005370" y="3620756"/>
                  </a:cubicBezTo>
                  <a:cubicBezTo>
                    <a:pt x="4966793" y="3617755"/>
                    <a:pt x="4986938" y="3613469"/>
                    <a:pt x="4961221" y="3608754"/>
                  </a:cubicBezTo>
                  <a:moveTo>
                    <a:pt x="5166532" y="3736913"/>
                  </a:moveTo>
                  <a:cubicBezTo>
                    <a:pt x="5175533" y="3782347"/>
                    <a:pt x="5159246" y="3785776"/>
                    <a:pt x="5142530" y="3774203"/>
                  </a:cubicBezTo>
                  <a:cubicBezTo>
                    <a:pt x="5139100" y="3762631"/>
                    <a:pt x="5135672" y="3751058"/>
                    <a:pt x="5132242" y="3739485"/>
                  </a:cubicBezTo>
                  <a:cubicBezTo>
                    <a:pt x="5126671" y="3739485"/>
                    <a:pt x="5121527" y="3739485"/>
                    <a:pt x="5116384" y="3739485"/>
                  </a:cubicBezTo>
                  <a:cubicBezTo>
                    <a:pt x="5099239" y="3766917"/>
                    <a:pt x="5103525" y="3725769"/>
                    <a:pt x="5100096" y="3901934"/>
                  </a:cubicBezTo>
                  <a:cubicBezTo>
                    <a:pt x="5117669" y="3903219"/>
                    <a:pt x="5135672" y="3903648"/>
                    <a:pt x="5153245" y="3904934"/>
                  </a:cubicBezTo>
                  <a:cubicBezTo>
                    <a:pt x="5164818" y="3890790"/>
                    <a:pt x="5176391" y="3876645"/>
                    <a:pt x="5187964" y="3862500"/>
                  </a:cubicBezTo>
                  <a:cubicBezTo>
                    <a:pt x="5188821" y="3823495"/>
                    <a:pt x="5189678" y="3784490"/>
                    <a:pt x="5190535" y="3745057"/>
                  </a:cubicBezTo>
                  <a:cubicBezTo>
                    <a:pt x="5182392" y="3742057"/>
                    <a:pt x="5174248" y="3739485"/>
                    <a:pt x="5166532" y="3736913"/>
                  </a:cubicBezTo>
                  <a:moveTo>
                    <a:pt x="1351341" y="4298840"/>
                  </a:moveTo>
                  <a:cubicBezTo>
                    <a:pt x="1352198" y="4541442"/>
                    <a:pt x="1353055" y="4783615"/>
                    <a:pt x="1353913" y="5026217"/>
                  </a:cubicBezTo>
                  <a:cubicBezTo>
                    <a:pt x="1402347" y="5029646"/>
                    <a:pt x="1498788" y="5036933"/>
                    <a:pt x="1536078" y="5068651"/>
                  </a:cubicBezTo>
                  <a:cubicBezTo>
                    <a:pt x="1515933" y="5077223"/>
                    <a:pt x="1504789" y="5069080"/>
                    <a:pt x="1486786" y="5079796"/>
                  </a:cubicBezTo>
                  <a:cubicBezTo>
                    <a:pt x="1496645" y="5093511"/>
                    <a:pt x="1535650" y="5099941"/>
                    <a:pt x="1574655" y="5106370"/>
                  </a:cubicBezTo>
                  <a:cubicBezTo>
                    <a:pt x="1596086" y="4846195"/>
                    <a:pt x="1617088" y="4586019"/>
                    <a:pt x="1638520" y="4325844"/>
                  </a:cubicBezTo>
                  <a:cubicBezTo>
                    <a:pt x="1614517" y="4326701"/>
                    <a:pt x="1590942" y="4324129"/>
                    <a:pt x="1566939" y="4322415"/>
                  </a:cubicBezTo>
                  <a:cubicBezTo>
                    <a:pt x="1495359" y="4315557"/>
                    <a:pt x="1423350" y="4307413"/>
                    <a:pt x="1351341" y="4298840"/>
                  </a:cubicBezTo>
                  <a:moveTo>
                    <a:pt x="1756392" y="4333988"/>
                  </a:moveTo>
                  <a:cubicBezTo>
                    <a:pt x="1730674" y="4333130"/>
                    <a:pt x="1704957" y="4327987"/>
                    <a:pt x="1678810" y="4328416"/>
                  </a:cubicBezTo>
                  <a:cubicBezTo>
                    <a:pt x="1653093" y="4590305"/>
                    <a:pt x="1627375" y="4852624"/>
                    <a:pt x="1601658" y="5114514"/>
                  </a:cubicBezTo>
                  <a:cubicBezTo>
                    <a:pt x="1631662" y="5124801"/>
                    <a:pt x="1689955" y="5144518"/>
                    <a:pt x="1713529" y="5164234"/>
                  </a:cubicBezTo>
                  <a:cubicBezTo>
                    <a:pt x="1706242" y="5144089"/>
                    <a:pt x="1699385" y="5123944"/>
                    <a:pt x="1692527" y="5103798"/>
                  </a:cubicBezTo>
                  <a:cubicBezTo>
                    <a:pt x="1701528" y="5079796"/>
                    <a:pt x="1710529" y="5055792"/>
                    <a:pt x="1719101" y="5031789"/>
                  </a:cubicBezTo>
                  <a:cubicBezTo>
                    <a:pt x="1725959" y="5031789"/>
                    <a:pt x="1733246" y="5031789"/>
                    <a:pt x="1740532" y="5031789"/>
                  </a:cubicBezTo>
                  <a:cubicBezTo>
                    <a:pt x="1752534" y="4910060"/>
                    <a:pt x="1776108" y="4789188"/>
                    <a:pt x="1811684" y="4672173"/>
                  </a:cubicBezTo>
                  <a:cubicBezTo>
                    <a:pt x="1844260" y="4567160"/>
                    <a:pt x="1887122" y="4463861"/>
                    <a:pt x="1950987" y="4373850"/>
                  </a:cubicBezTo>
                  <a:cubicBezTo>
                    <a:pt x="1944558" y="4367849"/>
                    <a:pt x="1938557" y="4361420"/>
                    <a:pt x="1932128" y="4355419"/>
                  </a:cubicBezTo>
                  <a:cubicBezTo>
                    <a:pt x="1932985" y="4345561"/>
                    <a:pt x="1933842" y="4335702"/>
                    <a:pt x="1934700" y="4326273"/>
                  </a:cubicBezTo>
                  <a:cubicBezTo>
                    <a:pt x="1875978" y="4337845"/>
                    <a:pt x="1815970" y="4336560"/>
                    <a:pt x="1756392" y="4333988"/>
                  </a:cubicBezTo>
                  <a:moveTo>
                    <a:pt x="6331107" y="4482721"/>
                  </a:moveTo>
                  <a:cubicBezTo>
                    <a:pt x="6331107" y="4496866"/>
                    <a:pt x="6331107" y="4511438"/>
                    <a:pt x="6331107" y="4525583"/>
                  </a:cubicBezTo>
                  <a:cubicBezTo>
                    <a:pt x="6323820" y="4528155"/>
                    <a:pt x="6316962" y="4530726"/>
                    <a:pt x="6309676" y="4533727"/>
                  </a:cubicBezTo>
                  <a:cubicBezTo>
                    <a:pt x="6305389" y="4528155"/>
                    <a:pt x="6300674" y="4523012"/>
                    <a:pt x="6296388" y="4517868"/>
                  </a:cubicBezTo>
                  <a:cubicBezTo>
                    <a:pt x="6212378" y="4590734"/>
                    <a:pt x="6251811" y="4547443"/>
                    <a:pt x="5965918" y="4976068"/>
                  </a:cubicBezTo>
                  <a:cubicBezTo>
                    <a:pt x="5970204" y="4976496"/>
                    <a:pt x="6359396" y="5006072"/>
                    <a:pt x="6397544" y="4987212"/>
                  </a:cubicBezTo>
                  <a:cubicBezTo>
                    <a:pt x="6404402" y="4819191"/>
                    <a:pt x="6411688" y="4651171"/>
                    <a:pt x="6418975" y="4483149"/>
                  </a:cubicBezTo>
                  <a:cubicBezTo>
                    <a:pt x="6393258" y="4484435"/>
                    <a:pt x="6365397" y="4483149"/>
                    <a:pt x="6343966" y="4467290"/>
                  </a:cubicBezTo>
                  <a:cubicBezTo>
                    <a:pt x="6339679" y="4472434"/>
                    <a:pt x="6335393" y="4477577"/>
                    <a:pt x="6331107" y="4482721"/>
                  </a:cubicBezTo>
                  <a:moveTo>
                    <a:pt x="6504271" y="4549586"/>
                  </a:moveTo>
                  <a:cubicBezTo>
                    <a:pt x="6500414" y="4694890"/>
                    <a:pt x="6497413" y="4840623"/>
                    <a:pt x="6493555" y="4985927"/>
                  </a:cubicBezTo>
                  <a:cubicBezTo>
                    <a:pt x="6493555" y="4985927"/>
                    <a:pt x="6534704" y="4982926"/>
                    <a:pt x="6640145" y="4943493"/>
                  </a:cubicBezTo>
                  <a:cubicBezTo>
                    <a:pt x="6565565" y="4604879"/>
                    <a:pt x="6582710" y="4612165"/>
                    <a:pt x="6504271" y="4549586"/>
                  </a:cubicBezTo>
                  <a:moveTo>
                    <a:pt x="6650004" y="4794760"/>
                  </a:moveTo>
                  <a:cubicBezTo>
                    <a:pt x="6660291" y="4841051"/>
                    <a:pt x="6671864" y="4886914"/>
                    <a:pt x="6681722" y="4933205"/>
                  </a:cubicBezTo>
                  <a:cubicBezTo>
                    <a:pt x="6685151" y="4919918"/>
                    <a:pt x="6691580" y="4907488"/>
                    <a:pt x="6698867" y="4895487"/>
                  </a:cubicBezTo>
                  <a:cubicBezTo>
                    <a:pt x="6680436" y="4850052"/>
                    <a:pt x="6661577" y="4804618"/>
                    <a:pt x="6643574" y="4759184"/>
                  </a:cubicBezTo>
                  <a:cubicBezTo>
                    <a:pt x="6643574" y="4771614"/>
                    <a:pt x="6647432" y="4783187"/>
                    <a:pt x="6650004" y="4794760"/>
                  </a:cubicBezTo>
                  <a:moveTo>
                    <a:pt x="6618714" y="5015502"/>
                  </a:moveTo>
                  <a:cubicBezTo>
                    <a:pt x="6619571" y="5048506"/>
                    <a:pt x="6620429" y="5081081"/>
                    <a:pt x="6621286" y="5114086"/>
                  </a:cubicBezTo>
                  <a:cubicBezTo>
                    <a:pt x="6643146" y="5117943"/>
                    <a:pt x="6665434" y="5123515"/>
                    <a:pt x="6682579" y="5138088"/>
                  </a:cubicBezTo>
                  <a:cubicBezTo>
                    <a:pt x="6671435" y="5092225"/>
                    <a:pt x="6661148" y="5045934"/>
                    <a:pt x="6650433" y="5000071"/>
                  </a:cubicBezTo>
                  <a:cubicBezTo>
                    <a:pt x="6640145" y="5004786"/>
                    <a:pt x="6629430" y="5010358"/>
                    <a:pt x="6618714" y="5015502"/>
                  </a:cubicBezTo>
                  <a:moveTo>
                    <a:pt x="6051215" y="5042076"/>
                  </a:moveTo>
                  <a:cubicBezTo>
                    <a:pt x="6017782" y="5049792"/>
                    <a:pt x="5983063" y="5044219"/>
                    <a:pt x="5950059" y="5036933"/>
                  </a:cubicBezTo>
                  <a:cubicBezTo>
                    <a:pt x="5949202" y="5108513"/>
                    <a:pt x="5948345" y="5180522"/>
                    <a:pt x="5947488" y="5252103"/>
                  </a:cubicBezTo>
                  <a:cubicBezTo>
                    <a:pt x="5959917" y="5254246"/>
                    <a:pt x="5966776" y="5265818"/>
                    <a:pt x="5971919" y="5276534"/>
                  </a:cubicBezTo>
                  <a:cubicBezTo>
                    <a:pt x="6018639" y="5269676"/>
                    <a:pt x="6193518" y="5333970"/>
                    <a:pt x="6243239" y="5359259"/>
                  </a:cubicBezTo>
                  <a:cubicBezTo>
                    <a:pt x="6251382" y="5258960"/>
                    <a:pt x="6259098" y="5158662"/>
                    <a:pt x="6267242" y="5058364"/>
                  </a:cubicBezTo>
                  <a:cubicBezTo>
                    <a:pt x="6005352" y="5026217"/>
                    <a:pt x="6088505" y="5035218"/>
                    <a:pt x="6051215" y="5042076"/>
                  </a:cubicBezTo>
                  <a:moveTo>
                    <a:pt x="1121598" y="5148376"/>
                  </a:moveTo>
                  <a:cubicBezTo>
                    <a:pt x="1062448" y="5177522"/>
                    <a:pt x="1011441" y="5219956"/>
                    <a:pt x="964721" y="5265818"/>
                  </a:cubicBezTo>
                  <a:cubicBezTo>
                    <a:pt x="972865" y="5276534"/>
                    <a:pt x="978009" y="5288964"/>
                    <a:pt x="987867" y="5298394"/>
                  </a:cubicBezTo>
                  <a:cubicBezTo>
                    <a:pt x="1041445" y="5321111"/>
                    <a:pt x="1059447" y="5347686"/>
                    <a:pt x="1074878" y="5384548"/>
                  </a:cubicBezTo>
                  <a:cubicBezTo>
                    <a:pt x="1107453" y="5330970"/>
                    <a:pt x="1140029" y="5277392"/>
                    <a:pt x="1172604" y="5223385"/>
                  </a:cubicBezTo>
                  <a:cubicBezTo>
                    <a:pt x="1166175" y="5193810"/>
                    <a:pt x="1175176" y="5162948"/>
                    <a:pt x="1191464" y="5137660"/>
                  </a:cubicBezTo>
                  <a:cubicBezTo>
                    <a:pt x="1190607" y="5133374"/>
                    <a:pt x="1189749" y="5128658"/>
                    <a:pt x="1188892" y="5124372"/>
                  </a:cubicBezTo>
                  <a:cubicBezTo>
                    <a:pt x="1166175" y="5131659"/>
                    <a:pt x="1143029" y="5137660"/>
                    <a:pt x="1121598" y="5148376"/>
                  </a:cubicBezTo>
                  <a:moveTo>
                    <a:pt x="6491841" y="5134231"/>
                  </a:moveTo>
                  <a:cubicBezTo>
                    <a:pt x="6481126" y="5139803"/>
                    <a:pt x="6480697" y="5153947"/>
                    <a:pt x="6475125" y="5163806"/>
                  </a:cubicBezTo>
                  <a:cubicBezTo>
                    <a:pt x="6498271" y="5177522"/>
                    <a:pt x="6481983" y="5216526"/>
                    <a:pt x="6472553" y="5244387"/>
                  </a:cubicBezTo>
                  <a:cubicBezTo>
                    <a:pt x="6479840" y="5255960"/>
                    <a:pt x="6487555" y="5266676"/>
                    <a:pt x="6462266" y="5300537"/>
                  </a:cubicBezTo>
                  <a:cubicBezTo>
                    <a:pt x="6470410" y="5310395"/>
                    <a:pt x="6480268" y="5317682"/>
                    <a:pt x="6462266" y="5361830"/>
                  </a:cubicBezTo>
                  <a:cubicBezTo>
                    <a:pt x="6470839" y="5374261"/>
                    <a:pt x="6465695" y="5390120"/>
                    <a:pt x="6459265" y="5402121"/>
                  </a:cubicBezTo>
                  <a:cubicBezTo>
                    <a:pt x="6499556" y="5402550"/>
                    <a:pt x="6523559" y="5395692"/>
                    <a:pt x="6512844" y="5441984"/>
                  </a:cubicBezTo>
                  <a:cubicBezTo>
                    <a:pt x="6512844" y="5441984"/>
                    <a:pt x="6479840" y="5453556"/>
                    <a:pt x="6406116" y="5455271"/>
                  </a:cubicBezTo>
                  <a:cubicBezTo>
                    <a:pt x="6462695" y="5490846"/>
                    <a:pt x="6519702" y="5526423"/>
                    <a:pt x="6576280" y="5561570"/>
                  </a:cubicBezTo>
                  <a:cubicBezTo>
                    <a:pt x="6576280" y="5432982"/>
                    <a:pt x="6576280" y="5303966"/>
                    <a:pt x="6576280" y="5175379"/>
                  </a:cubicBezTo>
                  <a:cubicBezTo>
                    <a:pt x="6553134" y="5158662"/>
                    <a:pt x="6529989" y="5141517"/>
                    <a:pt x="6506843" y="5124801"/>
                  </a:cubicBezTo>
                  <a:cubicBezTo>
                    <a:pt x="6501699" y="5127801"/>
                    <a:pt x="6496985" y="5130801"/>
                    <a:pt x="6491841" y="5134231"/>
                  </a:cubicBezTo>
                  <a:moveTo>
                    <a:pt x="6315248" y="5141089"/>
                  </a:moveTo>
                  <a:cubicBezTo>
                    <a:pt x="6309676" y="5213098"/>
                    <a:pt x="6304532" y="5285106"/>
                    <a:pt x="6299389" y="5357116"/>
                  </a:cubicBezTo>
                  <a:cubicBezTo>
                    <a:pt x="6327678" y="5355401"/>
                    <a:pt x="6355967" y="5353686"/>
                    <a:pt x="6384256" y="5351543"/>
                  </a:cubicBezTo>
                  <a:cubicBezTo>
                    <a:pt x="6374398" y="5327969"/>
                    <a:pt x="6382970" y="5301823"/>
                    <a:pt x="6397544" y="5282535"/>
                  </a:cubicBezTo>
                  <a:cubicBezTo>
                    <a:pt x="6382970" y="5262390"/>
                    <a:pt x="6389828" y="5236244"/>
                    <a:pt x="6400115" y="5216098"/>
                  </a:cubicBezTo>
                  <a:cubicBezTo>
                    <a:pt x="6395829" y="5202382"/>
                    <a:pt x="6396686" y="5187809"/>
                    <a:pt x="6400115" y="5174093"/>
                  </a:cubicBezTo>
                  <a:cubicBezTo>
                    <a:pt x="6431405" y="5172378"/>
                    <a:pt x="6404830" y="5142803"/>
                    <a:pt x="6394972" y="5134231"/>
                  </a:cubicBezTo>
                  <a:cubicBezTo>
                    <a:pt x="6367969" y="5126087"/>
                    <a:pt x="6341394" y="5137231"/>
                    <a:pt x="6315248" y="5141089"/>
                  </a:cubicBezTo>
                  <a:moveTo>
                    <a:pt x="5274546" y="5158234"/>
                  </a:moveTo>
                  <a:cubicBezTo>
                    <a:pt x="5270689" y="5164234"/>
                    <a:pt x="5251829" y="5197238"/>
                    <a:pt x="5244113" y="5207097"/>
                  </a:cubicBezTo>
                  <a:cubicBezTo>
                    <a:pt x="5291691" y="5249531"/>
                    <a:pt x="5280547" y="5226385"/>
                    <a:pt x="5297263" y="5393549"/>
                  </a:cubicBezTo>
                  <a:cubicBezTo>
                    <a:pt x="5445139" y="5281678"/>
                    <a:pt x="5467428" y="5228100"/>
                    <a:pt x="5467428" y="5228100"/>
                  </a:cubicBezTo>
                  <a:cubicBezTo>
                    <a:pt x="5383846" y="5144946"/>
                    <a:pt x="5286119" y="5147946"/>
                    <a:pt x="5274546" y="5158234"/>
                  </a:cubicBezTo>
                  <a:moveTo>
                    <a:pt x="1383916" y="5156948"/>
                  </a:moveTo>
                  <a:cubicBezTo>
                    <a:pt x="1377058" y="5176665"/>
                    <a:pt x="1379630" y="5170235"/>
                    <a:pt x="1353913" y="5186094"/>
                  </a:cubicBezTo>
                  <a:cubicBezTo>
                    <a:pt x="1358628" y="5354116"/>
                    <a:pt x="1362914" y="5521708"/>
                    <a:pt x="1367200" y="5689729"/>
                  </a:cubicBezTo>
                  <a:cubicBezTo>
                    <a:pt x="1395489" y="5691872"/>
                    <a:pt x="1424207" y="5693158"/>
                    <a:pt x="1452496" y="5695301"/>
                  </a:cubicBezTo>
                  <a:cubicBezTo>
                    <a:pt x="1471785" y="5680728"/>
                    <a:pt x="1488072" y="5619863"/>
                    <a:pt x="1487215" y="5588573"/>
                  </a:cubicBezTo>
                  <a:cubicBezTo>
                    <a:pt x="1490644" y="5585144"/>
                    <a:pt x="1494073" y="5581287"/>
                    <a:pt x="1497502" y="5577858"/>
                  </a:cubicBezTo>
                  <a:cubicBezTo>
                    <a:pt x="1512075" y="5418838"/>
                    <a:pt x="1535650" y="5335684"/>
                    <a:pt x="1572083" y="5180951"/>
                  </a:cubicBezTo>
                  <a:cubicBezTo>
                    <a:pt x="1492359" y="5184809"/>
                    <a:pt x="1510790" y="5156948"/>
                    <a:pt x="1383916" y="5156948"/>
                  </a:cubicBezTo>
                  <a:moveTo>
                    <a:pt x="5030659" y="5159520"/>
                  </a:moveTo>
                  <a:cubicBezTo>
                    <a:pt x="5022515" y="5176236"/>
                    <a:pt x="5021657" y="5195095"/>
                    <a:pt x="5025515" y="5213098"/>
                  </a:cubicBezTo>
                  <a:cubicBezTo>
                    <a:pt x="4996797" y="5262818"/>
                    <a:pt x="4980938" y="5186094"/>
                    <a:pt x="4977080" y="5174093"/>
                  </a:cubicBezTo>
                  <a:cubicBezTo>
                    <a:pt x="4947077" y="5172807"/>
                    <a:pt x="4848064" y="5235815"/>
                    <a:pt x="4820204" y="5252960"/>
                  </a:cubicBezTo>
                  <a:cubicBezTo>
                    <a:pt x="4886212" y="5281249"/>
                    <a:pt x="4916215" y="5284249"/>
                    <a:pt x="5061519" y="5388406"/>
                  </a:cubicBezTo>
                  <a:cubicBezTo>
                    <a:pt x="5073092" y="5381976"/>
                    <a:pt x="5079093" y="5375118"/>
                    <a:pt x="5126671" y="5394406"/>
                  </a:cubicBezTo>
                  <a:cubicBezTo>
                    <a:pt x="5128385" y="5327969"/>
                    <a:pt x="5130099" y="5261104"/>
                    <a:pt x="5132242" y="5194667"/>
                  </a:cubicBezTo>
                  <a:cubicBezTo>
                    <a:pt x="5100524" y="5195524"/>
                    <a:pt x="5089380" y="5217813"/>
                    <a:pt x="5054661" y="5157377"/>
                  </a:cubicBezTo>
                  <a:cubicBezTo>
                    <a:pt x="5046517" y="5157805"/>
                    <a:pt x="5038802" y="5158662"/>
                    <a:pt x="5030659" y="5159520"/>
                  </a:cubicBezTo>
                  <a:moveTo>
                    <a:pt x="6618714" y="5183523"/>
                  </a:moveTo>
                  <a:cubicBezTo>
                    <a:pt x="6617000" y="5316825"/>
                    <a:pt x="6615285" y="5450127"/>
                    <a:pt x="6613142" y="5583430"/>
                  </a:cubicBezTo>
                  <a:cubicBezTo>
                    <a:pt x="6677007" y="5621577"/>
                    <a:pt x="6740872" y="5659725"/>
                    <a:pt x="6804738" y="5697873"/>
                  </a:cubicBezTo>
                  <a:cubicBezTo>
                    <a:pt x="6771305" y="5538853"/>
                    <a:pt x="6737015" y="5379833"/>
                    <a:pt x="6703582" y="5220813"/>
                  </a:cubicBezTo>
                  <a:cubicBezTo>
                    <a:pt x="6669721" y="5192952"/>
                    <a:pt x="6641431" y="5175379"/>
                    <a:pt x="6618714" y="5183523"/>
                  </a:cubicBezTo>
                  <a:moveTo>
                    <a:pt x="1204323" y="5244816"/>
                  </a:moveTo>
                  <a:cubicBezTo>
                    <a:pt x="1206037" y="5284678"/>
                    <a:pt x="1207752" y="5265390"/>
                    <a:pt x="1108739" y="5439411"/>
                  </a:cubicBezTo>
                  <a:cubicBezTo>
                    <a:pt x="1152030" y="5513135"/>
                    <a:pt x="1195750" y="5586859"/>
                    <a:pt x="1239041" y="5660153"/>
                  </a:cubicBezTo>
                  <a:cubicBezTo>
                    <a:pt x="1238184" y="5506706"/>
                    <a:pt x="1237327" y="5352829"/>
                    <a:pt x="1236470" y="5198953"/>
                  </a:cubicBezTo>
                  <a:cubicBezTo>
                    <a:pt x="1219753" y="5208383"/>
                    <a:pt x="1203894" y="5224242"/>
                    <a:pt x="1204323" y="5244816"/>
                  </a:cubicBezTo>
                  <a:moveTo>
                    <a:pt x="1596515" y="5199381"/>
                  </a:moveTo>
                  <a:cubicBezTo>
                    <a:pt x="1485929" y="5713731"/>
                    <a:pt x="1549366" y="5488275"/>
                    <a:pt x="1535221" y="5652438"/>
                  </a:cubicBezTo>
                  <a:cubicBezTo>
                    <a:pt x="1622232" y="5604432"/>
                    <a:pt x="1709243" y="5556426"/>
                    <a:pt x="1796254" y="5508421"/>
                  </a:cubicBezTo>
                  <a:cubicBezTo>
                    <a:pt x="1804398" y="5424839"/>
                    <a:pt x="1806541" y="5532423"/>
                    <a:pt x="1758963" y="5279106"/>
                  </a:cubicBezTo>
                  <a:cubicBezTo>
                    <a:pt x="1644949" y="5215241"/>
                    <a:pt x="1623089" y="5201525"/>
                    <a:pt x="1596515" y="5199381"/>
                  </a:cubicBezTo>
                  <a:moveTo>
                    <a:pt x="5493574" y="5287250"/>
                  </a:moveTo>
                  <a:cubicBezTo>
                    <a:pt x="5426708" y="5373404"/>
                    <a:pt x="5477286" y="5314253"/>
                    <a:pt x="5326410" y="5450556"/>
                  </a:cubicBezTo>
                  <a:cubicBezTo>
                    <a:pt x="5339269" y="5444555"/>
                    <a:pt x="5586156" y="5305681"/>
                    <a:pt x="5590443" y="5303538"/>
                  </a:cubicBezTo>
                  <a:cubicBezTo>
                    <a:pt x="5569011" y="5289393"/>
                    <a:pt x="5548009" y="5275248"/>
                    <a:pt x="5526577" y="5261104"/>
                  </a:cubicBezTo>
                  <a:cubicBezTo>
                    <a:pt x="5515005" y="5269248"/>
                    <a:pt x="5501718" y="5275677"/>
                    <a:pt x="5493574" y="5287250"/>
                  </a:cubicBezTo>
                  <a:moveTo>
                    <a:pt x="4636323" y="5359687"/>
                  </a:moveTo>
                  <a:cubicBezTo>
                    <a:pt x="4638895" y="5363117"/>
                    <a:pt x="4641467" y="5366545"/>
                    <a:pt x="4644038" y="5369974"/>
                  </a:cubicBezTo>
                  <a:cubicBezTo>
                    <a:pt x="4667613" y="5366545"/>
                    <a:pt x="4810774" y="5555998"/>
                    <a:pt x="4641895" y="5471558"/>
                  </a:cubicBezTo>
                  <a:cubicBezTo>
                    <a:pt x="4646611" y="5515707"/>
                    <a:pt x="4646611" y="5543139"/>
                    <a:pt x="4634180" y="5560284"/>
                  </a:cubicBezTo>
                  <a:cubicBezTo>
                    <a:pt x="4641895" y="5600146"/>
                    <a:pt x="4650039" y="5639580"/>
                    <a:pt x="4657755" y="5679441"/>
                  </a:cubicBezTo>
                  <a:cubicBezTo>
                    <a:pt x="4653468" y="5685442"/>
                    <a:pt x="4648754" y="5691872"/>
                    <a:pt x="4644467" y="5697873"/>
                  </a:cubicBezTo>
                  <a:cubicBezTo>
                    <a:pt x="4648754" y="5739449"/>
                    <a:pt x="4653468" y="5781454"/>
                    <a:pt x="4657755" y="5823031"/>
                  </a:cubicBezTo>
                  <a:cubicBezTo>
                    <a:pt x="4675757" y="5817031"/>
                    <a:pt x="4694616" y="5813173"/>
                    <a:pt x="4712190" y="5805886"/>
                  </a:cubicBezTo>
                  <a:cubicBezTo>
                    <a:pt x="4791486" y="5739449"/>
                    <a:pt x="4794486" y="5742450"/>
                    <a:pt x="5163961" y="5535424"/>
                  </a:cubicBezTo>
                  <a:cubicBezTo>
                    <a:pt x="5163961" y="5528137"/>
                    <a:pt x="5163961" y="5521279"/>
                    <a:pt x="5163961" y="5513992"/>
                  </a:cubicBezTo>
                  <a:cubicBezTo>
                    <a:pt x="5163961" y="5513992"/>
                    <a:pt x="5036659" y="5472844"/>
                    <a:pt x="5036659" y="5472844"/>
                  </a:cubicBezTo>
                  <a:cubicBezTo>
                    <a:pt x="5028944" y="5464700"/>
                    <a:pt x="5030659" y="5452270"/>
                    <a:pt x="5030230" y="5441984"/>
                  </a:cubicBezTo>
                  <a:cubicBezTo>
                    <a:pt x="4933789" y="5371261"/>
                    <a:pt x="4769197" y="5282535"/>
                    <a:pt x="4769197" y="5282535"/>
                  </a:cubicBezTo>
                  <a:cubicBezTo>
                    <a:pt x="4725049" y="5307824"/>
                    <a:pt x="4680901" y="5333541"/>
                    <a:pt x="4636323" y="5359687"/>
                  </a:cubicBezTo>
                  <a:moveTo>
                    <a:pt x="6013924" y="5368260"/>
                  </a:moveTo>
                  <a:cubicBezTo>
                    <a:pt x="5998494" y="5369974"/>
                    <a:pt x="5983492" y="5371261"/>
                    <a:pt x="5968490" y="5372975"/>
                  </a:cubicBezTo>
                  <a:cubicBezTo>
                    <a:pt x="5967633" y="5381119"/>
                    <a:pt x="5966776" y="5388834"/>
                    <a:pt x="5965918" y="5396978"/>
                  </a:cubicBezTo>
                  <a:cubicBezTo>
                    <a:pt x="6005352" y="5402978"/>
                    <a:pt x="6078218" y="5411122"/>
                    <a:pt x="6115937" y="5397407"/>
                  </a:cubicBezTo>
                  <a:cubicBezTo>
                    <a:pt x="6106079" y="5393120"/>
                    <a:pt x="6025069" y="5366545"/>
                    <a:pt x="6013924" y="5368260"/>
                  </a:cubicBezTo>
                  <a:moveTo>
                    <a:pt x="5381703" y="5505420"/>
                  </a:moveTo>
                  <a:cubicBezTo>
                    <a:pt x="5365415" y="5515707"/>
                    <a:pt x="5348698" y="5524708"/>
                    <a:pt x="5334125" y="5537567"/>
                  </a:cubicBezTo>
                  <a:cubicBezTo>
                    <a:pt x="5359414" y="5554712"/>
                    <a:pt x="5423707" y="5594146"/>
                    <a:pt x="5446425" y="5617291"/>
                  </a:cubicBezTo>
                  <a:cubicBezTo>
                    <a:pt x="5454997" y="5607861"/>
                    <a:pt x="5463998" y="5594146"/>
                    <a:pt x="5478572" y="5595003"/>
                  </a:cubicBezTo>
                  <a:cubicBezTo>
                    <a:pt x="5527435" y="5480560"/>
                    <a:pt x="5587443" y="5390977"/>
                    <a:pt x="5587443" y="5390977"/>
                  </a:cubicBezTo>
                  <a:cubicBezTo>
                    <a:pt x="5518433" y="5428267"/>
                    <a:pt x="5448996" y="5465558"/>
                    <a:pt x="5381703" y="5505420"/>
                  </a:cubicBezTo>
                  <a:moveTo>
                    <a:pt x="5658166" y="5429982"/>
                  </a:moveTo>
                  <a:cubicBezTo>
                    <a:pt x="5631591" y="5461700"/>
                    <a:pt x="5574584" y="5582572"/>
                    <a:pt x="5553153" y="5627578"/>
                  </a:cubicBezTo>
                  <a:cubicBezTo>
                    <a:pt x="5572441" y="5640437"/>
                    <a:pt x="5561296" y="5699159"/>
                    <a:pt x="5555296" y="5732591"/>
                  </a:cubicBezTo>
                  <a:cubicBezTo>
                    <a:pt x="5613589" y="5793027"/>
                    <a:pt x="5672310" y="5852606"/>
                    <a:pt x="5730174" y="5913471"/>
                  </a:cubicBezTo>
                  <a:cubicBezTo>
                    <a:pt x="5730603" y="5896755"/>
                    <a:pt x="5740461" y="5882610"/>
                    <a:pt x="5752034" y="5871037"/>
                  </a:cubicBezTo>
                  <a:cubicBezTo>
                    <a:pt x="5758035" y="5872752"/>
                    <a:pt x="5764464" y="5874466"/>
                    <a:pt x="5770894" y="5876609"/>
                  </a:cubicBezTo>
                  <a:cubicBezTo>
                    <a:pt x="5817614" y="5648581"/>
                    <a:pt x="5806041" y="5744593"/>
                    <a:pt x="5818900" y="5434268"/>
                  </a:cubicBezTo>
                  <a:cubicBezTo>
                    <a:pt x="5815471" y="5432554"/>
                    <a:pt x="5811613" y="5430839"/>
                    <a:pt x="5808184" y="5429125"/>
                  </a:cubicBezTo>
                  <a:cubicBezTo>
                    <a:pt x="5758893" y="5475845"/>
                    <a:pt x="5713458" y="5456556"/>
                    <a:pt x="5682597" y="5397407"/>
                  </a:cubicBezTo>
                  <a:cubicBezTo>
                    <a:pt x="5674882" y="5407694"/>
                    <a:pt x="5667167" y="5419266"/>
                    <a:pt x="5658166" y="5429982"/>
                  </a:cubicBezTo>
                  <a:moveTo>
                    <a:pt x="4463587" y="5471130"/>
                  </a:moveTo>
                  <a:cubicBezTo>
                    <a:pt x="4458016" y="5501562"/>
                    <a:pt x="4455015" y="5533280"/>
                    <a:pt x="4442585" y="5561999"/>
                  </a:cubicBezTo>
                  <a:cubicBezTo>
                    <a:pt x="4475161" y="5556426"/>
                    <a:pt x="4507736" y="5551283"/>
                    <a:pt x="4540740" y="5545711"/>
                  </a:cubicBezTo>
                  <a:cubicBezTo>
                    <a:pt x="4540740" y="5531566"/>
                    <a:pt x="4540740" y="5517850"/>
                    <a:pt x="4540740" y="5503705"/>
                  </a:cubicBezTo>
                  <a:cubicBezTo>
                    <a:pt x="4530024" y="5503277"/>
                    <a:pt x="4521023" y="5496419"/>
                    <a:pt x="4516308" y="5486989"/>
                  </a:cubicBezTo>
                  <a:cubicBezTo>
                    <a:pt x="4505593" y="5487846"/>
                    <a:pt x="4495306" y="5488703"/>
                    <a:pt x="4485019" y="5489561"/>
                  </a:cubicBezTo>
                  <a:cubicBezTo>
                    <a:pt x="4484162" y="5471130"/>
                    <a:pt x="4487162" y="5452699"/>
                    <a:pt x="4482447" y="5434697"/>
                  </a:cubicBezTo>
                  <a:cubicBezTo>
                    <a:pt x="4468302" y="5441126"/>
                    <a:pt x="4464873" y="5457843"/>
                    <a:pt x="4463587" y="5471130"/>
                  </a:cubicBezTo>
                  <a:moveTo>
                    <a:pt x="6142940" y="5474559"/>
                  </a:moveTo>
                  <a:cubicBezTo>
                    <a:pt x="6173373" y="5491276"/>
                    <a:pt x="6204234" y="5507991"/>
                    <a:pt x="6235095" y="5524708"/>
                  </a:cubicBezTo>
                  <a:cubicBezTo>
                    <a:pt x="6236809" y="5503277"/>
                    <a:pt x="6238524" y="5481845"/>
                    <a:pt x="6240238" y="5460843"/>
                  </a:cubicBezTo>
                  <a:cubicBezTo>
                    <a:pt x="6207663" y="5465558"/>
                    <a:pt x="6175087" y="5468558"/>
                    <a:pt x="6142940" y="5474559"/>
                  </a:cubicBezTo>
                  <a:moveTo>
                    <a:pt x="5941915" y="5476702"/>
                  </a:moveTo>
                  <a:cubicBezTo>
                    <a:pt x="5941915" y="5481845"/>
                    <a:pt x="5941915" y="5487418"/>
                    <a:pt x="5941915" y="5492561"/>
                  </a:cubicBezTo>
                  <a:cubicBezTo>
                    <a:pt x="6035356" y="5560284"/>
                    <a:pt x="6128367" y="5627578"/>
                    <a:pt x="6221808" y="5694872"/>
                  </a:cubicBezTo>
                  <a:cubicBezTo>
                    <a:pt x="6226522" y="5646009"/>
                    <a:pt x="6230809" y="5597146"/>
                    <a:pt x="6235095" y="5548282"/>
                  </a:cubicBezTo>
                  <a:cubicBezTo>
                    <a:pt x="6195233" y="5523851"/>
                    <a:pt x="6155371" y="5498133"/>
                    <a:pt x="6115080" y="5474131"/>
                  </a:cubicBezTo>
                  <a:cubicBezTo>
                    <a:pt x="6057215" y="5474131"/>
                    <a:pt x="5999780" y="5475845"/>
                    <a:pt x="5941915" y="5476702"/>
                  </a:cubicBezTo>
                  <a:moveTo>
                    <a:pt x="6288244" y="5484846"/>
                  </a:moveTo>
                  <a:cubicBezTo>
                    <a:pt x="6286530" y="5506277"/>
                    <a:pt x="6284815" y="5527280"/>
                    <a:pt x="6282672" y="5548711"/>
                  </a:cubicBezTo>
                  <a:cubicBezTo>
                    <a:pt x="6337536" y="5580001"/>
                    <a:pt x="6392829" y="5610861"/>
                    <a:pt x="6447693" y="5642151"/>
                  </a:cubicBezTo>
                  <a:cubicBezTo>
                    <a:pt x="6462695" y="5631436"/>
                    <a:pt x="6478125" y="5620720"/>
                    <a:pt x="6493127" y="5610004"/>
                  </a:cubicBezTo>
                  <a:cubicBezTo>
                    <a:pt x="6424975" y="5567999"/>
                    <a:pt x="6356824" y="5526423"/>
                    <a:pt x="6288244" y="5484846"/>
                  </a:cubicBezTo>
                  <a:moveTo>
                    <a:pt x="1002012" y="5625863"/>
                  </a:moveTo>
                  <a:cubicBezTo>
                    <a:pt x="1003726" y="5631007"/>
                    <a:pt x="1005441" y="5636579"/>
                    <a:pt x="1007155" y="5641723"/>
                  </a:cubicBezTo>
                  <a:cubicBezTo>
                    <a:pt x="1071877" y="5669583"/>
                    <a:pt x="1137028" y="5697016"/>
                    <a:pt x="1201751" y="5724447"/>
                  </a:cubicBezTo>
                  <a:cubicBezTo>
                    <a:pt x="1198322" y="5677727"/>
                    <a:pt x="1229611" y="5740735"/>
                    <a:pt x="1081736" y="5487418"/>
                  </a:cubicBezTo>
                  <a:cubicBezTo>
                    <a:pt x="1055161" y="5533280"/>
                    <a:pt x="1028586" y="5579572"/>
                    <a:pt x="1002012" y="5625863"/>
                  </a:cubicBezTo>
                  <a:moveTo>
                    <a:pt x="5938915" y="5508849"/>
                  </a:moveTo>
                  <a:cubicBezTo>
                    <a:pt x="5934200" y="5655439"/>
                    <a:pt x="5930343" y="5802029"/>
                    <a:pt x="5925199" y="5949047"/>
                  </a:cubicBezTo>
                  <a:cubicBezTo>
                    <a:pt x="5995922" y="5999196"/>
                    <a:pt x="6051215" y="5932330"/>
                    <a:pt x="6253097" y="5793885"/>
                  </a:cubicBezTo>
                  <a:cubicBezTo>
                    <a:pt x="6183231" y="5739878"/>
                    <a:pt x="6162657" y="5735163"/>
                    <a:pt x="6202090" y="5708588"/>
                  </a:cubicBezTo>
                  <a:cubicBezTo>
                    <a:pt x="6114651" y="5641723"/>
                    <a:pt x="6026783" y="5575286"/>
                    <a:pt x="5938915" y="5508849"/>
                  </a:cubicBezTo>
                  <a:moveTo>
                    <a:pt x="6282672" y="5572714"/>
                  </a:moveTo>
                  <a:cubicBezTo>
                    <a:pt x="6279243" y="5622435"/>
                    <a:pt x="6275386" y="5672155"/>
                    <a:pt x="6271956" y="5721875"/>
                  </a:cubicBezTo>
                  <a:cubicBezTo>
                    <a:pt x="6298531" y="5721447"/>
                    <a:pt x="6325106" y="5722733"/>
                    <a:pt x="6351681" y="5721447"/>
                  </a:cubicBezTo>
                  <a:cubicBezTo>
                    <a:pt x="6432262" y="5680728"/>
                    <a:pt x="6417260" y="5677727"/>
                    <a:pt x="6434405" y="5655439"/>
                  </a:cubicBezTo>
                  <a:cubicBezTo>
                    <a:pt x="6383828" y="5627578"/>
                    <a:pt x="6333250" y="5600146"/>
                    <a:pt x="6282672" y="5572714"/>
                  </a:cubicBezTo>
                  <a:moveTo>
                    <a:pt x="4416867" y="5622435"/>
                  </a:moveTo>
                  <a:cubicBezTo>
                    <a:pt x="4381720" y="5701302"/>
                    <a:pt x="4299424" y="5830318"/>
                    <a:pt x="4238559" y="5930616"/>
                  </a:cubicBezTo>
                  <a:cubicBezTo>
                    <a:pt x="4268563" y="5900612"/>
                    <a:pt x="4431012" y="5658868"/>
                    <a:pt x="4455015" y="5623292"/>
                  </a:cubicBezTo>
                  <a:cubicBezTo>
                    <a:pt x="4448586" y="5618148"/>
                    <a:pt x="4442585" y="5612576"/>
                    <a:pt x="4436584" y="5607433"/>
                  </a:cubicBezTo>
                  <a:cubicBezTo>
                    <a:pt x="4429726" y="5612148"/>
                    <a:pt x="4421582" y="5615577"/>
                    <a:pt x="4416867" y="5622435"/>
                  </a:cubicBezTo>
                  <a:moveTo>
                    <a:pt x="5355556" y="5631007"/>
                  </a:moveTo>
                  <a:cubicBezTo>
                    <a:pt x="5358128" y="5640865"/>
                    <a:pt x="5360700" y="5650295"/>
                    <a:pt x="5363700" y="5660153"/>
                  </a:cubicBezTo>
                  <a:cubicBezTo>
                    <a:pt x="5392847" y="5665297"/>
                    <a:pt x="5397990" y="5686728"/>
                    <a:pt x="5395418" y="5716304"/>
                  </a:cubicBezTo>
                  <a:cubicBezTo>
                    <a:pt x="5380416" y="5731306"/>
                    <a:pt x="5385560" y="5730448"/>
                    <a:pt x="5394561" y="5735592"/>
                  </a:cubicBezTo>
                  <a:cubicBezTo>
                    <a:pt x="5383417" y="5750165"/>
                    <a:pt x="5390275" y="5746736"/>
                    <a:pt x="5394990" y="5751451"/>
                  </a:cubicBezTo>
                  <a:cubicBezTo>
                    <a:pt x="5408277" y="5739020"/>
                    <a:pt x="5436995" y="5719304"/>
                    <a:pt x="5424994" y="5706445"/>
                  </a:cubicBezTo>
                  <a:cubicBezTo>
                    <a:pt x="5425422" y="5698301"/>
                    <a:pt x="5427994" y="5690157"/>
                    <a:pt x="5426279" y="5682014"/>
                  </a:cubicBezTo>
                  <a:cubicBezTo>
                    <a:pt x="5411706" y="5655867"/>
                    <a:pt x="5385131" y="5636579"/>
                    <a:pt x="5355556" y="5631007"/>
                  </a:cubicBezTo>
                  <a:moveTo>
                    <a:pt x="6495699" y="5687157"/>
                  </a:moveTo>
                  <a:cubicBezTo>
                    <a:pt x="6488841" y="5695301"/>
                    <a:pt x="6480697" y="5702587"/>
                    <a:pt x="6474696" y="5711160"/>
                  </a:cubicBezTo>
                  <a:cubicBezTo>
                    <a:pt x="6471696" y="5721447"/>
                    <a:pt x="6470839" y="5732163"/>
                    <a:pt x="6468695" y="5742878"/>
                  </a:cubicBezTo>
                  <a:cubicBezTo>
                    <a:pt x="6500842" y="5738163"/>
                    <a:pt x="6532561" y="5733877"/>
                    <a:pt x="6564708" y="5729591"/>
                  </a:cubicBezTo>
                  <a:cubicBezTo>
                    <a:pt x="6566422" y="5726162"/>
                    <a:pt x="6568136" y="5722304"/>
                    <a:pt x="6569851" y="5718875"/>
                  </a:cubicBezTo>
                  <a:cubicBezTo>
                    <a:pt x="6545419" y="5708588"/>
                    <a:pt x="6520559" y="5697873"/>
                    <a:pt x="6495699" y="5687157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42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Graphic 85">
              <a:extLst>
                <a:ext uri="{FF2B5EF4-FFF2-40B4-BE49-F238E27FC236}">
                  <a16:creationId xmlns:a16="http://schemas.microsoft.com/office/drawing/2014/main" id="{048F229B-3416-4341-9EF3-1B420AD29A9D}"/>
                </a:ext>
              </a:extLst>
            </p:cNvPr>
            <p:cNvSpPr/>
            <p:nvPr/>
          </p:nvSpPr>
          <p:spPr>
            <a:xfrm rot="18723750">
              <a:off x="1035081" y="2913998"/>
              <a:ext cx="2118266" cy="1976223"/>
            </a:xfrm>
            <a:custGeom>
              <a:avLst/>
              <a:gdLst>
                <a:gd name="connsiteX0" fmla="*/ 5653879 w 7350919"/>
                <a:gd name="connsiteY0" fmla="*/ 1446 h 6858000"/>
                <a:gd name="connsiteX1" fmla="*/ 5704457 w 7350919"/>
                <a:gd name="connsiteY1" fmla="*/ 9590 h 6858000"/>
                <a:gd name="connsiteX2" fmla="*/ 5707028 w 7350919"/>
                <a:gd name="connsiteY2" fmla="*/ 35736 h 6858000"/>
                <a:gd name="connsiteX3" fmla="*/ 5813756 w 7350919"/>
                <a:gd name="connsiteY3" fmla="*/ 156180 h 6858000"/>
                <a:gd name="connsiteX4" fmla="*/ 6093220 w 7350919"/>
                <a:gd name="connsiteY4" fmla="*/ 466504 h 6858000"/>
                <a:gd name="connsiteX5" fmla="*/ 5808184 w 7350919"/>
                <a:gd name="connsiteY5" fmla="*/ 505509 h 6858000"/>
                <a:gd name="connsiteX6" fmla="*/ 5840331 w 7350919"/>
                <a:gd name="connsiteY6" fmla="*/ 657242 h 6858000"/>
                <a:gd name="connsiteX7" fmla="*/ 5864334 w 7350919"/>
                <a:gd name="connsiteY7" fmla="*/ 646098 h 6858000"/>
                <a:gd name="connsiteX8" fmla="*/ 5833044 w 7350919"/>
                <a:gd name="connsiteY8" fmla="*/ 758826 h 6858000"/>
                <a:gd name="connsiteX9" fmla="*/ 5837759 w 7350919"/>
                <a:gd name="connsiteY9" fmla="*/ 875841 h 6858000"/>
                <a:gd name="connsiteX10" fmla="*/ 5818900 w 7350919"/>
                <a:gd name="connsiteY10" fmla="*/ 881413 h 6858000"/>
                <a:gd name="connsiteX11" fmla="*/ 5851047 w 7350919"/>
                <a:gd name="connsiteY11" fmla="*/ 1800385 h 6858000"/>
                <a:gd name="connsiteX12" fmla="*/ 6005780 w 7350919"/>
                <a:gd name="connsiteY12" fmla="*/ 1869822 h 6858000"/>
                <a:gd name="connsiteX13" fmla="*/ 6221379 w 7350919"/>
                <a:gd name="connsiteY13" fmla="*/ 1859535 h 6858000"/>
                <a:gd name="connsiteX14" fmla="*/ 6471696 w 7350919"/>
                <a:gd name="connsiteY14" fmla="*/ 1853535 h 6858000"/>
                <a:gd name="connsiteX15" fmla="*/ 6471696 w 7350919"/>
                <a:gd name="connsiteY15" fmla="*/ 1816244 h 6858000"/>
                <a:gd name="connsiteX16" fmla="*/ 6493127 w 7350919"/>
                <a:gd name="connsiteY16" fmla="*/ 1808100 h 6858000"/>
                <a:gd name="connsiteX17" fmla="*/ 6495699 w 7350919"/>
                <a:gd name="connsiteY17" fmla="*/ 1786669 h 6858000"/>
                <a:gd name="connsiteX18" fmla="*/ 6482411 w 7350919"/>
                <a:gd name="connsiteY18" fmla="*/ 1775954 h 6858000"/>
                <a:gd name="connsiteX19" fmla="*/ 6490555 w 7350919"/>
                <a:gd name="connsiteY19" fmla="*/ 1765238 h 6858000"/>
                <a:gd name="connsiteX20" fmla="*/ 6482411 w 7350919"/>
                <a:gd name="connsiteY20" fmla="*/ 1749379 h 6858000"/>
                <a:gd name="connsiteX21" fmla="*/ 6492698 w 7350919"/>
                <a:gd name="connsiteY21" fmla="*/ 1741664 h 6858000"/>
                <a:gd name="connsiteX22" fmla="*/ 6481554 w 7350919"/>
                <a:gd name="connsiteY22" fmla="*/ 1713803 h 6858000"/>
                <a:gd name="connsiteX23" fmla="*/ 6445550 w 7350919"/>
                <a:gd name="connsiteY23" fmla="*/ 1725376 h 6858000"/>
                <a:gd name="connsiteX24" fmla="*/ 6394972 w 7350919"/>
                <a:gd name="connsiteY24" fmla="*/ 1725376 h 6858000"/>
                <a:gd name="connsiteX25" fmla="*/ 6427976 w 7350919"/>
                <a:gd name="connsiteY25" fmla="*/ 1625935 h 6858000"/>
                <a:gd name="connsiteX26" fmla="*/ 6448121 w 7350919"/>
                <a:gd name="connsiteY26" fmla="*/ 1624220 h 6858000"/>
                <a:gd name="connsiteX27" fmla="*/ 6485412 w 7350919"/>
                <a:gd name="connsiteY27" fmla="*/ 1673084 h 6858000"/>
                <a:gd name="connsiteX28" fmla="*/ 6517130 w 7350919"/>
                <a:gd name="connsiteY28" fmla="*/ 1626364 h 6858000"/>
                <a:gd name="connsiteX29" fmla="*/ 6546277 w 7350919"/>
                <a:gd name="connsiteY29" fmla="*/ 1628935 h 6858000"/>
                <a:gd name="connsiteX30" fmla="*/ 6580995 w 7350919"/>
                <a:gd name="connsiteY30" fmla="*/ 1640079 h 6858000"/>
                <a:gd name="connsiteX31" fmla="*/ 6567708 w 7350919"/>
                <a:gd name="connsiteY31" fmla="*/ 1648223 h 6858000"/>
                <a:gd name="connsiteX32" fmla="*/ 6571994 w 7350919"/>
                <a:gd name="connsiteY32" fmla="*/ 1754951 h 6858000"/>
                <a:gd name="connsiteX33" fmla="*/ 6547134 w 7350919"/>
                <a:gd name="connsiteY33" fmla="*/ 1772953 h 6858000"/>
                <a:gd name="connsiteX34" fmla="*/ 6574137 w 7350919"/>
                <a:gd name="connsiteY34" fmla="*/ 1781097 h 6858000"/>
                <a:gd name="connsiteX35" fmla="*/ 6562135 w 7350919"/>
                <a:gd name="connsiteY35" fmla="*/ 1787098 h 6858000"/>
                <a:gd name="connsiteX36" fmla="*/ 6559564 w 7350919"/>
                <a:gd name="connsiteY36" fmla="*/ 1808100 h 6858000"/>
                <a:gd name="connsiteX37" fmla="*/ 6578423 w 7350919"/>
                <a:gd name="connsiteY37" fmla="*/ 1824388 h 6858000"/>
                <a:gd name="connsiteX38" fmla="*/ 6575852 w 7350919"/>
                <a:gd name="connsiteY38" fmla="*/ 1858678 h 6858000"/>
                <a:gd name="connsiteX39" fmla="*/ 6637145 w 7350919"/>
                <a:gd name="connsiteY39" fmla="*/ 2135999 h 6858000"/>
                <a:gd name="connsiteX40" fmla="*/ 6637145 w 7350919"/>
                <a:gd name="connsiteY40" fmla="*/ 2184005 h 6858000"/>
                <a:gd name="connsiteX41" fmla="*/ 6600712 w 7350919"/>
                <a:gd name="connsiteY41" fmla="*/ 2211008 h 6858000"/>
                <a:gd name="connsiteX42" fmla="*/ 6570279 w 7350919"/>
                <a:gd name="connsiteY42" fmla="*/ 2226867 h 6858000"/>
                <a:gd name="connsiteX43" fmla="*/ 6562564 w 7350919"/>
                <a:gd name="connsiteY43" fmla="*/ 2309163 h 6858000"/>
                <a:gd name="connsiteX44" fmla="*/ 6546705 w 7350919"/>
                <a:gd name="connsiteY44" fmla="*/ 2314735 h 6858000"/>
                <a:gd name="connsiteX45" fmla="*/ 6520130 w 7350919"/>
                <a:gd name="connsiteY45" fmla="*/ 3374725 h 6858000"/>
                <a:gd name="connsiteX46" fmla="*/ 6543276 w 7350919"/>
                <a:gd name="connsiteY46" fmla="*/ 3383726 h 6858000"/>
                <a:gd name="connsiteX47" fmla="*/ 6546705 w 7350919"/>
                <a:gd name="connsiteY47" fmla="*/ 3425731 h 6858000"/>
                <a:gd name="connsiteX48" fmla="*/ 6606284 w 7350919"/>
                <a:gd name="connsiteY48" fmla="*/ 3443733 h 6858000"/>
                <a:gd name="connsiteX49" fmla="*/ 6602426 w 7350919"/>
                <a:gd name="connsiteY49" fmla="*/ 3527315 h 6858000"/>
                <a:gd name="connsiteX50" fmla="*/ 6546705 w 7350919"/>
                <a:gd name="connsiteY50" fmla="*/ 3538031 h 6858000"/>
                <a:gd name="connsiteX51" fmla="*/ 6538990 w 7350919"/>
                <a:gd name="connsiteY51" fmla="*/ 3628899 h 6858000"/>
                <a:gd name="connsiteX52" fmla="*/ 6525702 w 7350919"/>
                <a:gd name="connsiteY52" fmla="*/ 3651188 h 6858000"/>
                <a:gd name="connsiteX53" fmla="*/ 6509415 w 7350919"/>
                <a:gd name="connsiteY53" fmla="*/ 4358848 h 6858000"/>
                <a:gd name="connsiteX54" fmla="*/ 6577137 w 7350919"/>
                <a:gd name="connsiteY54" fmla="*/ 4404282 h 6858000"/>
                <a:gd name="connsiteX55" fmla="*/ 6754160 w 7350919"/>
                <a:gd name="connsiteY55" fmla="*/ 4888200 h 6858000"/>
                <a:gd name="connsiteX56" fmla="*/ 6762732 w 7350919"/>
                <a:gd name="connsiteY56" fmla="*/ 4934492 h 6858000"/>
                <a:gd name="connsiteX57" fmla="*/ 6935897 w 7350919"/>
                <a:gd name="connsiteY57" fmla="*/ 5429982 h 6858000"/>
                <a:gd name="connsiteX58" fmla="*/ 6977902 w 7350919"/>
                <a:gd name="connsiteY58" fmla="*/ 5495562 h 6858000"/>
                <a:gd name="connsiteX59" fmla="*/ 6970615 w 7350919"/>
                <a:gd name="connsiteY59" fmla="*/ 5502848 h 6858000"/>
                <a:gd name="connsiteX60" fmla="*/ 6974044 w 7350919"/>
                <a:gd name="connsiteY60" fmla="*/ 5513135 h 6858000"/>
                <a:gd name="connsiteX61" fmla="*/ 6969329 w 7350919"/>
                <a:gd name="connsiteY61" fmla="*/ 5518279 h 6858000"/>
                <a:gd name="connsiteX62" fmla="*/ 6976616 w 7350919"/>
                <a:gd name="connsiteY62" fmla="*/ 5530709 h 6858000"/>
                <a:gd name="connsiteX63" fmla="*/ 6986474 w 7350919"/>
                <a:gd name="connsiteY63" fmla="*/ 5552997 h 6858000"/>
                <a:gd name="connsiteX64" fmla="*/ 6986903 w 7350919"/>
                <a:gd name="connsiteY64" fmla="*/ 5590288 h 6858000"/>
                <a:gd name="connsiteX65" fmla="*/ 6863888 w 7350919"/>
                <a:gd name="connsiteY65" fmla="*/ 5559856 h 6858000"/>
                <a:gd name="connsiteX66" fmla="*/ 6857458 w 7350919"/>
                <a:gd name="connsiteY66" fmla="*/ 5545282 h 6858000"/>
                <a:gd name="connsiteX67" fmla="*/ 6860459 w 7350919"/>
                <a:gd name="connsiteY67" fmla="*/ 5529423 h 6858000"/>
                <a:gd name="connsiteX68" fmla="*/ 6867317 w 7350919"/>
                <a:gd name="connsiteY68" fmla="*/ 5522993 h 6858000"/>
                <a:gd name="connsiteX69" fmla="*/ 6882747 w 7350919"/>
                <a:gd name="connsiteY69" fmla="*/ 5469415 h 6858000"/>
                <a:gd name="connsiteX70" fmla="*/ 6717298 w 7350919"/>
                <a:gd name="connsiteY70" fmla="*/ 4963638 h 6858000"/>
                <a:gd name="connsiteX71" fmla="*/ 6690723 w 7350919"/>
                <a:gd name="connsiteY71" fmla="*/ 4971782 h 6858000"/>
                <a:gd name="connsiteX72" fmla="*/ 6853172 w 7350919"/>
                <a:gd name="connsiteY72" fmla="*/ 5733449 h 6858000"/>
                <a:gd name="connsiteX73" fmla="*/ 7205073 w 7350919"/>
                <a:gd name="connsiteY73" fmla="*/ 5975622 h 6858000"/>
                <a:gd name="connsiteX74" fmla="*/ 7350377 w 7350919"/>
                <a:gd name="connsiteY74" fmla="*/ 6108066 h 6858000"/>
                <a:gd name="connsiteX75" fmla="*/ 7184499 w 7350919"/>
                <a:gd name="connsiteY75" fmla="*/ 6113639 h 6858000"/>
                <a:gd name="connsiteX76" fmla="*/ 7176355 w 7350919"/>
                <a:gd name="connsiteY76" fmla="*/ 6105923 h 6858000"/>
                <a:gd name="connsiteX77" fmla="*/ 7181499 w 7350919"/>
                <a:gd name="connsiteY77" fmla="*/ 6100352 h 6858000"/>
                <a:gd name="connsiteX78" fmla="*/ 7163068 w 7350919"/>
                <a:gd name="connsiteY78" fmla="*/ 6090493 h 6858000"/>
                <a:gd name="connsiteX79" fmla="*/ 7168211 w 7350919"/>
                <a:gd name="connsiteY79" fmla="*/ 6081920 h 6858000"/>
                <a:gd name="connsiteX80" fmla="*/ 7148495 w 7350919"/>
                <a:gd name="connsiteY80" fmla="*/ 6031343 h 6858000"/>
                <a:gd name="connsiteX81" fmla="*/ 6877175 w 7350919"/>
                <a:gd name="connsiteY81" fmla="*/ 5842748 h 6858000"/>
                <a:gd name="connsiteX82" fmla="*/ 6893034 w 7350919"/>
                <a:gd name="connsiteY82" fmla="*/ 5940474 h 6858000"/>
                <a:gd name="connsiteX83" fmla="*/ 6930324 w 7350919"/>
                <a:gd name="connsiteY83" fmla="*/ 6009483 h 6858000"/>
                <a:gd name="connsiteX84" fmla="*/ 6920895 w 7350919"/>
                <a:gd name="connsiteY84" fmla="*/ 6021056 h 6858000"/>
                <a:gd name="connsiteX85" fmla="*/ 6934182 w 7350919"/>
                <a:gd name="connsiteY85" fmla="*/ 6036486 h 6858000"/>
                <a:gd name="connsiteX86" fmla="*/ 6925610 w 7350919"/>
                <a:gd name="connsiteY86" fmla="*/ 6046773 h 6858000"/>
                <a:gd name="connsiteX87" fmla="*/ 6936754 w 7350919"/>
                <a:gd name="connsiteY87" fmla="*/ 6058346 h 6858000"/>
                <a:gd name="connsiteX88" fmla="*/ 6929039 w 7350919"/>
                <a:gd name="connsiteY88" fmla="*/ 6063918 h 6858000"/>
                <a:gd name="connsiteX89" fmla="*/ 6946184 w 7350919"/>
                <a:gd name="connsiteY89" fmla="*/ 6085350 h 6858000"/>
                <a:gd name="connsiteX90" fmla="*/ 6953042 w 7350919"/>
                <a:gd name="connsiteY90" fmla="*/ 6119211 h 6858000"/>
                <a:gd name="connsiteX91" fmla="*/ 6874603 w 7350919"/>
                <a:gd name="connsiteY91" fmla="*/ 6140213 h 6858000"/>
                <a:gd name="connsiteX92" fmla="*/ 6820597 w 7350919"/>
                <a:gd name="connsiteY92" fmla="*/ 6057061 h 6858000"/>
                <a:gd name="connsiteX93" fmla="*/ 6824883 w 7350919"/>
                <a:gd name="connsiteY93" fmla="*/ 6033057 h 6858000"/>
                <a:gd name="connsiteX94" fmla="*/ 6824026 w 7350919"/>
                <a:gd name="connsiteY94" fmla="*/ 6009912 h 6858000"/>
                <a:gd name="connsiteX95" fmla="*/ 6831741 w 7350919"/>
                <a:gd name="connsiteY95" fmla="*/ 6004339 h 6858000"/>
                <a:gd name="connsiteX96" fmla="*/ 6817596 w 7350919"/>
                <a:gd name="connsiteY96" fmla="*/ 5988051 h 6858000"/>
                <a:gd name="connsiteX97" fmla="*/ 6847171 w 7350919"/>
                <a:gd name="connsiteY97" fmla="*/ 5940474 h 6858000"/>
                <a:gd name="connsiteX98" fmla="*/ 6831312 w 7350919"/>
                <a:gd name="connsiteY98" fmla="*/ 5813173 h 6858000"/>
                <a:gd name="connsiteX99" fmla="*/ 6626001 w 7350919"/>
                <a:gd name="connsiteY99" fmla="*/ 5696158 h 6858000"/>
                <a:gd name="connsiteX100" fmla="*/ 6617857 w 7350919"/>
                <a:gd name="connsiteY100" fmla="*/ 5765596 h 6858000"/>
                <a:gd name="connsiteX101" fmla="*/ 6343537 w 7350919"/>
                <a:gd name="connsiteY101" fmla="*/ 5811458 h 6858000"/>
                <a:gd name="connsiteX102" fmla="*/ 6034070 w 7350919"/>
                <a:gd name="connsiteY102" fmla="*/ 6029200 h 6858000"/>
                <a:gd name="connsiteX103" fmla="*/ 6031498 w 7350919"/>
                <a:gd name="connsiteY103" fmla="*/ 6050202 h 6858000"/>
                <a:gd name="connsiteX104" fmla="*/ 5947059 w 7350919"/>
                <a:gd name="connsiteY104" fmla="*/ 6060918 h 6858000"/>
                <a:gd name="connsiteX105" fmla="*/ 5872049 w 7350919"/>
                <a:gd name="connsiteY105" fmla="*/ 6084921 h 6858000"/>
                <a:gd name="connsiteX106" fmla="*/ 5846761 w 7350919"/>
                <a:gd name="connsiteY106" fmla="*/ 6112353 h 6858000"/>
                <a:gd name="connsiteX107" fmla="*/ 5839045 w 7350919"/>
                <a:gd name="connsiteY107" fmla="*/ 6098208 h 6858000"/>
                <a:gd name="connsiteX108" fmla="*/ 5818042 w 7350919"/>
                <a:gd name="connsiteY108" fmla="*/ 6111924 h 6858000"/>
                <a:gd name="connsiteX109" fmla="*/ 5800040 w 7350919"/>
                <a:gd name="connsiteY109" fmla="*/ 6101637 h 6858000"/>
                <a:gd name="connsiteX110" fmla="*/ 5767465 w 7350919"/>
                <a:gd name="connsiteY110" fmla="*/ 6047202 h 6858000"/>
                <a:gd name="connsiteX111" fmla="*/ 5645307 w 7350919"/>
                <a:gd name="connsiteY111" fmla="*/ 6640419 h 6858000"/>
                <a:gd name="connsiteX112" fmla="*/ 5663737 w 7350919"/>
                <a:gd name="connsiteY112" fmla="*/ 6723143 h 6858000"/>
                <a:gd name="connsiteX113" fmla="*/ 5654308 w 7350919"/>
                <a:gd name="connsiteY113" fmla="*/ 6752290 h 6858000"/>
                <a:gd name="connsiteX114" fmla="*/ 5648736 w 7350919"/>
                <a:gd name="connsiteY114" fmla="*/ 6759148 h 6858000"/>
                <a:gd name="connsiteX115" fmla="*/ 5654736 w 7350919"/>
                <a:gd name="connsiteY115" fmla="*/ 6774578 h 6858000"/>
                <a:gd name="connsiteX116" fmla="*/ 5655593 w 7350919"/>
                <a:gd name="connsiteY116" fmla="*/ 6802010 h 6858000"/>
                <a:gd name="connsiteX117" fmla="*/ 5640163 w 7350919"/>
                <a:gd name="connsiteY117" fmla="*/ 6859018 h 6858000"/>
                <a:gd name="connsiteX118" fmla="*/ 5639735 w 7350919"/>
                <a:gd name="connsiteY118" fmla="*/ 6860303 h 6858000"/>
                <a:gd name="connsiteX119" fmla="*/ 5635448 w 7350919"/>
                <a:gd name="connsiteY119" fmla="*/ 6860303 h 6858000"/>
                <a:gd name="connsiteX120" fmla="*/ 5551438 w 7350919"/>
                <a:gd name="connsiteY120" fmla="*/ 6775864 h 6858000"/>
                <a:gd name="connsiteX121" fmla="*/ 5566011 w 7350919"/>
                <a:gd name="connsiteY121" fmla="*/ 6767292 h 6858000"/>
                <a:gd name="connsiteX122" fmla="*/ 5560867 w 7350919"/>
                <a:gd name="connsiteY122" fmla="*/ 6751862 h 6858000"/>
                <a:gd name="connsiteX123" fmla="*/ 5571155 w 7350919"/>
                <a:gd name="connsiteY123" fmla="*/ 6745861 h 6858000"/>
                <a:gd name="connsiteX124" fmla="*/ 5566440 w 7350919"/>
                <a:gd name="connsiteY124" fmla="*/ 6728287 h 6858000"/>
                <a:gd name="connsiteX125" fmla="*/ 5578441 w 7350919"/>
                <a:gd name="connsiteY125" fmla="*/ 6721858 h 6858000"/>
                <a:gd name="connsiteX126" fmla="*/ 5573298 w 7350919"/>
                <a:gd name="connsiteY126" fmla="*/ 6699998 h 6858000"/>
                <a:gd name="connsiteX127" fmla="*/ 5613160 w 7350919"/>
                <a:gd name="connsiteY127" fmla="*/ 6635704 h 6858000"/>
                <a:gd name="connsiteX128" fmla="*/ 5738318 w 7350919"/>
                <a:gd name="connsiteY128" fmla="*/ 6034343 h 6858000"/>
                <a:gd name="connsiteX129" fmla="*/ 5714315 w 7350919"/>
                <a:gd name="connsiteY129" fmla="*/ 6023628 h 6858000"/>
                <a:gd name="connsiteX130" fmla="*/ 5716887 w 7350919"/>
                <a:gd name="connsiteY130" fmla="*/ 5983765 h 6858000"/>
                <a:gd name="connsiteX131" fmla="*/ 5533435 w 7350919"/>
                <a:gd name="connsiteY131" fmla="*/ 5792170 h 6858000"/>
                <a:gd name="connsiteX132" fmla="*/ 5411277 w 7350919"/>
                <a:gd name="connsiteY132" fmla="*/ 5783598 h 6858000"/>
                <a:gd name="connsiteX133" fmla="*/ 5320409 w 7350919"/>
                <a:gd name="connsiteY133" fmla="*/ 5850463 h 6858000"/>
                <a:gd name="connsiteX134" fmla="*/ 5333268 w 7350919"/>
                <a:gd name="connsiteY134" fmla="*/ 5669583 h 6858000"/>
                <a:gd name="connsiteX135" fmla="*/ 5280118 w 7350919"/>
                <a:gd name="connsiteY135" fmla="*/ 5565427 h 6858000"/>
                <a:gd name="connsiteX136" fmla="*/ 4758482 w 7350919"/>
                <a:gd name="connsiteY136" fmla="*/ 5876180 h 6858000"/>
                <a:gd name="connsiteX137" fmla="*/ 4686044 w 7350919"/>
                <a:gd name="connsiteY137" fmla="*/ 5994910 h 6858000"/>
                <a:gd name="connsiteX138" fmla="*/ 4691187 w 7350919"/>
                <a:gd name="connsiteY138" fmla="*/ 6042487 h 6858000"/>
                <a:gd name="connsiteX139" fmla="*/ 4709618 w 7350919"/>
                <a:gd name="connsiteY139" fmla="*/ 6042487 h 6858000"/>
                <a:gd name="connsiteX140" fmla="*/ 4722906 w 7350919"/>
                <a:gd name="connsiteY140" fmla="*/ 6127355 h 6858000"/>
                <a:gd name="connsiteX141" fmla="*/ 4758482 w 7350919"/>
                <a:gd name="connsiteY141" fmla="*/ 6151787 h 6858000"/>
                <a:gd name="connsiteX142" fmla="*/ 4770912 w 7350919"/>
                <a:gd name="connsiteY142" fmla="*/ 6146643 h 6858000"/>
                <a:gd name="connsiteX143" fmla="*/ 4817203 w 7350919"/>
                <a:gd name="connsiteY143" fmla="*/ 6254228 h 6858000"/>
                <a:gd name="connsiteX144" fmla="*/ 4768340 w 7350919"/>
                <a:gd name="connsiteY144" fmla="*/ 6189505 h 6858000"/>
                <a:gd name="connsiteX145" fmla="*/ 4701474 w 7350919"/>
                <a:gd name="connsiteY145" fmla="*/ 6229368 h 6858000"/>
                <a:gd name="connsiteX146" fmla="*/ 4712190 w 7350919"/>
                <a:gd name="connsiteY146" fmla="*/ 6316807 h 6858000"/>
                <a:gd name="connsiteX147" fmla="*/ 4727192 w 7350919"/>
                <a:gd name="connsiteY147" fmla="*/ 6318522 h 6858000"/>
                <a:gd name="connsiteX148" fmla="*/ 4786771 w 7350919"/>
                <a:gd name="connsiteY148" fmla="*/ 6612987 h 6858000"/>
                <a:gd name="connsiteX149" fmla="*/ 4648325 w 7350919"/>
                <a:gd name="connsiteY149" fmla="*/ 6327951 h 6858000"/>
                <a:gd name="connsiteX150" fmla="*/ 4661612 w 7350919"/>
                <a:gd name="connsiteY150" fmla="*/ 6325380 h 6858000"/>
                <a:gd name="connsiteX151" fmla="*/ 4645753 w 7350919"/>
                <a:gd name="connsiteY151" fmla="*/ 6237512 h 6858000"/>
                <a:gd name="connsiteX152" fmla="*/ 4616607 w 7350919"/>
                <a:gd name="connsiteY152" fmla="*/ 6234940 h 6858000"/>
                <a:gd name="connsiteX153" fmla="*/ 4590032 w 7350919"/>
                <a:gd name="connsiteY153" fmla="*/ 6064347 h 6858000"/>
                <a:gd name="connsiteX154" fmla="*/ 4605891 w 7350919"/>
                <a:gd name="connsiteY154" fmla="*/ 6053631 h 6858000"/>
                <a:gd name="connsiteX155" fmla="*/ 4555313 w 7350919"/>
                <a:gd name="connsiteY155" fmla="*/ 5712874 h 6858000"/>
                <a:gd name="connsiteX156" fmla="*/ 4542026 w 7350919"/>
                <a:gd name="connsiteY156" fmla="*/ 5704730 h 6858000"/>
                <a:gd name="connsiteX157" fmla="*/ 4533882 w 7350919"/>
                <a:gd name="connsiteY157" fmla="*/ 5640865 h 6858000"/>
                <a:gd name="connsiteX158" fmla="*/ 4509879 w 7350919"/>
                <a:gd name="connsiteY158" fmla="*/ 5664869 h 6858000"/>
                <a:gd name="connsiteX159" fmla="*/ 4483304 w 7350919"/>
                <a:gd name="connsiteY159" fmla="*/ 5649009 h 6858000"/>
                <a:gd name="connsiteX160" fmla="*/ 4256990 w 7350919"/>
                <a:gd name="connsiteY160" fmla="*/ 5966192 h 6858000"/>
                <a:gd name="connsiteX161" fmla="*/ 4262134 w 7350919"/>
                <a:gd name="connsiteY161" fmla="*/ 5976907 h 6858000"/>
                <a:gd name="connsiteX162" fmla="*/ 4101828 w 7350919"/>
                <a:gd name="connsiteY162" fmla="*/ 6086635 h 6858000"/>
                <a:gd name="connsiteX163" fmla="*/ 3509040 w 7350919"/>
                <a:gd name="connsiteY163" fmla="*/ 6443252 h 6858000"/>
                <a:gd name="connsiteX164" fmla="*/ 3360735 w 7350919"/>
                <a:gd name="connsiteY164" fmla="*/ 6470255 h 6858000"/>
                <a:gd name="connsiteX165" fmla="*/ 2684793 w 7350919"/>
                <a:gd name="connsiteY165" fmla="*/ 6408962 h 6858000"/>
                <a:gd name="connsiteX166" fmla="*/ 2674078 w 7350919"/>
                <a:gd name="connsiteY166" fmla="*/ 6424820 h 6858000"/>
                <a:gd name="connsiteX167" fmla="*/ 2599497 w 7350919"/>
                <a:gd name="connsiteY167" fmla="*/ 6424820 h 6858000"/>
                <a:gd name="connsiteX168" fmla="*/ 2540775 w 7350919"/>
                <a:gd name="connsiteY168" fmla="*/ 6363527 h 6858000"/>
                <a:gd name="connsiteX169" fmla="*/ 2540775 w 7350919"/>
                <a:gd name="connsiteY169" fmla="*/ 6339524 h 6858000"/>
                <a:gd name="connsiteX170" fmla="*/ 2018710 w 7350919"/>
                <a:gd name="connsiteY170" fmla="*/ 5899755 h 6858000"/>
                <a:gd name="connsiteX171" fmla="*/ 1999851 w 7350919"/>
                <a:gd name="connsiteY171" fmla="*/ 5910470 h 6858000"/>
                <a:gd name="connsiteX172" fmla="*/ 1938557 w 7350919"/>
                <a:gd name="connsiteY172" fmla="*/ 5782741 h 6858000"/>
                <a:gd name="connsiteX173" fmla="*/ 1855833 w 7350919"/>
                <a:gd name="connsiteY173" fmla="*/ 5622863 h 6858000"/>
                <a:gd name="connsiteX174" fmla="*/ 1783824 w 7350919"/>
                <a:gd name="connsiteY174" fmla="*/ 5859893 h 6858000"/>
                <a:gd name="connsiteX175" fmla="*/ 1799683 w 7350919"/>
                <a:gd name="connsiteY175" fmla="*/ 5862893 h 6858000"/>
                <a:gd name="connsiteX176" fmla="*/ 1764964 w 7350919"/>
                <a:gd name="connsiteY176" fmla="*/ 6025342 h 6858000"/>
                <a:gd name="connsiteX177" fmla="*/ 1719530 w 7350919"/>
                <a:gd name="connsiteY177" fmla="*/ 6025342 h 6858000"/>
                <a:gd name="connsiteX178" fmla="*/ 1695955 w 7350919"/>
                <a:gd name="connsiteY178" fmla="*/ 6104638 h 6858000"/>
                <a:gd name="connsiteX179" fmla="*/ 1525791 w 7350919"/>
                <a:gd name="connsiteY179" fmla="*/ 6347239 h 6858000"/>
                <a:gd name="connsiteX180" fmla="*/ 1517647 w 7350919"/>
                <a:gd name="connsiteY180" fmla="*/ 6318950 h 6858000"/>
                <a:gd name="connsiteX181" fmla="*/ 1644949 w 7350919"/>
                <a:gd name="connsiteY181" fmla="*/ 6086207 h 6858000"/>
                <a:gd name="connsiteX182" fmla="*/ 1666380 w 7350919"/>
                <a:gd name="connsiteY182" fmla="*/ 6009054 h 6858000"/>
                <a:gd name="connsiteX183" fmla="*/ 1562653 w 7350919"/>
                <a:gd name="connsiteY183" fmla="*/ 5918614 h 6858000"/>
                <a:gd name="connsiteX184" fmla="*/ 1567797 w 7350919"/>
                <a:gd name="connsiteY184" fmla="*/ 5907899 h 6858000"/>
                <a:gd name="connsiteX185" fmla="*/ 1644949 w 7350919"/>
                <a:gd name="connsiteY185" fmla="*/ 5929330 h 6858000"/>
                <a:gd name="connsiteX186" fmla="*/ 1687383 w 7350919"/>
                <a:gd name="connsiteY186" fmla="*/ 5833318 h 6858000"/>
                <a:gd name="connsiteX187" fmla="*/ 1706242 w 7350919"/>
                <a:gd name="connsiteY187" fmla="*/ 5830746 h 6858000"/>
                <a:gd name="connsiteX188" fmla="*/ 1773108 w 7350919"/>
                <a:gd name="connsiteY188" fmla="*/ 5601432 h 6858000"/>
                <a:gd name="connsiteX189" fmla="*/ 1471785 w 7350919"/>
                <a:gd name="connsiteY189" fmla="*/ 5772025 h 6858000"/>
                <a:gd name="connsiteX190" fmla="*/ 1469213 w 7350919"/>
                <a:gd name="connsiteY190" fmla="*/ 5793456 h 6858000"/>
                <a:gd name="connsiteX191" fmla="*/ 1287905 w 7350919"/>
                <a:gd name="connsiteY191" fmla="*/ 5809744 h 6858000"/>
                <a:gd name="connsiteX192" fmla="*/ 1224039 w 7350919"/>
                <a:gd name="connsiteY192" fmla="*/ 5836747 h 6858000"/>
                <a:gd name="connsiteX193" fmla="*/ 1224039 w 7350919"/>
                <a:gd name="connsiteY193" fmla="*/ 5820031 h 6858000"/>
                <a:gd name="connsiteX194" fmla="*/ 1208180 w 7350919"/>
                <a:gd name="connsiteY194" fmla="*/ 5828175 h 6858000"/>
                <a:gd name="connsiteX195" fmla="*/ 1194893 w 7350919"/>
                <a:gd name="connsiteY195" fmla="*/ 5823031 h 6858000"/>
                <a:gd name="connsiteX196" fmla="*/ 1192321 w 7350919"/>
                <a:gd name="connsiteY196" fmla="*/ 5801600 h 6858000"/>
                <a:gd name="connsiteX197" fmla="*/ 963007 w 7350919"/>
                <a:gd name="connsiteY197" fmla="*/ 5692300 h 6858000"/>
                <a:gd name="connsiteX198" fmla="*/ 614106 w 7350919"/>
                <a:gd name="connsiteY198" fmla="*/ 6326237 h 6858000"/>
                <a:gd name="connsiteX199" fmla="*/ 615820 w 7350919"/>
                <a:gd name="connsiteY199" fmla="*/ 6410247 h 6858000"/>
                <a:gd name="connsiteX200" fmla="*/ 615820 w 7350919"/>
                <a:gd name="connsiteY200" fmla="*/ 6431250 h 6858000"/>
                <a:gd name="connsiteX201" fmla="*/ 552812 w 7350919"/>
                <a:gd name="connsiteY201" fmla="*/ 6504974 h 6858000"/>
                <a:gd name="connsiteX202" fmla="*/ 463658 w 7350919"/>
                <a:gd name="connsiteY202" fmla="*/ 6454396 h 6858000"/>
                <a:gd name="connsiteX203" fmla="*/ 475660 w 7350919"/>
                <a:gd name="connsiteY203" fmla="*/ 6417963 h 6858000"/>
                <a:gd name="connsiteX204" fmla="*/ 495377 w 7350919"/>
                <a:gd name="connsiteY204" fmla="*/ 6391817 h 6858000"/>
                <a:gd name="connsiteX205" fmla="*/ 504806 w 7350919"/>
                <a:gd name="connsiteY205" fmla="*/ 6384959 h 6858000"/>
                <a:gd name="connsiteX206" fmla="*/ 503521 w 7350919"/>
                <a:gd name="connsiteY206" fmla="*/ 6370385 h 6858000"/>
                <a:gd name="connsiteX207" fmla="*/ 508235 w 7350919"/>
                <a:gd name="connsiteY207" fmla="*/ 6344668 h 6858000"/>
                <a:gd name="connsiteX208" fmla="*/ 574672 w 7350919"/>
                <a:gd name="connsiteY208" fmla="*/ 6288947 h 6858000"/>
                <a:gd name="connsiteX209" fmla="*/ 920573 w 7350919"/>
                <a:gd name="connsiteY209" fmla="*/ 5655439 h 6858000"/>
                <a:gd name="connsiteX210" fmla="*/ 936432 w 7350919"/>
                <a:gd name="connsiteY210" fmla="*/ 5599289 h 6858000"/>
                <a:gd name="connsiteX211" fmla="*/ 950148 w 7350919"/>
                <a:gd name="connsiteY211" fmla="*/ 5604861 h 6858000"/>
                <a:gd name="connsiteX212" fmla="*/ 1048732 w 7350919"/>
                <a:gd name="connsiteY212" fmla="*/ 5429125 h 6858000"/>
                <a:gd name="connsiteX213" fmla="*/ 921001 w 7350919"/>
                <a:gd name="connsiteY213" fmla="*/ 5287679 h 6858000"/>
                <a:gd name="connsiteX214" fmla="*/ 618821 w 7350919"/>
                <a:gd name="connsiteY214" fmla="*/ 5523422 h 6858000"/>
                <a:gd name="connsiteX215" fmla="*/ 617535 w 7350919"/>
                <a:gd name="connsiteY215" fmla="*/ 5556426 h 6858000"/>
                <a:gd name="connsiteX216" fmla="*/ 617106 w 7350919"/>
                <a:gd name="connsiteY216" fmla="*/ 5580429 h 6858000"/>
                <a:gd name="connsiteX217" fmla="*/ 605533 w 7350919"/>
                <a:gd name="connsiteY217" fmla="*/ 5634436 h 6858000"/>
                <a:gd name="connsiteX218" fmla="*/ 523666 w 7350919"/>
                <a:gd name="connsiteY218" fmla="*/ 5648152 h 6858000"/>
                <a:gd name="connsiteX219" fmla="*/ 477374 w 7350919"/>
                <a:gd name="connsiteY219" fmla="*/ 5585144 h 6858000"/>
                <a:gd name="connsiteX220" fmla="*/ 1236041 w 7350919"/>
                <a:gd name="connsiteY220" fmla="*/ 5044648 h 6858000"/>
                <a:gd name="connsiteX221" fmla="*/ 1230469 w 7350919"/>
                <a:gd name="connsiteY221" fmla="*/ 4280410 h 6858000"/>
                <a:gd name="connsiteX222" fmla="*/ 961292 w 7350919"/>
                <a:gd name="connsiteY222" fmla="*/ 4146678 h 6858000"/>
                <a:gd name="connsiteX223" fmla="*/ 797986 w 7350919"/>
                <a:gd name="connsiteY223" fmla="*/ 5041219 h 6858000"/>
                <a:gd name="connsiteX224" fmla="*/ 761553 w 7350919"/>
                <a:gd name="connsiteY224" fmla="*/ 5082367 h 6858000"/>
                <a:gd name="connsiteX225" fmla="*/ 705832 w 7350919"/>
                <a:gd name="connsiteY225" fmla="*/ 5311682 h 6858000"/>
                <a:gd name="connsiteX226" fmla="*/ 626107 w 7350919"/>
                <a:gd name="connsiteY226" fmla="*/ 5301823 h 6858000"/>
                <a:gd name="connsiteX227" fmla="*/ 652682 w 7350919"/>
                <a:gd name="connsiteY227" fmla="*/ 5216098 h 6858000"/>
                <a:gd name="connsiteX228" fmla="*/ 665970 w 7350919"/>
                <a:gd name="connsiteY228" fmla="*/ 5207954 h 6858000"/>
                <a:gd name="connsiteX229" fmla="*/ 672827 w 7350919"/>
                <a:gd name="connsiteY229" fmla="*/ 5158662 h 6858000"/>
                <a:gd name="connsiteX230" fmla="*/ 713118 w 7350919"/>
                <a:gd name="connsiteY230" fmla="*/ 5087510 h 6858000"/>
                <a:gd name="connsiteX231" fmla="*/ 768411 w 7350919"/>
                <a:gd name="connsiteY231" fmla="*/ 5023217 h 6858000"/>
                <a:gd name="connsiteX232" fmla="*/ 934717 w 7350919"/>
                <a:gd name="connsiteY232" fmla="*/ 4070383 h 6858000"/>
                <a:gd name="connsiteX233" fmla="*/ 889283 w 7350919"/>
                <a:gd name="connsiteY233" fmla="*/ 3948654 h 6858000"/>
                <a:gd name="connsiteX234" fmla="*/ 899999 w 7350919"/>
                <a:gd name="connsiteY234" fmla="*/ 3880931 h 6858000"/>
                <a:gd name="connsiteX235" fmla="*/ 899999 w 7350919"/>
                <a:gd name="connsiteY235" fmla="*/ 3843212 h 6858000"/>
                <a:gd name="connsiteX236" fmla="*/ 861851 w 7350919"/>
                <a:gd name="connsiteY236" fmla="*/ 3862072 h 6858000"/>
                <a:gd name="connsiteX237" fmla="*/ 817274 w 7350919"/>
                <a:gd name="connsiteY237" fmla="*/ 3853928 h 6858000"/>
                <a:gd name="connsiteX238" fmla="*/ 833562 w 7350919"/>
                <a:gd name="connsiteY238" fmla="*/ 3757916 h 6858000"/>
                <a:gd name="connsiteX239" fmla="*/ 878996 w 7350919"/>
                <a:gd name="connsiteY239" fmla="*/ 3763488 h 6858000"/>
                <a:gd name="connsiteX240" fmla="*/ 878996 w 7350919"/>
                <a:gd name="connsiteY240" fmla="*/ 3790920 h 6858000"/>
                <a:gd name="connsiteX241" fmla="*/ 966864 w 7350919"/>
                <a:gd name="connsiteY241" fmla="*/ 3065686 h 6858000"/>
                <a:gd name="connsiteX242" fmla="*/ 924002 w 7350919"/>
                <a:gd name="connsiteY242" fmla="*/ 3063114 h 6858000"/>
                <a:gd name="connsiteX243" fmla="*/ 923573 w 7350919"/>
                <a:gd name="connsiteY243" fmla="*/ 2967103 h 6858000"/>
                <a:gd name="connsiteX244" fmla="*/ 966436 w 7350919"/>
                <a:gd name="connsiteY244" fmla="*/ 2967103 h 6858000"/>
                <a:gd name="connsiteX245" fmla="*/ 971579 w 7350919"/>
                <a:gd name="connsiteY245" fmla="*/ 2817941 h 6858000"/>
                <a:gd name="connsiteX246" fmla="*/ 982295 w 7350919"/>
                <a:gd name="connsiteY246" fmla="*/ 2809797 h 6858000"/>
                <a:gd name="connsiteX247" fmla="*/ 968579 w 7350919"/>
                <a:gd name="connsiteY247" fmla="*/ 2729216 h 6858000"/>
                <a:gd name="connsiteX248" fmla="*/ 984009 w 7350919"/>
                <a:gd name="connsiteY248" fmla="*/ 2671351 h 6858000"/>
                <a:gd name="connsiteX249" fmla="*/ 1009298 w 7350919"/>
                <a:gd name="connsiteY249" fmla="*/ 2655063 h 6858000"/>
                <a:gd name="connsiteX250" fmla="*/ 1022157 w 7350919"/>
                <a:gd name="connsiteY250" fmla="*/ 2644777 h 6858000"/>
                <a:gd name="connsiteX251" fmla="*/ 1248471 w 7350919"/>
                <a:gd name="connsiteY251" fmla="*/ 2532905 h 6858000"/>
                <a:gd name="connsiteX252" fmla="*/ 1173890 w 7350919"/>
                <a:gd name="connsiteY252" fmla="*/ 1688943 h 6858000"/>
                <a:gd name="connsiteX253" fmla="*/ 1112168 w 7350919"/>
                <a:gd name="connsiteY253" fmla="*/ 1544067 h 6858000"/>
                <a:gd name="connsiteX254" fmla="*/ 859279 w 7350919"/>
                <a:gd name="connsiteY254" fmla="*/ 1208025 h 6858000"/>
                <a:gd name="connsiteX255" fmla="*/ 826275 w 7350919"/>
                <a:gd name="connsiteY255" fmla="*/ 1171592 h 6858000"/>
                <a:gd name="connsiteX256" fmla="*/ 900856 w 7350919"/>
                <a:gd name="connsiteY256" fmla="*/ 1140731 h 6858000"/>
                <a:gd name="connsiteX257" fmla="*/ 915429 w 7350919"/>
                <a:gd name="connsiteY257" fmla="*/ 1130873 h 6858000"/>
                <a:gd name="connsiteX258" fmla="*/ 423796 w 7350919"/>
                <a:gd name="connsiteY258" fmla="*/ 846695 h 6858000"/>
                <a:gd name="connsiteX259" fmla="*/ 1877692 w 7350919"/>
                <a:gd name="connsiteY259" fmla="*/ 916560 h 6858000"/>
                <a:gd name="connsiteX260" fmla="*/ 1047874 w 7350919"/>
                <a:gd name="connsiteY260" fmla="*/ 1157448 h 6858000"/>
                <a:gd name="connsiteX261" fmla="*/ 1061162 w 7350919"/>
                <a:gd name="connsiteY261" fmla="*/ 1199882 h 6858000"/>
                <a:gd name="connsiteX262" fmla="*/ 1039731 w 7350919"/>
                <a:gd name="connsiteY262" fmla="*/ 1215741 h 6858000"/>
                <a:gd name="connsiteX263" fmla="*/ 1173033 w 7350919"/>
                <a:gd name="connsiteY263" fmla="*/ 1511063 h 6858000"/>
                <a:gd name="connsiteX264" fmla="*/ 1365057 w 7350919"/>
                <a:gd name="connsiteY264" fmla="*/ 1567213 h 6858000"/>
                <a:gd name="connsiteX265" fmla="*/ 1388631 w 7350919"/>
                <a:gd name="connsiteY265" fmla="*/ 1564642 h 6858000"/>
                <a:gd name="connsiteX266" fmla="*/ 1415206 w 7350919"/>
                <a:gd name="connsiteY266" fmla="*/ 1484917 h 6858000"/>
                <a:gd name="connsiteX267" fmla="*/ 1441781 w 7350919"/>
                <a:gd name="connsiteY267" fmla="*/ 1490061 h 6858000"/>
                <a:gd name="connsiteX268" fmla="*/ 1439209 w 7350919"/>
                <a:gd name="connsiteY268" fmla="*/ 1697944 h 6858000"/>
                <a:gd name="connsiteX269" fmla="*/ 1420350 w 7350919"/>
                <a:gd name="connsiteY269" fmla="*/ 1689800 h 6858000"/>
                <a:gd name="connsiteX270" fmla="*/ 1391203 w 7350919"/>
                <a:gd name="connsiteY270" fmla="*/ 1623363 h 6858000"/>
                <a:gd name="connsiteX271" fmla="*/ 1364628 w 7350919"/>
                <a:gd name="connsiteY271" fmla="*/ 1625935 h 6858000"/>
                <a:gd name="connsiteX272" fmla="*/ 1337625 w 7350919"/>
                <a:gd name="connsiteY272" fmla="*/ 1685514 h 6858000"/>
                <a:gd name="connsiteX273" fmla="*/ 1335053 w 7350919"/>
                <a:gd name="connsiteY273" fmla="*/ 1801671 h 6858000"/>
                <a:gd name="connsiteX274" fmla="*/ 1316622 w 7350919"/>
                <a:gd name="connsiteY274" fmla="*/ 1812387 h 6858000"/>
                <a:gd name="connsiteX275" fmla="*/ 1496645 w 7350919"/>
                <a:gd name="connsiteY275" fmla="*/ 2250442 h 6858000"/>
                <a:gd name="connsiteX276" fmla="*/ 1420350 w 7350919"/>
                <a:gd name="connsiteY276" fmla="*/ 2286875 h 6858000"/>
                <a:gd name="connsiteX277" fmla="*/ 1319194 w 7350919"/>
                <a:gd name="connsiteY277" fmla="*/ 2045130 h 6858000"/>
                <a:gd name="connsiteX278" fmla="*/ 1313622 w 7350919"/>
                <a:gd name="connsiteY278" fmla="*/ 2526047 h 6858000"/>
                <a:gd name="connsiteX279" fmla="*/ 1483786 w 7350919"/>
                <a:gd name="connsiteY279" fmla="*/ 2518332 h 6858000"/>
                <a:gd name="connsiteX280" fmla="*/ 1582370 w 7350919"/>
                <a:gd name="connsiteY280" fmla="*/ 2235440 h 6858000"/>
                <a:gd name="connsiteX281" fmla="*/ 1718673 w 7350919"/>
                <a:gd name="connsiteY281" fmla="*/ 2251727 h 6858000"/>
                <a:gd name="connsiteX282" fmla="*/ 1763678 w 7350919"/>
                <a:gd name="connsiteY282" fmla="*/ 2193006 h 6858000"/>
                <a:gd name="connsiteX283" fmla="*/ 1809541 w 7350919"/>
                <a:gd name="connsiteY283" fmla="*/ 2270587 h 6858000"/>
                <a:gd name="connsiteX284" fmla="*/ 1897409 w 7350919"/>
                <a:gd name="connsiteY284" fmla="*/ 2273159 h 6858000"/>
                <a:gd name="connsiteX285" fmla="*/ 1916269 w 7350919"/>
                <a:gd name="connsiteY285" fmla="*/ 2235011 h 6858000"/>
                <a:gd name="connsiteX286" fmla="*/ 1899124 w 7350919"/>
                <a:gd name="connsiteY286" fmla="*/ 2187434 h 6858000"/>
                <a:gd name="connsiteX287" fmla="*/ 1999422 w 7350919"/>
                <a:gd name="connsiteY287" fmla="*/ 2169860 h 6858000"/>
                <a:gd name="connsiteX288" fmla="*/ 1960846 w 7350919"/>
                <a:gd name="connsiteY288" fmla="*/ 2249156 h 6858000"/>
                <a:gd name="connsiteX289" fmla="*/ 2033712 w 7350919"/>
                <a:gd name="connsiteY289" fmla="*/ 2252156 h 6858000"/>
                <a:gd name="connsiteX290" fmla="*/ 2073574 w 7350919"/>
                <a:gd name="connsiteY290" fmla="*/ 2200292 h 6858000"/>
                <a:gd name="connsiteX291" fmla="*/ 2131439 w 7350919"/>
                <a:gd name="connsiteY291" fmla="*/ 1972692 h 6858000"/>
                <a:gd name="connsiteX292" fmla="*/ 2144297 w 7350919"/>
                <a:gd name="connsiteY292" fmla="*/ 1921257 h 6858000"/>
                <a:gd name="connsiteX293" fmla="*/ 2166157 w 7350919"/>
                <a:gd name="connsiteY293" fmla="*/ 1894254 h 6858000"/>
                <a:gd name="connsiteX294" fmla="*/ 2274599 w 7350919"/>
                <a:gd name="connsiteY294" fmla="*/ 1836818 h 6858000"/>
                <a:gd name="connsiteX295" fmla="*/ 2304603 w 7350919"/>
                <a:gd name="connsiteY295" fmla="*/ 1812387 h 6858000"/>
                <a:gd name="connsiteX296" fmla="*/ 3040124 w 7350919"/>
                <a:gd name="connsiteY296" fmla="*/ 1766524 h 6858000"/>
                <a:gd name="connsiteX297" fmla="*/ 3200858 w 7350919"/>
                <a:gd name="connsiteY297" fmla="*/ 1803814 h 6858000"/>
                <a:gd name="connsiteX298" fmla="*/ 3475178 w 7350919"/>
                <a:gd name="connsiteY298" fmla="*/ 1901969 h 6858000"/>
                <a:gd name="connsiteX299" fmla="*/ 3618339 w 7350919"/>
                <a:gd name="connsiteY299" fmla="*/ 1996267 h 6858000"/>
                <a:gd name="connsiteX300" fmla="*/ 3674060 w 7350919"/>
                <a:gd name="connsiteY300" fmla="*/ 2172432 h 6858000"/>
                <a:gd name="connsiteX301" fmla="*/ 3660773 w 7350919"/>
                <a:gd name="connsiteY301" fmla="*/ 2332309 h 6858000"/>
                <a:gd name="connsiteX302" fmla="*/ 3642342 w 7350919"/>
                <a:gd name="connsiteY302" fmla="*/ 2329737 h 6858000"/>
                <a:gd name="connsiteX303" fmla="*/ 3626483 w 7350919"/>
                <a:gd name="connsiteY303" fmla="*/ 2406890 h 6858000"/>
                <a:gd name="connsiteX304" fmla="*/ 3637198 w 7350919"/>
                <a:gd name="connsiteY304" fmla="*/ 2420177 h 6858000"/>
                <a:gd name="connsiteX305" fmla="*/ 3615767 w 7350919"/>
                <a:gd name="connsiteY305" fmla="*/ 2529476 h 6858000"/>
                <a:gd name="connsiteX306" fmla="*/ 3668488 w 7350919"/>
                <a:gd name="connsiteY306" fmla="*/ 2545764 h 6858000"/>
                <a:gd name="connsiteX307" fmla="*/ 3639770 w 7350919"/>
                <a:gd name="connsiteY307" fmla="*/ 2649491 h 6858000"/>
                <a:gd name="connsiteX308" fmla="*/ 3596908 w 7350919"/>
                <a:gd name="connsiteY308" fmla="*/ 2638776 h 6858000"/>
                <a:gd name="connsiteX309" fmla="*/ 3546330 w 7350919"/>
                <a:gd name="connsiteY309" fmla="*/ 2931527 h 6858000"/>
                <a:gd name="connsiteX310" fmla="*/ 3555331 w 7350919"/>
                <a:gd name="connsiteY310" fmla="*/ 2958530 h 6858000"/>
                <a:gd name="connsiteX311" fmla="*/ 3541186 w 7350919"/>
                <a:gd name="connsiteY311" fmla="*/ 2982962 h 6858000"/>
                <a:gd name="connsiteX312" fmla="*/ 3546330 w 7350919"/>
                <a:gd name="connsiteY312" fmla="*/ 3028396 h 6858000"/>
                <a:gd name="connsiteX313" fmla="*/ 3530471 w 7350919"/>
                <a:gd name="connsiteY313" fmla="*/ 3052828 h 6858000"/>
                <a:gd name="connsiteX314" fmla="*/ 3512897 w 7350919"/>
                <a:gd name="connsiteY314" fmla="*/ 3112406 h 6858000"/>
                <a:gd name="connsiteX315" fmla="*/ 3501753 w 7350919"/>
                <a:gd name="connsiteY315" fmla="*/ 3143696 h 6858000"/>
                <a:gd name="connsiteX316" fmla="*/ 3484179 w 7350919"/>
                <a:gd name="connsiteY316" fmla="*/ 3143696 h 6858000"/>
                <a:gd name="connsiteX317" fmla="*/ 2920537 w 7350919"/>
                <a:gd name="connsiteY317" fmla="*/ 3193845 h 6858000"/>
                <a:gd name="connsiteX318" fmla="*/ 2544633 w 7350919"/>
                <a:gd name="connsiteY318" fmla="*/ 3113692 h 6858000"/>
                <a:gd name="connsiteX319" fmla="*/ 2515058 w 7350919"/>
                <a:gd name="connsiteY319" fmla="*/ 3848356 h 6858000"/>
                <a:gd name="connsiteX320" fmla="*/ 2653933 w 7350919"/>
                <a:gd name="connsiteY320" fmla="*/ 3774203 h 6858000"/>
                <a:gd name="connsiteX321" fmla="*/ 3042695 w 7350919"/>
                <a:gd name="connsiteY321" fmla="*/ 3500312 h 6858000"/>
                <a:gd name="connsiteX322" fmla="*/ 3034552 w 7350919"/>
                <a:gd name="connsiteY322" fmla="*/ 3468165 h 6858000"/>
                <a:gd name="connsiteX323" fmla="*/ 3139136 w 7350919"/>
                <a:gd name="connsiteY323" fmla="*/ 3443733 h 6858000"/>
                <a:gd name="connsiteX324" fmla="*/ 3148137 w 7350919"/>
                <a:gd name="connsiteY324" fmla="*/ 3439019 h 6858000"/>
                <a:gd name="connsiteX325" fmla="*/ 3207287 w 7350919"/>
                <a:gd name="connsiteY325" fmla="*/ 3395728 h 6858000"/>
                <a:gd name="connsiteX326" fmla="*/ 3315301 w 7350919"/>
                <a:gd name="connsiteY326" fmla="*/ 3406443 h 6858000"/>
                <a:gd name="connsiteX327" fmla="*/ 3966811 w 7350919"/>
                <a:gd name="connsiteY327" fmla="*/ 3448877 h 6858000"/>
                <a:gd name="connsiteX328" fmla="*/ 4095827 w 7350919"/>
                <a:gd name="connsiteY328" fmla="*/ 3508027 h 6858000"/>
                <a:gd name="connsiteX329" fmla="*/ 4590460 w 7350919"/>
                <a:gd name="connsiteY329" fmla="*/ 3914792 h 6858000"/>
                <a:gd name="connsiteX330" fmla="*/ 4679615 w 7350919"/>
                <a:gd name="connsiteY330" fmla="*/ 3955083 h 6858000"/>
                <a:gd name="connsiteX331" fmla="*/ 4683044 w 7350919"/>
                <a:gd name="connsiteY331" fmla="*/ 3992802 h 6858000"/>
                <a:gd name="connsiteX332" fmla="*/ 4684758 w 7350919"/>
                <a:gd name="connsiteY332" fmla="*/ 4022806 h 6858000"/>
                <a:gd name="connsiteX333" fmla="*/ 4665899 w 7350919"/>
                <a:gd name="connsiteY333" fmla="*/ 4039094 h 6858000"/>
                <a:gd name="connsiteX334" fmla="*/ 4838634 w 7350919"/>
                <a:gd name="connsiteY334" fmla="*/ 4661886 h 6858000"/>
                <a:gd name="connsiteX335" fmla="*/ 4862637 w 7350919"/>
                <a:gd name="connsiteY335" fmla="*/ 4661886 h 6858000"/>
                <a:gd name="connsiteX336" fmla="*/ 4825347 w 7350919"/>
                <a:gd name="connsiteY336" fmla="*/ 4817048 h 6858000"/>
                <a:gd name="connsiteX337" fmla="*/ 4702760 w 7350919"/>
                <a:gd name="connsiteY337" fmla="*/ 5234958 h 6858000"/>
                <a:gd name="connsiteX338" fmla="*/ 4962936 w 7350919"/>
                <a:gd name="connsiteY338" fmla="*/ 5102084 h 6858000"/>
                <a:gd name="connsiteX339" fmla="*/ 4963793 w 7350919"/>
                <a:gd name="connsiteY339" fmla="*/ 5069937 h 6858000"/>
                <a:gd name="connsiteX340" fmla="*/ 4998940 w 7350919"/>
                <a:gd name="connsiteY340" fmla="*/ 5093511 h 6858000"/>
                <a:gd name="connsiteX341" fmla="*/ 5128814 w 7350919"/>
                <a:gd name="connsiteY341" fmla="*/ 5053649 h 6858000"/>
                <a:gd name="connsiteX342" fmla="*/ 5144673 w 7350919"/>
                <a:gd name="connsiteY342" fmla="*/ 4660172 h 6858000"/>
                <a:gd name="connsiteX343" fmla="*/ 5104810 w 7350919"/>
                <a:gd name="connsiteY343" fmla="*/ 4498580 h 6858000"/>
                <a:gd name="connsiteX344" fmla="*/ 4991225 w 7350919"/>
                <a:gd name="connsiteY344" fmla="*/ 4444573 h 6858000"/>
                <a:gd name="connsiteX345" fmla="*/ 5090666 w 7350919"/>
                <a:gd name="connsiteY345" fmla="*/ 4457003 h 6858000"/>
                <a:gd name="connsiteX346" fmla="*/ 5163532 w 7350919"/>
                <a:gd name="connsiteY346" fmla="*/ 4430000 h 6858000"/>
                <a:gd name="connsiteX347" fmla="*/ 5174248 w 7350919"/>
                <a:gd name="connsiteY347" fmla="*/ 3985087 h 6858000"/>
                <a:gd name="connsiteX348" fmla="*/ 5115526 w 7350919"/>
                <a:gd name="connsiteY348" fmla="*/ 3982515 h 6858000"/>
                <a:gd name="connsiteX349" fmla="*/ 5032802 w 7350919"/>
                <a:gd name="connsiteY349" fmla="*/ 4045095 h 6858000"/>
                <a:gd name="connsiteX350" fmla="*/ 5015657 w 7350919"/>
                <a:gd name="connsiteY350" fmla="*/ 4001803 h 6858000"/>
                <a:gd name="connsiteX351" fmla="*/ 4976652 w 7350919"/>
                <a:gd name="connsiteY351" fmla="*/ 3984658 h 6858000"/>
                <a:gd name="connsiteX352" fmla="*/ 4978795 w 7350919"/>
                <a:gd name="connsiteY352" fmla="*/ 3931937 h 6858000"/>
                <a:gd name="connsiteX353" fmla="*/ 4969365 w 7350919"/>
                <a:gd name="connsiteY353" fmla="*/ 3858643 h 6858000"/>
                <a:gd name="connsiteX354" fmla="*/ 4827919 w 7350919"/>
                <a:gd name="connsiteY354" fmla="*/ 3598896 h 6858000"/>
                <a:gd name="connsiteX355" fmla="*/ 4521452 w 7350919"/>
                <a:gd name="connsiteY355" fmla="*/ 3441590 h 6858000"/>
                <a:gd name="connsiteX356" fmla="*/ 4451586 w 7350919"/>
                <a:gd name="connsiteY356" fmla="*/ 3454878 h 6858000"/>
                <a:gd name="connsiteX357" fmla="*/ 4494449 w 7350919"/>
                <a:gd name="connsiteY357" fmla="*/ 3473737 h 6858000"/>
                <a:gd name="connsiteX358" fmla="*/ 4324284 w 7350919"/>
                <a:gd name="connsiteY358" fmla="*/ 3428732 h 6858000"/>
                <a:gd name="connsiteX359" fmla="*/ 4288280 w 7350919"/>
                <a:gd name="connsiteY359" fmla="*/ 3444591 h 6858000"/>
                <a:gd name="connsiteX360" fmla="*/ 4159692 w 7350919"/>
                <a:gd name="connsiteY360" fmla="*/ 3410301 h 6858000"/>
                <a:gd name="connsiteX361" fmla="*/ 4169122 w 7350919"/>
                <a:gd name="connsiteY361" fmla="*/ 3406443 h 6858000"/>
                <a:gd name="connsiteX362" fmla="*/ 4151120 w 7350919"/>
                <a:gd name="connsiteY362" fmla="*/ 3390584 h 6858000"/>
                <a:gd name="connsiteX363" fmla="*/ 4227844 w 7350919"/>
                <a:gd name="connsiteY363" fmla="*/ 3175414 h 6858000"/>
                <a:gd name="connsiteX364" fmla="*/ 3975384 w 7350919"/>
                <a:gd name="connsiteY364" fmla="*/ 3116693 h 6858000"/>
                <a:gd name="connsiteX365" fmla="*/ 3873799 w 7350919"/>
                <a:gd name="connsiteY365" fmla="*/ 2980390 h 6858000"/>
                <a:gd name="connsiteX366" fmla="*/ 3855368 w 7350919"/>
                <a:gd name="connsiteY366" fmla="*/ 2916953 h 6858000"/>
                <a:gd name="connsiteX367" fmla="*/ 3836509 w 7350919"/>
                <a:gd name="connsiteY367" fmla="*/ 2898094 h 6858000"/>
                <a:gd name="connsiteX368" fmla="*/ 3836509 w 7350919"/>
                <a:gd name="connsiteY368" fmla="*/ 2850088 h 6858000"/>
                <a:gd name="connsiteX369" fmla="*/ 3849796 w 7350919"/>
                <a:gd name="connsiteY369" fmla="*/ 2847516 h 6858000"/>
                <a:gd name="connsiteX370" fmla="*/ 3844653 w 7350919"/>
                <a:gd name="connsiteY370" fmla="*/ 2421463 h 6858000"/>
                <a:gd name="connsiteX371" fmla="*/ 3793646 w 7350919"/>
                <a:gd name="connsiteY371" fmla="*/ 2416320 h 6858000"/>
                <a:gd name="connsiteX372" fmla="*/ 3801790 w 7350919"/>
                <a:gd name="connsiteY372" fmla="*/ 2307020 h 6858000"/>
                <a:gd name="connsiteX373" fmla="*/ 3844653 w 7350919"/>
                <a:gd name="connsiteY373" fmla="*/ 2310020 h 6858000"/>
                <a:gd name="connsiteX374" fmla="*/ 3847225 w 7350919"/>
                <a:gd name="connsiteY374" fmla="*/ 2192577 h 6858000"/>
                <a:gd name="connsiteX375" fmla="*/ 3860512 w 7350919"/>
                <a:gd name="connsiteY375" fmla="*/ 2192577 h 6858000"/>
                <a:gd name="connsiteX376" fmla="*/ 3860512 w 7350919"/>
                <a:gd name="connsiteY376" fmla="*/ 2123569 h 6858000"/>
                <a:gd name="connsiteX377" fmla="*/ 3836509 w 7350919"/>
                <a:gd name="connsiteY377" fmla="*/ 2112853 h 6858000"/>
                <a:gd name="connsiteX378" fmla="*/ 3839081 w 7350919"/>
                <a:gd name="connsiteY378" fmla="*/ 2062275 h 6858000"/>
                <a:gd name="connsiteX379" fmla="*/ 3857512 w 7350919"/>
                <a:gd name="connsiteY379" fmla="*/ 2059703 h 6858000"/>
                <a:gd name="connsiteX380" fmla="*/ 3860083 w 7350919"/>
                <a:gd name="connsiteY380" fmla="*/ 2024985 h 6858000"/>
                <a:gd name="connsiteX381" fmla="*/ 3878514 w 7350919"/>
                <a:gd name="connsiteY381" fmla="*/ 2027557 h 6858000"/>
                <a:gd name="connsiteX382" fmla="*/ 5226968 w 7350919"/>
                <a:gd name="connsiteY382" fmla="*/ 2178861 h 6858000"/>
                <a:gd name="connsiteX383" fmla="*/ 5224397 w 7350919"/>
                <a:gd name="connsiteY383" fmla="*/ 2228153 h 6858000"/>
                <a:gd name="connsiteX384" fmla="*/ 5221825 w 7350919"/>
                <a:gd name="connsiteY384" fmla="*/ 2352883 h 6858000"/>
                <a:gd name="connsiteX385" fmla="*/ 5243256 w 7350919"/>
                <a:gd name="connsiteY385" fmla="*/ 2374314 h 6858000"/>
                <a:gd name="connsiteX386" fmla="*/ 5336268 w 7350919"/>
                <a:gd name="connsiteY386" fmla="*/ 2371742 h 6858000"/>
                <a:gd name="connsiteX387" fmla="*/ 5338840 w 7350919"/>
                <a:gd name="connsiteY387" fmla="*/ 2337024 h 6858000"/>
                <a:gd name="connsiteX388" fmla="*/ 5295548 w 7350919"/>
                <a:gd name="connsiteY388" fmla="*/ 2297162 h 6858000"/>
                <a:gd name="connsiteX389" fmla="*/ 5343555 w 7350919"/>
                <a:gd name="connsiteY389" fmla="*/ 2304877 h 6858000"/>
                <a:gd name="connsiteX390" fmla="*/ 5388132 w 7350919"/>
                <a:gd name="connsiteY390" fmla="*/ 2311306 h 6858000"/>
                <a:gd name="connsiteX391" fmla="*/ 5386846 w 7350919"/>
                <a:gd name="connsiteY391" fmla="*/ 2326737 h 6858000"/>
                <a:gd name="connsiteX392" fmla="*/ 5383846 w 7350919"/>
                <a:gd name="connsiteY392" fmla="*/ 2364027 h 6858000"/>
                <a:gd name="connsiteX393" fmla="*/ 5378702 w 7350919"/>
                <a:gd name="connsiteY393" fmla="*/ 2387602 h 6858000"/>
                <a:gd name="connsiteX394" fmla="*/ 5389417 w 7350919"/>
                <a:gd name="connsiteY394" fmla="*/ 2430893 h 6858000"/>
                <a:gd name="connsiteX395" fmla="*/ 5471285 w 7350919"/>
                <a:gd name="connsiteY395" fmla="*/ 2430893 h 6858000"/>
                <a:gd name="connsiteX396" fmla="*/ 5559582 w 7350919"/>
                <a:gd name="connsiteY396" fmla="*/ 2380315 h 6858000"/>
                <a:gd name="connsiteX397" fmla="*/ 5562154 w 7350919"/>
                <a:gd name="connsiteY397" fmla="*/ 2422749 h 6858000"/>
                <a:gd name="connsiteX398" fmla="*/ 5713029 w 7350919"/>
                <a:gd name="connsiteY398" fmla="*/ 2429178 h 6858000"/>
                <a:gd name="connsiteX399" fmla="*/ 5764893 w 7350919"/>
                <a:gd name="connsiteY399" fmla="*/ 2587770 h 6858000"/>
                <a:gd name="connsiteX400" fmla="*/ 5743462 w 7350919"/>
                <a:gd name="connsiteY400" fmla="*/ 2806368 h 6858000"/>
                <a:gd name="connsiteX401" fmla="*/ 5843331 w 7350919"/>
                <a:gd name="connsiteY401" fmla="*/ 2838086 h 6858000"/>
                <a:gd name="connsiteX402" fmla="*/ 5854904 w 7350919"/>
                <a:gd name="connsiteY402" fmla="*/ 2822227 h 6858000"/>
                <a:gd name="connsiteX403" fmla="*/ 5874192 w 7350919"/>
                <a:gd name="connsiteY403" fmla="*/ 2828228 h 6858000"/>
                <a:gd name="connsiteX404" fmla="*/ 5871621 w 7350919"/>
                <a:gd name="connsiteY404" fmla="*/ 2647348 h 6858000"/>
                <a:gd name="connsiteX405" fmla="*/ 5804755 w 7350919"/>
                <a:gd name="connsiteY405" fmla="*/ 2644777 h 6858000"/>
                <a:gd name="connsiteX406" fmla="*/ 5786324 w 7350919"/>
                <a:gd name="connsiteY406" fmla="*/ 2028842 h 6858000"/>
                <a:gd name="connsiteX407" fmla="*/ 5735747 w 7350919"/>
                <a:gd name="connsiteY407" fmla="*/ 1951690 h 6858000"/>
                <a:gd name="connsiteX408" fmla="*/ 5778609 w 7350919"/>
                <a:gd name="connsiteY408" fmla="*/ 1809815 h 6858000"/>
                <a:gd name="connsiteX409" fmla="*/ 5749462 w 7350919"/>
                <a:gd name="connsiteY409" fmla="*/ 886128 h 6858000"/>
                <a:gd name="connsiteX410" fmla="*/ 5736175 w 7350919"/>
                <a:gd name="connsiteY410" fmla="*/ 883556 h 6858000"/>
                <a:gd name="connsiteX411" fmla="*/ 5730603 w 7350919"/>
                <a:gd name="connsiteY411" fmla="*/ 747682 h 6858000"/>
                <a:gd name="connsiteX412" fmla="*/ 5711744 w 7350919"/>
                <a:gd name="connsiteY412" fmla="*/ 745110 h 6858000"/>
                <a:gd name="connsiteX413" fmla="*/ 5695456 w 7350919"/>
                <a:gd name="connsiteY413" fmla="*/ 521368 h 6858000"/>
                <a:gd name="connsiteX414" fmla="*/ 4792772 w 7350919"/>
                <a:gd name="connsiteY414" fmla="*/ 486221 h 6858000"/>
                <a:gd name="connsiteX415" fmla="*/ 4758053 w 7350919"/>
                <a:gd name="connsiteY415" fmla="*/ 452360 h 6858000"/>
                <a:gd name="connsiteX416" fmla="*/ 4785485 w 7350919"/>
                <a:gd name="connsiteY416" fmla="*/ 402210 h 6858000"/>
                <a:gd name="connsiteX417" fmla="*/ 5607159 w 7350919"/>
                <a:gd name="connsiteY417" fmla="*/ 185755 h 6858000"/>
                <a:gd name="connsiteX418" fmla="*/ 5658166 w 7350919"/>
                <a:gd name="connsiteY418" fmla="*/ 57596 h 6858000"/>
                <a:gd name="connsiteX419" fmla="*/ 5653879 w 7350919"/>
                <a:gd name="connsiteY419" fmla="*/ 1446 h 6858000"/>
                <a:gd name="connsiteX420" fmla="*/ 2190160 w 7350919"/>
                <a:gd name="connsiteY420" fmla="*/ 1964549 h 6858000"/>
                <a:gd name="connsiteX421" fmla="*/ 2166157 w 7350919"/>
                <a:gd name="connsiteY421" fmla="*/ 1973121 h 6858000"/>
                <a:gd name="connsiteX422" fmla="*/ 2158013 w 7350919"/>
                <a:gd name="connsiteY422" fmla="*/ 2006982 h 6858000"/>
                <a:gd name="connsiteX423" fmla="*/ 2193589 w 7350919"/>
                <a:gd name="connsiteY423" fmla="*/ 2039129 h 6858000"/>
                <a:gd name="connsiteX424" fmla="*/ 2219307 w 7350919"/>
                <a:gd name="connsiteY424" fmla="*/ 2060132 h 6858000"/>
                <a:gd name="connsiteX425" fmla="*/ 2241166 w 7350919"/>
                <a:gd name="connsiteY425" fmla="*/ 1972264 h 6858000"/>
                <a:gd name="connsiteX426" fmla="*/ 2211592 w 7350919"/>
                <a:gd name="connsiteY426" fmla="*/ 1939260 h 6858000"/>
                <a:gd name="connsiteX427" fmla="*/ 2190160 w 7350919"/>
                <a:gd name="connsiteY427" fmla="*/ 1964549 h 6858000"/>
                <a:gd name="connsiteX428" fmla="*/ 5971062 w 7350919"/>
                <a:gd name="connsiteY428" fmla="*/ 2076848 h 6858000"/>
                <a:gd name="connsiteX429" fmla="*/ 5965918 w 7350919"/>
                <a:gd name="connsiteY429" fmla="*/ 2116711 h 6858000"/>
                <a:gd name="connsiteX430" fmla="*/ 5947059 w 7350919"/>
                <a:gd name="connsiteY430" fmla="*/ 2129998 h 6858000"/>
                <a:gd name="connsiteX431" fmla="*/ 5953488 w 7350919"/>
                <a:gd name="connsiteY431" fmla="*/ 2778508 h 6858000"/>
                <a:gd name="connsiteX432" fmla="*/ 5989921 w 7350919"/>
                <a:gd name="connsiteY432" fmla="*/ 2726215 h 6858000"/>
                <a:gd name="connsiteX433" fmla="*/ 6010495 w 7350919"/>
                <a:gd name="connsiteY433" fmla="*/ 2742075 h 6858000"/>
                <a:gd name="connsiteX434" fmla="*/ 5997636 w 7350919"/>
                <a:gd name="connsiteY434" fmla="*/ 2915668 h 6858000"/>
                <a:gd name="connsiteX435" fmla="*/ 6010924 w 7350919"/>
                <a:gd name="connsiteY435" fmla="*/ 2931527 h 6858000"/>
                <a:gd name="connsiteX436" fmla="*/ 6008352 w 7350919"/>
                <a:gd name="connsiteY436" fmla="*/ 3014251 h 6858000"/>
                <a:gd name="connsiteX437" fmla="*/ 5987349 w 7350919"/>
                <a:gd name="connsiteY437" fmla="*/ 3019395 h 6858000"/>
                <a:gd name="connsiteX438" fmla="*/ 5976634 w 7350919"/>
                <a:gd name="connsiteY438" fmla="*/ 3060543 h 6858000"/>
                <a:gd name="connsiteX439" fmla="*/ 5979205 w 7350919"/>
                <a:gd name="connsiteY439" fmla="*/ 3088832 h 6858000"/>
                <a:gd name="connsiteX440" fmla="*/ 6125795 w 7350919"/>
                <a:gd name="connsiteY440" fmla="*/ 3117978 h 6858000"/>
                <a:gd name="connsiteX441" fmla="*/ 6130939 w 7350919"/>
                <a:gd name="connsiteY441" fmla="*/ 3243566 h 6858000"/>
                <a:gd name="connsiteX442" fmla="*/ 6080361 w 7350919"/>
                <a:gd name="connsiteY442" fmla="*/ 3307431 h 6858000"/>
                <a:gd name="connsiteX443" fmla="*/ 6075217 w 7350919"/>
                <a:gd name="connsiteY443" fmla="*/ 3328433 h 6858000"/>
                <a:gd name="connsiteX444" fmla="*/ 5960775 w 7350919"/>
                <a:gd name="connsiteY444" fmla="*/ 3347293 h 6858000"/>
                <a:gd name="connsiteX445" fmla="*/ 5958203 w 7350919"/>
                <a:gd name="connsiteY445" fmla="*/ 3514885 h 6858000"/>
                <a:gd name="connsiteX446" fmla="*/ 5990350 w 7350919"/>
                <a:gd name="connsiteY446" fmla="*/ 3643473 h 6858000"/>
                <a:gd name="connsiteX447" fmla="*/ 5968919 w 7350919"/>
                <a:gd name="connsiteY447" fmla="*/ 3762202 h 6858000"/>
                <a:gd name="connsiteX448" fmla="*/ 5965061 w 7350919"/>
                <a:gd name="connsiteY448" fmla="*/ 3962370 h 6858000"/>
                <a:gd name="connsiteX449" fmla="*/ 5950059 w 7350919"/>
                <a:gd name="connsiteY449" fmla="*/ 4857339 h 6858000"/>
                <a:gd name="connsiteX450" fmla="*/ 6263813 w 7350919"/>
                <a:gd name="connsiteY450" fmla="*/ 4436429 h 6858000"/>
                <a:gd name="connsiteX451" fmla="*/ 6309247 w 7350919"/>
                <a:gd name="connsiteY451" fmla="*/ 4399139 h 6858000"/>
                <a:gd name="connsiteX452" fmla="*/ 6376113 w 7350919"/>
                <a:gd name="connsiteY452" fmla="*/ 4374707 h 6858000"/>
                <a:gd name="connsiteX453" fmla="*/ 6418975 w 7350919"/>
                <a:gd name="connsiteY453" fmla="*/ 4362277 h 6858000"/>
                <a:gd name="connsiteX454" fmla="*/ 6432262 w 7350919"/>
                <a:gd name="connsiteY454" fmla="*/ 3656332 h 6858000"/>
                <a:gd name="connsiteX455" fmla="*/ 6426261 w 7350919"/>
                <a:gd name="connsiteY455" fmla="*/ 3629757 h 6858000"/>
                <a:gd name="connsiteX456" fmla="*/ 6426690 w 7350919"/>
                <a:gd name="connsiteY456" fmla="*/ 3536317 h 6858000"/>
                <a:gd name="connsiteX457" fmla="*/ 6391971 w 7350919"/>
                <a:gd name="connsiteY457" fmla="*/ 3525601 h 6858000"/>
                <a:gd name="connsiteX458" fmla="*/ 6455837 w 7350919"/>
                <a:gd name="connsiteY458" fmla="*/ 3368296 h 6858000"/>
                <a:gd name="connsiteX459" fmla="*/ 6484983 w 7350919"/>
                <a:gd name="connsiteY459" fmla="*/ 2310449 h 6858000"/>
                <a:gd name="connsiteX460" fmla="*/ 6471696 w 7350919"/>
                <a:gd name="connsiteY460" fmla="*/ 2305306 h 6858000"/>
                <a:gd name="connsiteX461" fmla="*/ 6415546 w 7350919"/>
                <a:gd name="connsiteY461" fmla="*/ 2310449 h 6858000"/>
                <a:gd name="connsiteX462" fmla="*/ 6415546 w 7350919"/>
                <a:gd name="connsiteY462" fmla="*/ 2289446 h 6858000"/>
                <a:gd name="connsiteX463" fmla="*/ 6447264 w 7350919"/>
                <a:gd name="connsiteY463" fmla="*/ 2230725 h 6858000"/>
                <a:gd name="connsiteX464" fmla="*/ 6423261 w 7350919"/>
                <a:gd name="connsiteY464" fmla="*/ 2222581 h 6858000"/>
                <a:gd name="connsiteX465" fmla="*/ 6425833 w 7350919"/>
                <a:gd name="connsiteY465" fmla="*/ 2204150 h 6858000"/>
                <a:gd name="connsiteX466" fmla="*/ 6399258 w 7350919"/>
                <a:gd name="connsiteY466" fmla="*/ 2166860 h 6858000"/>
                <a:gd name="connsiteX467" fmla="*/ 6404402 w 7350919"/>
                <a:gd name="connsiteY467" fmla="*/ 2126998 h 6858000"/>
                <a:gd name="connsiteX468" fmla="*/ 5971062 w 7350919"/>
                <a:gd name="connsiteY468" fmla="*/ 2076848 h 6858000"/>
                <a:gd name="connsiteX469" fmla="*/ 3887515 w 7350919"/>
                <a:gd name="connsiteY469" fmla="*/ 2313878 h 6858000"/>
                <a:gd name="connsiteX470" fmla="*/ 3919662 w 7350919"/>
                <a:gd name="connsiteY470" fmla="*/ 2313878 h 6858000"/>
                <a:gd name="connsiteX471" fmla="*/ 3914519 w 7350919"/>
                <a:gd name="connsiteY471" fmla="*/ 2241869 h 6858000"/>
                <a:gd name="connsiteX472" fmla="*/ 3888373 w 7350919"/>
                <a:gd name="connsiteY472" fmla="*/ 2220866 h 6858000"/>
                <a:gd name="connsiteX473" fmla="*/ 3887515 w 7350919"/>
                <a:gd name="connsiteY473" fmla="*/ 2313878 h 6858000"/>
                <a:gd name="connsiteX474" fmla="*/ 5150245 w 7350919"/>
                <a:gd name="connsiteY474" fmla="*/ 2343453 h 6858000"/>
                <a:gd name="connsiteX475" fmla="*/ 5198679 w 7350919"/>
                <a:gd name="connsiteY475" fmla="*/ 2340453 h 6858000"/>
                <a:gd name="connsiteX476" fmla="*/ 5150245 w 7350919"/>
                <a:gd name="connsiteY476" fmla="*/ 2343453 h 6858000"/>
                <a:gd name="connsiteX477" fmla="*/ 5078664 w 7350919"/>
                <a:gd name="connsiteY477" fmla="*/ 2335309 h 6858000"/>
                <a:gd name="connsiteX478" fmla="*/ 5078664 w 7350919"/>
                <a:gd name="connsiteY478" fmla="*/ 2409890 h 6858000"/>
                <a:gd name="connsiteX479" fmla="*/ 5105239 w 7350919"/>
                <a:gd name="connsiteY479" fmla="*/ 2399175 h 6858000"/>
                <a:gd name="connsiteX480" fmla="*/ 5105239 w 7350919"/>
                <a:gd name="connsiteY480" fmla="*/ 2377743 h 6858000"/>
                <a:gd name="connsiteX481" fmla="*/ 5094524 w 7350919"/>
                <a:gd name="connsiteY481" fmla="*/ 2372171 h 6858000"/>
                <a:gd name="connsiteX482" fmla="*/ 5097095 w 7350919"/>
                <a:gd name="connsiteY482" fmla="*/ 2326737 h 6858000"/>
                <a:gd name="connsiteX483" fmla="*/ 5078664 w 7350919"/>
                <a:gd name="connsiteY483" fmla="*/ 2335309 h 6858000"/>
                <a:gd name="connsiteX484" fmla="*/ 1686954 w 7350919"/>
                <a:gd name="connsiteY484" fmla="*/ 2370028 h 6858000"/>
                <a:gd name="connsiteX485" fmla="*/ 1686954 w 7350919"/>
                <a:gd name="connsiteY485" fmla="*/ 2388459 h 6858000"/>
                <a:gd name="connsiteX486" fmla="*/ 1702813 w 7350919"/>
                <a:gd name="connsiteY486" fmla="*/ 2514046 h 6858000"/>
                <a:gd name="connsiteX487" fmla="*/ 2041427 w 7350919"/>
                <a:gd name="connsiteY487" fmla="*/ 2532477 h 6858000"/>
                <a:gd name="connsiteX488" fmla="*/ 2036284 w 7350919"/>
                <a:gd name="connsiteY488" fmla="*/ 2506331 h 6858000"/>
                <a:gd name="connsiteX489" fmla="*/ 2009709 w 7350919"/>
                <a:gd name="connsiteY489" fmla="*/ 2433893 h 6858000"/>
                <a:gd name="connsiteX490" fmla="*/ 1892266 w 7350919"/>
                <a:gd name="connsiteY490" fmla="*/ 2417605 h 6858000"/>
                <a:gd name="connsiteX491" fmla="*/ 1876407 w 7350919"/>
                <a:gd name="connsiteY491" fmla="*/ 2372600 h 6858000"/>
                <a:gd name="connsiteX492" fmla="*/ 1810827 w 7350919"/>
                <a:gd name="connsiteY492" fmla="*/ 2367456 h 6858000"/>
                <a:gd name="connsiteX493" fmla="*/ 1722102 w 7350919"/>
                <a:gd name="connsiteY493" fmla="*/ 2383315 h 6858000"/>
                <a:gd name="connsiteX494" fmla="*/ 1722102 w 7350919"/>
                <a:gd name="connsiteY494" fmla="*/ 2364885 h 6858000"/>
                <a:gd name="connsiteX495" fmla="*/ 1686954 w 7350919"/>
                <a:gd name="connsiteY495" fmla="*/ 2370028 h 6858000"/>
                <a:gd name="connsiteX496" fmla="*/ 3887515 w 7350919"/>
                <a:gd name="connsiteY496" fmla="*/ 2420606 h 6858000"/>
                <a:gd name="connsiteX497" fmla="*/ 3884943 w 7350919"/>
                <a:gd name="connsiteY497" fmla="*/ 2838944 h 6858000"/>
                <a:gd name="connsiteX498" fmla="*/ 3914090 w 7350919"/>
                <a:gd name="connsiteY498" fmla="*/ 2812369 h 6858000"/>
                <a:gd name="connsiteX499" fmla="*/ 3919233 w 7350919"/>
                <a:gd name="connsiteY499" fmla="*/ 2431321 h 6858000"/>
                <a:gd name="connsiteX500" fmla="*/ 3887515 w 7350919"/>
                <a:gd name="connsiteY500" fmla="*/ 2420606 h 6858000"/>
                <a:gd name="connsiteX501" fmla="*/ 5395847 w 7350919"/>
                <a:gd name="connsiteY501" fmla="*/ 2521761 h 6858000"/>
                <a:gd name="connsiteX502" fmla="*/ 5243685 w 7350919"/>
                <a:gd name="connsiteY502" fmla="*/ 2577911 h 6858000"/>
                <a:gd name="connsiteX503" fmla="*/ 5201251 w 7350919"/>
                <a:gd name="connsiteY503" fmla="*/ 2637061 h 6858000"/>
                <a:gd name="connsiteX504" fmla="*/ 5201251 w 7350919"/>
                <a:gd name="connsiteY504" fmla="*/ 2689782 h 6858000"/>
                <a:gd name="connsiteX505" fmla="*/ 5187964 w 7350919"/>
                <a:gd name="connsiteY505" fmla="*/ 2694926 h 6858000"/>
                <a:gd name="connsiteX506" fmla="*/ 5186678 w 7350919"/>
                <a:gd name="connsiteY506" fmla="*/ 2706498 h 6858000"/>
                <a:gd name="connsiteX507" fmla="*/ 5137386 w 7350919"/>
                <a:gd name="connsiteY507" fmla="*/ 2617344 h 6858000"/>
                <a:gd name="connsiteX508" fmla="*/ 5137386 w 7350919"/>
                <a:gd name="connsiteY508" fmla="*/ 2740360 h 6858000"/>
                <a:gd name="connsiteX509" fmla="*/ 5436138 w 7350919"/>
                <a:gd name="connsiteY509" fmla="*/ 2757076 h 6858000"/>
                <a:gd name="connsiteX510" fmla="*/ 5596015 w 7350919"/>
                <a:gd name="connsiteY510" fmla="*/ 2775078 h 6858000"/>
                <a:gd name="connsiteX511" fmla="*/ 5596015 w 7350919"/>
                <a:gd name="connsiteY511" fmla="*/ 2761791 h 6858000"/>
                <a:gd name="connsiteX512" fmla="*/ 5552295 w 7350919"/>
                <a:gd name="connsiteY512" fmla="*/ 2668351 h 6858000"/>
                <a:gd name="connsiteX513" fmla="*/ 5587871 w 7350919"/>
                <a:gd name="connsiteY513" fmla="*/ 2588627 h 6858000"/>
                <a:gd name="connsiteX514" fmla="*/ 5587871 w 7350919"/>
                <a:gd name="connsiteY514" fmla="*/ 2553480 h 6858000"/>
                <a:gd name="connsiteX515" fmla="*/ 5566868 w 7350919"/>
                <a:gd name="connsiteY515" fmla="*/ 2547050 h 6858000"/>
                <a:gd name="connsiteX516" fmla="*/ 5560010 w 7350919"/>
                <a:gd name="connsiteY516" fmla="*/ 2553480 h 6858000"/>
                <a:gd name="connsiteX517" fmla="*/ 5472571 w 7350919"/>
                <a:gd name="connsiteY517" fmla="*/ 2550908 h 6858000"/>
                <a:gd name="connsiteX518" fmla="*/ 5469571 w 7350919"/>
                <a:gd name="connsiteY518" fmla="*/ 2524333 h 6858000"/>
                <a:gd name="connsiteX519" fmla="*/ 5395847 w 7350919"/>
                <a:gd name="connsiteY519" fmla="*/ 2521761 h 6858000"/>
                <a:gd name="connsiteX520" fmla="*/ 5081665 w 7350919"/>
                <a:gd name="connsiteY520" fmla="*/ 2560766 h 6858000"/>
                <a:gd name="connsiteX521" fmla="*/ 5073521 w 7350919"/>
                <a:gd name="connsiteY521" fmla="*/ 2737788 h 6858000"/>
                <a:gd name="connsiteX522" fmla="*/ 5102667 w 7350919"/>
                <a:gd name="connsiteY522" fmla="*/ 2743360 h 6858000"/>
                <a:gd name="connsiteX523" fmla="*/ 5081665 w 7350919"/>
                <a:gd name="connsiteY523" fmla="*/ 2560766 h 6858000"/>
                <a:gd name="connsiteX524" fmla="*/ 1002012 w 7350919"/>
                <a:gd name="connsiteY524" fmla="*/ 2737788 h 6858000"/>
                <a:gd name="connsiteX525" fmla="*/ 996868 w 7350919"/>
                <a:gd name="connsiteY525" fmla="*/ 2806797 h 6858000"/>
                <a:gd name="connsiteX526" fmla="*/ 1007584 w 7350919"/>
                <a:gd name="connsiteY526" fmla="*/ 2964102 h 6858000"/>
                <a:gd name="connsiteX527" fmla="*/ 1034158 w 7350919"/>
                <a:gd name="connsiteY527" fmla="*/ 2955958 h 6858000"/>
                <a:gd name="connsiteX528" fmla="*/ 1036730 w 7350919"/>
                <a:gd name="connsiteY528" fmla="*/ 2875377 h 6858000"/>
                <a:gd name="connsiteX529" fmla="*/ 1042302 w 7350919"/>
                <a:gd name="connsiteY529" fmla="*/ 2758791 h 6858000"/>
                <a:gd name="connsiteX530" fmla="*/ 1002012 w 7350919"/>
                <a:gd name="connsiteY530" fmla="*/ 2737788 h 6858000"/>
                <a:gd name="connsiteX531" fmla="*/ 5078664 w 7350919"/>
                <a:gd name="connsiteY531" fmla="*/ 2775078 h 6858000"/>
                <a:gd name="connsiteX532" fmla="*/ 5078664 w 7350919"/>
                <a:gd name="connsiteY532" fmla="*/ 2814941 h 6858000"/>
                <a:gd name="connsiteX533" fmla="*/ 5105239 w 7350919"/>
                <a:gd name="connsiteY533" fmla="*/ 2830800 h 6858000"/>
                <a:gd name="connsiteX534" fmla="*/ 5102667 w 7350919"/>
                <a:gd name="connsiteY534" fmla="*/ 2774650 h 6858000"/>
                <a:gd name="connsiteX535" fmla="*/ 5078664 w 7350919"/>
                <a:gd name="connsiteY535" fmla="*/ 2775078 h 6858000"/>
                <a:gd name="connsiteX536" fmla="*/ 999440 w 7350919"/>
                <a:gd name="connsiteY536" fmla="*/ 3062686 h 6858000"/>
                <a:gd name="connsiteX537" fmla="*/ 980580 w 7350919"/>
                <a:gd name="connsiteY537" fmla="*/ 3846212 h 6858000"/>
                <a:gd name="connsiteX538" fmla="*/ 1031587 w 7350919"/>
                <a:gd name="connsiteY538" fmla="*/ 3059686 h 6858000"/>
                <a:gd name="connsiteX539" fmla="*/ 999440 w 7350919"/>
                <a:gd name="connsiteY539" fmla="*/ 3062686 h 6858000"/>
                <a:gd name="connsiteX540" fmla="*/ 4170408 w 7350919"/>
                <a:gd name="connsiteY540" fmla="*/ 3310431 h 6858000"/>
                <a:gd name="connsiteX541" fmla="*/ 4193982 w 7350919"/>
                <a:gd name="connsiteY541" fmla="*/ 3369581 h 6858000"/>
                <a:gd name="connsiteX542" fmla="*/ 4190982 w 7350919"/>
                <a:gd name="connsiteY542" fmla="*/ 3337434 h 6858000"/>
                <a:gd name="connsiteX543" fmla="*/ 4183267 w 7350919"/>
                <a:gd name="connsiteY543" fmla="*/ 3309574 h 6858000"/>
                <a:gd name="connsiteX544" fmla="*/ 4170408 w 7350919"/>
                <a:gd name="connsiteY544" fmla="*/ 3310431 h 6858000"/>
                <a:gd name="connsiteX545" fmla="*/ 4225700 w 7350919"/>
                <a:gd name="connsiteY545" fmla="*/ 3358437 h 6858000"/>
                <a:gd name="connsiteX546" fmla="*/ 4244560 w 7350919"/>
                <a:gd name="connsiteY546" fmla="*/ 3396585 h 6858000"/>
                <a:gd name="connsiteX547" fmla="*/ 4244560 w 7350919"/>
                <a:gd name="connsiteY547" fmla="*/ 3369581 h 6858000"/>
                <a:gd name="connsiteX548" fmla="*/ 4225700 w 7350919"/>
                <a:gd name="connsiteY548" fmla="*/ 3358437 h 6858000"/>
                <a:gd name="connsiteX549" fmla="*/ 4313997 w 7350919"/>
                <a:gd name="connsiteY549" fmla="*/ 3366581 h 6858000"/>
                <a:gd name="connsiteX550" fmla="*/ 4322141 w 7350919"/>
                <a:gd name="connsiteY550" fmla="*/ 3409015 h 6858000"/>
                <a:gd name="connsiteX551" fmla="*/ 4420725 w 7350919"/>
                <a:gd name="connsiteY551" fmla="*/ 3438590 h 6858000"/>
                <a:gd name="connsiteX552" fmla="*/ 4313997 w 7350919"/>
                <a:gd name="connsiteY552" fmla="*/ 3366581 h 6858000"/>
                <a:gd name="connsiteX553" fmla="*/ 4276707 w 7350919"/>
                <a:gd name="connsiteY553" fmla="*/ 3382440 h 6858000"/>
                <a:gd name="connsiteX554" fmla="*/ 4279279 w 7350919"/>
                <a:gd name="connsiteY554" fmla="*/ 3406872 h 6858000"/>
                <a:gd name="connsiteX555" fmla="*/ 4298138 w 7350919"/>
                <a:gd name="connsiteY555" fmla="*/ 3377297 h 6858000"/>
                <a:gd name="connsiteX556" fmla="*/ 4276707 w 7350919"/>
                <a:gd name="connsiteY556" fmla="*/ 3382440 h 6858000"/>
                <a:gd name="connsiteX557" fmla="*/ 5818471 w 7350919"/>
                <a:gd name="connsiteY557" fmla="*/ 3400014 h 6858000"/>
                <a:gd name="connsiteX558" fmla="*/ 5723745 w 7350919"/>
                <a:gd name="connsiteY558" fmla="*/ 3427875 h 6858000"/>
                <a:gd name="connsiteX559" fmla="*/ 5721173 w 7350919"/>
                <a:gd name="connsiteY559" fmla="*/ 3454449 h 6858000"/>
                <a:gd name="connsiteX560" fmla="*/ 5750749 w 7350919"/>
                <a:gd name="connsiteY560" fmla="*/ 3451877 h 6858000"/>
                <a:gd name="connsiteX561" fmla="*/ 5860048 w 7350919"/>
                <a:gd name="connsiteY561" fmla="*/ 3422731 h 6858000"/>
                <a:gd name="connsiteX562" fmla="*/ 5860048 w 7350919"/>
                <a:gd name="connsiteY562" fmla="*/ 3377297 h 6858000"/>
                <a:gd name="connsiteX563" fmla="*/ 5818471 w 7350919"/>
                <a:gd name="connsiteY563" fmla="*/ 3400014 h 6858000"/>
                <a:gd name="connsiteX564" fmla="*/ 4596033 w 7350919"/>
                <a:gd name="connsiteY564" fmla="*/ 3448877 h 6858000"/>
                <a:gd name="connsiteX565" fmla="*/ 4588317 w 7350919"/>
                <a:gd name="connsiteY565" fmla="*/ 3523458 h 6858000"/>
                <a:gd name="connsiteX566" fmla="*/ 4680901 w 7350919"/>
                <a:gd name="connsiteY566" fmla="*/ 3537174 h 6858000"/>
                <a:gd name="connsiteX567" fmla="*/ 4700617 w 7350919"/>
                <a:gd name="connsiteY567" fmla="*/ 3546175 h 6858000"/>
                <a:gd name="connsiteX568" fmla="*/ 4935075 w 7350919"/>
                <a:gd name="connsiteY568" fmla="*/ 3542317 h 6858000"/>
                <a:gd name="connsiteX569" fmla="*/ 4924359 w 7350919"/>
                <a:gd name="connsiteY569" fmla="*/ 3481024 h 6858000"/>
                <a:gd name="connsiteX570" fmla="*/ 4596033 w 7350919"/>
                <a:gd name="connsiteY570" fmla="*/ 3448877 h 6858000"/>
                <a:gd name="connsiteX571" fmla="*/ 5379559 w 7350919"/>
                <a:gd name="connsiteY571" fmla="*/ 3478881 h 6858000"/>
                <a:gd name="connsiteX572" fmla="*/ 5030230 w 7350919"/>
                <a:gd name="connsiteY572" fmla="*/ 3484024 h 6858000"/>
                <a:gd name="connsiteX573" fmla="*/ 5624733 w 7350919"/>
                <a:gd name="connsiteY573" fmla="*/ 3455306 h 6858000"/>
                <a:gd name="connsiteX574" fmla="*/ 5379559 w 7350919"/>
                <a:gd name="connsiteY574" fmla="*/ 3478881 h 6858000"/>
                <a:gd name="connsiteX575" fmla="*/ 5755463 w 7350919"/>
                <a:gd name="connsiteY575" fmla="*/ 3481024 h 6858000"/>
                <a:gd name="connsiteX576" fmla="*/ 5805612 w 7350919"/>
                <a:gd name="connsiteY576" fmla="*/ 3540174 h 6858000"/>
                <a:gd name="connsiteX577" fmla="*/ 5859190 w 7350919"/>
                <a:gd name="connsiteY577" fmla="*/ 3504598 h 6858000"/>
                <a:gd name="connsiteX578" fmla="*/ 5856619 w 7350919"/>
                <a:gd name="connsiteY578" fmla="*/ 3462165 h 6858000"/>
                <a:gd name="connsiteX579" fmla="*/ 5755463 w 7350919"/>
                <a:gd name="connsiteY579" fmla="*/ 3481024 h 6858000"/>
                <a:gd name="connsiteX580" fmla="*/ 4953506 w 7350919"/>
                <a:gd name="connsiteY580" fmla="*/ 3483596 h 6858000"/>
                <a:gd name="connsiteX581" fmla="*/ 4966793 w 7350919"/>
                <a:gd name="connsiteY581" fmla="*/ 3547461 h 6858000"/>
                <a:gd name="connsiteX582" fmla="*/ 5012227 w 7350919"/>
                <a:gd name="connsiteY582" fmla="*/ 3552604 h 6858000"/>
                <a:gd name="connsiteX583" fmla="*/ 4974937 w 7350919"/>
                <a:gd name="connsiteY583" fmla="*/ 3483167 h 6858000"/>
                <a:gd name="connsiteX584" fmla="*/ 4953506 w 7350919"/>
                <a:gd name="connsiteY584" fmla="*/ 3483596 h 6858000"/>
                <a:gd name="connsiteX585" fmla="*/ 5635448 w 7350919"/>
                <a:gd name="connsiteY585" fmla="*/ 3513600 h 6858000"/>
                <a:gd name="connsiteX586" fmla="*/ 5497002 w 7350919"/>
                <a:gd name="connsiteY586" fmla="*/ 3539746 h 6858000"/>
                <a:gd name="connsiteX587" fmla="*/ 5273689 w 7350919"/>
                <a:gd name="connsiteY587" fmla="*/ 3835497 h 6858000"/>
                <a:gd name="connsiteX588" fmla="*/ 5254401 w 7350919"/>
                <a:gd name="connsiteY588" fmla="*/ 4434286 h 6858000"/>
                <a:gd name="connsiteX589" fmla="*/ 5299835 w 7350919"/>
                <a:gd name="connsiteY589" fmla="*/ 4541442 h 6858000"/>
                <a:gd name="connsiteX590" fmla="*/ 5283976 w 7350919"/>
                <a:gd name="connsiteY590" fmla="*/ 4552158 h 6858000"/>
                <a:gd name="connsiteX591" fmla="*/ 5273260 w 7350919"/>
                <a:gd name="connsiteY591" fmla="*/ 4642598 h 6858000"/>
                <a:gd name="connsiteX592" fmla="*/ 5257401 w 7350919"/>
                <a:gd name="connsiteY592" fmla="*/ 4655885 h 6858000"/>
                <a:gd name="connsiteX593" fmla="*/ 5252257 w 7350919"/>
                <a:gd name="connsiteY593" fmla="*/ 5045076 h 6858000"/>
                <a:gd name="connsiteX594" fmla="*/ 5268117 w 7350919"/>
                <a:gd name="connsiteY594" fmla="*/ 5063508 h 6858000"/>
                <a:gd name="connsiteX595" fmla="*/ 5668024 w 7350919"/>
                <a:gd name="connsiteY595" fmla="*/ 5273962 h 6858000"/>
                <a:gd name="connsiteX596" fmla="*/ 5824472 w 7350919"/>
                <a:gd name="connsiteY596" fmla="*/ 5047649 h 6858000"/>
                <a:gd name="connsiteX597" fmla="*/ 5840760 w 7350919"/>
                <a:gd name="connsiteY597" fmla="*/ 3760487 h 6858000"/>
                <a:gd name="connsiteX598" fmla="*/ 5803469 w 7350919"/>
                <a:gd name="connsiteY598" fmla="*/ 3584751 h 6858000"/>
                <a:gd name="connsiteX599" fmla="*/ 5784610 w 7350919"/>
                <a:gd name="connsiteY599" fmla="*/ 3585608 h 6858000"/>
                <a:gd name="connsiteX600" fmla="*/ 5760607 w 7350919"/>
                <a:gd name="connsiteY600" fmla="*/ 3656760 h 6858000"/>
                <a:gd name="connsiteX601" fmla="*/ 5734032 w 7350919"/>
                <a:gd name="connsiteY601" fmla="*/ 3656760 h 6858000"/>
                <a:gd name="connsiteX602" fmla="*/ 5715601 w 7350919"/>
                <a:gd name="connsiteY602" fmla="*/ 3510599 h 6858000"/>
                <a:gd name="connsiteX603" fmla="*/ 5635448 w 7350919"/>
                <a:gd name="connsiteY603" fmla="*/ 3513600 h 6858000"/>
                <a:gd name="connsiteX604" fmla="*/ 5294691 w 7350919"/>
                <a:gd name="connsiteY604" fmla="*/ 3585180 h 6858000"/>
                <a:gd name="connsiteX605" fmla="*/ 5281404 w 7350919"/>
                <a:gd name="connsiteY605" fmla="*/ 3715910 h 6858000"/>
                <a:gd name="connsiteX606" fmla="*/ 5294691 w 7350919"/>
                <a:gd name="connsiteY606" fmla="*/ 3724054 h 6858000"/>
                <a:gd name="connsiteX607" fmla="*/ 5427994 w 7350919"/>
                <a:gd name="connsiteY607" fmla="*/ 3553890 h 6858000"/>
                <a:gd name="connsiteX608" fmla="*/ 5294691 w 7350919"/>
                <a:gd name="connsiteY608" fmla="*/ 3585180 h 6858000"/>
                <a:gd name="connsiteX609" fmla="*/ 4876353 w 7350919"/>
                <a:gd name="connsiteY609" fmla="*/ 3598467 h 6858000"/>
                <a:gd name="connsiteX610" fmla="*/ 4950934 w 7350919"/>
                <a:gd name="connsiteY610" fmla="*/ 3722340 h 6858000"/>
                <a:gd name="connsiteX611" fmla="*/ 4945362 w 7350919"/>
                <a:gd name="connsiteY611" fmla="*/ 3609183 h 6858000"/>
                <a:gd name="connsiteX612" fmla="*/ 4876353 w 7350919"/>
                <a:gd name="connsiteY612" fmla="*/ 3598467 h 6858000"/>
                <a:gd name="connsiteX613" fmla="*/ 4961221 w 7350919"/>
                <a:gd name="connsiteY613" fmla="*/ 3608754 h 6858000"/>
                <a:gd name="connsiteX614" fmla="*/ 4983081 w 7350919"/>
                <a:gd name="connsiteY614" fmla="*/ 3754915 h 6858000"/>
                <a:gd name="connsiteX615" fmla="*/ 5030659 w 7350919"/>
                <a:gd name="connsiteY615" fmla="*/ 3854785 h 6858000"/>
                <a:gd name="connsiteX616" fmla="*/ 5037516 w 7350919"/>
                <a:gd name="connsiteY616" fmla="*/ 3758773 h 6858000"/>
                <a:gd name="connsiteX617" fmla="*/ 5038373 w 7350919"/>
                <a:gd name="connsiteY617" fmla="*/ 3628471 h 6858000"/>
                <a:gd name="connsiteX618" fmla="*/ 5005370 w 7350919"/>
                <a:gd name="connsiteY618" fmla="*/ 3620756 h 6858000"/>
                <a:gd name="connsiteX619" fmla="*/ 4961221 w 7350919"/>
                <a:gd name="connsiteY619" fmla="*/ 3608754 h 6858000"/>
                <a:gd name="connsiteX620" fmla="*/ 5166532 w 7350919"/>
                <a:gd name="connsiteY620" fmla="*/ 3736913 h 6858000"/>
                <a:gd name="connsiteX621" fmla="*/ 5142530 w 7350919"/>
                <a:gd name="connsiteY621" fmla="*/ 3774203 h 6858000"/>
                <a:gd name="connsiteX622" fmla="*/ 5132242 w 7350919"/>
                <a:gd name="connsiteY622" fmla="*/ 3739485 h 6858000"/>
                <a:gd name="connsiteX623" fmla="*/ 5116384 w 7350919"/>
                <a:gd name="connsiteY623" fmla="*/ 3739485 h 6858000"/>
                <a:gd name="connsiteX624" fmla="*/ 5100096 w 7350919"/>
                <a:gd name="connsiteY624" fmla="*/ 3901934 h 6858000"/>
                <a:gd name="connsiteX625" fmla="*/ 5153245 w 7350919"/>
                <a:gd name="connsiteY625" fmla="*/ 3904934 h 6858000"/>
                <a:gd name="connsiteX626" fmla="*/ 5187964 w 7350919"/>
                <a:gd name="connsiteY626" fmla="*/ 3862500 h 6858000"/>
                <a:gd name="connsiteX627" fmla="*/ 5190535 w 7350919"/>
                <a:gd name="connsiteY627" fmla="*/ 3745057 h 6858000"/>
                <a:gd name="connsiteX628" fmla="*/ 5166532 w 7350919"/>
                <a:gd name="connsiteY628" fmla="*/ 3736913 h 6858000"/>
                <a:gd name="connsiteX629" fmla="*/ 1351341 w 7350919"/>
                <a:gd name="connsiteY629" fmla="*/ 4298840 h 6858000"/>
                <a:gd name="connsiteX630" fmla="*/ 1353913 w 7350919"/>
                <a:gd name="connsiteY630" fmla="*/ 5026217 h 6858000"/>
                <a:gd name="connsiteX631" fmla="*/ 1536078 w 7350919"/>
                <a:gd name="connsiteY631" fmla="*/ 5068651 h 6858000"/>
                <a:gd name="connsiteX632" fmla="*/ 1486786 w 7350919"/>
                <a:gd name="connsiteY632" fmla="*/ 5079796 h 6858000"/>
                <a:gd name="connsiteX633" fmla="*/ 1574655 w 7350919"/>
                <a:gd name="connsiteY633" fmla="*/ 5106370 h 6858000"/>
                <a:gd name="connsiteX634" fmla="*/ 1638520 w 7350919"/>
                <a:gd name="connsiteY634" fmla="*/ 4325844 h 6858000"/>
                <a:gd name="connsiteX635" fmla="*/ 1566939 w 7350919"/>
                <a:gd name="connsiteY635" fmla="*/ 4322415 h 6858000"/>
                <a:gd name="connsiteX636" fmla="*/ 1351341 w 7350919"/>
                <a:gd name="connsiteY636" fmla="*/ 4298840 h 6858000"/>
                <a:gd name="connsiteX637" fmla="*/ 1756392 w 7350919"/>
                <a:gd name="connsiteY637" fmla="*/ 4333988 h 6858000"/>
                <a:gd name="connsiteX638" fmla="*/ 1678810 w 7350919"/>
                <a:gd name="connsiteY638" fmla="*/ 4328416 h 6858000"/>
                <a:gd name="connsiteX639" fmla="*/ 1601658 w 7350919"/>
                <a:gd name="connsiteY639" fmla="*/ 5114514 h 6858000"/>
                <a:gd name="connsiteX640" fmla="*/ 1713529 w 7350919"/>
                <a:gd name="connsiteY640" fmla="*/ 5164234 h 6858000"/>
                <a:gd name="connsiteX641" fmla="*/ 1692527 w 7350919"/>
                <a:gd name="connsiteY641" fmla="*/ 5103798 h 6858000"/>
                <a:gd name="connsiteX642" fmla="*/ 1719101 w 7350919"/>
                <a:gd name="connsiteY642" fmla="*/ 5031789 h 6858000"/>
                <a:gd name="connsiteX643" fmla="*/ 1740532 w 7350919"/>
                <a:gd name="connsiteY643" fmla="*/ 5031789 h 6858000"/>
                <a:gd name="connsiteX644" fmla="*/ 1811684 w 7350919"/>
                <a:gd name="connsiteY644" fmla="*/ 4672173 h 6858000"/>
                <a:gd name="connsiteX645" fmla="*/ 1950987 w 7350919"/>
                <a:gd name="connsiteY645" fmla="*/ 4373850 h 6858000"/>
                <a:gd name="connsiteX646" fmla="*/ 1932128 w 7350919"/>
                <a:gd name="connsiteY646" fmla="*/ 4355419 h 6858000"/>
                <a:gd name="connsiteX647" fmla="*/ 1934700 w 7350919"/>
                <a:gd name="connsiteY647" fmla="*/ 4326273 h 6858000"/>
                <a:gd name="connsiteX648" fmla="*/ 1756392 w 7350919"/>
                <a:gd name="connsiteY648" fmla="*/ 4333988 h 6858000"/>
                <a:gd name="connsiteX649" fmla="*/ 6331107 w 7350919"/>
                <a:gd name="connsiteY649" fmla="*/ 4482721 h 6858000"/>
                <a:gd name="connsiteX650" fmla="*/ 6331107 w 7350919"/>
                <a:gd name="connsiteY650" fmla="*/ 4525583 h 6858000"/>
                <a:gd name="connsiteX651" fmla="*/ 6309676 w 7350919"/>
                <a:gd name="connsiteY651" fmla="*/ 4533727 h 6858000"/>
                <a:gd name="connsiteX652" fmla="*/ 6296388 w 7350919"/>
                <a:gd name="connsiteY652" fmla="*/ 4517868 h 6858000"/>
                <a:gd name="connsiteX653" fmla="*/ 5965918 w 7350919"/>
                <a:gd name="connsiteY653" fmla="*/ 4976068 h 6858000"/>
                <a:gd name="connsiteX654" fmla="*/ 6397544 w 7350919"/>
                <a:gd name="connsiteY654" fmla="*/ 4987212 h 6858000"/>
                <a:gd name="connsiteX655" fmla="*/ 6418975 w 7350919"/>
                <a:gd name="connsiteY655" fmla="*/ 4483149 h 6858000"/>
                <a:gd name="connsiteX656" fmla="*/ 6343966 w 7350919"/>
                <a:gd name="connsiteY656" fmla="*/ 4467290 h 6858000"/>
                <a:gd name="connsiteX657" fmla="*/ 6331107 w 7350919"/>
                <a:gd name="connsiteY657" fmla="*/ 4482721 h 6858000"/>
                <a:gd name="connsiteX658" fmla="*/ 6504271 w 7350919"/>
                <a:gd name="connsiteY658" fmla="*/ 4549586 h 6858000"/>
                <a:gd name="connsiteX659" fmla="*/ 6493555 w 7350919"/>
                <a:gd name="connsiteY659" fmla="*/ 4985927 h 6858000"/>
                <a:gd name="connsiteX660" fmla="*/ 6640145 w 7350919"/>
                <a:gd name="connsiteY660" fmla="*/ 4943493 h 6858000"/>
                <a:gd name="connsiteX661" fmla="*/ 6504271 w 7350919"/>
                <a:gd name="connsiteY661" fmla="*/ 4549586 h 6858000"/>
                <a:gd name="connsiteX662" fmla="*/ 6650004 w 7350919"/>
                <a:gd name="connsiteY662" fmla="*/ 4794760 h 6858000"/>
                <a:gd name="connsiteX663" fmla="*/ 6681722 w 7350919"/>
                <a:gd name="connsiteY663" fmla="*/ 4933205 h 6858000"/>
                <a:gd name="connsiteX664" fmla="*/ 6698867 w 7350919"/>
                <a:gd name="connsiteY664" fmla="*/ 4895487 h 6858000"/>
                <a:gd name="connsiteX665" fmla="*/ 6643574 w 7350919"/>
                <a:gd name="connsiteY665" fmla="*/ 4759184 h 6858000"/>
                <a:gd name="connsiteX666" fmla="*/ 6650004 w 7350919"/>
                <a:gd name="connsiteY666" fmla="*/ 4794760 h 6858000"/>
                <a:gd name="connsiteX667" fmla="*/ 6618714 w 7350919"/>
                <a:gd name="connsiteY667" fmla="*/ 5015502 h 6858000"/>
                <a:gd name="connsiteX668" fmla="*/ 6621286 w 7350919"/>
                <a:gd name="connsiteY668" fmla="*/ 5114086 h 6858000"/>
                <a:gd name="connsiteX669" fmla="*/ 6682579 w 7350919"/>
                <a:gd name="connsiteY669" fmla="*/ 5138088 h 6858000"/>
                <a:gd name="connsiteX670" fmla="*/ 6650433 w 7350919"/>
                <a:gd name="connsiteY670" fmla="*/ 5000071 h 6858000"/>
                <a:gd name="connsiteX671" fmla="*/ 6618714 w 7350919"/>
                <a:gd name="connsiteY671" fmla="*/ 5015502 h 6858000"/>
                <a:gd name="connsiteX672" fmla="*/ 6051215 w 7350919"/>
                <a:gd name="connsiteY672" fmla="*/ 5042076 h 6858000"/>
                <a:gd name="connsiteX673" fmla="*/ 5950059 w 7350919"/>
                <a:gd name="connsiteY673" fmla="*/ 5036933 h 6858000"/>
                <a:gd name="connsiteX674" fmla="*/ 5947488 w 7350919"/>
                <a:gd name="connsiteY674" fmla="*/ 5252103 h 6858000"/>
                <a:gd name="connsiteX675" fmla="*/ 5971919 w 7350919"/>
                <a:gd name="connsiteY675" fmla="*/ 5276534 h 6858000"/>
                <a:gd name="connsiteX676" fmla="*/ 6243239 w 7350919"/>
                <a:gd name="connsiteY676" fmla="*/ 5359259 h 6858000"/>
                <a:gd name="connsiteX677" fmla="*/ 6267242 w 7350919"/>
                <a:gd name="connsiteY677" fmla="*/ 5058364 h 6858000"/>
                <a:gd name="connsiteX678" fmla="*/ 6051215 w 7350919"/>
                <a:gd name="connsiteY678" fmla="*/ 5042076 h 6858000"/>
                <a:gd name="connsiteX679" fmla="*/ 1121598 w 7350919"/>
                <a:gd name="connsiteY679" fmla="*/ 5148376 h 6858000"/>
                <a:gd name="connsiteX680" fmla="*/ 964721 w 7350919"/>
                <a:gd name="connsiteY680" fmla="*/ 5265818 h 6858000"/>
                <a:gd name="connsiteX681" fmla="*/ 987867 w 7350919"/>
                <a:gd name="connsiteY681" fmla="*/ 5298394 h 6858000"/>
                <a:gd name="connsiteX682" fmla="*/ 1074878 w 7350919"/>
                <a:gd name="connsiteY682" fmla="*/ 5384548 h 6858000"/>
                <a:gd name="connsiteX683" fmla="*/ 1172604 w 7350919"/>
                <a:gd name="connsiteY683" fmla="*/ 5223385 h 6858000"/>
                <a:gd name="connsiteX684" fmla="*/ 1191464 w 7350919"/>
                <a:gd name="connsiteY684" fmla="*/ 5137660 h 6858000"/>
                <a:gd name="connsiteX685" fmla="*/ 1188892 w 7350919"/>
                <a:gd name="connsiteY685" fmla="*/ 5124372 h 6858000"/>
                <a:gd name="connsiteX686" fmla="*/ 1121598 w 7350919"/>
                <a:gd name="connsiteY686" fmla="*/ 5148376 h 6858000"/>
                <a:gd name="connsiteX687" fmla="*/ 6491841 w 7350919"/>
                <a:gd name="connsiteY687" fmla="*/ 5134231 h 6858000"/>
                <a:gd name="connsiteX688" fmla="*/ 6475125 w 7350919"/>
                <a:gd name="connsiteY688" fmla="*/ 5163806 h 6858000"/>
                <a:gd name="connsiteX689" fmla="*/ 6472553 w 7350919"/>
                <a:gd name="connsiteY689" fmla="*/ 5244387 h 6858000"/>
                <a:gd name="connsiteX690" fmla="*/ 6462266 w 7350919"/>
                <a:gd name="connsiteY690" fmla="*/ 5300537 h 6858000"/>
                <a:gd name="connsiteX691" fmla="*/ 6462266 w 7350919"/>
                <a:gd name="connsiteY691" fmla="*/ 5361830 h 6858000"/>
                <a:gd name="connsiteX692" fmla="*/ 6459265 w 7350919"/>
                <a:gd name="connsiteY692" fmla="*/ 5402121 h 6858000"/>
                <a:gd name="connsiteX693" fmla="*/ 6512844 w 7350919"/>
                <a:gd name="connsiteY693" fmla="*/ 5441984 h 6858000"/>
                <a:gd name="connsiteX694" fmla="*/ 6406116 w 7350919"/>
                <a:gd name="connsiteY694" fmla="*/ 5455271 h 6858000"/>
                <a:gd name="connsiteX695" fmla="*/ 6576280 w 7350919"/>
                <a:gd name="connsiteY695" fmla="*/ 5561570 h 6858000"/>
                <a:gd name="connsiteX696" fmla="*/ 6576280 w 7350919"/>
                <a:gd name="connsiteY696" fmla="*/ 5175379 h 6858000"/>
                <a:gd name="connsiteX697" fmla="*/ 6506843 w 7350919"/>
                <a:gd name="connsiteY697" fmla="*/ 5124801 h 6858000"/>
                <a:gd name="connsiteX698" fmla="*/ 6491841 w 7350919"/>
                <a:gd name="connsiteY698" fmla="*/ 5134231 h 6858000"/>
                <a:gd name="connsiteX699" fmla="*/ 6315248 w 7350919"/>
                <a:gd name="connsiteY699" fmla="*/ 5141089 h 6858000"/>
                <a:gd name="connsiteX700" fmla="*/ 6299389 w 7350919"/>
                <a:gd name="connsiteY700" fmla="*/ 5357116 h 6858000"/>
                <a:gd name="connsiteX701" fmla="*/ 6384256 w 7350919"/>
                <a:gd name="connsiteY701" fmla="*/ 5351543 h 6858000"/>
                <a:gd name="connsiteX702" fmla="*/ 6397544 w 7350919"/>
                <a:gd name="connsiteY702" fmla="*/ 5282535 h 6858000"/>
                <a:gd name="connsiteX703" fmla="*/ 6400115 w 7350919"/>
                <a:gd name="connsiteY703" fmla="*/ 5216098 h 6858000"/>
                <a:gd name="connsiteX704" fmla="*/ 6400115 w 7350919"/>
                <a:gd name="connsiteY704" fmla="*/ 5174093 h 6858000"/>
                <a:gd name="connsiteX705" fmla="*/ 6394972 w 7350919"/>
                <a:gd name="connsiteY705" fmla="*/ 5134231 h 6858000"/>
                <a:gd name="connsiteX706" fmla="*/ 6315248 w 7350919"/>
                <a:gd name="connsiteY706" fmla="*/ 5141089 h 6858000"/>
                <a:gd name="connsiteX707" fmla="*/ 5274546 w 7350919"/>
                <a:gd name="connsiteY707" fmla="*/ 5158234 h 6858000"/>
                <a:gd name="connsiteX708" fmla="*/ 5244113 w 7350919"/>
                <a:gd name="connsiteY708" fmla="*/ 5207097 h 6858000"/>
                <a:gd name="connsiteX709" fmla="*/ 5297263 w 7350919"/>
                <a:gd name="connsiteY709" fmla="*/ 5393549 h 6858000"/>
                <a:gd name="connsiteX710" fmla="*/ 5467428 w 7350919"/>
                <a:gd name="connsiteY710" fmla="*/ 5228100 h 6858000"/>
                <a:gd name="connsiteX711" fmla="*/ 5274546 w 7350919"/>
                <a:gd name="connsiteY711" fmla="*/ 5158234 h 6858000"/>
                <a:gd name="connsiteX712" fmla="*/ 1383916 w 7350919"/>
                <a:gd name="connsiteY712" fmla="*/ 5156948 h 6858000"/>
                <a:gd name="connsiteX713" fmla="*/ 1353913 w 7350919"/>
                <a:gd name="connsiteY713" fmla="*/ 5186094 h 6858000"/>
                <a:gd name="connsiteX714" fmla="*/ 1367200 w 7350919"/>
                <a:gd name="connsiteY714" fmla="*/ 5689729 h 6858000"/>
                <a:gd name="connsiteX715" fmla="*/ 1452496 w 7350919"/>
                <a:gd name="connsiteY715" fmla="*/ 5695301 h 6858000"/>
                <a:gd name="connsiteX716" fmla="*/ 1487215 w 7350919"/>
                <a:gd name="connsiteY716" fmla="*/ 5588573 h 6858000"/>
                <a:gd name="connsiteX717" fmla="*/ 1497502 w 7350919"/>
                <a:gd name="connsiteY717" fmla="*/ 5577858 h 6858000"/>
                <a:gd name="connsiteX718" fmla="*/ 1572083 w 7350919"/>
                <a:gd name="connsiteY718" fmla="*/ 5180951 h 6858000"/>
                <a:gd name="connsiteX719" fmla="*/ 1383916 w 7350919"/>
                <a:gd name="connsiteY719" fmla="*/ 5156948 h 6858000"/>
                <a:gd name="connsiteX720" fmla="*/ 5030659 w 7350919"/>
                <a:gd name="connsiteY720" fmla="*/ 5159520 h 6858000"/>
                <a:gd name="connsiteX721" fmla="*/ 5025515 w 7350919"/>
                <a:gd name="connsiteY721" fmla="*/ 5213098 h 6858000"/>
                <a:gd name="connsiteX722" fmla="*/ 4977080 w 7350919"/>
                <a:gd name="connsiteY722" fmla="*/ 5174093 h 6858000"/>
                <a:gd name="connsiteX723" fmla="*/ 4820204 w 7350919"/>
                <a:gd name="connsiteY723" fmla="*/ 5252960 h 6858000"/>
                <a:gd name="connsiteX724" fmla="*/ 5061519 w 7350919"/>
                <a:gd name="connsiteY724" fmla="*/ 5388406 h 6858000"/>
                <a:gd name="connsiteX725" fmla="*/ 5126671 w 7350919"/>
                <a:gd name="connsiteY725" fmla="*/ 5394406 h 6858000"/>
                <a:gd name="connsiteX726" fmla="*/ 5132242 w 7350919"/>
                <a:gd name="connsiteY726" fmla="*/ 5194667 h 6858000"/>
                <a:gd name="connsiteX727" fmla="*/ 5054661 w 7350919"/>
                <a:gd name="connsiteY727" fmla="*/ 5157377 h 6858000"/>
                <a:gd name="connsiteX728" fmla="*/ 5030659 w 7350919"/>
                <a:gd name="connsiteY728" fmla="*/ 5159520 h 6858000"/>
                <a:gd name="connsiteX729" fmla="*/ 6618714 w 7350919"/>
                <a:gd name="connsiteY729" fmla="*/ 5183523 h 6858000"/>
                <a:gd name="connsiteX730" fmla="*/ 6613142 w 7350919"/>
                <a:gd name="connsiteY730" fmla="*/ 5583430 h 6858000"/>
                <a:gd name="connsiteX731" fmla="*/ 6804738 w 7350919"/>
                <a:gd name="connsiteY731" fmla="*/ 5697873 h 6858000"/>
                <a:gd name="connsiteX732" fmla="*/ 6703582 w 7350919"/>
                <a:gd name="connsiteY732" fmla="*/ 5220813 h 6858000"/>
                <a:gd name="connsiteX733" fmla="*/ 6618714 w 7350919"/>
                <a:gd name="connsiteY733" fmla="*/ 5183523 h 6858000"/>
                <a:gd name="connsiteX734" fmla="*/ 1204323 w 7350919"/>
                <a:gd name="connsiteY734" fmla="*/ 5244816 h 6858000"/>
                <a:gd name="connsiteX735" fmla="*/ 1108739 w 7350919"/>
                <a:gd name="connsiteY735" fmla="*/ 5439411 h 6858000"/>
                <a:gd name="connsiteX736" fmla="*/ 1239041 w 7350919"/>
                <a:gd name="connsiteY736" fmla="*/ 5660153 h 6858000"/>
                <a:gd name="connsiteX737" fmla="*/ 1236470 w 7350919"/>
                <a:gd name="connsiteY737" fmla="*/ 5198953 h 6858000"/>
                <a:gd name="connsiteX738" fmla="*/ 1204323 w 7350919"/>
                <a:gd name="connsiteY738" fmla="*/ 5244816 h 6858000"/>
                <a:gd name="connsiteX739" fmla="*/ 1596515 w 7350919"/>
                <a:gd name="connsiteY739" fmla="*/ 5199381 h 6858000"/>
                <a:gd name="connsiteX740" fmla="*/ 1535221 w 7350919"/>
                <a:gd name="connsiteY740" fmla="*/ 5652438 h 6858000"/>
                <a:gd name="connsiteX741" fmla="*/ 1796254 w 7350919"/>
                <a:gd name="connsiteY741" fmla="*/ 5508421 h 6858000"/>
                <a:gd name="connsiteX742" fmla="*/ 1758963 w 7350919"/>
                <a:gd name="connsiteY742" fmla="*/ 5279106 h 6858000"/>
                <a:gd name="connsiteX743" fmla="*/ 1596515 w 7350919"/>
                <a:gd name="connsiteY743" fmla="*/ 5199381 h 6858000"/>
                <a:gd name="connsiteX744" fmla="*/ 5493574 w 7350919"/>
                <a:gd name="connsiteY744" fmla="*/ 5287250 h 6858000"/>
                <a:gd name="connsiteX745" fmla="*/ 5326410 w 7350919"/>
                <a:gd name="connsiteY745" fmla="*/ 5450556 h 6858000"/>
                <a:gd name="connsiteX746" fmla="*/ 5590443 w 7350919"/>
                <a:gd name="connsiteY746" fmla="*/ 5303538 h 6858000"/>
                <a:gd name="connsiteX747" fmla="*/ 5526577 w 7350919"/>
                <a:gd name="connsiteY747" fmla="*/ 5261104 h 6858000"/>
                <a:gd name="connsiteX748" fmla="*/ 5493574 w 7350919"/>
                <a:gd name="connsiteY748" fmla="*/ 5287250 h 6858000"/>
                <a:gd name="connsiteX749" fmla="*/ 4636323 w 7350919"/>
                <a:gd name="connsiteY749" fmla="*/ 5359687 h 6858000"/>
                <a:gd name="connsiteX750" fmla="*/ 4644038 w 7350919"/>
                <a:gd name="connsiteY750" fmla="*/ 5369974 h 6858000"/>
                <a:gd name="connsiteX751" fmla="*/ 4641895 w 7350919"/>
                <a:gd name="connsiteY751" fmla="*/ 5471558 h 6858000"/>
                <a:gd name="connsiteX752" fmla="*/ 4634180 w 7350919"/>
                <a:gd name="connsiteY752" fmla="*/ 5560284 h 6858000"/>
                <a:gd name="connsiteX753" fmla="*/ 4657755 w 7350919"/>
                <a:gd name="connsiteY753" fmla="*/ 5679441 h 6858000"/>
                <a:gd name="connsiteX754" fmla="*/ 4644467 w 7350919"/>
                <a:gd name="connsiteY754" fmla="*/ 5697873 h 6858000"/>
                <a:gd name="connsiteX755" fmla="*/ 4657755 w 7350919"/>
                <a:gd name="connsiteY755" fmla="*/ 5823031 h 6858000"/>
                <a:gd name="connsiteX756" fmla="*/ 4712190 w 7350919"/>
                <a:gd name="connsiteY756" fmla="*/ 5805886 h 6858000"/>
                <a:gd name="connsiteX757" fmla="*/ 5163961 w 7350919"/>
                <a:gd name="connsiteY757" fmla="*/ 5535424 h 6858000"/>
                <a:gd name="connsiteX758" fmla="*/ 5163961 w 7350919"/>
                <a:gd name="connsiteY758" fmla="*/ 5513992 h 6858000"/>
                <a:gd name="connsiteX759" fmla="*/ 5036659 w 7350919"/>
                <a:gd name="connsiteY759" fmla="*/ 5472844 h 6858000"/>
                <a:gd name="connsiteX760" fmla="*/ 5030230 w 7350919"/>
                <a:gd name="connsiteY760" fmla="*/ 5441984 h 6858000"/>
                <a:gd name="connsiteX761" fmla="*/ 4769197 w 7350919"/>
                <a:gd name="connsiteY761" fmla="*/ 5282535 h 6858000"/>
                <a:gd name="connsiteX762" fmla="*/ 4636323 w 7350919"/>
                <a:gd name="connsiteY762" fmla="*/ 5359687 h 6858000"/>
                <a:gd name="connsiteX763" fmla="*/ 6013924 w 7350919"/>
                <a:gd name="connsiteY763" fmla="*/ 5368260 h 6858000"/>
                <a:gd name="connsiteX764" fmla="*/ 5968490 w 7350919"/>
                <a:gd name="connsiteY764" fmla="*/ 5372975 h 6858000"/>
                <a:gd name="connsiteX765" fmla="*/ 5965918 w 7350919"/>
                <a:gd name="connsiteY765" fmla="*/ 5396978 h 6858000"/>
                <a:gd name="connsiteX766" fmla="*/ 6115937 w 7350919"/>
                <a:gd name="connsiteY766" fmla="*/ 5397407 h 6858000"/>
                <a:gd name="connsiteX767" fmla="*/ 6013924 w 7350919"/>
                <a:gd name="connsiteY767" fmla="*/ 5368260 h 6858000"/>
                <a:gd name="connsiteX768" fmla="*/ 5381703 w 7350919"/>
                <a:gd name="connsiteY768" fmla="*/ 5505420 h 6858000"/>
                <a:gd name="connsiteX769" fmla="*/ 5334125 w 7350919"/>
                <a:gd name="connsiteY769" fmla="*/ 5537567 h 6858000"/>
                <a:gd name="connsiteX770" fmla="*/ 5446425 w 7350919"/>
                <a:gd name="connsiteY770" fmla="*/ 5617291 h 6858000"/>
                <a:gd name="connsiteX771" fmla="*/ 5478572 w 7350919"/>
                <a:gd name="connsiteY771" fmla="*/ 5595003 h 6858000"/>
                <a:gd name="connsiteX772" fmla="*/ 5587443 w 7350919"/>
                <a:gd name="connsiteY772" fmla="*/ 5390977 h 6858000"/>
                <a:gd name="connsiteX773" fmla="*/ 5381703 w 7350919"/>
                <a:gd name="connsiteY773" fmla="*/ 5505420 h 6858000"/>
                <a:gd name="connsiteX774" fmla="*/ 5658166 w 7350919"/>
                <a:gd name="connsiteY774" fmla="*/ 5429982 h 6858000"/>
                <a:gd name="connsiteX775" fmla="*/ 5553153 w 7350919"/>
                <a:gd name="connsiteY775" fmla="*/ 5627578 h 6858000"/>
                <a:gd name="connsiteX776" fmla="*/ 5555296 w 7350919"/>
                <a:gd name="connsiteY776" fmla="*/ 5732591 h 6858000"/>
                <a:gd name="connsiteX777" fmla="*/ 5730174 w 7350919"/>
                <a:gd name="connsiteY777" fmla="*/ 5913471 h 6858000"/>
                <a:gd name="connsiteX778" fmla="*/ 5752034 w 7350919"/>
                <a:gd name="connsiteY778" fmla="*/ 5871037 h 6858000"/>
                <a:gd name="connsiteX779" fmla="*/ 5770894 w 7350919"/>
                <a:gd name="connsiteY779" fmla="*/ 5876609 h 6858000"/>
                <a:gd name="connsiteX780" fmla="*/ 5818900 w 7350919"/>
                <a:gd name="connsiteY780" fmla="*/ 5434268 h 6858000"/>
                <a:gd name="connsiteX781" fmla="*/ 5808184 w 7350919"/>
                <a:gd name="connsiteY781" fmla="*/ 5429125 h 6858000"/>
                <a:gd name="connsiteX782" fmla="*/ 5682597 w 7350919"/>
                <a:gd name="connsiteY782" fmla="*/ 5397407 h 6858000"/>
                <a:gd name="connsiteX783" fmla="*/ 5658166 w 7350919"/>
                <a:gd name="connsiteY783" fmla="*/ 5429982 h 6858000"/>
                <a:gd name="connsiteX784" fmla="*/ 4463587 w 7350919"/>
                <a:gd name="connsiteY784" fmla="*/ 5471130 h 6858000"/>
                <a:gd name="connsiteX785" fmla="*/ 4442585 w 7350919"/>
                <a:gd name="connsiteY785" fmla="*/ 5561999 h 6858000"/>
                <a:gd name="connsiteX786" fmla="*/ 4540740 w 7350919"/>
                <a:gd name="connsiteY786" fmla="*/ 5545711 h 6858000"/>
                <a:gd name="connsiteX787" fmla="*/ 4540740 w 7350919"/>
                <a:gd name="connsiteY787" fmla="*/ 5503705 h 6858000"/>
                <a:gd name="connsiteX788" fmla="*/ 4516308 w 7350919"/>
                <a:gd name="connsiteY788" fmla="*/ 5486989 h 6858000"/>
                <a:gd name="connsiteX789" fmla="*/ 4485019 w 7350919"/>
                <a:gd name="connsiteY789" fmla="*/ 5489561 h 6858000"/>
                <a:gd name="connsiteX790" fmla="*/ 4482447 w 7350919"/>
                <a:gd name="connsiteY790" fmla="*/ 5434697 h 6858000"/>
                <a:gd name="connsiteX791" fmla="*/ 4463587 w 7350919"/>
                <a:gd name="connsiteY791" fmla="*/ 5471130 h 6858000"/>
                <a:gd name="connsiteX792" fmla="*/ 6142940 w 7350919"/>
                <a:gd name="connsiteY792" fmla="*/ 5474559 h 6858000"/>
                <a:gd name="connsiteX793" fmla="*/ 6235095 w 7350919"/>
                <a:gd name="connsiteY793" fmla="*/ 5524708 h 6858000"/>
                <a:gd name="connsiteX794" fmla="*/ 6240238 w 7350919"/>
                <a:gd name="connsiteY794" fmla="*/ 5460843 h 6858000"/>
                <a:gd name="connsiteX795" fmla="*/ 6142940 w 7350919"/>
                <a:gd name="connsiteY795" fmla="*/ 5474559 h 6858000"/>
                <a:gd name="connsiteX796" fmla="*/ 5941915 w 7350919"/>
                <a:gd name="connsiteY796" fmla="*/ 5476702 h 6858000"/>
                <a:gd name="connsiteX797" fmla="*/ 5941915 w 7350919"/>
                <a:gd name="connsiteY797" fmla="*/ 5492561 h 6858000"/>
                <a:gd name="connsiteX798" fmla="*/ 6221808 w 7350919"/>
                <a:gd name="connsiteY798" fmla="*/ 5694872 h 6858000"/>
                <a:gd name="connsiteX799" fmla="*/ 6235095 w 7350919"/>
                <a:gd name="connsiteY799" fmla="*/ 5548282 h 6858000"/>
                <a:gd name="connsiteX800" fmla="*/ 6115080 w 7350919"/>
                <a:gd name="connsiteY800" fmla="*/ 5474131 h 6858000"/>
                <a:gd name="connsiteX801" fmla="*/ 5941915 w 7350919"/>
                <a:gd name="connsiteY801" fmla="*/ 5476702 h 6858000"/>
                <a:gd name="connsiteX802" fmla="*/ 6288244 w 7350919"/>
                <a:gd name="connsiteY802" fmla="*/ 5484846 h 6858000"/>
                <a:gd name="connsiteX803" fmla="*/ 6282672 w 7350919"/>
                <a:gd name="connsiteY803" fmla="*/ 5548711 h 6858000"/>
                <a:gd name="connsiteX804" fmla="*/ 6447693 w 7350919"/>
                <a:gd name="connsiteY804" fmla="*/ 5642151 h 6858000"/>
                <a:gd name="connsiteX805" fmla="*/ 6493127 w 7350919"/>
                <a:gd name="connsiteY805" fmla="*/ 5610004 h 6858000"/>
                <a:gd name="connsiteX806" fmla="*/ 6288244 w 7350919"/>
                <a:gd name="connsiteY806" fmla="*/ 5484846 h 6858000"/>
                <a:gd name="connsiteX807" fmla="*/ 1002012 w 7350919"/>
                <a:gd name="connsiteY807" fmla="*/ 5625863 h 6858000"/>
                <a:gd name="connsiteX808" fmla="*/ 1007155 w 7350919"/>
                <a:gd name="connsiteY808" fmla="*/ 5641723 h 6858000"/>
                <a:gd name="connsiteX809" fmla="*/ 1201751 w 7350919"/>
                <a:gd name="connsiteY809" fmla="*/ 5724447 h 6858000"/>
                <a:gd name="connsiteX810" fmla="*/ 1081736 w 7350919"/>
                <a:gd name="connsiteY810" fmla="*/ 5487418 h 6858000"/>
                <a:gd name="connsiteX811" fmla="*/ 1002012 w 7350919"/>
                <a:gd name="connsiteY811" fmla="*/ 5625863 h 6858000"/>
                <a:gd name="connsiteX812" fmla="*/ 5938915 w 7350919"/>
                <a:gd name="connsiteY812" fmla="*/ 5508849 h 6858000"/>
                <a:gd name="connsiteX813" fmla="*/ 5925199 w 7350919"/>
                <a:gd name="connsiteY813" fmla="*/ 5949047 h 6858000"/>
                <a:gd name="connsiteX814" fmla="*/ 6253097 w 7350919"/>
                <a:gd name="connsiteY814" fmla="*/ 5793885 h 6858000"/>
                <a:gd name="connsiteX815" fmla="*/ 6202090 w 7350919"/>
                <a:gd name="connsiteY815" fmla="*/ 5708588 h 6858000"/>
                <a:gd name="connsiteX816" fmla="*/ 5938915 w 7350919"/>
                <a:gd name="connsiteY816" fmla="*/ 5508849 h 6858000"/>
                <a:gd name="connsiteX817" fmla="*/ 6282672 w 7350919"/>
                <a:gd name="connsiteY817" fmla="*/ 5572714 h 6858000"/>
                <a:gd name="connsiteX818" fmla="*/ 6271956 w 7350919"/>
                <a:gd name="connsiteY818" fmla="*/ 5721875 h 6858000"/>
                <a:gd name="connsiteX819" fmla="*/ 6351681 w 7350919"/>
                <a:gd name="connsiteY819" fmla="*/ 5721447 h 6858000"/>
                <a:gd name="connsiteX820" fmla="*/ 6434405 w 7350919"/>
                <a:gd name="connsiteY820" fmla="*/ 5655439 h 6858000"/>
                <a:gd name="connsiteX821" fmla="*/ 6282672 w 7350919"/>
                <a:gd name="connsiteY821" fmla="*/ 5572714 h 6858000"/>
                <a:gd name="connsiteX822" fmla="*/ 4416867 w 7350919"/>
                <a:gd name="connsiteY822" fmla="*/ 5622435 h 6858000"/>
                <a:gd name="connsiteX823" fmla="*/ 4238559 w 7350919"/>
                <a:gd name="connsiteY823" fmla="*/ 5930616 h 6858000"/>
                <a:gd name="connsiteX824" fmla="*/ 4455015 w 7350919"/>
                <a:gd name="connsiteY824" fmla="*/ 5623292 h 6858000"/>
                <a:gd name="connsiteX825" fmla="*/ 4436584 w 7350919"/>
                <a:gd name="connsiteY825" fmla="*/ 5607433 h 6858000"/>
                <a:gd name="connsiteX826" fmla="*/ 4416867 w 7350919"/>
                <a:gd name="connsiteY826" fmla="*/ 5622435 h 6858000"/>
                <a:gd name="connsiteX827" fmla="*/ 5355556 w 7350919"/>
                <a:gd name="connsiteY827" fmla="*/ 5631007 h 6858000"/>
                <a:gd name="connsiteX828" fmla="*/ 5363700 w 7350919"/>
                <a:gd name="connsiteY828" fmla="*/ 5660153 h 6858000"/>
                <a:gd name="connsiteX829" fmla="*/ 5395418 w 7350919"/>
                <a:gd name="connsiteY829" fmla="*/ 5716304 h 6858000"/>
                <a:gd name="connsiteX830" fmla="*/ 5394561 w 7350919"/>
                <a:gd name="connsiteY830" fmla="*/ 5735592 h 6858000"/>
                <a:gd name="connsiteX831" fmla="*/ 5394990 w 7350919"/>
                <a:gd name="connsiteY831" fmla="*/ 5751451 h 6858000"/>
                <a:gd name="connsiteX832" fmla="*/ 5424994 w 7350919"/>
                <a:gd name="connsiteY832" fmla="*/ 5706445 h 6858000"/>
                <a:gd name="connsiteX833" fmla="*/ 5426279 w 7350919"/>
                <a:gd name="connsiteY833" fmla="*/ 5682014 h 6858000"/>
                <a:gd name="connsiteX834" fmla="*/ 5355556 w 7350919"/>
                <a:gd name="connsiteY834" fmla="*/ 5631007 h 6858000"/>
                <a:gd name="connsiteX835" fmla="*/ 6495699 w 7350919"/>
                <a:gd name="connsiteY835" fmla="*/ 5687157 h 6858000"/>
                <a:gd name="connsiteX836" fmla="*/ 6474696 w 7350919"/>
                <a:gd name="connsiteY836" fmla="*/ 5711160 h 6858000"/>
                <a:gd name="connsiteX837" fmla="*/ 6468695 w 7350919"/>
                <a:gd name="connsiteY837" fmla="*/ 5742878 h 6858000"/>
                <a:gd name="connsiteX838" fmla="*/ 6564708 w 7350919"/>
                <a:gd name="connsiteY838" fmla="*/ 5729591 h 6858000"/>
                <a:gd name="connsiteX839" fmla="*/ 6569851 w 7350919"/>
                <a:gd name="connsiteY839" fmla="*/ 5718875 h 6858000"/>
                <a:gd name="connsiteX840" fmla="*/ 6495699 w 7350919"/>
                <a:gd name="connsiteY840" fmla="*/ 568715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</a:cxnLst>
              <a:rect l="l" t="t" r="r" b="b"/>
              <a:pathLst>
                <a:path w="7350919" h="6858000">
                  <a:moveTo>
                    <a:pt x="5653879" y="1446"/>
                  </a:moveTo>
                  <a:cubicBezTo>
                    <a:pt x="5655165" y="1446"/>
                    <a:pt x="5703600" y="9161"/>
                    <a:pt x="5704457" y="9590"/>
                  </a:cubicBezTo>
                  <a:cubicBezTo>
                    <a:pt x="5705314" y="18162"/>
                    <a:pt x="5706171" y="27164"/>
                    <a:pt x="5707028" y="35736"/>
                  </a:cubicBezTo>
                  <a:cubicBezTo>
                    <a:pt x="5809898" y="-7126"/>
                    <a:pt x="5810756" y="94458"/>
                    <a:pt x="5813756" y="156180"/>
                  </a:cubicBezTo>
                  <a:cubicBezTo>
                    <a:pt x="7023336" y="95744"/>
                    <a:pt x="6897321" y="334059"/>
                    <a:pt x="6093220" y="466504"/>
                  </a:cubicBezTo>
                  <a:cubicBezTo>
                    <a:pt x="5998494" y="482363"/>
                    <a:pt x="5903339" y="494365"/>
                    <a:pt x="5808184" y="505509"/>
                  </a:cubicBezTo>
                  <a:cubicBezTo>
                    <a:pt x="5815042" y="538513"/>
                    <a:pt x="5835187" y="526512"/>
                    <a:pt x="5840331" y="657242"/>
                  </a:cubicBezTo>
                  <a:cubicBezTo>
                    <a:pt x="5848046" y="652956"/>
                    <a:pt x="5855333" y="646527"/>
                    <a:pt x="5864334" y="646098"/>
                  </a:cubicBezTo>
                  <a:cubicBezTo>
                    <a:pt x="5873335" y="652099"/>
                    <a:pt x="5872049" y="656385"/>
                    <a:pt x="5833044" y="758826"/>
                  </a:cubicBezTo>
                  <a:cubicBezTo>
                    <a:pt x="5833044" y="797831"/>
                    <a:pt x="5836474" y="836836"/>
                    <a:pt x="5837759" y="875841"/>
                  </a:cubicBezTo>
                  <a:cubicBezTo>
                    <a:pt x="5831330" y="877556"/>
                    <a:pt x="5825329" y="879270"/>
                    <a:pt x="5818900" y="881413"/>
                  </a:cubicBezTo>
                  <a:cubicBezTo>
                    <a:pt x="5829616" y="1187880"/>
                    <a:pt x="5840331" y="1493918"/>
                    <a:pt x="5851047" y="1800385"/>
                  </a:cubicBezTo>
                  <a:cubicBezTo>
                    <a:pt x="5955631" y="1803814"/>
                    <a:pt x="6004923" y="1787098"/>
                    <a:pt x="6005780" y="1869822"/>
                  </a:cubicBezTo>
                  <a:cubicBezTo>
                    <a:pt x="6077361" y="1863822"/>
                    <a:pt x="6149370" y="1862107"/>
                    <a:pt x="6221379" y="1859535"/>
                  </a:cubicBezTo>
                  <a:cubicBezTo>
                    <a:pt x="6304960" y="1856535"/>
                    <a:pt x="6388114" y="1855249"/>
                    <a:pt x="6471696" y="1853535"/>
                  </a:cubicBezTo>
                  <a:cubicBezTo>
                    <a:pt x="6471696" y="1841105"/>
                    <a:pt x="6471696" y="1828674"/>
                    <a:pt x="6471696" y="1816244"/>
                  </a:cubicBezTo>
                  <a:cubicBezTo>
                    <a:pt x="6478554" y="1813673"/>
                    <a:pt x="6485840" y="1811101"/>
                    <a:pt x="6493127" y="1808100"/>
                  </a:cubicBezTo>
                  <a:cubicBezTo>
                    <a:pt x="6493984" y="1800814"/>
                    <a:pt x="6494842" y="1793956"/>
                    <a:pt x="6495699" y="1786669"/>
                  </a:cubicBezTo>
                  <a:cubicBezTo>
                    <a:pt x="6491412" y="1783240"/>
                    <a:pt x="6486698" y="1779383"/>
                    <a:pt x="6482411" y="1775954"/>
                  </a:cubicBezTo>
                  <a:cubicBezTo>
                    <a:pt x="6484983" y="1772525"/>
                    <a:pt x="6487555" y="1768667"/>
                    <a:pt x="6490555" y="1765238"/>
                  </a:cubicBezTo>
                  <a:cubicBezTo>
                    <a:pt x="6487984" y="1760094"/>
                    <a:pt x="6485412" y="1754522"/>
                    <a:pt x="6482411" y="1749379"/>
                  </a:cubicBezTo>
                  <a:cubicBezTo>
                    <a:pt x="6485840" y="1746807"/>
                    <a:pt x="6489269" y="1744235"/>
                    <a:pt x="6492698" y="1741664"/>
                  </a:cubicBezTo>
                  <a:cubicBezTo>
                    <a:pt x="6486269" y="1733948"/>
                    <a:pt x="6482840" y="1724090"/>
                    <a:pt x="6481554" y="1713803"/>
                  </a:cubicBezTo>
                  <a:cubicBezTo>
                    <a:pt x="6468695" y="1714660"/>
                    <a:pt x="6456694" y="1719375"/>
                    <a:pt x="6445550" y="1725376"/>
                  </a:cubicBezTo>
                  <a:cubicBezTo>
                    <a:pt x="6433548" y="1768238"/>
                    <a:pt x="6384685" y="1797814"/>
                    <a:pt x="6394972" y="1725376"/>
                  </a:cubicBezTo>
                  <a:cubicBezTo>
                    <a:pt x="6400544" y="1691943"/>
                    <a:pt x="6422832" y="1632364"/>
                    <a:pt x="6427976" y="1625935"/>
                  </a:cubicBezTo>
                  <a:cubicBezTo>
                    <a:pt x="6433119" y="1621220"/>
                    <a:pt x="6442549" y="1618220"/>
                    <a:pt x="6448121" y="1624220"/>
                  </a:cubicBezTo>
                  <a:cubicBezTo>
                    <a:pt x="6464838" y="1642223"/>
                    <a:pt x="6442549" y="1679084"/>
                    <a:pt x="6485412" y="1673084"/>
                  </a:cubicBezTo>
                  <a:cubicBezTo>
                    <a:pt x="6490127" y="1630221"/>
                    <a:pt x="6482840" y="1628507"/>
                    <a:pt x="6517130" y="1626364"/>
                  </a:cubicBezTo>
                  <a:cubicBezTo>
                    <a:pt x="6539419" y="1023717"/>
                    <a:pt x="6554420" y="1020716"/>
                    <a:pt x="6546277" y="1628935"/>
                  </a:cubicBezTo>
                  <a:cubicBezTo>
                    <a:pt x="6558278" y="1630221"/>
                    <a:pt x="6570279" y="1634079"/>
                    <a:pt x="6580995" y="1640079"/>
                  </a:cubicBezTo>
                  <a:cubicBezTo>
                    <a:pt x="6576709" y="1642651"/>
                    <a:pt x="6571994" y="1645652"/>
                    <a:pt x="6567708" y="1648223"/>
                  </a:cubicBezTo>
                  <a:cubicBezTo>
                    <a:pt x="6586567" y="1677799"/>
                    <a:pt x="6564279" y="1728805"/>
                    <a:pt x="6571994" y="1754951"/>
                  </a:cubicBezTo>
                  <a:cubicBezTo>
                    <a:pt x="6562135" y="1758809"/>
                    <a:pt x="6550991" y="1762238"/>
                    <a:pt x="6547134" y="1772953"/>
                  </a:cubicBezTo>
                  <a:cubicBezTo>
                    <a:pt x="6556135" y="1775954"/>
                    <a:pt x="6565136" y="1778525"/>
                    <a:pt x="6574137" y="1781097"/>
                  </a:cubicBezTo>
                  <a:cubicBezTo>
                    <a:pt x="6570279" y="1783240"/>
                    <a:pt x="6565993" y="1784955"/>
                    <a:pt x="6562135" y="1787098"/>
                  </a:cubicBezTo>
                  <a:cubicBezTo>
                    <a:pt x="6561278" y="1793956"/>
                    <a:pt x="6560421" y="1800814"/>
                    <a:pt x="6559564" y="1808100"/>
                  </a:cubicBezTo>
                  <a:cubicBezTo>
                    <a:pt x="6565565" y="1813673"/>
                    <a:pt x="6571994" y="1818816"/>
                    <a:pt x="6578423" y="1824388"/>
                  </a:cubicBezTo>
                  <a:cubicBezTo>
                    <a:pt x="6577566" y="1835961"/>
                    <a:pt x="6576709" y="1847534"/>
                    <a:pt x="6575852" y="1858678"/>
                  </a:cubicBezTo>
                  <a:cubicBezTo>
                    <a:pt x="7535114" y="1897254"/>
                    <a:pt x="7602837" y="2150143"/>
                    <a:pt x="6637145" y="2135999"/>
                  </a:cubicBezTo>
                  <a:cubicBezTo>
                    <a:pt x="6637145" y="2151858"/>
                    <a:pt x="6637145" y="2168146"/>
                    <a:pt x="6637145" y="2184005"/>
                  </a:cubicBezTo>
                  <a:cubicBezTo>
                    <a:pt x="6610570" y="2213151"/>
                    <a:pt x="6623000" y="2204579"/>
                    <a:pt x="6600712" y="2211008"/>
                  </a:cubicBezTo>
                  <a:cubicBezTo>
                    <a:pt x="6593425" y="2220438"/>
                    <a:pt x="6581853" y="2224724"/>
                    <a:pt x="6570279" y="2226867"/>
                  </a:cubicBezTo>
                  <a:cubicBezTo>
                    <a:pt x="6565565" y="2253871"/>
                    <a:pt x="6565136" y="2281731"/>
                    <a:pt x="6562564" y="2309163"/>
                  </a:cubicBezTo>
                  <a:cubicBezTo>
                    <a:pt x="6556992" y="2310878"/>
                    <a:pt x="6551849" y="2312592"/>
                    <a:pt x="6546705" y="2314735"/>
                  </a:cubicBezTo>
                  <a:cubicBezTo>
                    <a:pt x="6537704" y="2667922"/>
                    <a:pt x="6529132" y="3021109"/>
                    <a:pt x="6520130" y="3374725"/>
                  </a:cubicBezTo>
                  <a:cubicBezTo>
                    <a:pt x="6527845" y="3376440"/>
                    <a:pt x="6538990" y="3375582"/>
                    <a:pt x="6543276" y="3383726"/>
                  </a:cubicBezTo>
                  <a:cubicBezTo>
                    <a:pt x="6545848" y="3397442"/>
                    <a:pt x="6545419" y="3412015"/>
                    <a:pt x="6546705" y="3425731"/>
                  </a:cubicBezTo>
                  <a:cubicBezTo>
                    <a:pt x="6566851" y="3429160"/>
                    <a:pt x="6589568" y="3429589"/>
                    <a:pt x="6606284" y="3443733"/>
                  </a:cubicBezTo>
                  <a:cubicBezTo>
                    <a:pt x="6603712" y="3471594"/>
                    <a:pt x="6604141" y="3499455"/>
                    <a:pt x="6602426" y="3527315"/>
                  </a:cubicBezTo>
                  <a:cubicBezTo>
                    <a:pt x="6583567" y="3530745"/>
                    <a:pt x="6565136" y="3534602"/>
                    <a:pt x="6546705" y="3538031"/>
                  </a:cubicBezTo>
                  <a:cubicBezTo>
                    <a:pt x="6547134" y="3568463"/>
                    <a:pt x="6547134" y="3599325"/>
                    <a:pt x="6538990" y="3628899"/>
                  </a:cubicBezTo>
                  <a:cubicBezTo>
                    <a:pt x="6536847" y="3637472"/>
                    <a:pt x="6531703" y="3644759"/>
                    <a:pt x="6525702" y="3651188"/>
                  </a:cubicBezTo>
                  <a:cubicBezTo>
                    <a:pt x="6519702" y="3886932"/>
                    <a:pt x="6514987" y="4123104"/>
                    <a:pt x="6509415" y="4358848"/>
                  </a:cubicBezTo>
                  <a:cubicBezTo>
                    <a:pt x="6568136" y="4367849"/>
                    <a:pt x="6581424" y="4376422"/>
                    <a:pt x="6577137" y="4404282"/>
                  </a:cubicBezTo>
                  <a:cubicBezTo>
                    <a:pt x="6593854" y="4417141"/>
                    <a:pt x="6749016" y="4872341"/>
                    <a:pt x="6754160" y="4888200"/>
                  </a:cubicBezTo>
                  <a:cubicBezTo>
                    <a:pt x="6766590" y="4893772"/>
                    <a:pt x="6779877" y="4893772"/>
                    <a:pt x="6762732" y="4934492"/>
                  </a:cubicBezTo>
                  <a:cubicBezTo>
                    <a:pt x="6764875" y="4938778"/>
                    <a:pt x="6917037" y="5292393"/>
                    <a:pt x="6935897" y="5429982"/>
                  </a:cubicBezTo>
                  <a:cubicBezTo>
                    <a:pt x="6971901" y="5441555"/>
                    <a:pt x="6962043" y="5441555"/>
                    <a:pt x="6977902" y="5495562"/>
                  </a:cubicBezTo>
                  <a:cubicBezTo>
                    <a:pt x="6975330" y="5497705"/>
                    <a:pt x="6972758" y="5500277"/>
                    <a:pt x="6970615" y="5502848"/>
                  </a:cubicBezTo>
                  <a:cubicBezTo>
                    <a:pt x="6971472" y="5506277"/>
                    <a:pt x="6972758" y="5509706"/>
                    <a:pt x="6974044" y="5513135"/>
                  </a:cubicBezTo>
                  <a:cubicBezTo>
                    <a:pt x="6972758" y="5514421"/>
                    <a:pt x="6970615" y="5516993"/>
                    <a:pt x="6969329" y="5518279"/>
                  </a:cubicBezTo>
                  <a:cubicBezTo>
                    <a:pt x="6971472" y="5522565"/>
                    <a:pt x="6974044" y="5526423"/>
                    <a:pt x="6976616" y="5530709"/>
                  </a:cubicBezTo>
                  <a:cubicBezTo>
                    <a:pt x="6972758" y="5540138"/>
                    <a:pt x="6980045" y="5547425"/>
                    <a:pt x="6986474" y="5552997"/>
                  </a:cubicBezTo>
                  <a:cubicBezTo>
                    <a:pt x="6988189" y="5564999"/>
                    <a:pt x="6992904" y="5578715"/>
                    <a:pt x="6986903" y="5590288"/>
                  </a:cubicBezTo>
                  <a:cubicBezTo>
                    <a:pt x="6959043" y="5636579"/>
                    <a:pt x="6814596" y="5621577"/>
                    <a:pt x="6863888" y="5559856"/>
                  </a:cubicBezTo>
                  <a:cubicBezTo>
                    <a:pt x="6865174" y="5554283"/>
                    <a:pt x="6860030" y="5549997"/>
                    <a:pt x="6857458" y="5545282"/>
                  </a:cubicBezTo>
                  <a:cubicBezTo>
                    <a:pt x="6861744" y="5540996"/>
                    <a:pt x="6863031" y="5535424"/>
                    <a:pt x="6860459" y="5529423"/>
                  </a:cubicBezTo>
                  <a:cubicBezTo>
                    <a:pt x="6862602" y="5527280"/>
                    <a:pt x="6865174" y="5525136"/>
                    <a:pt x="6867317" y="5522993"/>
                  </a:cubicBezTo>
                  <a:cubicBezTo>
                    <a:pt x="6863459" y="5510992"/>
                    <a:pt x="6839885" y="5498562"/>
                    <a:pt x="6882747" y="5469415"/>
                  </a:cubicBezTo>
                  <a:cubicBezTo>
                    <a:pt x="6877604" y="5379404"/>
                    <a:pt x="6749445" y="5047220"/>
                    <a:pt x="6717298" y="4963638"/>
                  </a:cubicBezTo>
                  <a:cubicBezTo>
                    <a:pt x="6708297" y="4966210"/>
                    <a:pt x="6699724" y="4968782"/>
                    <a:pt x="6690723" y="4971782"/>
                  </a:cubicBezTo>
                  <a:cubicBezTo>
                    <a:pt x="6744730" y="5225957"/>
                    <a:pt x="6799165" y="5479702"/>
                    <a:pt x="6853172" y="5733449"/>
                  </a:cubicBezTo>
                  <a:cubicBezTo>
                    <a:pt x="7122777" y="5896326"/>
                    <a:pt x="7170354" y="5910042"/>
                    <a:pt x="7205073" y="5975622"/>
                  </a:cubicBezTo>
                  <a:cubicBezTo>
                    <a:pt x="7252651" y="5961905"/>
                    <a:pt x="7356378" y="6102923"/>
                    <a:pt x="7350377" y="6108066"/>
                  </a:cubicBezTo>
                  <a:cubicBezTo>
                    <a:pt x="7289941" y="6170217"/>
                    <a:pt x="7203359" y="6196792"/>
                    <a:pt x="7184499" y="6113639"/>
                  </a:cubicBezTo>
                  <a:cubicBezTo>
                    <a:pt x="7181928" y="6110639"/>
                    <a:pt x="7178927" y="6108496"/>
                    <a:pt x="7176355" y="6105923"/>
                  </a:cubicBezTo>
                  <a:cubicBezTo>
                    <a:pt x="7177641" y="6104638"/>
                    <a:pt x="7180213" y="6101637"/>
                    <a:pt x="7181499" y="6100352"/>
                  </a:cubicBezTo>
                  <a:cubicBezTo>
                    <a:pt x="7175927" y="6095637"/>
                    <a:pt x="7169926" y="6092636"/>
                    <a:pt x="7163068" y="6090493"/>
                  </a:cubicBezTo>
                  <a:cubicBezTo>
                    <a:pt x="7164783" y="6087493"/>
                    <a:pt x="7166497" y="6084921"/>
                    <a:pt x="7168211" y="6081920"/>
                  </a:cubicBezTo>
                  <a:cubicBezTo>
                    <a:pt x="7163925" y="6075491"/>
                    <a:pt x="7137779" y="6069919"/>
                    <a:pt x="7148495" y="6031343"/>
                  </a:cubicBezTo>
                  <a:cubicBezTo>
                    <a:pt x="7102632" y="5971764"/>
                    <a:pt x="6943183" y="5880467"/>
                    <a:pt x="6877175" y="5842748"/>
                  </a:cubicBezTo>
                  <a:cubicBezTo>
                    <a:pt x="6882319" y="5875323"/>
                    <a:pt x="6887462" y="5907899"/>
                    <a:pt x="6893034" y="5940474"/>
                  </a:cubicBezTo>
                  <a:cubicBezTo>
                    <a:pt x="6930753" y="5949475"/>
                    <a:pt x="6924753" y="5974764"/>
                    <a:pt x="6930324" y="6009483"/>
                  </a:cubicBezTo>
                  <a:cubicBezTo>
                    <a:pt x="6926896" y="6012912"/>
                    <a:pt x="6922609" y="6015912"/>
                    <a:pt x="6920895" y="6021056"/>
                  </a:cubicBezTo>
                  <a:cubicBezTo>
                    <a:pt x="6921323" y="6028771"/>
                    <a:pt x="6929039" y="6032629"/>
                    <a:pt x="6934182" y="6036486"/>
                  </a:cubicBezTo>
                  <a:cubicBezTo>
                    <a:pt x="6931182" y="6039486"/>
                    <a:pt x="6924753" y="6041630"/>
                    <a:pt x="6925610" y="6046773"/>
                  </a:cubicBezTo>
                  <a:cubicBezTo>
                    <a:pt x="6928181" y="6051488"/>
                    <a:pt x="6932896" y="6054488"/>
                    <a:pt x="6936754" y="6058346"/>
                  </a:cubicBezTo>
                  <a:cubicBezTo>
                    <a:pt x="6934182" y="6060061"/>
                    <a:pt x="6931611" y="6061775"/>
                    <a:pt x="6929039" y="6063918"/>
                  </a:cubicBezTo>
                  <a:cubicBezTo>
                    <a:pt x="6932468" y="6072491"/>
                    <a:pt x="6938897" y="6079349"/>
                    <a:pt x="6946184" y="6085350"/>
                  </a:cubicBezTo>
                  <a:cubicBezTo>
                    <a:pt x="6948327" y="6096494"/>
                    <a:pt x="6951756" y="6107638"/>
                    <a:pt x="6953042" y="6119211"/>
                  </a:cubicBezTo>
                  <a:cubicBezTo>
                    <a:pt x="6948327" y="6137213"/>
                    <a:pt x="6893034" y="6139785"/>
                    <a:pt x="6874603" y="6140213"/>
                  </a:cubicBezTo>
                  <a:cubicBezTo>
                    <a:pt x="6834741" y="6123926"/>
                    <a:pt x="6811596" y="6102923"/>
                    <a:pt x="6820597" y="6057061"/>
                  </a:cubicBezTo>
                  <a:cubicBezTo>
                    <a:pt x="6831312" y="6052345"/>
                    <a:pt x="6828741" y="6041630"/>
                    <a:pt x="6824883" y="6033057"/>
                  </a:cubicBezTo>
                  <a:cubicBezTo>
                    <a:pt x="6834741" y="6027485"/>
                    <a:pt x="6827883" y="6017198"/>
                    <a:pt x="6824026" y="6009912"/>
                  </a:cubicBezTo>
                  <a:cubicBezTo>
                    <a:pt x="6826597" y="6007769"/>
                    <a:pt x="6829169" y="6006054"/>
                    <a:pt x="6831741" y="6004339"/>
                  </a:cubicBezTo>
                  <a:cubicBezTo>
                    <a:pt x="6828741" y="5997482"/>
                    <a:pt x="6823597" y="5992338"/>
                    <a:pt x="6817596" y="5988051"/>
                  </a:cubicBezTo>
                  <a:cubicBezTo>
                    <a:pt x="6815882" y="5964477"/>
                    <a:pt x="6821883" y="5954191"/>
                    <a:pt x="6847171" y="5940474"/>
                  </a:cubicBezTo>
                  <a:cubicBezTo>
                    <a:pt x="6842028" y="5898040"/>
                    <a:pt x="6836455" y="5855607"/>
                    <a:pt x="6831312" y="5813173"/>
                  </a:cubicBezTo>
                  <a:cubicBezTo>
                    <a:pt x="6763161" y="5774168"/>
                    <a:pt x="6694581" y="5735163"/>
                    <a:pt x="6626001" y="5696158"/>
                  </a:cubicBezTo>
                  <a:cubicBezTo>
                    <a:pt x="6623429" y="5719304"/>
                    <a:pt x="6620857" y="5742450"/>
                    <a:pt x="6617857" y="5765596"/>
                  </a:cubicBezTo>
                  <a:cubicBezTo>
                    <a:pt x="6411260" y="5820031"/>
                    <a:pt x="6485840" y="5802457"/>
                    <a:pt x="6343537" y="5811458"/>
                  </a:cubicBezTo>
                  <a:cubicBezTo>
                    <a:pt x="6332393" y="5817888"/>
                    <a:pt x="6079075" y="5997482"/>
                    <a:pt x="6034070" y="6029200"/>
                  </a:cubicBezTo>
                  <a:cubicBezTo>
                    <a:pt x="6033213" y="6036058"/>
                    <a:pt x="6032355" y="6043344"/>
                    <a:pt x="6031498" y="6050202"/>
                  </a:cubicBezTo>
                  <a:cubicBezTo>
                    <a:pt x="6003209" y="6054060"/>
                    <a:pt x="5975348" y="6057061"/>
                    <a:pt x="5947059" y="6060918"/>
                  </a:cubicBezTo>
                  <a:cubicBezTo>
                    <a:pt x="5931628" y="6082778"/>
                    <a:pt x="5909768" y="6087064"/>
                    <a:pt x="5872049" y="6084921"/>
                  </a:cubicBezTo>
                  <a:cubicBezTo>
                    <a:pt x="5871192" y="6089207"/>
                    <a:pt x="5865191" y="6125211"/>
                    <a:pt x="5846761" y="6112353"/>
                  </a:cubicBezTo>
                  <a:cubicBezTo>
                    <a:pt x="5843760" y="6107638"/>
                    <a:pt x="5841617" y="6102923"/>
                    <a:pt x="5839045" y="6098208"/>
                  </a:cubicBezTo>
                  <a:cubicBezTo>
                    <a:pt x="5829616" y="6096494"/>
                    <a:pt x="5826186" y="6108924"/>
                    <a:pt x="5818042" y="6111924"/>
                  </a:cubicBezTo>
                  <a:cubicBezTo>
                    <a:pt x="5810756" y="6111496"/>
                    <a:pt x="5805612" y="6105923"/>
                    <a:pt x="5800040" y="6101637"/>
                  </a:cubicBezTo>
                  <a:cubicBezTo>
                    <a:pt x="5806041" y="6077634"/>
                    <a:pt x="5784610" y="6060061"/>
                    <a:pt x="5767465" y="6047202"/>
                  </a:cubicBezTo>
                  <a:cubicBezTo>
                    <a:pt x="5726746" y="6244798"/>
                    <a:pt x="5686026" y="6442823"/>
                    <a:pt x="5645307" y="6640419"/>
                  </a:cubicBezTo>
                  <a:cubicBezTo>
                    <a:pt x="5668452" y="6658421"/>
                    <a:pt x="5667167" y="6689711"/>
                    <a:pt x="5663737" y="6723143"/>
                  </a:cubicBezTo>
                  <a:cubicBezTo>
                    <a:pt x="5650879" y="6733002"/>
                    <a:pt x="5650022" y="6729144"/>
                    <a:pt x="5654308" y="6752290"/>
                  </a:cubicBezTo>
                  <a:cubicBezTo>
                    <a:pt x="5652165" y="6754433"/>
                    <a:pt x="5650022" y="6756576"/>
                    <a:pt x="5648736" y="6759148"/>
                  </a:cubicBezTo>
                  <a:cubicBezTo>
                    <a:pt x="5648736" y="6764720"/>
                    <a:pt x="5652593" y="6769435"/>
                    <a:pt x="5654736" y="6774578"/>
                  </a:cubicBezTo>
                  <a:cubicBezTo>
                    <a:pt x="5642306" y="6786580"/>
                    <a:pt x="5640592" y="6784437"/>
                    <a:pt x="5655593" y="6802010"/>
                  </a:cubicBezTo>
                  <a:cubicBezTo>
                    <a:pt x="5652165" y="6820870"/>
                    <a:pt x="5655593" y="6844444"/>
                    <a:pt x="5640163" y="6859018"/>
                  </a:cubicBezTo>
                  <a:lnTo>
                    <a:pt x="5639735" y="6860303"/>
                  </a:lnTo>
                  <a:lnTo>
                    <a:pt x="5635448" y="6860303"/>
                  </a:lnTo>
                  <a:cubicBezTo>
                    <a:pt x="5592586" y="6839301"/>
                    <a:pt x="5517576" y="6883021"/>
                    <a:pt x="5551438" y="6775864"/>
                  </a:cubicBezTo>
                  <a:cubicBezTo>
                    <a:pt x="5556581" y="6773293"/>
                    <a:pt x="5563439" y="6772864"/>
                    <a:pt x="5566011" y="6767292"/>
                  </a:cubicBezTo>
                  <a:cubicBezTo>
                    <a:pt x="5566440" y="6761720"/>
                    <a:pt x="5563011" y="6756576"/>
                    <a:pt x="5560867" y="6751862"/>
                  </a:cubicBezTo>
                  <a:cubicBezTo>
                    <a:pt x="5564297" y="6749718"/>
                    <a:pt x="5568154" y="6748432"/>
                    <a:pt x="5571155" y="6745861"/>
                  </a:cubicBezTo>
                  <a:cubicBezTo>
                    <a:pt x="5573726" y="6739431"/>
                    <a:pt x="5568583" y="6733859"/>
                    <a:pt x="5566440" y="6728287"/>
                  </a:cubicBezTo>
                  <a:cubicBezTo>
                    <a:pt x="5570298" y="6726144"/>
                    <a:pt x="5575441" y="6725716"/>
                    <a:pt x="5578441" y="6721858"/>
                  </a:cubicBezTo>
                  <a:cubicBezTo>
                    <a:pt x="5581013" y="6714142"/>
                    <a:pt x="5575869" y="6706856"/>
                    <a:pt x="5573298" y="6699998"/>
                  </a:cubicBezTo>
                  <a:cubicBezTo>
                    <a:pt x="5578441" y="6664850"/>
                    <a:pt x="5574155" y="6643848"/>
                    <a:pt x="5613160" y="6635704"/>
                  </a:cubicBezTo>
                  <a:cubicBezTo>
                    <a:pt x="5655165" y="6435108"/>
                    <a:pt x="5696742" y="6234940"/>
                    <a:pt x="5738318" y="6034343"/>
                  </a:cubicBezTo>
                  <a:cubicBezTo>
                    <a:pt x="5730174" y="6030914"/>
                    <a:pt x="5722459" y="6027057"/>
                    <a:pt x="5714315" y="6023628"/>
                  </a:cubicBezTo>
                  <a:cubicBezTo>
                    <a:pt x="5715172" y="6010340"/>
                    <a:pt x="5716030" y="5997053"/>
                    <a:pt x="5716887" y="5983765"/>
                  </a:cubicBezTo>
                  <a:cubicBezTo>
                    <a:pt x="5655593" y="5919901"/>
                    <a:pt x="5594729" y="5856035"/>
                    <a:pt x="5533435" y="5792170"/>
                  </a:cubicBezTo>
                  <a:cubicBezTo>
                    <a:pt x="5499145" y="5796885"/>
                    <a:pt x="5445567" y="5789170"/>
                    <a:pt x="5411277" y="5783598"/>
                  </a:cubicBezTo>
                  <a:cubicBezTo>
                    <a:pt x="5419850" y="5800314"/>
                    <a:pt x="5436995" y="5880895"/>
                    <a:pt x="5320409" y="5850463"/>
                  </a:cubicBezTo>
                  <a:cubicBezTo>
                    <a:pt x="5329410" y="5771596"/>
                    <a:pt x="5301549" y="5831603"/>
                    <a:pt x="5333268" y="5669583"/>
                  </a:cubicBezTo>
                  <a:cubicBezTo>
                    <a:pt x="5301549" y="5649438"/>
                    <a:pt x="5288691" y="5603575"/>
                    <a:pt x="5280118" y="5565427"/>
                  </a:cubicBezTo>
                  <a:cubicBezTo>
                    <a:pt x="4759339" y="5855178"/>
                    <a:pt x="4790200" y="5825603"/>
                    <a:pt x="4758482" y="5876180"/>
                  </a:cubicBezTo>
                  <a:cubicBezTo>
                    <a:pt x="4786342" y="5900183"/>
                    <a:pt x="4728049" y="5991481"/>
                    <a:pt x="4686044" y="5994910"/>
                  </a:cubicBezTo>
                  <a:cubicBezTo>
                    <a:pt x="4687758" y="6010769"/>
                    <a:pt x="4689473" y="6026628"/>
                    <a:pt x="4691187" y="6042487"/>
                  </a:cubicBezTo>
                  <a:cubicBezTo>
                    <a:pt x="4697188" y="6042487"/>
                    <a:pt x="4703617" y="6042487"/>
                    <a:pt x="4709618" y="6042487"/>
                  </a:cubicBezTo>
                  <a:cubicBezTo>
                    <a:pt x="4714333" y="6070776"/>
                    <a:pt x="4718619" y="6099065"/>
                    <a:pt x="4722906" y="6127355"/>
                  </a:cubicBezTo>
                  <a:cubicBezTo>
                    <a:pt x="4747337" y="6129498"/>
                    <a:pt x="4751624" y="6129498"/>
                    <a:pt x="4758482" y="6151787"/>
                  </a:cubicBezTo>
                  <a:cubicBezTo>
                    <a:pt x="4762339" y="6150072"/>
                    <a:pt x="4766626" y="6148357"/>
                    <a:pt x="4770912" y="6146643"/>
                  </a:cubicBezTo>
                  <a:cubicBezTo>
                    <a:pt x="4806059" y="5934902"/>
                    <a:pt x="4887498" y="6266658"/>
                    <a:pt x="4817203" y="6254228"/>
                  </a:cubicBezTo>
                  <a:cubicBezTo>
                    <a:pt x="4814203" y="6252513"/>
                    <a:pt x="4770483" y="6192077"/>
                    <a:pt x="4768340" y="6189505"/>
                  </a:cubicBezTo>
                  <a:cubicBezTo>
                    <a:pt x="4754195" y="6222510"/>
                    <a:pt x="4741337" y="6214794"/>
                    <a:pt x="4701474" y="6229368"/>
                  </a:cubicBezTo>
                  <a:cubicBezTo>
                    <a:pt x="4704903" y="6258514"/>
                    <a:pt x="4708332" y="6287660"/>
                    <a:pt x="4712190" y="6316807"/>
                  </a:cubicBezTo>
                  <a:cubicBezTo>
                    <a:pt x="4717334" y="6317236"/>
                    <a:pt x="4722477" y="6316807"/>
                    <a:pt x="4727192" y="6318522"/>
                  </a:cubicBezTo>
                  <a:cubicBezTo>
                    <a:pt x="4748195" y="6334381"/>
                    <a:pt x="4837349" y="6579554"/>
                    <a:pt x="4786771" y="6612987"/>
                  </a:cubicBezTo>
                  <a:cubicBezTo>
                    <a:pt x="4628608" y="6718429"/>
                    <a:pt x="4597747" y="6506259"/>
                    <a:pt x="4648325" y="6327951"/>
                  </a:cubicBezTo>
                  <a:cubicBezTo>
                    <a:pt x="4652611" y="6327094"/>
                    <a:pt x="4657326" y="6326237"/>
                    <a:pt x="4661612" y="6325380"/>
                  </a:cubicBezTo>
                  <a:cubicBezTo>
                    <a:pt x="4656469" y="6296233"/>
                    <a:pt x="4650897" y="6266658"/>
                    <a:pt x="4645753" y="6237512"/>
                  </a:cubicBezTo>
                  <a:cubicBezTo>
                    <a:pt x="4635895" y="6236654"/>
                    <a:pt x="4626036" y="6235797"/>
                    <a:pt x="4616607" y="6234940"/>
                  </a:cubicBezTo>
                  <a:cubicBezTo>
                    <a:pt x="4607605" y="6177933"/>
                    <a:pt x="4599033" y="6121354"/>
                    <a:pt x="4590032" y="6064347"/>
                  </a:cubicBezTo>
                  <a:cubicBezTo>
                    <a:pt x="4595176" y="6060489"/>
                    <a:pt x="4600747" y="6057061"/>
                    <a:pt x="4605891" y="6053631"/>
                  </a:cubicBezTo>
                  <a:cubicBezTo>
                    <a:pt x="4589175" y="5940046"/>
                    <a:pt x="4572030" y="5826460"/>
                    <a:pt x="4555313" y="5712874"/>
                  </a:cubicBezTo>
                  <a:cubicBezTo>
                    <a:pt x="4550598" y="5710303"/>
                    <a:pt x="4546312" y="5707302"/>
                    <a:pt x="4542026" y="5704730"/>
                  </a:cubicBezTo>
                  <a:cubicBezTo>
                    <a:pt x="4539454" y="5683299"/>
                    <a:pt x="4536882" y="5662296"/>
                    <a:pt x="4533882" y="5640865"/>
                  </a:cubicBezTo>
                  <a:cubicBezTo>
                    <a:pt x="4525738" y="5649009"/>
                    <a:pt x="4518023" y="5656725"/>
                    <a:pt x="4509879" y="5664869"/>
                  </a:cubicBezTo>
                  <a:cubicBezTo>
                    <a:pt x="4500878" y="5659725"/>
                    <a:pt x="4492306" y="5654153"/>
                    <a:pt x="4483304" y="5649009"/>
                  </a:cubicBezTo>
                  <a:cubicBezTo>
                    <a:pt x="4407866" y="5754880"/>
                    <a:pt x="4332428" y="5860322"/>
                    <a:pt x="4256990" y="5966192"/>
                  </a:cubicBezTo>
                  <a:cubicBezTo>
                    <a:pt x="4258705" y="5969621"/>
                    <a:pt x="4260419" y="5973050"/>
                    <a:pt x="4262134" y="5976907"/>
                  </a:cubicBezTo>
                  <a:cubicBezTo>
                    <a:pt x="4227844" y="6020627"/>
                    <a:pt x="4148548" y="6140213"/>
                    <a:pt x="4101828" y="6086635"/>
                  </a:cubicBezTo>
                  <a:cubicBezTo>
                    <a:pt x="3946666" y="6247799"/>
                    <a:pt x="3717780" y="6374243"/>
                    <a:pt x="3509040" y="6443252"/>
                  </a:cubicBezTo>
                  <a:cubicBezTo>
                    <a:pt x="3515469" y="6517832"/>
                    <a:pt x="3368022" y="6541407"/>
                    <a:pt x="3360735" y="6470255"/>
                  </a:cubicBezTo>
                  <a:cubicBezTo>
                    <a:pt x="3139136" y="6523833"/>
                    <a:pt x="2887533" y="6491257"/>
                    <a:pt x="2684793" y="6408962"/>
                  </a:cubicBezTo>
                  <a:cubicBezTo>
                    <a:pt x="2681364" y="6414105"/>
                    <a:pt x="2677507" y="6419677"/>
                    <a:pt x="2674078" y="6424820"/>
                  </a:cubicBezTo>
                  <a:cubicBezTo>
                    <a:pt x="2649218" y="6424820"/>
                    <a:pt x="2624357" y="6424820"/>
                    <a:pt x="2599497" y="6424820"/>
                  </a:cubicBezTo>
                  <a:cubicBezTo>
                    <a:pt x="2579780" y="6404247"/>
                    <a:pt x="2560492" y="6384101"/>
                    <a:pt x="2540775" y="6363527"/>
                  </a:cubicBezTo>
                  <a:cubicBezTo>
                    <a:pt x="2540775" y="6355383"/>
                    <a:pt x="2540775" y="6347668"/>
                    <a:pt x="2540775" y="6339524"/>
                  </a:cubicBezTo>
                  <a:cubicBezTo>
                    <a:pt x="2329892" y="6243083"/>
                    <a:pt x="2138725" y="6069062"/>
                    <a:pt x="2018710" y="5899755"/>
                  </a:cubicBezTo>
                  <a:cubicBezTo>
                    <a:pt x="2012281" y="5903184"/>
                    <a:pt x="2006280" y="5907042"/>
                    <a:pt x="1999851" y="5910470"/>
                  </a:cubicBezTo>
                  <a:cubicBezTo>
                    <a:pt x="1935128" y="5885611"/>
                    <a:pt x="1899124" y="5826460"/>
                    <a:pt x="1938557" y="5782741"/>
                  </a:cubicBezTo>
                  <a:cubicBezTo>
                    <a:pt x="1904267" y="5733020"/>
                    <a:pt x="1880264" y="5677727"/>
                    <a:pt x="1855833" y="5622863"/>
                  </a:cubicBezTo>
                  <a:cubicBezTo>
                    <a:pt x="1831830" y="5701730"/>
                    <a:pt x="1807827" y="5781026"/>
                    <a:pt x="1783824" y="5859893"/>
                  </a:cubicBezTo>
                  <a:cubicBezTo>
                    <a:pt x="1788967" y="5860750"/>
                    <a:pt x="1794539" y="5861607"/>
                    <a:pt x="1799683" y="5862893"/>
                  </a:cubicBezTo>
                  <a:cubicBezTo>
                    <a:pt x="1788110" y="5916900"/>
                    <a:pt x="1776537" y="5971336"/>
                    <a:pt x="1764964" y="6025342"/>
                  </a:cubicBezTo>
                  <a:cubicBezTo>
                    <a:pt x="1749962" y="6025342"/>
                    <a:pt x="1734960" y="6025342"/>
                    <a:pt x="1719530" y="6025342"/>
                  </a:cubicBezTo>
                  <a:cubicBezTo>
                    <a:pt x="1711815" y="6051917"/>
                    <a:pt x="1703671" y="6078492"/>
                    <a:pt x="1695955" y="6104638"/>
                  </a:cubicBezTo>
                  <a:cubicBezTo>
                    <a:pt x="1740532" y="6127355"/>
                    <a:pt x="1686954" y="6571839"/>
                    <a:pt x="1525791" y="6347239"/>
                  </a:cubicBezTo>
                  <a:cubicBezTo>
                    <a:pt x="1520648" y="6339095"/>
                    <a:pt x="1515076" y="6328808"/>
                    <a:pt x="1517647" y="6318950"/>
                  </a:cubicBezTo>
                  <a:cubicBezTo>
                    <a:pt x="1548080" y="6273516"/>
                    <a:pt x="1598229" y="6096922"/>
                    <a:pt x="1644949" y="6086207"/>
                  </a:cubicBezTo>
                  <a:cubicBezTo>
                    <a:pt x="1652236" y="6060489"/>
                    <a:pt x="1659094" y="6034772"/>
                    <a:pt x="1666380" y="6009054"/>
                  </a:cubicBezTo>
                  <a:cubicBezTo>
                    <a:pt x="1625661" y="5988051"/>
                    <a:pt x="1665095" y="6015484"/>
                    <a:pt x="1562653" y="5918614"/>
                  </a:cubicBezTo>
                  <a:cubicBezTo>
                    <a:pt x="1564368" y="5915185"/>
                    <a:pt x="1566082" y="5911328"/>
                    <a:pt x="1567797" y="5907899"/>
                  </a:cubicBezTo>
                  <a:cubicBezTo>
                    <a:pt x="1593514" y="5915185"/>
                    <a:pt x="1619232" y="5922044"/>
                    <a:pt x="1644949" y="5929330"/>
                  </a:cubicBezTo>
                  <a:cubicBezTo>
                    <a:pt x="1668523" y="5907899"/>
                    <a:pt x="1658237" y="5931473"/>
                    <a:pt x="1687383" y="5833318"/>
                  </a:cubicBezTo>
                  <a:cubicBezTo>
                    <a:pt x="1693384" y="5832461"/>
                    <a:pt x="1699813" y="5831603"/>
                    <a:pt x="1706242" y="5830746"/>
                  </a:cubicBezTo>
                  <a:cubicBezTo>
                    <a:pt x="1728531" y="5754451"/>
                    <a:pt x="1750391" y="5678156"/>
                    <a:pt x="1773108" y="5601432"/>
                  </a:cubicBezTo>
                  <a:cubicBezTo>
                    <a:pt x="1684383" y="5643008"/>
                    <a:pt x="1653950" y="5652867"/>
                    <a:pt x="1471785" y="5772025"/>
                  </a:cubicBezTo>
                  <a:cubicBezTo>
                    <a:pt x="1470927" y="5778883"/>
                    <a:pt x="1470070" y="5786169"/>
                    <a:pt x="1469213" y="5793456"/>
                  </a:cubicBezTo>
                  <a:cubicBezTo>
                    <a:pt x="1330338" y="5788312"/>
                    <a:pt x="1365914" y="5819174"/>
                    <a:pt x="1287905" y="5809744"/>
                  </a:cubicBezTo>
                  <a:cubicBezTo>
                    <a:pt x="1268188" y="5822174"/>
                    <a:pt x="1248042" y="5834604"/>
                    <a:pt x="1224039" y="5836747"/>
                  </a:cubicBezTo>
                  <a:cubicBezTo>
                    <a:pt x="1224039" y="5831175"/>
                    <a:pt x="1224039" y="5825603"/>
                    <a:pt x="1224039" y="5820031"/>
                  </a:cubicBezTo>
                  <a:cubicBezTo>
                    <a:pt x="1218896" y="5822602"/>
                    <a:pt x="1213324" y="5825174"/>
                    <a:pt x="1208180" y="5828175"/>
                  </a:cubicBezTo>
                  <a:cubicBezTo>
                    <a:pt x="1203894" y="5826460"/>
                    <a:pt x="1199179" y="5824745"/>
                    <a:pt x="1194893" y="5823031"/>
                  </a:cubicBezTo>
                  <a:cubicBezTo>
                    <a:pt x="1194036" y="5815744"/>
                    <a:pt x="1193178" y="5808887"/>
                    <a:pt x="1192321" y="5801600"/>
                  </a:cubicBezTo>
                  <a:cubicBezTo>
                    <a:pt x="1116026" y="5765166"/>
                    <a:pt x="1039731" y="5728733"/>
                    <a:pt x="963007" y="5692300"/>
                  </a:cubicBezTo>
                  <a:cubicBezTo>
                    <a:pt x="639395" y="6247799"/>
                    <a:pt x="665970" y="6187362"/>
                    <a:pt x="614106" y="6326237"/>
                  </a:cubicBezTo>
                  <a:cubicBezTo>
                    <a:pt x="650968" y="6419677"/>
                    <a:pt x="607677" y="6359670"/>
                    <a:pt x="615820" y="6410247"/>
                  </a:cubicBezTo>
                  <a:cubicBezTo>
                    <a:pt x="609391" y="6417106"/>
                    <a:pt x="606391" y="6413248"/>
                    <a:pt x="615820" y="6431250"/>
                  </a:cubicBezTo>
                  <a:cubicBezTo>
                    <a:pt x="604247" y="6437251"/>
                    <a:pt x="616678" y="6530691"/>
                    <a:pt x="552812" y="6504974"/>
                  </a:cubicBezTo>
                  <a:cubicBezTo>
                    <a:pt x="495377" y="6485256"/>
                    <a:pt x="464516" y="6482256"/>
                    <a:pt x="463658" y="6454396"/>
                  </a:cubicBezTo>
                  <a:cubicBezTo>
                    <a:pt x="464087" y="6441537"/>
                    <a:pt x="470945" y="6429964"/>
                    <a:pt x="475660" y="6417963"/>
                  </a:cubicBezTo>
                  <a:cubicBezTo>
                    <a:pt x="491519" y="6413676"/>
                    <a:pt x="491948" y="6417534"/>
                    <a:pt x="495377" y="6391817"/>
                  </a:cubicBezTo>
                  <a:cubicBezTo>
                    <a:pt x="498377" y="6389673"/>
                    <a:pt x="502663" y="6388387"/>
                    <a:pt x="504806" y="6384959"/>
                  </a:cubicBezTo>
                  <a:cubicBezTo>
                    <a:pt x="505664" y="6379815"/>
                    <a:pt x="504378" y="6375100"/>
                    <a:pt x="503521" y="6370385"/>
                  </a:cubicBezTo>
                  <a:cubicBezTo>
                    <a:pt x="512950" y="6361384"/>
                    <a:pt x="515093" y="6365671"/>
                    <a:pt x="508235" y="6344668"/>
                  </a:cubicBezTo>
                  <a:cubicBezTo>
                    <a:pt x="530953" y="6300948"/>
                    <a:pt x="533953" y="6283374"/>
                    <a:pt x="574672" y="6288947"/>
                  </a:cubicBezTo>
                  <a:cubicBezTo>
                    <a:pt x="636394" y="6140642"/>
                    <a:pt x="572101" y="6265372"/>
                    <a:pt x="920573" y="5655439"/>
                  </a:cubicBezTo>
                  <a:cubicBezTo>
                    <a:pt x="912429" y="5635293"/>
                    <a:pt x="912429" y="5618148"/>
                    <a:pt x="936432" y="5599289"/>
                  </a:cubicBezTo>
                  <a:cubicBezTo>
                    <a:pt x="941147" y="5601003"/>
                    <a:pt x="945433" y="5603147"/>
                    <a:pt x="950148" y="5604861"/>
                  </a:cubicBezTo>
                  <a:cubicBezTo>
                    <a:pt x="983152" y="5546139"/>
                    <a:pt x="1015728" y="5487846"/>
                    <a:pt x="1048732" y="5429125"/>
                  </a:cubicBezTo>
                  <a:cubicBezTo>
                    <a:pt x="1003297" y="5356687"/>
                    <a:pt x="963007" y="5367831"/>
                    <a:pt x="921001" y="5287679"/>
                  </a:cubicBezTo>
                  <a:cubicBezTo>
                    <a:pt x="611534" y="5522565"/>
                    <a:pt x="625679" y="5509278"/>
                    <a:pt x="618821" y="5523422"/>
                  </a:cubicBezTo>
                  <a:cubicBezTo>
                    <a:pt x="613677" y="5533709"/>
                    <a:pt x="611106" y="5546568"/>
                    <a:pt x="617535" y="5556426"/>
                  </a:cubicBezTo>
                  <a:cubicBezTo>
                    <a:pt x="621821" y="5563713"/>
                    <a:pt x="623964" y="5573571"/>
                    <a:pt x="617106" y="5580429"/>
                  </a:cubicBezTo>
                  <a:cubicBezTo>
                    <a:pt x="604247" y="5595003"/>
                    <a:pt x="602533" y="5615577"/>
                    <a:pt x="605533" y="5634436"/>
                  </a:cubicBezTo>
                  <a:cubicBezTo>
                    <a:pt x="609820" y="5651152"/>
                    <a:pt x="540382" y="5660582"/>
                    <a:pt x="523666" y="5648152"/>
                  </a:cubicBezTo>
                  <a:cubicBezTo>
                    <a:pt x="501806" y="5632722"/>
                    <a:pt x="491090" y="5607433"/>
                    <a:pt x="477374" y="5585144"/>
                  </a:cubicBezTo>
                  <a:cubicBezTo>
                    <a:pt x="454657" y="5551712"/>
                    <a:pt x="1040159" y="5037790"/>
                    <a:pt x="1236041" y="5044648"/>
                  </a:cubicBezTo>
                  <a:cubicBezTo>
                    <a:pt x="1234326" y="4790045"/>
                    <a:pt x="1232612" y="4535013"/>
                    <a:pt x="1230469" y="4280410"/>
                  </a:cubicBezTo>
                  <a:cubicBezTo>
                    <a:pt x="1146030" y="4263693"/>
                    <a:pt x="993010" y="4226831"/>
                    <a:pt x="961292" y="4146678"/>
                  </a:cubicBezTo>
                  <a:cubicBezTo>
                    <a:pt x="912429" y="5006500"/>
                    <a:pt x="964721" y="4842337"/>
                    <a:pt x="797986" y="5041219"/>
                  </a:cubicBezTo>
                  <a:cubicBezTo>
                    <a:pt x="785985" y="5055364"/>
                    <a:pt x="774840" y="5069937"/>
                    <a:pt x="761553" y="5082367"/>
                  </a:cubicBezTo>
                  <a:cubicBezTo>
                    <a:pt x="692116" y="5150519"/>
                    <a:pt x="696402" y="5216956"/>
                    <a:pt x="705832" y="5311682"/>
                  </a:cubicBezTo>
                  <a:cubicBezTo>
                    <a:pt x="678400" y="5337828"/>
                    <a:pt x="654397" y="5326683"/>
                    <a:pt x="626107" y="5301823"/>
                  </a:cubicBezTo>
                  <a:cubicBezTo>
                    <a:pt x="646681" y="5278677"/>
                    <a:pt x="649682" y="5245673"/>
                    <a:pt x="652682" y="5216098"/>
                  </a:cubicBezTo>
                  <a:cubicBezTo>
                    <a:pt x="656968" y="5213526"/>
                    <a:pt x="661683" y="5210526"/>
                    <a:pt x="665970" y="5207954"/>
                  </a:cubicBezTo>
                  <a:cubicBezTo>
                    <a:pt x="668541" y="5191667"/>
                    <a:pt x="670256" y="5174950"/>
                    <a:pt x="672827" y="5158662"/>
                  </a:cubicBezTo>
                  <a:cubicBezTo>
                    <a:pt x="679257" y="5131659"/>
                    <a:pt x="695116" y="5107656"/>
                    <a:pt x="713118" y="5087510"/>
                  </a:cubicBezTo>
                  <a:cubicBezTo>
                    <a:pt x="731549" y="5066079"/>
                    <a:pt x="749980" y="5044648"/>
                    <a:pt x="768411" y="5023217"/>
                  </a:cubicBezTo>
                  <a:cubicBezTo>
                    <a:pt x="1031158" y="4728323"/>
                    <a:pt x="841706" y="4366135"/>
                    <a:pt x="934717" y="4070383"/>
                  </a:cubicBezTo>
                  <a:cubicBezTo>
                    <a:pt x="860565" y="4035665"/>
                    <a:pt x="879853" y="4029664"/>
                    <a:pt x="889283" y="3948654"/>
                  </a:cubicBezTo>
                  <a:cubicBezTo>
                    <a:pt x="869995" y="3925508"/>
                    <a:pt x="880711" y="3907077"/>
                    <a:pt x="899999" y="3880931"/>
                  </a:cubicBezTo>
                  <a:cubicBezTo>
                    <a:pt x="899999" y="3868501"/>
                    <a:pt x="899999" y="3856071"/>
                    <a:pt x="899999" y="3843212"/>
                  </a:cubicBezTo>
                  <a:cubicBezTo>
                    <a:pt x="870424" y="3837640"/>
                    <a:pt x="868709" y="3842355"/>
                    <a:pt x="861851" y="3862072"/>
                  </a:cubicBezTo>
                  <a:cubicBezTo>
                    <a:pt x="846849" y="3859500"/>
                    <a:pt x="832276" y="3856928"/>
                    <a:pt x="817274" y="3853928"/>
                  </a:cubicBezTo>
                  <a:cubicBezTo>
                    <a:pt x="812988" y="3821352"/>
                    <a:pt x="820275" y="3787920"/>
                    <a:pt x="833562" y="3757916"/>
                  </a:cubicBezTo>
                  <a:cubicBezTo>
                    <a:pt x="848564" y="3759630"/>
                    <a:pt x="863994" y="3761345"/>
                    <a:pt x="878996" y="3763488"/>
                  </a:cubicBezTo>
                  <a:cubicBezTo>
                    <a:pt x="878996" y="3772489"/>
                    <a:pt x="878996" y="3781919"/>
                    <a:pt x="878996" y="3790920"/>
                  </a:cubicBezTo>
                  <a:cubicBezTo>
                    <a:pt x="969865" y="3808922"/>
                    <a:pt x="945004" y="3786205"/>
                    <a:pt x="966864" y="3065686"/>
                  </a:cubicBezTo>
                  <a:cubicBezTo>
                    <a:pt x="952720" y="3064829"/>
                    <a:pt x="938146" y="3063972"/>
                    <a:pt x="924002" y="3063114"/>
                  </a:cubicBezTo>
                  <a:cubicBezTo>
                    <a:pt x="910714" y="3033111"/>
                    <a:pt x="906428" y="2996678"/>
                    <a:pt x="923573" y="2967103"/>
                  </a:cubicBezTo>
                  <a:cubicBezTo>
                    <a:pt x="938146" y="2967103"/>
                    <a:pt x="952291" y="2967103"/>
                    <a:pt x="966436" y="2967103"/>
                  </a:cubicBezTo>
                  <a:cubicBezTo>
                    <a:pt x="968150" y="2917382"/>
                    <a:pt x="969865" y="2867662"/>
                    <a:pt x="971579" y="2817941"/>
                  </a:cubicBezTo>
                  <a:cubicBezTo>
                    <a:pt x="975008" y="2815369"/>
                    <a:pt x="978866" y="2812369"/>
                    <a:pt x="982295" y="2809797"/>
                  </a:cubicBezTo>
                  <a:cubicBezTo>
                    <a:pt x="986152" y="2733073"/>
                    <a:pt x="991725" y="2745075"/>
                    <a:pt x="968579" y="2729216"/>
                  </a:cubicBezTo>
                  <a:cubicBezTo>
                    <a:pt x="964721" y="2708642"/>
                    <a:pt x="968579" y="2686353"/>
                    <a:pt x="984009" y="2671351"/>
                  </a:cubicBezTo>
                  <a:cubicBezTo>
                    <a:pt x="988724" y="2649920"/>
                    <a:pt x="985295" y="2650349"/>
                    <a:pt x="1009298" y="2655063"/>
                  </a:cubicBezTo>
                  <a:cubicBezTo>
                    <a:pt x="1013584" y="2651634"/>
                    <a:pt x="1017871" y="2648206"/>
                    <a:pt x="1022157" y="2644777"/>
                  </a:cubicBezTo>
                  <a:cubicBezTo>
                    <a:pt x="1027729" y="2616059"/>
                    <a:pt x="989153" y="2549622"/>
                    <a:pt x="1248471" y="2532905"/>
                  </a:cubicBezTo>
                  <a:cubicBezTo>
                    <a:pt x="1255329" y="1758809"/>
                    <a:pt x="1281904" y="1952976"/>
                    <a:pt x="1173890" y="1688943"/>
                  </a:cubicBezTo>
                  <a:cubicBezTo>
                    <a:pt x="1124598" y="1688085"/>
                    <a:pt x="1091594" y="1581358"/>
                    <a:pt x="1112168" y="1544067"/>
                  </a:cubicBezTo>
                  <a:cubicBezTo>
                    <a:pt x="969865" y="1208454"/>
                    <a:pt x="993868" y="1178879"/>
                    <a:pt x="859279" y="1208025"/>
                  </a:cubicBezTo>
                  <a:cubicBezTo>
                    <a:pt x="840848" y="1207168"/>
                    <a:pt x="823703" y="1191309"/>
                    <a:pt x="826275" y="1171592"/>
                  </a:cubicBezTo>
                  <a:cubicBezTo>
                    <a:pt x="856708" y="1153162"/>
                    <a:pt x="878996" y="1130444"/>
                    <a:pt x="900856" y="1140731"/>
                  </a:cubicBezTo>
                  <a:cubicBezTo>
                    <a:pt x="905571" y="1137302"/>
                    <a:pt x="910714" y="1134302"/>
                    <a:pt x="915429" y="1130873"/>
                  </a:cubicBezTo>
                  <a:cubicBezTo>
                    <a:pt x="911572" y="1059721"/>
                    <a:pt x="847278" y="1119729"/>
                    <a:pt x="423796" y="846695"/>
                  </a:cubicBezTo>
                  <a:cubicBezTo>
                    <a:pt x="-789641" y="59310"/>
                    <a:pt x="899570" y="208472"/>
                    <a:pt x="1877692" y="916560"/>
                  </a:cubicBezTo>
                  <a:cubicBezTo>
                    <a:pt x="2512486" y="1367903"/>
                    <a:pt x="2032426" y="1532923"/>
                    <a:pt x="1047874" y="1157448"/>
                  </a:cubicBezTo>
                  <a:cubicBezTo>
                    <a:pt x="1052161" y="1171592"/>
                    <a:pt x="1056876" y="1185737"/>
                    <a:pt x="1061162" y="1199882"/>
                  </a:cubicBezTo>
                  <a:cubicBezTo>
                    <a:pt x="1053875" y="1205025"/>
                    <a:pt x="1047017" y="1210597"/>
                    <a:pt x="1039731" y="1215741"/>
                  </a:cubicBezTo>
                  <a:cubicBezTo>
                    <a:pt x="1084308" y="1314324"/>
                    <a:pt x="1128456" y="1412908"/>
                    <a:pt x="1173033" y="1511063"/>
                  </a:cubicBezTo>
                  <a:cubicBezTo>
                    <a:pt x="1269045" y="1484489"/>
                    <a:pt x="1364200" y="1467772"/>
                    <a:pt x="1365057" y="1567213"/>
                  </a:cubicBezTo>
                  <a:cubicBezTo>
                    <a:pt x="1372772" y="1566356"/>
                    <a:pt x="1380916" y="1565499"/>
                    <a:pt x="1388631" y="1564642"/>
                  </a:cubicBezTo>
                  <a:cubicBezTo>
                    <a:pt x="1397632" y="1538067"/>
                    <a:pt x="1406205" y="1511492"/>
                    <a:pt x="1415206" y="1484917"/>
                  </a:cubicBezTo>
                  <a:cubicBezTo>
                    <a:pt x="1424207" y="1486632"/>
                    <a:pt x="1432780" y="1488346"/>
                    <a:pt x="1441781" y="1490061"/>
                  </a:cubicBezTo>
                  <a:cubicBezTo>
                    <a:pt x="1458069" y="1635365"/>
                    <a:pt x="1458926" y="1598074"/>
                    <a:pt x="1439209" y="1697944"/>
                  </a:cubicBezTo>
                  <a:cubicBezTo>
                    <a:pt x="1432780" y="1695372"/>
                    <a:pt x="1426779" y="1692800"/>
                    <a:pt x="1420350" y="1689800"/>
                  </a:cubicBezTo>
                  <a:cubicBezTo>
                    <a:pt x="1410491" y="1667512"/>
                    <a:pt x="1401061" y="1645223"/>
                    <a:pt x="1391203" y="1623363"/>
                  </a:cubicBezTo>
                  <a:cubicBezTo>
                    <a:pt x="1382202" y="1624220"/>
                    <a:pt x="1373630" y="1625078"/>
                    <a:pt x="1364628" y="1625935"/>
                  </a:cubicBezTo>
                  <a:cubicBezTo>
                    <a:pt x="1364200" y="1647795"/>
                    <a:pt x="1360771" y="1675655"/>
                    <a:pt x="1337625" y="1685514"/>
                  </a:cubicBezTo>
                  <a:cubicBezTo>
                    <a:pt x="1336339" y="1724090"/>
                    <a:pt x="1335910" y="1763095"/>
                    <a:pt x="1335053" y="1801671"/>
                  </a:cubicBezTo>
                  <a:cubicBezTo>
                    <a:pt x="1329052" y="1805100"/>
                    <a:pt x="1322623" y="1808958"/>
                    <a:pt x="1316622" y="1812387"/>
                  </a:cubicBezTo>
                  <a:cubicBezTo>
                    <a:pt x="1317051" y="1905827"/>
                    <a:pt x="1461069" y="2166860"/>
                    <a:pt x="1496645" y="2250442"/>
                  </a:cubicBezTo>
                  <a:cubicBezTo>
                    <a:pt x="1498788" y="2265443"/>
                    <a:pt x="1490215" y="2309163"/>
                    <a:pt x="1420350" y="2286875"/>
                  </a:cubicBezTo>
                  <a:cubicBezTo>
                    <a:pt x="1347055" y="2106424"/>
                    <a:pt x="1441781" y="2282588"/>
                    <a:pt x="1319194" y="2045130"/>
                  </a:cubicBezTo>
                  <a:cubicBezTo>
                    <a:pt x="1317051" y="2205436"/>
                    <a:pt x="1315765" y="2365742"/>
                    <a:pt x="1313622" y="2526047"/>
                  </a:cubicBezTo>
                  <a:cubicBezTo>
                    <a:pt x="1359485" y="2515332"/>
                    <a:pt x="1436209" y="2517046"/>
                    <a:pt x="1483786" y="2518332"/>
                  </a:cubicBezTo>
                  <a:cubicBezTo>
                    <a:pt x="1463212" y="2472469"/>
                    <a:pt x="1559224" y="2252585"/>
                    <a:pt x="1582370" y="2235440"/>
                  </a:cubicBezTo>
                  <a:cubicBezTo>
                    <a:pt x="1627804" y="2241440"/>
                    <a:pt x="1673238" y="2246155"/>
                    <a:pt x="1718673" y="2251727"/>
                  </a:cubicBezTo>
                  <a:cubicBezTo>
                    <a:pt x="1745247" y="2214008"/>
                    <a:pt x="1737103" y="2211008"/>
                    <a:pt x="1763678" y="2193006"/>
                  </a:cubicBezTo>
                  <a:cubicBezTo>
                    <a:pt x="1805255" y="2201150"/>
                    <a:pt x="1827543" y="2187862"/>
                    <a:pt x="1809541" y="2270587"/>
                  </a:cubicBezTo>
                  <a:cubicBezTo>
                    <a:pt x="1876835" y="2280874"/>
                    <a:pt x="1893980" y="2287303"/>
                    <a:pt x="1897409" y="2273159"/>
                  </a:cubicBezTo>
                  <a:cubicBezTo>
                    <a:pt x="1891837" y="2256871"/>
                    <a:pt x="1873835" y="2250870"/>
                    <a:pt x="1916269" y="2235011"/>
                  </a:cubicBezTo>
                  <a:cubicBezTo>
                    <a:pt x="1931271" y="2192149"/>
                    <a:pt x="1920555" y="2187862"/>
                    <a:pt x="1899124" y="2187434"/>
                  </a:cubicBezTo>
                  <a:cubicBezTo>
                    <a:pt x="1866120" y="2146286"/>
                    <a:pt x="2051714" y="2103423"/>
                    <a:pt x="1999422" y="2169860"/>
                  </a:cubicBezTo>
                  <a:cubicBezTo>
                    <a:pt x="1988278" y="2180147"/>
                    <a:pt x="1955702" y="2192577"/>
                    <a:pt x="1960846" y="2249156"/>
                  </a:cubicBezTo>
                  <a:cubicBezTo>
                    <a:pt x="1985277" y="2250442"/>
                    <a:pt x="2009280" y="2250870"/>
                    <a:pt x="2033712" y="2252156"/>
                  </a:cubicBezTo>
                  <a:cubicBezTo>
                    <a:pt x="2044856" y="2230296"/>
                    <a:pt x="2041856" y="2184862"/>
                    <a:pt x="2073574" y="2200292"/>
                  </a:cubicBezTo>
                  <a:cubicBezTo>
                    <a:pt x="2101435" y="2100851"/>
                    <a:pt x="2091148" y="2155715"/>
                    <a:pt x="2131439" y="1972692"/>
                  </a:cubicBezTo>
                  <a:cubicBezTo>
                    <a:pt x="2118580" y="1941403"/>
                    <a:pt x="2125009" y="1934116"/>
                    <a:pt x="2144297" y="1921257"/>
                  </a:cubicBezTo>
                  <a:cubicBezTo>
                    <a:pt x="2149869" y="1887396"/>
                    <a:pt x="2152870" y="1894254"/>
                    <a:pt x="2166157" y="1894254"/>
                  </a:cubicBezTo>
                  <a:cubicBezTo>
                    <a:pt x="2196590" y="1865965"/>
                    <a:pt x="2236880" y="1852249"/>
                    <a:pt x="2274599" y="1836818"/>
                  </a:cubicBezTo>
                  <a:cubicBezTo>
                    <a:pt x="2275028" y="1808529"/>
                    <a:pt x="2273742" y="1801242"/>
                    <a:pt x="2304603" y="1812387"/>
                  </a:cubicBezTo>
                  <a:cubicBezTo>
                    <a:pt x="2472195" y="1674798"/>
                    <a:pt x="2827954" y="1721947"/>
                    <a:pt x="3040124" y="1766524"/>
                  </a:cubicBezTo>
                  <a:cubicBezTo>
                    <a:pt x="3094130" y="1777239"/>
                    <a:pt x="3147708" y="1790098"/>
                    <a:pt x="3200858" y="1803814"/>
                  </a:cubicBezTo>
                  <a:cubicBezTo>
                    <a:pt x="3295156" y="1827817"/>
                    <a:pt x="3387738" y="1859107"/>
                    <a:pt x="3475178" y="1901969"/>
                  </a:cubicBezTo>
                  <a:cubicBezTo>
                    <a:pt x="3526185" y="1927687"/>
                    <a:pt x="3575905" y="1957262"/>
                    <a:pt x="3618339" y="1996267"/>
                  </a:cubicBezTo>
                  <a:cubicBezTo>
                    <a:pt x="3700635" y="2074277"/>
                    <a:pt x="3680490" y="2110281"/>
                    <a:pt x="3674060" y="2172432"/>
                  </a:cubicBezTo>
                  <a:cubicBezTo>
                    <a:pt x="3720352" y="2227725"/>
                    <a:pt x="3674060" y="2250442"/>
                    <a:pt x="3660773" y="2332309"/>
                  </a:cubicBezTo>
                  <a:cubicBezTo>
                    <a:pt x="3654343" y="2331452"/>
                    <a:pt x="3648343" y="2330595"/>
                    <a:pt x="3642342" y="2329737"/>
                  </a:cubicBezTo>
                  <a:cubicBezTo>
                    <a:pt x="3636770" y="2355455"/>
                    <a:pt x="3631626" y="2381172"/>
                    <a:pt x="3626483" y="2406890"/>
                  </a:cubicBezTo>
                  <a:cubicBezTo>
                    <a:pt x="3629912" y="2411176"/>
                    <a:pt x="3633769" y="2415891"/>
                    <a:pt x="3637198" y="2420177"/>
                  </a:cubicBezTo>
                  <a:cubicBezTo>
                    <a:pt x="3629912" y="2456610"/>
                    <a:pt x="3623054" y="2493043"/>
                    <a:pt x="3615767" y="2529476"/>
                  </a:cubicBezTo>
                  <a:cubicBezTo>
                    <a:pt x="3633341" y="2535048"/>
                    <a:pt x="3651343" y="2538906"/>
                    <a:pt x="3668488" y="2545764"/>
                  </a:cubicBezTo>
                  <a:cubicBezTo>
                    <a:pt x="3693348" y="2570196"/>
                    <a:pt x="3663345" y="2621202"/>
                    <a:pt x="3639770" y="2649491"/>
                  </a:cubicBezTo>
                  <a:cubicBezTo>
                    <a:pt x="3625625" y="2646062"/>
                    <a:pt x="3611481" y="2642205"/>
                    <a:pt x="3596908" y="2638776"/>
                  </a:cubicBezTo>
                  <a:cubicBezTo>
                    <a:pt x="3580191" y="2736502"/>
                    <a:pt x="3563046" y="2833800"/>
                    <a:pt x="3546330" y="2931527"/>
                  </a:cubicBezTo>
                  <a:cubicBezTo>
                    <a:pt x="3551473" y="2939671"/>
                    <a:pt x="3556617" y="2948672"/>
                    <a:pt x="3555331" y="2958530"/>
                  </a:cubicBezTo>
                  <a:cubicBezTo>
                    <a:pt x="3554474" y="2968388"/>
                    <a:pt x="3547616" y="2976104"/>
                    <a:pt x="3541186" y="2982962"/>
                  </a:cubicBezTo>
                  <a:cubicBezTo>
                    <a:pt x="3546330" y="2997106"/>
                    <a:pt x="3550616" y="3012965"/>
                    <a:pt x="3546330" y="3028396"/>
                  </a:cubicBezTo>
                  <a:cubicBezTo>
                    <a:pt x="3543758" y="3037826"/>
                    <a:pt x="3537329" y="3045541"/>
                    <a:pt x="3530471" y="3052828"/>
                  </a:cubicBezTo>
                  <a:cubicBezTo>
                    <a:pt x="3528328" y="3073402"/>
                    <a:pt x="3524041" y="3094833"/>
                    <a:pt x="3512897" y="3112406"/>
                  </a:cubicBezTo>
                  <a:cubicBezTo>
                    <a:pt x="3506468" y="3121836"/>
                    <a:pt x="3508611" y="3134695"/>
                    <a:pt x="3501753" y="3143696"/>
                  </a:cubicBezTo>
                  <a:cubicBezTo>
                    <a:pt x="3497038" y="3149697"/>
                    <a:pt x="3489751" y="3144982"/>
                    <a:pt x="3484179" y="3143696"/>
                  </a:cubicBezTo>
                  <a:cubicBezTo>
                    <a:pt x="3322159" y="3224706"/>
                    <a:pt x="3100131" y="3216562"/>
                    <a:pt x="2920537" y="3193845"/>
                  </a:cubicBezTo>
                  <a:cubicBezTo>
                    <a:pt x="2793664" y="3176700"/>
                    <a:pt x="2667648" y="3150125"/>
                    <a:pt x="2544633" y="3113692"/>
                  </a:cubicBezTo>
                  <a:cubicBezTo>
                    <a:pt x="2534775" y="3358437"/>
                    <a:pt x="2525345" y="3603611"/>
                    <a:pt x="2515058" y="3848356"/>
                  </a:cubicBezTo>
                  <a:cubicBezTo>
                    <a:pt x="2537347" y="3817066"/>
                    <a:pt x="2625643" y="3775918"/>
                    <a:pt x="2653933" y="3774203"/>
                  </a:cubicBezTo>
                  <a:cubicBezTo>
                    <a:pt x="2755945" y="3657617"/>
                    <a:pt x="2903821" y="3564177"/>
                    <a:pt x="3042695" y="3500312"/>
                  </a:cubicBezTo>
                  <a:cubicBezTo>
                    <a:pt x="3040124" y="3489596"/>
                    <a:pt x="3037552" y="3478881"/>
                    <a:pt x="3034552" y="3468165"/>
                  </a:cubicBezTo>
                  <a:cubicBezTo>
                    <a:pt x="3084701" y="3431303"/>
                    <a:pt x="3115990" y="3434304"/>
                    <a:pt x="3139136" y="3443733"/>
                  </a:cubicBezTo>
                  <a:cubicBezTo>
                    <a:pt x="3142136" y="3442019"/>
                    <a:pt x="3145137" y="3440733"/>
                    <a:pt x="3148137" y="3439019"/>
                  </a:cubicBezTo>
                  <a:cubicBezTo>
                    <a:pt x="3154995" y="3412444"/>
                    <a:pt x="3172997" y="3406872"/>
                    <a:pt x="3207287" y="3395728"/>
                  </a:cubicBezTo>
                  <a:cubicBezTo>
                    <a:pt x="3240292" y="3351579"/>
                    <a:pt x="3309300" y="3370867"/>
                    <a:pt x="3315301" y="3406443"/>
                  </a:cubicBezTo>
                  <a:cubicBezTo>
                    <a:pt x="3523613" y="3355437"/>
                    <a:pt x="3767072" y="3377297"/>
                    <a:pt x="3966811" y="3448877"/>
                  </a:cubicBezTo>
                  <a:cubicBezTo>
                    <a:pt x="4007530" y="3397013"/>
                    <a:pt x="4112115" y="3451020"/>
                    <a:pt x="4095827" y="3508027"/>
                  </a:cubicBezTo>
                  <a:cubicBezTo>
                    <a:pt x="4286565" y="3591181"/>
                    <a:pt x="4467445" y="3751915"/>
                    <a:pt x="4590460" y="3914792"/>
                  </a:cubicBezTo>
                  <a:cubicBezTo>
                    <a:pt x="4625608" y="3904077"/>
                    <a:pt x="4677043" y="3950797"/>
                    <a:pt x="4679615" y="3955083"/>
                  </a:cubicBezTo>
                  <a:cubicBezTo>
                    <a:pt x="4686044" y="3966656"/>
                    <a:pt x="4684329" y="3980372"/>
                    <a:pt x="4683044" y="3992802"/>
                  </a:cubicBezTo>
                  <a:cubicBezTo>
                    <a:pt x="4681758" y="4003089"/>
                    <a:pt x="4689044" y="4012948"/>
                    <a:pt x="4684758" y="4022806"/>
                  </a:cubicBezTo>
                  <a:cubicBezTo>
                    <a:pt x="4681758" y="4030950"/>
                    <a:pt x="4673185" y="4034807"/>
                    <a:pt x="4665899" y="4039094"/>
                  </a:cubicBezTo>
                  <a:cubicBezTo>
                    <a:pt x="4765340" y="4220831"/>
                    <a:pt x="4847635" y="4459146"/>
                    <a:pt x="4838634" y="4661886"/>
                  </a:cubicBezTo>
                  <a:cubicBezTo>
                    <a:pt x="4846350" y="4661886"/>
                    <a:pt x="4854494" y="4661886"/>
                    <a:pt x="4862637" y="4661886"/>
                  </a:cubicBezTo>
                  <a:cubicBezTo>
                    <a:pt x="4911501" y="4772043"/>
                    <a:pt x="4861780" y="4819620"/>
                    <a:pt x="4825347" y="4817048"/>
                  </a:cubicBezTo>
                  <a:cubicBezTo>
                    <a:pt x="4830062" y="4938349"/>
                    <a:pt x="4753338" y="5124801"/>
                    <a:pt x="4702760" y="5234958"/>
                  </a:cubicBezTo>
                  <a:cubicBezTo>
                    <a:pt x="4928217" y="5113228"/>
                    <a:pt x="4840349" y="5156090"/>
                    <a:pt x="4962936" y="5102084"/>
                  </a:cubicBezTo>
                  <a:cubicBezTo>
                    <a:pt x="4958649" y="5091797"/>
                    <a:pt x="4956935" y="5079366"/>
                    <a:pt x="4963793" y="5069937"/>
                  </a:cubicBezTo>
                  <a:cubicBezTo>
                    <a:pt x="4983938" y="5056650"/>
                    <a:pt x="4994225" y="5083224"/>
                    <a:pt x="4998940" y="5093511"/>
                  </a:cubicBezTo>
                  <a:cubicBezTo>
                    <a:pt x="5105239" y="5062221"/>
                    <a:pt x="5032802" y="5073366"/>
                    <a:pt x="5128814" y="5053649"/>
                  </a:cubicBezTo>
                  <a:cubicBezTo>
                    <a:pt x="5133957" y="4922490"/>
                    <a:pt x="5139529" y="4791331"/>
                    <a:pt x="5144673" y="4660172"/>
                  </a:cubicBezTo>
                  <a:cubicBezTo>
                    <a:pt x="5106953" y="4624595"/>
                    <a:pt x="5144244" y="4568874"/>
                    <a:pt x="5104810" y="4498580"/>
                  </a:cubicBezTo>
                  <a:cubicBezTo>
                    <a:pt x="5051232" y="4563731"/>
                    <a:pt x="5001083" y="4476720"/>
                    <a:pt x="4991225" y="4444573"/>
                  </a:cubicBezTo>
                  <a:cubicBezTo>
                    <a:pt x="5028944" y="4442858"/>
                    <a:pt x="5010084" y="4467719"/>
                    <a:pt x="5090666" y="4457003"/>
                  </a:cubicBezTo>
                  <a:cubicBezTo>
                    <a:pt x="5095381" y="4423999"/>
                    <a:pt x="5128385" y="4426571"/>
                    <a:pt x="5163532" y="4430000"/>
                  </a:cubicBezTo>
                  <a:cubicBezTo>
                    <a:pt x="5166961" y="4281695"/>
                    <a:pt x="5170390" y="4133391"/>
                    <a:pt x="5174248" y="3985087"/>
                  </a:cubicBezTo>
                  <a:cubicBezTo>
                    <a:pt x="5154531" y="3984230"/>
                    <a:pt x="5135243" y="3983372"/>
                    <a:pt x="5115526" y="3982515"/>
                  </a:cubicBezTo>
                  <a:cubicBezTo>
                    <a:pt x="5067949" y="4211830"/>
                    <a:pt x="5038802" y="4174111"/>
                    <a:pt x="5032802" y="4045095"/>
                  </a:cubicBezTo>
                  <a:cubicBezTo>
                    <a:pt x="5004941" y="4030521"/>
                    <a:pt x="5020800" y="4020234"/>
                    <a:pt x="5015657" y="4001803"/>
                  </a:cubicBezTo>
                  <a:cubicBezTo>
                    <a:pt x="5007513" y="3988516"/>
                    <a:pt x="4990368" y="3987659"/>
                    <a:pt x="4976652" y="3984658"/>
                  </a:cubicBezTo>
                  <a:cubicBezTo>
                    <a:pt x="4977080" y="3967085"/>
                    <a:pt x="4979652" y="3949511"/>
                    <a:pt x="4978795" y="3931937"/>
                  </a:cubicBezTo>
                  <a:cubicBezTo>
                    <a:pt x="4967650" y="3897647"/>
                    <a:pt x="4943219" y="3887789"/>
                    <a:pt x="4969365" y="3858643"/>
                  </a:cubicBezTo>
                  <a:cubicBezTo>
                    <a:pt x="4952220" y="3773775"/>
                    <a:pt x="4902928" y="3795635"/>
                    <a:pt x="4827919" y="3598896"/>
                  </a:cubicBezTo>
                  <a:cubicBezTo>
                    <a:pt x="4491448" y="3539746"/>
                    <a:pt x="4494877" y="3548747"/>
                    <a:pt x="4521452" y="3441590"/>
                  </a:cubicBezTo>
                  <a:cubicBezTo>
                    <a:pt x="4449443" y="3425303"/>
                    <a:pt x="4445585" y="3418873"/>
                    <a:pt x="4451586" y="3454878"/>
                  </a:cubicBezTo>
                  <a:cubicBezTo>
                    <a:pt x="4465731" y="3460878"/>
                    <a:pt x="4480304" y="3467308"/>
                    <a:pt x="4494449" y="3473737"/>
                  </a:cubicBezTo>
                  <a:cubicBezTo>
                    <a:pt x="4448157" y="3479738"/>
                    <a:pt x="4438727" y="3491311"/>
                    <a:pt x="4324284" y="3428732"/>
                  </a:cubicBezTo>
                  <a:cubicBezTo>
                    <a:pt x="4315712" y="3440733"/>
                    <a:pt x="4301139" y="3441590"/>
                    <a:pt x="4288280" y="3444591"/>
                  </a:cubicBezTo>
                  <a:cubicBezTo>
                    <a:pt x="4263848" y="3470737"/>
                    <a:pt x="4235559" y="3448448"/>
                    <a:pt x="4159692" y="3410301"/>
                  </a:cubicBezTo>
                  <a:cubicBezTo>
                    <a:pt x="4161835" y="3409443"/>
                    <a:pt x="4166550" y="3407729"/>
                    <a:pt x="4169122" y="3406443"/>
                  </a:cubicBezTo>
                  <a:cubicBezTo>
                    <a:pt x="4164836" y="3399585"/>
                    <a:pt x="4157978" y="3394870"/>
                    <a:pt x="4151120" y="3390584"/>
                  </a:cubicBezTo>
                  <a:cubicBezTo>
                    <a:pt x="4136975" y="3258568"/>
                    <a:pt x="4115115" y="3229421"/>
                    <a:pt x="4227844" y="3175414"/>
                  </a:cubicBezTo>
                  <a:cubicBezTo>
                    <a:pt x="4142118" y="3163841"/>
                    <a:pt x="4055536" y="3150554"/>
                    <a:pt x="3975384" y="3116693"/>
                  </a:cubicBezTo>
                  <a:cubicBezTo>
                    <a:pt x="3915376" y="3089689"/>
                    <a:pt x="3850225" y="3042541"/>
                    <a:pt x="3873799" y="2980390"/>
                  </a:cubicBezTo>
                  <a:cubicBezTo>
                    <a:pt x="3852368" y="2935384"/>
                    <a:pt x="3856654" y="2961530"/>
                    <a:pt x="3855368" y="2916953"/>
                  </a:cubicBezTo>
                  <a:cubicBezTo>
                    <a:pt x="3848939" y="2910524"/>
                    <a:pt x="3842938" y="2904523"/>
                    <a:pt x="3836509" y="2898094"/>
                  </a:cubicBezTo>
                  <a:cubicBezTo>
                    <a:pt x="3836509" y="2882235"/>
                    <a:pt x="3836509" y="2865947"/>
                    <a:pt x="3836509" y="2850088"/>
                  </a:cubicBezTo>
                  <a:cubicBezTo>
                    <a:pt x="3840795" y="2849231"/>
                    <a:pt x="3845510" y="2848373"/>
                    <a:pt x="3849796" y="2847516"/>
                  </a:cubicBezTo>
                  <a:cubicBezTo>
                    <a:pt x="3849796" y="2847516"/>
                    <a:pt x="3841652" y="2774650"/>
                    <a:pt x="3844653" y="2421463"/>
                  </a:cubicBezTo>
                  <a:cubicBezTo>
                    <a:pt x="3827508" y="2419748"/>
                    <a:pt x="3810791" y="2418034"/>
                    <a:pt x="3793646" y="2416320"/>
                  </a:cubicBezTo>
                  <a:cubicBezTo>
                    <a:pt x="3774358" y="2382030"/>
                    <a:pt x="3783360" y="2339596"/>
                    <a:pt x="3801790" y="2307020"/>
                  </a:cubicBezTo>
                  <a:cubicBezTo>
                    <a:pt x="3815935" y="2307877"/>
                    <a:pt x="3830508" y="2308734"/>
                    <a:pt x="3844653" y="2310020"/>
                  </a:cubicBezTo>
                  <a:cubicBezTo>
                    <a:pt x="3845510" y="2271016"/>
                    <a:pt x="3846367" y="2232011"/>
                    <a:pt x="3847225" y="2192577"/>
                  </a:cubicBezTo>
                  <a:cubicBezTo>
                    <a:pt x="3851511" y="2192577"/>
                    <a:pt x="3856226" y="2192577"/>
                    <a:pt x="3860512" y="2192577"/>
                  </a:cubicBezTo>
                  <a:cubicBezTo>
                    <a:pt x="3860512" y="2169431"/>
                    <a:pt x="3860512" y="2146286"/>
                    <a:pt x="3860512" y="2123569"/>
                  </a:cubicBezTo>
                  <a:cubicBezTo>
                    <a:pt x="3852368" y="2120139"/>
                    <a:pt x="3844653" y="2116282"/>
                    <a:pt x="3836509" y="2112853"/>
                  </a:cubicBezTo>
                  <a:cubicBezTo>
                    <a:pt x="3837366" y="2096137"/>
                    <a:pt x="3838223" y="2078992"/>
                    <a:pt x="3839081" y="2062275"/>
                  </a:cubicBezTo>
                  <a:cubicBezTo>
                    <a:pt x="3845081" y="2061418"/>
                    <a:pt x="3851511" y="2060561"/>
                    <a:pt x="3857512" y="2059703"/>
                  </a:cubicBezTo>
                  <a:cubicBezTo>
                    <a:pt x="3858369" y="2048130"/>
                    <a:pt x="3859226" y="2036558"/>
                    <a:pt x="3860083" y="2024985"/>
                  </a:cubicBezTo>
                  <a:cubicBezTo>
                    <a:pt x="3866084" y="2025842"/>
                    <a:pt x="3872085" y="2026699"/>
                    <a:pt x="3878514" y="2027557"/>
                  </a:cubicBezTo>
                  <a:cubicBezTo>
                    <a:pt x="3982241" y="1768238"/>
                    <a:pt x="5199537" y="1760094"/>
                    <a:pt x="5226968" y="2178861"/>
                  </a:cubicBezTo>
                  <a:cubicBezTo>
                    <a:pt x="5242399" y="2198149"/>
                    <a:pt x="5245400" y="2206722"/>
                    <a:pt x="5224397" y="2228153"/>
                  </a:cubicBezTo>
                  <a:cubicBezTo>
                    <a:pt x="5223111" y="2269730"/>
                    <a:pt x="5222682" y="2311306"/>
                    <a:pt x="5221825" y="2352883"/>
                  </a:cubicBezTo>
                  <a:cubicBezTo>
                    <a:pt x="5229112" y="2360169"/>
                    <a:pt x="5235970" y="2367028"/>
                    <a:pt x="5243256" y="2374314"/>
                  </a:cubicBezTo>
                  <a:cubicBezTo>
                    <a:pt x="5283976" y="2367885"/>
                    <a:pt x="5257830" y="2368313"/>
                    <a:pt x="5336268" y="2371742"/>
                  </a:cubicBezTo>
                  <a:cubicBezTo>
                    <a:pt x="5337125" y="2360169"/>
                    <a:pt x="5337982" y="2348597"/>
                    <a:pt x="5338840" y="2337024"/>
                  </a:cubicBezTo>
                  <a:cubicBezTo>
                    <a:pt x="5306693" y="2316878"/>
                    <a:pt x="5290834" y="2313021"/>
                    <a:pt x="5295548" y="2297162"/>
                  </a:cubicBezTo>
                  <a:cubicBezTo>
                    <a:pt x="5303692" y="2289018"/>
                    <a:pt x="5316123" y="2297590"/>
                    <a:pt x="5343555" y="2304877"/>
                  </a:cubicBezTo>
                  <a:cubicBezTo>
                    <a:pt x="5360700" y="2298019"/>
                    <a:pt x="5379130" y="2293304"/>
                    <a:pt x="5388132" y="2311306"/>
                  </a:cubicBezTo>
                  <a:cubicBezTo>
                    <a:pt x="5388989" y="2316450"/>
                    <a:pt x="5387274" y="2321593"/>
                    <a:pt x="5386846" y="2326737"/>
                  </a:cubicBezTo>
                  <a:cubicBezTo>
                    <a:pt x="5451140" y="2371742"/>
                    <a:pt x="5442567" y="2384173"/>
                    <a:pt x="5383846" y="2364027"/>
                  </a:cubicBezTo>
                  <a:cubicBezTo>
                    <a:pt x="5382131" y="2371742"/>
                    <a:pt x="5380416" y="2379458"/>
                    <a:pt x="5378702" y="2387602"/>
                  </a:cubicBezTo>
                  <a:cubicBezTo>
                    <a:pt x="5387274" y="2400460"/>
                    <a:pt x="5389846" y="2415891"/>
                    <a:pt x="5389417" y="2430893"/>
                  </a:cubicBezTo>
                  <a:lnTo>
                    <a:pt x="5471285" y="2430893"/>
                  </a:lnTo>
                  <a:cubicBezTo>
                    <a:pt x="5477286" y="2370885"/>
                    <a:pt x="5498288" y="2364027"/>
                    <a:pt x="5559582" y="2380315"/>
                  </a:cubicBezTo>
                  <a:cubicBezTo>
                    <a:pt x="5560439" y="2394459"/>
                    <a:pt x="5561296" y="2408604"/>
                    <a:pt x="5562154" y="2422749"/>
                  </a:cubicBezTo>
                  <a:cubicBezTo>
                    <a:pt x="5622590" y="2425321"/>
                    <a:pt x="5701457" y="2427035"/>
                    <a:pt x="5713029" y="2429178"/>
                  </a:cubicBezTo>
                  <a:cubicBezTo>
                    <a:pt x="5739604" y="2445894"/>
                    <a:pt x="5759321" y="2556908"/>
                    <a:pt x="5764893" y="2587770"/>
                  </a:cubicBezTo>
                  <a:cubicBezTo>
                    <a:pt x="5842474" y="2646491"/>
                    <a:pt x="5751177" y="2730502"/>
                    <a:pt x="5743462" y="2806368"/>
                  </a:cubicBezTo>
                  <a:cubicBezTo>
                    <a:pt x="5777323" y="2814083"/>
                    <a:pt x="5810756" y="2825656"/>
                    <a:pt x="5843331" y="2838086"/>
                  </a:cubicBezTo>
                  <a:cubicBezTo>
                    <a:pt x="5845046" y="2831228"/>
                    <a:pt x="5849332" y="2826085"/>
                    <a:pt x="5854904" y="2822227"/>
                  </a:cubicBezTo>
                  <a:cubicBezTo>
                    <a:pt x="5861333" y="2824370"/>
                    <a:pt x="5867763" y="2826085"/>
                    <a:pt x="5874192" y="2828228"/>
                  </a:cubicBezTo>
                  <a:cubicBezTo>
                    <a:pt x="5873335" y="2767792"/>
                    <a:pt x="5872478" y="2707785"/>
                    <a:pt x="5871621" y="2647348"/>
                  </a:cubicBezTo>
                  <a:cubicBezTo>
                    <a:pt x="5851047" y="2659350"/>
                    <a:pt x="5824900" y="2657635"/>
                    <a:pt x="5804755" y="2644777"/>
                  </a:cubicBezTo>
                  <a:cubicBezTo>
                    <a:pt x="5798754" y="2439465"/>
                    <a:pt x="5792325" y="2234154"/>
                    <a:pt x="5786324" y="2028842"/>
                  </a:cubicBezTo>
                  <a:cubicBezTo>
                    <a:pt x="5726317" y="2004411"/>
                    <a:pt x="5696742" y="1985123"/>
                    <a:pt x="5735747" y="1951690"/>
                  </a:cubicBezTo>
                  <a:cubicBezTo>
                    <a:pt x="5728889" y="1897683"/>
                    <a:pt x="5728460" y="1830389"/>
                    <a:pt x="5778609" y="1809815"/>
                  </a:cubicBezTo>
                  <a:cubicBezTo>
                    <a:pt x="5768751" y="1502062"/>
                    <a:pt x="5759321" y="1193881"/>
                    <a:pt x="5749462" y="886128"/>
                  </a:cubicBezTo>
                  <a:cubicBezTo>
                    <a:pt x="5744748" y="885271"/>
                    <a:pt x="5740461" y="884414"/>
                    <a:pt x="5736175" y="883556"/>
                  </a:cubicBezTo>
                  <a:cubicBezTo>
                    <a:pt x="5734461" y="838122"/>
                    <a:pt x="5732746" y="793116"/>
                    <a:pt x="5730603" y="747682"/>
                  </a:cubicBezTo>
                  <a:cubicBezTo>
                    <a:pt x="5724173" y="746825"/>
                    <a:pt x="5718173" y="745968"/>
                    <a:pt x="5711744" y="745110"/>
                  </a:cubicBezTo>
                  <a:cubicBezTo>
                    <a:pt x="5680025" y="675673"/>
                    <a:pt x="5671881" y="594234"/>
                    <a:pt x="5695456" y="521368"/>
                  </a:cubicBezTo>
                  <a:cubicBezTo>
                    <a:pt x="5505146" y="535084"/>
                    <a:pt x="4965079" y="572803"/>
                    <a:pt x="4792772" y="486221"/>
                  </a:cubicBezTo>
                  <a:cubicBezTo>
                    <a:pt x="4778627" y="478506"/>
                    <a:pt x="4762768" y="468647"/>
                    <a:pt x="4758053" y="452360"/>
                  </a:cubicBezTo>
                  <a:cubicBezTo>
                    <a:pt x="4756338" y="431786"/>
                    <a:pt x="4770912" y="414641"/>
                    <a:pt x="4785485" y="402210"/>
                  </a:cubicBezTo>
                  <a:cubicBezTo>
                    <a:pt x="4920502" y="291625"/>
                    <a:pt x="5434852" y="210186"/>
                    <a:pt x="5607159" y="185755"/>
                  </a:cubicBezTo>
                  <a:cubicBezTo>
                    <a:pt x="5578441" y="46880"/>
                    <a:pt x="5628162" y="65311"/>
                    <a:pt x="5658166" y="57596"/>
                  </a:cubicBezTo>
                  <a:cubicBezTo>
                    <a:pt x="5659023" y="35307"/>
                    <a:pt x="5656880" y="18162"/>
                    <a:pt x="5653879" y="1446"/>
                  </a:cubicBezTo>
                  <a:moveTo>
                    <a:pt x="2190160" y="1964549"/>
                  </a:moveTo>
                  <a:cubicBezTo>
                    <a:pt x="2184588" y="1972264"/>
                    <a:pt x="2174301" y="1971835"/>
                    <a:pt x="2166157" y="1973121"/>
                  </a:cubicBezTo>
                  <a:cubicBezTo>
                    <a:pt x="2158013" y="1982551"/>
                    <a:pt x="2154156" y="1994981"/>
                    <a:pt x="2158013" y="2006982"/>
                  </a:cubicBezTo>
                  <a:cubicBezTo>
                    <a:pt x="2186303" y="2009554"/>
                    <a:pt x="2201733" y="2011697"/>
                    <a:pt x="2193589" y="2039129"/>
                  </a:cubicBezTo>
                  <a:cubicBezTo>
                    <a:pt x="2202162" y="2046416"/>
                    <a:pt x="2210734" y="2052845"/>
                    <a:pt x="2219307" y="2060132"/>
                  </a:cubicBezTo>
                  <a:cubicBezTo>
                    <a:pt x="2227451" y="2030985"/>
                    <a:pt x="2233451" y="2001410"/>
                    <a:pt x="2241166" y="1972264"/>
                  </a:cubicBezTo>
                  <a:cubicBezTo>
                    <a:pt x="2230451" y="1961977"/>
                    <a:pt x="2217164" y="1953833"/>
                    <a:pt x="2211592" y="1939260"/>
                  </a:cubicBezTo>
                  <a:cubicBezTo>
                    <a:pt x="2199590" y="1943117"/>
                    <a:pt x="2196161" y="1955547"/>
                    <a:pt x="2190160" y="1964549"/>
                  </a:cubicBezTo>
                  <a:moveTo>
                    <a:pt x="5971062" y="2076848"/>
                  </a:moveTo>
                  <a:cubicBezTo>
                    <a:pt x="5969347" y="2090136"/>
                    <a:pt x="5967633" y="2103423"/>
                    <a:pt x="5965918" y="2116711"/>
                  </a:cubicBezTo>
                  <a:cubicBezTo>
                    <a:pt x="5959489" y="2120997"/>
                    <a:pt x="5953488" y="2125712"/>
                    <a:pt x="5947059" y="2129998"/>
                  </a:cubicBezTo>
                  <a:cubicBezTo>
                    <a:pt x="5952631" y="2796081"/>
                    <a:pt x="5951345" y="2751076"/>
                    <a:pt x="5953488" y="2778508"/>
                  </a:cubicBezTo>
                  <a:cubicBezTo>
                    <a:pt x="5955631" y="2753219"/>
                    <a:pt x="5964633" y="2723643"/>
                    <a:pt x="5989921" y="2726215"/>
                  </a:cubicBezTo>
                  <a:cubicBezTo>
                    <a:pt x="5998065" y="2729644"/>
                    <a:pt x="6003637" y="2736931"/>
                    <a:pt x="6010495" y="2742075"/>
                  </a:cubicBezTo>
                  <a:cubicBezTo>
                    <a:pt x="6010495" y="2742075"/>
                    <a:pt x="5997636" y="2915668"/>
                    <a:pt x="5997636" y="2915668"/>
                  </a:cubicBezTo>
                  <a:cubicBezTo>
                    <a:pt x="6001923" y="2920811"/>
                    <a:pt x="6006637" y="2926383"/>
                    <a:pt x="6010924" y="2931527"/>
                  </a:cubicBezTo>
                  <a:cubicBezTo>
                    <a:pt x="6010067" y="2958959"/>
                    <a:pt x="6009209" y="2986391"/>
                    <a:pt x="6008352" y="3014251"/>
                  </a:cubicBezTo>
                  <a:cubicBezTo>
                    <a:pt x="6001066" y="3015966"/>
                    <a:pt x="5994207" y="3017680"/>
                    <a:pt x="5987349" y="3019395"/>
                  </a:cubicBezTo>
                  <a:cubicBezTo>
                    <a:pt x="5995493" y="3054971"/>
                    <a:pt x="5988635" y="3055399"/>
                    <a:pt x="5976634" y="3060543"/>
                  </a:cubicBezTo>
                  <a:cubicBezTo>
                    <a:pt x="5977491" y="3069973"/>
                    <a:pt x="5978348" y="3079402"/>
                    <a:pt x="5979205" y="3088832"/>
                  </a:cubicBezTo>
                  <a:cubicBezTo>
                    <a:pt x="6025926" y="3087975"/>
                    <a:pt x="6086791" y="3091404"/>
                    <a:pt x="6125795" y="3117978"/>
                  </a:cubicBezTo>
                  <a:cubicBezTo>
                    <a:pt x="6127510" y="3159984"/>
                    <a:pt x="6129224" y="3201560"/>
                    <a:pt x="6130939" y="3243566"/>
                  </a:cubicBezTo>
                  <a:cubicBezTo>
                    <a:pt x="6221379" y="3237136"/>
                    <a:pt x="6132225" y="3276141"/>
                    <a:pt x="6080361" y="3307431"/>
                  </a:cubicBezTo>
                  <a:cubicBezTo>
                    <a:pt x="6078647" y="3314289"/>
                    <a:pt x="6076932" y="3321575"/>
                    <a:pt x="6075217" y="3328433"/>
                  </a:cubicBezTo>
                  <a:cubicBezTo>
                    <a:pt x="6036641" y="3331434"/>
                    <a:pt x="5998494" y="3340006"/>
                    <a:pt x="5960775" y="3347293"/>
                  </a:cubicBezTo>
                  <a:cubicBezTo>
                    <a:pt x="5959917" y="3403014"/>
                    <a:pt x="5959060" y="3459164"/>
                    <a:pt x="5958203" y="3514885"/>
                  </a:cubicBezTo>
                  <a:cubicBezTo>
                    <a:pt x="6017782" y="3523886"/>
                    <a:pt x="6009209" y="3629328"/>
                    <a:pt x="5990350" y="3643473"/>
                  </a:cubicBezTo>
                  <a:cubicBezTo>
                    <a:pt x="5987778" y="3683335"/>
                    <a:pt x="5988207" y="3725769"/>
                    <a:pt x="5968919" y="3762202"/>
                  </a:cubicBezTo>
                  <a:cubicBezTo>
                    <a:pt x="5967204" y="3829067"/>
                    <a:pt x="5966776" y="3895504"/>
                    <a:pt x="5965061" y="3962370"/>
                  </a:cubicBezTo>
                  <a:cubicBezTo>
                    <a:pt x="5959917" y="4260693"/>
                    <a:pt x="5954774" y="4559016"/>
                    <a:pt x="5950059" y="4857339"/>
                  </a:cubicBezTo>
                  <a:cubicBezTo>
                    <a:pt x="6208949" y="4466862"/>
                    <a:pt x="6263813" y="4436429"/>
                    <a:pt x="6263813" y="4436429"/>
                  </a:cubicBezTo>
                  <a:cubicBezTo>
                    <a:pt x="6265099" y="4387137"/>
                    <a:pt x="6245810" y="4304841"/>
                    <a:pt x="6309247" y="4399139"/>
                  </a:cubicBezTo>
                  <a:cubicBezTo>
                    <a:pt x="6323391" y="4376850"/>
                    <a:pt x="6351681" y="4373421"/>
                    <a:pt x="6376113" y="4374707"/>
                  </a:cubicBezTo>
                  <a:cubicBezTo>
                    <a:pt x="6389828" y="4369564"/>
                    <a:pt x="6403973" y="4364849"/>
                    <a:pt x="6418975" y="4362277"/>
                  </a:cubicBezTo>
                  <a:cubicBezTo>
                    <a:pt x="6423690" y="4126962"/>
                    <a:pt x="6427548" y="3891647"/>
                    <a:pt x="6432262" y="3656332"/>
                  </a:cubicBezTo>
                  <a:cubicBezTo>
                    <a:pt x="6432691" y="3646902"/>
                    <a:pt x="6427119" y="3638758"/>
                    <a:pt x="6426261" y="3629757"/>
                  </a:cubicBezTo>
                  <a:cubicBezTo>
                    <a:pt x="6422832" y="3598896"/>
                    <a:pt x="6424975" y="3567606"/>
                    <a:pt x="6426690" y="3536317"/>
                  </a:cubicBezTo>
                  <a:cubicBezTo>
                    <a:pt x="6415117" y="3532459"/>
                    <a:pt x="6403544" y="3529030"/>
                    <a:pt x="6391971" y="3525601"/>
                  </a:cubicBezTo>
                  <a:cubicBezTo>
                    <a:pt x="6387257" y="3382869"/>
                    <a:pt x="6378256" y="3378583"/>
                    <a:pt x="6455837" y="3368296"/>
                  </a:cubicBezTo>
                  <a:cubicBezTo>
                    <a:pt x="6465695" y="3015537"/>
                    <a:pt x="6475553" y="2663207"/>
                    <a:pt x="6484983" y="2310449"/>
                  </a:cubicBezTo>
                  <a:cubicBezTo>
                    <a:pt x="6480697" y="2308734"/>
                    <a:pt x="6475982" y="2307020"/>
                    <a:pt x="6471696" y="2305306"/>
                  </a:cubicBezTo>
                  <a:cubicBezTo>
                    <a:pt x="6465266" y="2316450"/>
                    <a:pt x="6464409" y="2330595"/>
                    <a:pt x="6415546" y="2310449"/>
                  </a:cubicBezTo>
                  <a:cubicBezTo>
                    <a:pt x="6415546" y="2303591"/>
                    <a:pt x="6415546" y="2296305"/>
                    <a:pt x="6415546" y="2289446"/>
                  </a:cubicBezTo>
                  <a:cubicBezTo>
                    <a:pt x="6440835" y="2276159"/>
                    <a:pt x="6436120" y="2274016"/>
                    <a:pt x="6447264" y="2230725"/>
                  </a:cubicBezTo>
                  <a:cubicBezTo>
                    <a:pt x="6439120" y="2228153"/>
                    <a:pt x="6431405" y="2225153"/>
                    <a:pt x="6423261" y="2222581"/>
                  </a:cubicBezTo>
                  <a:cubicBezTo>
                    <a:pt x="6424118" y="2216580"/>
                    <a:pt x="6424975" y="2210151"/>
                    <a:pt x="6425833" y="2204150"/>
                  </a:cubicBezTo>
                  <a:cubicBezTo>
                    <a:pt x="6416832" y="2191720"/>
                    <a:pt x="6407830" y="2179290"/>
                    <a:pt x="6399258" y="2166860"/>
                  </a:cubicBezTo>
                  <a:cubicBezTo>
                    <a:pt x="6400973" y="2153572"/>
                    <a:pt x="6402687" y="2140285"/>
                    <a:pt x="6404402" y="2126998"/>
                  </a:cubicBezTo>
                  <a:cubicBezTo>
                    <a:pt x="6259955" y="2120568"/>
                    <a:pt x="6114222" y="2104709"/>
                    <a:pt x="5971062" y="2076848"/>
                  </a:cubicBezTo>
                  <a:moveTo>
                    <a:pt x="3887515" y="2313878"/>
                  </a:moveTo>
                  <a:cubicBezTo>
                    <a:pt x="3898231" y="2313878"/>
                    <a:pt x="3908947" y="2313878"/>
                    <a:pt x="3919662" y="2313878"/>
                  </a:cubicBezTo>
                  <a:cubicBezTo>
                    <a:pt x="3917948" y="2289875"/>
                    <a:pt x="3916233" y="2265872"/>
                    <a:pt x="3914519" y="2241869"/>
                  </a:cubicBezTo>
                  <a:cubicBezTo>
                    <a:pt x="3905518" y="2235011"/>
                    <a:pt x="3896945" y="2227725"/>
                    <a:pt x="3888373" y="2220866"/>
                  </a:cubicBezTo>
                  <a:cubicBezTo>
                    <a:pt x="3887087" y="2252156"/>
                    <a:pt x="3887944" y="2283017"/>
                    <a:pt x="3887515" y="2313878"/>
                  </a:cubicBezTo>
                  <a:moveTo>
                    <a:pt x="5150245" y="2343453"/>
                  </a:moveTo>
                  <a:cubicBezTo>
                    <a:pt x="5166532" y="2342596"/>
                    <a:pt x="5182392" y="2342167"/>
                    <a:pt x="5198679" y="2340453"/>
                  </a:cubicBezTo>
                  <a:cubicBezTo>
                    <a:pt x="5171676" y="2308306"/>
                    <a:pt x="5161818" y="2314735"/>
                    <a:pt x="5150245" y="2343453"/>
                  </a:cubicBezTo>
                  <a:moveTo>
                    <a:pt x="5078664" y="2335309"/>
                  </a:moveTo>
                  <a:cubicBezTo>
                    <a:pt x="5078664" y="2360169"/>
                    <a:pt x="5078664" y="2385030"/>
                    <a:pt x="5078664" y="2409890"/>
                  </a:cubicBezTo>
                  <a:cubicBezTo>
                    <a:pt x="5087665" y="2406461"/>
                    <a:pt x="5096238" y="2402603"/>
                    <a:pt x="5105239" y="2399175"/>
                  </a:cubicBezTo>
                  <a:cubicBezTo>
                    <a:pt x="5105239" y="2391888"/>
                    <a:pt x="5105239" y="2385030"/>
                    <a:pt x="5105239" y="2377743"/>
                  </a:cubicBezTo>
                  <a:cubicBezTo>
                    <a:pt x="5101810" y="2376029"/>
                    <a:pt x="5097952" y="2373886"/>
                    <a:pt x="5094524" y="2372171"/>
                  </a:cubicBezTo>
                  <a:cubicBezTo>
                    <a:pt x="5095381" y="2357169"/>
                    <a:pt x="5096238" y="2342167"/>
                    <a:pt x="5097095" y="2326737"/>
                  </a:cubicBezTo>
                  <a:cubicBezTo>
                    <a:pt x="5091095" y="2330166"/>
                    <a:pt x="5084665" y="2332738"/>
                    <a:pt x="5078664" y="2335309"/>
                  </a:cubicBezTo>
                  <a:moveTo>
                    <a:pt x="1686954" y="2370028"/>
                  </a:moveTo>
                  <a:cubicBezTo>
                    <a:pt x="1686954" y="2376029"/>
                    <a:pt x="1686954" y="2382458"/>
                    <a:pt x="1686954" y="2388459"/>
                  </a:cubicBezTo>
                  <a:cubicBezTo>
                    <a:pt x="1724245" y="2422320"/>
                    <a:pt x="1734532" y="2466468"/>
                    <a:pt x="1702813" y="2514046"/>
                  </a:cubicBezTo>
                  <a:cubicBezTo>
                    <a:pt x="1815970" y="2510617"/>
                    <a:pt x="1929127" y="2516189"/>
                    <a:pt x="2041427" y="2532477"/>
                  </a:cubicBezTo>
                  <a:cubicBezTo>
                    <a:pt x="2039713" y="2523904"/>
                    <a:pt x="2037998" y="2515332"/>
                    <a:pt x="2036284" y="2506331"/>
                  </a:cubicBezTo>
                  <a:cubicBezTo>
                    <a:pt x="2002422" y="2497758"/>
                    <a:pt x="2002851" y="2468183"/>
                    <a:pt x="2009709" y="2433893"/>
                  </a:cubicBezTo>
                  <a:cubicBezTo>
                    <a:pt x="1970704" y="2428321"/>
                    <a:pt x="1931271" y="2423177"/>
                    <a:pt x="1892266" y="2417605"/>
                  </a:cubicBezTo>
                  <a:cubicBezTo>
                    <a:pt x="1880693" y="2405604"/>
                    <a:pt x="1872120" y="2389316"/>
                    <a:pt x="1876407" y="2372600"/>
                  </a:cubicBezTo>
                  <a:cubicBezTo>
                    <a:pt x="1854547" y="2370885"/>
                    <a:pt x="1832687" y="2369171"/>
                    <a:pt x="1810827" y="2367456"/>
                  </a:cubicBezTo>
                  <a:cubicBezTo>
                    <a:pt x="1810827" y="2396603"/>
                    <a:pt x="1775680" y="2387602"/>
                    <a:pt x="1722102" y="2383315"/>
                  </a:cubicBezTo>
                  <a:cubicBezTo>
                    <a:pt x="1722102" y="2377314"/>
                    <a:pt x="1722102" y="2370885"/>
                    <a:pt x="1722102" y="2364885"/>
                  </a:cubicBezTo>
                  <a:cubicBezTo>
                    <a:pt x="1710100" y="2368313"/>
                    <a:pt x="1698527" y="2369599"/>
                    <a:pt x="1686954" y="2370028"/>
                  </a:cubicBezTo>
                  <a:moveTo>
                    <a:pt x="3887515" y="2420606"/>
                  </a:moveTo>
                  <a:cubicBezTo>
                    <a:pt x="3876800" y="2846659"/>
                    <a:pt x="3875085" y="2786651"/>
                    <a:pt x="3884943" y="2838944"/>
                  </a:cubicBezTo>
                  <a:cubicBezTo>
                    <a:pt x="3894802" y="2829943"/>
                    <a:pt x="3904660" y="2821370"/>
                    <a:pt x="3914090" y="2812369"/>
                  </a:cubicBezTo>
                  <a:cubicBezTo>
                    <a:pt x="3915805" y="2685496"/>
                    <a:pt x="3917519" y="2558194"/>
                    <a:pt x="3919233" y="2431321"/>
                  </a:cubicBezTo>
                  <a:cubicBezTo>
                    <a:pt x="3908947" y="2427892"/>
                    <a:pt x="3898231" y="2424035"/>
                    <a:pt x="3887515" y="2420606"/>
                  </a:cubicBezTo>
                  <a:moveTo>
                    <a:pt x="5395847" y="2521761"/>
                  </a:moveTo>
                  <a:cubicBezTo>
                    <a:pt x="5403562" y="2591627"/>
                    <a:pt x="5394132" y="2577911"/>
                    <a:pt x="5243685" y="2577911"/>
                  </a:cubicBezTo>
                  <a:cubicBezTo>
                    <a:pt x="5233398" y="2599771"/>
                    <a:pt x="5223540" y="2625060"/>
                    <a:pt x="5201251" y="2637061"/>
                  </a:cubicBezTo>
                  <a:cubicBezTo>
                    <a:pt x="5201251" y="2654635"/>
                    <a:pt x="5201251" y="2672208"/>
                    <a:pt x="5201251" y="2689782"/>
                  </a:cubicBezTo>
                  <a:cubicBezTo>
                    <a:pt x="5196965" y="2691497"/>
                    <a:pt x="5192250" y="2693211"/>
                    <a:pt x="5187964" y="2694926"/>
                  </a:cubicBezTo>
                  <a:cubicBezTo>
                    <a:pt x="5187535" y="2698783"/>
                    <a:pt x="5187107" y="2702641"/>
                    <a:pt x="5186678" y="2706498"/>
                  </a:cubicBezTo>
                  <a:cubicBezTo>
                    <a:pt x="5183249" y="2681210"/>
                    <a:pt x="5169533" y="2630632"/>
                    <a:pt x="5137386" y="2617344"/>
                  </a:cubicBezTo>
                  <a:cubicBezTo>
                    <a:pt x="5136957" y="2658493"/>
                    <a:pt x="5137386" y="2699212"/>
                    <a:pt x="5137386" y="2740360"/>
                  </a:cubicBezTo>
                  <a:cubicBezTo>
                    <a:pt x="5236827" y="2744218"/>
                    <a:pt x="5336697" y="2749361"/>
                    <a:pt x="5436138" y="2757076"/>
                  </a:cubicBezTo>
                  <a:cubicBezTo>
                    <a:pt x="5489716" y="2760934"/>
                    <a:pt x="5543294" y="2764363"/>
                    <a:pt x="5596015" y="2775078"/>
                  </a:cubicBezTo>
                  <a:cubicBezTo>
                    <a:pt x="5596015" y="2770792"/>
                    <a:pt x="5596015" y="2766077"/>
                    <a:pt x="5596015" y="2761791"/>
                  </a:cubicBezTo>
                  <a:cubicBezTo>
                    <a:pt x="5569868" y="2738217"/>
                    <a:pt x="5550580" y="2704355"/>
                    <a:pt x="5552295" y="2668351"/>
                  </a:cubicBezTo>
                  <a:cubicBezTo>
                    <a:pt x="5553153" y="2638347"/>
                    <a:pt x="5568583" y="2610915"/>
                    <a:pt x="5587871" y="2588627"/>
                  </a:cubicBezTo>
                  <a:cubicBezTo>
                    <a:pt x="5587871" y="2577054"/>
                    <a:pt x="5587871" y="2565052"/>
                    <a:pt x="5587871" y="2553480"/>
                  </a:cubicBezTo>
                  <a:cubicBezTo>
                    <a:pt x="5581442" y="2550050"/>
                    <a:pt x="5574584" y="2545336"/>
                    <a:pt x="5566868" y="2547050"/>
                  </a:cubicBezTo>
                  <a:cubicBezTo>
                    <a:pt x="5564297" y="2549193"/>
                    <a:pt x="5562154" y="2551336"/>
                    <a:pt x="5560010" y="2553480"/>
                  </a:cubicBezTo>
                  <a:cubicBezTo>
                    <a:pt x="5530864" y="2552622"/>
                    <a:pt x="5501718" y="2551765"/>
                    <a:pt x="5472571" y="2550908"/>
                  </a:cubicBezTo>
                  <a:cubicBezTo>
                    <a:pt x="5467428" y="2542764"/>
                    <a:pt x="5463570" y="2532905"/>
                    <a:pt x="5469571" y="2524333"/>
                  </a:cubicBezTo>
                  <a:cubicBezTo>
                    <a:pt x="5444710" y="2523476"/>
                    <a:pt x="5420279" y="2523047"/>
                    <a:pt x="5395847" y="2521761"/>
                  </a:cubicBezTo>
                  <a:moveTo>
                    <a:pt x="5081665" y="2560766"/>
                  </a:moveTo>
                  <a:cubicBezTo>
                    <a:pt x="5078236" y="2619916"/>
                    <a:pt x="5076093" y="2678638"/>
                    <a:pt x="5073521" y="2737788"/>
                  </a:cubicBezTo>
                  <a:cubicBezTo>
                    <a:pt x="5083379" y="2739503"/>
                    <a:pt x="5093238" y="2741217"/>
                    <a:pt x="5102667" y="2743360"/>
                  </a:cubicBezTo>
                  <a:cubicBezTo>
                    <a:pt x="5095809" y="2567624"/>
                    <a:pt x="5101382" y="2602343"/>
                    <a:pt x="5081665" y="2560766"/>
                  </a:cubicBezTo>
                  <a:moveTo>
                    <a:pt x="1002012" y="2737788"/>
                  </a:moveTo>
                  <a:cubicBezTo>
                    <a:pt x="1000297" y="2760934"/>
                    <a:pt x="998154" y="2784080"/>
                    <a:pt x="996868" y="2806797"/>
                  </a:cubicBezTo>
                  <a:cubicBezTo>
                    <a:pt x="1007584" y="2822656"/>
                    <a:pt x="1004155" y="2796081"/>
                    <a:pt x="1007584" y="2964102"/>
                  </a:cubicBezTo>
                  <a:cubicBezTo>
                    <a:pt x="1016585" y="2964960"/>
                    <a:pt x="1030729" y="2967531"/>
                    <a:pt x="1034158" y="2955958"/>
                  </a:cubicBezTo>
                  <a:cubicBezTo>
                    <a:pt x="1032444" y="2941814"/>
                    <a:pt x="1014013" y="2896380"/>
                    <a:pt x="1036730" y="2875377"/>
                  </a:cubicBezTo>
                  <a:cubicBezTo>
                    <a:pt x="1038873" y="2836372"/>
                    <a:pt x="1040159" y="2797796"/>
                    <a:pt x="1042302" y="2758791"/>
                  </a:cubicBezTo>
                  <a:cubicBezTo>
                    <a:pt x="1029015" y="2751933"/>
                    <a:pt x="1015728" y="2745075"/>
                    <a:pt x="1002012" y="2737788"/>
                  </a:cubicBezTo>
                  <a:moveTo>
                    <a:pt x="5078664" y="2775078"/>
                  </a:moveTo>
                  <a:cubicBezTo>
                    <a:pt x="5078664" y="2788366"/>
                    <a:pt x="5078664" y="2801653"/>
                    <a:pt x="5078664" y="2814941"/>
                  </a:cubicBezTo>
                  <a:cubicBezTo>
                    <a:pt x="5087665" y="2820084"/>
                    <a:pt x="5096238" y="2825656"/>
                    <a:pt x="5105239" y="2830800"/>
                  </a:cubicBezTo>
                  <a:cubicBezTo>
                    <a:pt x="5104382" y="2811940"/>
                    <a:pt x="5103525" y="2793510"/>
                    <a:pt x="5102667" y="2774650"/>
                  </a:cubicBezTo>
                  <a:cubicBezTo>
                    <a:pt x="5094524" y="2775078"/>
                    <a:pt x="5086380" y="2775078"/>
                    <a:pt x="5078664" y="2775078"/>
                  </a:cubicBezTo>
                  <a:moveTo>
                    <a:pt x="999440" y="3062686"/>
                  </a:moveTo>
                  <a:cubicBezTo>
                    <a:pt x="993010" y="3323718"/>
                    <a:pt x="987010" y="3585180"/>
                    <a:pt x="980580" y="3846212"/>
                  </a:cubicBezTo>
                  <a:cubicBezTo>
                    <a:pt x="1019585" y="3868501"/>
                    <a:pt x="1005441" y="3895504"/>
                    <a:pt x="1031587" y="3059686"/>
                  </a:cubicBezTo>
                  <a:cubicBezTo>
                    <a:pt x="1020871" y="3060971"/>
                    <a:pt x="1010155" y="3061829"/>
                    <a:pt x="999440" y="3062686"/>
                  </a:cubicBezTo>
                  <a:moveTo>
                    <a:pt x="4170408" y="3310431"/>
                  </a:moveTo>
                  <a:cubicBezTo>
                    <a:pt x="4160978" y="3329719"/>
                    <a:pt x="4160978" y="3392298"/>
                    <a:pt x="4193982" y="3369581"/>
                  </a:cubicBezTo>
                  <a:cubicBezTo>
                    <a:pt x="4192696" y="3358866"/>
                    <a:pt x="4192268" y="3348150"/>
                    <a:pt x="4190982" y="3337434"/>
                  </a:cubicBezTo>
                  <a:cubicBezTo>
                    <a:pt x="4162264" y="3320289"/>
                    <a:pt x="4173837" y="3319004"/>
                    <a:pt x="4183267" y="3309574"/>
                  </a:cubicBezTo>
                  <a:cubicBezTo>
                    <a:pt x="4178980" y="3307431"/>
                    <a:pt x="4173408" y="3305288"/>
                    <a:pt x="4170408" y="3310431"/>
                  </a:cubicBezTo>
                  <a:moveTo>
                    <a:pt x="4225700" y="3358437"/>
                  </a:moveTo>
                  <a:cubicBezTo>
                    <a:pt x="4217128" y="3380297"/>
                    <a:pt x="4218414" y="3389298"/>
                    <a:pt x="4244560" y="3396585"/>
                  </a:cubicBezTo>
                  <a:cubicBezTo>
                    <a:pt x="4244560" y="3387584"/>
                    <a:pt x="4244560" y="3378583"/>
                    <a:pt x="4244560" y="3369581"/>
                  </a:cubicBezTo>
                  <a:cubicBezTo>
                    <a:pt x="4238131" y="3365724"/>
                    <a:pt x="4232130" y="3361866"/>
                    <a:pt x="4225700" y="3358437"/>
                  </a:cubicBezTo>
                  <a:moveTo>
                    <a:pt x="4313997" y="3366581"/>
                  </a:moveTo>
                  <a:cubicBezTo>
                    <a:pt x="4316569" y="3380726"/>
                    <a:pt x="4319141" y="3394870"/>
                    <a:pt x="4322141" y="3409015"/>
                  </a:cubicBezTo>
                  <a:cubicBezTo>
                    <a:pt x="4378291" y="3404729"/>
                    <a:pt x="4351716" y="3403014"/>
                    <a:pt x="4420725" y="3438590"/>
                  </a:cubicBezTo>
                  <a:cubicBezTo>
                    <a:pt x="4430155" y="3369581"/>
                    <a:pt x="4456729" y="3371724"/>
                    <a:pt x="4313997" y="3366581"/>
                  </a:cubicBezTo>
                  <a:moveTo>
                    <a:pt x="4276707" y="3382440"/>
                  </a:moveTo>
                  <a:cubicBezTo>
                    <a:pt x="4277564" y="3390584"/>
                    <a:pt x="4278422" y="3398728"/>
                    <a:pt x="4279279" y="3406872"/>
                  </a:cubicBezTo>
                  <a:cubicBezTo>
                    <a:pt x="4305853" y="3422731"/>
                    <a:pt x="4306282" y="3395728"/>
                    <a:pt x="4298138" y="3377297"/>
                  </a:cubicBezTo>
                  <a:cubicBezTo>
                    <a:pt x="4290852" y="3379011"/>
                    <a:pt x="4283565" y="3380726"/>
                    <a:pt x="4276707" y="3382440"/>
                  </a:cubicBezTo>
                  <a:moveTo>
                    <a:pt x="5818471" y="3400014"/>
                  </a:moveTo>
                  <a:cubicBezTo>
                    <a:pt x="5788039" y="3412873"/>
                    <a:pt x="5755892" y="3420588"/>
                    <a:pt x="5723745" y="3427875"/>
                  </a:cubicBezTo>
                  <a:cubicBezTo>
                    <a:pt x="5722888" y="3436876"/>
                    <a:pt x="5722030" y="3445448"/>
                    <a:pt x="5721173" y="3454449"/>
                  </a:cubicBezTo>
                  <a:cubicBezTo>
                    <a:pt x="5731032" y="3453592"/>
                    <a:pt x="5740890" y="3452735"/>
                    <a:pt x="5750749" y="3451877"/>
                  </a:cubicBezTo>
                  <a:cubicBezTo>
                    <a:pt x="5765750" y="3437733"/>
                    <a:pt x="5744748" y="3444591"/>
                    <a:pt x="5860048" y="3422731"/>
                  </a:cubicBezTo>
                  <a:cubicBezTo>
                    <a:pt x="5860048" y="3407729"/>
                    <a:pt x="5860048" y="3392298"/>
                    <a:pt x="5860048" y="3377297"/>
                  </a:cubicBezTo>
                  <a:cubicBezTo>
                    <a:pt x="5844618" y="3383297"/>
                    <a:pt x="5833044" y="3394442"/>
                    <a:pt x="5818471" y="3400014"/>
                  </a:cubicBezTo>
                  <a:moveTo>
                    <a:pt x="4596033" y="3448877"/>
                  </a:moveTo>
                  <a:cubicBezTo>
                    <a:pt x="4578031" y="3469451"/>
                    <a:pt x="4584888" y="3499026"/>
                    <a:pt x="4588317" y="3523458"/>
                  </a:cubicBezTo>
                  <a:cubicBezTo>
                    <a:pt x="4619178" y="3528173"/>
                    <a:pt x="4650039" y="3532030"/>
                    <a:pt x="4680901" y="3537174"/>
                  </a:cubicBezTo>
                  <a:cubicBezTo>
                    <a:pt x="4686044" y="3542746"/>
                    <a:pt x="4692473" y="3546603"/>
                    <a:pt x="4700617" y="3546175"/>
                  </a:cubicBezTo>
                  <a:cubicBezTo>
                    <a:pt x="4972794" y="3537174"/>
                    <a:pt x="4558742" y="3499455"/>
                    <a:pt x="4935075" y="3542317"/>
                  </a:cubicBezTo>
                  <a:cubicBezTo>
                    <a:pt x="4931217" y="3521743"/>
                    <a:pt x="4927788" y="3501598"/>
                    <a:pt x="4924359" y="3481024"/>
                  </a:cubicBezTo>
                  <a:cubicBezTo>
                    <a:pt x="4881068" y="3479738"/>
                    <a:pt x="4890927" y="3493025"/>
                    <a:pt x="4596033" y="3448877"/>
                  </a:cubicBezTo>
                  <a:moveTo>
                    <a:pt x="5379559" y="3478881"/>
                  </a:moveTo>
                  <a:cubicBezTo>
                    <a:pt x="5263402" y="3486596"/>
                    <a:pt x="5146816" y="3486596"/>
                    <a:pt x="5030230" y="3484024"/>
                  </a:cubicBezTo>
                  <a:cubicBezTo>
                    <a:pt x="5088094" y="3592466"/>
                    <a:pt x="5278403" y="3524315"/>
                    <a:pt x="5624733" y="3455306"/>
                  </a:cubicBezTo>
                  <a:cubicBezTo>
                    <a:pt x="5543294" y="3466022"/>
                    <a:pt x="5461427" y="3474166"/>
                    <a:pt x="5379559" y="3478881"/>
                  </a:cubicBezTo>
                  <a:moveTo>
                    <a:pt x="5755463" y="3481024"/>
                  </a:moveTo>
                  <a:cubicBezTo>
                    <a:pt x="5764464" y="3510599"/>
                    <a:pt x="5782038" y="3559891"/>
                    <a:pt x="5805612" y="3540174"/>
                  </a:cubicBezTo>
                  <a:cubicBezTo>
                    <a:pt x="5800469" y="3510170"/>
                    <a:pt x="5828330" y="3506313"/>
                    <a:pt x="5859190" y="3504598"/>
                  </a:cubicBezTo>
                  <a:cubicBezTo>
                    <a:pt x="5858333" y="3490454"/>
                    <a:pt x="5857476" y="3476309"/>
                    <a:pt x="5856619" y="3462165"/>
                  </a:cubicBezTo>
                  <a:cubicBezTo>
                    <a:pt x="5822757" y="3468594"/>
                    <a:pt x="5788896" y="3475023"/>
                    <a:pt x="5755463" y="3481024"/>
                  </a:cubicBezTo>
                  <a:moveTo>
                    <a:pt x="4953506" y="3483596"/>
                  </a:moveTo>
                  <a:cubicBezTo>
                    <a:pt x="4957792" y="3505027"/>
                    <a:pt x="4962507" y="3526029"/>
                    <a:pt x="4966793" y="3547461"/>
                  </a:cubicBezTo>
                  <a:cubicBezTo>
                    <a:pt x="4981795" y="3549175"/>
                    <a:pt x="4996797" y="3550890"/>
                    <a:pt x="5012227" y="3552604"/>
                  </a:cubicBezTo>
                  <a:cubicBezTo>
                    <a:pt x="4999797" y="3529458"/>
                    <a:pt x="4987367" y="3506313"/>
                    <a:pt x="4974937" y="3483167"/>
                  </a:cubicBezTo>
                  <a:cubicBezTo>
                    <a:pt x="4967650" y="3483596"/>
                    <a:pt x="4960364" y="3483596"/>
                    <a:pt x="4953506" y="3483596"/>
                  </a:cubicBezTo>
                  <a:moveTo>
                    <a:pt x="5635448" y="3513600"/>
                  </a:moveTo>
                  <a:cubicBezTo>
                    <a:pt x="5589157" y="3521315"/>
                    <a:pt x="5543294" y="3531173"/>
                    <a:pt x="5497002" y="3539746"/>
                  </a:cubicBezTo>
                  <a:cubicBezTo>
                    <a:pt x="5476857" y="3565892"/>
                    <a:pt x="5294691" y="3806350"/>
                    <a:pt x="5273689" y="3835497"/>
                  </a:cubicBezTo>
                  <a:cubicBezTo>
                    <a:pt x="5272403" y="3853928"/>
                    <a:pt x="5267688" y="4024949"/>
                    <a:pt x="5254401" y="4434286"/>
                  </a:cubicBezTo>
                  <a:cubicBezTo>
                    <a:pt x="5318694" y="4435572"/>
                    <a:pt x="5300692" y="4514868"/>
                    <a:pt x="5299835" y="4541442"/>
                  </a:cubicBezTo>
                  <a:cubicBezTo>
                    <a:pt x="5294691" y="4544871"/>
                    <a:pt x="5289119" y="4548729"/>
                    <a:pt x="5283976" y="4552158"/>
                  </a:cubicBezTo>
                  <a:cubicBezTo>
                    <a:pt x="5280547" y="4582161"/>
                    <a:pt x="5276689" y="4612594"/>
                    <a:pt x="5273260" y="4642598"/>
                  </a:cubicBezTo>
                  <a:cubicBezTo>
                    <a:pt x="5268117" y="4646884"/>
                    <a:pt x="5262545" y="4651599"/>
                    <a:pt x="5257401" y="4655885"/>
                  </a:cubicBezTo>
                  <a:cubicBezTo>
                    <a:pt x="5255687" y="4785758"/>
                    <a:pt x="5253972" y="4915203"/>
                    <a:pt x="5252257" y="5045076"/>
                  </a:cubicBezTo>
                  <a:cubicBezTo>
                    <a:pt x="5257401" y="5051077"/>
                    <a:pt x="5262545" y="5057078"/>
                    <a:pt x="5268117" y="5063508"/>
                  </a:cubicBezTo>
                  <a:cubicBezTo>
                    <a:pt x="5376987" y="5071652"/>
                    <a:pt x="5655165" y="5252960"/>
                    <a:pt x="5668024" y="5273962"/>
                  </a:cubicBezTo>
                  <a:cubicBezTo>
                    <a:pt x="5719887" y="5198524"/>
                    <a:pt x="5773037" y="5123515"/>
                    <a:pt x="5824472" y="5047649"/>
                  </a:cubicBezTo>
                  <a:cubicBezTo>
                    <a:pt x="5825758" y="5011216"/>
                    <a:pt x="5840760" y="3779347"/>
                    <a:pt x="5840760" y="3760487"/>
                  </a:cubicBezTo>
                  <a:cubicBezTo>
                    <a:pt x="5840760" y="3760487"/>
                    <a:pt x="5803469" y="3584751"/>
                    <a:pt x="5803469" y="3584751"/>
                  </a:cubicBezTo>
                  <a:cubicBezTo>
                    <a:pt x="5797040" y="3584751"/>
                    <a:pt x="5790610" y="3584323"/>
                    <a:pt x="5784610" y="3585608"/>
                  </a:cubicBezTo>
                  <a:cubicBezTo>
                    <a:pt x="5769608" y="3592895"/>
                    <a:pt x="5763179" y="3640044"/>
                    <a:pt x="5760607" y="3656760"/>
                  </a:cubicBezTo>
                  <a:cubicBezTo>
                    <a:pt x="5751606" y="3656760"/>
                    <a:pt x="5742605" y="3656760"/>
                    <a:pt x="5734032" y="3656760"/>
                  </a:cubicBezTo>
                  <a:cubicBezTo>
                    <a:pt x="5717744" y="3610040"/>
                    <a:pt x="5715601" y="3559462"/>
                    <a:pt x="5715601" y="3510599"/>
                  </a:cubicBezTo>
                  <a:cubicBezTo>
                    <a:pt x="5690741" y="3524315"/>
                    <a:pt x="5661594" y="3519172"/>
                    <a:pt x="5635448" y="3513600"/>
                  </a:cubicBezTo>
                  <a:moveTo>
                    <a:pt x="5294691" y="3585180"/>
                  </a:moveTo>
                  <a:cubicBezTo>
                    <a:pt x="5303264" y="3632757"/>
                    <a:pt x="5298549" y="3621184"/>
                    <a:pt x="5281404" y="3715910"/>
                  </a:cubicBezTo>
                  <a:cubicBezTo>
                    <a:pt x="5285690" y="3718482"/>
                    <a:pt x="5290405" y="3721054"/>
                    <a:pt x="5294691" y="3724054"/>
                  </a:cubicBezTo>
                  <a:cubicBezTo>
                    <a:pt x="5339269" y="3667476"/>
                    <a:pt x="5383417" y="3610469"/>
                    <a:pt x="5427994" y="3553890"/>
                  </a:cubicBezTo>
                  <a:cubicBezTo>
                    <a:pt x="5382988" y="3563748"/>
                    <a:pt x="5338840" y="3574464"/>
                    <a:pt x="5294691" y="3585180"/>
                  </a:cubicBezTo>
                  <a:moveTo>
                    <a:pt x="4876353" y="3598467"/>
                  </a:moveTo>
                  <a:cubicBezTo>
                    <a:pt x="4890069" y="3629757"/>
                    <a:pt x="4921788" y="3720625"/>
                    <a:pt x="4950934" y="3722340"/>
                  </a:cubicBezTo>
                  <a:cubicBezTo>
                    <a:pt x="4935075" y="3686764"/>
                    <a:pt x="4938933" y="3646473"/>
                    <a:pt x="4945362" y="3609183"/>
                  </a:cubicBezTo>
                  <a:cubicBezTo>
                    <a:pt x="4922216" y="3605325"/>
                    <a:pt x="4899070" y="3601896"/>
                    <a:pt x="4876353" y="3598467"/>
                  </a:cubicBezTo>
                  <a:moveTo>
                    <a:pt x="4961221" y="3608754"/>
                  </a:moveTo>
                  <a:cubicBezTo>
                    <a:pt x="4940219" y="3683763"/>
                    <a:pt x="4971080" y="3743771"/>
                    <a:pt x="4983081" y="3754915"/>
                  </a:cubicBezTo>
                  <a:cubicBezTo>
                    <a:pt x="5020800" y="3770775"/>
                    <a:pt x="5025944" y="3813637"/>
                    <a:pt x="5030659" y="3854785"/>
                  </a:cubicBezTo>
                  <a:cubicBezTo>
                    <a:pt x="5036230" y="3823067"/>
                    <a:pt x="5042660" y="3790491"/>
                    <a:pt x="5037516" y="3758773"/>
                  </a:cubicBezTo>
                  <a:cubicBezTo>
                    <a:pt x="5027229" y="3736913"/>
                    <a:pt x="5029372" y="3736485"/>
                    <a:pt x="5038373" y="3628471"/>
                  </a:cubicBezTo>
                  <a:cubicBezTo>
                    <a:pt x="5026801" y="3628899"/>
                    <a:pt x="5014371" y="3628899"/>
                    <a:pt x="5005370" y="3620756"/>
                  </a:cubicBezTo>
                  <a:cubicBezTo>
                    <a:pt x="4966793" y="3617755"/>
                    <a:pt x="4986938" y="3613469"/>
                    <a:pt x="4961221" y="3608754"/>
                  </a:cubicBezTo>
                  <a:moveTo>
                    <a:pt x="5166532" y="3736913"/>
                  </a:moveTo>
                  <a:cubicBezTo>
                    <a:pt x="5175533" y="3782347"/>
                    <a:pt x="5159246" y="3785776"/>
                    <a:pt x="5142530" y="3774203"/>
                  </a:cubicBezTo>
                  <a:cubicBezTo>
                    <a:pt x="5139100" y="3762631"/>
                    <a:pt x="5135672" y="3751058"/>
                    <a:pt x="5132242" y="3739485"/>
                  </a:cubicBezTo>
                  <a:cubicBezTo>
                    <a:pt x="5126671" y="3739485"/>
                    <a:pt x="5121527" y="3739485"/>
                    <a:pt x="5116384" y="3739485"/>
                  </a:cubicBezTo>
                  <a:cubicBezTo>
                    <a:pt x="5099239" y="3766917"/>
                    <a:pt x="5103525" y="3725769"/>
                    <a:pt x="5100096" y="3901934"/>
                  </a:cubicBezTo>
                  <a:cubicBezTo>
                    <a:pt x="5117669" y="3903219"/>
                    <a:pt x="5135672" y="3903648"/>
                    <a:pt x="5153245" y="3904934"/>
                  </a:cubicBezTo>
                  <a:cubicBezTo>
                    <a:pt x="5164818" y="3890790"/>
                    <a:pt x="5176391" y="3876645"/>
                    <a:pt x="5187964" y="3862500"/>
                  </a:cubicBezTo>
                  <a:cubicBezTo>
                    <a:pt x="5188821" y="3823495"/>
                    <a:pt x="5189678" y="3784490"/>
                    <a:pt x="5190535" y="3745057"/>
                  </a:cubicBezTo>
                  <a:cubicBezTo>
                    <a:pt x="5182392" y="3742057"/>
                    <a:pt x="5174248" y="3739485"/>
                    <a:pt x="5166532" y="3736913"/>
                  </a:cubicBezTo>
                  <a:moveTo>
                    <a:pt x="1351341" y="4298840"/>
                  </a:moveTo>
                  <a:cubicBezTo>
                    <a:pt x="1352198" y="4541442"/>
                    <a:pt x="1353055" y="4783615"/>
                    <a:pt x="1353913" y="5026217"/>
                  </a:cubicBezTo>
                  <a:cubicBezTo>
                    <a:pt x="1402347" y="5029646"/>
                    <a:pt x="1498788" y="5036933"/>
                    <a:pt x="1536078" y="5068651"/>
                  </a:cubicBezTo>
                  <a:cubicBezTo>
                    <a:pt x="1515933" y="5077223"/>
                    <a:pt x="1504789" y="5069080"/>
                    <a:pt x="1486786" y="5079796"/>
                  </a:cubicBezTo>
                  <a:cubicBezTo>
                    <a:pt x="1496645" y="5093511"/>
                    <a:pt x="1535650" y="5099941"/>
                    <a:pt x="1574655" y="5106370"/>
                  </a:cubicBezTo>
                  <a:cubicBezTo>
                    <a:pt x="1596086" y="4846195"/>
                    <a:pt x="1617088" y="4586019"/>
                    <a:pt x="1638520" y="4325844"/>
                  </a:cubicBezTo>
                  <a:cubicBezTo>
                    <a:pt x="1614517" y="4326701"/>
                    <a:pt x="1590942" y="4324129"/>
                    <a:pt x="1566939" y="4322415"/>
                  </a:cubicBezTo>
                  <a:cubicBezTo>
                    <a:pt x="1495359" y="4315557"/>
                    <a:pt x="1423350" y="4307413"/>
                    <a:pt x="1351341" y="4298840"/>
                  </a:cubicBezTo>
                  <a:moveTo>
                    <a:pt x="1756392" y="4333988"/>
                  </a:moveTo>
                  <a:cubicBezTo>
                    <a:pt x="1730674" y="4333130"/>
                    <a:pt x="1704957" y="4327987"/>
                    <a:pt x="1678810" y="4328416"/>
                  </a:cubicBezTo>
                  <a:cubicBezTo>
                    <a:pt x="1653093" y="4590305"/>
                    <a:pt x="1627375" y="4852624"/>
                    <a:pt x="1601658" y="5114514"/>
                  </a:cubicBezTo>
                  <a:cubicBezTo>
                    <a:pt x="1631662" y="5124801"/>
                    <a:pt x="1689955" y="5144518"/>
                    <a:pt x="1713529" y="5164234"/>
                  </a:cubicBezTo>
                  <a:cubicBezTo>
                    <a:pt x="1706242" y="5144089"/>
                    <a:pt x="1699385" y="5123944"/>
                    <a:pt x="1692527" y="5103798"/>
                  </a:cubicBezTo>
                  <a:cubicBezTo>
                    <a:pt x="1701528" y="5079796"/>
                    <a:pt x="1710529" y="5055792"/>
                    <a:pt x="1719101" y="5031789"/>
                  </a:cubicBezTo>
                  <a:cubicBezTo>
                    <a:pt x="1725959" y="5031789"/>
                    <a:pt x="1733246" y="5031789"/>
                    <a:pt x="1740532" y="5031789"/>
                  </a:cubicBezTo>
                  <a:cubicBezTo>
                    <a:pt x="1752534" y="4910060"/>
                    <a:pt x="1776108" y="4789188"/>
                    <a:pt x="1811684" y="4672173"/>
                  </a:cubicBezTo>
                  <a:cubicBezTo>
                    <a:pt x="1844260" y="4567160"/>
                    <a:pt x="1887122" y="4463861"/>
                    <a:pt x="1950987" y="4373850"/>
                  </a:cubicBezTo>
                  <a:cubicBezTo>
                    <a:pt x="1944558" y="4367849"/>
                    <a:pt x="1938557" y="4361420"/>
                    <a:pt x="1932128" y="4355419"/>
                  </a:cubicBezTo>
                  <a:cubicBezTo>
                    <a:pt x="1932985" y="4345561"/>
                    <a:pt x="1933842" y="4335702"/>
                    <a:pt x="1934700" y="4326273"/>
                  </a:cubicBezTo>
                  <a:cubicBezTo>
                    <a:pt x="1875978" y="4337845"/>
                    <a:pt x="1815970" y="4336560"/>
                    <a:pt x="1756392" y="4333988"/>
                  </a:cubicBezTo>
                  <a:moveTo>
                    <a:pt x="6331107" y="4482721"/>
                  </a:moveTo>
                  <a:cubicBezTo>
                    <a:pt x="6331107" y="4496866"/>
                    <a:pt x="6331107" y="4511438"/>
                    <a:pt x="6331107" y="4525583"/>
                  </a:cubicBezTo>
                  <a:cubicBezTo>
                    <a:pt x="6323820" y="4528155"/>
                    <a:pt x="6316962" y="4530726"/>
                    <a:pt x="6309676" y="4533727"/>
                  </a:cubicBezTo>
                  <a:cubicBezTo>
                    <a:pt x="6305389" y="4528155"/>
                    <a:pt x="6300674" y="4523012"/>
                    <a:pt x="6296388" y="4517868"/>
                  </a:cubicBezTo>
                  <a:cubicBezTo>
                    <a:pt x="6212378" y="4590734"/>
                    <a:pt x="6251811" y="4547443"/>
                    <a:pt x="5965918" y="4976068"/>
                  </a:cubicBezTo>
                  <a:cubicBezTo>
                    <a:pt x="5970204" y="4976496"/>
                    <a:pt x="6359396" y="5006072"/>
                    <a:pt x="6397544" y="4987212"/>
                  </a:cubicBezTo>
                  <a:cubicBezTo>
                    <a:pt x="6404402" y="4819191"/>
                    <a:pt x="6411688" y="4651171"/>
                    <a:pt x="6418975" y="4483149"/>
                  </a:cubicBezTo>
                  <a:cubicBezTo>
                    <a:pt x="6393258" y="4484435"/>
                    <a:pt x="6365397" y="4483149"/>
                    <a:pt x="6343966" y="4467290"/>
                  </a:cubicBezTo>
                  <a:cubicBezTo>
                    <a:pt x="6339679" y="4472434"/>
                    <a:pt x="6335393" y="4477577"/>
                    <a:pt x="6331107" y="4482721"/>
                  </a:cubicBezTo>
                  <a:moveTo>
                    <a:pt x="6504271" y="4549586"/>
                  </a:moveTo>
                  <a:cubicBezTo>
                    <a:pt x="6500414" y="4694890"/>
                    <a:pt x="6497413" y="4840623"/>
                    <a:pt x="6493555" y="4985927"/>
                  </a:cubicBezTo>
                  <a:cubicBezTo>
                    <a:pt x="6493555" y="4985927"/>
                    <a:pt x="6534704" y="4982926"/>
                    <a:pt x="6640145" y="4943493"/>
                  </a:cubicBezTo>
                  <a:cubicBezTo>
                    <a:pt x="6565565" y="4604879"/>
                    <a:pt x="6582710" y="4612165"/>
                    <a:pt x="6504271" y="4549586"/>
                  </a:cubicBezTo>
                  <a:moveTo>
                    <a:pt x="6650004" y="4794760"/>
                  </a:moveTo>
                  <a:cubicBezTo>
                    <a:pt x="6660291" y="4841051"/>
                    <a:pt x="6671864" y="4886914"/>
                    <a:pt x="6681722" y="4933205"/>
                  </a:cubicBezTo>
                  <a:cubicBezTo>
                    <a:pt x="6685151" y="4919918"/>
                    <a:pt x="6691580" y="4907488"/>
                    <a:pt x="6698867" y="4895487"/>
                  </a:cubicBezTo>
                  <a:cubicBezTo>
                    <a:pt x="6680436" y="4850052"/>
                    <a:pt x="6661577" y="4804618"/>
                    <a:pt x="6643574" y="4759184"/>
                  </a:cubicBezTo>
                  <a:cubicBezTo>
                    <a:pt x="6643574" y="4771614"/>
                    <a:pt x="6647432" y="4783187"/>
                    <a:pt x="6650004" y="4794760"/>
                  </a:cubicBezTo>
                  <a:moveTo>
                    <a:pt x="6618714" y="5015502"/>
                  </a:moveTo>
                  <a:cubicBezTo>
                    <a:pt x="6619571" y="5048506"/>
                    <a:pt x="6620429" y="5081081"/>
                    <a:pt x="6621286" y="5114086"/>
                  </a:cubicBezTo>
                  <a:cubicBezTo>
                    <a:pt x="6643146" y="5117943"/>
                    <a:pt x="6665434" y="5123515"/>
                    <a:pt x="6682579" y="5138088"/>
                  </a:cubicBezTo>
                  <a:cubicBezTo>
                    <a:pt x="6671435" y="5092225"/>
                    <a:pt x="6661148" y="5045934"/>
                    <a:pt x="6650433" y="5000071"/>
                  </a:cubicBezTo>
                  <a:cubicBezTo>
                    <a:pt x="6640145" y="5004786"/>
                    <a:pt x="6629430" y="5010358"/>
                    <a:pt x="6618714" y="5015502"/>
                  </a:cubicBezTo>
                  <a:moveTo>
                    <a:pt x="6051215" y="5042076"/>
                  </a:moveTo>
                  <a:cubicBezTo>
                    <a:pt x="6017782" y="5049792"/>
                    <a:pt x="5983063" y="5044219"/>
                    <a:pt x="5950059" y="5036933"/>
                  </a:cubicBezTo>
                  <a:cubicBezTo>
                    <a:pt x="5949202" y="5108513"/>
                    <a:pt x="5948345" y="5180522"/>
                    <a:pt x="5947488" y="5252103"/>
                  </a:cubicBezTo>
                  <a:cubicBezTo>
                    <a:pt x="5959917" y="5254246"/>
                    <a:pt x="5966776" y="5265818"/>
                    <a:pt x="5971919" y="5276534"/>
                  </a:cubicBezTo>
                  <a:cubicBezTo>
                    <a:pt x="6018639" y="5269676"/>
                    <a:pt x="6193518" y="5333970"/>
                    <a:pt x="6243239" y="5359259"/>
                  </a:cubicBezTo>
                  <a:cubicBezTo>
                    <a:pt x="6251382" y="5258960"/>
                    <a:pt x="6259098" y="5158662"/>
                    <a:pt x="6267242" y="5058364"/>
                  </a:cubicBezTo>
                  <a:cubicBezTo>
                    <a:pt x="6005352" y="5026217"/>
                    <a:pt x="6088505" y="5035218"/>
                    <a:pt x="6051215" y="5042076"/>
                  </a:cubicBezTo>
                  <a:moveTo>
                    <a:pt x="1121598" y="5148376"/>
                  </a:moveTo>
                  <a:cubicBezTo>
                    <a:pt x="1062448" y="5177522"/>
                    <a:pt x="1011441" y="5219956"/>
                    <a:pt x="964721" y="5265818"/>
                  </a:cubicBezTo>
                  <a:cubicBezTo>
                    <a:pt x="972865" y="5276534"/>
                    <a:pt x="978009" y="5288964"/>
                    <a:pt x="987867" y="5298394"/>
                  </a:cubicBezTo>
                  <a:cubicBezTo>
                    <a:pt x="1041445" y="5321111"/>
                    <a:pt x="1059447" y="5347686"/>
                    <a:pt x="1074878" y="5384548"/>
                  </a:cubicBezTo>
                  <a:cubicBezTo>
                    <a:pt x="1107453" y="5330970"/>
                    <a:pt x="1140029" y="5277392"/>
                    <a:pt x="1172604" y="5223385"/>
                  </a:cubicBezTo>
                  <a:cubicBezTo>
                    <a:pt x="1166175" y="5193810"/>
                    <a:pt x="1175176" y="5162948"/>
                    <a:pt x="1191464" y="5137660"/>
                  </a:cubicBezTo>
                  <a:cubicBezTo>
                    <a:pt x="1190607" y="5133374"/>
                    <a:pt x="1189749" y="5128658"/>
                    <a:pt x="1188892" y="5124372"/>
                  </a:cubicBezTo>
                  <a:cubicBezTo>
                    <a:pt x="1166175" y="5131659"/>
                    <a:pt x="1143029" y="5137660"/>
                    <a:pt x="1121598" y="5148376"/>
                  </a:cubicBezTo>
                  <a:moveTo>
                    <a:pt x="6491841" y="5134231"/>
                  </a:moveTo>
                  <a:cubicBezTo>
                    <a:pt x="6481126" y="5139803"/>
                    <a:pt x="6480697" y="5153947"/>
                    <a:pt x="6475125" y="5163806"/>
                  </a:cubicBezTo>
                  <a:cubicBezTo>
                    <a:pt x="6498271" y="5177522"/>
                    <a:pt x="6481983" y="5216526"/>
                    <a:pt x="6472553" y="5244387"/>
                  </a:cubicBezTo>
                  <a:cubicBezTo>
                    <a:pt x="6479840" y="5255960"/>
                    <a:pt x="6487555" y="5266676"/>
                    <a:pt x="6462266" y="5300537"/>
                  </a:cubicBezTo>
                  <a:cubicBezTo>
                    <a:pt x="6470410" y="5310395"/>
                    <a:pt x="6480268" y="5317682"/>
                    <a:pt x="6462266" y="5361830"/>
                  </a:cubicBezTo>
                  <a:cubicBezTo>
                    <a:pt x="6470839" y="5374261"/>
                    <a:pt x="6465695" y="5390120"/>
                    <a:pt x="6459265" y="5402121"/>
                  </a:cubicBezTo>
                  <a:cubicBezTo>
                    <a:pt x="6499556" y="5402550"/>
                    <a:pt x="6523559" y="5395692"/>
                    <a:pt x="6512844" y="5441984"/>
                  </a:cubicBezTo>
                  <a:cubicBezTo>
                    <a:pt x="6512844" y="5441984"/>
                    <a:pt x="6479840" y="5453556"/>
                    <a:pt x="6406116" y="5455271"/>
                  </a:cubicBezTo>
                  <a:cubicBezTo>
                    <a:pt x="6462695" y="5490846"/>
                    <a:pt x="6519702" y="5526423"/>
                    <a:pt x="6576280" y="5561570"/>
                  </a:cubicBezTo>
                  <a:cubicBezTo>
                    <a:pt x="6576280" y="5432982"/>
                    <a:pt x="6576280" y="5303966"/>
                    <a:pt x="6576280" y="5175379"/>
                  </a:cubicBezTo>
                  <a:cubicBezTo>
                    <a:pt x="6553134" y="5158662"/>
                    <a:pt x="6529989" y="5141517"/>
                    <a:pt x="6506843" y="5124801"/>
                  </a:cubicBezTo>
                  <a:cubicBezTo>
                    <a:pt x="6501699" y="5127801"/>
                    <a:pt x="6496985" y="5130801"/>
                    <a:pt x="6491841" y="5134231"/>
                  </a:cubicBezTo>
                  <a:moveTo>
                    <a:pt x="6315248" y="5141089"/>
                  </a:moveTo>
                  <a:cubicBezTo>
                    <a:pt x="6309676" y="5213098"/>
                    <a:pt x="6304532" y="5285106"/>
                    <a:pt x="6299389" y="5357116"/>
                  </a:cubicBezTo>
                  <a:cubicBezTo>
                    <a:pt x="6327678" y="5355401"/>
                    <a:pt x="6355967" y="5353686"/>
                    <a:pt x="6384256" y="5351543"/>
                  </a:cubicBezTo>
                  <a:cubicBezTo>
                    <a:pt x="6374398" y="5327969"/>
                    <a:pt x="6382970" y="5301823"/>
                    <a:pt x="6397544" y="5282535"/>
                  </a:cubicBezTo>
                  <a:cubicBezTo>
                    <a:pt x="6382970" y="5262390"/>
                    <a:pt x="6389828" y="5236244"/>
                    <a:pt x="6400115" y="5216098"/>
                  </a:cubicBezTo>
                  <a:cubicBezTo>
                    <a:pt x="6395829" y="5202382"/>
                    <a:pt x="6396686" y="5187809"/>
                    <a:pt x="6400115" y="5174093"/>
                  </a:cubicBezTo>
                  <a:cubicBezTo>
                    <a:pt x="6431405" y="5172378"/>
                    <a:pt x="6404830" y="5142803"/>
                    <a:pt x="6394972" y="5134231"/>
                  </a:cubicBezTo>
                  <a:cubicBezTo>
                    <a:pt x="6367969" y="5126087"/>
                    <a:pt x="6341394" y="5137231"/>
                    <a:pt x="6315248" y="5141089"/>
                  </a:cubicBezTo>
                  <a:moveTo>
                    <a:pt x="5274546" y="5158234"/>
                  </a:moveTo>
                  <a:cubicBezTo>
                    <a:pt x="5270689" y="5164234"/>
                    <a:pt x="5251829" y="5197238"/>
                    <a:pt x="5244113" y="5207097"/>
                  </a:cubicBezTo>
                  <a:cubicBezTo>
                    <a:pt x="5291691" y="5249531"/>
                    <a:pt x="5280547" y="5226385"/>
                    <a:pt x="5297263" y="5393549"/>
                  </a:cubicBezTo>
                  <a:cubicBezTo>
                    <a:pt x="5445139" y="5281678"/>
                    <a:pt x="5467428" y="5228100"/>
                    <a:pt x="5467428" y="5228100"/>
                  </a:cubicBezTo>
                  <a:cubicBezTo>
                    <a:pt x="5383846" y="5144946"/>
                    <a:pt x="5286119" y="5147946"/>
                    <a:pt x="5274546" y="5158234"/>
                  </a:cubicBezTo>
                  <a:moveTo>
                    <a:pt x="1383916" y="5156948"/>
                  </a:moveTo>
                  <a:cubicBezTo>
                    <a:pt x="1377058" y="5176665"/>
                    <a:pt x="1379630" y="5170235"/>
                    <a:pt x="1353913" y="5186094"/>
                  </a:cubicBezTo>
                  <a:cubicBezTo>
                    <a:pt x="1358628" y="5354116"/>
                    <a:pt x="1362914" y="5521708"/>
                    <a:pt x="1367200" y="5689729"/>
                  </a:cubicBezTo>
                  <a:cubicBezTo>
                    <a:pt x="1395489" y="5691872"/>
                    <a:pt x="1424207" y="5693158"/>
                    <a:pt x="1452496" y="5695301"/>
                  </a:cubicBezTo>
                  <a:cubicBezTo>
                    <a:pt x="1471785" y="5680728"/>
                    <a:pt x="1488072" y="5619863"/>
                    <a:pt x="1487215" y="5588573"/>
                  </a:cubicBezTo>
                  <a:cubicBezTo>
                    <a:pt x="1490644" y="5585144"/>
                    <a:pt x="1494073" y="5581287"/>
                    <a:pt x="1497502" y="5577858"/>
                  </a:cubicBezTo>
                  <a:cubicBezTo>
                    <a:pt x="1512075" y="5418838"/>
                    <a:pt x="1535650" y="5335684"/>
                    <a:pt x="1572083" y="5180951"/>
                  </a:cubicBezTo>
                  <a:cubicBezTo>
                    <a:pt x="1492359" y="5184809"/>
                    <a:pt x="1510790" y="5156948"/>
                    <a:pt x="1383916" y="5156948"/>
                  </a:cubicBezTo>
                  <a:moveTo>
                    <a:pt x="5030659" y="5159520"/>
                  </a:moveTo>
                  <a:cubicBezTo>
                    <a:pt x="5022515" y="5176236"/>
                    <a:pt x="5021657" y="5195095"/>
                    <a:pt x="5025515" y="5213098"/>
                  </a:cubicBezTo>
                  <a:cubicBezTo>
                    <a:pt x="4996797" y="5262818"/>
                    <a:pt x="4980938" y="5186094"/>
                    <a:pt x="4977080" y="5174093"/>
                  </a:cubicBezTo>
                  <a:cubicBezTo>
                    <a:pt x="4947077" y="5172807"/>
                    <a:pt x="4848064" y="5235815"/>
                    <a:pt x="4820204" y="5252960"/>
                  </a:cubicBezTo>
                  <a:cubicBezTo>
                    <a:pt x="4886212" y="5281249"/>
                    <a:pt x="4916215" y="5284249"/>
                    <a:pt x="5061519" y="5388406"/>
                  </a:cubicBezTo>
                  <a:cubicBezTo>
                    <a:pt x="5073092" y="5381976"/>
                    <a:pt x="5079093" y="5375118"/>
                    <a:pt x="5126671" y="5394406"/>
                  </a:cubicBezTo>
                  <a:cubicBezTo>
                    <a:pt x="5128385" y="5327969"/>
                    <a:pt x="5130099" y="5261104"/>
                    <a:pt x="5132242" y="5194667"/>
                  </a:cubicBezTo>
                  <a:cubicBezTo>
                    <a:pt x="5100524" y="5195524"/>
                    <a:pt x="5089380" y="5217813"/>
                    <a:pt x="5054661" y="5157377"/>
                  </a:cubicBezTo>
                  <a:cubicBezTo>
                    <a:pt x="5046517" y="5157805"/>
                    <a:pt x="5038802" y="5158662"/>
                    <a:pt x="5030659" y="5159520"/>
                  </a:cubicBezTo>
                  <a:moveTo>
                    <a:pt x="6618714" y="5183523"/>
                  </a:moveTo>
                  <a:cubicBezTo>
                    <a:pt x="6617000" y="5316825"/>
                    <a:pt x="6615285" y="5450127"/>
                    <a:pt x="6613142" y="5583430"/>
                  </a:cubicBezTo>
                  <a:cubicBezTo>
                    <a:pt x="6677007" y="5621577"/>
                    <a:pt x="6740872" y="5659725"/>
                    <a:pt x="6804738" y="5697873"/>
                  </a:cubicBezTo>
                  <a:cubicBezTo>
                    <a:pt x="6771305" y="5538853"/>
                    <a:pt x="6737015" y="5379833"/>
                    <a:pt x="6703582" y="5220813"/>
                  </a:cubicBezTo>
                  <a:cubicBezTo>
                    <a:pt x="6669721" y="5192952"/>
                    <a:pt x="6641431" y="5175379"/>
                    <a:pt x="6618714" y="5183523"/>
                  </a:cubicBezTo>
                  <a:moveTo>
                    <a:pt x="1204323" y="5244816"/>
                  </a:moveTo>
                  <a:cubicBezTo>
                    <a:pt x="1206037" y="5284678"/>
                    <a:pt x="1207752" y="5265390"/>
                    <a:pt x="1108739" y="5439411"/>
                  </a:cubicBezTo>
                  <a:cubicBezTo>
                    <a:pt x="1152030" y="5513135"/>
                    <a:pt x="1195750" y="5586859"/>
                    <a:pt x="1239041" y="5660153"/>
                  </a:cubicBezTo>
                  <a:cubicBezTo>
                    <a:pt x="1238184" y="5506706"/>
                    <a:pt x="1237327" y="5352829"/>
                    <a:pt x="1236470" y="5198953"/>
                  </a:cubicBezTo>
                  <a:cubicBezTo>
                    <a:pt x="1219753" y="5208383"/>
                    <a:pt x="1203894" y="5224242"/>
                    <a:pt x="1204323" y="5244816"/>
                  </a:cubicBezTo>
                  <a:moveTo>
                    <a:pt x="1596515" y="5199381"/>
                  </a:moveTo>
                  <a:cubicBezTo>
                    <a:pt x="1485929" y="5713731"/>
                    <a:pt x="1549366" y="5488275"/>
                    <a:pt x="1535221" y="5652438"/>
                  </a:cubicBezTo>
                  <a:cubicBezTo>
                    <a:pt x="1622232" y="5604432"/>
                    <a:pt x="1709243" y="5556426"/>
                    <a:pt x="1796254" y="5508421"/>
                  </a:cubicBezTo>
                  <a:cubicBezTo>
                    <a:pt x="1804398" y="5424839"/>
                    <a:pt x="1806541" y="5532423"/>
                    <a:pt x="1758963" y="5279106"/>
                  </a:cubicBezTo>
                  <a:cubicBezTo>
                    <a:pt x="1644949" y="5215241"/>
                    <a:pt x="1623089" y="5201525"/>
                    <a:pt x="1596515" y="5199381"/>
                  </a:cubicBezTo>
                  <a:moveTo>
                    <a:pt x="5493574" y="5287250"/>
                  </a:moveTo>
                  <a:cubicBezTo>
                    <a:pt x="5426708" y="5373404"/>
                    <a:pt x="5477286" y="5314253"/>
                    <a:pt x="5326410" y="5450556"/>
                  </a:cubicBezTo>
                  <a:cubicBezTo>
                    <a:pt x="5339269" y="5444555"/>
                    <a:pt x="5586156" y="5305681"/>
                    <a:pt x="5590443" y="5303538"/>
                  </a:cubicBezTo>
                  <a:cubicBezTo>
                    <a:pt x="5569011" y="5289393"/>
                    <a:pt x="5548009" y="5275248"/>
                    <a:pt x="5526577" y="5261104"/>
                  </a:cubicBezTo>
                  <a:cubicBezTo>
                    <a:pt x="5515005" y="5269248"/>
                    <a:pt x="5501718" y="5275677"/>
                    <a:pt x="5493574" y="5287250"/>
                  </a:cubicBezTo>
                  <a:moveTo>
                    <a:pt x="4636323" y="5359687"/>
                  </a:moveTo>
                  <a:cubicBezTo>
                    <a:pt x="4638895" y="5363117"/>
                    <a:pt x="4641467" y="5366545"/>
                    <a:pt x="4644038" y="5369974"/>
                  </a:cubicBezTo>
                  <a:cubicBezTo>
                    <a:pt x="4667613" y="5366545"/>
                    <a:pt x="4810774" y="5555998"/>
                    <a:pt x="4641895" y="5471558"/>
                  </a:cubicBezTo>
                  <a:cubicBezTo>
                    <a:pt x="4646611" y="5515707"/>
                    <a:pt x="4646611" y="5543139"/>
                    <a:pt x="4634180" y="5560284"/>
                  </a:cubicBezTo>
                  <a:cubicBezTo>
                    <a:pt x="4641895" y="5600146"/>
                    <a:pt x="4650039" y="5639580"/>
                    <a:pt x="4657755" y="5679441"/>
                  </a:cubicBezTo>
                  <a:cubicBezTo>
                    <a:pt x="4653468" y="5685442"/>
                    <a:pt x="4648754" y="5691872"/>
                    <a:pt x="4644467" y="5697873"/>
                  </a:cubicBezTo>
                  <a:cubicBezTo>
                    <a:pt x="4648754" y="5739449"/>
                    <a:pt x="4653468" y="5781454"/>
                    <a:pt x="4657755" y="5823031"/>
                  </a:cubicBezTo>
                  <a:cubicBezTo>
                    <a:pt x="4675757" y="5817031"/>
                    <a:pt x="4694616" y="5813173"/>
                    <a:pt x="4712190" y="5805886"/>
                  </a:cubicBezTo>
                  <a:cubicBezTo>
                    <a:pt x="4791486" y="5739449"/>
                    <a:pt x="4794486" y="5742450"/>
                    <a:pt x="5163961" y="5535424"/>
                  </a:cubicBezTo>
                  <a:cubicBezTo>
                    <a:pt x="5163961" y="5528137"/>
                    <a:pt x="5163961" y="5521279"/>
                    <a:pt x="5163961" y="5513992"/>
                  </a:cubicBezTo>
                  <a:cubicBezTo>
                    <a:pt x="5163961" y="5513992"/>
                    <a:pt x="5036659" y="5472844"/>
                    <a:pt x="5036659" y="5472844"/>
                  </a:cubicBezTo>
                  <a:cubicBezTo>
                    <a:pt x="5028944" y="5464700"/>
                    <a:pt x="5030659" y="5452270"/>
                    <a:pt x="5030230" y="5441984"/>
                  </a:cubicBezTo>
                  <a:cubicBezTo>
                    <a:pt x="4933789" y="5371261"/>
                    <a:pt x="4769197" y="5282535"/>
                    <a:pt x="4769197" y="5282535"/>
                  </a:cubicBezTo>
                  <a:cubicBezTo>
                    <a:pt x="4725049" y="5307824"/>
                    <a:pt x="4680901" y="5333541"/>
                    <a:pt x="4636323" y="5359687"/>
                  </a:cubicBezTo>
                  <a:moveTo>
                    <a:pt x="6013924" y="5368260"/>
                  </a:moveTo>
                  <a:cubicBezTo>
                    <a:pt x="5998494" y="5369974"/>
                    <a:pt x="5983492" y="5371261"/>
                    <a:pt x="5968490" y="5372975"/>
                  </a:cubicBezTo>
                  <a:cubicBezTo>
                    <a:pt x="5967633" y="5381119"/>
                    <a:pt x="5966776" y="5388834"/>
                    <a:pt x="5965918" y="5396978"/>
                  </a:cubicBezTo>
                  <a:cubicBezTo>
                    <a:pt x="6005352" y="5402978"/>
                    <a:pt x="6078218" y="5411122"/>
                    <a:pt x="6115937" y="5397407"/>
                  </a:cubicBezTo>
                  <a:cubicBezTo>
                    <a:pt x="6106079" y="5393120"/>
                    <a:pt x="6025069" y="5366545"/>
                    <a:pt x="6013924" y="5368260"/>
                  </a:cubicBezTo>
                  <a:moveTo>
                    <a:pt x="5381703" y="5505420"/>
                  </a:moveTo>
                  <a:cubicBezTo>
                    <a:pt x="5365415" y="5515707"/>
                    <a:pt x="5348698" y="5524708"/>
                    <a:pt x="5334125" y="5537567"/>
                  </a:cubicBezTo>
                  <a:cubicBezTo>
                    <a:pt x="5359414" y="5554712"/>
                    <a:pt x="5423707" y="5594146"/>
                    <a:pt x="5446425" y="5617291"/>
                  </a:cubicBezTo>
                  <a:cubicBezTo>
                    <a:pt x="5454997" y="5607861"/>
                    <a:pt x="5463998" y="5594146"/>
                    <a:pt x="5478572" y="5595003"/>
                  </a:cubicBezTo>
                  <a:cubicBezTo>
                    <a:pt x="5527435" y="5480560"/>
                    <a:pt x="5587443" y="5390977"/>
                    <a:pt x="5587443" y="5390977"/>
                  </a:cubicBezTo>
                  <a:cubicBezTo>
                    <a:pt x="5518433" y="5428267"/>
                    <a:pt x="5448996" y="5465558"/>
                    <a:pt x="5381703" y="5505420"/>
                  </a:cubicBezTo>
                  <a:moveTo>
                    <a:pt x="5658166" y="5429982"/>
                  </a:moveTo>
                  <a:cubicBezTo>
                    <a:pt x="5631591" y="5461700"/>
                    <a:pt x="5574584" y="5582572"/>
                    <a:pt x="5553153" y="5627578"/>
                  </a:cubicBezTo>
                  <a:cubicBezTo>
                    <a:pt x="5572441" y="5640437"/>
                    <a:pt x="5561296" y="5699159"/>
                    <a:pt x="5555296" y="5732591"/>
                  </a:cubicBezTo>
                  <a:cubicBezTo>
                    <a:pt x="5613589" y="5793027"/>
                    <a:pt x="5672310" y="5852606"/>
                    <a:pt x="5730174" y="5913471"/>
                  </a:cubicBezTo>
                  <a:cubicBezTo>
                    <a:pt x="5730603" y="5896755"/>
                    <a:pt x="5740461" y="5882610"/>
                    <a:pt x="5752034" y="5871037"/>
                  </a:cubicBezTo>
                  <a:cubicBezTo>
                    <a:pt x="5758035" y="5872752"/>
                    <a:pt x="5764464" y="5874466"/>
                    <a:pt x="5770894" y="5876609"/>
                  </a:cubicBezTo>
                  <a:cubicBezTo>
                    <a:pt x="5817614" y="5648581"/>
                    <a:pt x="5806041" y="5744593"/>
                    <a:pt x="5818900" y="5434268"/>
                  </a:cubicBezTo>
                  <a:cubicBezTo>
                    <a:pt x="5815471" y="5432554"/>
                    <a:pt x="5811613" y="5430839"/>
                    <a:pt x="5808184" y="5429125"/>
                  </a:cubicBezTo>
                  <a:cubicBezTo>
                    <a:pt x="5758893" y="5475845"/>
                    <a:pt x="5713458" y="5456556"/>
                    <a:pt x="5682597" y="5397407"/>
                  </a:cubicBezTo>
                  <a:cubicBezTo>
                    <a:pt x="5674882" y="5407694"/>
                    <a:pt x="5667167" y="5419266"/>
                    <a:pt x="5658166" y="5429982"/>
                  </a:cubicBezTo>
                  <a:moveTo>
                    <a:pt x="4463587" y="5471130"/>
                  </a:moveTo>
                  <a:cubicBezTo>
                    <a:pt x="4458016" y="5501562"/>
                    <a:pt x="4455015" y="5533280"/>
                    <a:pt x="4442585" y="5561999"/>
                  </a:cubicBezTo>
                  <a:cubicBezTo>
                    <a:pt x="4475161" y="5556426"/>
                    <a:pt x="4507736" y="5551283"/>
                    <a:pt x="4540740" y="5545711"/>
                  </a:cubicBezTo>
                  <a:cubicBezTo>
                    <a:pt x="4540740" y="5531566"/>
                    <a:pt x="4540740" y="5517850"/>
                    <a:pt x="4540740" y="5503705"/>
                  </a:cubicBezTo>
                  <a:cubicBezTo>
                    <a:pt x="4530024" y="5503277"/>
                    <a:pt x="4521023" y="5496419"/>
                    <a:pt x="4516308" y="5486989"/>
                  </a:cubicBezTo>
                  <a:cubicBezTo>
                    <a:pt x="4505593" y="5487846"/>
                    <a:pt x="4495306" y="5488703"/>
                    <a:pt x="4485019" y="5489561"/>
                  </a:cubicBezTo>
                  <a:cubicBezTo>
                    <a:pt x="4484162" y="5471130"/>
                    <a:pt x="4487162" y="5452699"/>
                    <a:pt x="4482447" y="5434697"/>
                  </a:cubicBezTo>
                  <a:cubicBezTo>
                    <a:pt x="4468302" y="5441126"/>
                    <a:pt x="4464873" y="5457843"/>
                    <a:pt x="4463587" y="5471130"/>
                  </a:cubicBezTo>
                  <a:moveTo>
                    <a:pt x="6142940" y="5474559"/>
                  </a:moveTo>
                  <a:cubicBezTo>
                    <a:pt x="6173373" y="5491276"/>
                    <a:pt x="6204234" y="5507991"/>
                    <a:pt x="6235095" y="5524708"/>
                  </a:cubicBezTo>
                  <a:cubicBezTo>
                    <a:pt x="6236809" y="5503277"/>
                    <a:pt x="6238524" y="5481845"/>
                    <a:pt x="6240238" y="5460843"/>
                  </a:cubicBezTo>
                  <a:cubicBezTo>
                    <a:pt x="6207663" y="5465558"/>
                    <a:pt x="6175087" y="5468558"/>
                    <a:pt x="6142940" y="5474559"/>
                  </a:cubicBezTo>
                  <a:moveTo>
                    <a:pt x="5941915" y="5476702"/>
                  </a:moveTo>
                  <a:cubicBezTo>
                    <a:pt x="5941915" y="5481845"/>
                    <a:pt x="5941915" y="5487418"/>
                    <a:pt x="5941915" y="5492561"/>
                  </a:cubicBezTo>
                  <a:cubicBezTo>
                    <a:pt x="6035356" y="5560284"/>
                    <a:pt x="6128367" y="5627578"/>
                    <a:pt x="6221808" y="5694872"/>
                  </a:cubicBezTo>
                  <a:cubicBezTo>
                    <a:pt x="6226522" y="5646009"/>
                    <a:pt x="6230809" y="5597146"/>
                    <a:pt x="6235095" y="5548282"/>
                  </a:cubicBezTo>
                  <a:cubicBezTo>
                    <a:pt x="6195233" y="5523851"/>
                    <a:pt x="6155371" y="5498133"/>
                    <a:pt x="6115080" y="5474131"/>
                  </a:cubicBezTo>
                  <a:cubicBezTo>
                    <a:pt x="6057215" y="5474131"/>
                    <a:pt x="5999780" y="5475845"/>
                    <a:pt x="5941915" y="5476702"/>
                  </a:cubicBezTo>
                  <a:moveTo>
                    <a:pt x="6288244" y="5484846"/>
                  </a:moveTo>
                  <a:cubicBezTo>
                    <a:pt x="6286530" y="5506277"/>
                    <a:pt x="6284815" y="5527280"/>
                    <a:pt x="6282672" y="5548711"/>
                  </a:cubicBezTo>
                  <a:cubicBezTo>
                    <a:pt x="6337536" y="5580001"/>
                    <a:pt x="6392829" y="5610861"/>
                    <a:pt x="6447693" y="5642151"/>
                  </a:cubicBezTo>
                  <a:cubicBezTo>
                    <a:pt x="6462695" y="5631436"/>
                    <a:pt x="6478125" y="5620720"/>
                    <a:pt x="6493127" y="5610004"/>
                  </a:cubicBezTo>
                  <a:cubicBezTo>
                    <a:pt x="6424975" y="5567999"/>
                    <a:pt x="6356824" y="5526423"/>
                    <a:pt x="6288244" y="5484846"/>
                  </a:cubicBezTo>
                  <a:moveTo>
                    <a:pt x="1002012" y="5625863"/>
                  </a:moveTo>
                  <a:cubicBezTo>
                    <a:pt x="1003726" y="5631007"/>
                    <a:pt x="1005441" y="5636579"/>
                    <a:pt x="1007155" y="5641723"/>
                  </a:cubicBezTo>
                  <a:cubicBezTo>
                    <a:pt x="1071877" y="5669583"/>
                    <a:pt x="1137028" y="5697016"/>
                    <a:pt x="1201751" y="5724447"/>
                  </a:cubicBezTo>
                  <a:cubicBezTo>
                    <a:pt x="1198322" y="5677727"/>
                    <a:pt x="1229611" y="5740735"/>
                    <a:pt x="1081736" y="5487418"/>
                  </a:cubicBezTo>
                  <a:cubicBezTo>
                    <a:pt x="1055161" y="5533280"/>
                    <a:pt x="1028586" y="5579572"/>
                    <a:pt x="1002012" y="5625863"/>
                  </a:cubicBezTo>
                  <a:moveTo>
                    <a:pt x="5938915" y="5508849"/>
                  </a:moveTo>
                  <a:cubicBezTo>
                    <a:pt x="5934200" y="5655439"/>
                    <a:pt x="5930343" y="5802029"/>
                    <a:pt x="5925199" y="5949047"/>
                  </a:cubicBezTo>
                  <a:cubicBezTo>
                    <a:pt x="5995922" y="5999196"/>
                    <a:pt x="6051215" y="5932330"/>
                    <a:pt x="6253097" y="5793885"/>
                  </a:cubicBezTo>
                  <a:cubicBezTo>
                    <a:pt x="6183231" y="5739878"/>
                    <a:pt x="6162657" y="5735163"/>
                    <a:pt x="6202090" y="5708588"/>
                  </a:cubicBezTo>
                  <a:cubicBezTo>
                    <a:pt x="6114651" y="5641723"/>
                    <a:pt x="6026783" y="5575286"/>
                    <a:pt x="5938915" y="5508849"/>
                  </a:cubicBezTo>
                  <a:moveTo>
                    <a:pt x="6282672" y="5572714"/>
                  </a:moveTo>
                  <a:cubicBezTo>
                    <a:pt x="6279243" y="5622435"/>
                    <a:pt x="6275386" y="5672155"/>
                    <a:pt x="6271956" y="5721875"/>
                  </a:cubicBezTo>
                  <a:cubicBezTo>
                    <a:pt x="6298531" y="5721447"/>
                    <a:pt x="6325106" y="5722733"/>
                    <a:pt x="6351681" y="5721447"/>
                  </a:cubicBezTo>
                  <a:cubicBezTo>
                    <a:pt x="6432262" y="5680728"/>
                    <a:pt x="6417260" y="5677727"/>
                    <a:pt x="6434405" y="5655439"/>
                  </a:cubicBezTo>
                  <a:cubicBezTo>
                    <a:pt x="6383828" y="5627578"/>
                    <a:pt x="6333250" y="5600146"/>
                    <a:pt x="6282672" y="5572714"/>
                  </a:cubicBezTo>
                  <a:moveTo>
                    <a:pt x="4416867" y="5622435"/>
                  </a:moveTo>
                  <a:cubicBezTo>
                    <a:pt x="4381720" y="5701302"/>
                    <a:pt x="4299424" y="5830318"/>
                    <a:pt x="4238559" y="5930616"/>
                  </a:cubicBezTo>
                  <a:cubicBezTo>
                    <a:pt x="4268563" y="5900612"/>
                    <a:pt x="4431012" y="5658868"/>
                    <a:pt x="4455015" y="5623292"/>
                  </a:cubicBezTo>
                  <a:cubicBezTo>
                    <a:pt x="4448586" y="5618148"/>
                    <a:pt x="4442585" y="5612576"/>
                    <a:pt x="4436584" y="5607433"/>
                  </a:cubicBezTo>
                  <a:cubicBezTo>
                    <a:pt x="4429726" y="5612148"/>
                    <a:pt x="4421582" y="5615577"/>
                    <a:pt x="4416867" y="5622435"/>
                  </a:cubicBezTo>
                  <a:moveTo>
                    <a:pt x="5355556" y="5631007"/>
                  </a:moveTo>
                  <a:cubicBezTo>
                    <a:pt x="5358128" y="5640865"/>
                    <a:pt x="5360700" y="5650295"/>
                    <a:pt x="5363700" y="5660153"/>
                  </a:cubicBezTo>
                  <a:cubicBezTo>
                    <a:pt x="5392847" y="5665297"/>
                    <a:pt x="5397990" y="5686728"/>
                    <a:pt x="5395418" y="5716304"/>
                  </a:cubicBezTo>
                  <a:cubicBezTo>
                    <a:pt x="5380416" y="5731306"/>
                    <a:pt x="5385560" y="5730448"/>
                    <a:pt x="5394561" y="5735592"/>
                  </a:cubicBezTo>
                  <a:cubicBezTo>
                    <a:pt x="5383417" y="5750165"/>
                    <a:pt x="5390275" y="5746736"/>
                    <a:pt x="5394990" y="5751451"/>
                  </a:cubicBezTo>
                  <a:cubicBezTo>
                    <a:pt x="5408277" y="5739020"/>
                    <a:pt x="5436995" y="5719304"/>
                    <a:pt x="5424994" y="5706445"/>
                  </a:cubicBezTo>
                  <a:cubicBezTo>
                    <a:pt x="5425422" y="5698301"/>
                    <a:pt x="5427994" y="5690157"/>
                    <a:pt x="5426279" y="5682014"/>
                  </a:cubicBezTo>
                  <a:cubicBezTo>
                    <a:pt x="5411706" y="5655867"/>
                    <a:pt x="5385131" y="5636579"/>
                    <a:pt x="5355556" y="5631007"/>
                  </a:cubicBezTo>
                  <a:moveTo>
                    <a:pt x="6495699" y="5687157"/>
                  </a:moveTo>
                  <a:cubicBezTo>
                    <a:pt x="6488841" y="5695301"/>
                    <a:pt x="6480697" y="5702587"/>
                    <a:pt x="6474696" y="5711160"/>
                  </a:cubicBezTo>
                  <a:cubicBezTo>
                    <a:pt x="6471696" y="5721447"/>
                    <a:pt x="6470839" y="5732163"/>
                    <a:pt x="6468695" y="5742878"/>
                  </a:cubicBezTo>
                  <a:cubicBezTo>
                    <a:pt x="6500842" y="5738163"/>
                    <a:pt x="6532561" y="5733877"/>
                    <a:pt x="6564708" y="5729591"/>
                  </a:cubicBezTo>
                  <a:cubicBezTo>
                    <a:pt x="6566422" y="5726162"/>
                    <a:pt x="6568136" y="5722304"/>
                    <a:pt x="6569851" y="5718875"/>
                  </a:cubicBezTo>
                  <a:cubicBezTo>
                    <a:pt x="6545419" y="5708588"/>
                    <a:pt x="6520559" y="5697873"/>
                    <a:pt x="6495699" y="5687157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42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Graphic 81">
              <a:extLst>
                <a:ext uri="{FF2B5EF4-FFF2-40B4-BE49-F238E27FC236}">
                  <a16:creationId xmlns:a16="http://schemas.microsoft.com/office/drawing/2014/main" id="{2430894D-8923-4639-91F9-3C82F3832325}"/>
                </a:ext>
              </a:extLst>
            </p:cNvPr>
            <p:cNvSpPr/>
            <p:nvPr/>
          </p:nvSpPr>
          <p:spPr>
            <a:xfrm rot="4022530">
              <a:off x="9011413" y="3726420"/>
              <a:ext cx="1701905" cy="1440909"/>
            </a:xfrm>
            <a:custGeom>
              <a:avLst/>
              <a:gdLst>
                <a:gd name="connsiteX0" fmla="*/ 928000 w 2981325"/>
                <a:gd name="connsiteY0" fmla="*/ 1778794 h 2524125"/>
                <a:gd name="connsiteX1" fmla="*/ 911807 w 2981325"/>
                <a:gd name="connsiteY1" fmla="*/ 1779746 h 2524125"/>
                <a:gd name="connsiteX2" fmla="*/ 906092 w 2981325"/>
                <a:gd name="connsiteY2" fmla="*/ 1794034 h 2524125"/>
                <a:gd name="connsiteX3" fmla="*/ 906092 w 2981325"/>
                <a:gd name="connsiteY3" fmla="*/ 2191226 h 2524125"/>
                <a:gd name="connsiteX4" fmla="*/ 1111832 w 2981325"/>
                <a:gd name="connsiteY4" fmla="*/ 1790224 h 2524125"/>
                <a:gd name="connsiteX5" fmla="*/ 1126120 w 2981325"/>
                <a:gd name="connsiteY5" fmla="*/ 1788319 h 2524125"/>
                <a:gd name="connsiteX6" fmla="*/ 906092 w 2981325"/>
                <a:gd name="connsiteY6" fmla="*/ 2217896 h 2524125"/>
                <a:gd name="connsiteX7" fmla="*/ 906092 w 2981325"/>
                <a:gd name="connsiteY7" fmla="*/ 2229326 h 2524125"/>
                <a:gd name="connsiteX8" fmla="*/ 942287 w 2981325"/>
                <a:gd name="connsiteY8" fmla="*/ 2257901 h 2524125"/>
                <a:gd name="connsiteX9" fmla="*/ 942287 w 2981325"/>
                <a:gd name="connsiteY9" fmla="*/ 2325529 h 2524125"/>
                <a:gd name="connsiteX10" fmla="*/ 840370 w 2981325"/>
                <a:gd name="connsiteY10" fmla="*/ 2346484 h 2524125"/>
                <a:gd name="connsiteX11" fmla="*/ 793697 w 2981325"/>
                <a:gd name="connsiteY11" fmla="*/ 2325529 h 2524125"/>
                <a:gd name="connsiteX12" fmla="*/ 737500 w 2981325"/>
                <a:gd name="connsiteY12" fmla="*/ 2331244 h 2524125"/>
                <a:gd name="connsiteX13" fmla="*/ 729880 w 2981325"/>
                <a:gd name="connsiteY13" fmla="*/ 2313146 h 2524125"/>
                <a:gd name="connsiteX14" fmla="*/ 733690 w 2981325"/>
                <a:gd name="connsiteY14" fmla="*/ 2305526 h 2524125"/>
                <a:gd name="connsiteX15" fmla="*/ 729880 w 2981325"/>
                <a:gd name="connsiteY15" fmla="*/ 2303621 h 2524125"/>
                <a:gd name="connsiteX16" fmla="*/ 667015 w 2981325"/>
                <a:gd name="connsiteY16" fmla="*/ 2299811 h 2524125"/>
                <a:gd name="connsiteX17" fmla="*/ 671777 w 2981325"/>
                <a:gd name="connsiteY17" fmla="*/ 2285524 h 2524125"/>
                <a:gd name="connsiteX18" fmla="*/ 641297 w 2981325"/>
                <a:gd name="connsiteY18" fmla="*/ 2285524 h 2524125"/>
                <a:gd name="connsiteX19" fmla="*/ 620342 w 2981325"/>
                <a:gd name="connsiteY19" fmla="*/ 2259806 h 2524125"/>
                <a:gd name="connsiteX20" fmla="*/ 634630 w 2981325"/>
                <a:gd name="connsiteY20" fmla="*/ 2253139 h 2524125"/>
                <a:gd name="connsiteX21" fmla="*/ 678445 w 2981325"/>
                <a:gd name="connsiteY21" fmla="*/ 2256949 h 2524125"/>
                <a:gd name="connsiteX22" fmla="*/ 695590 w 2981325"/>
                <a:gd name="connsiteY22" fmla="*/ 2254091 h 2524125"/>
                <a:gd name="connsiteX23" fmla="*/ 695590 w 2981325"/>
                <a:gd name="connsiteY23" fmla="*/ 2201704 h 2524125"/>
                <a:gd name="connsiteX24" fmla="*/ 744167 w 2981325"/>
                <a:gd name="connsiteY24" fmla="*/ 2180749 h 2524125"/>
                <a:gd name="connsiteX25" fmla="*/ 726070 w 2981325"/>
                <a:gd name="connsiteY25" fmla="*/ 1721644 h 2524125"/>
                <a:gd name="connsiteX26" fmla="*/ 556525 w 2981325"/>
                <a:gd name="connsiteY26" fmla="*/ 1656874 h 2524125"/>
                <a:gd name="connsiteX27" fmla="*/ 547952 w 2981325"/>
                <a:gd name="connsiteY27" fmla="*/ 1962626 h 2524125"/>
                <a:gd name="connsiteX28" fmla="*/ 552715 w 2981325"/>
                <a:gd name="connsiteY28" fmla="*/ 1973104 h 2524125"/>
                <a:gd name="connsiteX29" fmla="*/ 547952 w 2981325"/>
                <a:gd name="connsiteY29" fmla="*/ 2057876 h 2524125"/>
                <a:gd name="connsiteX30" fmla="*/ 536522 w 2981325"/>
                <a:gd name="connsiteY30" fmla="*/ 2062639 h 2524125"/>
                <a:gd name="connsiteX31" fmla="*/ 569860 w 2981325"/>
                <a:gd name="connsiteY31" fmla="*/ 2091214 h 2524125"/>
                <a:gd name="connsiteX32" fmla="*/ 572717 w 2981325"/>
                <a:gd name="connsiteY32" fmla="*/ 2129314 h 2524125"/>
                <a:gd name="connsiteX33" fmla="*/ 519377 w 2981325"/>
                <a:gd name="connsiteY33" fmla="*/ 2143601 h 2524125"/>
                <a:gd name="connsiteX34" fmla="*/ 500327 w 2981325"/>
                <a:gd name="connsiteY34" fmla="*/ 2116931 h 2524125"/>
                <a:gd name="connsiteX35" fmla="*/ 489850 w 2981325"/>
                <a:gd name="connsiteY35" fmla="*/ 2106454 h 2524125"/>
                <a:gd name="connsiteX36" fmla="*/ 456512 w 2981325"/>
                <a:gd name="connsiteY36" fmla="*/ 2087404 h 2524125"/>
                <a:gd name="connsiteX37" fmla="*/ 455560 w 2981325"/>
                <a:gd name="connsiteY37" fmla="*/ 2064544 h 2524125"/>
                <a:gd name="connsiteX38" fmla="*/ 430795 w 2981325"/>
                <a:gd name="connsiteY38" fmla="*/ 2036921 h 2524125"/>
                <a:gd name="connsiteX39" fmla="*/ 429842 w 2981325"/>
                <a:gd name="connsiteY39" fmla="*/ 1968341 h 2524125"/>
                <a:gd name="connsiteX40" fmla="*/ 436510 w 2981325"/>
                <a:gd name="connsiteY40" fmla="*/ 1956911 h 2524125"/>
                <a:gd name="connsiteX41" fmla="*/ 412697 w 2981325"/>
                <a:gd name="connsiteY41" fmla="*/ 1601629 h 2524125"/>
                <a:gd name="connsiteX42" fmla="*/ 18362 w 2981325"/>
                <a:gd name="connsiteY42" fmla="*/ 1453991 h 2524125"/>
                <a:gd name="connsiteX43" fmla="*/ 18362 w 2981325"/>
                <a:gd name="connsiteY43" fmla="*/ 1420654 h 2524125"/>
                <a:gd name="connsiteX44" fmla="*/ 8837 w 2981325"/>
                <a:gd name="connsiteY44" fmla="*/ 1404461 h 2524125"/>
                <a:gd name="connsiteX45" fmla="*/ 8837 w 2981325"/>
                <a:gd name="connsiteY45" fmla="*/ 1319689 h 2524125"/>
                <a:gd name="connsiteX46" fmla="*/ 37412 w 2981325"/>
                <a:gd name="connsiteY46" fmla="*/ 1289209 h 2524125"/>
                <a:gd name="connsiteX47" fmla="*/ 126947 w 2981325"/>
                <a:gd name="connsiteY47" fmla="*/ 1273969 h 2524125"/>
                <a:gd name="connsiteX48" fmla="*/ 193622 w 2981325"/>
                <a:gd name="connsiteY48" fmla="*/ 1096804 h 2524125"/>
                <a:gd name="connsiteX49" fmla="*/ 178382 w 2981325"/>
                <a:gd name="connsiteY49" fmla="*/ 1084421 h 2524125"/>
                <a:gd name="connsiteX50" fmla="*/ 178382 w 2981325"/>
                <a:gd name="connsiteY50" fmla="*/ 1004411 h 2524125"/>
                <a:gd name="connsiteX51" fmla="*/ 540332 w 2981325"/>
                <a:gd name="connsiteY51" fmla="*/ 970121 h 2524125"/>
                <a:gd name="connsiteX52" fmla="*/ 589862 w 2981325"/>
                <a:gd name="connsiteY52" fmla="*/ 817721 h 2524125"/>
                <a:gd name="connsiteX53" fmla="*/ 632725 w 2981325"/>
                <a:gd name="connsiteY53" fmla="*/ 787241 h 2524125"/>
                <a:gd name="connsiteX54" fmla="*/ 658442 w 2981325"/>
                <a:gd name="connsiteY54" fmla="*/ 792956 h 2524125"/>
                <a:gd name="connsiteX55" fmla="*/ 776552 w 2981325"/>
                <a:gd name="connsiteY55" fmla="*/ 797719 h 2524125"/>
                <a:gd name="connsiteX56" fmla="*/ 1493785 w 2981325"/>
                <a:gd name="connsiteY56" fmla="*/ 7144 h 2524125"/>
                <a:gd name="connsiteX57" fmla="*/ 2066237 w 2981325"/>
                <a:gd name="connsiteY57" fmla="*/ 7144 h 2524125"/>
                <a:gd name="connsiteX58" fmla="*/ 2062427 w 2981325"/>
                <a:gd name="connsiteY58" fmla="*/ 23336 h 2524125"/>
                <a:gd name="connsiteX59" fmla="*/ 1836685 w 2981325"/>
                <a:gd name="connsiteY59" fmla="*/ 244316 h 2524125"/>
                <a:gd name="connsiteX60" fmla="*/ 2108147 w 2981325"/>
                <a:gd name="connsiteY60" fmla="*/ 323374 h 2524125"/>
                <a:gd name="connsiteX61" fmla="*/ 2803472 w 2981325"/>
                <a:gd name="connsiteY61" fmla="*/ 351949 h 2524125"/>
                <a:gd name="connsiteX62" fmla="*/ 2875862 w 2981325"/>
                <a:gd name="connsiteY62" fmla="*/ 503396 h 2524125"/>
                <a:gd name="connsiteX63" fmla="*/ 2232925 w 2981325"/>
                <a:gd name="connsiteY63" fmla="*/ 814864 h 2524125"/>
                <a:gd name="connsiteX64" fmla="*/ 2232925 w 2981325"/>
                <a:gd name="connsiteY64" fmla="*/ 821531 h 2524125"/>
                <a:gd name="connsiteX65" fmla="*/ 2971112 w 2981325"/>
                <a:gd name="connsiteY65" fmla="*/ 882491 h 2524125"/>
                <a:gd name="connsiteX66" fmla="*/ 2971112 w 2981325"/>
                <a:gd name="connsiteY66" fmla="*/ 1273016 h 2524125"/>
                <a:gd name="connsiteX67" fmla="*/ 2844430 w 2981325"/>
                <a:gd name="connsiteY67" fmla="*/ 1303496 h 2524125"/>
                <a:gd name="connsiteX68" fmla="*/ 2787280 w 2981325"/>
                <a:gd name="connsiteY68" fmla="*/ 1345406 h 2524125"/>
                <a:gd name="connsiteX69" fmla="*/ 2762515 w 2981325"/>
                <a:gd name="connsiteY69" fmla="*/ 1721644 h 2524125"/>
                <a:gd name="connsiteX70" fmla="*/ 2771087 w 2981325"/>
                <a:gd name="connsiteY70" fmla="*/ 1740694 h 2524125"/>
                <a:gd name="connsiteX71" fmla="*/ 2766325 w 2981325"/>
                <a:gd name="connsiteY71" fmla="*/ 1813084 h 2524125"/>
                <a:gd name="connsiteX72" fmla="*/ 2745370 w 2981325"/>
                <a:gd name="connsiteY72" fmla="*/ 1819751 h 2524125"/>
                <a:gd name="connsiteX73" fmla="*/ 2753942 w 2981325"/>
                <a:gd name="connsiteY73" fmla="*/ 1851184 h 2524125"/>
                <a:gd name="connsiteX74" fmla="*/ 2732987 w 2981325"/>
                <a:gd name="connsiteY74" fmla="*/ 1866424 h 2524125"/>
                <a:gd name="connsiteX75" fmla="*/ 2719652 w 2981325"/>
                <a:gd name="connsiteY75" fmla="*/ 1876901 h 2524125"/>
                <a:gd name="connsiteX76" fmla="*/ 2686315 w 2981325"/>
                <a:gd name="connsiteY76" fmla="*/ 1905476 h 2524125"/>
                <a:gd name="connsiteX77" fmla="*/ 2647262 w 2981325"/>
                <a:gd name="connsiteY77" fmla="*/ 1881664 h 2524125"/>
                <a:gd name="connsiteX78" fmla="*/ 2648215 w 2981325"/>
                <a:gd name="connsiteY78" fmla="*/ 1852136 h 2524125"/>
                <a:gd name="connsiteX79" fmla="*/ 2681552 w 2981325"/>
                <a:gd name="connsiteY79" fmla="*/ 1819751 h 2524125"/>
                <a:gd name="connsiteX80" fmla="*/ 2657740 w 2981325"/>
                <a:gd name="connsiteY80" fmla="*/ 1808321 h 2524125"/>
                <a:gd name="connsiteX81" fmla="*/ 2655835 w 2981325"/>
                <a:gd name="connsiteY81" fmla="*/ 1737836 h 2524125"/>
                <a:gd name="connsiteX82" fmla="*/ 2665360 w 2981325"/>
                <a:gd name="connsiteY82" fmla="*/ 1716881 h 2524125"/>
                <a:gd name="connsiteX83" fmla="*/ 2637737 w 2981325"/>
                <a:gd name="connsiteY83" fmla="*/ 1353026 h 2524125"/>
                <a:gd name="connsiteX84" fmla="*/ 2597732 w 2981325"/>
                <a:gd name="connsiteY84" fmla="*/ 1299686 h 2524125"/>
                <a:gd name="connsiteX85" fmla="*/ 2113862 w 2981325"/>
                <a:gd name="connsiteY85" fmla="*/ 1382554 h 2524125"/>
                <a:gd name="connsiteX86" fmla="*/ 1928125 w 2981325"/>
                <a:gd name="connsiteY86" fmla="*/ 1472089 h 2524125"/>
                <a:gd name="connsiteX87" fmla="*/ 1928125 w 2981325"/>
                <a:gd name="connsiteY87" fmla="*/ 1535906 h 2524125"/>
                <a:gd name="connsiteX88" fmla="*/ 1882405 w 2981325"/>
                <a:gd name="connsiteY88" fmla="*/ 1553051 h 2524125"/>
                <a:gd name="connsiteX89" fmla="*/ 1850972 w 2981325"/>
                <a:gd name="connsiteY89" fmla="*/ 1602581 h 2524125"/>
                <a:gd name="connsiteX90" fmla="*/ 1850972 w 2981325"/>
                <a:gd name="connsiteY90" fmla="*/ 1650206 h 2524125"/>
                <a:gd name="connsiteX91" fmla="*/ 1631897 w 2981325"/>
                <a:gd name="connsiteY91" fmla="*/ 1680686 h 2524125"/>
                <a:gd name="connsiteX92" fmla="*/ 1619515 w 2981325"/>
                <a:gd name="connsiteY92" fmla="*/ 1712119 h 2524125"/>
                <a:gd name="connsiteX93" fmla="*/ 1468067 w 2981325"/>
                <a:gd name="connsiteY93" fmla="*/ 1763554 h 2524125"/>
                <a:gd name="connsiteX94" fmla="*/ 1402345 w 2981325"/>
                <a:gd name="connsiteY94" fmla="*/ 1839754 h 2524125"/>
                <a:gd name="connsiteX95" fmla="*/ 1373770 w 2981325"/>
                <a:gd name="connsiteY95" fmla="*/ 2312194 h 2524125"/>
                <a:gd name="connsiteX96" fmla="*/ 1382342 w 2981325"/>
                <a:gd name="connsiteY96" fmla="*/ 2323624 h 2524125"/>
                <a:gd name="connsiteX97" fmla="*/ 1382342 w 2981325"/>
                <a:gd name="connsiteY97" fmla="*/ 2423636 h 2524125"/>
                <a:gd name="connsiteX98" fmla="*/ 1358530 w 2981325"/>
                <a:gd name="connsiteY98" fmla="*/ 2450306 h 2524125"/>
                <a:gd name="connsiteX99" fmla="*/ 1377580 w 2981325"/>
                <a:gd name="connsiteY99" fmla="*/ 2485549 h 2524125"/>
                <a:gd name="connsiteX100" fmla="*/ 1342337 w 2981325"/>
                <a:gd name="connsiteY100" fmla="*/ 2519839 h 2524125"/>
                <a:gd name="connsiteX101" fmla="*/ 1289950 w 2981325"/>
                <a:gd name="connsiteY101" fmla="*/ 2501741 h 2524125"/>
                <a:gd name="connsiteX102" fmla="*/ 1282330 w 2981325"/>
                <a:gd name="connsiteY102" fmla="*/ 2480786 h 2524125"/>
                <a:gd name="connsiteX103" fmla="*/ 1254707 w 2981325"/>
                <a:gd name="connsiteY103" fmla="*/ 2467451 h 2524125"/>
                <a:gd name="connsiteX104" fmla="*/ 1254707 w 2981325"/>
                <a:gd name="connsiteY104" fmla="*/ 2445544 h 2524125"/>
                <a:gd name="connsiteX105" fmla="*/ 1262327 w 2981325"/>
                <a:gd name="connsiteY105" fmla="*/ 2433161 h 2524125"/>
                <a:gd name="connsiteX106" fmla="*/ 1234705 w 2981325"/>
                <a:gd name="connsiteY106" fmla="*/ 2422684 h 2524125"/>
                <a:gd name="connsiteX107" fmla="*/ 1234705 w 2981325"/>
                <a:gd name="connsiteY107" fmla="*/ 2325529 h 2524125"/>
                <a:gd name="connsiteX108" fmla="*/ 1244230 w 2981325"/>
                <a:gd name="connsiteY108" fmla="*/ 2312194 h 2524125"/>
                <a:gd name="connsiteX109" fmla="*/ 1210892 w 2981325"/>
                <a:gd name="connsiteY109" fmla="*/ 1837849 h 2524125"/>
                <a:gd name="connsiteX110" fmla="*/ 1173745 w 2981325"/>
                <a:gd name="connsiteY110" fmla="*/ 1786414 h 2524125"/>
                <a:gd name="connsiteX111" fmla="*/ 1097545 w 2981325"/>
                <a:gd name="connsiteY111" fmla="*/ 1792129 h 2524125"/>
                <a:gd name="connsiteX112" fmla="*/ 1021345 w 2981325"/>
                <a:gd name="connsiteY112" fmla="*/ 1767364 h 2524125"/>
                <a:gd name="connsiteX113" fmla="*/ 942287 w 2981325"/>
                <a:gd name="connsiteY113" fmla="*/ 1777841 h 2524125"/>
                <a:gd name="connsiteX114" fmla="*/ 813700 w 2981325"/>
                <a:gd name="connsiteY114" fmla="*/ 2176939 h 2524125"/>
                <a:gd name="connsiteX115" fmla="*/ 815605 w 2981325"/>
                <a:gd name="connsiteY115" fmla="*/ 2191226 h 2524125"/>
                <a:gd name="connsiteX116" fmla="*/ 835607 w 2981325"/>
                <a:gd name="connsiteY116" fmla="*/ 2196941 h 2524125"/>
                <a:gd name="connsiteX117" fmla="*/ 823225 w 2981325"/>
                <a:gd name="connsiteY117" fmla="*/ 1766411 h 2524125"/>
                <a:gd name="connsiteX118" fmla="*/ 816557 w 2981325"/>
                <a:gd name="connsiteY118" fmla="*/ 1763554 h 2524125"/>
                <a:gd name="connsiteX119" fmla="*/ 812747 w 2981325"/>
                <a:gd name="connsiteY119" fmla="*/ 2140744 h 2524125"/>
                <a:gd name="connsiteX120" fmla="*/ 928000 w 2981325"/>
                <a:gd name="connsiteY120" fmla="*/ 1778794 h 2524125"/>
                <a:gd name="connsiteX121" fmla="*/ 928000 w 2981325"/>
                <a:gd name="connsiteY121" fmla="*/ 1778794 h 252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2981325" h="2524125">
                  <a:moveTo>
                    <a:pt x="928000" y="1778794"/>
                  </a:moveTo>
                  <a:cubicBezTo>
                    <a:pt x="921332" y="1779746"/>
                    <a:pt x="915617" y="1779746"/>
                    <a:pt x="911807" y="1779746"/>
                  </a:cubicBezTo>
                  <a:lnTo>
                    <a:pt x="906092" y="1794034"/>
                  </a:lnTo>
                  <a:lnTo>
                    <a:pt x="906092" y="2191226"/>
                  </a:lnTo>
                  <a:lnTo>
                    <a:pt x="1111832" y="1790224"/>
                  </a:lnTo>
                  <a:cubicBezTo>
                    <a:pt x="1111832" y="1790224"/>
                    <a:pt x="1124215" y="1789271"/>
                    <a:pt x="1126120" y="1788319"/>
                  </a:cubicBezTo>
                  <a:lnTo>
                    <a:pt x="906092" y="2217896"/>
                  </a:lnTo>
                  <a:lnTo>
                    <a:pt x="906092" y="2229326"/>
                  </a:lnTo>
                  <a:cubicBezTo>
                    <a:pt x="906092" y="2229326"/>
                    <a:pt x="936572" y="2250281"/>
                    <a:pt x="942287" y="2257901"/>
                  </a:cubicBezTo>
                  <a:lnTo>
                    <a:pt x="942287" y="2325529"/>
                  </a:lnTo>
                  <a:cubicBezTo>
                    <a:pt x="942287" y="2347436"/>
                    <a:pt x="856562" y="2347436"/>
                    <a:pt x="840370" y="2346484"/>
                  </a:cubicBezTo>
                  <a:cubicBezTo>
                    <a:pt x="837512" y="2344579"/>
                    <a:pt x="817510" y="2336006"/>
                    <a:pt x="793697" y="2325529"/>
                  </a:cubicBezTo>
                  <a:cubicBezTo>
                    <a:pt x="766075" y="2339816"/>
                    <a:pt x="747025" y="2338864"/>
                    <a:pt x="737500" y="2331244"/>
                  </a:cubicBezTo>
                  <a:cubicBezTo>
                    <a:pt x="727022" y="2322671"/>
                    <a:pt x="729880" y="2316004"/>
                    <a:pt x="729880" y="2313146"/>
                  </a:cubicBezTo>
                  <a:cubicBezTo>
                    <a:pt x="729880" y="2310289"/>
                    <a:pt x="733690" y="2305526"/>
                    <a:pt x="733690" y="2305526"/>
                  </a:cubicBezTo>
                  <a:lnTo>
                    <a:pt x="729880" y="2303621"/>
                  </a:lnTo>
                  <a:cubicBezTo>
                    <a:pt x="673682" y="2314099"/>
                    <a:pt x="668920" y="2304574"/>
                    <a:pt x="667015" y="2299811"/>
                  </a:cubicBezTo>
                  <a:cubicBezTo>
                    <a:pt x="665110" y="2295049"/>
                    <a:pt x="669872" y="2289334"/>
                    <a:pt x="671777" y="2285524"/>
                  </a:cubicBezTo>
                  <a:cubicBezTo>
                    <a:pt x="665110" y="2287429"/>
                    <a:pt x="651775" y="2287429"/>
                    <a:pt x="641297" y="2285524"/>
                  </a:cubicBezTo>
                  <a:cubicBezTo>
                    <a:pt x="630820" y="2284571"/>
                    <a:pt x="620342" y="2264569"/>
                    <a:pt x="620342" y="2259806"/>
                  </a:cubicBezTo>
                  <a:cubicBezTo>
                    <a:pt x="621295" y="2255996"/>
                    <a:pt x="626057" y="2253139"/>
                    <a:pt x="634630" y="2253139"/>
                  </a:cubicBezTo>
                  <a:cubicBezTo>
                    <a:pt x="643202" y="2253139"/>
                    <a:pt x="667967" y="2256949"/>
                    <a:pt x="678445" y="2256949"/>
                  </a:cubicBezTo>
                  <a:cubicBezTo>
                    <a:pt x="686065" y="2257901"/>
                    <a:pt x="689875" y="2256949"/>
                    <a:pt x="695590" y="2254091"/>
                  </a:cubicBezTo>
                  <a:lnTo>
                    <a:pt x="695590" y="2201704"/>
                  </a:lnTo>
                  <a:cubicBezTo>
                    <a:pt x="707020" y="2195036"/>
                    <a:pt x="726070" y="2183606"/>
                    <a:pt x="744167" y="2180749"/>
                  </a:cubicBezTo>
                  <a:cubicBezTo>
                    <a:pt x="744167" y="2152174"/>
                    <a:pt x="726070" y="1721644"/>
                    <a:pt x="726070" y="1721644"/>
                  </a:cubicBezTo>
                  <a:lnTo>
                    <a:pt x="556525" y="1656874"/>
                  </a:lnTo>
                  <a:cubicBezTo>
                    <a:pt x="553667" y="1714024"/>
                    <a:pt x="547000" y="1935956"/>
                    <a:pt x="547952" y="1962626"/>
                  </a:cubicBezTo>
                  <a:cubicBezTo>
                    <a:pt x="550810" y="1963579"/>
                    <a:pt x="551762" y="1966436"/>
                    <a:pt x="552715" y="1973104"/>
                  </a:cubicBezTo>
                  <a:cubicBezTo>
                    <a:pt x="552715" y="1984534"/>
                    <a:pt x="549857" y="2050256"/>
                    <a:pt x="547952" y="2057876"/>
                  </a:cubicBezTo>
                  <a:cubicBezTo>
                    <a:pt x="547000" y="2058829"/>
                    <a:pt x="542237" y="2060734"/>
                    <a:pt x="536522" y="2062639"/>
                  </a:cubicBezTo>
                  <a:cubicBezTo>
                    <a:pt x="547952" y="2069306"/>
                    <a:pt x="565097" y="2084546"/>
                    <a:pt x="569860" y="2091214"/>
                  </a:cubicBezTo>
                  <a:cubicBezTo>
                    <a:pt x="575575" y="2099786"/>
                    <a:pt x="574622" y="2123599"/>
                    <a:pt x="572717" y="2129314"/>
                  </a:cubicBezTo>
                  <a:cubicBezTo>
                    <a:pt x="552715" y="2145506"/>
                    <a:pt x="526045" y="2143601"/>
                    <a:pt x="519377" y="2143601"/>
                  </a:cubicBezTo>
                  <a:cubicBezTo>
                    <a:pt x="499375" y="2141696"/>
                    <a:pt x="500327" y="2120741"/>
                    <a:pt x="500327" y="2116931"/>
                  </a:cubicBezTo>
                  <a:cubicBezTo>
                    <a:pt x="500327" y="2113121"/>
                    <a:pt x="492707" y="2106454"/>
                    <a:pt x="489850" y="2106454"/>
                  </a:cubicBezTo>
                  <a:cubicBezTo>
                    <a:pt x="462227" y="2110264"/>
                    <a:pt x="457465" y="2094071"/>
                    <a:pt x="456512" y="2087404"/>
                  </a:cubicBezTo>
                  <a:cubicBezTo>
                    <a:pt x="455560" y="2082641"/>
                    <a:pt x="455560" y="2073116"/>
                    <a:pt x="455560" y="2064544"/>
                  </a:cubicBezTo>
                  <a:cubicBezTo>
                    <a:pt x="442225" y="2055971"/>
                    <a:pt x="429842" y="2047399"/>
                    <a:pt x="430795" y="2036921"/>
                  </a:cubicBezTo>
                  <a:lnTo>
                    <a:pt x="429842" y="1968341"/>
                  </a:lnTo>
                  <a:lnTo>
                    <a:pt x="436510" y="1956911"/>
                  </a:lnTo>
                  <a:cubicBezTo>
                    <a:pt x="439367" y="1902619"/>
                    <a:pt x="418412" y="1661636"/>
                    <a:pt x="412697" y="1601629"/>
                  </a:cubicBezTo>
                  <a:lnTo>
                    <a:pt x="18362" y="1453991"/>
                  </a:lnTo>
                  <a:lnTo>
                    <a:pt x="18362" y="1420654"/>
                  </a:lnTo>
                  <a:cubicBezTo>
                    <a:pt x="18362" y="1420654"/>
                    <a:pt x="12647" y="1412081"/>
                    <a:pt x="8837" y="1404461"/>
                  </a:cubicBezTo>
                  <a:cubicBezTo>
                    <a:pt x="5027" y="1395889"/>
                    <a:pt x="8837" y="1336834"/>
                    <a:pt x="8837" y="1319689"/>
                  </a:cubicBezTo>
                  <a:cubicBezTo>
                    <a:pt x="8837" y="1303496"/>
                    <a:pt x="21220" y="1292066"/>
                    <a:pt x="37412" y="1289209"/>
                  </a:cubicBezTo>
                  <a:cubicBezTo>
                    <a:pt x="53605" y="1286351"/>
                    <a:pt x="107897" y="1279684"/>
                    <a:pt x="126947" y="1273969"/>
                  </a:cubicBezTo>
                  <a:cubicBezTo>
                    <a:pt x="145997" y="1268254"/>
                    <a:pt x="212672" y="1221581"/>
                    <a:pt x="193622" y="1096804"/>
                  </a:cubicBezTo>
                  <a:lnTo>
                    <a:pt x="178382" y="1084421"/>
                  </a:lnTo>
                  <a:lnTo>
                    <a:pt x="178382" y="1004411"/>
                  </a:lnTo>
                  <a:lnTo>
                    <a:pt x="540332" y="970121"/>
                  </a:lnTo>
                  <a:cubicBezTo>
                    <a:pt x="559382" y="942499"/>
                    <a:pt x="589862" y="868204"/>
                    <a:pt x="589862" y="817721"/>
                  </a:cubicBezTo>
                  <a:cubicBezTo>
                    <a:pt x="599387" y="809149"/>
                    <a:pt x="621295" y="791051"/>
                    <a:pt x="632725" y="787241"/>
                  </a:cubicBezTo>
                  <a:cubicBezTo>
                    <a:pt x="644155" y="783431"/>
                    <a:pt x="650822" y="789146"/>
                    <a:pt x="658442" y="792956"/>
                  </a:cubicBezTo>
                  <a:cubicBezTo>
                    <a:pt x="666062" y="796766"/>
                    <a:pt x="673682" y="806291"/>
                    <a:pt x="776552" y="797719"/>
                  </a:cubicBezTo>
                  <a:cubicBezTo>
                    <a:pt x="826082" y="751999"/>
                    <a:pt x="1493785" y="7144"/>
                    <a:pt x="1493785" y="7144"/>
                  </a:cubicBezTo>
                  <a:lnTo>
                    <a:pt x="2066237" y="7144"/>
                  </a:lnTo>
                  <a:cubicBezTo>
                    <a:pt x="2073857" y="7144"/>
                    <a:pt x="2070047" y="15716"/>
                    <a:pt x="2062427" y="23336"/>
                  </a:cubicBezTo>
                  <a:cubicBezTo>
                    <a:pt x="2015755" y="69056"/>
                    <a:pt x="1848115" y="231934"/>
                    <a:pt x="1836685" y="244316"/>
                  </a:cubicBezTo>
                  <a:cubicBezTo>
                    <a:pt x="1855735" y="258604"/>
                    <a:pt x="1949080" y="323374"/>
                    <a:pt x="2108147" y="323374"/>
                  </a:cubicBezTo>
                  <a:cubicBezTo>
                    <a:pt x="2267215" y="323374"/>
                    <a:pt x="2768230" y="351949"/>
                    <a:pt x="2803472" y="351949"/>
                  </a:cubicBezTo>
                  <a:cubicBezTo>
                    <a:pt x="2851097" y="351949"/>
                    <a:pt x="3009212" y="366236"/>
                    <a:pt x="2875862" y="503396"/>
                  </a:cubicBezTo>
                  <a:cubicBezTo>
                    <a:pt x="2862527" y="516731"/>
                    <a:pt x="2546297" y="827246"/>
                    <a:pt x="2232925" y="814864"/>
                  </a:cubicBezTo>
                  <a:lnTo>
                    <a:pt x="2232925" y="821531"/>
                  </a:lnTo>
                  <a:cubicBezTo>
                    <a:pt x="2232925" y="821531"/>
                    <a:pt x="2724415" y="797719"/>
                    <a:pt x="2971112" y="882491"/>
                  </a:cubicBezTo>
                  <a:cubicBezTo>
                    <a:pt x="2973017" y="897731"/>
                    <a:pt x="2985400" y="1216819"/>
                    <a:pt x="2971112" y="1273016"/>
                  </a:cubicBezTo>
                  <a:cubicBezTo>
                    <a:pt x="2965397" y="1279684"/>
                    <a:pt x="2950157" y="1296829"/>
                    <a:pt x="2844430" y="1303496"/>
                  </a:cubicBezTo>
                  <a:cubicBezTo>
                    <a:pt x="2840620" y="1305401"/>
                    <a:pt x="2794900" y="1335881"/>
                    <a:pt x="2787280" y="1345406"/>
                  </a:cubicBezTo>
                  <a:cubicBezTo>
                    <a:pt x="2782517" y="1370171"/>
                    <a:pt x="2764420" y="1516856"/>
                    <a:pt x="2762515" y="1721644"/>
                  </a:cubicBezTo>
                  <a:lnTo>
                    <a:pt x="2771087" y="1740694"/>
                  </a:lnTo>
                  <a:lnTo>
                    <a:pt x="2766325" y="1813084"/>
                  </a:lnTo>
                  <a:cubicBezTo>
                    <a:pt x="2766325" y="1813084"/>
                    <a:pt x="2757752" y="1816894"/>
                    <a:pt x="2745370" y="1819751"/>
                  </a:cubicBezTo>
                  <a:cubicBezTo>
                    <a:pt x="2758705" y="1830229"/>
                    <a:pt x="2754895" y="1845469"/>
                    <a:pt x="2753942" y="1851184"/>
                  </a:cubicBezTo>
                  <a:cubicBezTo>
                    <a:pt x="2752990" y="1857851"/>
                    <a:pt x="2738702" y="1865471"/>
                    <a:pt x="2732987" y="1866424"/>
                  </a:cubicBezTo>
                  <a:cubicBezTo>
                    <a:pt x="2728225" y="1867376"/>
                    <a:pt x="2720605" y="1868329"/>
                    <a:pt x="2719652" y="1876901"/>
                  </a:cubicBezTo>
                  <a:cubicBezTo>
                    <a:pt x="2717747" y="1898809"/>
                    <a:pt x="2696792" y="1904524"/>
                    <a:pt x="2686315" y="1905476"/>
                  </a:cubicBezTo>
                  <a:cubicBezTo>
                    <a:pt x="2668217" y="1905476"/>
                    <a:pt x="2649167" y="1886426"/>
                    <a:pt x="2647262" y="1881664"/>
                  </a:cubicBezTo>
                  <a:cubicBezTo>
                    <a:pt x="2645357" y="1877854"/>
                    <a:pt x="2643452" y="1859756"/>
                    <a:pt x="2648215" y="1852136"/>
                  </a:cubicBezTo>
                  <a:cubicBezTo>
                    <a:pt x="2652025" y="1845469"/>
                    <a:pt x="2672980" y="1828324"/>
                    <a:pt x="2681552" y="1819751"/>
                  </a:cubicBezTo>
                  <a:cubicBezTo>
                    <a:pt x="2672980" y="1816894"/>
                    <a:pt x="2665360" y="1814036"/>
                    <a:pt x="2657740" y="1808321"/>
                  </a:cubicBezTo>
                  <a:lnTo>
                    <a:pt x="2655835" y="1737836"/>
                  </a:lnTo>
                  <a:lnTo>
                    <a:pt x="2665360" y="1716881"/>
                  </a:lnTo>
                  <a:cubicBezTo>
                    <a:pt x="2664407" y="1698784"/>
                    <a:pt x="2653930" y="1426369"/>
                    <a:pt x="2637737" y="1353026"/>
                  </a:cubicBezTo>
                  <a:cubicBezTo>
                    <a:pt x="2633927" y="1339691"/>
                    <a:pt x="2611067" y="1308259"/>
                    <a:pt x="2597732" y="1299686"/>
                  </a:cubicBezTo>
                  <a:cubicBezTo>
                    <a:pt x="2560585" y="1303496"/>
                    <a:pt x="2151010" y="1376839"/>
                    <a:pt x="2113862" y="1382554"/>
                  </a:cubicBezTo>
                  <a:cubicBezTo>
                    <a:pt x="2076715" y="1388269"/>
                    <a:pt x="1928125" y="1428274"/>
                    <a:pt x="1928125" y="1472089"/>
                  </a:cubicBezTo>
                  <a:lnTo>
                    <a:pt x="1928125" y="1535906"/>
                  </a:lnTo>
                  <a:cubicBezTo>
                    <a:pt x="1928125" y="1535906"/>
                    <a:pt x="1896692" y="1551146"/>
                    <a:pt x="1882405" y="1553051"/>
                  </a:cubicBezTo>
                  <a:cubicBezTo>
                    <a:pt x="1875737" y="1556861"/>
                    <a:pt x="1850972" y="1602581"/>
                    <a:pt x="1850972" y="1602581"/>
                  </a:cubicBezTo>
                  <a:lnTo>
                    <a:pt x="1850972" y="1650206"/>
                  </a:lnTo>
                  <a:lnTo>
                    <a:pt x="1631897" y="1680686"/>
                  </a:lnTo>
                  <a:lnTo>
                    <a:pt x="1619515" y="1712119"/>
                  </a:lnTo>
                  <a:cubicBezTo>
                    <a:pt x="1619515" y="1712119"/>
                    <a:pt x="1524265" y="1738789"/>
                    <a:pt x="1468067" y="1763554"/>
                  </a:cubicBezTo>
                  <a:cubicBezTo>
                    <a:pt x="1449017" y="1781651"/>
                    <a:pt x="1411870" y="1817846"/>
                    <a:pt x="1402345" y="1839754"/>
                  </a:cubicBezTo>
                  <a:cubicBezTo>
                    <a:pt x="1402345" y="1839754"/>
                    <a:pt x="1379485" y="2029301"/>
                    <a:pt x="1373770" y="2312194"/>
                  </a:cubicBezTo>
                  <a:lnTo>
                    <a:pt x="1382342" y="2323624"/>
                  </a:lnTo>
                  <a:lnTo>
                    <a:pt x="1382342" y="2423636"/>
                  </a:lnTo>
                  <a:cubicBezTo>
                    <a:pt x="1382342" y="2428399"/>
                    <a:pt x="1370912" y="2441734"/>
                    <a:pt x="1358530" y="2450306"/>
                  </a:cubicBezTo>
                  <a:cubicBezTo>
                    <a:pt x="1374722" y="2462689"/>
                    <a:pt x="1378532" y="2473166"/>
                    <a:pt x="1377580" y="2485549"/>
                  </a:cubicBezTo>
                  <a:cubicBezTo>
                    <a:pt x="1376627" y="2503646"/>
                    <a:pt x="1353767" y="2518886"/>
                    <a:pt x="1342337" y="2519839"/>
                  </a:cubicBezTo>
                  <a:cubicBezTo>
                    <a:pt x="1325192" y="2521744"/>
                    <a:pt x="1293760" y="2513171"/>
                    <a:pt x="1289950" y="2501741"/>
                  </a:cubicBezTo>
                  <a:cubicBezTo>
                    <a:pt x="1286140" y="2489359"/>
                    <a:pt x="1285187" y="2486501"/>
                    <a:pt x="1282330" y="2480786"/>
                  </a:cubicBezTo>
                  <a:cubicBezTo>
                    <a:pt x="1277567" y="2476024"/>
                    <a:pt x="1256612" y="2471261"/>
                    <a:pt x="1254707" y="2467451"/>
                  </a:cubicBezTo>
                  <a:cubicBezTo>
                    <a:pt x="1252802" y="2463641"/>
                    <a:pt x="1251850" y="2453164"/>
                    <a:pt x="1254707" y="2445544"/>
                  </a:cubicBezTo>
                  <a:cubicBezTo>
                    <a:pt x="1256612" y="2439829"/>
                    <a:pt x="1259470" y="2436019"/>
                    <a:pt x="1262327" y="2433161"/>
                  </a:cubicBezTo>
                  <a:cubicBezTo>
                    <a:pt x="1246135" y="2427446"/>
                    <a:pt x="1234705" y="2422684"/>
                    <a:pt x="1234705" y="2422684"/>
                  </a:cubicBezTo>
                  <a:lnTo>
                    <a:pt x="1234705" y="2325529"/>
                  </a:lnTo>
                  <a:lnTo>
                    <a:pt x="1244230" y="2312194"/>
                  </a:lnTo>
                  <a:cubicBezTo>
                    <a:pt x="1244230" y="2312194"/>
                    <a:pt x="1222322" y="1866424"/>
                    <a:pt x="1210892" y="1837849"/>
                  </a:cubicBezTo>
                  <a:cubicBezTo>
                    <a:pt x="1199462" y="1816894"/>
                    <a:pt x="1186127" y="1797844"/>
                    <a:pt x="1173745" y="1786414"/>
                  </a:cubicBezTo>
                  <a:cubicBezTo>
                    <a:pt x="1161362" y="1785461"/>
                    <a:pt x="1112785" y="1793081"/>
                    <a:pt x="1097545" y="1792129"/>
                  </a:cubicBezTo>
                  <a:cubicBezTo>
                    <a:pt x="1082305" y="1791176"/>
                    <a:pt x="1039442" y="1775936"/>
                    <a:pt x="1021345" y="1767364"/>
                  </a:cubicBezTo>
                  <a:cubicBezTo>
                    <a:pt x="1008010" y="1768316"/>
                    <a:pt x="969910" y="1774031"/>
                    <a:pt x="942287" y="1777841"/>
                  </a:cubicBezTo>
                  <a:lnTo>
                    <a:pt x="813700" y="2176939"/>
                  </a:lnTo>
                  <a:cubicBezTo>
                    <a:pt x="814652" y="2183606"/>
                    <a:pt x="814652" y="2189321"/>
                    <a:pt x="815605" y="2191226"/>
                  </a:cubicBezTo>
                  <a:cubicBezTo>
                    <a:pt x="819415" y="2194084"/>
                    <a:pt x="826082" y="2198846"/>
                    <a:pt x="835607" y="2196941"/>
                  </a:cubicBezTo>
                  <a:cubicBezTo>
                    <a:pt x="834655" y="2181701"/>
                    <a:pt x="823225" y="1766411"/>
                    <a:pt x="823225" y="1766411"/>
                  </a:cubicBezTo>
                  <a:lnTo>
                    <a:pt x="816557" y="1763554"/>
                  </a:lnTo>
                  <a:cubicBezTo>
                    <a:pt x="815605" y="1775936"/>
                    <a:pt x="809890" y="2029301"/>
                    <a:pt x="812747" y="2140744"/>
                  </a:cubicBezTo>
                  <a:lnTo>
                    <a:pt x="928000" y="1778794"/>
                  </a:lnTo>
                  <a:lnTo>
                    <a:pt x="928000" y="1778794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Graphic 83">
              <a:extLst>
                <a:ext uri="{FF2B5EF4-FFF2-40B4-BE49-F238E27FC236}">
                  <a16:creationId xmlns:a16="http://schemas.microsoft.com/office/drawing/2014/main" id="{6CF26EE7-F10C-4F23-8723-780914D47AD7}"/>
                </a:ext>
              </a:extLst>
            </p:cNvPr>
            <p:cNvSpPr/>
            <p:nvPr/>
          </p:nvSpPr>
          <p:spPr>
            <a:xfrm rot="17570126">
              <a:off x="1048470" y="4600185"/>
              <a:ext cx="651062" cy="2031311"/>
            </a:xfrm>
            <a:custGeom>
              <a:avLst/>
              <a:gdLst>
                <a:gd name="connsiteX0" fmla="*/ 499365 w 952500"/>
                <a:gd name="connsiteY0" fmla="*/ 2957036 h 2971800"/>
                <a:gd name="connsiteX1" fmla="*/ 492697 w 952500"/>
                <a:gd name="connsiteY1" fmla="*/ 2951321 h 2971800"/>
                <a:gd name="connsiteX2" fmla="*/ 492697 w 952500"/>
                <a:gd name="connsiteY2" fmla="*/ 2938939 h 2971800"/>
                <a:gd name="connsiteX3" fmla="*/ 950850 w 952500"/>
                <a:gd name="connsiteY3" fmla="*/ 2687479 h 2971800"/>
                <a:gd name="connsiteX4" fmla="*/ 810832 w 952500"/>
                <a:gd name="connsiteY4" fmla="*/ 2307431 h 2971800"/>
                <a:gd name="connsiteX5" fmla="*/ 818452 w 952500"/>
                <a:gd name="connsiteY5" fmla="*/ 2080736 h 2971800"/>
                <a:gd name="connsiteX6" fmla="*/ 872745 w 952500"/>
                <a:gd name="connsiteY6" fmla="*/ 1876901 h 2971800"/>
                <a:gd name="connsiteX7" fmla="*/ 833692 w 952500"/>
                <a:gd name="connsiteY7" fmla="*/ 1751171 h 2971800"/>
                <a:gd name="connsiteX8" fmla="*/ 808927 w 952500"/>
                <a:gd name="connsiteY8" fmla="*/ 1747361 h 2971800"/>
                <a:gd name="connsiteX9" fmla="*/ 640335 w 952500"/>
                <a:gd name="connsiteY9" fmla="*/ 1973104 h 2971800"/>
                <a:gd name="connsiteX10" fmla="*/ 554610 w 952500"/>
                <a:gd name="connsiteY10" fmla="*/ 1868329 h 2971800"/>
                <a:gd name="connsiteX11" fmla="*/ 518415 w 952500"/>
                <a:gd name="connsiteY11" fmla="*/ 544354 h 2971800"/>
                <a:gd name="connsiteX12" fmla="*/ 526035 w 952500"/>
                <a:gd name="connsiteY12" fmla="*/ 487204 h 2971800"/>
                <a:gd name="connsiteX13" fmla="*/ 564135 w 952500"/>
                <a:gd name="connsiteY13" fmla="*/ 420529 h 2971800"/>
                <a:gd name="connsiteX14" fmla="*/ 559372 w 952500"/>
                <a:gd name="connsiteY14" fmla="*/ 163354 h 2971800"/>
                <a:gd name="connsiteX15" fmla="*/ 600330 w 952500"/>
                <a:gd name="connsiteY15" fmla="*/ 7144 h 2971800"/>
                <a:gd name="connsiteX16" fmla="*/ 518415 w 952500"/>
                <a:gd name="connsiteY16" fmla="*/ 49054 h 2971800"/>
                <a:gd name="connsiteX17" fmla="*/ 493650 w 952500"/>
                <a:gd name="connsiteY17" fmla="*/ 91916 h 2971800"/>
                <a:gd name="connsiteX18" fmla="*/ 474600 w 952500"/>
                <a:gd name="connsiteY18" fmla="*/ 81439 h 2971800"/>
                <a:gd name="connsiteX19" fmla="*/ 475552 w 952500"/>
                <a:gd name="connsiteY19" fmla="*/ 64294 h 2971800"/>
                <a:gd name="connsiteX20" fmla="*/ 448882 w 952500"/>
                <a:gd name="connsiteY20" fmla="*/ 65246 h 2971800"/>
                <a:gd name="connsiteX21" fmla="*/ 444120 w 952500"/>
                <a:gd name="connsiteY21" fmla="*/ 72866 h 2971800"/>
                <a:gd name="connsiteX22" fmla="*/ 440310 w 952500"/>
                <a:gd name="connsiteY22" fmla="*/ 81439 h 2971800"/>
                <a:gd name="connsiteX23" fmla="*/ 453645 w 952500"/>
                <a:gd name="connsiteY23" fmla="*/ 104299 h 2971800"/>
                <a:gd name="connsiteX24" fmla="*/ 467932 w 952500"/>
                <a:gd name="connsiteY24" fmla="*/ 93821 h 2971800"/>
                <a:gd name="connsiteX25" fmla="*/ 486982 w 952500"/>
                <a:gd name="connsiteY25" fmla="*/ 104299 h 2971800"/>
                <a:gd name="connsiteX26" fmla="*/ 461265 w 952500"/>
                <a:gd name="connsiteY26" fmla="*/ 151924 h 2971800"/>
                <a:gd name="connsiteX27" fmla="*/ 442215 w 952500"/>
                <a:gd name="connsiteY27" fmla="*/ 141446 h 2971800"/>
                <a:gd name="connsiteX28" fmla="*/ 443167 w 952500"/>
                <a:gd name="connsiteY28" fmla="*/ 124301 h 2971800"/>
                <a:gd name="connsiteX29" fmla="*/ 416497 w 952500"/>
                <a:gd name="connsiteY29" fmla="*/ 125254 h 2971800"/>
                <a:gd name="connsiteX30" fmla="*/ 411735 w 952500"/>
                <a:gd name="connsiteY30" fmla="*/ 132874 h 2971800"/>
                <a:gd name="connsiteX31" fmla="*/ 407925 w 952500"/>
                <a:gd name="connsiteY31" fmla="*/ 141446 h 2971800"/>
                <a:gd name="connsiteX32" fmla="*/ 421260 w 952500"/>
                <a:gd name="connsiteY32" fmla="*/ 164306 h 2971800"/>
                <a:gd name="connsiteX33" fmla="*/ 435547 w 952500"/>
                <a:gd name="connsiteY33" fmla="*/ 153829 h 2971800"/>
                <a:gd name="connsiteX34" fmla="*/ 454597 w 952500"/>
                <a:gd name="connsiteY34" fmla="*/ 164306 h 2971800"/>
                <a:gd name="connsiteX35" fmla="*/ 429832 w 952500"/>
                <a:gd name="connsiteY35" fmla="*/ 212884 h 2971800"/>
                <a:gd name="connsiteX36" fmla="*/ 410782 w 952500"/>
                <a:gd name="connsiteY36" fmla="*/ 202406 h 2971800"/>
                <a:gd name="connsiteX37" fmla="*/ 411735 w 952500"/>
                <a:gd name="connsiteY37" fmla="*/ 185261 h 2971800"/>
                <a:gd name="connsiteX38" fmla="*/ 385065 w 952500"/>
                <a:gd name="connsiteY38" fmla="*/ 186214 h 2971800"/>
                <a:gd name="connsiteX39" fmla="*/ 380302 w 952500"/>
                <a:gd name="connsiteY39" fmla="*/ 193834 h 2971800"/>
                <a:gd name="connsiteX40" fmla="*/ 377445 w 952500"/>
                <a:gd name="connsiteY40" fmla="*/ 200501 h 2971800"/>
                <a:gd name="connsiteX41" fmla="*/ 390780 w 952500"/>
                <a:gd name="connsiteY41" fmla="*/ 223361 h 2971800"/>
                <a:gd name="connsiteX42" fmla="*/ 405067 w 952500"/>
                <a:gd name="connsiteY42" fmla="*/ 212884 h 2971800"/>
                <a:gd name="connsiteX43" fmla="*/ 425070 w 952500"/>
                <a:gd name="connsiteY43" fmla="*/ 223361 h 2971800"/>
                <a:gd name="connsiteX44" fmla="*/ 401257 w 952500"/>
                <a:gd name="connsiteY44" fmla="*/ 270986 h 2971800"/>
                <a:gd name="connsiteX45" fmla="*/ 382207 w 952500"/>
                <a:gd name="connsiteY45" fmla="*/ 260509 h 2971800"/>
                <a:gd name="connsiteX46" fmla="*/ 383160 w 952500"/>
                <a:gd name="connsiteY46" fmla="*/ 243364 h 2971800"/>
                <a:gd name="connsiteX47" fmla="*/ 356490 w 952500"/>
                <a:gd name="connsiteY47" fmla="*/ 244316 h 2971800"/>
                <a:gd name="connsiteX48" fmla="*/ 350775 w 952500"/>
                <a:gd name="connsiteY48" fmla="*/ 252889 h 2971800"/>
                <a:gd name="connsiteX49" fmla="*/ 346965 w 952500"/>
                <a:gd name="connsiteY49" fmla="*/ 261461 h 2971800"/>
                <a:gd name="connsiteX50" fmla="*/ 360300 w 952500"/>
                <a:gd name="connsiteY50" fmla="*/ 284321 h 2971800"/>
                <a:gd name="connsiteX51" fmla="*/ 374587 w 952500"/>
                <a:gd name="connsiteY51" fmla="*/ 273844 h 2971800"/>
                <a:gd name="connsiteX52" fmla="*/ 393637 w 952500"/>
                <a:gd name="connsiteY52" fmla="*/ 284321 h 2971800"/>
                <a:gd name="connsiteX53" fmla="*/ 369825 w 952500"/>
                <a:gd name="connsiteY53" fmla="*/ 331946 h 2971800"/>
                <a:gd name="connsiteX54" fmla="*/ 351727 w 952500"/>
                <a:gd name="connsiteY54" fmla="*/ 321469 h 2971800"/>
                <a:gd name="connsiteX55" fmla="*/ 352680 w 952500"/>
                <a:gd name="connsiteY55" fmla="*/ 304324 h 2971800"/>
                <a:gd name="connsiteX56" fmla="*/ 326010 w 952500"/>
                <a:gd name="connsiteY56" fmla="*/ 305276 h 2971800"/>
                <a:gd name="connsiteX57" fmla="*/ 321247 w 952500"/>
                <a:gd name="connsiteY57" fmla="*/ 312896 h 2971800"/>
                <a:gd name="connsiteX58" fmla="*/ 317437 w 952500"/>
                <a:gd name="connsiteY58" fmla="*/ 321469 h 2971800"/>
                <a:gd name="connsiteX59" fmla="*/ 330772 w 952500"/>
                <a:gd name="connsiteY59" fmla="*/ 344329 h 2971800"/>
                <a:gd name="connsiteX60" fmla="*/ 345060 w 952500"/>
                <a:gd name="connsiteY60" fmla="*/ 333851 h 2971800"/>
                <a:gd name="connsiteX61" fmla="*/ 364110 w 952500"/>
                <a:gd name="connsiteY61" fmla="*/ 344329 h 2971800"/>
                <a:gd name="connsiteX62" fmla="*/ 340297 w 952500"/>
                <a:gd name="connsiteY62" fmla="*/ 391954 h 2971800"/>
                <a:gd name="connsiteX63" fmla="*/ 321247 w 952500"/>
                <a:gd name="connsiteY63" fmla="*/ 381476 h 2971800"/>
                <a:gd name="connsiteX64" fmla="*/ 322200 w 952500"/>
                <a:gd name="connsiteY64" fmla="*/ 364331 h 2971800"/>
                <a:gd name="connsiteX65" fmla="*/ 295530 w 952500"/>
                <a:gd name="connsiteY65" fmla="*/ 365284 h 2971800"/>
                <a:gd name="connsiteX66" fmla="*/ 291720 w 952500"/>
                <a:gd name="connsiteY66" fmla="*/ 372904 h 2971800"/>
                <a:gd name="connsiteX67" fmla="*/ 287910 w 952500"/>
                <a:gd name="connsiteY67" fmla="*/ 381476 h 2971800"/>
                <a:gd name="connsiteX68" fmla="*/ 301245 w 952500"/>
                <a:gd name="connsiteY68" fmla="*/ 404336 h 2971800"/>
                <a:gd name="connsiteX69" fmla="*/ 315532 w 952500"/>
                <a:gd name="connsiteY69" fmla="*/ 393859 h 2971800"/>
                <a:gd name="connsiteX70" fmla="*/ 335535 w 952500"/>
                <a:gd name="connsiteY70" fmla="*/ 404336 h 2971800"/>
                <a:gd name="connsiteX71" fmla="*/ 319342 w 952500"/>
                <a:gd name="connsiteY71" fmla="*/ 443389 h 2971800"/>
                <a:gd name="connsiteX72" fmla="*/ 350775 w 952500"/>
                <a:gd name="connsiteY72" fmla="*/ 468154 h 2971800"/>
                <a:gd name="connsiteX73" fmla="*/ 406020 w 952500"/>
                <a:gd name="connsiteY73" fmla="*/ 558641 h 2971800"/>
                <a:gd name="connsiteX74" fmla="*/ 395542 w 952500"/>
                <a:gd name="connsiteY74" fmla="*/ 1814036 h 2971800"/>
                <a:gd name="connsiteX75" fmla="*/ 296482 w 952500"/>
                <a:gd name="connsiteY75" fmla="*/ 1829276 h 2971800"/>
                <a:gd name="connsiteX76" fmla="*/ 162180 w 952500"/>
                <a:gd name="connsiteY76" fmla="*/ 1512094 h 2971800"/>
                <a:gd name="connsiteX77" fmla="*/ 141225 w 952500"/>
                <a:gd name="connsiteY77" fmla="*/ 1506379 h 2971800"/>
                <a:gd name="connsiteX78" fmla="*/ 127890 w 952500"/>
                <a:gd name="connsiteY78" fmla="*/ 1938814 h 2971800"/>
                <a:gd name="connsiteX79" fmla="*/ 182182 w 952500"/>
                <a:gd name="connsiteY79" fmla="*/ 2125504 h 2971800"/>
                <a:gd name="connsiteX80" fmla="*/ 49785 w 952500"/>
                <a:gd name="connsiteY80" fmla="*/ 2469356 h 2971800"/>
                <a:gd name="connsiteX81" fmla="*/ 8827 w 952500"/>
                <a:gd name="connsiteY81" fmla="*/ 2671286 h 2971800"/>
                <a:gd name="connsiteX82" fmla="*/ 470790 w 952500"/>
                <a:gd name="connsiteY82" fmla="*/ 2937986 h 2971800"/>
                <a:gd name="connsiteX83" fmla="*/ 470790 w 952500"/>
                <a:gd name="connsiteY83" fmla="*/ 2949416 h 2971800"/>
                <a:gd name="connsiteX84" fmla="*/ 463170 w 952500"/>
                <a:gd name="connsiteY84" fmla="*/ 2957036 h 2971800"/>
                <a:gd name="connsiteX85" fmla="*/ 482220 w 952500"/>
                <a:gd name="connsiteY85" fmla="*/ 2969419 h 2971800"/>
                <a:gd name="connsiteX86" fmla="*/ 499365 w 952500"/>
                <a:gd name="connsiteY86" fmla="*/ 2957036 h 2971800"/>
                <a:gd name="connsiteX87" fmla="*/ 499365 w 952500"/>
                <a:gd name="connsiteY87" fmla="*/ 2957036 h 297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952500" h="2971800">
                  <a:moveTo>
                    <a:pt x="499365" y="2957036"/>
                  </a:moveTo>
                  <a:cubicBezTo>
                    <a:pt x="498412" y="2955131"/>
                    <a:pt x="495555" y="2953226"/>
                    <a:pt x="492697" y="2951321"/>
                  </a:cubicBezTo>
                  <a:lnTo>
                    <a:pt x="492697" y="2938939"/>
                  </a:lnTo>
                  <a:cubicBezTo>
                    <a:pt x="887985" y="2934176"/>
                    <a:pt x="946087" y="2778919"/>
                    <a:pt x="950850" y="2687479"/>
                  </a:cubicBezTo>
                  <a:cubicBezTo>
                    <a:pt x="959422" y="2533174"/>
                    <a:pt x="841312" y="2383631"/>
                    <a:pt x="810832" y="2307431"/>
                  </a:cubicBezTo>
                  <a:cubicBezTo>
                    <a:pt x="777495" y="2224564"/>
                    <a:pt x="809880" y="2094071"/>
                    <a:pt x="818452" y="2080736"/>
                  </a:cubicBezTo>
                  <a:cubicBezTo>
                    <a:pt x="828930" y="2066449"/>
                    <a:pt x="876555" y="1960721"/>
                    <a:pt x="872745" y="1876901"/>
                  </a:cubicBezTo>
                  <a:cubicBezTo>
                    <a:pt x="869887" y="1816894"/>
                    <a:pt x="841312" y="1758791"/>
                    <a:pt x="833692" y="1751171"/>
                  </a:cubicBezTo>
                  <a:cubicBezTo>
                    <a:pt x="826072" y="1743551"/>
                    <a:pt x="818452" y="1749266"/>
                    <a:pt x="808927" y="1747361"/>
                  </a:cubicBezTo>
                  <a:cubicBezTo>
                    <a:pt x="802260" y="1878806"/>
                    <a:pt x="699390" y="1972151"/>
                    <a:pt x="640335" y="1973104"/>
                  </a:cubicBezTo>
                  <a:cubicBezTo>
                    <a:pt x="558420" y="1973104"/>
                    <a:pt x="554610" y="1914049"/>
                    <a:pt x="554610" y="1868329"/>
                  </a:cubicBezTo>
                  <a:cubicBezTo>
                    <a:pt x="554610" y="1824514"/>
                    <a:pt x="518415" y="565309"/>
                    <a:pt x="518415" y="544354"/>
                  </a:cubicBezTo>
                  <a:cubicBezTo>
                    <a:pt x="518415" y="523399"/>
                    <a:pt x="514605" y="500539"/>
                    <a:pt x="526035" y="487204"/>
                  </a:cubicBezTo>
                  <a:cubicBezTo>
                    <a:pt x="537465" y="473869"/>
                    <a:pt x="560325" y="431959"/>
                    <a:pt x="564135" y="420529"/>
                  </a:cubicBezTo>
                  <a:cubicBezTo>
                    <a:pt x="552705" y="332899"/>
                    <a:pt x="553657" y="214789"/>
                    <a:pt x="559372" y="163354"/>
                  </a:cubicBezTo>
                  <a:cubicBezTo>
                    <a:pt x="563182" y="123349"/>
                    <a:pt x="585090" y="20479"/>
                    <a:pt x="600330" y="7144"/>
                  </a:cubicBezTo>
                  <a:cubicBezTo>
                    <a:pt x="579375" y="9049"/>
                    <a:pt x="539370" y="24289"/>
                    <a:pt x="518415" y="49054"/>
                  </a:cubicBezTo>
                  <a:cubicBezTo>
                    <a:pt x="514605" y="53816"/>
                    <a:pt x="505080" y="69056"/>
                    <a:pt x="493650" y="91916"/>
                  </a:cubicBezTo>
                  <a:lnTo>
                    <a:pt x="474600" y="81439"/>
                  </a:lnTo>
                  <a:cubicBezTo>
                    <a:pt x="478410" y="74771"/>
                    <a:pt x="483172" y="67151"/>
                    <a:pt x="475552" y="64294"/>
                  </a:cubicBezTo>
                  <a:cubicBezTo>
                    <a:pt x="467932" y="61436"/>
                    <a:pt x="452692" y="59531"/>
                    <a:pt x="448882" y="65246"/>
                  </a:cubicBezTo>
                  <a:lnTo>
                    <a:pt x="444120" y="72866"/>
                  </a:lnTo>
                  <a:lnTo>
                    <a:pt x="440310" y="81439"/>
                  </a:lnTo>
                  <a:cubicBezTo>
                    <a:pt x="436500" y="87154"/>
                    <a:pt x="446977" y="99536"/>
                    <a:pt x="453645" y="104299"/>
                  </a:cubicBezTo>
                  <a:cubicBezTo>
                    <a:pt x="460312" y="109061"/>
                    <a:pt x="464122" y="100489"/>
                    <a:pt x="467932" y="93821"/>
                  </a:cubicBezTo>
                  <a:lnTo>
                    <a:pt x="486982" y="104299"/>
                  </a:lnTo>
                  <a:cubicBezTo>
                    <a:pt x="479362" y="118586"/>
                    <a:pt x="470790" y="134779"/>
                    <a:pt x="461265" y="151924"/>
                  </a:cubicBezTo>
                  <a:lnTo>
                    <a:pt x="442215" y="141446"/>
                  </a:lnTo>
                  <a:cubicBezTo>
                    <a:pt x="446025" y="134779"/>
                    <a:pt x="450787" y="127159"/>
                    <a:pt x="443167" y="124301"/>
                  </a:cubicBezTo>
                  <a:cubicBezTo>
                    <a:pt x="435547" y="121444"/>
                    <a:pt x="420307" y="119539"/>
                    <a:pt x="416497" y="125254"/>
                  </a:cubicBezTo>
                  <a:lnTo>
                    <a:pt x="411735" y="132874"/>
                  </a:lnTo>
                  <a:lnTo>
                    <a:pt x="407925" y="141446"/>
                  </a:lnTo>
                  <a:cubicBezTo>
                    <a:pt x="404115" y="147161"/>
                    <a:pt x="414592" y="159544"/>
                    <a:pt x="421260" y="164306"/>
                  </a:cubicBezTo>
                  <a:cubicBezTo>
                    <a:pt x="427927" y="169069"/>
                    <a:pt x="431737" y="160496"/>
                    <a:pt x="435547" y="153829"/>
                  </a:cubicBezTo>
                  <a:lnTo>
                    <a:pt x="454597" y="164306"/>
                  </a:lnTo>
                  <a:cubicBezTo>
                    <a:pt x="446977" y="179546"/>
                    <a:pt x="438405" y="195739"/>
                    <a:pt x="429832" y="212884"/>
                  </a:cubicBezTo>
                  <a:lnTo>
                    <a:pt x="410782" y="202406"/>
                  </a:lnTo>
                  <a:cubicBezTo>
                    <a:pt x="414592" y="195739"/>
                    <a:pt x="419355" y="188119"/>
                    <a:pt x="411735" y="185261"/>
                  </a:cubicBezTo>
                  <a:cubicBezTo>
                    <a:pt x="404115" y="182404"/>
                    <a:pt x="388875" y="180499"/>
                    <a:pt x="385065" y="186214"/>
                  </a:cubicBezTo>
                  <a:lnTo>
                    <a:pt x="380302" y="193834"/>
                  </a:lnTo>
                  <a:lnTo>
                    <a:pt x="377445" y="200501"/>
                  </a:lnTo>
                  <a:cubicBezTo>
                    <a:pt x="373635" y="206216"/>
                    <a:pt x="384112" y="218599"/>
                    <a:pt x="390780" y="223361"/>
                  </a:cubicBezTo>
                  <a:cubicBezTo>
                    <a:pt x="397447" y="228124"/>
                    <a:pt x="401257" y="219551"/>
                    <a:pt x="405067" y="212884"/>
                  </a:cubicBezTo>
                  <a:lnTo>
                    <a:pt x="425070" y="223361"/>
                  </a:lnTo>
                  <a:cubicBezTo>
                    <a:pt x="417450" y="239554"/>
                    <a:pt x="408877" y="255746"/>
                    <a:pt x="401257" y="270986"/>
                  </a:cubicBezTo>
                  <a:lnTo>
                    <a:pt x="382207" y="260509"/>
                  </a:lnTo>
                  <a:cubicBezTo>
                    <a:pt x="386017" y="253841"/>
                    <a:pt x="390780" y="246221"/>
                    <a:pt x="383160" y="243364"/>
                  </a:cubicBezTo>
                  <a:cubicBezTo>
                    <a:pt x="375540" y="240506"/>
                    <a:pt x="360300" y="238601"/>
                    <a:pt x="356490" y="244316"/>
                  </a:cubicBezTo>
                  <a:lnTo>
                    <a:pt x="350775" y="252889"/>
                  </a:lnTo>
                  <a:lnTo>
                    <a:pt x="346965" y="261461"/>
                  </a:lnTo>
                  <a:cubicBezTo>
                    <a:pt x="343155" y="267176"/>
                    <a:pt x="353632" y="279559"/>
                    <a:pt x="360300" y="284321"/>
                  </a:cubicBezTo>
                  <a:cubicBezTo>
                    <a:pt x="366967" y="289084"/>
                    <a:pt x="370777" y="280511"/>
                    <a:pt x="374587" y="273844"/>
                  </a:cubicBezTo>
                  <a:lnTo>
                    <a:pt x="393637" y="284321"/>
                  </a:lnTo>
                  <a:cubicBezTo>
                    <a:pt x="385065" y="300514"/>
                    <a:pt x="377445" y="316706"/>
                    <a:pt x="369825" y="331946"/>
                  </a:cubicBezTo>
                  <a:lnTo>
                    <a:pt x="351727" y="321469"/>
                  </a:lnTo>
                  <a:cubicBezTo>
                    <a:pt x="355537" y="314801"/>
                    <a:pt x="360300" y="307181"/>
                    <a:pt x="352680" y="304324"/>
                  </a:cubicBezTo>
                  <a:cubicBezTo>
                    <a:pt x="345060" y="301466"/>
                    <a:pt x="329820" y="299561"/>
                    <a:pt x="326010" y="305276"/>
                  </a:cubicBezTo>
                  <a:lnTo>
                    <a:pt x="321247" y="312896"/>
                  </a:lnTo>
                  <a:lnTo>
                    <a:pt x="317437" y="321469"/>
                  </a:lnTo>
                  <a:cubicBezTo>
                    <a:pt x="313627" y="327184"/>
                    <a:pt x="324105" y="339566"/>
                    <a:pt x="330772" y="344329"/>
                  </a:cubicBezTo>
                  <a:cubicBezTo>
                    <a:pt x="337440" y="349091"/>
                    <a:pt x="341250" y="340519"/>
                    <a:pt x="345060" y="333851"/>
                  </a:cubicBezTo>
                  <a:lnTo>
                    <a:pt x="364110" y="344329"/>
                  </a:lnTo>
                  <a:cubicBezTo>
                    <a:pt x="355537" y="361474"/>
                    <a:pt x="347917" y="377666"/>
                    <a:pt x="340297" y="391954"/>
                  </a:cubicBezTo>
                  <a:lnTo>
                    <a:pt x="321247" y="381476"/>
                  </a:lnTo>
                  <a:cubicBezTo>
                    <a:pt x="325057" y="374809"/>
                    <a:pt x="329820" y="367189"/>
                    <a:pt x="322200" y="364331"/>
                  </a:cubicBezTo>
                  <a:cubicBezTo>
                    <a:pt x="314580" y="361474"/>
                    <a:pt x="299340" y="359569"/>
                    <a:pt x="295530" y="365284"/>
                  </a:cubicBezTo>
                  <a:lnTo>
                    <a:pt x="291720" y="372904"/>
                  </a:lnTo>
                  <a:lnTo>
                    <a:pt x="287910" y="381476"/>
                  </a:lnTo>
                  <a:cubicBezTo>
                    <a:pt x="284100" y="388144"/>
                    <a:pt x="294577" y="399574"/>
                    <a:pt x="301245" y="404336"/>
                  </a:cubicBezTo>
                  <a:cubicBezTo>
                    <a:pt x="307912" y="409099"/>
                    <a:pt x="311722" y="400526"/>
                    <a:pt x="315532" y="393859"/>
                  </a:cubicBezTo>
                  <a:lnTo>
                    <a:pt x="335535" y="404336"/>
                  </a:lnTo>
                  <a:cubicBezTo>
                    <a:pt x="325057" y="426244"/>
                    <a:pt x="321247" y="438626"/>
                    <a:pt x="319342" y="443389"/>
                  </a:cubicBezTo>
                  <a:cubicBezTo>
                    <a:pt x="323152" y="456724"/>
                    <a:pt x="339345" y="464344"/>
                    <a:pt x="350775" y="468154"/>
                  </a:cubicBezTo>
                  <a:cubicBezTo>
                    <a:pt x="402210" y="485299"/>
                    <a:pt x="406020" y="544354"/>
                    <a:pt x="406020" y="558641"/>
                  </a:cubicBezTo>
                  <a:cubicBezTo>
                    <a:pt x="406020" y="575786"/>
                    <a:pt x="393637" y="1768316"/>
                    <a:pt x="395542" y="1814036"/>
                  </a:cubicBezTo>
                  <a:cubicBezTo>
                    <a:pt x="382207" y="1829276"/>
                    <a:pt x="319342" y="1834991"/>
                    <a:pt x="296482" y="1829276"/>
                  </a:cubicBezTo>
                  <a:cubicBezTo>
                    <a:pt x="161227" y="1795939"/>
                    <a:pt x="158370" y="1533049"/>
                    <a:pt x="162180" y="1512094"/>
                  </a:cubicBezTo>
                  <a:cubicBezTo>
                    <a:pt x="165990" y="1491139"/>
                    <a:pt x="160275" y="1485424"/>
                    <a:pt x="141225" y="1506379"/>
                  </a:cubicBezTo>
                  <a:cubicBezTo>
                    <a:pt x="16447" y="1640681"/>
                    <a:pt x="103125" y="1878806"/>
                    <a:pt x="127890" y="1938814"/>
                  </a:cubicBezTo>
                  <a:cubicBezTo>
                    <a:pt x="162180" y="2024539"/>
                    <a:pt x="182182" y="2079784"/>
                    <a:pt x="182182" y="2125504"/>
                  </a:cubicBezTo>
                  <a:cubicBezTo>
                    <a:pt x="182182" y="2232184"/>
                    <a:pt x="68835" y="2427446"/>
                    <a:pt x="49785" y="2469356"/>
                  </a:cubicBezTo>
                  <a:cubicBezTo>
                    <a:pt x="20257" y="2534126"/>
                    <a:pt x="1207" y="2587466"/>
                    <a:pt x="8827" y="2671286"/>
                  </a:cubicBezTo>
                  <a:cubicBezTo>
                    <a:pt x="33592" y="2929414"/>
                    <a:pt x="393637" y="2937986"/>
                    <a:pt x="470790" y="2937986"/>
                  </a:cubicBezTo>
                  <a:lnTo>
                    <a:pt x="470790" y="2949416"/>
                  </a:lnTo>
                  <a:cubicBezTo>
                    <a:pt x="467932" y="2951321"/>
                    <a:pt x="464122" y="2954179"/>
                    <a:pt x="463170" y="2957036"/>
                  </a:cubicBezTo>
                  <a:cubicBezTo>
                    <a:pt x="467932" y="2963704"/>
                    <a:pt x="473647" y="2969419"/>
                    <a:pt x="482220" y="2969419"/>
                  </a:cubicBezTo>
                  <a:cubicBezTo>
                    <a:pt x="487935" y="2969419"/>
                    <a:pt x="494602" y="2963704"/>
                    <a:pt x="499365" y="2957036"/>
                  </a:cubicBezTo>
                  <a:lnTo>
                    <a:pt x="499365" y="2957036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Graphic 77">
              <a:extLst>
                <a:ext uri="{FF2B5EF4-FFF2-40B4-BE49-F238E27FC236}">
                  <a16:creationId xmlns:a16="http://schemas.microsoft.com/office/drawing/2014/main" id="{1FB0A3F8-C46F-4739-BABA-B1E925B586C6}"/>
                </a:ext>
              </a:extLst>
            </p:cNvPr>
            <p:cNvSpPr/>
            <p:nvPr/>
          </p:nvSpPr>
          <p:spPr>
            <a:xfrm rot="16858366" flipH="1">
              <a:off x="825218" y="5612604"/>
              <a:ext cx="1041697" cy="1438846"/>
            </a:xfrm>
            <a:custGeom>
              <a:avLst/>
              <a:gdLst>
                <a:gd name="connsiteX0" fmla="*/ 1518999 w 1524000"/>
                <a:gd name="connsiteY0" fmla="*/ 1344786 h 2105025"/>
                <a:gd name="connsiteX1" fmla="*/ 1148477 w 1524000"/>
                <a:gd name="connsiteY1" fmla="*/ 788526 h 2105025"/>
                <a:gd name="connsiteX2" fmla="*/ 1132284 w 1524000"/>
                <a:gd name="connsiteY2" fmla="*/ 808528 h 2105025"/>
                <a:gd name="connsiteX3" fmla="*/ 1168479 w 1524000"/>
                <a:gd name="connsiteY3" fmla="*/ 971406 h 2105025"/>
                <a:gd name="connsiteX4" fmla="*/ 1103709 w 1524000"/>
                <a:gd name="connsiteY4" fmla="*/ 1078086 h 2105025"/>
                <a:gd name="connsiteX5" fmla="*/ 954167 w 1524000"/>
                <a:gd name="connsiteY5" fmla="*/ 1348596 h 2105025"/>
                <a:gd name="connsiteX6" fmla="*/ 908447 w 1524000"/>
                <a:gd name="connsiteY6" fmla="*/ 1387648 h 2105025"/>
                <a:gd name="connsiteX7" fmla="*/ 881777 w 1524000"/>
                <a:gd name="connsiteY7" fmla="*/ 1376218 h 2105025"/>
                <a:gd name="connsiteX8" fmla="*/ 874157 w 1524000"/>
                <a:gd name="connsiteY8" fmla="*/ 1379076 h 2105025"/>
                <a:gd name="connsiteX9" fmla="*/ 873204 w 1524000"/>
                <a:gd name="connsiteY9" fmla="*/ 1380981 h 2105025"/>
                <a:gd name="connsiteX10" fmla="*/ 876062 w 1524000"/>
                <a:gd name="connsiteY10" fmla="*/ 1388601 h 2105025"/>
                <a:gd name="connsiteX11" fmla="*/ 902732 w 1524000"/>
                <a:gd name="connsiteY11" fmla="*/ 1400031 h 2105025"/>
                <a:gd name="connsiteX12" fmla="*/ 898922 w 1524000"/>
                <a:gd name="connsiteY12" fmla="*/ 1423843 h 2105025"/>
                <a:gd name="connsiteX13" fmla="*/ 923687 w 1524000"/>
                <a:gd name="connsiteY13" fmla="*/ 1480993 h 2105025"/>
                <a:gd name="connsiteX14" fmla="*/ 915114 w 1524000"/>
                <a:gd name="connsiteY14" fmla="*/ 1553383 h 2105025"/>
                <a:gd name="connsiteX15" fmla="*/ 892254 w 1524000"/>
                <a:gd name="connsiteY15" fmla="*/ 1584816 h 2105025"/>
                <a:gd name="connsiteX16" fmla="*/ 862727 w 1524000"/>
                <a:gd name="connsiteY16" fmla="*/ 1572433 h 2105025"/>
                <a:gd name="connsiteX17" fmla="*/ 855107 w 1524000"/>
                <a:gd name="connsiteY17" fmla="*/ 1575291 h 2105025"/>
                <a:gd name="connsiteX18" fmla="*/ 854154 w 1524000"/>
                <a:gd name="connsiteY18" fmla="*/ 1577196 h 2105025"/>
                <a:gd name="connsiteX19" fmla="*/ 857012 w 1524000"/>
                <a:gd name="connsiteY19" fmla="*/ 1584816 h 2105025"/>
                <a:gd name="connsiteX20" fmla="*/ 887492 w 1524000"/>
                <a:gd name="connsiteY20" fmla="*/ 1598151 h 2105025"/>
                <a:gd name="connsiteX21" fmla="*/ 885587 w 1524000"/>
                <a:gd name="connsiteY21" fmla="*/ 1615296 h 2105025"/>
                <a:gd name="connsiteX22" fmla="*/ 911304 w 1524000"/>
                <a:gd name="connsiteY22" fmla="*/ 1673398 h 2105025"/>
                <a:gd name="connsiteX23" fmla="*/ 913209 w 1524000"/>
                <a:gd name="connsiteY23" fmla="*/ 1730548 h 2105025"/>
                <a:gd name="connsiteX24" fmla="*/ 872252 w 1524000"/>
                <a:gd name="connsiteY24" fmla="*/ 1768648 h 2105025"/>
                <a:gd name="connsiteX25" fmla="*/ 835104 w 1524000"/>
                <a:gd name="connsiteY25" fmla="*/ 1753408 h 2105025"/>
                <a:gd name="connsiteX26" fmla="*/ 827484 w 1524000"/>
                <a:gd name="connsiteY26" fmla="*/ 1756266 h 2105025"/>
                <a:gd name="connsiteX27" fmla="*/ 826532 w 1524000"/>
                <a:gd name="connsiteY27" fmla="*/ 1758171 h 2105025"/>
                <a:gd name="connsiteX28" fmla="*/ 829389 w 1524000"/>
                <a:gd name="connsiteY28" fmla="*/ 1765791 h 2105025"/>
                <a:gd name="connsiteX29" fmla="*/ 866537 w 1524000"/>
                <a:gd name="connsiteY29" fmla="*/ 1781983 h 2105025"/>
                <a:gd name="connsiteX30" fmla="*/ 862727 w 1524000"/>
                <a:gd name="connsiteY30" fmla="*/ 1804843 h 2105025"/>
                <a:gd name="connsiteX31" fmla="*/ 863679 w 1524000"/>
                <a:gd name="connsiteY31" fmla="*/ 1812463 h 2105025"/>
                <a:gd name="connsiteX32" fmla="*/ 797957 w 1524000"/>
                <a:gd name="connsiteY32" fmla="*/ 1747693 h 2105025"/>
                <a:gd name="connsiteX33" fmla="*/ 797004 w 1524000"/>
                <a:gd name="connsiteY33" fmla="*/ 1711498 h 2105025"/>
                <a:gd name="connsiteX34" fmla="*/ 801767 w 1524000"/>
                <a:gd name="connsiteY34" fmla="*/ 1693401 h 2105025"/>
                <a:gd name="connsiteX35" fmla="*/ 796052 w 1524000"/>
                <a:gd name="connsiteY35" fmla="*/ 1672446 h 2105025"/>
                <a:gd name="connsiteX36" fmla="*/ 785574 w 1524000"/>
                <a:gd name="connsiteY36" fmla="*/ 1458133 h 2105025"/>
                <a:gd name="connsiteX37" fmla="*/ 786527 w 1524000"/>
                <a:gd name="connsiteY37" fmla="*/ 1450513 h 2105025"/>
                <a:gd name="connsiteX38" fmla="*/ 784622 w 1524000"/>
                <a:gd name="connsiteY38" fmla="*/ 1440036 h 2105025"/>
                <a:gd name="connsiteX39" fmla="*/ 765572 w 1524000"/>
                <a:gd name="connsiteY39" fmla="*/ 1097136 h 2105025"/>
                <a:gd name="connsiteX40" fmla="*/ 796052 w 1524000"/>
                <a:gd name="connsiteY40" fmla="*/ 1114281 h 2105025"/>
                <a:gd name="connsiteX41" fmla="*/ 797957 w 1524000"/>
                <a:gd name="connsiteY41" fmla="*/ 1141903 h 2105025"/>
                <a:gd name="connsiteX42" fmla="*/ 771287 w 1524000"/>
                <a:gd name="connsiteY42" fmla="*/ 1179051 h 2105025"/>
                <a:gd name="connsiteX43" fmla="*/ 802719 w 1524000"/>
                <a:gd name="connsiteY43" fmla="*/ 1218103 h 2105025"/>
                <a:gd name="connsiteX44" fmla="*/ 824627 w 1524000"/>
                <a:gd name="connsiteY44" fmla="*/ 1626726 h 2105025"/>
                <a:gd name="connsiteX45" fmla="*/ 830342 w 1524000"/>
                <a:gd name="connsiteY45" fmla="*/ 1632441 h 2105025"/>
                <a:gd name="connsiteX46" fmla="*/ 835104 w 1524000"/>
                <a:gd name="connsiteY46" fmla="*/ 1632441 h 2105025"/>
                <a:gd name="connsiteX47" fmla="*/ 840819 w 1524000"/>
                <a:gd name="connsiteY47" fmla="*/ 1626726 h 2105025"/>
                <a:gd name="connsiteX48" fmla="*/ 818912 w 1524000"/>
                <a:gd name="connsiteY48" fmla="*/ 1219056 h 2105025"/>
                <a:gd name="connsiteX49" fmla="*/ 851297 w 1524000"/>
                <a:gd name="connsiteY49" fmla="*/ 1180003 h 2105025"/>
                <a:gd name="connsiteX50" fmla="*/ 815102 w 1524000"/>
                <a:gd name="connsiteY50" fmla="*/ 1139998 h 2105025"/>
                <a:gd name="connsiteX51" fmla="*/ 813197 w 1524000"/>
                <a:gd name="connsiteY51" fmla="*/ 1112376 h 2105025"/>
                <a:gd name="connsiteX52" fmla="*/ 838914 w 1524000"/>
                <a:gd name="connsiteY52" fmla="*/ 1075228 h 2105025"/>
                <a:gd name="connsiteX53" fmla="*/ 798909 w 1524000"/>
                <a:gd name="connsiteY53" fmla="*/ 1035223 h 2105025"/>
                <a:gd name="connsiteX54" fmla="*/ 763667 w 1524000"/>
                <a:gd name="connsiteY54" fmla="*/ 1057131 h 2105025"/>
                <a:gd name="connsiteX55" fmla="*/ 760809 w 1524000"/>
                <a:gd name="connsiteY55" fmla="*/ 1012363 h 2105025"/>
                <a:gd name="connsiteX56" fmla="*/ 798909 w 1524000"/>
                <a:gd name="connsiteY56" fmla="*/ 972358 h 2105025"/>
                <a:gd name="connsiteX57" fmla="*/ 758904 w 1524000"/>
                <a:gd name="connsiteY57" fmla="*/ 932353 h 2105025"/>
                <a:gd name="connsiteX58" fmla="*/ 756047 w 1524000"/>
                <a:gd name="connsiteY58" fmla="*/ 932353 h 2105025"/>
                <a:gd name="connsiteX59" fmla="*/ 755094 w 1524000"/>
                <a:gd name="connsiteY59" fmla="*/ 916161 h 2105025"/>
                <a:gd name="connsiteX60" fmla="*/ 777954 w 1524000"/>
                <a:gd name="connsiteY60" fmla="*/ 889491 h 2105025"/>
                <a:gd name="connsiteX61" fmla="*/ 752237 w 1524000"/>
                <a:gd name="connsiteY61" fmla="*/ 862821 h 2105025"/>
                <a:gd name="connsiteX62" fmla="*/ 751284 w 1524000"/>
                <a:gd name="connsiteY62" fmla="*/ 847581 h 2105025"/>
                <a:gd name="connsiteX63" fmla="*/ 789384 w 1524000"/>
                <a:gd name="connsiteY63" fmla="*/ 807576 h 2105025"/>
                <a:gd name="connsiteX64" fmla="*/ 749379 w 1524000"/>
                <a:gd name="connsiteY64" fmla="*/ 767571 h 2105025"/>
                <a:gd name="connsiteX65" fmla="*/ 746522 w 1524000"/>
                <a:gd name="connsiteY65" fmla="*/ 767571 h 2105025"/>
                <a:gd name="connsiteX66" fmla="*/ 745569 w 1524000"/>
                <a:gd name="connsiteY66" fmla="*/ 744711 h 2105025"/>
                <a:gd name="connsiteX67" fmla="*/ 782717 w 1524000"/>
                <a:gd name="connsiteY67" fmla="*/ 704706 h 2105025"/>
                <a:gd name="connsiteX68" fmla="*/ 742712 w 1524000"/>
                <a:gd name="connsiteY68" fmla="*/ 664701 h 2105025"/>
                <a:gd name="connsiteX69" fmla="*/ 740807 w 1524000"/>
                <a:gd name="connsiteY69" fmla="*/ 664701 h 2105025"/>
                <a:gd name="connsiteX70" fmla="*/ 706517 w 1524000"/>
                <a:gd name="connsiteY70" fmla="*/ 115108 h 2105025"/>
                <a:gd name="connsiteX71" fmla="*/ 589359 w 1524000"/>
                <a:gd name="connsiteY71" fmla="*/ 3666 h 2105025"/>
                <a:gd name="connsiteX72" fmla="*/ 480774 w 1524000"/>
                <a:gd name="connsiteY72" fmla="*/ 40813 h 2105025"/>
                <a:gd name="connsiteX73" fmla="*/ 327422 w 1524000"/>
                <a:gd name="connsiteY73" fmla="*/ 64626 h 2105025"/>
                <a:gd name="connsiteX74" fmla="*/ 321707 w 1524000"/>
                <a:gd name="connsiteY74" fmla="*/ 97011 h 2105025"/>
                <a:gd name="connsiteX75" fmla="*/ 327422 w 1524000"/>
                <a:gd name="connsiteY75" fmla="*/ 57958 h 2105025"/>
                <a:gd name="connsiteX76" fmla="*/ 275034 w 1524000"/>
                <a:gd name="connsiteY76" fmla="*/ 48433 h 2105025"/>
                <a:gd name="connsiteX77" fmla="*/ 240744 w 1524000"/>
                <a:gd name="connsiteY77" fmla="*/ 41766 h 2105025"/>
                <a:gd name="connsiteX78" fmla="*/ 215979 w 1524000"/>
                <a:gd name="connsiteY78" fmla="*/ 36051 h 2105025"/>
                <a:gd name="connsiteX79" fmla="*/ 215979 w 1524000"/>
                <a:gd name="connsiteY79" fmla="*/ 37003 h 2105025"/>
                <a:gd name="connsiteX80" fmla="*/ 191214 w 1524000"/>
                <a:gd name="connsiteY80" fmla="*/ 31288 h 2105025"/>
                <a:gd name="connsiteX81" fmla="*/ 191214 w 1524000"/>
                <a:gd name="connsiteY81" fmla="*/ 31288 h 2105025"/>
                <a:gd name="connsiteX82" fmla="*/ 165497 w 1524000"/>
                <a:gd name="connsiteY82" fmla="*/ 26526 h 2105025"/>
                <a:gd name="connsiteX83" fmla="*/ 6429 w 1524000"/>
                <a:gd name="connsiteY83" fmla="*/ 71293 h 2105025"/>
                <a:gd name="connsiteX84" fmla="*/ 3572 w 1524000"/>
                <a:gd name="connsiteY84" fmla="*/ 80818 h 2105025"/>
                <a:gd name="connsiteX85" fmla="*/ 317897 w 1524000"/>
                <a:gd name="connsiteY85" fmla="*/ 125586 h 2105025"/>
                <a:gd name="connsiteX86" fmla="*/ 318849 w 1524000"/>
                <a:gd name="connsiteY86" fmla="*/ 117966 h 2105025"/>
                <a:gd name="connsiteX87" fmla="*/ 425529 w 1524000"/>
                <a:gd name="connsiteY87" fmla="*/ 124633 h 2105025"/>
                <a:gd name="connsiteX88" fmla="*/ 510302 w 1524000"/>
                <a:gd name="connsiteY88" fmla="*/ 84628 h 2105025"/>
                <a:gd name="connsiteX89" fmla="*/ 598884 w 1524000"/>
                <a:gd name="connsiteY89" fmla="*/ 110346 h 2105025"/>
                <a:gd name="connsiteX90" fmla="*/ 603647 w 1524000"/>
                <a:gd name="connsiteY90" fmla="*/ 1736263 h 2105025"/>
                <a:gd name="connsiteX91" fmla="*/ 696992 w 1524000"/>
                <a:gd name="connsiteY91" fmla="*/ 1978198 h 2105025"/>
                <a:gd name="connsiteX92" fmla="*/ 688419 w 1524000"/>
                <a:gd name="connsiteY92" fmla="*/ 2016298 h 2105025"/>
                <a:gd name="connsiteX93" fmla="*/ 779859 w 1524000"/>
                <a:gd name="connsiteY93" fmla="*/ 2107738 h 2105025"/>
                <a:gd name="connsiteX94" fmla="*/ 869394 w 1524000"/>
                <a:gd name="connsiteY94" fmla="*/ 2031538 h 2105025"/>
                <a:gd name="connsiteX95" fmla="*/ 1092279 w 1524000"/>
                <a:gd name="connsiteY95" fmla="*/ 1779126 h 2105025"/>
                <a:gd name="connsiteX96" fmla="*/ 1246584 w 1524000"/>
                <a:gd name="connsiteY96" fmla="*/ 1320973 h 2105025"/>
                <a:gd name="connsiteX97" fmla="*/ 1501854 w 1524000"/>
                <a:gd name="connsiteY97" fmla="*/ 1366693 h 2105025"/>
                <a:gd name="connsiteX98" fmla="*/ 1518999 w 1524000"/>
                <a:gd name="connsiteY98" fmla="*/ 1344786 h 2105025"/>
                <a:gd name="connsiteX99" fmla="*/ 1518999 w 1524000"/>
                <a:gd name="connsiteY99" fmla="*/ 1344786 h 2105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1524000" h="2105025">
                  <a:moveTo>
                    <a:pt x="1518999" y="1344786"/>
                  </a:moveTo>
                  <a:cubicBezTo>
                    <a:pt x="1508522" y="1320973"/>
                    <a:pt x="1323737" y="963786"/>
                    <a:pt x="1148477" y="788526"/>
                  </a:cubicBezTo>
                  <a:cubicBezTo>
                    <a:pt x="1141809" y="781858"/>
                    <a:pt x="1124664" y="778048"/>
                    <a:pt x="1132284" y="808528"/>
                  </a:cubicBezTo>
                  <a:cubicBezTo>
                    <a:pt x="1139904" y="839008"/>
                    <a:pt x="1170384" y="937116"/>
                    <a:pt x="1168479" y="971406"/>
                  </a:cubicBezTo>
                  <a:cubicBezTo>
                    <a:pt x="1166574" y="1005696"/>
                    <a:pt x="1132284" y="1043796"/>
                    <a:pt x="1103709" y="1078086"/>
                  </a:cubicBezTo>
                  <a:cubicBezTo>
                    <a:pt x="1086564" y="1099041"/>
                    <a:pt x="1005602" y="1182861"/>
                    <a:pt x="954167" y="1348596"/>
                  </a:cubicBezTo>
                  <a:cubicBezTo>
                    <a:pt x="934164" y="1355263"/>
                    <a:pt x="917972" y="1369551"/>
                    <a:pt x="908447" y="1387648"/>
                  </a:cubicBezTo>
                  <a:lnTo>
                    <a:pt x="881777" y="1376218"/>
                  </a:lnTo>
                  <a:cubicBezTo>
                    <a:pt x="878919" y="1375266"/>
                    <a:pt x="875109" y="1376218"/>
                    <a:pt x="874157" y="1379076"/>
                  </a:cubicBezTo>
                  <a:lnTo>
                    <a:pt x="873204" y="1380981"/>
                  </a:lnTo>
                  <a:cubicBezTo>
                    <a:pt x="872252" y="1383838"/>
                    <a:pt x="873204" y="1387648"/>
                    <a:pt x="876062" y="1388601"/>
                  </a:cubicBezTo>
                  <a:lnTo>
                    <a:pt x="902732" y="1400031"/>
                  </a:lnTo>
                  <a:cubicBezTo>
                    <a:pt x="900827" y="1407651"/>
                    <a:pt x="898922" y="1415271"/>
                    <a:pt x="898922" y="1423843"/>
                  </a:cubicBezTo>
                  <a:cubicBezTo>
                    <a:pt x="898922" y="1446703"/>
                    <a:pt x="908447" y="1466706"/>
                    <a:pt x="923687" y="1480993"/>
                  </a:cubicBezTo>
                  <a:cubicBezTo>
                    <a:pt x="919877" y="1503853"/>
                    <a:pt x="917019" y="1528618"/>
                    <a:pt x="915114" y="1553383"/>
                  </a:cubicBezTo>
                  <a:cubicBezTo>
                    <a:pt x="904637" y="1561956"/>
                    <a:pt x="897017" y="1572433"/>
                    <a:pt x="892254" y="1584816"/>
                  </a:cubicBezTo>
                  <a:lnTo>
                    <a:pt x="862727" y="1572433"/>
                  </a:lnTo>
                  <a:cubicBezTo>
                    <a:pt x="859869" y="1571481"/>
                    <a:pt x="856059" y="1572433"/>
                    <a:pt x="855107" y="1575291"/>
                  </a:cubicBezTo>
                  <a:lnTo>
                    <a:pt x="854154" y="1577196"/>
                  </a:lnTo>
                  <a:cubicBezTo>
                    <a:pt x="853202" y="1580053"/>
                    <a:pt x="854154" y="1583863"/>
                    <a:pt x="857012" y="1584816"/>
                  </a:cubicBezTo>
                  <a:lnTo>
                    <a:pt x="887492" y="1598151"/>
                  </a:lnTo>
                  <a:cubicBezTo>
                    <a:pt x="886539" y="1603866"/>
                    <a:pt x="885587" y="1609581"/>
                    <a:pt x="885587" y="1615296"/>
                  </a:cubicBezTo>
                  <a:cubicBezTo>
                    <a:pt x="885587" y="1638156"/>
                    <a:pt x="895112" y="1659111"/>
                    <a:pt x="911304" y="1673398"/>
                  </a:cubicBezTo>
                  <a:cubicBezTo>
                    <a:pt x="911304" y="1691496"/>
                    <a:pt x="912257" y="1710546"/>
                    <a:pt x="913209" y="1730548"/>
                  </a:cubicBezTo>
                  <a:cubicBezTo>
                    <a:pt x="895112" y="1738168"/>
                    <a:pt x="880824" y="1751503"/>
                    <a:pt x="872252" y="1768648"/>
                  </a:cubicBezTo>
                  <a:lnTo>
                    <a:pt x="835104" y="1753408"/>
                  </a:lnTo>
                  <a:cubicBezTo>
                    <a:pt x="832247" y="1752456"/>
                    <a:pt x="828437" y="1753408"/>
                    <a:pt x="827484" y="1756266"/>
                  </a:cubicBezTo>
                  <a:lnTo>
                    <a:pt x="826532" y="1758171"/>
                  </a:lnTo>
                  <a:cubicBezTo>
                    <a:pt x="825579" y="1761028"/>
                    <a:pt x="826532" y="1764838"/>
                    <a:pt x="829389" y="1765791"/>
                  </a:cubicBezTo>
                  <a:lnTo>
                    <a:pt x="866537" y="1781983"/>
                  </a:lnTo>
                  <a:cubicBezTo>
                    <a:pt x="864632" y="1789603"/>
                    <a:pt x="862727" y="1797223"/>
                    <a:pt x="862727" y="1804843"/>
                  </a:cubicBezTo>
                  <a:cubicBezTo>
                    <a:pt x="862727" y="1807701"/>
                    <a:pt x="863679" y="1809606"/>
                    <a:pt x="863679" y="1812463"/>
                  </a:cubicBezTo>
                  <a:cubicBezTo>
                    <a:pt x="832247" y="1821036"/>
                    <a:pt x="797957" y="1804843"/>
                    <a:pt x="797957" y="1747693"/>
                  </a:cubicBezTo>
                  <a:cubicBezTo>
                    <a:pt x="797957" y="1741026"/>
                    <a:pt x="797957" y="1728643"/>
                    <a:pt x="797004" y="1711498"/>
                  </a:cubicBezTo>
                  <a:cubicBezTo>
                    <a:pt x="799862" y="1705783"/>
                    <a:pt x="801767" y="1700068"/>
                    <a:pt x="801767" y="1693401"/>
                  </a:cubicBezTo>
                  <a:cubicBezTo>
                    <a:pt x="801767" y="1685781"/>
                    <a:pt x="799862" y="1679113"/>
                    <a:pt x="796052" y="1672446"/>
                  </a:cubicBezTo>
                  <a:cubicBezTo>
                    <a:pt x="794147" y="1620058"/>
                    <a:pt x="790337" y="1546716"/>
                    <a:pt x="785574" y="1458133"/>
                  </a:cubicBezTo>
                  <a:cubicBezTo>
                    <a:pt x="785574" y="1456228"/>
                    <a:pt x="786527" y="1453371"/>
                    <a:pt x="786527" y="1450513"/>
                  </a:cubicBezTo>
                  <a:cubicBezTo>
                    <a:pt x="786527" y="1446703"/>
                    <a:pt x="785574" y="1442893"/>
                    <a:pt x="784622" y="1440036"/>
                  </a:cubicBezTo>
                  <a:cubicBezTo>
                    <a:pt x="778907" y="1339071"/>
                    <a:pt x="772239" y="1220008"/>
                    <a:pt x="765572" y="1097136"/>
                  </a:cubicBezTo>
                  <a:cubicBezTo>
                    <a:pt x="772239" y="1106661"/>
                    <a:pt x="783669" y="1113328"/>
                    <a:pt x="796052" y="1114281"/>
                  </a:cubicBezTo>
                  <a:lnTo>
                    <a:pt x="797957" y="1141903"/>
                  </a:lnTo>
                  <a:cubicBezTo>
                    <a:pt x="782717" y="1147618"/>
                    <a:pt x="771287" y="1161906"/>
                    <a:pt x="771287" y="1179051"/>
                  </a:cubicBezTo>
                  <a:cubicBezTo>
                    <a:pt x="771287" y="1198101"/>
                    <a:pt x="784622" y="1214293"/>
                    <a:pt x="802719" y="1218103"/>
                  </a:cubicBezTo>
                  <a:lnTo>
                    <a:pt x="824627" y="1626726"/>
                  </a:lnTo>
                  <a:cubicBezTo>
                    <a:pt x="824627" y="1629583"/>
                    <a:pt x="827484" y="1632441"/>
                    <a:pt x="830342" y="1632441"/>
                  </a:cubicBezTo>
                  <a:lnTo>
                    <a:pt x="835104" y="1632441"/>
                  </a:lnTo>
                  <a:cubicBezTo>
                    <a:pt x="837962" y="1632441"/>
                    <a:pt x="840819" y="1629583"/>
                    <a:pt x="840819" y="1626726"/>
                  </a:cubicBezTo>
                  <a:lnTo>
                    <a:pt x="818912" y="1219056"/>
                  </a:lnTo>
                  <a:cubicBezTo>
                    <a:pt x="837009" y="1215246"/>
                    <a:pt x="851297" y="1199053"/>
                    <a:pt x="851297" y="1180003"/>
                  </a:cubicBezTo>
                  <a:cubicBezTo>
                    <a:pt x="851297" y="1159048"/>
                    <a:pt x="835104" y="1141903"/>
                    <a:pt x="815102" y="1139998"/>
                  </a:cubicBezTo>
                  <a:lnTo>
                    <a:pt x="813197" y="1112376"/>
                  </a:lnTo>
                  <a:cubicBezTo>
                    <a:pt x="828437" y="1106661"/>
                    <a:pt x="838914" y="1092373"/>
                    <a:pt x="838914" y="1075228"/>
                  </a:cubicBezTo>
                  <a:cubicBezTo>
                    <a:pt x="838914" y="1053321"/>
                    <a:pt x="820817" y="1035223"/>
                    <a:pt x="798909" y="1035223"/>
                  </a:cubicBezTo>
                  <a:cubicBezTo>
                    <a:pt x="783669" y="1035223"/>
                    <a:pt x="770334" y="1043796"/>
                    <a:pt x="763667" y="1057131"/>
                  </a:cubicBezTo>
                  <a:cubicBezTo>
                    <a:pt x="762714" y="1041891"/>
                    <a:pt x="761762" y="1027603"/>
                    <a:pt x="760809" y="1012363"/>
                  </a:cubicBezTo>
                  <a:cubicBezTo>
                    <a:pt x="781764" y="1011411"/>
                    <a:pt x="798909" y="994266"/>
                    <a:pt x="798909" y="972358"/>
                  </a:cubicBezTo>
                  <a:cubicBezTo>
                    <a:pt x="798909" y="950451"/>
                    <a:pt x="780812" y="932353"/>
                    <a:pt x="758904" y="932353"/>
                  </a:cubicBezTo>
                  <a:cubicBezTo>
                    <a:pt x="757952" y="932353"/>
                    <a:pt x="756999" y="932353"/>
                    <a:pt x="756047" y="932353"/>
                  </a:cubicBezTo>
                  <a:cubicBezTo>
                    <a:pt x="756047" y="926638"/>
                    <a:pt x="755094" y="921876"/>
                    <a:pt x="755094" y="916161"/>
                  </a:cubicBezTo>
                  <a:cubicBezTo>
                    <a:pt x="768429" y="914256"/>
                    <a:pt x="777954" y="903778"/>
                    <a:pt x="777954" y="889491"/>
                  </a:cubicBezTo>
                  <a:cubicBezTo>
                    <a:pt x="777954" y="875203"/>
                    <a:pt x="766524" y="862821"/>
                    <a:pt x="752237" y="862821"/>
                  </a:cubicBezTo>
                  <a:cubicBezTo>
                    <a:pt x="752237" y="858058"/>
                    <a:pt x="751284" y="852343"/>
                    <a:pt x="751284" y="847581"/>
                  </a:cubicBezTo>
                  <a:cubicBezTo>
                    <a:pt x="772239" y="846628"/>
                    <a:pt x="789384" y="829483"/>
                    <a:pt x="789384" y="807576"/>
                  </a:cubicBezTo>
                  <a:cubicBezTo>
                    <a:pt x="789384" y="785668"/>
                    <a:pt x="771287" y="767571"/>
                    <a:pt x="749379" y="767571"/>
                  </a:cubicBezTo>
                  <a:cubicBezTo>
                    <a:pt x="748427" y="767571"/>
                    <a:pt x="747474" y="767571"/>
                    <a:pt x="746522" y="767571"/>
                  </a:cubicBezTo>
                  <a:cubicBezTo>
                    <a:pt x="746522" y="759951"/>
                    <a:pt x="745569" y="752331"/>
                    <a:pt x="745569" y="744711"/>
                  </a:cubicBezTo>
                  <a:cubicBezTo>
                    <a:pt x="766524" y="742806"/>
                    <a:pt x="782717" y="725661"/>
                    <a:pt x="782717" y="704706"/>
                  </a:cubicBezTo>
                  <a:cubicBezTo>
                    <a:pt x="782717" y="682798"/>
                    <a:pt x="764619" y="664701"/>
                    <a:pt x="742712" y="664701"/>
                  </a:cubicBezTo>
                  <a:cubicBezTo>
                    <a:pt x="741759" y="664701"/>
                    <a:pt x="741759" y="664701"/>
                    <a:pt x="740807" y="664701"/>
                  </a:cubicBezTo>
                  <a:cubicBezTo>
                    <a:pt x="724614" y="387523"/>
                    <a:pt x="710327" y="155113"/>
                    <a:pt x="706517" y="115108"/>
                  </a:cubicBezTo>
                  <a:cubicBezTo>
                    <a:pt x="698897" y="28431"/>
                    <a:pt x="621744" y="3666"/>
                    <a:pt x="589359" y="3666"/>
                  </a:cubicBezTo>
                  <a:cubicBezTo>
                    <a:pt x="556974" y="3666"/>
                    <a:pt x="540782" y="-144"/>
                    <a:pt x="480774" y="40813"/>
                  </a:cubicBezTo>
                  <a:cubicBezTo>
                    <a:pt x="452199" y="60816"/>
                    <a:pt x="401717" y="90343"/>
                    <a:pt x="327422" y="64626"/>
                  </a:cubicBezTo>
                  <a:lnTo>
                    <a:pt x="321707" y="97011"/>
                  </a:lnTo>
                  <a:lnTo>
                    <a:pt x="327422" y="57958"/>
                  </a:lnTo>
                  <a:lnTo>
                    <a:pt x="275034" y="48433"/>
                  </a:lnTo>
                  <a:lnTo>
                    <a:pt x="240744" y="41766"/>
                  </a:lnTo>
                  <a:lnTo>
                    <a:pt x="215979" y="36051"/>
                  </a:lnTo>
                  <a:cubicBezTo>
                    <a:pt x="215979" y="36051"/>
                    <a:pt x="215979" y="36051"/>
                    <a:pt x="215979" y="37003"/>
                  </a:cubicBezTo>
                  <a:lnTo>
                    <a:pt x="191214" y="31288"/>
                  </a:lnTo>
                  <a:lnTo>
                    <a:pt x="191214" y="31288"/>
                  </a:lnTo>
                  <a:lnTo>
                    <a:pt x="165497" y="26526"/>
                  </a:lnTo>
                  <a:cubicBezTo>
                    <a:pt x="165497" y="26526"/>
                    <a:pt x="55007" y="77008"/>
                    <a:pt x="6429" y="71293"/>
                  </a:cubicBezTo>
                  <a:lnTo>
                    <a:pt x="3572" y="80818"/>
                  </a:lnTo>
                  <a:lnTo>
                    <a:pt x="317897" y="125586"/>
                  </a:lnTo>
                  <a:lnTo>
                    <a:pt x="318849" y="117966"/>
                  </a:lnTo>
                  <a:cubicBezTo>
                    <a:pt x="324564" y="119871"/>
                    <a:pt x="387429" y="138921"/>
                    <a:pt x="425529" y="124633"/>
                  </a:cubicBezTo>
                  <a:cubicBezTo>
                    <a:pt x="465534" y="109393"/>
                    <a:pt x="485537" y="100821"/>
                    <a:pt x="510302" y="84628"/>
                  </a:cubicBezTo>
                  <a:cubicBezTo>
                    <a:pt x="534114" y="68436"/>
                    <a:pt x="585549" y="62721"/>
                    <a:pt x="598884" y="110346"/>
                  </a:cubicBezTo>
                  <a:cubicBezTo>
                    <a:pt x="612219" y="157018"/>
                    <a:pt x="603647" y="1530523"/>
                    <a:pt x="603647" y="1736263"/>
                  </a:cubicBezTo>
                  <a:cubicBezTo>
                    <a:pt x="603647" y="1851516"/>
                    <a:pt x="641747" y="1931526"/>
                    <a:pt x="696992" y="1978198"/>
                  </a:cubicBezTo>
                  <a:cubicBezTo>
                    <a:pt x="691277" y="1989628"/>
                    <a:pt x="688419" y="2002963"/>
                    <a:pt x="688419" y="2016298"/>
                  </a:cubicBezTo>
                  <a:cubicBezTo>
                    <a:pt x="688419" y="2066781"/>
                    <a:pt x="729377" y="2107738"/>
                    <a:pt x="779859" y="2107738"/>
                  </a:cubicBezTo>
                  <a:cubicBezTo>
                    <a:pt x="824627" y="2107738"/>
                    <a:pt x="862727" y="2074401"/>
                    <a:pt x="869394" y="2031538"/>
                  </a:cubicBezTo>
                  <a:cubicBezTo>
                    <a:pt x="983694" y="2020108"/>
                    <a:pt x="1092279" y="1929621"/>
                    <a:pt x="1092279" y="1779126"/>
                  </a:cubicBezTo>
                  <a:cubicBezTo>
                    <a:pt x="1092279" y="1645776"/>
                    <a:pt x="1117997" y="1431463"/>
                    <a:pt x="1246584" y="1320973"/>
                  </a:cubicBezTo>
                  <a:cubicBezTo>
                    <a:pt x="1307544" y="1268586"/>
                    <a:pt x="1336119" y="1265728"/>
                    <a:pt x="1501854" y="1366693"/>
                  </a:cubicBezTo>
                  <a:cubicBezTo>
                    <a:pt x="1518047" y="1374313"/>
                    <a:pt x="1528524" y="1368598"/>
                    <a:pt x="1518999" y="1344786"/>
                  </a:cubicBezTo>
                  <a:lnTo>
                    <a:pt x="1518999" y="1344786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Graphic 83">
              <a:extLst>
                <a:ext uri="{FF2B5EF4-FFF2-40B4-BE49-F238E27FC236}">
                  <a16:creationId xmlns:a16="http://schemas.microsoft.com/office/drawing/2014/main" id="{2DD6B547-E6CE-4CA5-97D4-41FB18D3F472}"/>
                </a:ext>
              </a:extLst>
            </p:cNvPr>
            <p:cNvSpPr/>
            <p:nvPr/>
          </p:nvSpPr>
          <p:spPr>
            <a:xfrm rot="4647806">
              <a:off x="10603429" y="4296889"/>
              <a:ext cx="651062" cy="2031311"/>
            </a:xfrm>
            <a:custGeom>
              <a:avLst/>
              <a:gdLst>
                <a:gd name="connsiteX0" fmla="*/ 499365 w 952500"/>
                <a:gd name="connsiteY0" fmla="*/ 2957036 h 2971800"/>
                <a:gd name="connsiteX1" fmla="*/ 492697 w 952500"/>
                <a:gd name="connsiteY1" fmla="*/ 2951321 h 2971800"/>
                <a:gd name="connsiteX2" fmla="*/ 492697 w 952500"/>
                <a:gd name="connsiteY2" fmla="*/ 2938939 h 2971800"/>
                <a:gd name="connsiteX3" fmla="*/ 950850 w 952500"/>
                <a:gd name="connsiteY3" fmla="*/ 2687479 h 2971800"/>
                <a:gd name="connsiteX4" fmla="*/ 810832 w 952500"/>
                <a:gd name="connsiteY4" fmla="*/ 2307431 h 2971800"/>
                <a:gd name="connsiteX5" fmla="*/ 818452 w 952500"/>
                <a:gd name="connsiteY5" fmla="*/ 2080736 h 2971800"/>
                <a:gd name="connsiteX6" fmla="*/ 872745 w 952500"/>
                <a:gd name="connsiteY6" fmla="*/ 1876901 h 2971800"/>
                <a:gd name="connsiteX7" fmla="*/ 833692 w 952500"/>
                <a:gd name="connsiteY7" fmla="*/ 1751171 h 2971800"/>
                <a:gd name="connsiteX8" fmla="*/ 808927 w 952500"/>
                <a:gd name="connsiteY8" fmla="*/ 1747361 h 2971800"/>
                <a:gd name="connsiteX9" fmla="*/ 640335 w 952500"/>
                <a:gd name="connsiteY9" fmla="*/ 1973104 h 2971800"/>
                <a:gd name="connsiteX10" fmla="*/ 554610 w 952500"/>
                <a:gd name="connsiteY10" fmla="*/ 1868329 h 2971800"/>
                <a:gd name="connsiteX11" fmla="*/ 518415 w 952500"/>
                <a:gd name="connsiteY11" fmla="*/ 544354 h 2971800"/>
                <a:gd name="connsiteX12" fmla="*/ 526035 w 952500"/>
                <a:gd name="connsiteY12" fmla="*/ 487204 h 2971800"/>
                <a:gd name="connsiteX13" fmla="*/ 564135 w 952500"/>
                <a:gd name="connsiteY13" fmla="*/ 420529 h 2971800"/>
                <a:gd name="connsiteX14" fmla="*/ 559372 w 952500"/>
                <a:gd name="connsiteY14" fmla="*/ 163354 h 2971800"/>
                <a:gd name="connsiteX15" fmla="*/ 600330 w 952500"/>
                <a:gd name="connsiteY15" fmla="*/ 7144 h 2971800"/>
                <a:gd name="connsiteX16" fmla="*/ 518415 w 952500"/>
                <a:gd name="connsiteY16" fmla="*/ 49054 h 2971800"/>
                <a:gd name="connsiteX17" fmla="*/ 493650 w 952500"/>
                <a:gd name="connsiteY17" fmla="*/ 91916 h 2971800"/>
                <a:gd name="connsiteX18" fmla="*/ 474600 w 952500"/>
                <a:gd name="connsiteY18" fmla="*/ 81439 h 2971800"/>
                <a:gd name="connsiteX19" fmla="*/ 475552 w 952500"/>
                <a:gd name="connsiteY19" fmla="*/ 64294 h 2971800"/>
                <a:gd name="connsiteX20" fmla="*/ 448882 w 952500"/>
                <a:gd name="connsiteY20" fmla="*/ 65246 h 2971800"/>
                <a:gd name="connsiteX21" fmla="*/ 444120 w 952500"/>
                <a:gd name="connsiteY21" fmla="*/ 72866 h 2971800"/>
                <a:gd name="connsiteX22" fmla="*/ 440310 w 952500"/>
                <a:gd name="connsiteY22" fmla="*/ 81439 h 2971800"/>
                <a:gd name="connsiteX23" fmla="*/ 453645 w 952500"/>
                <a:gd name="connsiteY23" fmla="*/ 104299 h 2971800"/>
                <a:gd name="connsiteX24" fmla="*/ 467932 w 952500"/>
                <a:gd name="connsiteY24" fmla="*/ 93821 h 2971800"/>
                <a:gd name="connsiteX25" fmla="*/ 486982 w 952500"/>
                <a:gd name="connsiteY25" fmla="*/ 104299 h 2971800"/>
                <a:gd name="connsiteX26" fmla="*/ 461265 w 952500"/>
                <a:gd name="connsiteY26" fmla="*/ 151924 h 2971800"/>
                <a:gd name="connsiteX27" fmla="*/ 442215 w 952500"/>
                <a:gd name="connsiteY27" fmla="*/ 141446 h 2971800"/>
                <a:gd name="connsiteX28" fmla="*/ 443167 w 952500"/>
                <a:gd name="connsiteY28" fmla="*/ 124301 h 2971800"/>
                <a:gd name="connsiteX29" fmla="*/ 416497 w 952500"/>
                <a:gd name="connsiteY29" fmla="*/ 125254 h 2971800"/>
                <a:gd name="connsiteX30" fmla="*/ 411735 w 952500"/>
                <a:gd name="connsiteY30" fmla="*/ 132874 h 2971800"/>
                <a:gd name="connsiteX31" fmla="*/ 407925 w 952500"/>
                <a:gd name="connsiteY31" fmla="*/ 141446 h 2971800"/>
                <a:gd name="connsiteX32" fmla="*/ 421260 w 952500"/>
                <a:gd name="connsiteY32" fmla="*/ 164306 h 2971800"/>
                <a:gd name="connsiteX33" fmla="*/ 435547 w 952500"/>
                <a:gd name="connsiteY33" fmla="*/ 153829 h 2971800"/>
                <a:gd name="connsiteX34" fmla="*/ 454597 w 952500"/>
                <a:gd name="connsiteY34" fmla="*/ 164306 h 2971800"/>
                <a:gd name="connsiteX35" fmla="*/ 429832 w 952500"/>
                <a:gd name="connsiteY35" fmla="*/ 212884 h 2971800"/>
                <a:gd name="connsiteX36" fmla="*/ 410782 w 952500"/>
                <a:gd name="connsiteY36" fmla="*/ 202406 h 2971800"/>
                <a:gd name="connsiteX37" fmla="*/ 411735 w 952500"/>
                <a:gd name="connsiteY37" fmla="*/ 185261 h 2971800"/>
                <a:gd name="connsiteX38" fmla="*/ 385065 w 952500"/>
                <a:gd name="connsiteY38" fmla="*/ 186214 h 2971800"/>
                <a:gd name="connsiteX39" fmla="*/ 380302 w 952500"/>
                <a:gd name="connsiteY39" fmla="*/ 193834 h 2971800"/>
                <a:gd name="connsiteX40" fmla="*/ 377445 w 952500"/>
                <a:gd name="connsiteY40" fmla="*/ 200501 h 2971800"/>
                <a:gd name="connsiteX41" fmla="*/ 390780 w 952500"/>
                <a:gd name="connsiteY41" fmla="*/ 223361 h 2971800"/>
                <a:gd name="connsiteX42" fmla="*/ 405067 w 952500"/>
                <a:gd name="connsiteY42" fmla="*/ 212884 h 2971800"/>
                <a:gd name="connsiteX43" fmla="*/ 425070 w 952500"/>
                <a:gd name="connsiteY43" fmla="*/ 223361 h 2971800"/>
                <a:gd name="connsiteX44" fmla="*/ 401257 w 952500"/>
                <a:gd name="connsiteY44" fmla="*/ 270986 h 2971800"/>
                <a:gd name="connsiteX45" fmla="*/ 382207 w 952500"/>
                <a:gd name="connsiteY45" fmla="*/ 260509 h 2971800"/>
                <a:gd name="connsiteX46" fmla="*/ 383160 w 952500"/>
                <a:gd name="connsiteY46" fmla="*/ 243364 h 2971800"/>
                <a:gd name="connsiteX47" fmla="*/ 356490 w 952500"/>
                <a:gd name="connsiteY47" fmla="*/ 244316 h 2971800"/>
                <a:gd name="connsiteX48" fmla="*/ 350775 w 952500"/>
                <a:gd name="connsiteY48" fmla="*/ 252889 h 2971800"/>
                <a:gd name="connsiteX49" fmla="*/ 346965 w 952500"/>
                <a:gd name="connsiteY49" fmla="*/ 261461 h 2971800"/>
                <a:gd name="connsiteX50" fmla="*/ 360300 w 952500"/>
                <a:gd name="connsiteY50" fmla="*/ 284321 h 2971800"/>
                <a:gd name="connsiteX51" fmla="*/ 374587 w 952500"/>
                <a:gd name="connsiteY51" fmla="*/ 273844 h 2971800"/>
                <a:gd name="connsiteX52" fmla="*/ 393637 w 952500"/>
                <a:gd name="connsiteY52" fmla="*/ 284321 h 2971800"/>
                <a:gd name="connsiteX53" fmla="*/ 369825 w 952500"/>
                <a:gd name="connsiteY53" fmla="*/ 331946 h 2971800"/>
                <a:gd name="connsiteX54" fmla="*/ 351727 w 952500"/>
                <a:gd name="connsiteY54" fmla="*/ 321469 h 2971800"/>
                <a:gd name="connsiteX55" fmla="*/ 352680 w 952500"/>
                <a:gd name="connsiteY55" fmla="*/ 304324 h 2971800"/>
                <a:gd name="connsiteX56" fmla="*/ 326010 w 952500"/>
                <a:gd name="connsiteY56" fmla="*/ 305276 h 2971800"/>
                <a:gd name="connsiteX57" fmla="*/ 321247 w 952500"/>
                <a:gd name="connsiteY57" fmla="*/ 312896 h 2971800"/>
                <a:gd name="connsiteX58" fmla="*/ 317437 w 952500"/>
                <a:gd name="connsiteY58" fmla="*/ 321469 h 2971800"/>
                <a:gd name="connsiteX59" fmla="*/ 330772 w 952500"/>
                <a:gd name="connsiteY59" fmla="*/ 344329 h 2971800"/>
                <a:gd name="connsiteX60" fmla="*/ 345060 w 952500"/>
                <a:gd name="connsiteY60" fmla="*/ 333851 h 2971800"/>
                <a:gd name="connsiteX61" fmla="*/ 364110 w 952500"/>
                <a:gd name="connsiteY61" fmla="*/ 344329 h 2971800"/>
                <a:gd name="connsiteX62" fmla="*/ 340297 w 952500"/>
                <a:gd name="connsiteY62" fmla="*/ 391954 h 2971800"/>
                <a:gd name="connsiteX63" fmla="*/ 321247 w 952500"/>
                <a:gd name="connsiteY63" fmla="*/ 381476 h 2971800"/>
                <a:gd name="connsiteX64" fmla="*/ 322200 w 952500"/>
                <a:gd name="connsiteY64" fmla="*/ 364331 h 2971800"/>
                <a:gd name="connsiteX65" fmla="*/ 295530 w 952500"/>
                <a:gd name="connsiteY65" fmla="*/ 365284 h 2971800"/>
                <a:gd name="connsiteX66" fmla="*/ 291720 w 952500"/>
                <a:gd name="connsiteY66" fmla="*/ 372904 h 2971800"/>
                <a:gd name="connsiteX67" fmla="*/ 287910 w 952500"/>
                <a:gd name="connsiteY67" fmla="*/ 381476 h 2971800"/>
                <a:gd name="connsiteX68" fmla="*/ 301245 w 952500"/>
                <a:gd name="connsiteY68" fmla="*/ 404336 h 2971800"/>
                <a:gd name="connsiteX69" fmla="*/ 315532 w 952500"/>
                <a:gd name="connsiteY69" fmla="*/ 393859 h 2971800"/>
                <a:gd name="connsiteX70" fmla="*/ 335535 w 952500"/>
                <a:gd name="connsiteY70" fmla="*/ 404336 h 2971800"/>
                <a:gd name="connsiteX71" fmla="*/ 319342 w 952500"/>
                <a:gd name="connsiteY71" fmla="*/ 443389 h 2971800"/>
                <a:gd name="connsiteX72" fmla="*/ 350775 w 952500"/>
                <a:gd name="connsiteY72" fmla="*/ 468154 h 2971800"/>
                <a:gd name="connsiteX73" fmla="*/ 406020 w 952500"/>
                <a:gd name="connsiteY73" fmla="*/ 558641 h 2971800"/>
                <a:gd name="connsiteX74" fmla="*/ 395542 w 952500"/>
                <a:gd name="connsiteY74" fmla="*/ 1814036 h 2971800"/>
                <a:gd name="connsiteX75" fmla="*/ 296482 w 952500"/>
                <a:gd name="connsiteY75" fmla="*/ 1829276 h 2971800"/>
                <a:gd name="connsiteX76" fmla="*/ 162180 w 952500"/>
                <a:gd name="connsiteY76" fmla="*/ 1512094 h 2971800"/>
                <a:gd name="connsiteX77" fmla="*/ 141225 w 952500"/>
                <a:gd name="connsiteY77" fmla="*/ 1506379 h 2971800"/>
                <a:gd name="connsiteX78" fmla="*/ 127890 w 952500"/>
                <a:gd name="connsiteY78" fmla="*/ 1938814 h 2971800"/>
                <a:gd name="connsiteX79" fmla="*/ 182182 w 952500"/>
                <a:gd name="connsiteY79" fmla="*/ 2125504 h 2971800"/>
                <a:gd name="connsiteX80" fmla="*/ 49785 w 952500"/>
                <a:gd name="connsiteY80" fmla="*/ 2469356 h 2971800"/>
                <a:gd name="connsiteX81" fmla="*/ 8827 w 952500"/>
                <a:gd name="connsiteY81" fmla="*/ 2671286 h 2971800"/>
                <a:gd name="connsiteX82" fmla="*/ 470790 w 952500"/>
                <a:gd name="connsiteY82" fmla="*/ 2937986 h 2971800"/>
                <a:gd name="connsiteX83" fmla="*/ 470790 w 952500"/>
                <a:gd name="connsiteY83" fmla="*/ 2949416 h 2971800"/>
                <a:gd name="connsiteX84" fmla="*/ 463170 w 952500"/>
                <a:gd name="connsiteY84" fmla="*/ 2957036 h 2971800"/>
                <a:gd name="connsiteX85" fmla="*/ 482220 w 952500"/>
                <a:gd name="connsiteY85" fmla="*/ 2969419 h 2971800"/>
                <a:gd name="connsiteX86" fmla="*/ 499365 w 952500"/>
                <a:gd name="connsiteY86" fmla="*/ 2957036 h 2971800"/>
                <a:gd name="connsiteX87" fmla="*/ 499365 w 952500"/>
                <a:gd name="connsiteY87" fmla="*/ 2957036 h 297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952500" h="2971800">
                  <a:moveTo>
                    <a:pt x="499365" y="2957036"/>
                  </a:moveTo>
                  <a:cubicBezTo>
                    <a:pt x="498412" y="2955131"/>
                    <a:pt x="495555" y="2953226"/>
                    <a:pt x="492697" y="2951321"/>
                  </a:cubicBezTo>
                  <a:lnTo>
                    <a:pt x="492697" y="2938939"/>
                  </a:lnTo>
                  <a:cubicBezTo>
                    <a:pt x="887985" y="2934176"/>
                    <a:pt x="946087" y="2778919"/>
                    <a:pt x="950850" y="2687479"/>
                  </a:cubicBezTo>
                  <a:cubicBezTo>
                    <a:pt x="959422" y="2533174"/>
                    <a:pt x="841312" y="2383631"/>
                    <a:pt x="810832" y="2307431"/>
                  </a:cubicBezTo>
                  <a:cubicBezTo>
                    <a:pt x="777495" y="2224564"/>
                    <a:pt x="809880" y="2094071"/>
                    <a:pt x="818452" y="2080736"/>
                  </a:cubicBezTo>
                  <a:cubicBezTo>
                    <a:pt x="828930" y="2066449"/>
                    <a:pt x="876555" y="1960721"/>
                    <a:pt x="872745" y="1876901"/>
                  </a:cubicBezTo>
                  <a:cubicBezTo>
                    <a:pt x="869887" y="1816894"/>
                    <a:pt x="841312" y="1758791"/>
                    <a:pt x="833692" y="1751171"/>
                  </a:cubicBezTo>
                  <a:cubicBezTo>
                    <a:pt x="826072" y="1743551"/>
                    <a:pt x="818452" y="1749266"/>
                    <a:pt x="808927" y="1747361"/>
                  </a:cubicBezTo>
                  <a:cubicBezTo>
                    <a:pt x="802260" y="1878806"/>
                    <a:pt x="699390" y="1972151"/>
                    <a:pt x="640335" y="1973104"/>
                  </a:cubicBezTo>
                  <a:cubicBezTo>
                    <a:pt x="558420" y="1973104"/>
                    <a:pt x="554610" y="1914049"/>
                    <a:pt x="554610" y="1868329"/>
                  </a:cubicBezTo>
                  <a:cubicBezTo>
                    <a:pt x="554610" y="1824514"/>
                    <a:pt x="518415" y="565309"/>
                    <a:pt x="518415" y="544354"/>
                  </a:cubicBezTo>
                  <a:cubicBezTo>
                    <a:pt x="518415" y="523399"/>
                    <a:pt x="514605" y="500539"/>
                    <a:pt x="526035" y="487204"/>
                  </a:cubicBezTo>
                  <a:cubicBezTo>
                    <a:pt x="537465" y="473869"/>
                    <a:pt x="560325" y="431959"/>
                    <a:pt x="564135" y="420529"/>
                  </a:cubicBezTo>
                  <a:cubicBezTo>
                    <a:pt x="552705" y="332899"/>
                    <a:pt x="553657" y="214789"/>
                    <a:pt x="559372" y="163354"/>
                  </a:cubicBezTo>
                  <a:cubicBezTo>
                    <a:pt x="563182" y="123349"/>
                    <a:pt x="585090" y="20479"/>
                    <a:pt x="600330" y="7144"/>
                  </a:cubicBezTo>
                  <a:cubicBezTo>
                    <a:pt x="579375" y="9049"/>
                    <a:pt x="539370" y="24289"/>
                    <a:pt x="518415" y="49054"/>
                  </a:cubicBezTo>
                  <a:cubicBezTo>
                    <a:pt x="514605" y="53816"/>
                    <a:pt x="505080" y="69056"/>
                    <a:pt x="493650" y="91916"/>
                  </a:cubicBezTo>
                  <a:lnTo>
                    <a:pt x="474600" y="81439"/>
                  </a:lnTo>
                  <a:cubicBezTo>
                    <a:pt x="478410" y="74771"/>
                    <a:pt x="483172" y="67151"/>
                    <a:pt x="475552" y="64294"/>
                  </a:cubicBezTo>
                  <a:cubicBezTo>
                    <a:pt x="467932" y="61436"/>
                    <a:pt x="452692" y="59531"/>
                    <a:pt x="448882" y="65246"/>
                  </a:cubicBezTo>
                  <a:lnTo>
                    <a:pt x="444120" y="72866"/>
                  </a:lnTo>
                  <a:lnTo>
                    <a:pt x="440310" y="81439"/>
                  </a:lnTo>
                  <a:cubicBezTo>
                    <a:pt x="436500" y="87154"/>
                    <a:pt x="446977" y="99536"/>
                    <a:pt x="453645" y="104299"/>
                  </a:cubicBezTo>
                  <a:cubicBezTo>
                    <a:pt x="460312" y="109061"/>
                    <a:pt x="464122" y="100489"/>
                    <a:pt x="467932" y="93821"/>
                  </a:cubicBezTo>
                  <a:lnTo>
                    <a:pt x="486982" y="104299"/>
                  </a:lnTo>
                  <a:cubicBezTo>
                    <a:pt x="479362" y="118586"/>
                    <a:pt x="470790" y="134779"/>
                    <a:pt x="461265" y="151924"/>
                  </a:cubicBezTo>
                  <a:lnTo>
                    <a:pt x="442215" y="141446"/>
                  </a:lnTo>
                  <a:cubicBezTo>
                    <a:pt x="446025" y="134779"/>
                    <a:pt x="450787" y="127159"/>
                    <a:pt x="443167" y="124301"/>
                  </a:cubicBezTo>
                  <a:cubicBezTo>
                    <a:pt x="435547" y="121444"/>
                    <a:pt x="420307" y="119539"/>
                    <a:pt x="416497" y="125254"/>
                  </a:cubicBezTo>
                  <a:lnTo>
                    <a:pt x="411735" y="132874"/>
                  </a:lnTo>
                  <a:lnTo>
                    <a:pt x="407925" y="141446"/>
                  </a:lnTo>
                  <a:cubicBezTo>
                    <a:pt x="404115" y="147161"/>
                    <a:pt x="414592" y="159544"/>
                    <a:pt x="421260" y="164306"/>
                  </a:cubicBezTo>
                  <a:cubicBezTo>
                    <a:pt x="427927" y="169069"/>
                    <a:pt x="431737" y="160496"/>
                    <a:pt x="435547" y="153829"/>
                  </a:cubicBezTo>
                  <a:lnTo>
                    <a:pt x="454597" y="164306"/>
                  </a:lnTo>
                  <a:cubicBezTo>
                    <a:pt x="446977" y="179546"/>
                    <a:pt x="438405" y="195739"/>
                    <a:pt x="429832" y="212884"/>
                  </a:cubicBezTo>
                  <a:lnTo>
                    <a:pt x="410782" y="202406"/>
                  </a:lnTo>
                  <a:cubicBezTo>
                    <a:pt x="414592" y="195739"/>
                    <a:pt x="419355" y="188119"/>
                    <a:pt x="411735" y="185261"/>
                  </a:cubicBezTo>
                  <a:cubicBezTo>
                    <a:pt x="404115" y="182404"/>
                    <a:pt x="388875" y="180499"/>
                    <a:pt x="385065" y="186214"/>
                  </a:cubicBezTo>
                  <a:lnTo>
                    <a:pt x="380302" y="193834"/>
                  </a:lnTo>
                  <a:lnTo>
                    <a:pt x="377445" y="200501"/>
                  </a:lnTo>
                  <a:cubicBezTo>
                    <a:pt x="373635" y="206216"/>
                    <a:pt x="384112" y="218599"/>
                    <a:pt x="390780" y="223361"/>
                  </a:cubicBezTo>
                  <a:cubicBezTo>
                    <a:pt x="397447" y="228124"/>
                    <a:pt x="401257" y="219551"/>
                    <a:pt x="405067" y="212884"/>
                  </a:cubicBezTo>
                  <a:lnTo>
                    <a:pt x="425070" y="223361"/>
                  </a:lnTo>
                  <a:cubicBezTo>
                    <a:pt x="417450" y="239554"/>
                    <a:pt x="408877" y="255746"/>
                    <a:pt x="401257" y="270986"/>
                  </a:cubicBezTo>
                  <a:lnTo>
                    <a:pt x="382207" y="260509"/>
                  </a:lnTo>
                  <a:cubicBezTo>
                    <a:pt x="386017" y="253841"/>
                    <a:pt x="390780" y="246221"/>
                    <a:pt x="383160" y="243364"/>
                  </a:cubicBezTo>
                  <a:cubicBezTo>
                    <a:pt x="375540" y="240506"/>
                    <a:pt x="360300" y="238601"/>
                    <a:pt x="356490" y="244316"/>
                  </a:cubicBezTo>
                  <a:lnTo>
                    <a:pt x="350775" y="252889"/>
                  </a:lnTo>
                  <a:lnTo>
                    <a:pt x="346965" y="261461"/>
                  </a:lnTo>
                  <a:cubicBezTo>
                    <a:pt x="343155" y="267176"/>
                    <a:pt x="353632" y="279559"/>
                    <a:pt x="360300" y="284321"/>
                  </a:cubicBezTo>
                  <a:cubicBezTo>
                    <a:pt x="366967" y="289084"/>
                    <a:pt x="370777" y="280511"/>
                    <a:pt x="374587" y="273844"/>
                  </a:cubicBezTo>
                  <a:lnTo>
                    <a:pt x="393637" y="284321"/>
                  </a:lnTo>
                  <a:cubicBezTo>
                    <a:pt x="385065" y="300514"/>
                    <a:pt x="377445" y="316706"/>
                    <a:pt x="369825" y="331946"/>
                  </a:cubicBezTo>
                  <a:lnTo>
                    <a:pt x="351727" y="321469"/>
                  </a:lnTo>
                  <a:cubicBezTo>
                    <a:pt x="355537" y="314801"/>
                    <a:pt x="360300" y="307181"/>
                    <a:pt x="352680" y="304324"/>
                  </a:cubicBezTo>
                  <a:cubicBezTo>
                    <a:pt x="345060" y="301466"/>
                    <a:pt x="329820" y="299561"/>
                    <a:pt x="326010" y="305276"/>
                  </a:cubicBezTo>
                  <a:lnTo>
                    <a:pt x="321247" y="312896"/>
                  </a:lnTo>
                  <a:lnTo>
                    <a:pt x="317437" y="321469"/>
                  </a:lnTo>
                  <a:cubicBezTo>
                    <a:pt x="313627" y="327184"/>
                    <a:pt x="324105" y="339566"/>
                    <a:pt x="330772" y="344329"/>
                  </a:cubicBezTo>
                  <a:cubicBezTo>
                    <a:pt x="337440" y="349091"/>
                    <a:pt x="341250" y="340519"/>
                    <a:pt x="345060" y="333851"/>
                  </a:cubicBezTo>
                  <a:lnTo>
                    <a:pt x="364110" y="344329"/>
                  </a:lnTo>
                  <a:cubicBezTo>
                    <a:pt x="355537" y="361474"/>
                    <a:pt x="347917" y="377666"/>
                    <a:pt x="340297" y="391954"/>
                  </a:cubicBezTo>
                  <a:lnTo>
                    <a:pt x="321247" y="381476"/>
                  </a:lnTo>
                  <a:cubicBezTo>
                    <a:pt x="325057" y="374809"/>
                    <a:pt x="329820" y="367189"/>
                    <a:pt x="322200" y="364331"/>
                  </a:cubicBezTo>
                  <a:cubicBezTo>
                    <a:pt x="314580" y="361474"/>
                    <a:pt x="299340" y="359569"/>
                    <a:pt x="295530" y="365284"/>
                  </a:cubicBezTo>
                  <a:lnTo>
                    <a:pt x="291720" y="372904"/>
                  </a:lnTo>
                  <a:lnTo>
                    <a:pt x="287910" y="381476"/>
                  </a:lnTo>
                  <a:cubicBezTo>
                    <a:pt x="284100" y="388144"/>
                    <a:pt x="294577" y="399574"/>
                    <a:pt x="301245" y="404336"/>
                  </a:cubicBezTo>
                  <a:cubicBezTo>
                    <a:pt x="307912" y="409099"/>
                    <a:pt x="311722" y="400526"/>
                    <a:pt x="315532" y="393859"/>
                  </a:cubicBezTo>
                  <a:lnTo>
                    <a:pt x="335535" y="404336"/>
                  </a:lnTo>
                  <a:cubicBezTo>
                    <a:pt x="325057" y="426244"/>
                    <a:pt x="321247" y="438626"/>
                    <a:pt x="319342" y="443389"/>
                  </a:cubicBezTo>
                  <a:cubicBezTo>
                    <a:pt x="323152" y="456724"/>
                    <a:pt x="339345" y="464344"/>
                    <a:pt x="350775" y="468154"/>
                  </a:cubicBezTo>
                  <a:cubicBezTo>
                    <a:pt x="402210" y="485299"/>
                    <a:pt x="406020" y="544354"/>
                    <a:pt x="406020" y="558641"/>
                  </a:cubicBezTo>
                  <a:cubicBezTo>
                    <a:pt x="406020" y="575786"/>
                    <a:pt x="393637" y="1768316"/>
                    <a:pt x="395542" y="1814036"/>
                  </a:cubicBezTo>
                  <a:cubicBezTo>
                    <a:pt x="382207" y="1829276"/>
                    <a:pt x="319342" y="1834991"/>
                    <a:pt x="296482" y="1829276"/>
                  </a:cubicBezTo>
                  <a:cubicBezTo>
                    <a:pt x="161227" y="1795939"/>
                    <a:pt x="158370" y="1533049"/>
                    <a:pt x="162180" y="1512094"/>
                  </a:cubicBezTo>
                  <a:cubicBezTo>
                    <a:pt x="165990" y="1491139"/>
                    <a:pt x="160275" y="1485424"/>
                    <a:pt x="141225" y="1506379"/>
                  </a:cubicBezTo>
                  <a:cubicBezTo>
                    <a:pt x="16447" y="1640681"/>
                    <a:pt x="103125" y="1878806"/>
                    <a:pt x="127890" y="1938814"/>
                  </a:cubicBezTo>
                  <a:cubicBezTo>
                    <a:pt x="162180" y="2024539"/>
                    <a:pt x="182182" y="2079784"/>
                    <a:pt x="182182" y="2125504"/>
                  </a:cubicBezTo>
                  <a:cubicBezTo>
                    <a:pt x="182182" y="2232184"/>
                    <a:pt x="68835" y="2427446"/>
                    <a:pt x="49785" y="2469356"/>
                  </a:cubicBezTo>
                  <a:cubicBezTo>
                    <a:pt x="20257" y="2534126"/>
                    <a:pt x="1207" y="2587466"/>
                    <a:pt x="8827" y="2671286"/>
                  </a:cubicBezTo>
                  <a:cubicBezTo>
                    <a:pt x="33592" y="2929414"/>
                    <a:pt x="393637" y="2937986"/>
                    <a:pt x="470790" y="2937986"/>
                  </a:cubicBezTo>
                  <a:lnTo>
                    <a:pt x="470790" y="2949416"/>
                  </a:lnTo>
                  <a:cubicBezTo>
                    <a:pt x="467932" y="2951321"/>
                    <a:pt x="464122" y="2954179"/>
                    <a:pt x="463170" y="2957036"/>
                  </a:cubicBezTo>
                  <a:cubicBezTo>
                    <a:pt x="467932" y="2963704"/>
                    <a:pt x="473647" y="2969419"/>
                    <a:pt x="482220" y="2969419"/>
                  </a:cubicBezTo>
                  <a:cubicBezTo>
                    <a:pt x="487935" y="2969419"/>
                    <a:pt x="494602" y="2963704"/>
                    <a:pt x="499365" y="2957036"/>
                  </a:cubicBezTo>
                  <a:lnTo>
                    <a:pt x="499365" y="2957036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Graphic 79">
              <a:extLst>
                <a:ext uri="{FF2B5EF4-FFF2-40B4-BE49-F238E27FC236}">
                  <a16:creationId xmlns:a16="http://schemas.microsoft.com/office/drawing/2014/main" id="{9D479B09-F75E-443E-8972-B2E70713D1B4}"/>
                </a:ext>
              </a:extLst>
            </p:cNvPr>
            <p:cNvSpPr/>
            <p:nvPr/>
          </p:nvSpPr>
          <p:spPr>
            <a:xfrm rot="9875934">
              <a:off x="9978498" y="5678616"/>
              <a:ext cx="1935799" cy="598701"/>
            </a:xfrm>
            <a:custGeom>
              <a:avLst/>
              <a:gdLst>
                <a:gd name="connsiteX0" fmla="*/ 7144 w 1847850"/>
                <a:gd name="connsiteY0" fmla="*/ 209074 h 571500"/>
                <a:gd name="connsiteX1" fmla="*/ 44291 w 1847850"/>
                <a:gd name="connsiteY1" fmla="*/ 411004 h 571500"/>
                <a:gd name="connsiteX2" fmla="*/ 65246 w 1847850"/>
                <a:gd name="connsiteY2" fmla="*/ 387191 h 571500"/>
                <a:gd name="connsiteX3" fmla="*/ 232886 w 1847850"/>
                <a:gd name="connsiteY3" fmla="*/ 264319 h 571500"/>
                <a:gd name="connsiteX4" fmla="*/ 476726 w 1847850"/>
                <a:gd name="connsiteY4" fmla="*/ 240506 h 571500"/>
                <a:gd name="connsiteX5" fmla="*/ 397669 w 1847850"/>
                <a:gd name="connsiteY5" fmla="*/ 347186 h 571500"/>
                <a:gd name="connsiteX6" fmla="*/ 415766 w 1847850"/>
                <a:gd name="connsiteY6" fmla="*/ 425291 h 571500"/>
                <a:gd name="connsiteX7" fmla="*/ 386239 w 1847850"/>
                <a:gd name="connsiteY7" fmla="*/ 421481 h 571500"/>
                <a:gd name="connsiteX8" fmla="*/ 370999 w 1847850"/>
                <a:gd name="connsiteY8" fmla="*/ 383381 h 571500"/>
                <a:gd name="connsiteX9" fmla="*/ 357664 w 1847850"/>
                <a:gd name="connsiteY9" fmla="*/ 366236 h 571500"/>
                <a:gd name="connsiteX10" fmla="*/ 350996 w 1847850"/>
                <a:gd name="connsiteY10" fmla="*/ 374809 h 571500"/>
                <a:gd name="connsiteX11" fmla="*/ 381476 w 1847850"/>
                <a:gd name="connsiteY11" fmla="*/ 455771 h 571500"/>
                <a:gd name="connsiteX12" fmla="*/ 467201 w 1847850"/>
                <a:gd name="connsiteY12" fmla="*/ 487204 h 571500"/>
                <a:gd name="connsiteX13" fmla="*/ 471011 w 1847850"/>
                <a:gd name="connsiteY13" fmla="*/ 477679 h 571500"/>
                <a:gd name="connsiteX14" fmla="*/ 453866 w 1847850"/>
                <a:gd name="connsiteY14" fmla="*/ 469106 h 571500"/>
                <a:gd name="connsiteX15" fmla="*/ 452914 w 1847850"/>
                <a:gd name="connsiteY15" fmla="*/ 461486 h 571500"/>
                <a:gd name="connsiteX16" fmla="*/ 487204 w 1847850"/>
                <a:gd name="connsiteY16" fmla="*/ 470059 h 571500"/>
                <a:gd name="connsiteX17" fmla="*/ 497681 w 1847850"/>
                <a:gd name="connsiteY17" fmla="*/ 470059 h 571500"/>
                <a:gd name="connsiteX18" fmla="*/ 547211 w 1847850"/>
                <a:gd name="connsiteY18" fmla="*/ 481489 h 571500"/>
                <a:gd name="connsiteX19" fmla="*/ 541496 w 1847850"/>
                <a:gd name="connsiteY19" fmla="*/ 476726 h 571500"/>
                <a:gd name="connsiteX20" fmla="*/ 528161 w 1847850"/>
                <a:gd name="connsiteY20" fmla="*/ 474821 h 571500"/>
                <a:gd name="connsiteX21" fmla="*/ 522446 w 1847850"/>
                <a:gd name="connsiteY21" fmla="*/ 470059 h 571500"/>
                <a:gd name="connsiteX22" fmla="*/ 938689 w 1847850"/>
                <a:gd name="connsiteY22" fmla="*/ 470059 h 571500"/>
                <a:gd name="connsiteX23" fmla="*/ 938689 w 1847850"/>
                <a:gd name="connsiteY23" fmla="*/ 561499 h 571500"/>
                <a:gd name="connsiteX24" fmla="*/ 967264 w 1847850"/>
                <a:gd name="connsiteY24" fmla="*/ 571976 h 571500"/>
                <a:gd name="connsiteX25" fmla="*/ 995839 w 1847850"/>
                <a:gd name="connsiteY25" fmla="*/ 561499 h 571500"/>
                <a:gd name="connsiteX26" fmla="*/ 995839 w 1847850"/>
                <a:gd name="connsiteY26" fmla="*/ 525304 h 571500"/>
                <a:gd name="connsiteX27" fmla="*/ 1003459 w 1847850"/>
                <a:gd name="connsiteY27" fmla="*/ 518636 h 571500"/>
                <a:gd name="connsiteX28" fmla="*/ 1012031 w 1847850"/>
                <a:gd name="connsiteY28" fmla="*/ 518636 h 571500"/>
                <a:gd name="connsiteX29" fmla="*/ 1019651 w 1847850"/>
                <a:gd name="connsiteY29" fmla="*/ 525304 h 571500"/>
                <a:gd name="connsiteX30" fmla="*/ 1019651 w 1847850"/>
                <a:gd name="connsiteY30" fmla="*/ 562451 h 571500"/>
                <a:gd name="connsiteX31" fmla="*/ 1048226 w 1847850"/>
                <a:gd name="connsiteY31" fmla="*/ 572929 h 571500"/>
                <a:gd name="connsiteX32" fmla="*/ 1076801 w 1847850"/>
                <a:gd name="connsiteY32" fmla="*/ 562451 h 571500"/>
                <a:gd name="connsiteX33" fmla="*/ 1076801 w 1847850"/>
                <a:gd name="connsiteY33" fmla="*/ 525304 h 571500"/>
                <a:gd name="connsiteX34" fmla="*/ 1084421 w 1847850"/>
                <a:gd name="connsiteY34" fmla="*/ 518636 h 571500"/>
                <a:gd name="connsiteX35" fmla="*/ 1092994 w 1847850"/>
                <a:gd name="connsiteY35" fmla="*/ 518636 h 571500"/>
                <a:gd name="connsiteX36" fmla="*/ 1100614 w 1847850"/>
                <a:gd name="connsiteY36" fmla="*/ 524351 h 571500"/>
                <a:gd name="connsiteX37" fmla="*/ 1100614 w 1847850"/>
                <a:gd name="connsiteY37" fmla="*/ 561499 h 571500"/>
                <a:gd name="connsiteX38" fmla="*/ 1129189 w 1847850"/>
                <a:gd name="connsiteY38" fmla="*/ 571976 h 571500"/>
                <a:gd name="connsiteX39" fmla="*/ 1157764 w 1847850"/>
                <a:gd name="connsiteY39" fmla="*/ 561499 h 571500"/>
                <a:gd name="connsiteX40" fmla="*/ 1157764 w 1847850"/>
                <a:gd name="connsiteY40" fmla="*/ 491014 h 571500"/>
                <a:gd name="connsiteX41" fmla="*/ 1157764 w 1847850"/>
                <a:gd name="connsiteY41" fmla="*/ 491014 h 571500"/>
                <a:gd name="connsiteX42" fmla="*/ 1351121 w 1847850"/>
                <a:gd name="connsiteY42" fmla="*/ 491014 h 571500"/>
                <a:gd name="connsiteX43" fmla="*/ 1402556 w 1847850"/>
                <a:gd name="connsiteY43" fmla="*/ 453866 h 571500"/>
                <a:gd name="connsiteX44" fmla="*/ 1489234 w 1847850"/>
                <a:gd name="connsiteY44" fmla="*/ 449104 h 571500"/>
                <a:gd name="connsiteX45" fmla="*/ 1595914 w 1847850"/>
                <a:gd name="connsiteY45" fmla="*/ 305276 h 571500"/>
                <a:gd name="connsiteX46" fmla="*/ 1590199 w 1847850"/>
                <a:gd name="connsiteY46" fmla="*/ 273844 h 571500"/>
                <a:gd name="connsiteX47" fmla="*/ 1744504 w 1847850"/>
                <a:gd name="connsiteY47" fmla="*/ 273844 h 571500"/>
                <a:gd name="connsiteX48" fmla="*/ 1783556 w 1847850"/>
                <a:gd name="connsiteY48" fmla="*/ 287179 h 571500"/>
                <a:gd name="connsiteX49" fmla="*/ 1801654 w 1847850"/>
                <a:gd name="connsiteY49" fmla="*/ 293846 h 571500"/>
                <a:gd name="connsiteX50" fmla="*/ 1813084 w 1847850"/>
                <a:gd name="connsiteY50" fmla="*/ 303371 h 571500"/>
                <a:gd name="connsiteX51" fmla="*/ 1832134 w 1847850"/>
                <a:gd name="connsiteY51" fmla="*/ 307181 h 571500"/>
                <a:gd name="connsiteX52" fmla="*/ 1840706 w 1847850"/>
                <a:gd name="connsiteY52" fmla="*/ 259556 h 571500"/>
                <a:gd name="connsiteX53" fmla="*/ 1832134 w 1847850"/>
                <a:gd name="connsiteY53" fmla="*/ 211931 h 571500"/>
                <a:gd name="connsiteX54" fmla="*/ 1813084 w 1847850"/>
                <a:gd name="connsiteY54" fmla="*/ 215741 h 571500"/>
                <a:gd name="connsiteX55" fmla="*/ 1801654 w 1847850"/>
                <a:gd name="connsiteY55" fmla="*/ 225266 h 571500"/>
                <a:gd name="connsiteX56" fmla="*/ 1783556 w 1847850"/>
                <a:gd name="connsiteY56" fmla="*/ 231934 h 571500"/>
                <a:gd name="connsiteX57" fmla="*/ 1744504 w 1847850"/>
                <a:gd name="connsiteY57" fmla="*/ 245269 h 571500"/>
                <a:gd name="connsiteX58" fmla="*/ 1578769 w 1847850"/>
                <a:gd name="connsiteY58" fmla="*/ 245269 h 571500"/>
                <a:gd name="connsiteX59" fmla="*/ 1490186 w 1847850"/>
                <a:gd name="connsiteY59" fmla="*/ 186214 h 571500"/>
                <a:gd name="connsiteX60" fmla="*/ 1139666 w 1847850"/>
                <a:gd name="connsiteY60" fmla="*/ 173831 h 571500"/>
                <a:gd name="connsiteX61" fmla="*/ 1139666 w 1847850"/>
                <a:gd name="connsiteY61" fmla="*/ 152876 h 571500"/>
                <a:gd name="connsiteX62" fmla="*/ 1152049 w 1847850"/>
                <a:gd name="connsiteY62" fmla="*/ 150019 h 571500"/>
                <a:gd name="connsiteX63" fmla="*/ 1155859 w 1847850"/>
                <a:gd name="connsiteY63" fmla="*/ 146209 h 571500"/>
                <a:gd name="connsiteX64" fmla="*/ 1157764 w 1847850"/>
                <a:gd name="connsiteY64" fmla="*/ 145256 h 571500"/>
                <a:gd name="connsiteX65" fmla="*/ 1162526 w 1847850"/>
                <a:gd name="connsiteY65" fmla="*/ 139541 h 571500"/>
                <a:gd name="connsiteX66" fmla="*/ 1162526 w 1847850"/>
                <a:gd name="connsiteY66" fmla="*/ 131921 h 571500"/>
                <a:gd name="connsiteX67" fmla="*/ 1157764 w 1847850"/>
                <a:gd name="connsiteY67" fmla="*/ 126206 h 571500"/>
                <a:gd name="connsiteX68" fmla="*/ 1129189 w 1847850"/>
                <a:gd name="connsiteY68" fmla="*/ 121444 h 571500"/>
                <a:gd name="connsiteX69" fmla="*/ 1100614 w 1847850"/>
                <a:gd name="connsiteY69" fmla="*/ 126206 h 571500"/>
                <a:gd name="connsiteX70" fmla="*/ 1095851 w 1847850"/>
                <a:gd name="connsiteY70" fmla="*/ 131921 h 571500"/>
                <a:gd name="connsiteX71" fmla="*/ 1095851 w 1847850"/>
                <a:gd name="connsiteY71" fmla="*/ 139541 h 571500"/>
                <a:gd name="connsiteX72" fmla="*/ 1100614 w 1847850"/>
                <a:gd name="connsiteY72" fmla="*/ 145256 h 571500"/>
                <a:gd name="connsiteX73" fmla="*/ 1102519 w 1847850"/>
                <a:gd name="connsiteY73" fmla="*/ 146209 h 571500"/>
                <a:gd name="connsiteX74" fmla="*/ 1106329 w 1847850"/>
                <a:gd name="connsiteY74" fmla="*/ 150019 h 571500"/>
                <a:gd name="connsiteX75" fmla="*/ 1118711 w 1847850"/>
                <a:gd name="connsiteY75" fmla="*/ 152876 h 571500"/>
                <a:gd name="connsiteX76" fmla="*/ 1118711 w 1847850"/>
                <a:gd name="connsiteY76" fmla="*/ 173831 h 571500"/>
                <a:gd name="connsiteX77" fmla="*/ 1058704 w 1847850"/>
                <a:gd name="connsiteY77" fmla="*/ 172879 h 571500"/>
                <a:gd name="connsiteX78" fmla="*/ 1058704 w 1847850"/>
                <a:gd name="connsiteY78" fmla="*/ 152876 h 571500"/>
                <a:gd name="connsiteX79" fmla="*/ 1071086 w 1847850"/>
                <a:gd name="connsiteY79" fmla="*/ 150019 h 571500"/>
                <a:gd name="connsiteX80" fmla="*/ 1074896 w 1847850"/>
                <a:gd name="connsiteY80" fmla="*/ 146209 h 571500"/>
                <a:gd name="connsiteX81" fmla="*/ 1076801 w 1847850"/>
                <a:gd name="connsiteY81" fmla="*/ 145256 h 571500"/>
                <a:gd name="connsiteX82" fmla="*/ 1081564 w 1847850"/>
                <a:gd name="connsiteY82" fmla="*/ 139541 h 571500"/>
                <a:gd name="connsiteX83" fmla="*/ 1081564 w 1847850"/>
                <a:gd name="connsiteY83" fmla="*/ 131921 h 571500"/>
                <a:gd name="connsiteX84" fmla="*/ 1076801 w 1847850"/>
                <a:gd name="connsiteY84" fmla="*/ 126206 h 571500"/>
                <a:gd name="connsiteX85" fmla="*/ 1048226 w 1847850"/>
                <a:gd name="connsiteY85" fmla="*/ 121444 h 571500"/>
                <a:gd name="connsiteX86" fmla="*/ 1019651 w 1847850"/>
                <a:gd name="connsiteY86" fmla="*/ 126206 h 571500"/>
                <a:gd name="connsiteX87" fmla="*/ 1014889 w 1847850"/>
                <a:gd name="connsiteY87" fmla="*/ 131921 h 571500"/>
                <a:gd name="connsiteX88" fmla="*/ 1014889 w 1847850"/>
                <a:gd name="connsiteY88" fmla="*/ 139541 h 571500"/>
                <a:gd name="connsiteX89" fmla="*/ 1019651 w 1847850"/>
                <a:gd name="connsiteY89" fmla="*/ 145256 h 571500"/>
                <a:gd name="connsiteX90" fmla="*/ 1021556 w 1847850"/>
                <a:gd name="connsiteY90" fmla="*/ 146209 h 571500"/>
                <a:gd name="connsiteX91" fmla="*/ 1025366 w 1847850"/>
                <a:gd name="connsiteY91" fmla="*/ 150019 h 571500"/>
                <a:gd name="connsiteX92" fmla="*/ 1037749 w 1847850"/>
                <a:gd name="connsiteY92" fmla="*/ 152876 h 571500"/>
                <a:gd name="connsiteX93" fmla="*/ 1037749 w 1847850"/>
                <a:gd name="connsiteY93" fmla="*/ 171926 h 571500"/>
                <a:gd name="connsiteX94" fmla="*/ 977741 w 1847850"/>
                <a:gd name="connsiteY94" fmla="*/ 170974 h 571500"/>
                <a:gd name="connsiteX95" fmla="*/ 977741 w 1847850"/>
                <a:gd name="connsiteY95" fmla="*/ 152876 h 571500"/>
                <a:gd name="connsiteX96" fmla="*/ 990124 w 1847850"/>
                <a:gd name="connsiteY96" fmla="*/ 150019 h 571500"/>
                <a:gd name="connsiteX97" fmla="*/ 993934 w 1847850"/>
                <a:gd name="connsiteY97" fmla="*/ 146209 h 571500"/>
                <a:gd name="connsiteX98" fmla="*/ 995839 w 1847850"/>
                <a:gd name="connsiteY98" fmla="*/ 145256 h 571500"/>
                <a:gd name="connsiteX99" fmla="*/ 1000601 w 1847850"/>
                <a:gd name="connsiteY99" fmla="*/ 139541 h 571500"/>
                <a:gd name="connsiteX100" fmla="*/ 1000601 w 1847850"/>
                <a:gd name="connsiteY100" fmla="*/ 131921 h 571500"/>
                <a:gd name="connsiteX101" fmla="*/ 995839 w 1847850"/>
                <a:gd name="connsiteY101" fmla="*/ 126206 h 571500"/>
                <a:gd name="connsiteX102" fmla="*/ 967264 w 1847850"/>
                <a:gd name="connsiteY102" fmla="*/ 121444 h 571500"/>
                <a:gd name="connsiteX103" fmla="*/ 938689 w 1847850"/>
                <a:gd name="connsiteY103" fmla="*/ 126206 h 571500"/>
                <a:gd name="connsiteX104" fmla="*/ 933926 w 1847850"/>
                <a:gd name="connsiteY104" fmla="*/ 131921 h 571500"/>
                <a:gd name="connsiteX105" fmla="*/ 933926 w 1847850"/>
                <a:gd name="connsiteY105" fmla="*/ 139541 h 571500"/>
                <a:gd name="connsiteX106" fmla="*/ 938689 w 1847850"/>
                <a:gd name="connsiteY106" fmla="*/ 145256 h 571500"/>
                <a:gd name="connsiteX107" fmla="*/ 940594 w 1847850"/>
                <a:gd name="connsiteY107" fmla="*/ 146209 h 571500"/>
                <a:gd name="connsiteX108" fmla="*/ 944404 w 1847850"/>
                <a:gd name="connsiteY108" fmla="*/ 150019 h 571500"/>
                <a:gd name="connsiteX109" fmla="*/ 956786 w 1847850"/>
                <a:gd name="connsiteY109" fmla="*/ 152876 h 571500"/>
                <a:gd name="connsiteX110" fmla="*/ 956786 w 1847850"/>
                <a:gd name="connsiteY110" fmla="*/ 170974 h 571500"/>
                <a:gd name="connsiteX111" fmla="*/ 898684 w 1847850"/>
                <a:gd name="connsiteY111" fmla="*/ 170021 h 571500"/>
                <a:gd name="connsiteX112" fmla="*/ 859631 w 1847850"/>
                <a:gd name="connsiteY112" fmla="*/ 155734 h 571500"/>
                <a:gd name="connsiteX113" fmla="*/ 841534 w 1847850"/>
                <a:gd name="connsiteY113" fmla="*/ 156686 h 571500"/>
                <a:gd name="connsiteX114" fmla="*/ 838676 w 1847850"/>
                <a:gd name="connsiteY114" fmla="*/ 170974 h 571500"/>
                <a:gd name="connsiteX115" fmla="*/ 220504 w 1847850"/>
                <a:gd name="connsiteY115" fmla="*/ 144304 h 571500"/>
                <a:gd name="connsiteX116" fmla="*/ 65246 w 1847850"/>
                <a:gd name="connsiteY116" fmla="*/ 30956 h 571500"/>
                <a:gd name="connsiteX117" fmla="*/ 44291 w 1847850"/>
                <a:gd name="connsiteY117" fmla="*/ 7144 h 571500"/>
                <a:gd name="connsiteX118" fmla="*/ 7144 w 1847850"/>
                <a:gd name="connsiteY118" fmla="*/ 209074 h 571500"/>
                <a:gd name="connsiteX119" fmla="*/ 7144 w 1847850"/>
                <a:gd name="connsiteY119" fmla="*/ 209074 h 571500"/>
                <a:gd name="connsiteX120" fmla="*/ 1078706 w 1847850"/>
                <a:gd name="connsiteY120" fmla="*/ 273844 h 571500"/>
                <a:gd name="connsiteX121" fmla="*/ 1102519 w 1847850"/>
                <a:gd name="connsiteY121" fmla="*/ 273844 h 571500"/>
                <a:gd name="connsiteX122" fmla="*/ 1102519 w 1847850"/>
                <a:gd name="connsiteY122" fmla="*/ 324326 h 571500"/>
                <a:gd name="connsiteX123" fmla="*/ 1094899 w 1847850"/>
                <a:gd name="connsiteY123" fmla="*/ 330994 h 571500"/>
                <a:gd name="connsiteX124" fmla="*/ 1086326 w 1847850"/>
                <a:gd name="connsiteY124" fmla="*/ 330994 h 571500"/>
                <a:gd name="connsiteX125" fmla="*/ 1078706 w 1847850"/>
                <a:gd name="connsiteY125" fmla="*/ 325279 h 571500"/>
                <a:gd name="connsiteX126" fmla="*/ 1078706 w 1847850"/>
                <a:gd name="connsiteY126" fmla="*/ 273844 h 571500"/>
                <a:gd name="connsiteX127" fmla="*/ 1078706 w 1847850"/>
                <a:gd name="connsiteY127" fmla="*/ 273844 h 571500"/>
                <a:gd name="connsiteX128" fmla="*/ 1078706 w 1847850"/>
                <a:gd name="connsiteY128" fmla="*/ 399574 h 571500"/>
                <a:gd name="connsiteX129" fmla="*/ 1078706 w 1847850"/>
                <a:gd name="connsiteY129" fmla="*/ 367189 h 571500"/>
                <a:gd name="connsiteX130" fmla="*/ 1086326 w 1847850"/>
                <a:gd name="connsiteY130" fmla="*/ 361474 h 571500"/>
                <a:gd name="connsiteX131" fmla="*/ 1094899 w 1847850"/>
                <a:gd name="connsiteY131" fmla="*/ 361474 h 571500"/>
                <a:gd name="connsiteX132" fmla="*/ 1102519 w 1847850"/>
                <a:gd name="connsiteY132" fmla="*/ 368141 h 571500"/>
                <a:gd name="connsiteX133" fmla="*/ 1102519 w 1847850"/>
                <a:gd name="connsiteY133" fmla="*/ 403384 h 571500"/>
                <a:gd name="connsiteX134" fmla="*/ 1086326 w 1847850"/>
                <a:gd name="connsiteY134" fmla="*/ 400526 h 571500"/>
                <a:gd name="connsiteX135" fmla="*/ 1078706 w 1847850"/>
                <a:gd name="connsiteY135" fmla="*/ 399574 h 571500"/>
                <a:gd name="connsiteX136" fmla="*/ 1078706 w 1847850"/>
                <a:gd name="connsiteY136" fmla="*/ 399574 h 571500"/>
                <a:gd name="connsiteX137" fmla="*/ 1021556 w 1847850"/>
                <a:gd name="connsiteY137" fmla="*/ 423386 h 571500"/>
                <a:gd name="connsiteX138" fmla="*/ 997744 w 1847850"/>
                <a:gd name="connsiteY138" fmla="*/ 429101 h 571500"/>
                <a:gd name="connsiteX139" fmla="*/ 997744 w 1847850"/>
                <a:gd name="connsiteY139" fmla="*/ 367189 h 571500"/>
                <a:gd name="connsiteX140" fmla="*/ 1005364 w 1847850"/>
                <a:gd name="connsiteY140" fmla="*/ 360521 h 571500"/>
                <a:gd name="connsiteX141" fmla="*/ 1013936 w 1847850"/>
                <a:gd name="connsiteY141" fmla="*/ 360521 h 571500"/>
                <a:gd name="connsiteX142" fmla="*/ 1021556 w 1847850"/>
                <a:gd name="connsiteY142" fmla="*/ 367189 h 571500"/>
                <a:gd name="connsiteX143" fmla="*/ 1021556 w 1847850"/>
                <a:gd name="connsiteY143" fmla="*/ 423386 h 571500"/>
                <a:gd name="connsiteX144" fmla="*/ 1021556 w 1847850"/>
                <a:gd name="connsiteY144" fmla="*/ 423386 h 571500"/>
                <a:gd name="connsiteX145" fmla="*/ 997744 w 1847850"/>
                <a:gd name="connsiteY145" fmla="*/ 273844 h 571500"/>
                <a:gd name="connsiteX146" fmla="*/ 1021556 w 1847850"/>
                <a:gd name="connsiteY146" fmla="*/ 273844 h 571500"/>
                <a:gd name="connsiteX147" fmla="*/ 1021556 w 1847850"/>
                <a:gd name="connsiteY147" fmla="*/ 323374 h 571500"/>
                <a:gd name="connsiteX148" fmla="*/ 1013936 w 1847850"/>
                <a:gd name="connsiteY148" fmla="*/ 330041 h 571500"/>
                <a:gd name="connsiteX149" fmla="*/ 1005364 w 1847850"/>
                <a:gd name="connsiteY149" fmla="*/ 330041 h 571500"/>
                <a:gd name="connsiteX150" fmla="*/ 997744 w 1847850"/>
                <a:gd name="connsiteY150" fmla="*/ 323374 h 571500"/>
                <a:gd name="connsiteX151" fmla="*/ 997744 w 1847850"/>
                <a:gd name="connsiteY151" fmla="*/ 273844 h 571500"/>
                <a:gd name="connsiteX152" fmla="*/ 997744 w 1847850"/>
                <a:gd name="connsiteY152" fmla="*/ 273844 h 571500"/>
                <a:gd name="connsiteX153" fmla="*/ 1332071 w 1847850"/>
                <a:gd name="connsiteY153" fmla="*/ 388144 h 571500"/>
                <a:gd name="connsiteX154" fmla="*/ 1242536 w 1847850"/>
                <a:gd name="connsiteY154" fmla="*/ 388144 h 571500"/>
                <a:gd name="connsiteX155" fmla="*/ 1253014 w 1847850"/>
                <a:gd name="connsiteY155" fmla="*/ 320516 h 571500"/>
                <a:gd name="connsiteX156" fmla="*/ 1252061 w 1847850"/>
                <a:gd name="connsiteY156" fmla="*/ 309086 h 571500"/>
                <a:gd name="connsiteX157" fmla="*/ 1260634 w 1847850"/>
                <a:gd name="connsiteY157" fmla="*/ 300514 h 571500"/>
                <a:gd name="connsiteX158" fmla="*/ 1253966 w 1847850"/>
                <a:gd name="connsiteY158" fmla="*/ 288131 h 571500"/>
                <a:gd name="connsiteX159" fmla="*/ 1243489 w 1847850"/>
                <a:gd name="connsiteY159" fmla="*/ 296704 h 571500"/>
                <a:gd name="connsiteX160" fmla="*/ 1244441 w 1847850"/>
                <a:gd name="connsiteY160" fmla="*/ 317659 h 571500"/>
                <a:gd name="connsiteX161" fmla="*/ 1228249 w 1847850"/>
                <a:gd name="connsiteY161" fmla="*/ 374809 h 571500"/>
                <a:gd name="connsiteX162" fmla="*/ 1186339 w 1847850"/>
                <a:gd name="connsiteY162" fmla="*/ 352901 h 571500"/>
                <a:gd name="connsiteX163" fmla="*/ 1182529 w 1847850"/>
                <a:gd name="connsiteY163" fmla="*/ 307181 h 571500"/>
                <a:gd name="connsiteX164" fmla="*/ 1171099 w 1847850"/>
                <a:gd name="connsiteY164" fmla="*/ 296704 h 571500"/>
                <a:gd name="connsiteX165" fmla="*/ 1162526 w 1847850"/>
                <a:gd name="connsiteY165" fmla="*/ 307181 h 571500"/>
                <a:gd name="connsiteX166" fmla="*/ 1171099 w 1847850"/>
                <a:gd name="connsiteY166" fmla="*/ 314801 h 571500"/>
                <a:gd name="connsiteX167" fmla="*/ 1173004 w 1847850"/>
                <a:gd name="connsiteY167" fmla="*/ 322421 h 571500"/>
                <a:gd name="connsiteX168" fmla="*/ 1161574 w 1847850"/>
                <a:gd name="connsiteY168" fmla="*/ 318611 h 571500"/>
                <a:gd name="connsiteX169" fmla="*/ 1161574 w 1847850"/>
                <a:gd name="connsiteY169" fmla="*/ 343376 h 571500"/>
                <a:gd name="connsiteX170" fmla="*/ 1175861 w 1847850"/>
                <a:gd name="connsiteY170" fmla="*/ 350996 h 571500"/>
                <a:gd name="connsiteX171" fmla="*/ 1199674 w 1847850"/>
                <a:gd name="connsiteY171" fmla="*/ 387191 h 571500"/>
                <a:gd name="connsiteX172" fmla="*/ 1161574 w 1847850"/>
                <a:gd name="connsiteY172" fmla="*/ 387191 h 571500"/>
                <a:gd name="connsiteX173" fmla="*/ 1161574 w 1847850"/>
                <a:gd name="connsiteY173" fmla="*/ 272891 h 571500"/>
                <a:gd name="connsiteX174" fmla="*/ 1558766 w 1847850"/>
                <a:gd name="connsiteY174" fmla="*/ 272891 h 571500"/>
                <a:gd name="connsiteX175" fmla="*/ 1568291 w 1847850"/>
                <a:gd name="connsiteY175" fmla="*/ 308134 h 571500"/>
                <a:gd name="connsiteX176" fmla="*/ 1493996 w 1847850"/>
                <a:gd name="connsiteY176" fmla="*/ 412909 h 571500"/>
                <a:gd name="connsiteX177" fmla="*/ 1403509 w 1847850"/>
                <a:gd name="connsiteY177" fmla="*/ 421481 h 571500"/>
                <a:gd name="connsiteX178" fmla="*/ 1332071 w 1847850"/>
                <a:gd name="connsiteY178" fmla="*/ 388144 h 571500"/>
                <a:gd name="connsiteX179" fmla="*/ 1332071 w 1847850"/>
                <a:gd name="connsiteY179" fmla="*/ 388144 h 571500"/>
                <a:gd name="connsiteX180" fmla="*/ 1160621 w 1847850"/>
                <a:gd name="connsiteY180" fmla="*/ 438626 h 571500"/>
                <a:gd name="connsiteX181" fmla="*/ 1160621 w 1847850"/>
                <a:gd name="connsiteY181" fmla="*/ 427196 h 571500"/>
                <a:gd name="connsiteX182" fmla="*/ 1348264 w 1847850"/>
                <a:gd name="connsiteY182" fmla="*/ 427196 h 571500"/>
                <a:gd name="connsiteX183" fmla="*/ 1360646 w 1847850"/>
                <a:gd name="connsiteY183" fmla="*/ 438626 h 571500"/>
                <a:gd name="connsiteX184" fmla="*/ 1160621 w 1847850"/>
                <a:gd name="connsiteY184" fmla="*/ 438626 h 571500"/>
                <a:gd name="connsiteX185" fmla="*/ 1160621 w 1847850"/>
                <a:gd name="connsiteY185" fmla="*/ 438626 h 571500"/>
                <a:gd name="connsiteX186" fmla="*/ 997744 w 1847850"/>
                <a:gd name="connsiteY186" fmla="*/ 471011 h 571500"/>
                <a:gd name="connsiteX187" fmla="*/ 1021556 w 1847850"/>
                <a:gd name="connsiteY187" fmla="*/ 471011 h 571500"/>
                <a:gd name="connsiteX188" fmla="*/ 1021556 w 1847850"/>
                <a:gd name="connsiteY188" fmla="*/ 491014 h 571500"/>
                <a:gd name="connsiteX189" fmla="*/ 1013936 w 1847850"/>
                <a:gd name="connsiteY189" fmla="*/ 497681 h 571500"/>
                <a:gd name="connsiteX190" fmla="*/ 1005364 w 1847850"/>
                <a:gd name="connsiteY190" fmla="*/ 497681 h 571500"/>
                <a:gd name="connsiteX191" fmla="*/ 997744 w 1847850"/>
                <a:gd name="connsiteY191" fmla="*/ 491014 h 571500"/>
                <a:gd name="connsiteX192" fmla="*/ 997744 w 1847850"/>
                <a:gd name="connsiteY192" fmla="*/ 471011 h 571500"/>
                <a:gd name="connsiteX193" fmla="*/ 997744 w 1847850"/>
                <a:gd name="connsiteY193" fmla="*/ 471011 h 571500"/>
                <a:gd name="connsiteX194" fmla="*/ 540544 w 1847850"/>
                <a:gd name="connsiteY194" fmla="*/ 429101 h 571500"/>
                <a:gd name="connsiteX195" fmla="*/ 564356 w 1847850"/>
                <a:gd name="connsiteY195" fmla="*/ 410051 h 571500"/>
                <a:gd name="connsiteX196" fmla="*/ 644366 w 1847850"/>
                <a:gd name="connsiteY196" fmla="*/ 410051 h 571500"/>
                <a:gd name="connsiteX197" fmla="*/ 651034 w 1847850"/>
                <a:gd name="connsiteY197" fmla="*/ 417671 h 571500"/>
                <a:gd name="connsiteX198" fmla="*/ 651034 w 1847850"/>
                <a:gd name="connsiteY198" fmla="*/ 420529 h 571500"/>
                <a:gd name="connsiteX199" fmla="*/ 644366 w 1847850"/>
                <a:gd name="connsiteY199" fmla="*/ 429101 h 571500"/>
                <a:gd name="connsiteX200" fmla="*/ 540544 w 1847850"/>
                <a:gd name="connsiteY200" fmla="*/ 429101 h 571500"/>
                <a:gd name="connsiteX201" fmla="*/ 540544 w 1847850"/>
                <a:gd name="connsiteY201" fmla="*/ 429101 h 571500"/>
                <a:gd name="connsiteX202" fmla="*/ 491966 w 1847850"/>
                <a:gd name="connsiteY202" fmla="*/ 273844 h 571500"/>
                <a:gd name="connsiteX203" fmla="*/ 939641 w 1847850"/>
                <a:gd name="connsiteY203" fmla="*/ 273844 h 571500"/>
                <a:gd name="connsiteX204" fmla="*/ 939641 w 1847850"/>
                <a:gd name="connsiteY204" fmla="*/ 428149 h 571500"/>
                <a:gd name="connsiteX205" fmla="*/ 681514 w 1847850"/>
                <a:gd name="connsiteY205" fmla="*/ 428149 h 571500"/>
                <a:gd name="connsiteX206" fmla="*/ 674846 w 1847850"/>
                <a:gd name="connsiteY206" fmla="*/ 419576 h 571500"/>
                <a:gd name="connsiteX207" fmla="*/ 674846 w 1847850"/>
                <a:gd name="connsiteY207" fmla="*/ 416719 h 571500"/>
                <a:gd name="connsiteX208" fmla="*/ 681514 w 1847850"/>
                <a:gd name="connsiteY208" fmla="*/ 409099 h 571500"/>
                <a:gd name="connsiteX209" fmla="*/ 939641 w 1847850"/>
                <a:gd name="connsiteY209" fmla="*/ 409099 h 571500"/>
                <a:gd name="connsiteX210" fmla="*/ 939641 w 1847850"/>
                <a:gd name="connsiteY210" fmla="*/ 368141 h 571500"/>
                <a:gd name="connsiteX211" fmla="*/ 846296 w 1847850"/>
                <a:gd name="connsiteY211" fmla="*/ 368141 h 571500"/>
                <a:gd name="connsiteX212" fmla="*/ 862489 w 1847850"/>
                <a:gd name="connsiteY212" fmla="*/ 334804 h 571500"/>
                <a:gd name="connsiteX213" fmla="*/ 819626 w 1847850"/>
                <a:gd name="connsiteY213" fmla="*/ 291941 h 571500"/>
                <a:gd name="connsiteX214" fmla="*/ 776764 w 1847850"/>
                <a:gd name="connsiteY214" fmla="*/ 334804 h 571500"/>
                <a:gd name="connsiteX215" fmla="*/ 792956 w 1847850"/>
                <a:gd name="connsiteY215" fmla="*/ 368141 h 571500"/>
                <a:gd name="connsiteX216" fmla="*/ 554831 w 1847850"/>
                <a:gd name="connsiteY216" fmla="*/ 368141 h 571500"/>
                <a:gd name="connsiteX217" fmla="*/ 499586 w 1847850"/>
                <a:gd name="connsiteY217" fmla="*/ 427196 h 571500"/>
                <a:gd name="connsiteX218" fmla="*/ 495776 w 1847850"/>
                <a:gd name="connsiteY218" fmla="*/ 427196 h 571500"/>
                <a:gd name="connsiteX219" fmla="*/ 492919 w 1847850"/>
                <a:gd name="connsiteY219" fmla="*/ 411004 h 571500"/>
                <a:gd name="connsiteX220" fmla="*/ 476726 w 1847850"/>
                <a:gd name="connsiteY220" fmla="*/ 425291 h 571500"/>
                <a:gd name="connsiteX221" fmla="*/ 473869 w 1847850"/>
                <a:gd name="connsiteY221" fmla="*/ 424339 h 571500"/>
                <a:gd name="connsiteX222" fmla="*/ 484346 w 1847850"/>
                <a:gd name="connsiteY222" fmla="*/ 382429 h 571500"/>
                <a:gd name="connsiteX223" fmla="*/ 472916 w 1847850"/>
                <a:gd name="connsiteY223" fmla="*/ 380524 h 571500"/>
                <a:gd name="connsiteX224" fmla="*/ 460534 w 1847850"/>
                <a:gd name="connsiteY224" fmla="*/ 417671 h 571500"/>
                <a:gd name="connsiteX225" fmla="*/ 434816 w 1847850"/>
                <a:gd name="connsiteY225" fmla="*/ 342424 h 571500"/>
                <a:gd name="connsiteX226" fmla="*/ 491966 w 1847850"/>
                <a:gd name="connsiteY226" fmla="*/ 273844 h 571500"/>
                <a:gd name="connsiteX227" fmla="*/ 491966 w 1847850"/>
                <a:gd name="connsiteY227" fmla="*/ 273844 h 571500"/>
                <a:gd name="connsiteX228" fmla="*/ 819626 w 1847850"/>
                <a:gd name="connsiteY228" fmla="*/ 369094 h 571500"/>
                <a:gd name="connsiteX229" fmla="*/ 787241 w 1847850"/>
                <a:gd name="connsiteY229" fmla="*/ 336709 h 571500"/>
                <a:gd name="connsiteX230" fmla="*/ 819626 w 1847850"/>
                <a:gd name="connsiteY230" fmla="*/ 304324 h 571500"/>
                <a:gd name="connsiteX231" fmla="*/ 852011 w 1847850"/>
                <a:gd name="connsiteY231" fmla="*/ 336709 h 571500"/>
                <a:gd name="connsiteX232" fmla="*/ 819626 w 1847850"/>
                <a:gd name="connsiteY232" fmla="*/ 369094 h 571500"/>
                <a:gd name="connsiteX233" fmla="*/ 819626 w 1847850"/>
                <a:gd name="connsiteY233" fmla="*/ 369094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</a:cxnLst>
              <a:rect l="l" t="t" r="r" b="b"/>
              <a:pathLst>
                <a:path w="1847850" h="571500">
                  <a:moveTo>
                    <a:pt x="7144" y="209074"/>
                  </a:moveTo>
                  <a:cubicBezTo>
                    <a:pt x="7144" y="321469"/>
                    <a:pt x="23336" y="411004"/>
                    <a:pt x="44291" y="411004"/>
                  </a:cubicBezTo>
                  <a:cubicBezTo>
                    <a:pt x="51911" y="411004"/>
                    <a:pt x="61436" y="404336"/>
                    <a:pt x="65246" y="387191"/>
                  </a:cubicBezTo>
                  <a:cubicBezTo>
                    <a:pt x="70009" y="364331"/>
                    <a:pt x="119539" y="284321"/>
                    <a:pt x="232886" y="264319"/>
                  </a:cubicBezTo>
                  <a:cubicBezTo>
                    <a:pt x="272891" y="256699"/>
                    <a:pt x="359569" y="247174"/>
                    <a:pt x="476726" y="240506"/>
                  </a:cubicBezTo>
                  <a:cubicBezTo>
                    <a:pt x="432911" y="243364"/>
                    <a:pt x="397669" y="283369"/>
                    <a:pt x="397669" y="347186"/>
                  </a:cubicBezTo>
                  <a:cubicBezTo>
                    <a:pt x="397669" y="379571"/>
                    <a:pt x="404336" y="405289"/>
                    <a:pt x="415766" y="425291"/>
                  </a:cubicBezTo>
                  <a:cubicBezTo>
                    <a:pt x="405289" y="424339"/>
                    <a:pt x="389096" y="422434"/>
                    <a:pt x="386239" y="421481"/>
                  </a:cubicBezTo>
                  <a:cubicBezTo>
                    <a:pt x="383381" y="420529"/>
                    <a:pt x="372904" y="404336"/>
                    <a:pt x="370999" y="383381"/>
                  </a:cubicBezTo>
                  <a:cubicBezTo>
                    <a:pt x="370046" y="376714"/>
                    <a:pt x="361474" y="368141"/>
                    <a:pt x="357664" y="366236"/>
                  </a:cubicBezTo>
                  <a:cubicBezTo>
                    <a:pt x="353854" y="364331"/>
                    <a:pt x="351949" y="371951"/>
                    <a:pt x="350996" y="374809"/>
                  </a:cubicBezTo>
                  <a:cubicBezTo>
                    <a:pt x="350044" y="377666"/>
                    <a:pt x="348139" y="422434"/>
                    <a:pt x="381476" y="455771"/>
                  </a:cubicBezTo>
                  <a:cubicBezTo>
                    <a:pt x="406241" y="479584"/>
                    <a:pt x="432911" y="489109"/>
                    <a:pt x="467201" y="487204"/>
                  </a:cubicBezTo>
                  <a:cubicBezTo>
                    <a:pt x="469106" y="486251"/>
                    <a:pt x="470059" y="480536"/>
                    <a:pt x="471011" y="477679"/>
                  </a:cubicBezTo>
                  <a:cubicBezTo>
                    <a:pt x="465296" y="476726"/>
                    <a:pt x="457676" y="473869"/>
                    <a:pt x="453866" y="469106"/>
                  </a:cubicBezTo>
                  <a:cubicBezTo>
                    <a:pt x="453866" y="467201"/>
                    <a:pt x="453866" y="464344"/>
                    <a:pt x="452914" y="461486"/>
                  </a:cubicBezTo>
                  <a:cubicBezTo>
                    <a:pt x="463391" y="467201"/>
                    <a:pt x="475774" y="470059"/>
                    <a:pt x="487204" y="470059"/>
                  </a:cubicBezTo>
                  <a:cubicBezTo>
                    <a:pt x="488156" y="470059"/>
                    <a:pt x="491966" y="470059"/>
                    <a:pt x="497681" y="470059"/>
                  </a:cubicBezTo>
                  <a:cubicBezTo>
                    <a:pt x="511016" y="484346"/>
                    <a:pt x="542449" y="481489"/>
                    <a:pt x="547211" y="481489"/>
                  </a:cubicBezTo>
                  <a:cubicBezTo>
                    <a:pt x="546259" y="479584"/>
                    <a:pt x="543401" y="477679"/>
                    <a:pt x="541496" y="476726"/>
                  </a:cubicBezTo>
                  <a:cubicBezTo>
                    <a:pt x="539591" y="475774"/>
                    <a:pt x="531971" y="475774"/>
                    <a:pt x="528161" y="474821"/>
                  </a:cubicBezTo>
                  <a:cubicBezTo>
                    <a:pt x="526256" y="473869"/>
                    <a:pt x="524351" y="471964"/>
                    <a:pt x="522446" y="470059"/>
                  </a:cubicBezTo>
                  <a:cubicBezTo>
                    <a:pt x="606266" y="470059"/>
                    <a:pt x="812006" y="470059"/>
                    <a:pt x="938689" y="470059"/>
                  </a:cubicBezTo>
                  <a:lnTo>
                    <a:pt x="938689" y="561499"/>
                  </a:lnTo>
                  <a:cubicBezTo>
                    <a:pt x="938689" y="566261"/>
                    <a:pt x="952024" y="571976"/>
                    <a:pt x="967264" y="571976"/>
                  </a:cubicBezTo>
                  <a:cubicBezTo>
                    <a:pt x="982504" y="571976"/>
                    <a:pt x="995839" y="566261"/>
                    <a:pt x="995839" y="561499"/>
                  </a:cubicBezTo>
                  <a:lnTo>
                    <a:pt x="995839" y="525304"/>
                  </a:lnTo>
                  <a:cubicBezTo>
                    <a:pt x="996791" y="521494"/>
                    <a:pt x="999649" y="518636"/>
                    <a:pt x="1003459" y="518636"/>
                  </a:cubicBezTo>
                  <a:lnTo>
                    <a:pt x="1012031" y="518636"/>
                  </a:lnTo>
                  <a:cubicBezTo>
                    <a:pt x="1015841" y="518636"/>
                    <a:pt x="1018699" y="521494"/>
                    <a:pt x="1019651" y="525304"/>
                  </a:cubicBezTo>
                  <a:lnTo>
                    <a:pt x="1019651" y="562451"/>
                  </a:lnTo>
                  <a:cubicBezTo>
                    <a:pt x="1019651" y="567214"/>
                    <a:pt x="1032986" y="572929"/>
                    <a:pt x="1048226" y="572929"/>
                  </a:cubicBezTo>
                  <a:cubicBezTo>
                    <a:pt x="1064419" y="572929"/>
                    <a:pt x="1076801" y="567214"/>
                    <a:pt x="1076801" y="562451"/>
                  </a:cubicBezTo>
                  <a:lnTo>
                    <a:pt x="1076801" y="525304"/>
                  </a:lnTo>
                  <a:cubicBezTo>
                    <a:pt x="1077754" y="521494"/>
                    <a:pt x="1080611" y="518636"/>
                    <a:pt x="1084421" y="518636"/>
                  </a:cubicBezTo>
                  <a:lnTo>
                    <a:pt x="1092994" y="518636"/>
                  </a:lnTo>
                  <a:cubicBezTo>
                    <a:pt x="1096804" y="518636"/>
                    <a:pt x="1099661" y="521494"/>
                    <a:pt x="1100614" y="524351"/>
                  </a:cubicBezTo>
                  <a:lnTo>
                    <a:pt x="1100614" y="561499"/>
                  </a:lnTo>
                  <a:cubicBezTo>
                    <a:pt x="1100614" y="566261"/>
                    <a:pt x="1113949" y="571976"/>
                    <a:pt x="1129189" y="571976"/>
                  </a:cubicBezTo>
                  <a:cubicBezTo>
                    <a:pt x="1145381" y="571976"/>
                    <a:pt x="1157764" y="566261"/>
                    <a:pt x="1157764" y="561499"/>
                  </a:cubicBezTo>
                  <a:lnTo>
                    <a:pt x="1157764" y="491014"/>
                  </a:lnTo>
                  <a:lnTo>
                    <a:pt x="1157764" y="491014"/>
                  </a:lnTo>
                  <a:lnTo>
                    <a:pt x="1351121" y="491014"/>
                  </a:lnTo>
                  <a:cubicBezTo>
                    <a:pt x="1377791" y="491014"/>
                    <a:pt x="1397794" y="475774"/>
                    <a:pt x="1402556" y="453866"/>
                  </a:cubicBezTo>
                  <a:cubicBezTo>
                    <a:pt x="1425416" y="452914"/>
                    <a:pt x="1471136" y="451009"/>
                    <a:pt x="1489234" y="449104"/>
                  </a:cubicBezTo>
                  <a:cubicBezTo>
                    <a:pt x="1556861" y="440531"/>
                    <a:pt x="1602581" y="381476"/>
                    <a:pt x="1595914" y="305276"/>
                  </a:cubicBezTo>
                  <a:cubicBezTo>
                    <a:pt x="1594961" y="293846"/>
                    <a:pt x="1593056" y="283369"/>
                    <a:pt x="1590199" y="273844"/>
                  </a:cubicBezTo>
                  <a:cubicBezTo>
                    <a:pt x="1684496" y="273844"/>
                    <a:pt x="1744504" y="273844"/>
                    <a:pt x="1744504" y="273844"/>
                  </a:cubicBezTo>
                  <a:cubicBezTo>
                    <a:pt x="1751171" y="288131"/>
                    <a:pt x="1780699" y="286226"/>
                    <a:pt x="1783556" y="287179"/>
                  </a:cubicBezTo>
                  <a:cubicBezTo>
                    <a:pt x="1784509" y="292894"/>
                    <a:pt x="1795939" y="292894"/>
                    <a:pt x="1801654" y="293846"/>
                  </a:cubicBezTo>
                  <a:cubicBezTo>
                    <a:pt x="1804511" y="295751"/>
                    <a:pt x="1810226" y="302419"/>
                    <a:pt x="1813084" y="303371"/>
                  </a:cubicBezTo>
                  <a:cubicBezTo>
                    <a:pt x="1815941" y="304324"/>
                    <a:pt x="1824514" y="306229"/>
                    <a:pt x="1832134" y="307181"/>
                  </a:cubicBezTo>
                  <a:cubicBezTo>
                    <a:pt x="1835944" y="303371"/>
                    <a:pt x="1840706" y="283369"/>
                    <a:pt x="1840706" y="259556"/>
                  </a:cubicBezTo>
                  <a:cubicBezTo>
                    <a:pt x="1840706" y="235744"/>
                    <a:pt x="1835944" y="215741"/>
                    <a:pt x="1832134" y="211931"/>
                  </a:cubicBezTo>
                  <a:cubicBezTo>
                    <a:pt x="1824514" y="212884"/>
                    <a:pt x="1815941" y="214789"/>
                    <a:pt x="1813084" y="215741"/>
                  </a:cubicBezTo>
                  <a:cubicBezTo>
                    <a:pt x="1810226" y="216694"/>
                    <a:pt x="1804511" y="222409"/>
                    <a:pt x="1801654" y="225266"/>
                  </a:cubicBezTo>
                  <a:cubicBezTo>
                    <a:pt x="1794986" y="226219"/>
                    <a:pt x="1784509" y="226219"/>
                    <a:pt x="1783556" y="231934"/>
                  </a:cubicBezTo>
                  <a:cubicBezTo>
                    <a:pt x="1780699" y="232886"/>
                    <a:pt x="1750219" y="230981"/>
                    <a:pt x="1744504" y="245269"/>
                  </a:cubicBezTo>
                  <a:lnTo>
                    <a:pt x="1578769" y="245269"/>
                  </a:lnTo>
                  <a:cubicBezTo>
                    <a:pt x="1556861" y="205264"/>
                    <a:pt x="1520666" y="189071"/>
                    <a:pt x="1490186" y="186214"/>
                  </a:cubicBezTo>
                  <a:cubicBezTo>
                    <a:pt x="1437799" y="180499"/>
                    <a:pt x="1278731" y="176689"/>
                    <a:pt x="1139666" y="173831"/>
                  </a:cubicBezTo>
                  <a:lnTo>
                    <a:pt x="1139666" y="152876"/>
                  </a:lnTo>
                  <a:cubicBezTo>
                    <a:pt x="1144429" y="151924"/>
                    <a:pt x="1149191" y="150971"/>
                    <a:pt x="1152049" y="150019"/>
                  </a:cubicBezTo>
                  <a:cubicBezTo>
                    <a:pt x="1153954" y="149066"/>
                    <a:pt x="1154906" y="147161"/>
                    <a:pt x="1155859" y="146209"/>
                  </a:cubicBezTo>
                  <a:cubicBezTo>
                    <a:pt x="1156811" y="146209"/>
                    <a:pt x="1156811" y="145256"/>
                    <a:pt x="1157764" y="145256"/>
                  </a:cubicBezTo>
                  <a:cubicBezTo>
                    <a:pt x="1160621" y="144304"/>
                    <a:pt x="1160621" y="141446"/>
                    <a:pt x="1162526" y="139541"/>
                  </a:cubicBezTo>
                  <a:lnTo>
                    <a:pt x="1162526" y="131921"/>
                  </a:lnTo>
                  <a:cubicBezTo>
                    <a:pt x="1160621" y="130016"/>
                    <a:pt x="1160621" y="128111"/>
                    <a:pt x="1157764" y="126206"/>
                  </a:cubicBezTo>
                  <a:cubicBezTo>
                    <a:pt x="1151096" y="123349"/>
                    <a:pt x="1139666" y="121444"/>
                    <a:pt x="1129189" y="121444"/>
                  </a:cubicBezTo>
                  <a:cubicBezTo>
                    <a:pt x="1118711" y="121444"/>
                    <a:pt x="1107281" y="122396"/>
                    <a:pt x="1100614" y="126206"/>
                  </a:cubicBezTo>
                  <a:cubicBezTo>
                    <a:pt x="1097756" y="127159"/>
                    <a:pt x="1097756" y="130016"/>
                    <a:pt x="1095851" y="131921"/>
                  </a:cubicBezTo>
                  <a:lnTo>
                    <a:pt x="1095851" y="139541"/>
                  </a:lnTo>
                  <a:cubicBezTo>
                    <a:pt x="1097756" y="141446"/>
                    <a:pt x="1097756" y="143351"/>
                    <a:pt x="1100614" y="145256"/>
                  </a:cubicBezTo>
                  <a:cubicBezTo>
                    <a:pt x="1101566" y="145256"/>
                    <a:pt x="1101566" y="146209"/>
                    <a:pt x="1102519" y="146209"/>
                  </a:cubicBezTo>
                  <a:cubicBezTo>
                    <a:pt x="1103471" y="147161"/>
                    <a:pt x="1104424" y="149066"/>
                    <a:pt x="1106329" y="150019"/>
                  </a:cubicBezTo>
                  <a:cubicBezTo>
                    <a:pt x="1109186" y="151924"/>
                    <a:pt x="1113949" y="152876"/>
                    <a:pt x="1118711" y="152876"/>
                  </a:cubicBezTo>
                  <a:lnTo>
                    <a:pt x="1118711" y="173831"/>
                  </a:lnTo>
                  <a:cubicBezTo>
                    <a:pt x="1097756" y="173831"/>
                    <a:pt x="1077754" y="172879"/>
                    <a:pt x="1058704" y="172879"/>
                  </a:cubicBezTo>
                  <a:lnTo>
                    <a:pt x="1058704" y="152876"/>
                  </a:lnTo>
                  <a:cubicBezTo>
                    <a:pt x="1063466" y="151924"/>
                    <a:pt x="1068229" y="150971"/>
                    <a:pt x="1071086" y="150019"/>
                  </a:cubicBezTo>
                  <a:cubicBezTo>
                    <a:pt x="1072991" y="149066"/>
                    <a:pt x="1073944" y="147161"/>
                    <a:pt x="1074896" y="146209"/>
                  </a:cubicBezTo>
                  <a:cubicBezTo>
                    <a:pt x="1075849" y="146209"/>
                    <a:pt x="1075849" y="145256"/>
                    <a:pt x="1076801" y="145256"/>
                  </a:cubicBezTo>
                  <a:cubicBezTo>
                    <a:pt x="1079659" y="144304"/>
                    <a:pt x="1079659" y="141446"/>
                    <a:pt x="1081564" y="139541"/>
                  </a:cubicBezTo>
                  <a:lnTo>
                    <a:pt x="1081564" y="131921"/>
                  </a:lnTo>
                  <a:cubicBezTo>
                    <a:pt x="1079659" y="130016"/>
                    <a:pt x="1079659" y="128111"/>
                    <a:pt x="1076801" y="126206"/>
                  </a:cubicBezTo>
                  <a:cubicBezTo>
                    <a:pt x="1070134" y="123349"/>
                    <a:pt x="1058704" y="121444"/>
                    <a:pt x="1048226" y="121444"/>
                  </a:cubicBezTo>
                  <a:cubicBezTo>
                    <a:pt x="1037749" y="121444"/>
                    <a:pt x="1026319" y="122396"/>
                    <a:pt x="1019651" y="126206"/>
                  </a:cubicBezTo>
                  <a:cubicBezTo>
                    <a:pt x="1016794" y="127159"/>
                    <a:pt x="1016794" y="130016"/>
                    <a:pt x="1014889" y="131921"/>
                  </a:cubicBezTo>
                  <a:lnTo>
                    <a:pt x="1014889" y="139541"/>
                  </a:lnTo>
                  <a:cubicBezTo>
                    <a:pt x="1016794" y="141446"/>
                    <a:pt x="1016794" y="143351"/>
                    <a:pt x="1019651" y="145256"/>
                  </a:cubicBezTo>
                  <a:cubicBezTo>
                    <a:pt x="1020604" y="145256"/>
                    <a:pt x="1020604" y="146209"/>
                    <a:pt x="1021556" y="146209"/>
                  </a:cubicBezTo>
                  <a:cubicBezTo>
                    <a:pt x="1022509" y="147161"/>
                    <a:pt x="1023461" y="149066"/>
                    <a:pt x="1025366" y="150019"/>
                  </a:cubicBezTo>
                  <a:cubicBezTo>
                    <a:pt x="1028224" y="151924"/>
                    <a:pt x="1032986" y="152876"/>
                    <a:pt x="1037749" y="152876"/>
                  </a:cubicBezTo>
                  <a:lnTo>
                    <a:pt x="1037749" y="171926"/>
                  </a:lnTo>
                  <a:cubicBezTo>
                    <a:pt x="1015841" y="171926"/>
                    <a:pt x="994886" y="170974"/>
                    <a:pt x="977741" y="170974"/>
                  </a:cubicBezTo>
                  <a:lnTo>
                    <a:pt x="977741" y="152876"/>
                  </a:lnTo>
                  <a:cubicBezTo>
                    <a:pt x="982504" y="151924"/>
                    <a:pt x="987266" y="150971"/>
                    <a:pt x="990124" y="150019"/>
                  </a:cubicBezTo>
                  <a:cubicBezTo>
                    <a:pt x="992029" y="149066"/>
                    <a:pt x="992981" y="147161"/>
                    <a:pt x="993934" y="146209"/>
                  </a:cubicBezTo>
                  <a:cubicBezTo>
                    <a:pt x="994886" y="146209"/>
                    <a:pt x="994886" y="145256"/>
                    <a:pt x="995839" y="145256"/>
                  </a:cubicBezTo>
                  <a:cubicBezTo>
                    <a:pt x="998696" y="144304"/>
                    <a:pt x="998696" y="141446"/>
                    <a:pt x="1000601" y="139541"/>
                  </a:cubicBezTo>
                  <a:lnTo>
                    <a:pt x="1000601" y="131921"/>
                  </a:lnTo>
                  <a:cubicBezTo>
                    <a:pt x="998696" y="130016"/>
                    <a:pt x="998696" y="128111"/>
                    <a:pt x="995839" y="126206"/>
                  </a:cubicBezTo>
                  <a:cubicBezTo>
                    <a:pt x="989171" y="123349"/>
                    <a:pt x="977741" y="121444"/>
                    <a:pt x="967264" y="121444"/>
                  </a:cubicBezTo>
                  <a:cubicBezTo>
                    <a:pt x="956786" y="121444"/>
                    <a:pt x="945356" y="122396"/>
                    <a:pt x="938689" y="126206"/>
                  </a:cubicBezTo>
                  <a:cubicBezTo>
                    <a:pt x="935831" y="127159"/>
                    <a:pt x="935831" y="130016"/>
                    <a:pt x="933926" y="131921"/>
                  </a:cubicBezTo>
                  <a:lnTo>
                    <a:pt x="933926" y="139541"/>
                  </a:lnTo>
                  <a:cubicBezTo>
                    <a:pt x="935831" y="141446"/>
                    <a:pt x="935831" y="143351"/>
                    <a:pt x="938689" y="145256"/>
                  </a:cubicBezTo>
                  <a:cubicBezTo>
                    <a:pt x="939641" y="145256"/>
                    <a:pt x="939641" y="146209"/>
                    <a:pt x="940594" y="146209"/>
                  </a:cubicBezTo>
                  <a:cubicBezTo>
                    <a:pt x="941546" y="147161"/>
                    <a:pt x="942499" y="149066"/>
                    <a:pt x="944404" y="150019"/>
                  </a:cubicBezTo>
                  <a:cubicBezTo>
                    <a:pt x="947261" y="151924"/>
                    <a:pt x="952024" y="152876"/>
                    <a:pt x="956786" y="152876"/>
                  </a:cubicBezTo>
                  <a:lnTo>
                    <a:pt x="956786" y="170974"/>
                  </a:lnTo>
                  <a:cubicBezTo>
                    <a:pt x="921544" y="170021"/>
                    <a:pt x="899636" y="170021"/>
                    <a:pt x="898684" y="170021"/>
                  </a:cubicBezTo>
                  <a:cubicBezTo>
                    <a:pt x="886301" y="165259"/>
                    <a:pt x="861536" y="155734"/>
                    <a:pt x="859631" y="155734"/>
                  </a:cubicBezTo>
                  <a:cubicBezTo>
                    <a:pt x="857726" y="154781"/>
                    <a:pt x="846296" y="155734"/>
                    <a:pt x="841534" y="156686"/>
                  </a:cubicBezTo>
                  <a:cubicBezTo>
                    <a:pt x="839629" y="157639"/>
                    <a:pt x="838676" y="165259"/>
                    <a:pt x="838676" y="170974"/>
                  </a:cubicBezTo>
                  <a:cubicBezTo>
                    <a:pt x="554831" y="172879"/>
                    <a:pt x="251936" y="147161"/>
                    <a:pt x="220504" y="144304"/>
                  </a:cubicBezTo>
                  <a:cubicBezTo>
                    <a:pt x="102394" y="132874"/>
                    <a:pt x="68104" y="49054"/>
                    <a:pt x="65246" y="30956"/>
                  </a:cubicBezTo>
                  <a:cubicBezTo>
                    <a:pt x="61436" y="13811"/>
                    <a:pt x="51911" y="7144"/>
                    <a:pt x="44291" y="7144"/>
                  </a:cubicBezTo>
                  <a:cubicBezTo>
                    <a:pt x="24289" y="7144"/>
                    <a:pt x="7144" y="96679"/>
                    <a:pt x="7144" y="209074"/>
                  </a:cubicBezTo>
                  <a:lnTo>
                    <a:pt x="7144" y="209074"/>
                  </a:lnTo>
                  <a:close/>
                  <a:moveTo>
                    <a:pt x="1078706" y="273844"/>
                  </a:moveTo>
                  <a:lnTo>
                    <a:pt x="1102519" y="273844"/>
                  </a:lnTo>
                  <a:lnTo>
                    <a:pt x="1102519" y="324326"/>
                  </a:lnTo>
                  <a:cubicBezTo>
                    <a:pt x="1101566" y="328136"/>
                    <a:pt x="1098709" y="330994"/>
                    <a:pt x="1094899" y="330994"/>
                  </a:cubicBezTo>
                  <a:lnTo>
                    <a:pt x="1086326" y="330994"/>
                  </a:lnTo>
                  <a:cubicBezTo>
                    <a:pt x="1082516" y="330994"/>
                    <a:pt x="1079659" y="328136"/>
                    <a:pt x="1078706" y="325279"/>
                  </a:cubicBezTo>
                  <a:lnTo>
                    <a:pt x="1078706" y="273844"/>
                  </a:lnTo>
                  <a:lnTo>
                    <a:pt x="1078706" y="273844"/>
                  </a:lnTo>
                  <a:close/>
                  <a:moveTo>
                    <a:pt x="1078706" y="399574"/>
                  </a:moveTo>
                  <a:lnTo>
                    <a:pt x="1078706" y="367189"/>
                  </a:lnTo>
                  <a:cubicBezTo>
                    <a:pt x="1079659" y="363379"/>
                    <a:pt x="1082516" y="361474"/>
                    <a:pt x="1086326" y="361474"/>
                  </a:cubicBezTo>
                  <a:lnTo>
                    <a:pt x="1094899" y="361474"/>
                  </a:lnTo>
                  <a:cubicBezTo>
                    <a:pt x="1098709" y="361474"/>
                    <a:pt x="1101566" y="364331"/>
                    <a:pt x="1102519" y="368141"/>
                  </a:cubicBezTo>
                  <a:lnTo>
                    <a:pt x="1102519" y="403384"/>
                  </a:lnTo>
                  <a:cubicBezTo>
                    <a:pt x="1096804" y="402431"/>
                    <a:pt x="1090136" y="400526"/>
                    <a:pt x="1086326" y="400526"/>
                  </a:cubicBezTo>
                  <a:cubicBezTo>
                    <a:pt x="1086326" y="398621"/>
                    <a:pt x="1082516" y="398621"/>
                    <a:pt x="1078706" y="399574"/>
                  </a:cubicBezTo>
                  <a:lnTo>
                    <a:pt x="1078706" y="399574"/>
                  </a:lnTo>
                  <a:close/>
                  <a:moveTo>
                    <a:pt x="1021556" y="423386"/>
                  </a:moveTo>
                  <a:cubicBezTo>
                    <a:pt x="1014889" y="426244"/>
                    <a:pt x="1007269" y="428149"/>
                    <a:pt x="997744" y="429101"/>
                  </a:cubicBezTo>
                  <a:lnTo>
                    <a:pt x="997744" y="367189"/>
                  </a:lnTo>
                  <a:cubicBezTo>
                    <a:pt x="998696" y="363379"/>
                    <a:pt x="1001554" y="360521"/>
                    <a:pt x="1005364" y="360521"/>
                  </a:cubicBezTo>
                  <a:lnTo>
                    <a:pt x="1013936" y="360521"/>
                  </a:lnTo>
                  <a:cubicBezTo>
                    <a:pt x="1017746" y="360521"/>
                    <a:pt x="1020604" y="363379"/>
                    <a:pt x="1021556" y="367189"/>
                  </a:cubicBezTo>
                  <a:lnTo>
                    <a:pt x="1021556" y="423386"/>
                  </a:lnTo>
                  <a:lnTo>
                    <a:pt x="1021556" y="423386"/>
                  </a:lnTo>
                  <a:close/>
                  <a:moveTo>
                    <a:pt x="997744" y="273844"/>
                  </a:moveTo>
                  <a:lnTo>
                    <a:pt x="1021556" y="273844"/>
                  </a:lnTo>
                  <a:lnTo>
                    <a:pt x="1021556" y="323374"/>
                  </a:lnTo>
                  <a:cubicBezTo>
                    <a:pt x="1020604" y="327184"/>
                    <a:pt x="1017746" y="330041"/>
                    <a:pt x="1013936" y="330041"/>
                  </a:cubicBezTo>
                  <a:lnTo>
                    <a:pt x="1005364" y="330041"/>
                  </a:lnTo>
                  <a:cubicBezTo>
                    <a:pt x="1001554" y="330041"/>
                    <a:pt x="998696" y="327184"/>
                    <a:pt x="997744" y="323374"/>
                  </a:cubicBezTo>
                  <a:lnTo>
                    <a:pt x="997744" y="273844"/>
                  </a:lnTo>
                  <a:lnTo>
                    <a:pt x="997744" y="273844"/>
                  </a:lnTo>
                  <a:close/>
                  <a:moveTo>
                    <a:pt x="1332071" y="388144"/>
                  </a:moveTo>
                  <a:lnTo>
                    <a:pt x="1242536" y="388144"/>
                  </a:lnTo>
                  <a:cubicBezTo>
                    <a:pt x="1277779" y="362426"/>
                    <a:pt x="1255871" y="326231"/>
                    <a:pt x="1253014" y="320516"/>
                  </a:cubicBezTo>
                  <a:cubicBezTo>
                    <a:pt x="1250156" y="314801"/>
                    <a:pt x="1251109" y="312896"/>
                    <a:pt x="1252061" y="309086"/>
                  </a:cubicBezTo>
                  <a:cubicBezTo>
                    <a:pt x="1252061" y="306229"/>
                    <a:pt x="1260634" y="300514"/>
                    <a:pt x="1260634" y="300514"/>
                  </a:cubicBezTo>
                  <a:lnTo>
                    <a:pt x="1253966" y="288131"/>
                  </a:lnTo>
                  <a:cubicBezTo>
                    <a:pt x="1252061" y="290036"/>
                    <a:pt x="1244441" y="294799"/>
                    <a:pt x="1243489" y="296704"/>
                  </a:cubicBezTo>
                  <a:cubicBezTo>
                    <a:pt x="1238726" y="304324"/>
                    <a:pt x="1240631" y="311944"/>
                    <a:pt x="1244441" y="317659"/>
                  </a:cubicBezTo>
                  <a:cubicBezTo>
                    <a:pt x="1248251" y="322421"/>
                    <a:pt x="1269206" y="366236"/>
                    <a:pt x="1228249" y="374809"/>
                  </a:cubicBezTo>
                  <a:cubicBezTo>
                    <a:pt x="1213961" y="377666"/>
                    <a:pt x="1193006" y="373856"/>
                    <a:pt x="1186339" y="352901"/>
                  </a:cubicBezTo>
                  <a:cubicBezTo>
                    <a:pt x="1179671" y="333851"/>
                    <a:pt x="1184434" y="311944"/>
                    <a:pt x="1182529" y="307181"/>
                  </a:cubicBezTo>
                  <a:cubicBezTo>
                    <a:pt x="1180624" y="302419"/>
                    <a:pt x="1175861" y="299561"/>
                    <a:pt x="1171099" y="296704"/>
                  </a:cubicBezTo>
                  <a:lnTo>
                    <a:pt x="1162526" y="307181"/>
                  </a:lnTo>
                  <a:cubicBezTo>
                    <a:pt x="1162526" y="307181"/>
                    <a:pt x="1168241" y="310039"/>
                    <a:pt x="1171099" y="314801"/>
                  </a:cubicBezTo>
                  <a:cubicBezTo>
                    <a:pt x="1173004" y="318611"/>
                    <a:pt x="1173004" y="320516"/>
                    <a:pt x="1173004" y="322421"/>
                  </a:cubicBezTo>
                  <a:cubicBezTo>
                    <a:pt x="1169194" y="320516"/>
                    <a:pt x="1163479" y="318611"/>
                    <a:pt x="1161574" y="318611"/>
                  </a:cubicBezTo>
                  <a:lnTo>
                    <a:pt x="1161574" y="343376"/>
                  </a:lnTo>
                  <a:cubicBezTo>
                    <a:pt x="1161574" y="343376"/>
                    <a:pt x="1169194" y="344329"/>
                    <a:pt x="1175861" y="350996"/>
                  </a:cubicBezTo>
                  <a:cubicBezTo>
                    <a:pt x="1178719" y="362426"/>
                    <a:pt x="1186339" y="377666"/>
                    <a:pt x="1199674" y="387191"/>
                  </a:cubicBezTo>
                  <a:lnTo>
                    <a:pt x="1161574" y="387191"/>
                  </a:lnTo>
                  <a:lnTo>
                    <a:pt x="1161574" y="272891"/>
                  </a:lnTo>
                  <a:cubicBezTo>
                    <a:pt x="1308259" y="272891"/>
                    <a:pt x="1451134" y="272891"/>
                    <a:pt x="1558766" y="272891"/>
                  </a:cubicBezTo>
                  <a:cubicBezTo>
                    <a:pt x="1563529" y="283369"/>
                    <a:pt x="1566386" y="294799"/>
                    <a:pt x="1568291" y="308134"/>
                  </a:cubicBezTo>
                  <a:cubicBezTo>
                    <a:pt x="1574959" y="365284"/>
                    <a:pt x="1537811" y="405289"/>
                    <a:pt x="1493996" y="412909"/>
                  </a:cubicBezTo>
                  <a:cubicBezTo>
                    <a:pt x="1480661" y="415766"/>
                    <a:pt x="1423511" y="420529"/>
                    <a:pt x="1403509" y="421481"/>
                  </a:cubicBezTo>
                  <a:cubicBezTo>
                    <a:pt x="1391126" y="396716"/>
                    <a:pt x="1357789" y="388144"/>
                    <a:pt x="1332071" y="388144"/>
                  </a:cubicBezTo>
                  <a:lnTo>
                    <a:pt x="1332071" y="388144"/>
                  </a:lnTo>
                  <a:close/>
                  <a:moveTo>
                    <a:pt x="1160621" y="438626"/>
                  </a:moveTo>
                  <a:lnTo>
                    <a:pt x="1160621" y="427196"/>
                  </a:lnTo>
                  <a:cubicBezTo>
                    <a:pt x="1161574" y="427196"/>
                    <a:pt x="1339691" y="426244"/>
                    <a:pt x="1348264" y="427196"/>
                  </a:cubicBezTo>
                  <a:cubicBezTo>
                    <a:pt x="1356836" y="428149"/>
                    <a:pt x="1357789" y="433864"/>
                    <a:pt x="1360646" y="438626"/>
                  </a:cubicBezTo>
                  <a:lnTo>
                    <a:pt x="1160621" y="438626"/>
                  </a:lnTo>
                  <a:lnTo>
                    <a:pt x="1160621" y="438626"/>
                  </a:lnTo>
                  <a:close/>
                  <a:moveTo>
                    <a:pt x="997744" y="471011"/>
                  </a:moveTo>
                  <a:cubicBezTo>
                    <a:pt x="1007269" y="471011"/>
                    <a:pt x="1014889" y="471011"/>
                    <a:pt x="1021556" y="471011"/>
                  </a:cubicBezTo>
                  <a:lnTo>
                    <a:pt x="1021556" y="491014"/>
                  </a:lnTo>
                  <a:cubicBezTo>
                    <a:pt x="1020604" y="494824"/>
                    <a:pt x="1017746" y="497681"/>
                    <a:pt x="1013936" y="497681"/>
                  </a:cubicBezTo>
                  <a:lnTo>
                    <a:pt x="1005364" y="497681"/>
                  </a:lnTo>
                  <a:cubicBezTo>
                    <a:pt x="1001554" y="497681"/>
                    <a:pt x="998696" y="494824"/>
                    <a:pt x="997744" y="491014"/>
                  </a:cubicBezTo>
                  <a:lnTo>
                    <a:pt x="997744" y="471011"/>
                  </a:lnTo>
                  <a:lnTo>
                    <a:pt x="997744" y="471011"/>
                  </a:lnTo>
                  <a:close/>
                  <a:moveTo>
                    <a:pt x="540544" y="429101"/>
                  </a:moveTo>
                  <a:cubicBezTo>
                    <a:pt x="544354" y="422434"/>
                    <a:pt x="541496" y="411004"/>
                    <a:pt x="564356" y="410051"/>
                  </a:cubicBezTo>
                  <a:cubicBezTo>
                    <a:pt x="571024" y="410051"/>
                    <a:pt x="602456" y="410051"/>
                    <a:pt x="644366" y="410051"/>
                  </a:cubicBezTo>
                  <a:cubicBezTo>
                    <a:pt x="648176" y="411004"/>
                    <a:pt x="651034" y="413861"/>
                    <a:pt x="651034" y="417671"/>
                  </a:cubicBezTo>
                  <a:lnTo>
                    <a:pt x="651034" y="420529"/>
                  </a:lnTo>
                  <a:cubicBezTo>
                    <a:pt x="651034" y="424339"/>
                    <a:pt x="648176" y="428149"/>
                    <a:pt x="644366" y="429101"/>
                  </a:cubicBezTo>
                  <a:lnTo>
                    <a:pt x="540544" y="429101"/>
                  </a:lnTo>
                  <a:lnTo>
                    <a:pt x="540544" y="429101"/>
                  </a:lnTo>
                  <a:close/>
                  <a:moveTo>
                    <a:pt x="491966" y="273844"/>
                  </a:moveTo>
                  <a:cubicBezTo>
                    <a:pt x="501491" y="273844"/>
                    <a:pt x="702469" y="273844"/>
                    <a:pt x="939641" y="273844"/>
                  </a:cubicBezTo>
                  <a:lnTo>
                    <a:pt x="939641" y="428149"/>
                  </a:lnTo>
                  <a:lnTo>
                    <a:pt x="681514" y="428149"/>
                  </a:lnTo>
                  <a:cubicBezTo>
                    <a:pt x="677704" y="427196"/>
                    <a:pt x="674846" y="424339"/>
                    <a:pt x="674846" y="419576"/>
                  </a:cubicBezTo>
                  <a:lnTo>
                    <a:pt x="674846" y="416719"/>
                  </a:lnTo>
                  <a:cubicBezTo>
                    <a:pt x="674846" y="412909"/>
                    <a:pt x="677704" y="409099"/>
                    <a:pt x="681514" y="409099"/>
                  </a:cubicBezTo>
                  <a:cubicBezTo>
                    <a:pt x="792004" y="409099"/>
                    <a:pt x="939641" y="409099"/>
                    <a:pt x="939641" y="409099"/>
                  </a:cubicBezTo>
                  <a:lnTo>
                    <a:pt x="939641" y="368141"/>
                  </a:lnTo>
                  <a:lnTo>
                    <a:pt x="846296" y="368141"/>
                  </a:lnTo>
                  <a:cubicBezTo>
                    <a:pt x="855821" y="360521"/>
                    <a:pt x="862489" y="348139"/>
                    <a:pt x="862489" y="334804"/>
                  </a:cubicBezTo>
                  <a:cubicBezTo>
                    <a:pt x="862489" y="310991"/>
                    <a:pt x="843439" y="291941"/>
                    <a:pt x="819626" y="291941"/>
                  </a:cubicBezTo>
                  <a:cubicBezTo>
                    <a:pt x="795814" y="291941"/>
                    <a:pt x="776764" y="310991"/>
                    <a:pt x="776764" y="334804"/>
                  </a:cubicBezTo>
                  <a:cubicBezTo>
                    <a:pt x="776764" y="348139"/>
                    <a:pt x="783431" y="360521"/>
                    <a:pt x="792956" y="368141"/>
                  </a:cubicBezTo>
                  <a:lnTo>
                    <a:pt x="554831" y="368141"/>
                  </a:lnTo>
                  <a:cubicBezTo>
                    <a:pt x="541496" y="368141"/>
                    <a:pt x="499586" y="376714"/>
                    <a:pt x="499586" y="427196"/>
                  </a:cubicBezTo>
                  <a:lnTo>
                    <a:pt x="495776" y="427196"/>
                  </a:lnTo>
                  <a:cubicBezTo>
                    <a:pt x="493871" y="422434"/>
                    <a:pt x="491014" y="415766"/>
                    <a:pt x="492919" y="411004"/>
                  </a:cubicBezTo>
                  <a:cubicBezTo>
                    <a:pt x="490061" y="412909"/>
                    <a:pt x="481489" y="414814"/>
                    <a:pt x="476726" y="425291"/>
                  </a:cubicBezTo>
                  <a:cubicBezTo>
                    <a:pt x="475774" y="425291"/>
                    <a:pt x="474821" y="424339"/>
                    <a:pt x="473869" y="424339"/>
                  </a:cubicBezTo>
                  <a:cubicBezTo>
                    <a:pt x="476726" y="413861"/>
                    <a:pt x="482441" y="389096"/>
                    <a:pt x="484346" y="382429"/>
                  </a:cubicBezTo>
                  <a:cubicBezTo>
                    <a:pt x="481489" y="380524"/>
                    <a:pt x="474821" y="379571"/>
                    <a:pt x="472916" y="380524"/>
                  </a:cubicBezTo>
                  <a:cubicBezTo>
                    <a:pt x="471011" y="383381"/>
                    <a:pt x="464344" y="399574"/>
                    <a:pt x="460534" y="417671"/>
                  </a:cubicBezTo>
                  <a:cubicBezTo>
                    <a:pt x="443389" y="404336"/>
                    <a:pt x="434816" y="378619"/>
                    <a:pt x="434816" y="342424"/>
                  </a:cubicBezTo>
                  <a:cubicBezTo>
                    <a:pt x="435769" y="298609"/>
                    <a:pt x="459581" y="273844"/>
                    <a:pt x="491966" y="273844"/>
                  </a:cubicBezTo>
                  <a:lnTo>
                    <a:pt x="491966" y="273844"/>
                  </a:lnTo>
                  <a:close/>
                  <a:moveTo>
                    <a:pt x="819626" y="369094"/>
                  </a:moveTo>
                  <a:cubicBezTo>
                    <a:pt x="801529" y="369094"/>
                    <a:pt x="787241" y="354806"/>
                    <a:pt x="787241" y="336709"/>
                  </a:cubicBezTo>
                  <a:cubicBezTo>
                    <a:pt x="787241" y="318611"/>
                    <a:pt x="801529" y="304324"/>
                    <a:pt x="819626" y="304324"/>
                  </a:cubicBezTo>
                  <a:cubicBezTo>
                    <a:pt x="837724" y="304324"/>
                    <a:pt x="852011" y="318611"/>
                    <a:pt x="852011" y="336709"/>
                  </a:cubicBezTo>
                  <a:cubicBezTo>
                    <a:pt x="852011" y="354806"/>
                    <a:pt x="837724" y="369094"/>
                    <a:pt x="819626" y="369094"/>
                  </a:cubicBezTo>
                  <a:lnTo>
                    <a:pt x="819626" y="369094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7AA02DC-396C-4B5A-A963-B1402EA28F4A}"/>
                </a:ext>
              </a:extLst>
            </p:cNvPr>
            <p:cNvGrpSpPr/>
            <p:nvPr/>
          </p:nvGrpSpPr>
          <p:grpSpPr>
            <a:xfrm>
              <a:off x="1114944" y="4582116"/>
              <a:ext cx="1213307" cy="966312"/>
              <a:chOff x="1114944" y="4582116"/>
              <a:chExt cx="1213307" cy="966312"/>
            </a:xfrm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B02F24BF-77B6-419F-8A7C-E8CEC1640B1D}"/>
                  </a:ext>
                </a:extLst>
              </p:cNvPr>
              <p:cNvSpPr/>
              <p:nvPr/>
            </p:nvSpPr>
            <p:spPr>
              <a:xfrm rot="17539451">
                <a:off x="1330254" y="4467241"/>
                <a:ext cx="757673" cy="1188293"/>
              </a:xfrm>
              <a:custGeom>
                <a:avLst/>
                <a:gdLst>
                  <a:gd name="connsiteX0" fmla="*/ 1317784 w 1323975"/>
                  <a:gd name="connsiteY0" fmla="*/ 1857851 h 2076450"/>
                  <a:gd name="connsiteX1" fmla="*/ 1104424 w 1323975"/>
                  <a:gd name="connsiteY1" fmla="*/ 2073116 h 2076450"/>
                  <a:gd name="connsiteX2" fmla="*/ 228124 w 1323975"/>
                  <a:gd name="connsiteY2" fmla="*/ 2075974 h 2076450"/>
                  <a:gd name="connsiteX3" fmla="*/ 12859 w 1323975"/>
                  <a:gd name="connsiteY3" fmla="*/ 1862614 h 2076450"/>
                  <a:gd name="connsiteX4" fmla="*/ 7144 w 1323975"/>
                  <a:gd name="connsiteY4" fmla="*/ 225266 h 2076450"/>
                  <a:gd name="connsiteX5" fmla="*/ 220504 w 1323975"/>
                  <a:gd name="connsiteY5" fmla="*/ 10001 h 2076450"/>
                  <a:gd name="connsiteX6" fmla="*/ 1096804 w 1323975"/>
                  <a:gd name="connsiteY6" fmla="*/ 7144 h 2076450"/>
                  <a:gd name="connsiteX7" fmla="*/ 1312069 w 1323975"/>
                  <a:gd name="connsiteY7" fmla="*/ 220504 h 2076450"/>
                  <a:gd name="connsiteX8" fmla="*/ 1317784 w 1323975"/>
                  <a:gd name="connsiteY8" fmla="*/ 1857851 h 2076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23975" h="2076450">
                    <a:moveTo>
                      <a:pt x="1317784" y="1857851"/>
                    </a:moveTo>
                    <a:cubicBezTo>
                      <a:pt x="1317784" y="1975961"/>
                      <a:pt x="1221581" y="2073116"/>
                      <a:pt x="1104424" y="2073116"/>
                    </a:cubicBezTo>
                    <a:lnTo>
                      <a:pt x="228124" y="2075974"/>
                    </a:lnTo>
                    <a:cubicBezTo>
                      <a:pt x="110014" y="2075974"/>
                      <a:pt x="12859" y="1979771"/>
                      <a:pt x="12859" y="1862614"/>
                    </a:cubicBezTo>
                    <a:lnTo>
                      <a:pt x="7144" y="225266"/>
                    </a:lnTo>
                    <a:cubicBezTo>
                      <a:pt x="7144" y="107156"/>
                      <a:pt x="103346" y="10954"/>
                      <a:pt x="220504" y="10001"/>
                    </a:cubicBezTo>
                    <a:lnTo>
                      <a:pt x="1096804" y="7144"/>
                    </a:lnTo>
                    <a:cubicBezTo>
                      <a:pt x="1214914" y="7144"/>
                      <a:pt x="1312069" y="103346"/>
                      <a:pt x="1312069" y="220504"/>
                    </a:cubicBezTo>
                    <a:lnTo>
                      <a:pt x="1317784" y="185785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38572E53-8135-4843-90EF-A38EE1D16DE6}"/>
                  </a:ext>
                </a:extLst>
              </p:cNvPr>
              <p:cNvSpPr/>
              <p:nvPr/>
            </p:nvSpPr>
            <p:spPr>
              <a:xfrm rot="17539451">
                <a:off x="1217874" y="4693379"/>
                <a:ext cx="572343" cy="572343"/>
              </a:xfrm>
              <a:custGeom>
                <a:avLst/>
                <a:gdLst>
                  <a:gd name="connsiteX0" fmla="*/ 504352 w 1000125"/>
                  <a:gd name="connsiteY0" fmla="*/ 998699 h 1000125"/>
                  <a:gd name="connsiteX1" fmla="*/ 7147 w 1000125"/>
                  <a:gd name="connsiteY1" fmla="*/ 504352 h 1000125"/>
                  <a:gd name="connsiteX2" fmla="*/ 501494 w 1000125"/>
                  <a:gd name="connsiteY2" fmla="*/ 7147 h 1000125"/>
                  <a:gd name="connsiteX3" fmla="*/ 998699 w 1000125"/>
                  <a:gd name="connsiteY3" fmla="*/ 501494 h 1000125"/>
                  <a:gd name="connsiteX4" fmla="*/ 504352 w 1000125"/>
                  <a:gd name="connsiteY4" fmla="*/ 998699 h 1000125"/>
                  <a:gd name="connsiteX5" fmla="*/ 501494 w 1000125"/>
                  <a:gd name="connsiteY5" fmla="*/ 83347 h 1000125"/>
                  <a:gd name="connsiteX6" fmla="*/ 83347 w 1000125"/>
                  <a:gd name="connsiteY6" fmla="*/ 504352 h 1000125"/>
                  <a:gd name="connsiteX7" fmla="*/ 504352 w 1000125"/>
                  <a:gd name="connsiteY7" fmla="*/ 922499 h 1000125"/>
                  <a:gd name="connsiteX8" fmla="*/ 922499 w 1000125"/>
                  <a:gd name="connsiteY8" fmla="*/ 501494 h 1000125"/>
                  <a:gd name="connsiteX9" fmla="*/ 501494 w 1000125"/>
                  <a:gd name="connsiteY9" fmla="*/ 83347 h 1000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00125" h="1000125">
                    <a:moveTo>
                      <a:pt x="504352" y="998699"/>
                    </a:moveTo>
                    <a:cubicBezTo>
                      <a:pt x="230984" y="999652"/>
                      <a:pt x="8099" y="777719"/>
                      <a:pt x="7147" y="504352"/>
                    </a:cubicBezTo>
                    <a:cubicBezTo>
                      <a:pt x="6194" y="230984"/>
                      <a:pt x="228127" y="8099"/>
                      <a:pt x="501494" y="7147"/>
                    </a:cubicBezTo>
                    <a:cubicBezTo>
                      <a:pt x="774862" y="6194"/>
                      <a:pt x="997747" y="228127"/>
                      <a:pt x="998699" y="501494"/>
                    </a:cubicBezTo>
                    <a:cubicBezTo>
                      <a:pt x="999652" y="774862"/>
                      <a:pt x="777719" y="997747"/>
                      <a:pt x="504352" y="998699"/>
                    </a:cubicBezTo>
                    <a:close/>
                    <a:moveTo>
                      <a:pt x="501494" y="83347"/>
                    </a:moveTo>
                    <a:cubicBezTo>
                      <a:pt x="270037" y="84299"/>
                      <a:pt x="82394" y="272894"/>
                      <a:pt x="83347" y="504352"/>
                    </a:cubicBezTo>
                    <a:cubicBezTo>
                      <a:pt x="84299" y="735809"/>
                      <a:pt x="272894" y="923452"/>
                      <a:pt x="504352" y="922499"/>
                    </a:cubicBezTo>
                    <a:cubicBezTo>
                      <a:pt x="735809" y="921547"/>
                      <a:pt x="923452" y="732952"/>
                      <a:pt x="922499" y="501494"/>
                    </a:cubicBezTo>
                    <a:cubicBezTo>
                      <a:pt x="922499" y="270037"/>
                      <a:pt x="732952" y="82394"/>
                      <a:pt x="501494" y="83347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AD78B8E2-3EDB-4E74-86B5-341E1A939E9C}"/>
                  </a:ext>
                </a:extLst>
              </p:cNvPr>
              <p:cNvSpPr/>
              <p:nvPr/>
            </p:nvSpPr>
            <p:spPr>
              <a:xfrm rot="17539451">
                <a:off x="1246551" y="4720039"/>
                <a:ext cx="517834" cy="517834"/>
              </a:xfrm>
              <a:custGeom>
                <a:avLst/>
                <a:gdLst>
                  <a:gd name="connsiteX0" fmla="*/ 900592 w 904875"/>
                  <a:gd name="connsiteY0" fmla="*/ 451965 h 904875"/>
                  <a:gd name="connsiteX1" fmla="*/ 455775 w 904875"/>
                  <a:gd name="connsiteY1" fmla="*/ 900592 h 904875"/>
                  <a:gd name="connsiteX2" fmla="*/ 7147 w 904875"/>
                  <a:gd name="connsiteY2" fmla="*/ 455775 h 904875"/>
                  <a:gd name="connsiteX3" fmla="*/ 451965 w 904875"/>
                  <a:gd name="connsiteY3" fmla="*/ 7147 h 904875"/>
                  <a:gd name="connsiteX4" fmla="*/ 900592 w 904875"/>
                  <a:gd name="connsiteY4" fmla="*/ 451965 h 904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04875" h="904875">
                    <a:moveTo>
                      <a:pt x="900592" y="451965"/>
                    </a:moveTo>
                    <a:cubicBezTo>
                      <a:pt x="901545" y="698662"/>
                      <a:pt x="702472" y="899640"/>
                      <a:pt x="455775" y="900592"/>
                    </a:cubicBezTo>
                    <a:cubicBezTo>
                      <a:pt x="209077" y="901545"/>
                      <a:pt x="8100" y="702472"/>
                      <a:pt x="7147" y="455775"/>
                    </a:cubicBezTo>
                    <a:cubicBezTo>
                      <a:pt x="6195" y="209077"/>
                      <a:pt x="205267" y="8100"/>
                      <a:pt x="451965" y="7147"/>
                    </a:cubicBezTo>
                    <a:cubicBezTo>
                      <a:pt x="698662" y="6195"/>
                      <a:pt x="899640" y="205267"/>
                      <a:pt x="900592" y="451965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78139E97-BA78-4663-A36D-9D4B7DB658F0}"/>
                  </a:ext>
                </a:extLst>
              </p:cNvPr>
              <p:cNvSpPr/>
              <p:nvPr/>
            </p:nvSpPr>
            <p:spPr>
              <a:xfrm rot="17539451">
                <a:off x="1331752" y="4804232"/>
                <a:ext cx="348857" cy="348857"/>
              </a:xfrm>
              <a:custGeom>
                <a:avLst/>
                <a:gdLst>
                  <a:gd name="connsiteX0" fmla="*/ 209079 w 609600"/>
                  <a:gd name="connsiteY0" fmla="*/ 587216 h 609600"/>
                  <a:gd name="connsiteX1" fmla="*/ 7149 w 609600"/>
                  <a:gd name="connsiteY1" fmla="*/ 306229 h 609600"/>
                  <a:gd name="connsiteX2" fmla="*/ 304329 w 609600"/>
                  <a:gd name="connsiteY2" fmla="*/ 7144 h 609600"/>
                  <a:gd name="connsiteX3" fmla="*/ 400531 w 609600"/>
                  <a:gd name="connsiteY3" fmla="*/ 22384 h 609600"/>
                  <a:gd name="connsiteX4" fmla="*/ 603414 w 609600"/>
                  <a:gd name="connsiteY4" fmla="*/ 303371 h 609600"/>
                  <a:gd name="connsiteX5" fmla="*/ 306234 w 609600"/>
                  <a:gd name="connsiteY5" fmla="*/ 603409 h 609600"/>
                  <a:gd name="connsiteX6" fmla="*/ 209079 w 609600"/>
                  <a:gd name="connsiteY6" fmla="*/ 587216 h 609600"/>
                  <a:gd name="connsiteX7" fmla="*/ 376719 w 609600"/>
                  <a:gd name="connsiteY7" fmla="*/ 92869 h 609600"/>
                  <a:gd name="connsiteX8" fmla="*/ 304329 w 609600"/>
                  <a:gd name="connsiteY8" fmla="*/ 81439 h 609600"/>
                  <a:gd name="connsiteX9" fmla="*/ 81444 w 609600"/>
                  <a:gd name="connsiteY9" fmla="*/ 306229 h 609600"/>
                  <a:gd name="connsiteX10" fmla="*/ 233844 w 609600"/>
                  <a:gd name="connsiteY10" fmla="*/ 517684 h 609600"/>
                  <a:gd name="connsiteX11" fmla="*/ 306234 w 609600"/>
                  <a:gd name="connsiteY11" fmla="*/ 529114 h 609600"/>
                  <a:gd name="connsiteX12" fmla="*/ 529119 w 609600"/>
                  <a:gd name="connsiteY12" fmla="*/ 304324 h 609600"/>
                  <a:gd name="connsiteX13" fmla="*/ 376719 w 609600"/>
                  <a:gd name="connsiteY13" fmla="*/ 92869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09600" h="609600">
                    <a:moveTo>
                      <a:pt x="209079" y="587216"/>
                    </a:moveTo>
                    <a:cubicBezTo>
                      <a:pt x="89064" y="546259"/>
                      <a:pt x="7149" y="433864"/>
                      <a:pt x="7149" y="306229"/>
                    </a:cubicBezTo>
                    <a:cubicBezTo>
                      <a:pt x="6196" y="141446"/>
                      <a:pt x="139546" y="8096"/>
                      <a:pt x="304329" y="7144"/>
                    </a:cubicBezTo>
                    <a:cubicBezTo>
                      <a:pt x="337666" y="7144"/>
                      <a:pt x="370051" y="11906"/>
                      <a:pt x="400531" y="22384"/>
                    </a:cubicBezTo>
                    <a:cubicBezTo>
                      <a:pt x="521499" y="63341"/>
                      <a:pt x="602461" y="176689"/>
                      <a:pt x="603414" y="303371"/>
                    </a:cubicBezTo>
                    <a:cubicBezTo>
                      <a:pt x="603414" y="468154"/>
                      <a:pt x="470064" y="602456"/>
                      <a:pt x="306234" y="603409"/>
                    </a:cubicBezTo>
                    <a:cubicBezTo>
                      <a:pt x="272896" y="603409"/>
                      <a:pt x="240511" y="597694"/>
                      <a:pt x="209079" y="587216"/>
                    </a:cubicBezTo>
                    <a:close/>
                    <a:moveTo>
                      <a:pt x="376719" y="92869"/>
                    </a:moveTo>
                    <a:cubicBezTo>
                      <a:pt x="353859" y="85249"/>
                      <a:pt x="329094" y="81439"/>
                      <a:pt x="304329" y="81439"/>
                    </a:cubicBezTo>
                    <a:cubicBezTo>
                      <a:pt x="180504" y="81439"/>
                      <a:pt x="80491" y="182404"/>
                      <a:pt x="81444" y="306229"/>
                    </a:cubicBezTo>
                    <a:cubicBezTo>
                      <a:pt x="81444" y="401479"/>
                      <a:pt x="142404" y="487204"/>
                      <a:pt x="233844" y="517684"/>
                    </a:cubicBezTo>
                    <a:cubicBezTo>
                      <a:pt x="257656" y="525304"/>
                      <a:pt x="281469" y="529114"/>
                      <a:pt x="306234" y="529114"/>
                    </a:cubicBezTo>
                    <a:cubicBezTo>
                      <a:pt x="430059" y="529114"/>
                      <a:pt x="530071" y="428149"/>
                      <a:pt x="529119" y="304324"/>
                    </a:cubicBezTo>
                    <a:cubicBezTo>
                      <a:pt x="528166" y="208121"/>
                      <a:pt x="467206" y="123349"/>
                      <a:pt x="376719" y="92869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433CF4F-1EB7-4DA8-B864-B3E070368BA1}"/>
                  </a:ext>
                </a:extLst>
              </p:cNvPr>
              <p:cNvSpPr/>
              <p:nvPr/>
            </p:nvSpPr>
            <p:spPr>
              <a:xfrm rot="17539451">
                <a:off x="1456500" y="4933307"/>
                <a:ext cx="92665" cy="92665"/>
              </a:xfrm>
              <a:custGeom>
                <a:avLst/>
                <a:gdLst>
                  <a:gd name="connsiteX0" fmla="*/ 163354 w 161925"/>
                  <a:gd name="connsiteY0" fmla="*/ 85249 h 161925"/>
                  <a:gd name="connsiteX1" fmla="*/ 85249 w 161925"/>
                  <a:gd name="connsiteY1" fmla="*/ 163354 h 161925"/>
                  <a:gd name="connsiteX2" fmla="*/ 7144 w 161925"/>
                  <a:gd name="connsiteY2" fmla="*/ 85249 h 161925"/>
                  <a:gd name="connsiteX3" fmla="*/ 85249 w 161925"/>
                  <a:gd name="connsiteY3" fmla="*/ 7144 h 161925"/>
                  <a:gd name="connsiteX4" fmla="*/ 163354 w 161925"/>
                  <a:gd name="connsiteY4" fmla="*/ 85249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925" h="161925">
                    <a:moveTo>
                      <a:pt x="163354" y="85249"/>
                    </a:moveTo>
                    <a:cubicBezTo>
                      <a:pt x="163354" y="128111"/>
                      <a:pt x="129064" y="163354"/>
                      <a:pt x="85249" y="163354"/>
                    </a:cubicBezTo>
                    <a:cubicBezTo>
                      <a:pt x="42386" y="163354"/>
                      <a:pt x="7144" y="129064"/>
                      <a:pt x="7144" y="85249"/>
                    </a:cubicBezTo>
                    <a:cubicBezTo>
                      <a:pt x="7144" y="42386"/>
                      <a:pt x="41434" y="7144"/>
                      <a:pt x="85249" y="7144"/>
                    </a:cubicBezTo>
                    <a:cubicBezTo>
                      <a:pt x="128111" y="8096"/>
                      <a:pt x="162401" y="42386"/>
                      <a:pt x="163354" y="85249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EADE311F-9D23-4709-85B4-BD2058DEC8AB}"/>
                  </a:ext>
                </a:extLst>
              </p:cNvPr>
              <p:cNvSpPr/>
              <p:nvPr/>
            </p:nvSpPr>
            <p:spPr>
              <a:xfrm rot="17539451">
                <a:off x="1792504" y="4976185"/>
                <a:ext cx="403365" cy="403366"/>
              </a:xfrm>
              <a:custGeom>
                <a:avLst/>
                <a:gdLst>
                  <a:gd name="connsiteX0" fmla="*/ 354811 w 704850"/>
                  <a:gd name="connsiteY0" fmla="*/ 700568 h 704850"/>
                  <a:gd name="connsiteX1" fmla="*/ 7148 w 704850"/>
                  <a:gd name="connsiteY1" fmla="*/ 354811 h 704850"/>
                  <a:gd name="connsiteX2" fmla="*/ 352906 w 704850"/>
                  <a:gd name="connsiteY2" fmla="*/ 7148 h 704850"/>
                  <a:gd name="connsiteX3" fmla="*/ 700568 w 704850"/>
                  <a:gd name="connsiteY3" fmla="*/ 352906 h 704850"/>
                  <a:gd name="connsiteX4" fmla="*/ 354811 w 704850"/>
                  <a:gd name="connsiteY4" fmla="*/ 700568 h 704850"/>
                  <a:gd name="connsiteX5" fmla="*/ 352906 w 704850"/>
                  <a:gd name="connsiteY5" fmla="*/ 71918 h 704850"/>
                  <a:gd name="connsiteX6" fmla="*/ 71918 w 704850"/>
                  <a:gd name="connsiteY6" fmla="*/ 354811 h 704850"/>
                  <a:gd name="connsiteX7" fmla="*/ 354811 w 704850"/>
                  <a:gd name="connsiteY7" fmla="*/ 635798 h 704850"/>
                  <a:gd name="connsiteX8" fmla="*/ 635798 w 704850"/>
                  <a:gd name="connsiteY8" fmla="*/ 352906 h 704850"/>
                  <a:gd name="connsiteX9" fmla="*/ 352906 w 704850"/>
                  <a:gd name="connsiteY9" fmla="*/ 71918 h 704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4850" h="704850">
                    <a:moveTo>
                      <a:pt x="354811" y="700568"/>
                    </a:moveTo>
                    <a:cubicBezTo>
                      <a:pt x="163358" y="701521"/>
                      <a:pt x="7148" y="546263"/>
                      <a:pt x="7148" y="354811"/>
                    </a:cubicBezTo>
                    <a:cubicBezTo>
                      <a:pt x="6196" y="163358"/>
                      <a:pt x="161453" y="7148"/>
                      <a:pt x="352906" y="7148"/>
                    </a:cubicBezTo>
                    <a:cubicBezTo>
                      <a:pt x="544358" y="6196"/>
                      <a:pt x="699616" y="161453"/>
                      <a:pt x="700568" y="352906"/>
                    </a:cubicBezTo>
                    <a:cubicBezTo>
                      <a:pt x="701521" y="543406"/>
                      <a:pt x="546263" y="699616"/>
                      <a:pt x="354811" y="700568"/>
                    </a:cubicBezTo>
                    <a:close/>
                    <a:moveTo>
                      <a:pt x="352906" y="71918"/>
                    </a:moveTo>
                    <a:cubicBezTo>
                      <a:pt x="197648" y="72871"/>
                      <a:pt x="70966" y="199553"/>
                      <a:pt x="71918" y="354811"/>
                    </a:cubicBezTo>
                    <a:cubicBezTo>
                      <a:pt x="72871" y="510068"/>
                      <a:pt x="199553" y="636751"/>
                      <a:pt x="354811" y="635798"/>
                    </a:cubicBezTo>
                    <a:cubicBezTo>
                      <a:pt x="510068" y="634846"/>
                      <a:pt x="636751" y="508163"/>
                      <a:pt x="635798" y="352906"/>
                    </a:cubicBezTo>
                    <a:cubicBezTo>
                      <a:pt x="635798" y="196696"/>
                      <a:pt x="508163" y="70966"/>
                      <a:pt x="352906" y="7191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3C543FF7-46A4-4570-AD81-A0CBC70A9DFB}"/>
                  </a:ext>
                </a:extLst>
              </p:cNvPr>
              <p:cNvSpPr/>
              <p:nvPr/>
            </p:nvSpPr>
            <p:spPr>
              <a:xfrm rot="17539451">
                <a:off x="1819046" y="5003737"/>
                <a:ext cx="348857" cy="348857"/>
              </a:xfrm>
              <a:custGeom>
                <a:avLst/>
                <a:gdLst>
                  <a:gd name="connsiteX0" fmla="*/ 607224 w 609600"/>
                  <a:gd name="connsiteY0" fmla="*/ 306234 h 609600"/>
                  <a:gd name="connsiteX1" fmla="*/ 308139 w 609600"/>
                  <a:gd name="connsiteY1" fmla="*/ 607224 h 609600"/>
                  <a:gd name="connsiteX2" fmla="*/ 7149 w 609600"/>
                  <a:gd name="connsiteY2" fmla="*/ 308139 h 609600"/>
                  <a:gd name="connsiteX3" fmla="*/ 306234 w 609600"/>
                  <a:gd name="connsiteY3" fmla="*/ 7149 h 609600"/>
                  <a:gd name="connsiteX4" fmla="*/ 607224 w 609600"/>
                  <a:gd name="connsiteY4" fmla="*/ 306234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9600" h="609600">
                    <a:moveTo>
                      <a:pt x="607224" y="306234"/>
                    </a:moveTo>
                    <a:cubicBezTo>
                      <a:pt x="608176" y="471969"/>
                      <a:pt x="473874" y="607224"/>
                      <a:pt x="308139" y="607224"/>
                    </a:cubicBezTo>
                    <a:cubicBezTo>
                      <a:pt x="142404" y="608176"/>
                      <a:pt x="7149" y="473874"/>
                      <a:pt x="7149" y="308139"/>
                    </a:cubicBezTo>
                    <a:cubicBezTo>
                      <a:pt x="6196" y="142404"/>
                      <a:pt x="140499" y="7149"/>
                      <a:pt x="306234" y="7149"/>
                    </a:cubicBezTo>
                    <a:cubicBezTo>
                      <a:pt x="471969" y="6196"/>
                      <a:pt x="606271" y="140499"/>
                      <a:pt x="607224" y="306234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A2D7B85F-F358-47AB-AEF8-B3DCC4558852}"/>
                  </a:ext>
                </a:extLst>
              </p:cNvPr>
              <p:cNvSpPr/>
              <p:nvPr/>
            </p:nvSpPr>
            <p:spPr>
              <a:xfrm rot="17539451">
                <a:off x="1891926" y="5077619"/>
                <a:ext cx="201683" cy="201683"/>
              </a:xfrm>
              <a:custGeom>
                <a:avLst/>
                <a:gdLst>
                  <a:gd name="connsiteX0" fmla="*/ 124301 w 352425"/>
                  <a:gd name="connsiteY0" fmla="*/ 343376 h 352425"/>
                  <a:gd name="connsiteX1" fmla="*/ 7144 w 352425"/>
                  <a:gd name="connsiteY1" fmla="*/ 180499 h 352425"/>
                  <a:gd name="connsiteX2" fmla="*/ 179546 w 352425"/>
                  <a:gd name="connsiteY2" fmla="*/ 7144 h 352425"/>
                  <a:gd name="connsiteX3" fmla="*/ 235744 w 352425"/>
                  <a:gd name="connsiteY3" fmla="*/ 16669 h 352425"/>
                  <a:gd name="connsiteX4" fmla="*/ 352901 w 352425"/>
                  <a:gd name="connsiteY4" fmla="*/ 179546 h 352425"/>
                  <a:gd name="connsiteX5" fmla="*/ 302419 w 352425"/>
                  <a:gd name="connsiteY5" fmla="*/ 301466 h 352425"/>
                  <a:gd name="connsiteX6" fmla="*/ 180499 w 352425"/>
                  <a:gd name="connsiteY6" fmla="*/ 352901 h 352425"/>
                  <a:gd name="connsiteX7" fmla="*/ 124301 w 352425"/>
                  <a:gd name="connsiteY7" fmla="*/ 343376 h 352425"/>
                  <a:gd name="connsiteX8" fmla="*/ 215741 w 352425"/>
                  <a:gd name="connsiteY8" fmla="*/ 72866 h 352425"/>
                  <a:gd name="connsiteX9" fmla="*/ 179546 w 352425"/>
                  <a:gd name="connsiteY9" fmla="*/ 67151 h 352425"/>
                  <a:gd name="connsiteX10" fmla="*/ 68104 w 352425"/>
                  <a:gd name="connsiteY10" fmla="*/ 179546 h 352425"/>
                  <a:gd name="connsiteX11" fmla="*/ 144304 w 352425"/>
                  <a:gd name="connsiteY11" fmla="*/ 285274 h 352425"/>
                  <a:gd name="connsiteX12" fmla="*/ 180499 w 352425"/>
                  <a:gd name="connsiteY12" fmla="*/ 290989 h 352425"/>
                  <a:gd name="connsiteX13" fmla="*/ 291941 w 352425"/>
                  <a:gd name="connsiteY13" fmla="*/ 178594 h 352425"/>
                  <a:gd name="connsiteX14" fmla="*/ 215741 w 352425"/>
                  <a:gd name="connsiteY14" fmla="*/ 72866 h 352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52425" h="352425">
                    <a:moveTo>
                      <a:pt x="124301" y="343376"/>
                    </a:moveTo>
                    <a:cubicBezTo>
                      <a:pt x="54769" y="319564"/>
                      <a:pt x="7144" y="253841"/>
                      <a:pt x="7144" y="180499"/>
                    </a:cubicBezTo>
                    <a:cubicBezTo>
                      <a:pt x="7144" y="85249"/>
                      <a:pt x="84296" y="7144"/>
                      <a:pt x="179546" y="7144"/>
                    </a:cubicBezTo>
                    <a:cubicBezTo>
                      <a:pt x="198596" y="7144"/>
                      <a:pt x="217646" y="10001"/>
                      <a:pt x="235744" y="16669"/>
                    </a:cubicBezTo>
                    <a:cubicBezTo>
                      <a:pt x="305276" y="40481"/>
                      <a:pt x="352901" y="106204"/>
                      <a:pt x="352901" y="179546"/>
                    </a:cubicBezTo>
                    <a:cubicBezTo>
                      <a:pt x="352901" y="225266"/>
                      <a:pt x="334804" y="269081"/>
                      <a:pt x="302419" y="301466"/>
                    </a:cubicBezTo>
                    <a:cubicBezTo>
                      <a:pt x="270034" y="333851"/>
                      <a:pt x="226219" y="351949"/>
                      <a:pt x="180499" y="352901"/>
                    </a:cubicBezTo>
                    <a:cubicBezTo>
                      <a:pt x="161449" y="351949"/>
                      <a:pt x="142399" y="349091"/>
                      <a:pt x="124301" y="343376"/>
                    </a:cubicBezTo>
                    <a:close/>
                    <a:moveTo>
                      <a:pt x="215741" y="72866"/>
                    </a:moveTo>
                    <a:cubicBezTo>
                      <a:pt x="204311" y="69056"/>
                      <a:pt x="191929" y="67151"/>
                      <a:pt x="179546" y="67151"/>
                    </a:cubicBezTo>
                    <a:cubicBezTo>
                      <a:pt x="117634" y="67151"/>
                      <a:pt x="67151" y="117634"/>
                      <a:pt x="68104" y="179546"/>
                    </a:cubicBezTo>
                    <a:cubicBezTo>
                      <a:pt x="68104" y="227171"/>
                      <a:pt x="98584" y="270034"/>
                      <a:pt x="144304" y="285274"/>
                    </a:cubicBezTo>
                    <a:cubicBezTo>
                      <a:pt x="155734" y="289084"/>
                      <a:pt x="168116" y="290989"/>
                      <a:pt x="180499" y="290989"/>
                    </a:cubicBezTo>
                    <a:cubicBezTo>
                      <a:pt x="242411" y="290989"/>
                      <a:pt x="292894" y="240506"/>
                      <a:pt x="291941" y="178594"/>
                    </a:cubicBezTo>
                    <a:cubicBezTo>
                      <a:pt x="291941" y="130969"/>
                      <a:pt x="261461" y="88106"/>
                      <a:pt x="215741" y="72866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6D5B628F-EAB3-45E3-B30A-EC8A7B3DC258}"/>
                  </a:ext>
                </a:extLst>
              </p:cNvPr>
              <p:cNvSpPr/>
              <p:nvPr/>
            </p:nvSpPr>
            <p:spPr>
              <a:xfrm rot="17539451">
                <a:off x="1960773" y="5145458"/>
                <a:ext cx="65411" cy="65411"/>
              </a:xfrm>
              <a:custGeom>
                <a:avLst/>
                <a:gdLst>
                  <a:gd name="connsiteX0" fmla="*/ 111919 w 114300"/>
                  <a:gd name="connsiteY0" fmla="*/ 59531 h 114300"/>
                  <a:gd name="connsiteX1" fmla="*/ 59531 w 114300"/>
                  <a:gd name="connsiteY1" fmla="*/ 111919 h 114300"/>
                  <a:gd name="connsiteX2" fmla="*/ 7144 w 114300"/>
                  <a:gd name="connsiteY2" fmla="*/ 59531 h 114300"/>
                  <a:gd name="connsiteX3" fmla="*/ 59531 w 114300"/>
                  <a:gd name="connsiteY3" fmla="*/ 7144 h 114300"/>
                  <a:gd name="connsiteX4" fmla="*/ 111919 w 114300"/>
                  <a:gd name="connsiteY4" fmla="*/ 59531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1919" y="59531"/>
                    </a:moveTo>
                    <a:cubicBezTo>
                      <a:pt x="111919" y="88106"/>
                      <a:pt x="89059" y="111919"/>
                      <a:pt x="59531" y="111919"/>
                    </a:cubicBezTo>
                    <a:cubicBezTo>
                      <a:pt x="30956" y="111919"/>
                      <a:pt x="7144" y="89059"/>
                      <a:pt x="7144" y="59531"/>
                    </a:cubicBezTo>
                    <a:cubicBezTo>
                      <a:pt x="7144" y="30956"/>
                      <a:pt x="30004" y="7144"/>
                      <a:pt x="59531" y="7144"/>
                    </a:cubicBezTo>
                    <a:cubicBezTo>
                      <a:pt x="88106" y="7144"/>
                      <a:pt x="111919" y="30004"/>
                      <a:pt x="111919" y="59531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145FD0FC-5E7A-4420-9AF6-811136E539E7}"/>
                  </a:ext>
                </a:extLst>
              </p:cNvPr>
              <p:cNvSpPr/>
              <p:nvPr/>
            </p:nvSpPr>
            <p:spPr>
              <a:xfrm rot="17539451">
                <a:off x="1120329" y="5098515"/>
                <a:ext cx="65411" cy="65411"/>
              </a:xfrm>
              <a:custGeom>
                <a:avLst/>
                <a:gdLst>
                  <a:gd name="connsiteX0" fmla="*/ 111919 w 114300"/>
                  <a:gd name="connsiteY0" fmla="*/ 59531 h 114300"/>
                  <a:gd name="connsiteX1" fmla="*/ 59531 w 114300"/>
                  <a:gd name="connsiteY1" fmla="*/ 111919 h 114300"/>
                  <a:gd name="connsiteX2" fmla="*/ 7144 w 114300"/>
                  <a:gd name="connsiteY2" fmla="*/ 59531 h 114300"/>
                  <a:gd name="connsiteX3" fmla="*/ 59531 w 114300"/>
                  <a:gd name="connsiteY3" fmla="*/ 7144 h 114300"/>
                  <a:gd name="connsiteX4" fmla="*/ 111919 w 114300"/>
                  <a:gd name="connsiteY4" fmla="*/ 59531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1919" y="59531"/>
                    </a:moveTo>
                    <a:cubicBezTo>
                      <a:pt x="111919" y="88106"/>
                      <a:pt x="89059" y="111919"/>
                      <a:pt x="59531" y="111919"/>
                    </a:cubicBezTo>
                    <a:cubicBezTo>
                      <a:pt x="30956" y="111919"/>
                      <a:pt x="7144" y="89059"/>
                      <a:pt x="7144" y="59531"/>
                    </a:cubicBezTo>
                    <a:cubicBezTo>
                      <a:pt x="7144" y="30956"/>
                      <a:pt x="30004" y="7144"/>
                      <a:pt x="59531" y="7144"/>
                    </a:cubicBezTo>
                    <a:cubicBezTo>
                      <a:pt x="88106" y="7144"/>
                      <a:pt x="111919" y="30956"/>
                      <a:pt x="111919" y="5953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BCD0D288-61E7-491C-B4E4-0AB2E893B60E}"/>
                  </a:ext>
                </a:extLst>
              </p:cNvPr>
              <p:cNvSpPr/>
              <p:nvPr/>
            </p:nvSpPr>
            <p:spPr>
              <a:xfrm rot="17539451">
                <a:off x="1336499" y="4582116"/>
                <a:ext cx="65411" cy="65411"/>
              </a:xfrm>
              <a:custGeom>
                <a:avLst/>
                <a:gdLst>
                  <a:gd name="connsiteX0" fmla="*/ 111919 w 114300"/>
                  <a:gd name="connsiteY0" fmla="*/ 59531 h 114300"/>
                  <a:gd name="connsiteX1" fmla="*/ 59531 w 114300"/>
                  <a:gd name="connsiteY1" fmla="*/ 111919 h 114300"/>
                  <a:gd name="connsiteX2" fmla="*/ 7144 w 114300"/>
                  <a:gd name="connsiteY2" fmla="*/ 59531 h 114300"/>
                  <a:gd name="connsiteX3" fmla="*/ 59531 w 114300"/>
                  <a:gd name="connsiteY3" fmla="*/ 7144 h 114300"/>
                  <a:gd name="connsiteX4" fmla="*/ 111919 w 114300"/>
                  <a:gd name="connsiteY4" fmla="*/ 59531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1919" y="59531"/>
                    </a:moveTo>
                    <a:cubicBezTo>
                      <a:pt x="111919" y="88106"/>
                      <a:pt x="89059" y="111919"/>
                      <a:pt x="59531" y="111919"/>
                    </a:cubicBezTo>
                    <a:cubicBezTo>
                      <a:pt x="30956" y="111919"/>
                      <a:pt x="7144" y="89059"/>
                      <a:pt x="7144" y="59531"/>
                    </a:cubicBezTo>
                    <a:cubicBezTo>
                      <a:pt x="7144" y="30956"/>
                      <a:pt x="30004" y="7144"/>
                      <a:pt x="59531" y="7144"/>
                    </a:cubicBezTo>
                    <a:cubicBezTo>
                      <a:pt x="88106" y="7144"/>
                      <a:pt x="110966" y="30004"/>
                      <a:pt x="111919" y="5953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9EB063FB-02C5-4EF3-9503-2CADD6C86943}"/>
                  </a:ext>
                </a:extLst>
              </p:cNvPr>
              <p:cNvSpPr/>
              <p:nvPr/>
            </p:nvSpPr>
            <p:spPr>
              <a:xfrm rot="17539451">
                <a:off x="2046670" y="5483017"/>
                <a:ext cx="65411" cy="65411"/>
              </a:xfrm>
              <a:custGeom>
                <a:avLst/>
                <a:gdLst>
                  <a:gd name="connsiteX0" fmla="*/ 111919 w 114300"/>
                  <a:gd name="connsiteY0" fmla="*/ 59531 h 114300"/>
                  <a:gd name="connsiteX1" fmla="*/ 59531 w 114300"/>
                  <a:gd name="connsiteY1" fmla="*/ 111919 h 114300"/>
                  <a:gd name="connsiteX2" fmla="*/ 7144 w 114300"/>
                  <a:gd name="connsiteY2" fmla="*/ 59531 h 114300"/>
                  <a:gd name="connsiteX3" fmla="*/ 59531 w 114300"/>
                  <a:gd name="connsiteY3" fmla="*/ 7144 h 114300"/>
                  <a:gd name="connsiteX4" fmla="*/ 111919 w 114300"/>
                  <a:gd name="connsiteY4" fmla="*/ 59531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1919" y="59531"/>
                    </a:moveTo>
                    <a:cubicBezTo>
                      <a:pt x="111919" y="88106"/>
                      <a:pt x="89059" y="111919"/>
                      <a:pt x="59531" y="111919"/>
                    </a:cubicBezTo>
                    <a:cubicBezTo>
                      <a:pt x="30956" y="111919"/>
                      <a:pt x="7144" y="89059"/>
                      <a:pt x="7144" y="59531"/>
                    </a:cubicBezTo>
                    <a:cubicBezTo>
                      <a:pt x="7144" y="30956"/>
                      <a:pt x="30004" y="7144"/>
                      <a:pt x="59531" y="7144"/>
                    </a:cubicBezTo>
                    <a:cubicBezTo>
                      <a:pt x="88106" y="7144"/>
                      <a:pt x="111919" y="30956"/>
                      <a:pt x="111919" y="5953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8B01DE36-8F47-4991-9F97-FDCCFEAD659A}"/>
                  </a:ext>
                </a:extLst>
              </p:cNvPr>
              <p:cNvSpPr/>
              <p:nvPr/>
            </p:nvSpPr>
            <p:spPr>
              <a:xfrm rot="17539451">
                <a:off x="2262840" y="4966617"/>
                <a:ext cx="65411" cy="65411"/>
              </a:xfrm>
              <a:custGeom>
                <a:avLst/>
                <a:gdLst>
                  <a:gd name="connsiteX0" fmla="*/ 111919 w 114300"/>
                  <a:gd name="connsiteY0" fmla="*/ 59531 h 114300"/>
                  <a:gd name="connsiteX1" fmla="*/ 59531 w 114300"/>
                  <a:gd name="connsiteY1" fmla="*/ 111919 h 114300"/>
                  <a:gd name="connsiteX2" fmla="*/ 7144 w 114300"/>
                  <a:gd name="connsiteY2" fmla="*/ 59531 h 114300"/>
                  <a:gd name="connsiteX3" fmla="*/ 59531 w 114300"/>
                  <a:gd name="connsiteY3" fmla="*/ 7144 h 114300"/>
                  <a:gd name="connsiteX4" fmla="*/ 111919 w 114300"/>
                  <a:gd name="connsiteY4" fmla="*/ 59531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1919" y="59531"/>
                    </a:moveTo>
                    <a:cubicBezTo>
                      <a:pt x="111919" y="88106"/>
                      <a:pt x="89059" y="111919"/>
                      <a:pt x="59531" y="111919"/>
                    </a:cubicBezTo>
                    <a:cubicBezTo>
                      <a:pt x="30956" y="111919"/>
                      <a:pt x="7144" y="89059"/>
                      <a:pt x="7144" y="59531"/>
                    </a:cubicBezTo>
                    <a:cubicBezTo>
                      <a:pt x="7144" y="30956"/>
                      <a:pt x="30004" y="7144"/>
                      <a:pt x="59531" y="7144"/>
                    </a:cubicBezTo>
                    <a:cubicBezTo>
                      <a:pt x="88106" y="7144"/>
                      <a:pt x="111919" y="30004"/>
                      <a:pt x="111919" y="5953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BD27481F-5C8C-4DB4-AAC4-A4F603ADF092}"/>
                </a:ext>
              </a:extLst>
            </p:cNvPr>
            <p:cNvGrpSpPr/>
            <p:nvPr/>
          </p:nvGrpSpPr>
          <p:grpSpPr>
            <a:xfrm rot="5400000">
              <a:off x="10463563" y="6080514"/>
              <a:ext cx="480582" cy="971910"/>
              <a:chOff x="4843561" y="4879292"/>
              <a:chExt cx="703090" cy="1421900"/>
            </a:xfrm>
          </p:grpSpPr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BF3E624B-0732-411D-B155-11DC7262FB77}"/>
                  </a:ext>
                </a:extLst>
              </p:cNvPr>
              <p:cNvSpPr/>
              <p:nvPr/>
            </p:nvSpPr>
            <p:spPr>
              <a:xfrm>
                <a:off x="4891339" y="4879292"/>
                <a:ext cx="559742" cy="832786"/>
              </a:xfrm>
              <a:custGeom>
                <a:avLst/>
                <a:gdLst>
                  <a:gd name="connsiteX0" fmla="*/ 776771 w 781050"/>
                  <a:gd name="connsiteY0" fmla="*/ 928239 h 1162050"/>
                  <a:gd name="connsiteX1" fmla="*/ 560553 w 781050"/>
                  <a:gd name="connsiteY1" fmla="*/ 1151124 h 1162050"/>
                  <a:gd name="connsiteX2" fmla="*/ 242418 w 781050"/>
                  <a:gd name="connsiteY2" fmla="*/ 1155886 h 1162050"/>
                  <a:gd name="connsiteX3" fmla="*/ 18581 w 781050"/>
                  <a:gd name="connsiteY3" fmla="*/ 940621 h 1162050"/>
                  <a:gd name="connsiteX4" fmla="*/ 7151 w 781050"/>
                  <a:gd name="connsiteY4" fmla="*/ 235771 h 1162050"/>
                  <a:gd name="connsiteX5" fmla="*/ 223368 w 781050"/>
                  <a:gd name="connsiteY5" fmla="*/ 11934 h 1162050"/>
                  <a:gd name="connsiteX6" fmla="*/ 542456 w 781050"/>
                  <a:gd name="connsiteY6" fmla="*/ 7171 h 1162050"/>
                  <a:gd name="connsiteX7" fmla="*/ 765341 w 781050"/>
                  <a:gd name="connsiteY7" fmla="*/ 223389 h 1162050"/>
                  <a:gd name="connsiteX8" fmla="*/ 776771 w 781050"/>
                  <a:gd name="connsiteY8" fmla="*/ 928239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81050" h="1162050">
                    <a:moveTo>
                      <a:pt x="776771" y="928239"/>
                    </a:moveTo>
                    <a:cubicBezTo>
                      <a:pt x="778676" y="1049206"/>
                      <a:pt x="681521" y="1149219"/>
                      <a:pt x="560553" y="1151124"/>
                    </a:cubicBezTo>
                    <a:lnTo>
                      <a:pt x="242418" y="1155886"/>
                    </a:lnTo>
                    <a:cubicBezTo>
                      <a:pt x="121451" y="1157791"/>
                      <a:pt x="20486" y="1060636"/>
                      <a:pt x="18581" y="940621"/>
                    </a:cubicBezTo>
                    <a:lnTo>
                      <a:pt x="7151" y="235771"/>
                    </a:lnTo>
                    <a:cubicBezTo>
                      <a:pt x="6198" y="114804"/>
                      <a:pt x="103353" y="13839"/>
                      <a:pt x="223368" y="11934"/>
                    </a:cubicBezTo>
                    <a:lnTo>
                      <a:pt x="542456" y="7171"/>
                    </a:lnTo>
                    <a:cubicBezTo>
                      <a:pt x="663423" y="5266"/>
                      <a:pt x="763436" y="102421"/>
                      <a:pt x="765341" y="223389"/>
                    </a:cubicBezTo>
                    <a:lnTo>
                      <a:pt x="776771" y="928239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D52B44D7-B7E1-4F5D-9B38-61EEF05698F9}"/>
                  </a:ext>
                </a:extLst>
              </p:cNvPr>
              <p:cNvGrpSpPr/>
              <p:nvPr/>
            </p:nvGrpSpPr>
            <p:grpSpPr>
              <a:xfrm>
                <a:off x="4843561" y="5700494"/>
                <a:ext cx="703090" cy="600698"/>
                <a:chOff x="4843561" y="5700494"/>
                <a:chExt cx="703090" cy="600698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2EDEB1D5-2AEF-492E-A260-473A282AE31D}"/>
                    </a:ext>
                  </a:extLst>
                </p:cNvPr>
                <p:cNvSpPr/>
                <p:nvPr/>
              </p:nvSpPr>
              <p:spPr>
                <a:xfrm>
                  <a:off x="4843561" y="5700494"/>
                  <a:ext cx="703090" cy="600698"/>
                </a:xfrm>
                <a:custGeom>
                  <a:avLst/>
                  <a:gdLst>
                    <a:gd name="connsiteX0" fmla="*/ 915829 w 981075"/>
                    <a:gd name="connsiteY0" fmla="*/ 729139 h 838200"/>
                    <a:gd name="connsiteX1" fmla="*/ 570071 w 981075"/>
                    <a:gd name="connsiteY1" fmla="*/ 734854 h 838200"/>
                    <a:gd name="connsiteX2" fmla="*/ 558641 w 981075"/>
                    <a:gd name="connsiteY2" fmla="*/ 7144 h 838200"/>
                    <a:gd name="connsiteX3" fmla="*/ 376714 w 981075"/>
                    <a:gd name="connsiteY3" fmla="*/ 10001 h 838200"/>
                    <a:gd name="connsiteX4" fmla="*/ 388144 w 981075"/>
                    <a:gd name="connsiteY4" fmla="*/ 737711 h 838200"/>
                    <a:gd name="connsiteX5" fmla="*/ 65246 w 981075"/>
                    <a:gd name="connsiteY5" fmla="*/ 742474 h 838200"/>
                    <a:gd name="connsiteX6" fmla="*/ 7144 w 981075"/>
                    <a:gd name="connsiteY6" fmla="*/ 789146 h 838200"/>
                    <a:gd name="connsiteX7" fmla="*/ 66199 w 981075"/>
                    <a:gd name="connsiteY7" fmla="*/ 833914 h 838200"/>
                    <a:gd name="connsiteX8" fmla="*/ 917734 w 981075"/>
                    <a:gd name="connsiteY8" fmla="*/ 820579 h 838200"/>
                    <a:gd name="connsiteX9" fmla="*/ 975836 w 981075"/>
                    <a:gd name="connsiteY9" fmla="*/ 773906 h 838200"/>
                    <a:gd name="connsiteX10" fmla="*/ 915829 w 981075"/>
                    <a:gd name="connsiteY10" fmla="*/ 729139 h 838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981075" h="838200">
                      <a:moveTo>
                        <a:pt x="915829" y="729139"/>
                      </a:moveTo>
                      <a:lnTo>
                        <a:pt x="570071" y="734854"/>
                      </a:lnTo>
                      <a:lnTo>
                        <a:pt x="558641" y="7144"/>
                      </a:lnTo>
                      <a:lnTo>
                        <a:pt x="376714" y="10001"/>
                      </a:lnTo>
                      <a:lnTo>
                        <a:pt x="388144" y="737711"/>
                      </a:lnTo>
                      <a:lnTo>
                        <a:pt x="65246" y="742474"/>
                      </a:lnTo>
                      <a:cubicBezTo>
                        <a:pt x="32861" y="743426"/>
                        <a:pt x="7144" y="763429"/>
                        <a:pt x="7144" y="789146"/>
                      </a:cubicBezTo>
                      <a:cubicBezTo>
                        <a:pt x="7144" y="813911"/>
                        <a:pt x="33814" y="833914"/>
                        <a:pt x="66199" y="833914"/>
                      </a:cubicBezTo>
                      <a:lnTo>
                        <a:pt x="917734" y="820579"/>
                      </a:lnTo>
                      <a:cubicBezTo>
                        <a:pt x="950119" y="819626"/>
                        <a:pt x="975836" y="799624"/>
                        <a:pt x="975836" y="773906"/>
                      </a:cubicBezTo>
                      <a:cubicBezTo>
                        <a:pt x="974884" y="748189"/>
                        <a:pt x="948214" y="728186"/>
                        <a:pt x="915829" y="72913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FE461830-9C5B-4099-8AE0-3A250075701A}"/>
                    </a:ext>
                  </a:extLst>
                </p:cNvPr>
                <p:cNvSpPr/>
                <p:nvPr/>
              </p:nvSpPr>
              <p:spPr>
                <a:xfrm>
                  <a:off x="5072236" y="5824035"/>
                  <a:ext cx="218436" cy="279871"/>
                </a:xfrm>
                <a:custGeom>
                  <a:avLst/>
                  <a:gdLst>
                    <a:gd name="connsiteX0" fmla="*/ 303371 w 304800"/>
                    <a:gd name="connsiteY0" fmla="*/ 223376 h 390525"/>
                    <a:gd name="connsiteX1" fmla="*/ 302419 w 304800"/>
                    <a:gd name="connsiteY1" fmla="*/ 181466 h 390525"/>
                    <a:gd name="connsiteX2" fmla="*/ 273844 w 304800"/>
                    <a:gd name="connsiteY2" fmla="*/ 158606 h 390525"/>
                    <a:gd name="connsiteX3" fmla="*/ 272891 w 304800"/>
                    <a:gd name="connsiteY3" fmla="*/ 107171 h 390525"/>
                    <a:gd name="connsiteX4" fmla="*/ 150019 w 304800"/>
                    <a:gd name="connsiteY4" fmla="*/ 7159 h 390525"/>
                    <a:gd name="connsiteX5" fmla="*/ 30004 w 304800"/>
                    <a:gd name="connsiteY5" fmla="*/ 110981 h 390525"/>
                    <a:gd name="connsiteX6" fmla="*/ 30956 w 304800"/>
                    <a:gd name="connsiteY6" fmla="*/ 158606 h 390525"/>
                    <a:gd name="connsiteX7" fmla="*/ 7144 w 304800"/>
                    <a:gd name="connsiteY7" fmla="*/ 182419 h 390525"/>
                    <a:gd name="connsiteX8" fmla="*/ 8096 w 304800"/>
                    <a:gd name="connsiteY8" fmla="*/ 224329 h 390525"/>
                    <a:gd name="connsiteX9" fmla="*/ 31909 w 304800"/>
                    <a:gd name="connsiteY9" fmla="*/ 247189 h 390525"/>
                    <a:gd name="connsiteX10" fmla="*/ 32861 w 304800"/>
                    <a:gd name="connsiteY10" fmla="*/ 291004 h 390525"/>
                    <a:gd name="connsiteX11" fmla="*/ 155734 w 304800"/>
                    <a:gd name="connsiteY11" fmla="*/ 391016 h 390525"/>
                    <a:gd name="connsiteX12" fmla="*/ 275749 w 304800"/>
                    <a:gd name="connsiteY12" fmla="*/ 287194 h 390525"/>
                    <a:gd name="connsiteX13" fmla="*/ 274796 w 304800"/>
                    <a:gd name="connsiteY13" fmla="*/ 247189 h 390525"/>
                    <a:gd name="connsiteX14" fmla="*/ 303371 w 304800"/>
                    <a:gd name="connsiteY14" fmla="*/ 223376 h 390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4800" h="390525">
                      <a:moveTo>
                        <a:pt x="303371" y="223376"/>
                      </a:moveTo>
                      <a:lnTo>
                        <a:pt x="302419" y="181466"/>
                      </a:lnTo>
                      <a:cubicBezTo>
                        <a:pt x="302419" y="168131"/>
                        <a:pt x="290036" y="158606"/>
                        <a:pt x="273844" y="158606"/>
                      </a:cubicBezTo>
                      <a:lnTo>
                        <a:pt x="272891" y="107171"/>
                      </a:lnTo>
                      <a:cubicBezTo>
                        <a:pt x="271939" y="50974"/>
                        <a:pt x="216694" y="6206"/>
                        <a:pt x="150019" y="7159"/>
                      </a:cubicBezTo>
                      <a:cubicBezTo>
                        <a:pt x="83344" y="8111"/>
                        <a:pt x="29051" y="54784"/>
                        <a:pt x="30004" y="110981"/>
                      </a:cubicBezTo>
                      <a:lnTo>
                        <a:pt x="30956" y="158606"/>
                      </a:lnTo>
                      <a:cubicBezTo>
                        <a:pt x="17621" y="160511"/>
                        <a:pt x="7144" y="170036"/>
                        <a:pt x="7144" y="182419"/>
                      </a:cubicBezTo>
                      <a:lnTo>
                        <a:pt x="8096" y="224329"/>
                      </a:lnTo>
                      <a:cubicBezTo>
                        <a:pt x="8096" y="235759"/>
                        <a:pt x="18574" y="245284"/>
                        <a:pt x="31909" y="247189"/>
                      </a:cubicBezTo>
                      <a:lnTo>
                        <a:pt x="32861" y="291004"/>
                      </a:lnTo>
                      <a:cubicBezTo>
                        <a:pt x="33814" y="347201"/>
                        <a:pt x="89059" y="391969"/>
                        <a:pt x="155734" y="391016"/>
                      </a:cubicBezTo>
                      <a:cubicBezTo>
                        <a:pt x="222409" y="390064"/>
                        <a:pt x="275749" y="343391"/>
                        <a:pt x="275749" y="287194"/>
                      </a:cubicBezTo>
                      <a:lnTo>
                        <a:pt x="274796" y="247189"/>
                      </a:lnTo>
                      <a:cubicBezTo>
                        <a:pt x="291941" y="247189"/>
                        <a:pt x="303371" y="236711"/>
                        <a:pt x="303371" y="223376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47BED707-8E4E-485B-8051-43F304C0F7AF}"/>
                  </a:ext>
                </a:extLst>
              </p:cNvPr>
              <p:cNvSpPr/>
              <p:nvPr/>
            </p:nvSpPr>
            <p:spPr>
              <a:xfrm>
                <a:off x="4892007" y="4879292"/>
                <a:ext cx="559742" cy="832786"/>
              </a:xfrm>
              <a:custGeom>
                <a:avLst/>
                <a:gdLst>
                  <a:gd name="connsiteX0" fmla="*/ 774886 w 781050"/>
                  <a:gd name="connsiteY0" fmla="*/ 876804 h 1162050"/>
                  <a:gd name="connsiteX1" fmla="*/ 591054 w 781050"/>
                  <a:gd name="connsiteY1" fmla="*/ 879661 h 1162050"/>
                  <a:gd name="connsiteX2" fmla="*/ 546286 w 781050"/>
                  <a:gd name="connsiteY2" fmla="*/ 836799 h 1162050"/>
                  <a:gd name="connsiteX3" fmla="*/ 589149 w 781050"/>
                  <a:gd name="connsiteY3" fmla="*/ 792031 h 1162050"/>
                  <a:gd name="connsiteX4" fmla="*/ 772981 w 781050"/>
                  <a:gd name="connsiteY4" fmla="*/ 789174 h 1162050"/>
                  <a:gd name="connsiteX5" fmla="*/ 772029 w 781050"/>
                  <a:gd name="connsiteY5" fmla="*/ 705354 h 1162050"/>
                  <a:gd name="connsiteX6" fmla="*/ 588196 w 781050"/>
                  <a:gd name="connsiteY6" fmla="*/ 708211 h 1162050"/>
                  <a:gd name="connsiteX7" fmla="*/ 543429 w 781050"/>
                  <a:gd name="connsiteY7" fmla="*/ 665349 h 1162050"/>
                  <a:gd name="connsiteX8" fmla="*/ 586291 w 781050"/>
                  <a:gd name="connsiteY8" fmla="*/ 620581 h 1162050"/>
                  <a:gd name="connsiteX9" fmla="*/ 770124 w 781050"/>
                  <a:gd name="connsiteY9" fmla="*/ 617724 h 1162050"/>
                  <a:gd name="connsiteX10" fmla="*/ 769171 w 781050"/>
                  <a:gd name="connsiteY10" fmla="*/ 533904 h 1162050"/>
                  <a:gd name="connsiteX11" fmla="*/ 585339 w 781050"/>
                  <a:gd name="connsiteY11" fmla="*/ 536761 h 1162050"/>
                  <a:gd name="connsiteX12" fmla="*/ 540571 w 781050"/>
                  <a:gd name="connsiteY12" fmla="*/ 493899 h 1162050"/>
                  <a:gd name="connsiteX13" fmla="*/ 583434 w 781050"/>
                  <a:gd name="connsiteY13" fmla="*/ 449131 h 1162050"/>
                  <a:gd name="connsiteX14" fmla="*/ 768219 w 781050"/>
                  <a:gd name="connsiteY14" fmla="*/ 448179 h 1162050"/>
                  <a:gd name="connsiteX15" fmla="*/ 767266 w 781050"/>
                  <a:gd name="connsiteY15" fmla="*/ 364359 h 1162050"/>
                  <a:gd name="connsiteX16" fmla="*/ 583434 w 781050"/>
                  <a:gd name="connsiteY16" fmla="*/ 367216 h 1162050"/>
                  <a:gd name="connsiteX17" fmla="*/ 538666 w 781050"/>
                  <a:gd name="connsiteY17" fmla="*/ 324354 h 1162050"/>
                  <a:gd name="connsiteX18" fmla="*/ 581529 w 781050"/>
                  <a:gd name="connsiteY18" fmla="*/ 279586 h 1162050"/>
                  <a:gd name="connsiteX19" fmla="*/ 765361 w 781050"/>
                  <a:gd name="connsiteY19" fmla="*/ 276729 h 1162050"/>
                  <a:gd name="connsiteX20" fmla="*/ 764409 w 781050"/>
                  <a:gd name="connsiteY20" fmla="*/ 222436 h 1162050"/>
                  <a:gd name="connsiteX21" fmla="*/ 541524 w 781050"/>
                  <a:gd name="connsiteY21" fmla="*/ 7171 h 1162050"/>
                  <a:gd name="connsiteX22" fmla="*/ 222436 w 781050"/>
                  <a:gd name="connsiteY22" fmla="*/ 11934 h 1162050"/>
                  <a:gd name="connsiteX23" fmla="*/ 7171 w 781050"/>
                  <a:gd name="connsiteY23" fmla="*/ 234819 h 1162050"/>
                  <a:gd name="connsiteX24" fmla="*/ 8124 w 781050"/>
                  <a:gd name="connsiteY24" fmla="*/ 289111 h 1162050"/>
                  <a:gd name="connsiteX25" fmla="*/ 177669 w 781050"/>
                  <a:gd name="connsiteY25" fmla="*/ 286254 h 1162050"/>
                  <a:gd name="connsiteX26" fmla="*/ 222436 w 781050"/>
                  <a:gd name="connsiteY26" fmla="*/ 329116 h 1162050"/>
                  <a:gd name="connsiteX27" fmla="*/ 179574 w 781050"/>
                  <a:gd name="connsiteY27" fmla="*/ 373884 h 1162050"/>
                  <a:gd name="connsiteX28" fmla="*/ 9076 w 781050"/>
                  <a:gd name="connsiteY28" fmla="*/ 376741 h 1162050"/>
                  <a:gd name="connsiteX29" fmla="*/ 10029 w 781050"/>
                  <a:gd name="connsiteY29" fmla="*/ 460561 h 1162050"/>
                  <a:gd name="connsiteX30" fmla="*/ 179574 w 781050"/>
                  <a:gd name="connsiteY30" fmla="*/ 457704 h 1162050"/>
                  <a:gd name="connsiteX31" fmla="*/ 224341 w 781050"/>
                  <a:gd name="connsiteY31" fmla="*/ 500566 h 1162050"/>
                  <a:gd name="connsiteX32" fmla="*/ 181479 w 781050"/>
                  <a:gd name="connsiteY32" fmla="*/ 545334 h 1162050"/>
                  <a:gd name="connsiteX33" fmla="*/ 11934 w 781050"/>
                  <a:gd name="connsiteY33" fmla="*/ 547239 h 1162050"/>
                  <a:gd name="connsiteX34" fmla="*/ 12886 w 781050"/>
                  <a:gd name="connsiteY34" fmla="*/ 631059 h 1162050"/>
                  <a:gd name="connsiteX35" fmla="*/ 182431 w 781050"/>
                  <a:gd name="connsiteY35" fmla="*/ 628201 h 1162050"/>
                  <a:gd name="connsiteX36" fmla="*/ 227199 w 781050"/>
                  <a:gd name="connsiteY36" fmla="*/ 671064 h 1162050"/>
                  <a:gd name="connsiteX37" fmla="*/ 184336 w 781050"/>
                  <a:gd name="connsiteY37" fmla="*/ 715831 h 1162050"/>
                  <a:gd name="connsiteX38" fmla="*/ 14791 w 781050"/>
                  <a:gd name="connsiteY38" fmla="*/ 717736 h 1162050"/>
                  <a:gd name="connsiteX39" fmla="*/ 15744 w 781050"/>
                  <a:gd name="connsiteY39" fmla="*/ 801556 h 1162050"/>
                  <a:gd name="connsiteX40" fmla="*/ 185289 w 781050"/>
                  <a:gd name="connsiteY40" fmla="*/ 798699 h 1162050"/>
                  <a:gd name="connsiteX41" fmla="*/ 230056 w 781050"/>
                  <a:gd name="connsiteY41" fmla="*/ 841561 h 1162050"/>
                  <a:gd name="connsiteX42" fmla="*/ 187194 w 781050"/>
                  <a:gd name="connsiteY42" fmla="*/ 886329 h 1162050"/>
                  <a:gd name="connsiteX43" fmla="*/ 16696 w 781050"/>
                  <a:gd name="connsiteY43" fmla="*/ 888234 h 1162050"/>
                  <a:gd name="connsiteX44" fmla="*/ 17649 w 781050"/>
                  <a:gd name="connsiteY44" fmla="*/ 940621 h 1162050"/>
                  <a:gd name="connsiteX45" fmla="*/ 240534 w 781050"/>
                  <a:gd name="connsiteY45" fmla="*/ 1156839 h 1162050"/>
                  <a:gd name="connsiteX46" fmla="*/ 558669 w 781050"/>
                  <a:gd name="connsiteY46" fmla="*/ 1152076 h 1162050"/>
                  <a:gd name="connsiteX47" fmla="*/ 774886 w 781050"/>
                  <a:gd name="connsiteY47" fmla="*/ 929191 h 1162050"/>
                  <a:gd name="connsiteX48" fmla="*/ 774886 w 781050"/>
                  <a:gd name="connsiteY48" fmla="*/ 876804 h 1162050"/>
                  <a:gd name="connsiteX49" fmla="*/ 383409 w 781050"/>
                  <a:gd name="connsiteY49" fmla="*/ 669159 h 1162050"/>
                  <a:gd name="connsiteX50" fmla="*/ 297684 w 781050"/>
                  <a:gd name="connsiteY50" fmla="*/ 583434 h 1162050"/>
                  <a:gd name="connsiteX51" fmla="*/ 383409 w 781050"/>
                  <a:gd name="connsiteY51" fmla="*/ 497709 h 1162050"/>
                  <a:gd name="connsiteX52" fmla="*/ 469134 w 781050"/>
                  <a:gd name="connsiteY52" fmla="*/ 583434 h 1162050"/>
                  <a:gd name="connsiteX53" fmla="*/ 383409 w 781050"/>
                  <a:gd name="connsiteY53" fmla="*/ 669159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781050" h="1162050">
                    <a:moveTo>
                      <a:pt x="774886" y="876804"/>
                    </a:moveTo>
                    <a:lnTo>
                      <a:pt x="591054" y="879661"/>
                    </a:lnTo>
                    <a:cubicBezTo>
                      <a:pt x="567241" y="879661"/>
                      <a:pt x="547239" y="860611"/>
                      <a:pt x="546286" y="836799"/>
                    </a:cubicBezTo>
                    <a:cubicBezTo>
                      <a:pt x="546286" y="812986"/>
                      <a:pt x="565336" y="792984"/>
                      <a:pt x="589149" y="792031"/>
                    </a:cubicBezTo>
                    <a:lnTo>
                      <a:pt x="772981" y="789174"/>
                    </a:lnTo>
                    <a:lnTo>
                      <a:pt x="772029" y="705354"/>
                    </a:lnTo>
                    <a:lnTo>
                      <a:pt x="588196" y="708211"/>
                    </a:lnTo>
                    <a:cubicBezTo>
                      <a:pt x="564384" y="708211"/>
                      <a:pt x="544381" y="689161"/>
                      <a:pt x="543429" y="665349"/>
                    </a:cubicBezTo>
                    <a:cubicBezTo>
                      <a:pt x="543429" y="641536"/>
                      <a:pt x="562479" y="621534"/>
                      <a:pt x="586291" y="620581"/>
                    </a:cubicBezTo>
                    <a:lnTo>
                      <a:pt x="770124" y="617724"/>
                    </a:lnTo>
                    <a:lnTo>
                      <a:pt x="769171" y="533904"/>
                    </a:lnTo>
                    <a:lnTo>
                      <a:pt x="585339" y="536761"/>
                    </a:lnTo>
                    <a:cubicBezTo>
                      <a:pt x="561526" y="536761"/>
                      <a:pt x="541524" y="517711"/>
                      <a:pt x="540571" y="493899"/>
                    </a:cubicBezTo>
                    <a:cubicBezTo>
                      <a:pt x="540571" y="470086"/>
                      <a:pt x="559621" y="450084"/>
                      <a:pt x="583434" y="449131"/>
                    </a:cubicBezTo>
                    <a:lnTo>
                      <a:pt x="768219" y="448179"/>
                    </a:lnTo>
                    <a:lnTo>
                      <a:pt x="767266" y="364359"/>
                    </a:lnTo>
                    <a:lnTo>
                      <a:pt x="583434" y="367216"/>
                    </a:lnTo>
                    <a:cubicBezTo>
                      <a:pt x="559621" y="367216"/>
                      <a:pt x="539619" y="348166"/>
                      <a:pt x="538666" y="324354"/>
                    </a:cubicBezTo>
                    <a:cubicBezTo>
                      <a:pt x="538666" y="300541"/>
                      <a:pt x="557716" y="280539"/>
                      <a:pt x="581529" y="279586"/>
                    </a:cubicBezTo>
                    <a:lnTo>
                      <a:pt x="765361" y="276729"/>
                    </a:lnTo>
                    <a:lnTo>
                      <a:pt x="764409" y="222436"/>
                    </a:lnTo>
                    <a:cubicBezTo>
                      <a:pt x="762504" y="102421"/>
                      <a:pt x="662491" y="5266"/>
                      <a:pt x="541524" y="7171"/>
                    </a:cubicBezTo>
                    <a:lnTo>
                      <a:pt x="222436" y="11934"/>
                    </a:lnTo>
                    <a:cubicBezTo>
                      <a:pt x="102421" y="13839"/>
                      <a:pt x="5266" y="114804"/>
                      <a:pt x="7171" y="234819"/>
                    </a:cubicBezTo>
                    <a:lnTo>
                      <a:pt x="8124" y="289111"/>
                    </a:lnTo>
                    <a:lnTo>
                      <a:pt x="177669" y="286254"/>
                    </a:lnTo>
                    <a:cubicBezTo>
                      <a:pt x="201481" y="286254"/>
                      <a:pt x="221484" y="305304"/>
                      <a:pt x="222436" y="329116"/>
                    </a:cubicBezTo>
                    <a:cubicBezTo>
                      <a:pt x="222436" y="352929"/>
                      <a:pt x="203386" y="372931"/>
                      <a:pt x="179574" y="373884"/>
                    </a:cubicBezTo>
                    <a:lnTo>
                      <a:pt x="9076" y="376741"/>
                    </a:lnTo>
                    <a:lnTo>
                      <a:pt x="10029" y="460561"/>
                    </a:lnTo>
                    <a:lnTo>
                      <a:pt x="179574" y="457704"/>
                    </a:lnTo>
                    <a:cubicBezTo>
                      <a:pt x="203386" y="457704"/>
                      <a:pt x="223389" y="476754"/>
                      <a:pt x="224341" y="500566"/>
                    </a:cubicBezTo>
                    <a:cubicBezTo>
                      <a:pt x="224341" y="524379"/>
                      <a:pt x="205291" y="544381"/>
                      <a:pt x="181479" y="545334"/>
                    </a:cubicBezTo>
                    <a:lnTo>
                      <a:pt x="11934" y="547239"/>
                    </a:lnTo>
                    <a:lnTo>
                      <a:pt x="12886" y="631059"/>
                    </a:lnTo>
                    <a:lnTo>
                      <a:pt x="182431" y="628201"/>
                    </a:lnTo>
                    <a:cubicBezTo>
                      <a:pt x="206244" y="628201"/>
                      <a:pt x="226246" y="647251"/>
                      <a:pt x="227199" y="671064"/>
                    </a:cubicBezTo>
                    <a:cubicBezTo>
                      <a:pt x="227199" y="694876"/>
                      <a:pt x="208149" y="714879"/>
                      <a:pt x="184336" y="715831"/>
                    </a:cubicBezTo>
                    <a:lnTo>
                      <a:pt x="14791" y="717736"/>
                    </a:lnTo>
                    <a:lnTo>
                      <a:pt x="15744" y="801556"/>
                    </a:lnTo>
                    <a:lnTo>
                      <a:pt x="185289" y="798699"/>
                    </a:lnTo>
                    <a:cubicBezTo>
                      <a:pt x="209101" y="798699"/>
                      <a:pt x="229104" y="817749"/>
                      <a:pt x="230056" y="841561"/>
                    </a:cubicBezTo>
                    <a:cubicBezTo>
                      <a:pt x="230056" y="865374"/>
                      <a:pt x="211006" y="885376"/>
                      <a:pt x="187194" y="886329"/>
                    </a:cubicBezTo>
                    <a:lnTo>
                      <a:pt x="16696" y="888234"/>
                    </a:lnTo>
                    <a:lnTo>
                      <a:pt x="17649" y="940621"/>
                    </a:lnTo>
                    <a:cubicBezTo>
                      <a:pt x="19554" y="1061589"/>
                      <a:pt x="119566" y="1158744"/>
                      <a:pt x="240534" y="1156839"/>
                    </a:cubicBezTo>
                    <a:lnTo>
                      <a:pt x="558669" y="1152076"/>
                    </a:lnTo>
                    <a:cubicBezTo>
                      <a:pt x="679636" y="1150171"/>
                      <a:pt x="776791" y="1050159"/>
                      <a:pt x="774886" y="929191"/>
                    </a:cubicBezTo>
                    <a:lnTo>
                      <a:pt x="774886" y="876804"/>
                    </a:lnTo>
                    <a:close/>
                    <a:moveTo>
                      <a:pt x="383409" y="669159"/>
                    </a:moveTo>
                    <a:cubicBezTo>
                      <a:pt x="335784" y="669159"/>
                      <a:pt x="297684" y="631059"/>
                      <a:pt x="297684" y="583434"/>
                    </a:cubicBezTo>
                    <a:cubicBezTo>
                      <a:pt x="297684" y="535809"/>
                      <a:pt x="335784" y="497709"/>
                      <a:pt x="383409" y="497709"/>
                    </a:cubicBezTo>
                    <a:cubicBezTo>
                      <a:pt x="431034" y="497709"/>
                      <a:pt x="469134" y="535809"/>
                      <a:pt x="469134" y="583434"/>
                    </a:cubicBezTo>
                    <a:cubicBezTo>
                      <a:pt x="469134" y="631059"/>
                      <a:pt x="431034" y="669159"/>
                      <a:pt x="383409" y="669159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2CDF3265-50B7-42F4-8D6F-2D5E9D5FC354}"/>
              </a:ext>
            </a:extLst>
          </p:cNvPr>
          <p:cNvSpPr txBox="1"/>
          <p:nvPr/>
        </p:nvSpPr>
        <p:spPr>
          <a:xfrm>
            <a:off x="3213041" y="4190700"/>
            <a:ext cx="5765918" cy="5008020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2069811"/>
              </a:avLst>
            </a:prstTxWarp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6"/>
                </a:solidFill>
                <a:cs typeface="Arial" pitchFamily="34" charset="0"/>
              </a:rPr>
              <a:t>JUST MUSIC</a:t>
            </a:r>
          </a:p>
        </p:txBody>
      </p:sp>
      <p:sp>
        <p:nvSpPr>
          <p:cNvPr id="55" name="Chord 54">
            <a:extLst>
              <a:ext uri="{FF2B5EF4-FFF2-40B4-BE49-F238E27FC236}">
                <a16:creationId xmlns:a16="http://schemas.microsoft.com/office/drawing/2014/main" id="{BC48598C-D769-4753-BB4C-75889F218BA4}"/>
              </a:ext>
            </a:extLst>
          </p:cNvPr>
          <p:cNvSpPr>
            <a:spLocks noChangeAspect="1"/>
          </p:cNvSpPr>
          <p:nvPr/>
        </p:nvSpPr>
        <p:spPr>
          <a:xfrm>
            <a:off x="4060029" y="4873639"/>
            <a:ext cx="4009087" cy="4009087"/>
          </a:xfrm>
          <a:prstGeom prst="chord">
            <a:avLst>
              <a:gd name="adj1" fmla="val 10830963"/>
              <a:gd name="adj2" fmla="val 2156540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Chord 57">
            <a:extLst>
              <a:ext uri="{FF2B5EF4-FFF2-40B4-BE49-F238E27FC236}">
                <a16:creationId xmlns:a16="http://schemas.microsoft.com/office/drawing/2014/main" id="{A2151FBC-6D85-4C9F-9BE5-4A06D6952420}"/>
              </a:ext>
            </a:extLst>
          </p:cNvPr>
          <p:cNvSpPr>
            <a:spLocks noChangeAspect="1"/>
          </p:cNvSpPr>
          <p:nvPr/>
        </p:nvSpPr>
        <p:spPr>
          <a:xfrm>
            <a:off x="5789757" y="6603367"/>
            <a:ext cx="549633" cy="549633"/>
          </a:xfrm>
          <a:prstGeom prst="chord">
            <a:avLst>
              <a:gd name="adj1" fmla="val 11023915"/>
              <a:gd name="adj2" fmla="val 21480584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3849B77-33E6-476F-B2EF-D240FDD54379}"/>
              </a:ext>
            </a:extLst>
          </p:cNvPr>
          <p:cNvSpPr txBox="1"/>
          <p:nvPr/>
        </p:nvSpPr>
        <p:spPr>
          <a:xfrm>
            <a:off x="4859893" y="5309536"/>
            <a:ext cx="247221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Clean Text Slide </a:t>
            </a:r>
          </a:p>
          <a:p>
            <a:pPr algn="ctr"/>
            <a:r>
              <a:rPr lang="en-GB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for your P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resentation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EBFE1D2-5465-4C52-9C55-BB6D33D9C0E1}"/>
              </a:ext>
            </a:extLst>
          </p:cNvPr>
          <p:cNvSpPr txBox="1"/>
          <p:nvPr/>
        </p:nvSpPr>
        <p:spPr>
          <a:xfrm>
            <a:off x="4887175" y="5884620"/>
            <a:ext cx="243354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3600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ALLPPT</a:t>
            </a:r>
          </a:p>
        </p:txBody>
      </p:sp>
      <p:sp>
        <p:nvSpPr>
          <p:cNvPr id="10" name="Block Arc 9">
            <a:extLst>
              <a:ext uri="{FF2B5EF4-FFF2-40B4-BE49-F238E27FC236}">
                <a16:creationId xmlns:a16="http://schemas.microsoft.com/office/drawing/2014/main" id="{216AC2A4-0974-47C0-AF66-76E0200AC605}"/>
              </a:ext>
            </a:extLst>
          </p:cNvPr>
          <p:cNvSpPr/>
          <p:nvPr/>
        </p:nvSpPr>
        <p:spPr>
          <a:xfrm>
            <a:off x="4141562" y="4926762"/>
            <a:ext cx="3868818" cy="3868818"/>
          </a:xfrm>
          <a:prstGeom prst="blockArc">
            <a:avLst>
              <a:gd name="adj1" fmla="val 10800000"/>
              <a:gd name="adj2" fmla="val 21599232"/>
              <a:gd name="adj3" fmla="val 602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7FD3F8D-B2BB-45A9-9C8A-DBDC55EBF9D2}"/>
              </a:ext>
            </a:extLst>
          </p:cNvPr>
          <p:cNvSpPr txBox="1"/>
          <p:nvPr/>
        </p:nvSpPr>
        <p:spPr>
          <a:xfrm>
            <a:off x="533339" y="204416"/>
            <a:ext cx="4070957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Awesome</a:t>
            </a:r>
          </a:p>
          <a:p>
            <a:r>
              <a:rPr lang="en-GB" altLang="ko-KR" sz="4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</a:t>
            </a:r>
            <a:r>
              <a:rPr lang="en-US" altLang="ko-KR" sz="44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resentation</a:t>
            </a:r>
            <a:endParaRPr lang="en-US" altLang="ko-KR" sz="4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BF13E60-C1C3-4EF7-9CE0-D77E5F5FFE4A}"/>
              </a:ext>
            </a:extLst>
          </p:cNvPr>
          <p:cNvGrpSpPr/>
          <p:nvPr/>
        </p:nvGrpSpPr>
        <p:grpSpPr>
          <a:xfrm>
            <a:off x="2056078" y="2835093"/>
            <a:ext cx="8087816" cy="8046724"/>
            <a:chOff x="2056078" y="2835093"/>
            <a:chExt cx="8087816" cy="8046724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C0246804-F538-4880-831F-E4F551E3B95F}"/>
                </a:ext>
              </a:extLst>
            </p:cNvPr>
            <p:cNvGrpSpPr/>
            <p:nvPr/>
          </p:nvGrpSpPr>
          <p:grpSpPr>
            <a:xfrm>
              <a:off x="2097174" y="2835093"/>
              <a:ext cx="8046720" cy="8046724"/>
              <a:chOff x="2097174" y="2835093"/>
              <a:chExt cx="8046720" cy="8046724"/>
            </a:xfrm>
          </p:grpSpPr>
          <p:sp>
            <p:nvSpPr>
              <p:cNvPr id="103" name="Block Arc 102">
                <a:extLst>
                  <a:ext uri="{FF2B5EF4-FFF2-40B4-BE49-F238E27FC236}">
                    <a16:creationId xmlns:a16="http://schemas.microsoft.com/office/drawing/2014/main" id="{EDAEFA63-3E14-41CA-88C7-ED27C34682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25975" y="4663895"/>
                <a:ext cx="4389118" cy="4389120"/>
              </a:xfrm>
              <a:prstGeom prst="blockArc">
                <a:avLst>
                  <a:gd name="adj1" fmla="val 20757369"/>
                  <a:gd name="adj2" fmla="val 9628"/>
                  <a:gd name="adj3" fmla="val 30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Block Arc 103">
                <a:extLst>
                  <a:ext uri="{FF2B5EF4-FFF2-40B4-BE49-F238E27FC236}">
                    <a16:creationId xmlns:a16="http://schemas.microsoft.com/office/drawing/2014/main" id="{531B207C-33F0-44AE-AC89-64C07AA3BAF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62936" y="3200855"/>
                <a:ext cx="7315196" cy="7315200"/>
              </a:xfrm>
              <a:prstGeom prst="blockArc">
                <a:avLst>
                  <a:gd name="adj1" fmla="val 20263209"/>
                  <a:gd name="adj2" fmla="val 3310"/>
                  <a:gd name="adj3" fmla="val 21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Block Arc 104">
                <a:extLst>
                  <a:ext uri="{FF2B5EF4-FFF2-40B4-BE49-F238E27FC236}">
                    <a16:creationId xmlns:a16="http://schemas.microsoft.com/office/drawing/2014/main" id="{25E446A3-FEE1-4C9D-A85E-6A1EEAAB1F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97174" y="2835093"/>
                <a:ext cx="8046720" cy="8046724"/>
              </a:xfrm>
              <a:prstGeom prst="blockArc">
                <a:avLst>
                  <a:gd name="adj1" fmla="val 20158514"/>
                  <a:gd name="adj2" fmla="val 21598191"/>
                  <a:gd name="adj3" fmla="val 17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Block Arc 105">
                <a:extLst>
                  <a:ext uri="{FF2B5EF4-FFF2-40B4-BE49-F238E27FC236}">
                    <a16:creationId xmlns:a16="http://schemas.microsoft.com/office/drawing/2014/main" id="{616D1EE4-03F8-4976-B1EB-014465356F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80056" y="3017975"/>
                <a:ext cx="7680956" cy="7680960"/>
              </a:xfrm>
              <a:prstGeom prst="blockArc">
                <a:avLst>
                  <a:gd name="adj1" fmla="val 20197954"/>
                  <a:gd name="adj2" fmla="val 21597613"/>
                  <a:gd name="adj3" fmla="val 1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Block Arc 106">
                <a:extLst>
                  <a:ext uri="{FF2B5EF4-FFF2-40B4-BE49-F238E27FC236}">
                    <a16:creationId xmlns:a16="http://schemas.microsoft.com/office/drawing/2014/main" id="{BD6A2B1D-C3F3-4EFC-9FC1-866281A0A1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5816" y="3383735"/>
                <a:ext cx="6949436" cy="6949440"/>
              </a:xfrm>
              <a:prstGeom prst="blockArc">
                <a:avLst>
                  <a:gd name="adj1" fmla="val 20310872"/>
                  <a:gd name="adj2" fmla="val 21596348"/>
                  <a:gd name="adj3" fmla="val 20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Block Arc 108">
                <a:extLst>
                  <a:ext uri="{FF2B5EF4-FFF2-40B4-BE49-F238E27FC236}">
                    <a16:creationId xmlns:a16="http://schemas.microsoft.com/office/drawing/2014/main" id="{47A8CE72-88FF-4DEE-86EF-CA9E3BC650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43096" y="4481015"/>
                <a:ext cx="4754876" cy="4754880"/>
              </a:xfrm>
              <a:prstGeom prst="blockArc">
                <a:avLst>
                  <a:gd name="adj1" fmla="val 20664428"/>
                  <a:gd name="adj2" fmla="val 21595069"/>
                  <a:gd name="adj3" fmla="val 23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Block Arc 109">
                <a:extLst>
                  <a:ext uri="{FF2B5EF4-FFF2-40B4-BE49-F238E27FC236}">
                    <a16:creationId xmlns:a16="http://schemas.microsoft.com/office/drawing/2014/main" id="{2254CEA5-2CE5-482C-8CF0-1D21D565910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94456" y="3932375"/>
                <a:ext cx="5852156" cy="5852160"/>
              </a:xfrm>
              <a:prstGeom prst="blockArc">
                <a:avLst>
                  <a:gd name="adj1" fmla="val 20489730"/>
                  <a:gd name="adj2" fmla="val 9605"/>
                  <a:gd name="adj3" fmla="val 18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Block Arc 112">
                <a:extLst>
                  <a:ext uri="{FF2B5EF4-FFF2-40B4-BE49-F238E27FC236}">
                    <a16:creationId xmlns:a16="http://schemas.microsoft.com/office/drawing/2014/main" id="{6A8229E8-98D1-4820-803E-DFC10BA535C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28696" y="3566615"/>
                <a:ext cx="6583676" cy="6583680"/>
              </a:xfrm>
              <a:prstGeom prst="blockArc">
                <a:avLst>
                  <a:gd name="adj1" fmla="val 20383598"/>
                  <a:gd name="adj2" fmla="val 21592113"/>
                  <a:gd name="adj3" fmla="val 20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Block Arc 113">
                <a:extLst>
                  <a:ext uri="{FF2B5EF4-FFF2-40B4-BE49-F238E27FC236}">
                    <a16:creationId xmlns:a16="http://schemas.microsoft.com/office/drawing/2014/main" id="{B9AF66D2-AAAF-4A04-B515-E13C04FAC9C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11576" y="3749495"/>
                <a:ext cx="6217916" cy="6217920"/>
              </a:xfrm>
              <a:prstGeom prst="blockArc">
                <a:avLst>
                  <a:gd name="adj1" fmla="val 20419191"/>
                  <a:gd name="adj2" fmla="val 2198"/>
                  <a:gd name="adj3" fmla="val 19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Block Arc 114">
                <a:extLst>
                  <a:ext uri="{FF2B5EF4-FFF2-40B4-BE49-F238E27FC236}">
                    <a16:creationId xmlns:a16="http://schemas.microsoft.com/office/drawing/2014/main" id="{90BCC461-EC90-4A6C-A5B8-027A3D4D42E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77336" y="4115255"/>
                <a:ext cx="5486396" cy="5486400"/>
              </a:xfrm>
              <a:prstGeom prst="blockArc">
                <a:avLst>
                  <a:gd name="adj1" fmla="val 20540286"/>
                  <a:gd name="adj2" fmla="val 9628"/>
                  <a:gd name="adj3" fmla="val 30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Block Arc 115">
                <a:extLst>
                  <a:ext uri="{FF2B5EF4-FFF2-40B4-BE49-F238E27FC236}">
                    <a16:creationId xmlns:a16="http://schemas.microsoft.com/office/drawing/2014/main" id="{32A2474C-A414-4DBD-879E-E7281499B61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60216" y="4298135"/>
                <a:ext cx="5120636" cy="5120640"/>
              </a:xfrm>
              <a:prstGeom prst="blockArc">
                <a:avLst>
                  <a:gd name="adj1" fmla="val 20618730"/>
                  <a:gd name="adj2" fmla="val 9615"/>
                  <a:gd name="adj3" fmla="val 23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8EFB2751-206F-4B99-9901-54F7F56453B4}"/>
                </a:ext>
              </a:extLst>
            </p:cNvPr>
            <p:cNvGrpSpPr/>
            <p:nvPr/>
          </p:nvGrpSpPr>
          <p:grpSpPr>
            <a:xfrm flipH="1">
              <a:off x="2056078" y="2835093"/>
              <a:ext cx="8046720" cy="8046724"/>
              <a:chOff x="2097174" y="2835093"/>
              <a:chExt cx="8046720" cy="8046724"/>
            </a:xfrm>
          </p:grpSpPr>
          <p:sp>
            <p:nvSpPr>
              <p:cNvPr id="111" name="Block Arc 110">
                <a:extLst>
                  <a:ext uri="{FF2B5EF4-FFF2-40B4-BE49-F238E27FC236}">
                    <a16:creationId xmlns:a16="http://schemas.microsoft.com/office/drawing/2014/main" id="{B1651285-CFB4-4975-9110-AA4BB6C0F6F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25975" y="4663895"/>
                <a:ext cx="4389118" cy="4389120"/>
              </a:xfrm>
              <a:prstGeom prst="blockArc">
                <a:avLst>
                  <a:gd name="adj1" fmla="val 20757369"/>
                  <a:gd name="adj2" fmla="val 9628"/>
                  <a:gd name="adj3" fmla="val 30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Block Arc 111">
                <a:extLst>
                  <a:ext uri="{FF2B5EF4-FFF2-40B4-BE49-F238E27FC236}">
                    <a16:creationId xmlns:a16="http://schemas.microsoft.com/office/drawing/2014/main" id="{C8A68AE0-FA47-4A7D-BCAF-E5F0810A8C2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62936" y="3200855"/>
                <a:ext cx="7315196" cy="7315200"/>
              </a:xfrm>
              <a:prstGeom prst="blockArc">
                <a:avLst>
                  <a:gd name="adj1" fmla="val 20263209"/>
                  <a:gd name="adj2" fmla="val 3310"/>
                  <a:gd name="adj3" fmla="val 21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Block Arc 117">
                <a:extLst>
                  <a:ext uri="{FF2B5EF4-FFF2-40B4-BE49-F238E27FC236}">
                    <a16:creationId xmlns:a16="http://schemas.microsoft.com/office/drawing/2014/main" id="{9F805C11-830E-4F51-AFF4-68F8DCB681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97174" y="2835093"/>
                <a:ext cx="8046720" cy="8046724"/>
              </a:xfrm>
              <a:prstGeom prst="blockArc">
                <a:avLst>
                  <a:gd name="adj1" fmla="val 20158514"/>
                  <a:gd name="adj2" fmla="val 21598191"/>
                  <a:gd name="adj3" fmla="val 17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Block Arc 118">
                <a:extLst>
                  <a:ext uri="{FF2B5EF4-FFF2-40B4-BE49-F238E27FC236}">
                    <a16:creationId xmlns:a16="http://schemas.microsoft.com/office/drawing/2014/main" id="{07949E4B-3C2E-4FD1-B7C2-DC98D71387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80056" y="3017975"/>
                <a:ext cx="7680956" cy="7680960"/>
              </a:xfrm>
              <a:prstGeom prst="blockArc">
                <a:avLst>
                  <a:gd name="adj1" fmla="val 20197954"/>
                  <a:gd name="adj2" fmla="val 21597613"/>
                  <a:gd name="adj3" fmla="val 1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Block Arc 119">
                <a:extLst>
                  <a:ext uri="{FF2B5EF4-FFF2-40B4-BE49-F238E27FC236}">
                    <a16:creationId xmlns:a16="http://schemas.microsoft.com/office/drawing/2014/main" id="{34AE338E-29AF-43FC-AC46-0DCBAE22271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5816" y="3383735"/>
                <a:ext cx="6949436" cy="6949440"/>
              </a:xfrm>
              <a:prstGeom prst="blockArc">
                <a:avLst>
                  <a:gd name="adj1" fmla="val 20310872"/>
                  <a:gd name="adj2" fmla="val 21596348"/>
                  <a:gd name="adj3" fmla="val 20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Block Arc 120">
                <a:extLst>
                  <a:ext uri="{FF2B5EF4-FFF2-40B4-BE49-F238E27FC236}">
                    <a16:creationId xmlns:a16="http://schemas.microsoft.com/office/drawing/2014/main" id="{91AFC1BE-4B82-4740-8F82-605A7F4B36E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43096" y="4481015"/>
                <a:ext cx="4754876" cy="4754880"/>
              </a:xfrm>
              <a:prstGeom prst="blockArc">
                <a:avLst>
                  <a:gd name="adj1" fmla="val 20664428"/>
                  <a:gd name="adj2" fmla="val 21595069"/>
                  <a:gd name="adj3" fmla="val 23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Block Arc 121">
                <a:extLst>
                  <a:ext uri="{FF2B5EF4-FFF2-40B4-BE49-F238E27FC236}">
                    <a16:creationId xmlns:a16="http://schemas.microsoft.com/office/drawing/2014/main" id="{DB6D0902-9180-437B-8655-3D78ED47772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94456" y="3932375"/>
                <a:ext cx="5852156" cy="5852160"/>
              </a:xfrm>
              <a:prstGeom prst="blockArc">
                <a:avLst>
                  <a:gd name="adj1" fmla="val 20489730"/>
                  <a:gd name="adj2" fmla="val 9605"/>
                  <a:gd name="adj3" fmla="val 18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Block Arc 122">
                <a:extLst>
                  <a:ext uri="{FF2B5EF4-FFF2-40B4-BE49-F238E27FC236}">
                    <a16:creationId xmlns:a16="http://schemas.microsoft.com/office/drawing/2014/main" id="{22284FA5-A6E9-4AF6-BF91-C7A847380D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28696" y="3566615"/>
                <a:ext cx="6583676" cy="6583680"/>
              </a:xfrm>
              <a:prstGeom prst="blockArc">
                <a:avLst>
                  <a:gd name="adj1" fmla="val 20383598"/>
                  <a:gd name="adj2" fmla="val 21592113"/>
                  <a:gd name="adj3" fmla="val 20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Block Arc 123">
                <a:extLst>
                  <a:ext uri="{FF2B5EF4-FFF2-40B4-BE49-F238E27FC236}">
                    <a16:creationId xmlns:a16="http://schemas.microsoft.com/office/drawing/2014/main" id="{2B4C8606-E2F0-43E9-9E15-033B3C3856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11576" y="3749495"/>
                <a:ext cx="6217916" cy="6217920"/>
              </a:xfrm>
              <a:prstGeom prst="blockArc">
                <a:avLst>
                  <a:gd name="adj1" fmla="val 20419191"/>
                  <a:gd name="adj2" fmla="val 2198"/>
                  <a:gd name="adj3" fmla="val 19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Block Arc 124">
                <a:extLst>
                  <a:ext uri="{FF2B5EF4-FFF2-40B4-BE49-F238E27FC236}">
                    <a16:creationId xmlns:a16="http://schemas.microsoft.com/office/drawing/2014/main" id="{5E75B59E-D7C3-4EB5-AEB2-8C10F8D533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77336" y="4115255"/>
                <a:ext cx="5486396" cy="5486400"/>
              </a:xfrm>
              <a:prstGeom prst="blockArc">
                <a:avLst>
                  <a:gd name="adj1" fmla="val 20540286"/>
                  <a:gd name="adj2" fmla="val 9628"/>
                  <a:gd name="adj3" fmla="val 30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Block Arc 125">
                <a:extLst>
                  <a:ext uri="{FF2B5EF4-FFF2-40B4-BE49-F238E27FC236}">
                    <a16:creationId xmlns:a16="http://schemas.microsoft.com/office/drawing/2014/main" id="{65F43C9D-E2A4-422F-8A1C-B331C91EFF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60216" y="4298135"/>
                <a:ext cx="5120636" cy="5120640"/>
              </a:xfrm>
              <a:prstGeom prst="blockArc">
                <a:avLst>
                  <a:gd name="adj1" fmla="val 20618730"/>
                  <a:gd name="adj2" fmla="val 9615"/>
                  <a:gd name="adj3" fmla="val 23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44107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sp>
        <p:nvSpPr>
          <p:cNvPr id="42" name="Block Arc 41">
            <a:extLst>
              <a:ext uri="{FF2B5EF4-FFF2-40B4-BE49-F238E27FC236}">
                <a16:creationId xmlns:a16="http://schemas.microsoft.com/office/drawing/2014/main" id="{71D5D9AC-D697-45E0-9220-11D9F0F47CF3}"/>
              </a:ext>
            </a:extLst>
          </p:cNvPr>
          <p:cNvSpPr/>
          <p:nvPr/>
        </p:nvSpPr>
        <p:spPr>
          <a:xfrm>
            <a:off x="2588656" y="3416051"/>
            <a:ext cx="2169182" cy="2169182"/>
          </a:xfrm>
          <a:prstGeom prst="blockArc">
            <a:avLst>
              <a:gd name="adj1" fmla="val 12399071"/>
              <a:gd name="adj2" fmla="val 20003498"/>
              <a:gd name="adj3" fmla="val 1762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3" name="Block Arc 42">
            <a:extLst>
              <a:ext uri="{FF2B5EF4-FFF2-40B4-BE49-F238E27FC236}">
                <a16:creationId xmlns:a16="http://schemas.microsoft.com/office/drawing/2014/main" id="{9F9D4C08-D447-43E1-92E4-C76CB011410A}"/>
              </a:ext>
            </a:extLst>
          </p:cNvPr>
          <p:cNvSpPr/>
          <p:nvPr/>
        </p:nvSpPr>
        <p:spPr>
          <a:xfrm rot="10800000">
            <a:off x="4218840" y="2687225"/>
            <a:ext cx="2169182" cy="2169182"/>
          </a:xfrm>
          <a:prstGeom prst="blockArc">
            <a:avLst>
              <a:gd name="adj1" fmla="val 12399071"/>
              <a:gd name="adj2" fmla="val 20003498"/>
              <a:gd name="adj3" fmla="val 1762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4" name="Block Arc 43">
            <a:extLst>
              <a:ext uri="{FF2B5EF4-FFF2-40B4-BE49-F238E27FC236}">
                <a16:creationId xmlns:a16="http://schemas.microsoft.com/office/drawing/2014/main" id="{9853910E-5DF4-4703-B6A9-FBF29022168E}"/>
              </a:ext>
            </a:extLst>
          </p:cNvPr>
          <p:cNvSpPr/>
          <p:nvPr/>
        </p:nvSpPr>
        <p:spPr>
          <a:xfrm>
            <a:off x="5839972" y="3416051"/>
            <a:ext cx="2169182" cy="2169182"/>
          </a:xfrm>
          <a:prstGeom prst="blockArc">
            <a:avLst>
              <a:gd name="adj1" fmla="val 12399071"/>
              <a:gd name="adj2" fmla="val 20003498"/>
              <a:gd name="adj3" fmla="val 1762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5" name="Block Arc 44">
            <a:extLst>
              <a:ext uri="{FF2B5EF4-FFF2-40B4-BE49-F238E27FC236}">
                <a16:creationId xmlns:a16="http://schemas.microsoft.com/office/drawing/2014/main" id="{A81FEA4A-F952-4959-A46E-C03A60034C92}"/>
              </a:ext>
            </a:extLst>
          </p:cNvPr>
          <p:cNvSpPr/>
          <p:nvPr/>
        </p:nvSpPr>
        <p:spPr>
          <a:xfrm rot="10800000">
            <a:off x="7461108" y="2687227"/>
            <a:ext cx="2169182" cy="2169182"/>
          </a:xfrm>
          <a:prstGeom prst="blockArc">
            <a:avLst>
              <a:gd name="adj1" fmla="val 12399071"/>
              <a:gd name="adj2" fmla="val 20003498"/>
              <a:gd name="adj3" fmla="val 1762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6" name="Block Arc 45">
            <a:extLst>
              <a:ext uri="{FF2B5EF4-FFF2-40B4-BE49-F238E27FC236}">
                <a16:creationId xmlns:a16="http://schemas.microsoft.com/office/drawing/2014/main" id="{947694B6-BADC-4701-B4A5-1A3262744BB7}"/>
              </a:ext>
            </a:extLst>
          </p:cNvPr>
          <p:cNvSpPr/>
          <p:nvPr/>
        </p:nvSpPr>
        <p:spPr>
          <a:xfrm>
            <a:off x="9082234" y="3416051"/>
            <a:ext cx="2169182" cy="2169182"/>
          </a:xfrm>
          <a:prstGeom prst="blockArc">
            <a:avLst>
              <a:gd name="adj1" fmla="val 12399071"/>
              <a:gd name="adj2" fmla="val 20003498"/>
              <a:gd name="adj3" fmla="val 1762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2D9C655-60A4-4DB4-8C47-A0F76751FB6B}"/>
              </a:ext>
            </a:extLst>
          </p:cNvPr>
          <p:cNvSpPr/>
          <p:nvPr/>
        </p:nvSpPr>
        <p:spPr>
          <a:xfrm>
            <a:off x="8198992" y="3506301"/>
            <a:ext cx="693414" cy="69341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270ECCC-A191-42A2-95B0-97681ACB9258}"/>
              </a:ext>
            </a:extLst>
          </p:cNvPr>
          <p:cNvSpPr/>
          <p:nvPr/>
        </p:nvSpPr>
        <p:spPr>
          <a:xfrm>
            <a:off x="6577856" y="4081223"/>
            <a:ext cx="693414" cy="6934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78E675A-C667-4A6C-911A-BD34A38A225E}"/>
              </a:ext>
            </a:extLst>
          </p:cNvPr>
          <p:cNvSpPr/>
          <p:nvPr/>
        </p:nvSpPr>
        <p:spPr>
          <a:xfrm>
            <a:off x="4956724" y="3506301"/>
            <a:ext cx="693414" cy="6934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448866F-5D8F-4450-B31E-0AD5A27AEA4B}"/>
              </a:ext>
            </a:extLst>
          </p:cNvPr>
          <p:cNvSpPr/>
          <p:nvPr/>
        </p:nvSpPr>
        <p:spPr>
          <a:xfrm>
            <a:off x="3326540" y="4081223"/>
            <a:ext cx="693414" cy="6934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45FEDE0-A03B-42F3-95F9-3407E97F53A3}"/>
              </a:ext>
            </a:extLst>
          </p:cNvPr>
          <p:cNvSpPr/>
          <p:nvPr/>
        </p:nvSpPr>
        <p:spPr>
          <a:xfrm>
            <a:off x="9820118" y="4081223"/>
            <a:ext cx="693414" cy="6934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52" name="그룹 1">
            <a:extLst>
              <a:ext uri="{FF2B5EF4-FFF2-40B4-BE49-F238E27FC236}">
                <a16:creationId xmlns:a16="http://schemas.microsoft.com/office/drawing/2014/main" id="{D67E4D4D-9004-4B84-B5BA-459030B9759E}"/>
              </a:ext>
            </a:extLst>
          </p:cNvPr>
          <p:cNvGrpSpPr/>
          <p:nvPr/>
        </p:nvGrpSpPr>
        <p:grpSpPr>
          <a:xfrm>
            <a:off x="2728590" y="2163208"/>
            <a:ext cx="1885694" cy="1171367"/>
            <a:chOff x="2829983" y="1735170"/>
            <a:chExt cx="1885694" cy="117136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7F860C4-15B1-4ADD-B97D-D84FD3401960}"/>
                </a:ext>
              </a:extLst>
            </p:cNvPr>
            <p:cNvSpPr txBox="1"/>
            <p:nvPr/>
          </p:nvSpPr>
          <p:spPr>
            <a:xfrm>
              <a:off x="2840964" y="2075540"/>
              <a:ext cx="18735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7CEB44B-1918-4844-889F-2B9B0ABFD6A1}"/>
                </a:ext>
              </a:extLst>
            </p:cNvPr>
            <p:cNvSpPr txBox="1"/>
            <p:nvPr/>
          </p:nvSpPr>
          <p:spPr>
            <a:xfrm>
              <a:off x="2831177" y="1735170"/>
              <a:ext cx="18790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1"/>
                  </a:solidFill>
                  <a:cs typeface="Arial" pitchFamily="34" charset="0"/>
                </a:rPr>
                <a:t>Contents here</a:t>
              </a:r>
              <a:endParaRPr lang="ko-KR" altLang="en-US" sz="14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51B4763-74B7-4495-BE4A-CD775751B042}"/>
                </a:ext>
              </a:extLst>
            </p:cNvPr>
            <p:cNvCxnSpPr/>
            <p:nvPr/>
          </p:nvCxnSpPr>
          <p:spPr>
            <a:xfrm>
              <a:off x="2829983" y="2055335"/>
              <a:ext cx="1885694" cy="0"/>
            </a:xfrm>
            <a:prstGeom prst="line">
              <a:avLst/>
            </a:prstGeom>
            <a:ln>
              <a:solidFill>
                <a:schemeClr val="accent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그룹 51">
            <a:extLst>
              <a:ext uri="{FF2B5EF4-FFF2-40B4-BE49-F238E27FC236}">
                <a16:creationId xmlns:a16="http://schemas.microsoft.com/office/drawing/2014/main" id="{D35D23DC-A073-44D6-9073-733E0B697B14}"/>
              </a:ext>
            </a:extLst>
          </p:cNvPr>
          <p:cNvGrpSpPr/>
          <p:nvPr/>
        </p:nvGrpSpPr>
        <p:grpSpPr>
          <a:xfrm>
            <a:off x="4352438" y="4937594"/>
            <a:ext cx="1885694" cy="1135155"/>
            <a:chOff x="4460166" y="4517048"/>
            <a:chExt cx="1885694" cy="1135155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8F8763E-27C8-4833-97FF-72FB6E385BB2}"/>
                </a:ext>
              </a:extLst>
            </p:cNvPr>
            <p:cNvSpPr txBox="1"/>
            <p:nvPr/>
          </p:nvSpPr>
          <p:spPr>
            <a:xfrm>
              <a:off x="4471147" y="4821206"/>
              <a:ext cx="18735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CA00517-C155-44D4-A9BC-9056305DAA73}"/>
                </a:ext>
              </a:extLst>
            </p:cNvPr>
            <p:cNvSpPr txBox="1"/>
            <p:nvPr/>
          </p:nvSpPr>
          <p:spPr>
            <a:xfrm>
              <a:off x="4461360" y="4517048"/>
              <a:ext cx="18790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2"/>
                  </a:solidFill>
                  <a:cs typeface="Arial" pitchFamily="34" charset="0"/>
                </a:rPr>
                <a:t>Contents here</a:t>
              </a:r>
              <a:endParaRPr lang="ko-KR" altLang="en-US" sz="14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EEC4E15-8FFD-4525-AE67-EDD1745AC044}"/>
                </a:ext>
              </a:extLst>
            </p:cNvPr>
            <p:cNvCxnSpPr/>
            <p:nvPr/>
          </p:nvCxnSpPr>
          <p:spPr>
            <a:xfrm>
              <a:off x="4460166" y="4821206"/>
              <a:ext cx="1885694" cy="0"/>
            </a:xfrm>
            <a:prstGeom prst="line">
              <a:avLst/>
            </a:prstGeom>
            <a:ln>
              <a:solidFill>
                <a:schemeClr val="accent2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2">
            <a:extLst>
              <a:ext uri="{FF2B5EF4-FFF2-40B4-BE49-F238E27FC236}">
                <a16:creationId xmlns:a16="http://schemas.microsoft.com/office/drawing/2014/main" id="{E73A8727-FB5D-4E54-96E5-1ACFD064809A}"/>
              </a:ext>
            </a:extLst>
          </p:cNvPr>
          <p:cNvGrpSpPr/>
          <p:nvPr/>
        </p:nvGrpSpPr>
        <p:grpSpPr>
          <a:xfrm>
            <a:off x="7600132" y="4937594"/>
            <a:ext cx="1885694" cy="1135155"/>
            <a:chOff x="7702434" y="4517048"/>
            <a:chExt cx="1885694" cy="1135155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231690C-741B-4252-8FBA-05426EC5F45E}"/>
                </a:ext>
              </a:extLst>
            </p:cNvPr>
            <p:cNvSpPr txBox="1"/>
            <p:nvPr/>
          </p:nvSpPr>
          <p:spPr>
            <a:xfrm>
              <a:off x="7713415" y="4821206"/>
              <a:ext cx="18735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7153EE0-D105-4F42-A3C9-39B6F3B754A1}"/>
                </a:ext>
              </a:extLst>
            </p:cNvPr>
            <p:cNvSpPr txBox="1"/>
            <p:nvPr/>
          </p:nvSpPr>
          <p:spPr>
            <a:xfrm>
              <a:off x="7703628" y="4517048"/>
              <a:ext cx="18790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4"/>
                  </a:solidFill>
                  <a:cs typeface="Arial" pitchFamily="34" charset="0"/>
                </a:rPr>
                <a:t>Contents here</a:t>
              </a:r>
              <a:endParaRPr lang="ko-KR" altLang="en-US" sz="1400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2D2236FE-B08E-423F-A18B-1BF412854CF6}"/>
                </a:ext>
              </a:extLst>
            </p:cNvPr>
            <p:cNvCxnSpPr/>
            <p:nvPr/>
          </p:nvCxnSpPr>
          <p:spPr>
            <a:xfrm>
              <a:off x="7702434" y="4821206"/>
              <a:ext cx="1885694" cy="0"/>
            </a:xfrm>
            <a:prstGeom prst="line">
              <a:avLst/>
            </a:prstGeom>
            <a:ln>
              <a:solidFill>
                <a:schemeClr val="accent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그룹 2">
            <a:extLst>
              <a:ext uri="{FF2B5EF4-FFF2-40B4-BE49-F238E27FC236}">
                <a16:creationId xmlns:a16="http://schemas.microsoft.com/office/drawing/2014/main" id="{0F4D2B56-3E5C-4D27-8993-4BACC87A3DB7}"/>
              </a:ext>
            </a:extLst>
          </p:cNvPr>
          <p:cNvGrpSpPr/>
          <p:nvPr/>
        </p:nvGrpSpPr>
        <p:grpSpPr>
          <a:xfrm>
            <a:off x="5976284" y="2163208"/>
            <a:ext cx="1885694" cy="1171367"/>
            <a:chOff x="6081298" y="1735170"/>
            <a:chExt cx="1885694" cy="1171367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05AD446-97A8-46A2-B774-AB3A20F5F8B6}"/>
                </a:ext>
              </a:extLst>
            </p:cNvPr>
            <p:cNvSpPr txBox="1"/>
            <p:nvPr/>
          </p:nvSpPr>
          <p:spPr>
            <a:xfrm>
              <a:off x="6092279" y="2075540"/>
              <a:ext cx="18735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BDA9EF0-EF8A-4C1A-895F-35B866E4421F}"/>
                </a:ext>
              </a:extLst>
            </p:cNvPr>
            <p:cNvSpPr txBox="1"/>
            <p:nvPr/>
          </p:nvSpPr>
          <p:spPr>
            <a:xfrm>
              <a:off x="6082492" y="1735170"/>
              <a:ext cx="18790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3"/>
                  </a:solidFill>
                  <a:cs typeface="Arial" pitchFamily="34" charset="0"/>
                </a:rPr>
                <a:t>Contents here</a:t>
              </a:r>
              <a:endParaRPr lang="ko-KR" altLang="en-US" sz="14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904734FA-2B58-4C3D-AE09-3C5F49FF60BD}"/>
                </a:ext>
              </a:extLst>
            </p:cNvPr>
            <p:cNvCxnSpPr/>
            <p:nvPr/>
          </p:nvCxnSpPr>
          <p:spPr>
            <a:xfrm>
              <a:off x="6081298" y="2055335"/>
              <a:ext cx="1885694" cy="0"/>
            </a:xfrm>
            <a:prstGeom prst="line">
              <a:avLst/>
            </a:prstGeom>
            <a:ln>
              <a:solidFill>
                <a:schemeClr val="accent3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그룹 49">
            <a:extLst>
              <a:ext uri="{FF2B5EF4-FFF2-40B4-BE49-F238E27FC236}">
                <a16:creationId xmlns:a16="http://schemas.microsoft.com/office/drawing/2014/main" id="{3B7D2F1C-353D-40EB-959F-91C6616030B9}"/>
              </a:ext>
            </a:extLst>
          </p:cNvPr>
          <p:cNvGrpSpPr/>
          <p:nvPr/>
        </p:nvGrpSpPr>
        <p:grpSpPr>
          <a:xfrm>
            <a:off x="9223978" y="2163208"/>
            <a:ext cx="1885694" cy="1171367"/>
            <a:chOff x="9323560" y="1735170"/>
            <a:chExt cx="1885694" cy="1171367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624E18E-B459-483A-87CE-ADF982C77473}"/>
                </a:ext>
              </a:extLst>
            </p:cNvPr>
            <p:cNvSpPr txBox="1"/>
            <p:nvPr/>
          </p:nvSpPr>
          <p:spPr>
            <a:xfrm>
              <a:off x="9334541" y="2075540"/>
              <a:ext cx="18735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DD6F9F7-62DE-4A86-BBD7-258B200BD1F1}"/>
                </a:ext>
              </a:extLst>
            </p:cNvPr>
            <p:cNvSpPr txBox="1"/>
            <p:nvPr/>
          </p:nvSpPr>
          <p:spPr>
            <a:xfrm>
              <a:off x="9324754" y="1735170"/>
              <a:ext cx="18790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5"/>
                  </a:solidFill>
                  <a:cs typeface="Arial" pitchFamily="34" charset="0"/>
                </a:rPr>
                <a:t>Contents here</a:t>
              </a:r>
              <a:endParaRPr lang="ko-KR" altLang="en-US" sz="1400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F12DB79-3BA9-4BD5-9353-5ABFE4CA0089}"/>
                </a:ext>
              </a:extLst>
            </p:cNvPr>
            <p:cNvCxnSpPr/>
            <p:nvPr/>
          </p:nvCxnSpPr>
          <p:spPr>
            <a:xfrm>
              <a:off x="9323560" y="2055335"/>
              <a:ext cx="1885694" cy="0"/>
            </a:xfrm>
            <a:prstGeom prst="line">
              <a:avLst/>
            </a:prstGeom>
            <a:ln>
              <a:solidFill>
                <a:schemeClr val="accent5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Block Arc 4">
            <a:extLst>
              <a:ext uri="{FF2B5EF4-FFF2-40B4-BE49-F238E27FC236}">
                <a16:creationId xmlns:a16="http://schemas.microsoft.com/office/drawing/2014/main" id="{D3248C54-EA6D-4586-901A-98C8E5C3F19C}"/>
              </a:ext>
            </a:extLst>
          </p:cNvPr>
          <p:cNvSpPr/>
          <p:nvPr/>
        </p:nvSpPr>
        <p:spPr>
          <a:xfrm rot="10800000">
            <a:off x="965794" y="2687227"/>
            <a:ext cx="2169182" cy="2169182"/>
          </a:xfrm>
          <a:prstGeom prst="blockArc">
            <a:avLst>
              <a:gd name="adj1" fmla="val 12399071"/>
              <a:gd name="adj2" fmla="val 20003498"/>
              <a:gd name="adj3" fmla="val 1762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3" name="Oval 10">
            <a:extLst>
              <a:ext uri="{FF2B5EF4-FFF2-40B4-BE49-F238E27FC236}">
                <a16:creationId xmlns:a16="http://schemas.microsoft.com/office/drawing/2014/main" id="{E333060E-4C46-4992-9C9D-EEAFB5CE7061}"/>
              </a:ext>
            </a:extLst>
          </p:cNvPr>
          <p:cNvSpPr/>
          <p:nvPr/>
        </p:nvSpPr>
        <p:spPr>
          <a:xfrm>
            <a:off x="1703676" y="3506301"/>
            <a:ext cx="693414" cy="69341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4" name="그룹 50">
            <a:extLst>
              <a:ext uri="{FF2B5EF4-FFF2-40B4-BE49-F238E27FC236}">
                <a16:creationId xmlns:a16="http://schemas.microsoft.com/office/drawing/2014/main" id="{1FBEC584-DE37-4C63-9FE3-544A4B17459A}"/>
              </a:ext>
            </a:extLst>
          </p:cNvPr>
          <p:cNvGrpSpPr/>
          <p:nvPr/>
        </p:nvGrpSpPr>
        <p:grpSpPr>
          <a:xfrm>
            <a:off x="1104744" y="4937594"/>
            <a:ext cx="1885694" cy="1135155"/>
            <a:chOff x="1207119" y="4517048"/>
            <a:chExt cx="1885694" cy="1135155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23F6500-F329-41AE-B5B5-BC7DA69A48B3}"/>
                </a:ext>
              </a:extLst>
            </p:cNvPr>
            <p:cNvSpPr txBox="1"/>
            <p:nvPr/>
          </p:nvSpPr>
          <p:spPr>
            <a:xfrm>
              <a:off x="1218100" y="4821206"/>
              <a:ext cx="18735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3572889-F02C-44E3-B9CF-E8F4C542D21D}"/>
                </a:ext>
              </a:extLst>
            </p:cNvPr>
            <p:cNvSpPr txBox="1"/>
            <p:nvPr/>
          </p:nvSpPr>
          <p:spPr>
            <a:xfrm>
              <a:off x="1208313" y="4517048"/>
              <a:ext cx="18790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6"/>
                  </a:solidFill>
                  <a:cs typeface="Arial" pitchFamily="34" charset="0"/>
                </a:rPr>
                <a:t>Contents here</a:t>
              </a:r>
              <a:endParaRPr lang="ko-KR" altLang="en-US" sz="1400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  <p:cxnSp>
          <p:nvCxnSpPr>
            <p:cNvPr id="77" name="Straight Connector 25">
              <a:extLst>
                <a:ext uri="{FF2B5EF4-FFF2-40B4-BE49-F238E27FC236}">
                  <a16:creationId xmlns:a16="http://schemas.microsoft.com/office/drawing/2014/main" id="{2048F5AD-A985-4D0C-81AD-EED8345DFF0C}"/>
                </a:ext>
              </a:extLst>
            </p:cNvPr>
            <p:cNvCxnSpPr/>
            <p:nvPr/>
          </p:nvCxnSpPr>
          <p:spPr>
            <a:xfrm>
              <a:off x="1207119" y="4821206"/>
              <a:ext cx="1885694" cy="0"/>
            </a:xfrm>
            <a:prstGeom prst="line">
              <a:avLst/>
            </a:prstGeom>
            <a:ln>
              <a:solidFill>
                <a:schemeClr val="accent6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Parallelogram 15">
            <a:extLst>
              <a:ext uri="{FF2B5EF4-FFF2-40B4-BE49-F238E27FC236}">
                <a16:creationId xmlns:a16="http://schemas.microsoft.com/office/drawing/2014/main" id="{AE8DBED8-D162-4C5B-B01A-C910FE592703}"/>
              </a:ext>
            </a:extLst>
          </p:cNvPr>
          <p:cNvSpPr/>
          <p:nvPr/>
        </p:nvSpPr>
        <p:spPr>
          <a:xfrm flipH="1">
            <a:off x="6719896" y="4225217"/>
            <a:ext cx="400895" cy="400895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9" name="Rectangle 30">
            <a:extLst>
              <a:ext uri="{FF2B5EF4-FFF2-40B4-BE49-F238E27FC236}">
                <a16:creationId xmlns:a16="http://schemas.microsoft.com/office/drawing/2014/main" id="{A7AC67A5-B158-40A3-BEB2-058F51148AD6}"/>
              </a:ext>
            </a:extLst>
          </p:cNvPr>
          <p:cNvSpPr/>
          <p:nvPr/>
        </p:nvSpPr>
        <p:spPr>
          <a:xfrm>
            <a:off x="8383100" y="3697485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0" name="Rounded Rectangle 10">
            <a:extLst>
              <a:ext uri="{FF2B5EF4-FFF2-40B4-BE49-F238E27FC236}">
                <a16:creationId xmlns:a16="http://schemas.microsoft.com/office/drawing/2014/main" id="{9CB1559B-D386-45AE-800B-06A3FBB4AC7D}"/>
              </a:ext>
            </a:extLst>
          </p:cNvPr>
          <p:cNvSpPr/>
          <p:nvPr/>
        </p:nvSpPr>
        <p:spPr>
          <a:xfrm>
            <a:off x="3545468" y="4271471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1" name="Rounded Rectangle 6">
            <a:extLst>
              <a:ext uri="{FF2B5EF4-FFF2-40B4-BE49-F238E27FC236}">
                <a16:creationId xmlns:a16="http://schemas.microsoft.com/office/drawing/2014/main" id="{FFF80181-BDC1-46C7-AC0B-17BA8B16F216}"/>
              </a:ext>
            </a:extLst>
          </p:cNvPr>
          <p:cNvSpPr/>
          <p:nvPr/>
        </p:nvSpPr>
        <p:spPr>
          <a:xfrm>
            <a:off x="1877422" y="3648604"/>
            <a:ext cx="345998" cy="351772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2" name="Rectangle 16">
            <a:extLst>
              <a:ext uri="{FF2B5EF4-FFF2-40B4-BE49-F238E27FC236}">
                <a16:creationId xmlns:a16="http://schemas.microsoft.com/office/drawing/2014/main" id="{B8B964A5-CA1C-431D-B30F-A545D1E24608}"/>
              </a:ext>
            </a:extLst>
          </p:cNvPr>
          <p:cNvSpPr/>
          <p:nvPr/>
        </p:nvSpPr>
        <p:spPr>
          <a:xfrm rot="2700000">
            <a:off x="5172869" y="3615168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3" name="Trapezoid 22">
            <a:extLst>
              <a:ext uri="{FF2B5EF4-FFF2-40B4-BE49-F238E27FC236}">
                <a16:creationId xmlns:a16="http://schemas.microsoft.com/office/drawing/2014/main" id="{C9837FBD-EFA5-4CD6-B660-DAAB50FC906E}"/>
              </a:ext>
            </a:extLst>
          </p:cNvPr>
          <p:cNvSpPr>
            <a:spLocks noChangeAspect="1"/>
          </p:cNvSpPr>
          <p:nvPr/>
        </p:nvSpPr>
        <p:spPr>
          <a:xfrm>
            <a:off x="9946886" y="4316019"/>
            <a:ext cx="449662" cy="228752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3495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5DDFEFD-5979-4D76-AEFC-E36E04FE778D}"/>
              </a:ext>
            </a:extLst>
          </p:cNvPr>
          <p:cNvGrpSpPr/>
          <p:nvPr/>
        </p:nvGrpSpPr>
        <p:grpSpPr>
          <a:xfrm>
            <a:off x="8357137" y="4516396"/>
            <a:ext cx="2998375" cy="1508911"/>
            <a:chOff x="6533673" y="3357955"/>
            <a:chExt cx="2150471" cy="150891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07590D5-ED74-4C47-89A6-BBC9EE1E2908}"/>
                </a:ext>
              </a:extLst>
            </p:cNvPr>
            <p:cNvSpPr txBox="1"/>
            <p:nvPr/>
          </p:nvSpPr>
          <p:spPr>
            <a:xfrm>
              <a:off x="6533673" y="3666537"/>
              <a:ext cx="215047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I hope and I believe that this Template will your Time, Money and Reputation.   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F6BFC0E-93B3-4D4D-8B2C-A6F33F266DCC}"/>
                </a:ext>
              </a:extLst>
            </p:cNvPr>
            <p:cNvSpPr txBox="1"/>
            <p:nvPr/>
          </p:nvSpPr>
          <p:spPr>
            <a:xfrm>
              <a:off x="6533673" y="3357955"/>
              <a:ext cx="21504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5200F4F-E6BC-4D69-A407-410D8A94BBDA}"/>
              </a:ext>
            </a:extLst>
          </p:cNvPr>
          <p:cNvGrpSpPr/>
          <p:nvPr/>
        </p:nvGrpSpPr>
        <p:grpSpPr>
          <a:xfrm>
            <a:off x="787656" y="2257163"/>
            <a:ext cx="3043614" cy="1508911"/>
            <a:chOff x="6533673" y="3357955"/>
            <a:chExt cx="2150471" cy="150891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76104F7-E85F-4604-A9DF-7D0FB7A58FFB}"/>
                </a:ext>
              </a:extLst>
            </p:cNvPr>
            <p:cNvSpPr txBox="1"/>
            <p:nvPr/>
          </p:nvSpPr>
          <p:spPr>
            <a:xfrm>
              <a:off x="6533673" y="3666537"/>
              <a:ext cx="215047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I hope and I believe that this Template will your Time, Money and Reputation.  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A4D8107-1B6D-4CEB-B5EE-D83813C5BD4F}"/>
                </a:ext>
              </a:extLst>
            </p:cNvPr>
            <p:cNvSpPr txBox="1"/>
            <p:nvPr/>
          </p:nvSpPr>
          <p:spPr>
            <a:xfrm>
              <a:off x="6533673" y="3357955"/>
              <a:ext cx="21504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24C0829-BE9F-4332-A94B-38266239A167}"/>
              </a:ext>
            </a:extLst>
          </p:cNvPr>
          <p:cNvGrpSpPr/>
          <p:nvPr/>
        </p:nvGrpSpPr>
        <p:grpSpPr>
          <a:xfrm>
            <a:off x="3968016" y="2266160"/>
            <a:ext cx="4255967" cy="3739834"/>
            <a:chOff x="3968016" y="2266160"/>
            <a:chExt cx="4255967" cy="3739834"/>
          </a:xfrm>
        </p:grpSpPr>
        <p:sp>
          <p:nvSpPr>
            <p:cNvPr id="10" name="Flowchart: Process 9">
              <a:extLst>
                <a:ext uri="{FF2B5EF4-FFF2-40B4-BE49-F238E27FC236}">
                  <a16:creationId xmlns:a16="http://schemas.microsoft.com/office/drawing/2014/main" id="{CECB05ED-AF11-4CD7-9426-B8FFDB5E6BAB}"/>
                </a:ext>
              </a:extLst>
            </p:cNvPr>
            <p:cNvSpPr/>
            <p:nvPr/>
          </p:nvSpPr>
          <p:spPr>
            <a:xfrm rot="1935207">
              <a:off x="5957684" y="3764178"/>
              <a:ext cx="264563" cy="788459"/>
            </a:xfrm>
            <a:prstGeom prst="flowChartProcess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2F9201F-C099-47A3-A882-F1199877AA77}"/>
                </a:ext>
              </a:extLst>
            </p:cNvPr>
            <p:cNvSpPr/>
            <p:nvPr/>
          </p:nvSpPr>
          <p:spPr>
            <a:xfrm rot="1800000">
              <a:off x="4492507" y="4287922"/>
              <a:ext cx="2134907" cy="1285545"/>
            </a:xfrm>
            <a:custGeom>
              <a:avLst/>
              <a:gdLst>
                <a:gd name="connsiteX0" fmla="*/ 547095 w 2134907"/>
                <a:gd name="connsiteY0" fmla="*/ 135358 h 1285545"/>
                <a:gd name="connsiteX1" fmla="*/ 1048029 w 2134907"/>
                <a:gd name="connsiteY1" fmla="*/ 187 h 1285545"/>
                <a:gd name="connsiteX2" fmla="*/ 2134907 w 2134907"/>
                <a:gd name="connsiteY2" fmla="*/ 1028249 h 1285545"/>
                <a:gd name="connsiteX3" fmla="*/ 1985073 w 2134907"/>
                <a:gd name="connsiteY3" fmla="*/ 1057537 h 1285545"/>
                <a:gd name="connsiteX4" fmla="*/ 1983298 w 2134907"/>
                <a:gd name="connsiteY4" fmla="*/ 1057923 h 1285545"/>
                <a:gd name="connsiteX5" fmla="*/ 1052482 w 2134907"/>
                <a:gd name="connsiteY5" fmla="*/ 1285545 h 1285545"/>
                <a:gd name="connsiteX6" fmla="*/ 1794830 w 2134907"/>
                <a:gd name="connsiteY6" fmla="*/ 856951 h 1285545"/>
                <a:gd name="connsiteX7" fmla="*/ 1771101 w 2134907"/>
                <a:gd name="connsiteY7" fmla="*/ 786433 h 1285545"/>
                <a:gd name="connsiteX8" fmla="*/ 1053521 w 2134907"/>
                <a:gd name="connsiteY8" fmla="*/ 296499 h 1285545"/>
                <a:gd name="connsiteX9" fmla="*/ 296362 w 2134907"/>
                <a:gd name="connsiteY9" fmla="*/ 1067823 h 1285545"/>
                <a:gd name="connsiteX10" fmla="*/ 0 w 2134907"/>
                <a:gd name="connsiteY10" fmla="*/ 1067823 h 1285545"/>
                <a:gd name="connsiteX11" fmla="*/ 547095 w 2134907"/>
                <a:gd name="connsiteY11" fmla="*/ 135358 h 1285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34907" h="1285545">
                  <a:moveTo>
                    <a:pt x="547095" y="135358"/>
                  </a:moveTo>
                  <a:cubicBezTo>
                    <a:pt x="695636" y="52245"/>
                    <a:pt x="866177" y="3558"/>
                    <a:pt x="1048029" y="187"/>
                  </a:cubicBezTo>
                  <a:cubicBezTo>
                    <a:pt x="1629956" y="-10601"/>
                    <a:pt x="2113336" y="446622"/>
                    <a:pt x="2134907" y="1028249"/>
                  </a:cubicBezTo>
                  <a:cubicBezTo>
                    <a:pt x="2077556" y="1038339"/>
                    <a:pt x="2030775" y="1047793"/>
                    <a:pt x="1985073" y="1057537"/>
                  </a:cubicBezTo>
                  <a:lnTo>
                    <a:pt x="1983298" y="1057923"/>
                  </a:lnTo>
                  <a:lnTo>
                    <a:pt x="1052482" y="1285545"/>
                  </a:lnTo>
                  <a:lnTo>
                    <a:pt x="1794830" y="856951"/>
                  </a:lnTo>
                  <a:lnTo>
                    <a:pt x="1771101" y="786433"/>
                  </a:lnTo>
                  <a:cubicBezTo>
                    <a:pt x="1645767" y="502748"/>
                    <a:pt x="1368835" y="290653"/>
                    <a:pt x="1053521" y="296499"/>
                  </a:cubicBezTo>
                  <a:cubicBezTo>
                    <a:pt x="633103" y="304292"/>
                    <a:pt x="296362" y="647332"/>
                    <a:pt x="296362" y="1067823"/>
                  </a:cubicBezTo>
                  <a:lnTo>
                    <a:pt x="0" y="1067823"/>
                  </a:lnTo>
                  <a:cubicBezTo>
                    <a:pt x="0" y="667680"/>
                    <a:pt x="220306" y="318207"/>
                    <a:pt x="547095" y="13535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2">
                    <a:lumMod val="75000"/>
                  </a:schemeClr>
                </a:gs>
              </a:gsLst>
              <a:lin ang="21594000" scaled="0"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21" name="Donut 50">
              <a:extLst>
                <a:ext uri="{FF2B5EF4-FFF2-40B4-BE49-F238E27FC236}">
                  <a16:creationId xmlns:a16="http://schemas.microsoft.com/office/drawing/2014/main" id="{F46447A3-5F71-4569-B5A6-EC0B190AC4F5}"/>
                </a:ext>
              </a:extLst>
            </p:cNvPr>
            <p:cNvSpPr/>
            <p:nvPr/>
          </p:nvSpPr>
          <p:spPr>
            <a:xfrm>
              <a:off x="4654541" y="4619569"/>
              <a:ext cx="1386424" cy="1386425"/>
            </a:xfrm>
            <a:prstGeom prst="donut">
              <a:avLst/>
            </a:prstGeom>
            <a:solidFill>
              <a:schemeClr val="accent2"/>
            </a:solidFill>
            <a:ln>
              <a:noFill/>
            </a:ln>
            <a:effectLst>
              <a:outerShdw blurRad="1270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2" name="Right Arrow 51">
              <a:extLst>
                <a:ext uri="{FF2B5EF4-FFF2-40B4-BE49-F238E27FC236}">
                  <a16:creationId xmlns:a16="http://schemas.microsoft.com/office/drawing/2014/main" id="{2A659BF7-FC35-4BF3-9BC0-90FE60CBF175}"/>
                </a:ext>
              </a:extLst>
            </p:cNvPr>
            <p:cNvSpPr/>
            <p:nvPr/>
          </p:nvSpPr>
          <p:spPr>
            <a:xfrm>
              <a:off x="5225608" y="4823733"/>
              <a:ext cx="2998375" cy="881777"/>
            </a:xfrm>
            <a:prstGeom prst="rightArrow">
              <a:avLst>
                <a:gd name="adj1" fmla="val 50000"/>
                <a:gd name="adj2" fmla="val 58337"/>
              </a:avLst>
            </a:prstGeom>
            <a:solidFill>
              <a:schemeClr val="accent2"/>
            </a:solidFill>
            <a:ln>
              <a:noFill/>
            </a:ln>
            <a:effectLst>
              <a:outerShdw blurRad="1270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4EFA50F-199F-4FA0-B567-DA194CBDC2C7}"/>
                </a:ext>
              </a:extLst>
            </p:cNvPr>
            <p:cNvSpPr/>
            <p:nvPr/>
          </p:nvSpPr>
          <p:spPr>
            <a:xfrm>
              <a:off x="5775903" y="2473900"/>
              <a:ext cx="1992773" cy="1567268"/>
            </a:xfrm>
            <a:custGeom>
              <a:avLst/>
              <a:gdLst>
                <a:gd name="connsiteX0" fmla="*/ 124102 w 1992773"/>
                <a:gd name="connsiteY0" fmla="*/ 0 h 1567268"/>
                <a:gd name="connsiteX1" fmla="*/ 255090 w 1992773"/>
                <a:gd name="connsiteY1" fmla="*/ 43239 h 1567268"/>
                <a:gd name="connsiteX2" fmla="*/ 297280 w 1992773"/>
                <a:gd name="connsiteY2" fmla="*/ 57993 h 1567268"/>
                <a:gd name="connsiteX3" fmla="*/ 1190160 w 1992773"/>
                <a:gd name="connsiteY3" fmla="*/ 318388 h 1567268"/>
                <a:gd name="connsiteX4" fmla="*/ 321082 w 1992773"/>
                <a:gd name="connsiteY4" fmla="*/ 318388 h 1567268"/>
                <a:gd name="connsiteX5" fmla="*/ 307603 w 1992773"/>
                <a:gd name="connsiteY5" fmla="*/ 388658 h 1567268"/>
                <a:gd name="connsiteX6" fmla="*/ 694734 w 1992773"/>
                <a:gd name="connsiteY6" fmla="*/ 1174407 h 1567268"/>
                <a:gd name="connsiteX7" fmla="*/ 1736116 w 1992773"/>
                <a:gd name="connsiteY7" fmla="*/ 885000 h 1567268"/>
                <a:gd name="connsiteX8" fmla="*/ 1992773 w 1992773"/>
                <a:gd name="connsiteY8" fmla="*/ 1033181 h 1567268"/>
                <a:gd name="connsiteX9" fmla="*/ 551335 w 1992773"/>
                <a:gd name="connsiteY9" fmla="*/ 1433766 h 1567268"/>
                <a:gd name="connsiteX10" fmla="*/ 124102 w 1992773"/>
                <a:gd name="connsiteY10" fmla="*/ 0 h 15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92773" h="1567268">
                  <a:moveTo>
                    <a:pt x="124102" y="0"/>
                  </a:moveTo>
                  <a:cubicBezTo>
                    <a:pt x="183552" y="18360"/>
                    <a:pt x="218532" y="30405"/>
                    <a:pt x="255090" y="43239"/>
                  </a:cubicBezTo>
                  <a:lnTo>
                    <a:pt x="297280" y="57993"/>
                  </a:lnTo>
                  <a:lnTo>
                    <a:pt x="1190160" y="318388"/>
                  </a:lnTo>
                  <a:lnTo>
                    <a:pt x="321082" y="318388"/>
                  </a:lnTo>
                  <a:lnTo>
                    <a:pt x="307603" y="388658"/>
                  </a:lnTo>
                  <a:cubicBezTo>
                    <a:pt x="277855" y="697891"/>
                    <a:pt x="418742" y="1021812"/>
                    <a:pt x="694734" y="1174407"/>
                  </a:cubicBezTo>
                  <a:cubicBezTo>
                    <a:pt x="1062724" y="1377867"/>
                    <a:pt x="1525871" y="1249155"/>
                    <a:pt x="1736116" y="885000"/>
                  </a:cubicBezTo>
                  <a:lnTo>
                    <a:pt x="1992773" y="1033181"/>
                  </a:lnTo>
                  <a:cubicBezTo>
                    <a:pt x="1701760" y="1537230"/>
                    <a:pt x="1060692" y="1715388"/>
                    <a:pt x="551335" y="1433766"/>
                  </a:cubicBezTo>
                  <a:cubicBezTo>
                    <a:pt x="41978" y="1152145"/>
                    <a:pt x="-148031" y="514489"/>
                    <a:pt x="12410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20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7" name="Donut 46">
              <a:extLst>
                <a:ext uri="{FF2B5EF4-FFF2-40B4-BE49-F238E27FC236}">
                  <a16:creationId xmlns:a16="http://schemas.microsoft.com/office/drawing/2014/main" id="{64D39CC3-708D-46EF-8DDB-15BF83F43D35}"/>
                </a:ext>
              </a:extLst>
            </p:cNvPr>
            <p:cNvSpPr/>
            <p:nvPr/>
          </p:nvSpPr>
          <p:spPr>
            <a:xfrm rot="10800000">
              <a:off x="6150706" y="2266160"/>
              <a:ext cx="1386424" cy="1386425"/>
            </a:xfrm>
            <a:prstGeom prst="donut">
              <a:avLst/>
            </a:prstGeom>
            <a:solidFill>
              <a:schemeClr val="accent1"/>
            </a:solidFill>
            <a:ln>
              <a:noFill/>
            </a:ln>
            <a:effectLst>
              <a:outerShdw blurRad="1270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8" name="Right Arrow 47">
              <a:extLst>
                <a:ext uri="{FF2B5EF4-FFF2-40B4-BE49-F238E27FC236}">
                  <a16:creationId xmlns:a16="http://schemas.microsoft.com/office/drawing/2014/main" id="{CE3C61AD-1F58-43EE-8E23-9981E871F0E7}"/>
                </a:ext>
              </a:extLst>
            </p:cNvPr>
            <p:cNvSpPr/>
            <p:nvPr/>
          </p:nvSpPr>
          <p:spPr>
            <a:xfrm rot="10800000">
              <a:off x="3968016" y="2566644"/>
              <a:ext cx="2998042" cy="881777"/>
            </a:xfrm>
            <a:prstGeom prst="rightArrow">
              <a:avLst>
                <a:gd name="adj1" fmla="val 50000"/>
                <a:gd name="adj2" fmla="val 58337"/>
              </a:avLst>
            </a:prstGeom>
            <a:solidFill>
              <a:schemeClr val="accent1"/>
            </a:solidFill>
            <a:ln>
              <a:noFill/>
            </a:ln>
            <a:effectLst>
              <a:outerShdw blurRad="1270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66EC881-6489-4B7D-AE15-A14F365D0B74}"/>
              </a:ext>
            </a:extLst>
          </p:cNvPr>
          <p:cNvSpPr txBox="1"/>
          <p:nvPr/>
        </p:nvSpPr>
        <p:spPr>
          <a:xfrm>
            <a:off x="5501666" y="5076467"/>
            <a:ext cx="218937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EA7E46-030C-4CC3-BD19-39786DDC9F29}"/>
              </a:ext>
            </a:extLst>
          </p:cNvPr>
          <p:cNvSpPr txBox="1"/>
          <p:nvPr/>
        </p:nvSpPr>
        <p:spPr>
          <a:xfrm>
            <a:off x="4496000" y="2819378"/>
            <a:ext cx="2189378" cy="36933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191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1EDDB6-F648-4266-AC1F-61E197D8C85D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91D499E-582A-4E21-9AE9-C81D47B488D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7768088 w 12192000"/>
              <a:gd name="connsiteY0" fmla="*/ 791795 h 6858000"/>
              <a:gd name="connsiteX1" fmla="*/ 7770756 w 12192000"/>
              <a:gd name="connsiteY1" fmla="*/ 795947 h 6858000"/>
              <a:gd name="connsiteX2" fmla="*/ 7770755 w 12192000"/>
              <a:gd name="connsiteY2" fmla="*/ 811293 h 6858000"/>
              <a:gd name="connsiteX3" fmla="*/ 7763398 w 12192000"/>
              <a:gd name="connsiteY3" fmla="*/ 818653 h 6858000"/>
              <a:gd name="connsiteX4" fmla="*/ 8172820 w 12192000"/>
              <a:gd name="connsiteY4" fmla="*/ 217571 h 6858000"/>
              <a:gd name="connsiteX5" fmla="*/ 8133827 w 12192000"/>
              <a:gd name="connsiteY5" fmla="*/ 220449 h 6858000"/>
              <a:gd name="connsiteX6" fmla="*/ 8159396 w 12192000"/>
              <a:gd name="connsiteY6" fmla="*/ 307413 h 6858000"/>
              <a:gd name="connsiteX7" fmla="*/ 8184965 w 12192000"/>
              <a:gd name="connsiteY7" fmla="*/ 409723 h 6858000"/>
              <a:gd name="connsiteX8" fmla="*/ 8213090 w 12192000"/>
              <a:gd name="connsiteY8" fmla="*/ 509477 h 6858000"/>
              <a:gd name="connsiteX9" fmla="*/ 8149168 w 12192000"/>
              <a:gd name="connsiteY9" fmla="*/ 583651 h 6858000"/>
              <a:gd name="connsiteX10" fmla="*/ 8133828 w 12192000"/>
              <a:gd name="connsiteY10" fmla="*/ 573421 h 6858000"/>
              <a:gd name="connsiteX11" fmla="*/ 8126157 w 12192000"/>
              <a:gd name="connsiteY11" fmla="*/ 555516 h 6858000"/>
              <a:gd name="connsiteX12" fmla="*/ 8075020 w 12192000"/>
              <a:gd name="connsiteY12" fmla="*/ 535054 h 6858000"/>
              <a:gd name="connsiteX13" fmla="*/ 8046894 w 12192000"/>
              <a:gd name="connsiteY13" fmla="*/ 575978 h 6858000"/>
              <a:gd name="connsiteX14" fmla="*/ 8046894 w 12192000"/>
              <a:gd name="connsiteY14" fmla="*/ 596440 h 6858000"/>
              <a:gd name="connsiteX15" fmla="*/ 7970189 w 12192000"/>
              <a:gd name="connsiteY15" fmla="*/ 696194 h 6858000"/>
              <a:gd name="connsiteX16" fmla="*/ 7934393 w 12192000"/>
              <a:gd name="connsiteY16" fmla="*/ 693636 h 6858000"/>
              <a:gd name="connsiteX17" fmla="*/ 7827006 w 12192000"/>
              <a:gd name="connsiteY17" fmla="*/ 668058 h 6858000"/>
              <a:gd name="connsiteX18" fmla="*/ 7803994 w 12192000"/>
              <a:gd name="connsiteY18" fmla="*/ 678289 h 6858000"/>
              <a:gd name="connsiteX19" fmla="*/ 7788973 w 12192000"/>
              <a:gd name="connsiteY19" fmla="*/ 694275 h 6858000"/>
              <a:gd name="connsiteX20" fmla="*/ 7780206 w 12192000"/>
              <a:gd name="connsiteY20" fmla="*/ 707536 h 6858000"/>
              <a:gd name="connsiteX21" fmla="*/ 7778081 w 12192000"/>
              <a:gd name="connsiteY21" fmla="*/ 697004 h 6858000"/>
              <a:gd name="connsiteX22" fmla="*/ 7767126 w 12192000"/>
              <a:gd name="connsiteY22" fmla="*/ 705352 h 6858000"/>
              <a:gd name="connsiteX23" fmla="*/ 7753961 w 12192000"/>
              <a:gd name="connsiteY23" fmla="*/ 722432 h 6858000"/>
              <a:gd name="connsiteX24" fmla="*/ 7745187 w 12192000"/>
              <a:gd name="connsiteY24" fmla="*/ 719213 h 6858000"/>
              <a:gd name="connsiteX25" fmla="*/ 7734960 w 12192000"/>
              <a:gd name="connsiteY25" fmla="*/ 708982 h 6858000"/>
              <a:gd name="connsiteX26" fmla="*/ 7711947 w 12192000"/>
              <a:gd name="connsiteY26" fmla="*/ 708982 h 6858000"/>
              <a:gd name="connsiteX27" fmla="*/ 7717062 w 12192000"/>
              <a:gd name="connsiteY27" fmla="*/ 732002 h 6858000"/>
              <a:gd name="connsiteX28" fmla="*/ 7734360 w 12192000"/>
              <a:gd name="connsiteY28" fmla="*/ 747864 h 6858000"/>
              <a:gd name="connsiteX29" fmla="*/ 7728802 w 12192000"/>
              <a:gd name="connsiteY29" fmla="*/ 755074 h 6858000"/>
              <a:gd name="connsiteX30" fmla="*/ 7670723 w 12192000"/>
              <a:gd name="connsiteY30" fmla="*/ 781795 h 6858000"/>
              <a:gd name="connsiteX31" fmla="*/ 7652320 w 12192000"/>
              <a:gd name="connsiteY31" fmla="*/ 797609 h 6858000"/>
              <a:gd name="connsiteX32" fmla="*/ 7630886 w 12192000"/>
              <a:gd name="connsiteY32" fmla="*/ 853340 h 6858000"/>
              <a:gd name="connsiteX33" fmla="*/ 7613363 w 12192000"/>
              <a:gd name="connsiteY33" fmla="*/ 872662 h 6858000"/>
              <a:gd name="connsiteX34" fmla="*/ 7457289 w 12192000"/>
              <a:gd name="connsiteY34" fmla="*/ 919356 h 6858000"/>
              <a:gd name="connsiteX35" fmla="*/ 7376575 w 12192000"/>
              <a:gd name="connsiteY35" fmla="*/ 894898 h 6858000"/>
              <a:gd name="connsiteX36" fmla="*/ 7372620 w 12192000"/>
              <a:gd name="connsiteY36" fmla="*/ 886571 h 6858000"/>
              <a:gd name="connsiteX37" fmla="*/ 7369517 w 12192000"/>
              <a:gd name="connsiteY37" fmla="*/ 851924 h 6858000"/>
              <a:gd name="connsiteX38" fmla="*/ 7350130 w 12192000"/>
              <a:gd name="connsiteY38" fmla="*/ 759840 h 6858000"/>
              <a:gd name="connsiteX39" fmla="*/ 7292264 w 12192000"/>
              <a:gd name="connsiteY39" fmla="*/ 781846 h 6858000"/>
              <a:gd name="connsiteX40" fmla="*/ 7276907 w 12192000"/>
              <a:gd name="connsiteY40" fmla="*/ 772655 h 6858000"/>
              <a:gd name="connsiteX41" fmla="*/ 7266283 w 12192000"/>
              <a:gd name="connsiteY41" fmla="*/ 670911 h 6858000"/>
              <a:gd name="connsiteX42" fmla="*/ 7260119 w 12192000"/>
              <a:gd name="connsiteY42" fmla="*/ 646357 h 6858000"/>
              <a:gd name="connsiteX43" fmla="*/ 7232016 w 12192000"/>
              <a:gd name="connsiteY43" fmla="*/ 608673 h 6858000"/>
              <a:gd name="connsiteX44" fmla="*/ 7204822 w 12192000"/>
              <a:gd name="connsiteY44" fmla="*/ 604322 h 6858000"/>
              <a:gd name="connsiteX45" fmla="*/ 7099152 w 12192000"/>
              <a:gd name="connsiteY45" fmla="*/ 621564 h 6858000"/>
              <a:gd name="connsiteX46" fmla="*/ 7027675 w 12192000"/>
              <a:gd name="connsiteY46" fmla="*/ 626482 h 6858000"/>
              <a:gd name="connsiteX47" fmla="*/ 7002588 w 12192000"/>
              <a:gd name="connsiteY47" fmla="*/ 533967 h 6858000"/>
              <a:gd name="connsiteX48" fmla="*/ 7048169 w 12192000"/>
              <a:gd name="connsiteY48" fmla="*/ 507591 h 6858000"/>
              <a:gd name="connsiteX49" fmla="*/ 7062185 w 12192000"/>
              <a:gd name="connsiteY49" fmla="*/ 489151 h 6858000"/>
              <a:gd name="connsiteX50" fmla="*/ 7051589 w 12192000"/>
              <a:gd name="connsiteY50" fmla="*/ 417233 h 6858000"/>
              <a:gd name="connsiteX51" fmla="*/ 7014725 w 12192000"/>
              <a:gd name="connsiteY51" fmla="*/ 389209 h 6858000"/>
              <a:gd name="connsiteX52" fmla="*/ 6981007 w 12192000"/>
              <a:gd name="connsiteY52" fmla="*/ 383935 h 6858000"/>
              <a:gd name="connsiteX53" fmla="*/ 6951576 w 12192000"/>
              <a:gd name="connsiteY53" fmla="*/ 390168 h 6858000"/>
              <a:gd name="connsiteX54" fmla="*/ 6913457 w 12192000"/>
              <a:gd name="connsiteY54" fmla="*/ 423990 h 6858000"/>
              <a:gd name="connsiteX55" fmla="*/ 6914367 w 12192000"/>
              <a:gd name="connsiteY55" fmla="*/ 457323 h 6858000"/>
              <a:gd name="connsiteX56" fmla="*/ 6917889 w 12192000"/>
              <a:gd name="connsiteY56" fmla="*/ 471355 h 6858000"/>
              <a:gd name="connsiteX57" fmla="*/ 6895964 w 12192000"/>
              <a:gd name="connsiteY57" fmla="*/ 473138 h 6858000"/>
              <a:gd name="connsiteX58" fmla="*/ 6886336 w 12192000"/>
              <a:gd name="connsiteY58" fmla="*/ 494203 h 6858000"/>
              <a:gd name="connsiteX59" fmla="*/ 6921036 w 12192000"/>
              <a:gd name="connsiteY59" fmla="*/ 550740 h 6858000"/>
              <a:gd name="connsiteX60" fmla="*/ 6924559 w 12192000"/>
              <a:gd name="connsiteY60" fmla="*/ 564770 h 6858000"/>
              <a:gd name="connsiteX61" fmla="*/ 6936005 w 12192000"/>
              <a:gd name="connsiteY61" fmla="*/ 610372 h 6858000"/>
              <a:gd name="connsiteX62" fmla="*/ 6947018 w 12192000"/>
              <a:gd name="connsiteY62" fmla="*/ 661675 h 6858000"/>
              <a:gd name="connsiteX63" fmla="*/ 6894465 w 12192000"/>
              <a:gd name="connsiteY63" fmla="*/ 734552 h 6858000"/>
              <a:gd name="connsiteX64" fmla="*/ 6849360 w 12192000"/>
              <a:gd name="connsiteY64" fmla="*/ 799964 h 6858000"/>
              <a:gd name="connsiteX65" fmla="*/ 6844539 w 12192000"/>
              <a:gd name="connsiteY65" fmla="*/ 803041 h 6858000"/>
              <a:gd name="connsiteX66" fmla="*/ 6812156 w 12192000"/>
              <a:gd name="connsiteY66" fmla="*/ 849121 h 6858000"/>
              <a:gd name="connsiteX67" fmla="*/ 6806639 w 12192000"/>
              <a:gd name="connsiteY67" fmla="*/ 850395 h 6858000"/>
              <a:gd name="connsiteX68" fmla="*/ 6796412 w 12192000"/>
              <a:gd name="connsiteY68" fmla="*/ 860626 h 6858000"/>
              <a:gd name="connsiteX69" fmla="*/ 6765729 w 12192000"/>
              <a:gd name="connsiteY69" fmla="*/ 855511 h 6858000"/>
              <a:gd name="connsiteX70" fmla="*/ 6737604 w 12192000"/>
              <a:gd name="connsiteY70" fmla="*/ 819702 h 6858000"/>
              <a:gd name="connsiteX71" fmla="*/ 6714593 w 12192000"/>
              <a:gd name="connsiteY71" fmla="*/ 809471 h 6858000"/>
              <a:gd name="connsiteX72" fmla="*/ 6607204 w 12192000"/>
              <a:gd name="connsiteY72" fmla="*/ 835049 h 6858000"/>
              <a:gd name="connsiteX73" fmla="*/ 6571409 w 12192000"/>
              <a:gd name="connsiteY73" fmla="*/ 837607 h 6858000"/>
              <a:gd name="connsiteX74" fmla="*/ 6494704 w 12192000"/>
              <a:gd name="connsiteY74" fmla="*/ 737854 h 6858000"/>
              <a:gd name="connsiteX75" fmla="*/ 6494704 w 12192000"/>
              <a:gd name="connsiteY75" fmla="*/ 717391 h 6858000"/>
              <a:gd name="connsiteX76" fmla="*/ 6466578 w 12192000"/>
              <a:gd name="connsiteY76" fmla="*/ 676468 h 6858000"/>
              <a:gd name="connsiteX77" fmla="*/ 6415441 w 12192000"/>
              <a:gd name="connsiteY77" fmla="*/ 696930 h 6858000"/>
              <a:gd name="connsiteX78" fmla="*/ 6407771 w 12192000"/>
              <a:gd name="connsiteY78" fmla="*/ 714834 h 6858000"/>
              <a:gd name="connsiteX79" fmla="*/ 6392429 w 12192000"/>
              <a:gd name="connsiteY79" fmla="*/ 725064 h 6858000"/>
              <a:gd name="connsiteX80" fmla="*/ 6328509 w 12192000"/>
              <a:gd name="connsiteY80" fmla="*/ 650890 h 6858000"/>
              <a:gd name="connsiteX81" fmla="*/ 6356633 w 12192000"/>
              <a:gd name="connsiteY81" fmla="*/ 551137 h 6858000"/>
              <a:gd name="connsiteX82" fmla="*/ 6382202 w 12192000"/>
              <a:gd name="connsiteY82" fmla="*/ 448826 h 6858000"/>
              <a:gd name="connsiteX83" fmla="*/ 6407770 w 12192000"/>
              <a:gd name="connsiteY83" fmla="*/ 361862 h 6858000"/>
              <a:gd name="connsiteX84" fmla="*/ 6341292 w 12192000"/>
              <a:gd name="connsiteY84" fmla="*/ 377208 h 6858000"/>
              <a:gd name="connsiteX85" fmla="*/ 6302940 w 12192000"/>
              <a:gd name="connsiteY85" fmla="*/ 436037 h 6858000"/>
              <a:gd name="connsiteX86" fmla="*/ 6259474 w 12192000"/>
              <a:gd name="connsiteY86" fmla="*/ 571599 h 6858000"/>
              <a:gd name="connsiteX87" fmla="*/ 6231347 w 12192000"/>
              <a:gd name="connsiteY87" fmla="*/ 638101 h 6858000"/>
              <a:gd name="connsiteX88" fmla="*/ 6182768 w 12192000"/>
              <a:gd name="connsiteY88" fmla="*/ 643216 h 6858000"/>
              <a:gd name="connsiteX89" fmla="*/ 6098392 w 12192000"/>
              <a:gd name="connsiteY89" fmla="*/ 648332 h 6858000"/>
              <a:gd name="connsiteX90" fmla="*/ 6090722 w 12192000"/>
              <a:gd name="connsiteY90" fmla="*/ 656005 h 6858000"/>
              <a:gd name="connsiteX91" fmla="*/ 6087754 w 12192000"/>
              <a:gd name="connsiteY91" fmla="*/ 658371 h 6858000"/>
              <a:gd name="connsiteX92" fmla="*/ 6089140 w 12192000"/>
              <a:gd name="connsiteY92" fmla="*/ 649692 h 6858000"/>
              <a:gd name="connsiteX93" fmla="*/ 6130443 w 12192000"/>
              <a:gd name="connsiteY93" fmla="*/ 503200 h 6858000"/>
              <a:gd name="connsiteX94" fmla="*/ 6167993 w 12192000"/>
              <a:gd name="connsiteY94" fmla="*/ 352953 h 6858000"/>
              <a:gd name="connsiteX95" fmla="*/ 6205540 w 12192000"/>
              <a:gd name="connsiteY95" fmla="*/ 225243 h 6858000"/>
              <a:gd name="connsiteX96" fmla="*/ 6174445 w 12192000"/>
              <a:gd name="connsiteY96" fmla="*/ 218728 h 6858000"/>
              <a:gd name="connsiteX97" fmla="*/ 6107914 w 12192000"/>
              <a:gd name="connsiteY97" fmla="*/ 247780 h 6858000"/>
              <a:gd name="connsiteX98" fmla="*/ 6051592 w 12192000"/>
              <a:gd name="connsiteY98" fmla="*/ 334172 h 6858000"/>
              <a:gd name="connsiteX99" fmla="*/ 5987760 w 12192000"/>
              <a:gd name="connsiteY99" fmla="*/ 533250 h 6858000"/>
              <a:gd name="connsiteX100" fmla="*/ 5976689 w 12192000"/>
              <a:gd name="connsiteY100" fmla="*/ 571320 h 6858000"/>
              <a:gd name="connsiteX101" fmla="*/ 5973106 w 12192000"/>
              <a:gd name="connsiteY101" fmla="*/ 566483 h 6858000"/>
              <a:gd name="connsiteX102" fmla="*/ 5942426 w 12192000"/>
              <a:gd name="connsiteY102" fmla="*/ 576715 h 6858000"/>
              <a:gd name="connsiteX103" fmla="*/ 5901515 w 12192000"/>
              <a:gd name="connsiteY103" fmla="*/ 645774 h 6858000"/>
              <a:gd name="connsiteX104" fmla="*/ 5897212 w 12192000"/>
              <a:gd name="connsiteY104" fmla="*/ 651179 h 6858000"/>
              <a:gd name="connsiteX105" fmla="*/ 5896294 w 12192000"/>
              <a:gd name="connsiteY105" fmla="*/ 650983 h 6858000"/>
              <a:gd name="connsiteX106" fmla="*/ 5875115 w 12192000"/>
              <a:gd name="connsiteY106" fmla="*/ 638423 h 6858000"/>
              <a:gd name="connsiteX107" fmla="*/ 5783239 w 12192000"/>
              <a:gd name="connsiteY107" fmla="*/ 619935 h 6858000"/>
              <a:gd name="connsiteX108" fmla="*/ 5775361 w 12192000"/>
              <a:gd name="connsiteY108" fmla="*/ 626329 h 6858000"/>
              <a:gd name="connsiteX109" fmla="*/ 5768558 w 12192000"/>
              <a:gd name="connsiteY109" fmla="*/ 622754 h 6858000"/>
              <a:gd name="connsiteX110" fmla="*/ 5742990 w 12192000"/>
              <a:gd name="connsiteY110" fmla="*/ 620196 h 6858000"/>
              <a:gd name="connsiteX111" fmla="*/ 5727649 w 12192000"/>
              <a:gd name="connsiteY111" fmla="*/ 640658 h 6858000"/>
              <a:gd name="connsiteX112" fmla="*/ 5719716 w 12192000"/>
              <a:gd name="connsiteY112" fmla="*/ 673321 h 6858000"/>
              <a:gd name="connsiteX113" fmla="*/ 5712250 w 12192000"/>
              <a:gd name="connsiteY113" fmla="*/ 679271 h 6858000"/>
              <a:gd name="connsiteX114" fmla="*/ 5676109 w 12192000"/>
              <a:gd name="connsiteY114" fmla="*/ 687254 h 6858000"/>
              <a:gd name="connsiteX115" fmla="*/ 5659623 w 12192000"/>
              <a:gd name="connsiteY115" fmla="*/ 686373 h 6858000"/>
              <a:gd name="connsiteX116" fmla="*/ 5652882 w 12192000"/>
              <a:gd name="connsiteY116" fmla="*/ 684730 h 6858000"/>
              <a:gd name="connsiteX117" fmla="*/ 5646150 w 12192000"/>
              <a:gd name="connsiteY117" fmla="*/ 677746 h 6858000"/>
              <a:gd name="connsiteX118" fmla="*/ 5620262 w 12192000"/>
              <a:gd name="connsiteY118" fmla="*/ 666236 h 6858000"/>
              <a:gd name="connsiteX119" fmla="*/ 5608356 w 12192000"/>
              <a:gd name="connsiteY119" fmla="*/ 663998 h 6858000"/>
              <a:gd name="connsiteX120" fmla="*/ 5602386 w 12192000"/>
              <a:gd name="connsiteY120" fmla="*/ 665694 h 6858000"/>
              <a:gd name="connsiteX121" fmla="*/ 5601012 w 12192000"/>
              <a:gd name="connsiteY121" fmla="*/ 664716 h 6858000"/>
              <a:gd name="connsiteX122" fmla="*/ 5608522 w 12192000"/>
              <a:gd name="connsiteY122" fmla="*/ 653447 h 6858000"/>
              <a:gd name="connsiteX123" fmla="*/ 5567218 w 12192000"/>
              <a:gd name="connsiteY123" fmla="*/ 525738 h 6858000"/>
              <a:gd name="connsiteX124" fmla="*/ 5522161 w 12192000"/>
              <a:gd name="connsiteY124" fmla="*/ 540762 h 6858000"/>
              <a:gd name="connsiteX125" fmla="*/ 5462083 w 12192000"/>
              <a:gd name="connsiteY125" fmla="*/ 642180 h 6858000"/>
              <a:gd name="connsiteX126" fmla="*/ 5368213 w 12192000"/>
              <a:gd name="connsiteY126" fmla="*/ 698521 h 6858000"/>
              <a:gd name="connsiteX127" fmla="*/ 5308135 w 12192000"/>
              <a:gd name="connsiteY127" fmla="*/ 645936 h 6858000"/>
              <a:gd name="connsiteX128" fmla="*/ 5266832 w 12192000"/>
              <a:gd name="connsiteY128" fmla="*/ 608374 h 6858000"/>
              <a:gd name="connsiteX129" fmla="*/ 5229284 w 12192000"/>
              <a:gd name="connsiteY129" fmla="*/ 604618 h 6858000"/>
              <a:gd name="connsiteX130" fmla="*/ 5206754 w 12192000"/>
              <a:gd name="connsiteY130" fmla="*/ 634667 h 6858000"/>
              <a:gd name="connsiteX131" fmla="*/ 5195121 w 12192000"/>
              <a:gd name="connsiteY131" fmla="*/ 682560 h 6858000"/>
              <a:gd name="connsiteX132" fmla="*/ 5180164 w 12192000"/>
              <a:gd name="connsiteY132" fmla="*/ 648972 h 6858000"/>
              <a:gd name="connsiteX133" fmla="*/ 5154915 w 12192000"/>
              <a:gd name="connsiteY133" fmla="*/ 617639 h 6858000"/>
              <a:gd name="connsiteX134" fmla="*/ 5144688 w 12192000"/>
              <a:gd name="connsiteY134" fmla="*/ 592061 h 6858000"/>
              <a:gd name="connsiteX135" fmla="*/ 5116562 w 12192000"/>
              <a:gd name="connsiteY135" fmla="*/ 497424 h 6858000"/>
              <a:gd name="connsiteX136" fmla="*/ 5108893 w 12192000"/>
              <a:gd name="connsiteY136" fmla="*/ 479520 h 6858000"/>
              <a:gd name="connsiteX137" fmla="*/ 5083324 w 12192000"/>
              <a:gd name="connsiteY137" fmla="*/ 479519 h 6858000"/>
              <a:gd name="connsiteX138" fmla="*/ 5042414 w 12192000"/>
              <a:gd name="connsiteY138" fmla="*/ 538348 h 6858000"/>
              <a:gd name="connsiteX139" fmla="*/ 5065425 w 12192000"/>
              <a:gd name="connsiteY139" fmla="*/ 589503 h 6858000"/>
              <a:gd name="connsiteX140" fmla="*/ 5111448 w 12192000"/>
              <a:gd name="connsiteY140" fmla="*/ 632985 h 6858000"/>
              <a:gd name="connsiteX141" fmla="*/ 5134460 w 12192000"/>
              <a:gd name="connsiteY141" fmla="*/ 668794 h 6858000"/>
              <a:gd name="connsiteX142" fmla="*/ 5157473 w 12192000"/>
              <a:gd name="connsiteY142" fmla="*/ 732738 h 6858000"/>
              <a:gd name="connsiteX143" fmla="*/ 5166315 w 12192000"/>
              <a:gd name="connsiteY143" fmla="*/ 749420 h 6858000"/>
              <a:gd name="connsiteX144" fmla="*/ 5163574 w 12192000"/>
              <a:gd name="connsiteY144" fmla="*/ 753926 h 6858000"/>
              <a:gd name="connsiteX145" fmla="*/ 5139168 w 12192000"/>
              <a:gd name="connsiteY145" fmla="*/ 758621 h 6858000"/>
              <a:gd name="connsiteX146" fmla="*/ 5105374 w 12192000"/>
              <a:gd name="connsiteY146" fmla="*/ 728572 h 6858000"/>
              <a:gd name="connsiteX147" fmla="*/ 5049051 w 12192000"/>
              <a:gd name="connsiteY147" fmla="*/ 672229 h 6858000"/>
              <a:gd name="connsiteX148" fmla="*/ 4977709 w 12192000"/>
              <a:gd name="connsiteY148" fmla="*/ 698522 h 6858000"/>
              <a:gd name="connsiteX149" fmla="*/ 4977710 w 12192000"/>
              <a:gd name="connsiteY149" fmla="*/ 747353 h 6858000"/>
              <a:gd name="connsiteX150" fmla="*/ 4966445 w 12192000"/>
              <a:gd name="connsiteY150" fmla="*/ 822476 h 6858000"/>
              <a:gd name="connsiteX151" fmla="*/ 4921387 w 12192000"/>
              <a:gd name="connsiteY151" fmla="*/ 863793 h 6858000"/>
              <a:gd name="connsiteX152" fmla="*/ 4763684 w 12192000"/>
              <a:gd name="connsiteY152" fmla="*/ 837501 h 6858000"/>
              <a:gd name="connsiteX153" fmla="*/ 4681077 w 12192000"/>
              <a:gd name="connsiteY153" fmla="*/ 848769 h 6858000"/>
              <a:gd name="connsiteX154" fmla="*/ 4628510 w 12192000"/>
              <a:gd name="connsiteY154" fmla="*/ 923893 h 6858000"/>
              <a:gd name="connsiteX155" fmla="*/ 4575942 w 12192000"/>
              <a:gd name="connsiteY155" fmla="*/ 927649 h 6858000"/>
              <a:gd name="connsiteX156" fmla="*/ 4515865 w 12192000"/>
              <a:gd name="connsiteY156" fmla="*/ 863793 h 6858000"/>
              <a:gd name="connsiteX157" fmla="*/ 4425749 w 12192000"/>
              <a:gd name="connsiteY157" fmla="*/ 698522 h 6858000"/>
              <a:gd name="connsiteX158" fmla="*/ 4365672 w 12192000"/>
              <a:gd name="connsiteY158" fmla="*/ 600861 h 6858000"/>
              <a:gd name="connsiteX159" fmla="*/ 4350652 w 12192000"/>
              <a:gd name="connsiteY159" fmla="*/ 563300 h 6858000"/>
              <a:gd name="connsiteX160" fmla="*/ 4309349 w 12192000"/>
              <a:gd name="connsiteY160" fmla="*/ 424321 h 6858000"/>
              <a:gd name="connsiteX161" fmla="*/ 4298084 w 12192000"/>
              <a:gd name="connsiteY161" fmla="*/ 398028 h 6858000"/>
              <a:gd name="connsiteX162" fmla="*/ 4260537 w 12192000"/>
              <a:gd name="connsiteY162" fmla="*/ 398027 h 6858000"/>
              <a:gd name="connsiteX163" fmla="*/ 4200459 w 12192000"/>
              <a:gd name="connsiteY163" fmla="*/ 484420 h 6858000"/>
              <a:gd name="connsiteX164" fmla="*/ 4234254 w 12192000"/>
              <a:gd name="connsiteY164" fmla="*/ 559543 h 6858000"/>
              <a:gd name="connsiteX165" fmla="*/ 4301840 w 12192000"/>
              <a:gd name="connsiteY165" fmla="*/ 623398 h 6858000"/>
              <a:gd name="connsiteX166" fmla="*/ 4335633 w 12192000"/>
              <a:gd name="connsiteY166" fmla="*/ 675985 h 6858000"/>
              <a:gd name="connsiteX167" fmla="*/ 4369427 w 12192000"/>
              <a:gd name="connsiteY167" fmla="*/ 769890 h 6858000"/>
              <a:gd name="connsiteX168" fmla="*/ 4410730 w 12192000"/>
              <a:gd name="connsiteY168" fmla="*/ 826232 h 6858000"/>
              <a:gd name="connsiteX169" fmla="*/ 4414484 w 12192000"/>
              <a:gd name="connsiteY169" fmla="*/ 987748 h 6858000"/>
              <a:gd name="connsiteX170" fmla="*/ 4343143 w 12192000"/>
              <a:gd name="connsiteY170" fmla="*/ 1153021 h 6858000"/>
              <a:gd name="connsiteX171" fmla="*/ 4342350 w 12192000"/>
              <a:gd name="connsiteY171" fmla="*/ 1155928 h 6858000"/>
              <a:gd name="connsiteX172" fmla="*/ 4329055 w 12192000"/>
              <a:gd name="connsiteY172" fmla="*/ 1170116 h 6858000"/>
              <a:gd name="connsiteX173" fmla="*/ 4242121 w 12192000"/>
              <a:gd name="connsiteY173" fmla="*/ 1188020 h 6858000"/>
              <a:gd name="connsiteX174" fmla="*/ 4167973 w 12192000"/>
              <a:gd name="connsiteY174" fmla="*/ 1165000 h 6858000"/>
              <a:gd name="connsiteX175" fmla="*/ 4081040 w 12192000"/>
              <a:gd name="connsiteY175" fmla="*/ 1108730 h 6858000"/>
              <a:gd name="connsiteX176" fmla="*/ 4073370 w 12192000"/>
              <a:gd name="connsiteY176" fmla="*/ 1090825 h 6858000"/>
              <a:gd name="connsiteX177" fmla="*/ 4083597 w 12192000"/>
              <a:gd name="connsiteY177" fmla="*/ 1024323 h 6858000"/>
              <a:gd name="connsiteX178" fmla="*/ 4093824 w 12192000"/>
              <a:gd name="connsiteY178" fmla="*/ 911782 h 6858000"/>
              <a:gd name="connsiteX179" fmla="*/ 4012005 w 12192000"/>
              <a:gd name="connsiteY179" fmla="*/ 955263 h 6858000"/>
              <a:gd name="connsiteX180" fmla="*/ 3978766 w 12192000"/>
              <a:gd name="connsiteY180" fmla="*/ 1029439 h 6858000"/>
              <a:gd name="connsiteX181" fmla="*/ 3922515 w 12192000"/>
              <a:gd name="connsiteY181" fmla="*/ 1072920 h 6858000"/>
              <a:gd name="connsiteX182" fmla="*/ 3794673 w 12192000"/>
              <a:gd name="connsiteY182" fmla="*/ 1072921 h 6858000"/>
              <a:gd name="connsiteX183" fmla="*/ 3728195 w 12192000"/>
              <a:gd name="connsiteY183" fmla="*/ 985957 h 6858000"/>
              <a:gd name="connsiteX184" fmla="*/ 3707741 w 12192000"/>
              <a:gd name="connsiteY184" fmla="*/ 860627 h 6858000"/>
              <a:gd name="connsiteX185" fmla="*/ 3692398 w 12192000"/>
              <a:gd name="connsiteY185" fmla="*/ 814587 h 6858000"/>
              <a:gd name="connsiteX186" fmla="*/ 3692399 w 12192000"/>
              <a:gd name="connsiteY186" fmla="*/ 543464 h 6858000"/>
              <a:gd name="connsiteX187" fmla="*/ 3682171 w 12192000"/>
              <a:gd name="connsiteY187" fmla="*/ 436037 h 6858000"/>
              <a:gd name="connsiteX188" fmla="*/ 3671944 w 12192000"/>
              <a:gd name="connsiteY188" fmla="*/ 405345 h 6858000"/>
              <a:gd name="connsiteX189" fmla="*/ 3648933 w 12192000"/>
              <a:gd name="connsiteY189" fmla="*/ 389998 h 6858000"/>
              <a:gd name="connsiteX190" fmla="*/ 3643819 w 12192000"/>
              <a:gd name="connsiteY190" fmla="*/ 415575 h 6858000"/>
              <a:gd name="connsiteX191" fmla="*/ 3651489 w 12192000"/>
              <a:gd name="connsiteY191" fmla="*/ 430922 h 6858000"/>
              <a:gd name="connsiteX192" fmla="*/ 3651489 w 12192000"/>
              <a:gd name="connsiteY192" fmla="*/ 497424 h 6858000"/>
              <a:gd name="connsiteX193" fmla="*/ 3664274 w 12192000"/>
              <a:gd name="connsiteY193" fmla="*/ 563926 h 6858000"/>
              <a:gd name="connsiteX194" fmla="*/ 3661716 w 12192000"/>
              <a:gd name="connsiteY194" fmla="*/ 835048 h 6858000"/>
              <a:gd name="connsiteX195" fmla="*/ 3654046 w 12192000"/>
              <a:gd name="connsiteY195" fmla="*/ 878531 h 6858000"/>
              <a:gd name="connsiteX196" fmla="*/ 3641262 w 12192000"/>
              <a:gd name="connsiteY196" fmla="*/ 1008977 h 6858000"/>
              <a:gd name="connsiteX197" fmla="*/ 3620807 w 12192000"/>
              <a:gd name="connsiteY197" fmla="*/ 1052459 h 6858000"/>
              <a:gd name="connsiteX198" fmla="*/ 3482737 w 12192000"/>
              <a:gd name="connsiteY198" fmla="*/ 1083152 h 6858000"/>
              <a:gd name="connsiteX199" fmla="*/ 3436715 w 12192000"/>
              <a:gd name="connsiteY199" fmla="*/ 1052458 h 6858000"/>
              <a:gd name="connsiteX200" fmla="*/ 3375351 w 12192000"/>
              <a:gd name="connsiteY200" fmla="*/ 919455 h 6858000"/>
              <a:gd name="connsiteX201" fmla="*/ 3349781 w 12192000"/>
              <a:gd name="connsiteY201" fmla="*/ 870857 h 6858000"/>
              <a:gd name="connsiteX202" fmla="*/ 3344668 w 12192000"/>
              <a:gd name="connsiteY202" fmla="*/ 883646 h 6858000"/>
              <a:gd name="connsiteX203" fmla="*/ 3301202 w 12192000"/>
              <a:gd name="connsiteY203" fmla="*/ 998745 h 6858000"/>
              <a:gd name="connsiteX204" fmla="*/ 3293531 w 12192000"/>
              <a:gd name="connsiteY204" fmla="*/ 1021765 h 6858000"/>
              <a:gd name="connsiteX205" fmla="*/ 3303759 w 12192000"/>
              <a:gd name="connsiteY205" fmla="*/ 1080594 h 6858000"/>
              <a:gd name="connsiteX206" fmla="*/ 3298645 w 12192000"/>
              <a:gd name="connsiteY206" fmla="*/ 1106172 h 6858000"/>
              <a:gd name="connsiteX207" fmla="*/ 3188700 w 12192000"/>
              <a:gd name="connsiteY207" fmla="*/ 1226387 h 6858000"/>
              <a:gd name="connsiteX208" fmla="*/ 3106881 w 12192000"/>
              <a:gd name="connsiteY208" fmla="*/ 1246849 h 6858000"/>
              <a:gd name="connsiteX209" fmla="*/ 3099210 w 12192000"/>
              <a:gd name="connsiteY209" fmla="*/ 1241734 h 6858000"/>
              <a:gd name="connsiteX210" fmla="*/ 3078756 w 12192000"/>
              <a:gd name="connsiteY210" fmla="*/ 1213598 h 6858000"/>
              <a:gd name="connsiteX211" fmla="*/ 3014835 w 12192000"/>
              <a:gd name="connsiteY211" fmla="*/ 1144538 h 6858000"/>
              <a:gd name="connsiteX212" fmla="*/ 2976481 w 12192000"/>
              <a:gd name="connsiteY212" fmla="*/ 1193136 h 6858000"/>
              <a:gd name="connsiteX213" fmla="*/ 2958583 w 12192000"/>
              <a:gd name="connsiteY213" fmla="*/ 1193136 h 6858000"/>
              <a:gd name="connsiteX214" fmla="*/ 2897220 w 12192000"/>
              <a:gd name="connsiteY214" fmla="*/ 1111288 h 6858000"/>
              <a:gd name="connsiteX215" fmla="*/ 2879322 w 12192000"/>
              <a:gd name="connsiteY215" fmla="*/ 1093383 h 6858000"/>
              <a:gd name="connsiteX216" fmla="*/ 2835855 w 12192000"/>
              <a:gd name="connsiteY216" fmla="*/ 1075479 h 6858000"/>
              <a:gd name="connsiteX217" fmla="*/ 2810287 w 12192000"/>
              <a:gd name="connsiteY217" fmla="*/ 1085710 h 6858000"/>
              <a:gd name="connsiteX218" fmla="*/ 2803754 w 12192000"/>
              <a:gd name="connsiteY218" fmla="*/ 1090051 h 6858000"/>
              <a:gd name="connsiteX219" fmla="*/ 2803485 w 12192000"/>
              <a:gd name="connsiteY219" fmla="*/ 1072908 h 6858000"/>
              <a:gd name="connsiteX220" fmla="*/ 2807416 w 12192000"/>
              <a:gd name="connsiteY220" fmla="*/ 1032823 h 6858000"/>
              <a:gd name="connsiteX221" fmla="*/ 2687262 w 12192000"/>
              <a:gd name="connsiteY221" fmla="*/ 1096678 h 6858000"/>
              <a:gd name="connsiteX222" fmla="*/ 2665671 w 12192000"/>
              <a:gd name="connsiteY222" fmla="*/ 1151142 h 6858000"/>
              <a:gd name="connsiteX223" fmla="*/ 2651937 w 12192000"/>
              <a:gd name="connsiteY223" fmla="*/ 1178621 h 6858000"/>
              <a:gd name="connsiteX224" fmla="*/ 2600625 w 12192000"/>
              <a:gd name="connsiteY224" fmla="*/ 1129192 h 6858000"/>
              <a:gd name="connsiteX225" fmla="*/ 2626194 w 12192000"/>
              <a:gd name="connsiteY225" fmla="*/ 1083152 h 6858000"/>
              <a:gd name="connsiteX226" fmla="*/ 2628751 w 12192000"/>
              <a:gd name="connsiteY226" fmla="*/ 1060132 h 6858000"/>
              <a:gd name="connsiteX227" fmla="*/ 2582727 w 12192000"/>
              <a:gd name="connsiteY227" fmla="*/ 1003861 h 6858000"/>
              <a:gd name="connsiteX228" fmla="*/ 2536704 w 12192000"/>
              <a:gd name="connsiteY228" fmla="*/ 998746 h 6858000"/>
              <a:gd name="connsiteX229" fmla="*/ 2483011 w 12192000"/>
              <a:gd name="connsiteY229" fmla="*/ 1031997 h 6858000"/>
              <a:gd name="connsiteX230" fmla="*/ 2467669 w 12192000"/>
              <a:gd name="connsiteY230" fmla="*/ 1080595 h 6858000"/>
              <a:gd name="connsiteX231" fmla="*/ 2485567 w 12192000"/>
              <a:gd name="connsiteY231" fmla="*/ 1108730 h 6858000"/>
              <a:gd name="connsiteX232" fmla="*/ 2495795 w 12192000"/>
              <a:gd name="connsiteY232" fmla="*/ 1118961 h 6858000"/>
              <a:gd name="connsiteX233" fmla="*/ 2477896 w 12192000"/>
              <a:gd name="connsiteY233" fmla="*/ 1131750 h 6858000"/>
              <a:gd name="connsiteX234" fmla="*/ 2480453 w 12192000"/>
              <a:gd name="connsiteY234" fmla="*/ 1154770 h 6858000"/>
              <a:gd name="connsiteX235" fmla="*/ 2539261 w 12192000"/>
              <a:gd name="connsiteY235" fmla="*/ 1185463 h 6858000"/>
              <a:gd name="connsiteX236" fmla="*/ 2549488 w 12192000"/>
              <a:gd name="connsiteY236" fmla="*/ 1195694 h 6858000"/>
              <a:gd name="connsiteX237" fmla="*/ 2582727 w 12192000"/>
              <a:gd name="connsiteY237" fmla="*/ 1228945 h 6858000"/>
              <a:gd name="connsiteX238" fmla="*/ 2602934 w 12192000"/>
              <a:gd name="connsiteY238" fmla="*/ 1242056 h 6858000"/>
              <a:gd name="connsiteX239" fmla="*/ 2598554 w 12192000"/>
              <a:gd name="connsiteY239" fmla="*/ 1245986 h 6858000"/>
              <a:gd name="connsiteX240" fmla="*/ 2555842 w 12192000"/>
              <a:gd name="connsiteY240" fmla="*/ 1269462 h 6858000"/>
              <a:gd name="connsiteX241" fmla="*/ 2368100 w 12192000"/>
              <a:gd name="connsiteY241" fmla="*/ 1269462 h 6858000"/>
              <a:gd name="connsiteX242" fmla="*/ 2270474 w 12192000"/>
              <a:gd name="connsiteY242" fmla="*/ 1141751 h 6858000"/>
              <a:gd name="connsiteX243" fmla="*/ 2240436 w 12192000"/>
              <a:gd name="connsiteY243" fmla="*/ 957698 h 6858000"/>
              <a:gd name="connsiteX244" fmla="*/ 2217906 w 12192000"/>
              <a:gd name="connsiteY244" fmla="*/ 890088 h 6858000"/>
              <a:gd name="connsiteX245" fmla="*/ 2217907 w 12192000"/>
              <a:gd name="connsiteY245" fmla="*/ 491932 h 6858000"/>
              <a:gd name="connsiteX246" fmla="*/ 2202888 w 12192000"/>
              <a:gd name="connsiteY246" fmla="*/ 334172 h 6858000"/>
              <a:gd name="connsiteX247" fmla="*/ 2187868 w 12192000"/>
              <a:gd name="connsiteY247" fmla="*/ 289098 h 6858000"/>
              <a:gd name="connsiteX248" fmla="*/ 2154075 w 12192000"/>
              <a:gd name="connsiteY248" fmla="*/ 266561 h 6858000"/>
              <a:gd name="connsiteX249" fmla="*/ 2146565 w 12192000"/>
              <a:gd name="connsiteY249" fmla="*/ 304123 h 6858000"/>
              <a:gd name="connsiteX250" fmla="*/ 2157830 w 12192000"/>
              <a:gd name="connsiteY250" fmla="*/ 326660 h 6858000"/>
              <a:gd name="connsiteX251" fmla="*/ 2157830 w 12192000"/>
              <a:gd name="connsiteY251" fmla="*/ 424320 h 6858000"/>
              <a:gd name="connsiteX252" fmla="*/ 2176604 w 12192000"/>
              <a:gd name="connsiteY252" fmla="*/ 521981 h 6858000"/>
              <a:gd name="connsiteX253" fmla="*/ 2172849 w 12192000"/>
              <a:gd name="connsiteY253" fmla="*/ 920137 h 6858000"/>
              <a:gd name="connsiteX254" fmla="*/ 2161585 w 12192000"/>
              <a:gd name="connsiteY254" fmla="*/ 983992 h 6858000"/>
              <a:gd name="connsiteX255" fmla="*/ 2142811 w 12192000"/>
              <a:gd name="connsiteY255" fmla="*/ 1175557 h 6858000"/>
              <a:gd name="connsiteX256" fmla="*/ 2112771 w 12192000"/>
              <a:gd name="connsiteY256" fmla="*/ 1239412 h 6858000"/>
              <a:gd name="connsiteX257" fmla="*/ 1910011 w 12192000"/>
              <a:gd name="connsiteY257" fmla="*/ 1284486 h 6858000"/>
              <a:gd name="connsiteX258" fmla="*/ 1842424 w 12192000"/>
              <a:gd name="connsiteY258" fmla="*/ 1239412 h 6858000"/>
              <a:gd name="connsiteX259" fmla="*/ 1752308 w 12192000"/>
              <a:gd name="connsiteY259" fmla="*/ 1044091 h 6858000"/>
              <a:gd name="connsiteX260" fmla="*/ 1714759 w 12192000"/>
              <a:gd name="connsiteY260" fmla="*/ 972723 h 6858000"/>
              <a:gd name="connsiteX261" fmla="*/ 1707250 w 12192000"/>
              <a:gd name="connsiteY261" fmla="*/ 991504 h 6858000"/>
              <a:gd name="connsiteX262" fmla="*/ 1643417 w 12192000"/>
              <a:gd name="connsiteY262" fmla="*/ 1160532 h 6858000"/>
              <a:gd name="connsiteX263" fmla="*/ 1632153 w 12192000"/>
              <a:gd name="connsiteY263" fmla="*/ 1194338 h 6858000"/>
              <a:gd name="connsiteX264" fmla="*/ 1647172 w 12192000"/>
              <a:gd name="connsiteY264" fmla="*/ 1280731 h 6858000"/>
              <a:gd name="connsiteX265" fmla="*/ 1639662 w 12192000"/>
              <a:gd name="connsiteY265" fmla="*/ 1318293 h 6858000"/>
              <a:gd name="connsiteX266" fmla="*/ 1478204 w 12192000"/>
              <a:gd name="connsiteY266" fmla="*/ 1494833 h 6858000"/>
              <a:gd name="connsiteX267" fmla="*/ 1358050 w 12192000"/>
              <a:gd name="connsiteY267" fmla="*/ 1524883 h 6858000"/>
              <a:gd name="connsiteX268" fmla="*/ 1346785 w 12192000"/>
              <a:gd name="connsiteY268" fmla="*/ 1517370 h 6858000"/>
              <a:gd name="connsiteX269" fmla="*/ 1316747 w 12192000"/>
              <a:gd name="connsiteY269" fmla="*/ 1476052 h 6858000"/>
              <a:gd name="connsiteX270" fmla="*/ 1222876 w 12192000"/>
              <a:gd name="connsiteY270" fmla="*/ 1374635 h 6858000"/>
              <a:gd name="connsiteX271" fmla="*/ 1166553 w 12192000"/>
              <a:gd name="connsiteY271" fmla="*/ 1446002 h 6858000"/>
              <a:gd name="connsiteX272" fmla="*/ 1140269 w 12192000"/>
              <a:gd name="connsiteY272" fmla="*/ 1446003 h 6858000"/>
              <a:gd name="connsiteX273" fmla="*/ 1050154 w 12192000"/>
              <a:gd name="connsiteY273" fmla="*/ 1325805 h 6858000"/>
              <a:gd name="connsiteX274" fmla="*/ 1023870 w 12192000"/>
              <a:gd name="connsiteY274" fmla="*/ 1299511 h 6858000"/>
              <a:gd name="connsiteX275" fmla="*/ 960037 w 12192000"/>
              <a:gd name="connsiteY275" fmla="*/ 1273218 h 6858000"/>
              <a:gd name="connsiteX276" fmla="*/ 922489 w 12192000"/>
              <a:gd name="connsiteY276" fmla="*/ 1288243 h 6858000"/>
              <a:gd name="connsiteX277" fmla="*/ 802334 w 12192000"/>
              <a:gd name="connsiteY277" fmla="*/ 1389660 h 6858000"/>
              <a:gd name="connsiteX278" fmla="*/ 715973 w 12192000"/>
              <a:gd name="connsiteY278" fmla="*/ 1449758 h 6858000"/>
              <a:gd name="connsiteX279" fmla="*/ 614593 w 12192000"/>
              <a:gd name="connsiteY279" fmla="*/ 1352098 h 6858000"/>
              <a:gd name="connsiteX280" fmla="*/ 652141 w 12192000"/>
              <a:gd name="connsiteY280" fmla="*/ 1284486 h 6858000"/>
              <a:gd name="connsiteX281" fmla="*/ 655896 w 12192000"/>
              <a:gd name="connsiteY281" fmla="*/ 1250680 h 6858000"/>
              <a:gd name="connsiteX282" fmla="*/ 588309 w 12192000"/>
              <a:gd name="connsiteY282" fmla="*/ 1168045 h 6858000"/>
              <a:gd name="connsiteX283" fmla="*/ 520722 w 12192000"/>
              <a:gd name="connsiteY283" fmla="*/ 1160532 h 6858000"/>
              <a:gd name="connsiteX284" fmla="*/ 441871 w 12192000"/>
              <a:gd name="connsiteY284" fmla="*/ 1209363 h 6858000"/>
              <a:gd name="connsiteX285" fmla="*/ 419342 w 12192000"/>
              <a:gd name="connsiteY285" fmla="*/ 1280730 h 6858000"/>
              <a:gd name="connsiteX286" fmla="*/ 445625 w 12192000"/>
              <a:gd name="connsiteY286" fmla="*/ 1322048 h 6858000"/>
              <a:gd name="connsiteX287" fmla="*/ 460644 w 12192000"/>
              <a:gd name="connsiteY287" fmla="*/ 1337073 h 6858000"/>
              <a:gd name="connsiteX288" fmla="*/ 434360 w 12192000"/>
              <a:gd name="connsiteY288" fmla="*/ 1355854 h 6858000"/>
              <a:gd name="connsiteX289" fmla="*/ 438115 w 12192000"/>
              <a:gd name="connsiteY289" fmla="*/ 1389660 h 6858000"/>
              <a:gd name="connsiteX290" fmla="*/ 524477 w 12192000"/>
              <a:gd name="connsiteY290" fmla="*/ 1434734 h 6858000"/>
              <a:gd name="connsiteX291" fmla="*/ 539495 w 12192000"/>
              <a:gd name="connsiteY291" fmla="*/ 1449759 h 6858000"/>
              <a:gd name="connsiteX292" fmla="*/ 588308 w 12192000"/>
              <a:gd name="connsiteY292" fmla="*/ 1498589 h 6858000"/>
              <a:gd name="connsiteX293" fmla="*/ 640876 w 12192000"/>
              <a:gd name="connsiteY293" fmla="*/ 1554932 h 6858000"/>
              <a:gd name="connsiteX294" fmla="*/ 629612 w 12192000"/>
              <a:gd name="connsiteY294" fmla="*/ 1686398 h 6858000"/>
              <a:gd name="connsiteX295" fmla="*/ 622103 w 12192000"/>
              <a:gd name="connsiteY295" fmla="*/ 1802840 h 6858000"/>
              <a:gd name="connsiteX296" fmla="*/ 618347 w 12192000"/>
              <a:gd name="connsiteY296" fmla="*/ 1810352 h 6858000"/>
              <a:gd name="connsiteX297" fmla="*/ 640876 w 12192000"/>
              <a:gd name="connsiteY297" fmla="*/ 2073285 h 6858000"/>
              <a:gd name="connsiteX298" fmla="*/ 640876 w 12192000"/>
              <a:gd name="connsiteY298" fmla="*/ 2088309 h 6858000"/>
              <a:gd name="connsiteX299" fmla="*/ 663405 w 12192000"/>
              <a:gd name="connsiteY299" fmla="*/ 2140897 h 6858000"/>
              <a:gd name="connsiteX300" fmla="*/ 761031 w 12192000"/>
              <a:gd name="connsiteY300" fmla="*/ 2257338 h 6858000"/>
              <a:gd name="connsiteX301" fmla="*/ 712218 w 12192000"/>
              <a:gd name="connsiteY301" fmla="*/ 2253581 h 6858000"/>
              <a:gd name="connsiteX302" fmla="*/ 648386 w 12192000"/>
              <a:gd name="connsiteY302" fmla="*/ 2212264 h 6858000"/>
              <a:gd name="connsiteX303" fmla="*/ 610838 w 12192000"/>
              <a:gd name="connsiteY303" fmla="*/ 2208508 h 6858000"/>
              <a:gd name="connsiteX304" fmla="*/ 528231 w 12192000"/>
              <a:gd name="connsiteY304" fmla="*/ 2212263 h 6858000"/>
              <a:gd name="connsiteX305" fmla="*/ 460644 w 12192000"/>
              <a:gd name="connsiteY305" fmla="*/ 2200995 h 6858000"/>
              <a:gd name="connsiteX306" fmla="*/ 423096 w 12192000"/>
              <a:gd name="connsiteY306" fmla="*/ 2231045 h 6858000"/>
              <a:gd name="connsiteX307" fmla="*/ 438116 w 12192000"/>
              <a:gd name="connsiteY307" fmla="*/ 2276120 h 6858000"/>
              <a:gd name="connsiteX308" fmla="*/ 498193 w 12192000"/>
              <a:gd name="connsiteY308" fmla="*/ 2306170 h 6858000"/>
              <a:gd name="connsiteX309" fmla="*/ 693444 w 12192000"/>
              <a:gd name="connsiteY309" fmla="*/ 2366267 h 6858000"/>
              <a:gd name="connsiteX310" fmla="*/ 772296 w 12192000"/>
              <a:gd name="connsiteY310" fmla="*/ 2433878 h 6858000"/>
              <a:gd name="connsiteX311" fmla="*/ 764786 w 12192000"/>
              <a:gd name="connsiteY311" fmla="*/ 2512759 h 6858000"/>
              <a:gd name="connsiteX312" fmla="*/ 768541 w 12192000"/>
              <a:gd name="connsiteY312" fmla="*/ 2576613 h 6858000"/>
              <a:gd name="connsiteX313" fmla="*/ 772296 w 12192000"/>
              <a:gd name="connsiteY313" fmla="*/ 2606663 h 6858000"/>
              <a:gd name="connsiteX314" fmla="*/ 693444 w 12192000"/>
              <a:gd name="connsiteY314" fmla="*/ 2614176 h 6858000"/>
              <a:gd name="connsiteX315" fmla="*/ 685935 w 12192000"/>
              <a:gd name="connsiteY315" fmla="*/ 2771935 h 6858000"/>
              <a:gd name="connsiteX316" fmla="*/ 730992 w 12192000"/>
              <a:gd name="connsiteY316" fmla="*/ 2805741 h 6858000"/>
              <a:gd name="connsiteX317" fmla="*/ 761031 w 12192000"/>
              <a:gd name="connsiteY317" fmla="*/ 2854571 h 6858000"/>
              <a:gd name="connsiteX318" fmla="*/ 761031 w 12192000"/>
              <a:gd name="connsiteY318" fmla="*/ 2899645 h 6858000"/>
              <a:gd name="connsiteX319" fmla="*/ 708463 w 12192000"/>
              <a:gd name="connsiteY319" fmla="*/ 3004819 h 6858000"/>
              <a:gd name="connsiteX320" fmla="*/ 648387 w 12192000"/>
              <a:gd name="connsiteY320" fmla="*/ 3046137 h 6858000"/>
              <a:gd name="connsiteX321" fmla="*/ 640876 w 12192000"/>
              <a:gd name="connsiteY321" fmla="*/ 3128772 h 6858000"/>
              <a:gd name="connsiteX322" fmla="*/ 734747 w 12192000"/>
              <a:gd name="connsiteY322" fmla="*/ 3177604 h 6858000"/>
              <a:gd name="connsiteX323" fmla="*/ 802334 w 12192000"/>
              <a:gd name="connsiteY323" fmla="*/ 3233946 h 6858000"/>
              <a:gd name="connsiteX324" fmla="*/ 802335 w 12192000"/>
              <a:gd name="connsiteY324" fmla="*/ 3342875 h 6858000"/>
              <a:gd name="connsiteX325" fmla="*/ 776050 w 12192000"/>
              <a:gd name="connsiteY325" fmla="*/ 3485610 h 6858000"/>
              <a:gd name="connsiteX326" fmla="*/ 787315 w 12192000"/>
              <a:gd name="connsiteY326" fmla="*/ 3508147 h 6858000"/>
              <a:gd name="connsiteX327" fmla="*/ 858657 w 12192000"/>
              <a:gd name="connsiteY327" fmla="*/ 3568246 h 6858000"/>
              <a:gd name="connsiteX328" fmla="*/ 929999 w 12192000"/>
              <a:gd name="connsiteY328" fmla="*/ 3650882 h 6858000"/>
              <a:gd name="connsiteX329" fmla="*/ 933753 w 12192000"/>
              <a:gd name="connsiteY329" fmla="*/ 3782348 h 6858000"/>
              <a:gd name="connsiteX330" fmla="*/ 986321 w 12192000"/>
              <a:gd name="connsiteY330" fmla="*/ 3913815 h 6858000"/>
              <a:gd name="connsiteX331" fmla="*/ 1000997 w 12192000"/>
              <a:gd name="connsiteY331" fmla="*/ 3923113 h 6858000"/>
              <a:gd name="connsiteX332" fmla="*/ 976046 w 12192000"/>
              <a:gd name="connsiteY332" fmla="*/ 3964620 h 6858000"/>
              <a:gd name="connsiteX333" fmla="*/ 945778 w 12192000"/>
              <a:gd name="connsiteY333" fmla="*/ 4027965 h 6858000"/>
              <a:gd name="connsiteX334" fmla="*/ 873755 w 12192000"/>
              <a:gd name="connsiteY334" fmla="*/ 4059857 h 6858000"/>
              <a:gd name="connsiteX335" fmla="*/ 822783 w 12192000"/>
              <a:gd name="connsiteY335" fmla="*/ 4092961 h 6858000"/>
              <a:gd name="connsiteX336" fmla="*/ 839507 w 12192000"/>
              <a:gd name="connsiteY336" fmla="*/ 4126235 h 6858000"/>
              <a:gd name="connsiteX337" fmla="*/ 901891 w 12192000"/>
              <a:gd name="connsiteY337" fmla="*/ 4208119 h 6858000"/>
              <a:gd name="connsiteX338" fmla="*/ 878484 w 12192000"/>
              <a:gd name="connsiteY338" fmla="*/ 4345335 h 6858000"/>
              <a:gd name="connsiteX339" fmla="*/ 856829 w 12192000"/>
              <a:gd name="connsiteY339" fmla="*/ 4354652 h 6858000"/>
              <a:gd name="connsiteX340" fmla="*/ 793075 w 12192000"/>
              <a:gd name="connsiteY340" fmla="*/ 4361544 h 6858000"/>
              <a:gd name="connsiteX341" fmla="*/ 768749 w 12192000"/>
              <a:gd name="connsiteY341" fmla="*/ 4439055 h 6858000"/>
              <a:gd name="connsiteX342" fmla="*/ 826236 w 12192000"/>
              <a:gd name="connsiteY342" fmla="*/ 4508852 h 6858000"/>
              <a:gd name="connsiteX343" fmla="*/ 849321 w 12192000"/>
              <a:gd name="connsiteY343" fmla="*/ 4507075 h 6858000"/>
              <a:gd name="connsiteX344" fmla="*/ 871324 w 12192000"/>
              <a:gd name="connsiteY344" fmla="*/ 4513313 h 6858000"/>
              <a:gd name="connsiteX345" fmla="*/ 897143 w 12192000"/>
              <a:gd name="connsiteY345" fmla="*/ 4539654 h 6858000"/>
              <a:gd name="connsiteX346" fmla="*/ 896284 w 12192000"/>
              <a:gd name="connsiteY346" fmla="*/ 4576265 h 6858000"/>
              <a:gd name="connsiteX347" fmla="*/ 864991 w 12192000"/>
              <a:gd name="connsiteY347" fmla="*/ 4699358 h 6858000"/>
              <a:gd name="connsiteX348" fmla="*/ 841779 w 12192000"/>
              <a:gd name="connsiteY348" fmla="*/ 4714175 h 6858000"/>
              <a:gd name="connsiteX349" fmla="*/ 824544 w 12192000"/>
              <a:gd name="connsiteY349" fmla="*/ 4733067 h 6858000"/>
              <a:gd name="connsiteX350" fmla="*/ 908488 w 12192000"/>
              <a:gd name="connsiteY350" fmla="*/ 4763998 h 6858000"/>
              <a:gd name="connsiteX351" fmla="*/ 952241 w 12192000"/>
              <a:gd name="connsiteY351" fmla="*/ 4802557 h 6858000"/>
              <a:gd name="connsiteX352" fmla="*/ 953194 w 12192000"/>
              <a:gd name="connsiteY352" fmla="*/ 4807583 h 6858000"/>
              <a:gd name="connsiteX353" fmla="*/ 917516 w 12192000"/>
              <a:gd name="connsiteY353" fmla="*/ 4866422 h 6858000"/>
              <a:gd name="connsiteX354" fmla="*/ 871789 w 12192000"/>
              <a:gd name="connsiteY354" fmla="*/ 4927168 h 6858000"/>
              <a:gd name="connsiteX355" fmla="*/ 876558 w 12192000"/>
              <a:gd name="connsiteY355" fmla="*/ 4952296 h 6858000"/>
              <a:gd name="connsiteX356" fmla="*/ 897608 w 12192000"/>
              <a:gd name="connsiteY356" fmla="*/ 4953509 h 6858000"/>
              <a:gd name="connsiteX357" fmla="*/ 979295 w 12192000"/>
              <a:gd name="connsiteY357" fmla="*/ 4958834 h 6858000"/>
              <a:gd name="connsiteX358" fmla="*/ 994239 w 12192000"/>
              <a:gd name="connsiteY358" fmla="*/ 4969015 h 6858000"/>
              <a:gd name="connsiteX359" fmla="*/ 1056274 w 12192000"/>
              <a:gd name="connsiteY359" fmla="*/ 5035345 h 6858000"/>
              <a:gd name="connsiteX360" fmla="*/ 1084605 w 12192000"/>
              <a:gd name="connsiteY360" fmla="*/ 5061209 h 6858000"/>
              <a:gd name="connsiteX361" fmla="*/ 1100249 w 12192000"/>
              <a:gd name="connsiteY361" fmla="*/ 5102499 h 6858000"/>
              <a:gd name="connsiteX362" fmla="*/ 1054522 w 12192000"/>
              <a:gd name="connsiteY362" fmla="*/ 5163245 h 6858000"/>
              <a:gd name="connsiteX363" fmla="*/ 983930 w 12192000"/>
              <a:gd name="connsiteY363" fmla="*/ 5202676 h 6858000"/>
              <a:gd name="connsiteX364" fmla="*/ 911687 w 12192000"/>
              <a:gd name="connsiteY364" fmla="*/ 5205972 h 6858000"/>
              <a:gd name="connsiteX365" fmla="*/ 875215 w 12192000"/>
              <a:gd name="connsiteY365" fmla="*/ 5192066 h 6858000"/>
              <a:gd name="connsiteX366" fmla="*/ 808982 w 12192000"/>
              <a:gd name="connsiteY366" fmla="*/ 5144757 h 6858000"/>
              <a:gd name="connsiteX367" fmla="*/ 697440 w 12192000"/>
              <a:gd name="connsiteY367" fmla="*/ 5064391 h 6858000"/>
              <a:gd name="connsiteX368" fmla="*/ 567802 w 12192000"/>
              <a:gd name="connsiteY368" fmla="*/ 5039528 h 6858000"/>
              <a:gd name="connsiteX369" fmla="*/ 459342 w 12192000"/>
              <a:gd name="connsiteY369" fmla="*/ 5002836 h 6858000"/>
              <a:gd name="connsiteX370" fmla="*/ 450375 w 12192000"/>
              <a:gd name="connsiteY370" fmla="*/ 4996728 h 6858000"/>
              <a:gd name="connsiteX371" fmla="*/ 341788 w 12192000"/>
              <a:gd name="connsiteY371" fmla="*/ 4973077 h 6858000"/>
              <a:gd name="connsiteX372" fmla="*/ 211418 w 12192000"/>
              <a:gd name="connsiteY372" fmla="*/ 4971783 h 6858000"/>
              <a:gd name="connsiteX373" fmla="*/ 147758 w 12192000"/>
              <a:gd name="connsiteY373" fmla="*/ 5020312 h 6858000"/>
              <a:gd name="connsiteX374" fmla="*/ 142607 w 12192000"/>
              <a:gd name="connsiteY374" fmla="*/ 5034307 h 6858000"/>
              <a:gd name="connsiteX375" fmla="*/ 171857 w 12192000"/>
              <a:gd name="connsiteY375" fmla="*/ 5119875 h 6858000"/>
              <a:gd name="connsiteX376" fmla="*/ 239649 w 12192000"/>
              <a:gd name="connsiteY376" fmla="*/ 5161682 h 6858000"/>
              <a:gd name="connsiteX377" fmla="*/ 293354 w 12192000"/>
              <a:gd name="connsiteY377" fmla="*/ 5156697 h 6858000"/>
              <a:gd name="connsiteX378" fmla="*/ 360702 w 12192000"/>
              <a:gd name="connsiteY378" fmla="*/ 5141312 h 6858000"/>
              <a:gd name="connsiteX379" fmla="*/ 377681 w 12192000"/>
              <a:gd name="connsiteY379" fmla="*/ 5148503 h 6858000"/>
              <a:gd name="connsiteX380" fmla="*/ 443693 w 12192000"/>
              <a:gd name="connsiteY380" fmla="*/ 5167218 h 6858000"/>
              <a:gd name="connsiteX381" fmla="*/ 503249 w 12192000"/>
              <a:gd name="connsiteY381" fmla="*/ 5179347 h 6858000"/>
              <a:gd name="connsiteX382" fmla="*/ 635526 w 12192000"/>
              <a:gd name="connsiteY382" fmla="*/ 5190691 h 6858000"/>
              <a:gd name="connsiteX383" fmla="*/ 765640 w 12192000"/>
              <a:gd name="connsiteY383" fmla="*/ 5218068 h 6858000"/>
              <a:gd name="connsiteX384" fmla="*/ 851969 w 12192000"/>
              <a:gd name="connsiteY384" fmla="*/ 5261563 h 6858000"/>
              <a:gd name="connsiteX385" fmla="*/ 891429 w 12192000"/>
              <a:gd name="connsiteY385" fmla="*/ 5277505 h 6858000"/>
              <a:gd name="connsiteX386" fmla="*/ 1050351 w 12192000"/>
              <a:gd name="connsiteY386" fmla="*/ 5333259 h 6858000"/>
              <a:gd name="connsiteX387" fmla="*/ 1133469 w 12192000"/>
              <a:gd name="connsiteY387" fmla="*/ 5346123 h 6858000"/>
              <a:gd name="connsiteX388" fmla="*/ 1161706 w 12192000"/>
              <a:gd name="connsiteY388" fmla="*/ 5330351 h 6858000"/>
              <a:gd name="connsiteX389" fmla="*/ 1188862 w 12192000"/>
              <a:gd name="connsiteY389" fmla="*/ 5322594 h 6858000"/>
              <a:gd name="connsiteX390" fmla="*/ 1211215 w 12192000"/>
              <a:gd name="connsiteY390" fmla="*/ 5344386 h 6858000"/>
              <a:gd name="connsiteX391" fmla="*/ 1199958 w 12192000"/>
              <a:gd name="connsiteY391" fmla="*/ 5367349 h 6858000"/>
              <a:gd name="connsiteX392" fmla="*/ 1181292 w 12192000"/>
              <a:gd name="connsiteY392" fmla="*/ 5378702 h 6858000"/>
              <a:gd name="connsiteX393" fmla="*/ 1150892 w 12192000"/>
              <a:gd name="connsiteY393" fmla="*/ 5410504 h 6858000"/>
              <a:gd name="connsiteX394" fmla="*/ 1114260 w 12192000"/>
              <a:gd name="connsiteY394" fmla="*/ 5464318 h 6858000"/>
              <a:gd name="connsiteX395" fmla="*/ 934188 w 12192000"/>
              <a:gd name="connsiteY395" fmla="*/ 5571387 h 6858000"/>
              <a:gd name="connsiteX396" fmla="*/ 894345 w 12192000"/>
              <a:gd name="connsiteY396" fmla="*/ 5594568 h 6858000"/>
              <a:gd name="connsiteX397" fmla="*/ 835138 w 12192000"/>
              <a:gd name="connsiteY397" fmla="*/ 5597994 h 6858000"/>
              <a:gd name="connsiteX398" fmla="*/ 801529 w 12192000"/>
              <a:gd name="connsiteY398" fmla="*/ 5599166 h 6858000"/>
              <a:gd name="connsiteX399" fmla="*/ 768268 w 12192000"/>
              <a:gd name="connsiteY399" fmla="*/ 5615892 h 6858000"/>
              <a:gd name="connsiteX400" fmla="*/ 756534 w 12192000"/>
              <a:gd name="connsiteY400" fmla="*/ 5636342 h 6858000"/>
              <a:gd name="connsiteX401" fmla="*/ 847121 w 12192000"/>
              <a:gd name="connsiteY401" fmla="*/ 5757131 h 6858000"/>
              <a:gd name="connsiteX402" fmla="*/ 917457 w 12192000"/>
              <a:gd name="connsiteY402" fmla="*/ 5743783 h 6858000"/>
              <a:gd name="connsiteX403" fmla="*/ 967603 w 12192000"/>
              <a:gd name="connsiteY403" fmla="*/ 5692613 h 6858000"/>
              <a:gd name="connsiteX404" fmla="*/ 1028019 w 12192000"/>
              <a:gd name="connsiteY404" fmla="*/ 5668130 h 6858000"/>
              <a:gd name="connsiteX405" fmla="*/ 1087132 w 12192000"/>
              <a:gd name="connsiteY405" fmla="*/ 5623067 h 6858000"/>
              <a:gd name="connsiteX406" fmla="*/ 1113367 w 12192000"/>
              <a:gd name="connsiteY406" fmla="*/ 5555607 h 6858000"/>
              <a:gd name="connsiteX407" fmla="*/ 1168410 w 12192000"/>
              <a:gd name="connsiteY407" fmla="*/ 5516524 h 6858000"/>
              <a:gd name="connsiteX408" fmla="*/ 1185517 w 12192000"/>
              <a:gd name="connsiteY408" fmla="*/ 5510674 h 6858000"/>
              <a:gd name="connsiteX409" fmla="*/ 1269844 w 12192000"/>
              <a:gd name="connsiteY409" fmla="*/ 5502481 h 6858000"/>
              <a:gd name="connsiteX410" fmla="*/ 1332644 w 12192000"/>
              <a:gd name="connsiteY410" fmla="*/ 5490563 h 6858000"/>
              <a:gd name="connsiteX411" fmla="*/ 1374650 w 12192000"/>
              <a:gd name="connsiteY411" fmla="*/ 5451351 h 6858000"/>
              <a:gd name="connsiteX412" fmla="*/ 1398816 w 12192000"/>
              <a:gd name="connsiteY412" fmla="*/ 5441557 h 6858000"/>
              <a:gd name="connsiteX413" fmla="*/ 1414016 w 12192000"/>
              <a:gd name="connsiteY413" fmla="*/ 5425656 h 6858000"/>
              <a:gd name="connsiteX414" fmla="*/ 1457802 w 12192000"/>
              <a:gd name="connsiteY414" fmla="*/ 5409537 h 6858000"/>
              <a:gd name="connsiteX415" fmla="*/ 1515894 w 12192000"/>
              <a:gd name="connsiteY415" fmla="*/ 5468804 h 6858000"/>
              <a:gd name="connsiteX416" fmla="*/ 1558471 w 12192000"/>
              <a:gd name="connsiteY416" fmla="*/ 5473742 h 6858000"/>
              <a:gd name="connsiteX417" fmla="*/ 1565529 w 12192000"/>
              <a:gd name="connsiteY417" fmla="*/ 5469798 h 6858000"/>
              <a:gd name="connsiteX418" fmla="*/ 1596406 w 12192000"/>
              <a:gd name="connsiteY418" fmla="*/ 5440508 h 6858000"/>
              <a:gd name="connsiteX419" fmla="*/ 1638378 w 12192000"/>
              <a:gd name="connsiteY419" fmla="*/ 5455974 h 6858000"/>
              <a:gd name="connsiteX420" fmla="*/ 1677234 w 12192000"/>
              <a:gd name="connsiteY420" fmla="*/ 5482444 h 6858000"/>
              <a:gd name="connsiteX421" fmla="*/ 1755805 w 12192000"/>
              <a:gd name="connsiteY421" fmla="*/ 5498774 h 6858000"/>
              <a:gd name="connsiteX422" fmla="*/ 1772911 w 12192000"/>
              <a:gd name="connsiteY422" fmla="*/ 5492924 h 6858000"/>
              <a:gd name="connsiteX423" fmla="*/ 1907318 w 12192000"/>
              <a:gd name="connsiteY423" fmla="*/ 5542917 h 6858000"/>
              <a:gd name="connsiteX424" fmla="*/ 1992694 w 12192000"/>
              <a:gd name="connsiteY424" fmla="*/ 5581387 h 6858000"/>
              <a:gd name="connsiteX425" fmla="*/ 2099722 w 12192000"/>
              <a:gd name="connsiteY425" fmla="*/ 5610540 h 6858000"/>
              <a:gd name="connsiteX426" fmla="*/ 2117656 w 12192000"/>
              <a:gd name="connsiteY426" fmla="*/ 5622758 h 6858000"/>
              <a:gd name="connsiteX427" fmla="*/ 2149674 w 12192000"/>
              <a:gd name="connsiteY427" fmla="*/ 5681767 h 6858000"/>
              <a:gd name="connsiteX428" fmla="*/ 2159595 w 12192000"/>
              <a:gd name="connsiteY428" fmla="*/ 5692901 h 6858000"/>
              <a:gd name="connsiteX429" fmla="*/ 2267195 w 12192000"/>
              <a:gd name="connsiteY429" fmla="*/ 5766204 h 6858000"/>
              <a:gd name="connsiteX430" fmla="*/ 2281663 w 12192000"/>
              <a:gd name="connsiteY430" fmla="*/ 5773872 h 6858000"/>
              <a:gd name="connsiteX431" fmla="*/ 2415721 w 12192000"/>
              <a:gd name="connsiteY431" fmla="*/ 5808310 h 6858000"/>
              <a:gd name="connsiteX432" fmla="*/ 2544974 w 12192000"/>
              <a:gd name="connsiteY432" fmla="*/ 5872297 h 6858000"/>
              <a:gd name="connsiteX433" fmla="*/ 2604753 w 12192000"/>
              <a:gd name="connsiteY433" fmla="*/ 5913022 h 6858000"/>
              <a:gd name="connsiteX434" fmla="*/ 2608090 w 12192000"/>
              <a:gd name="connsiteY434" fmla="*/ 5930612 h 6858000"/>
              <a:gd name="connsiteX435" fmla="*/ 2604498 w 12192000"/>
              <a:gd name="connsiteY435" fmla="*/ 5939104 h 6858000"/>
              <a:gd name="connsiteX436" fmla="*/ 2642365 w 12192000"/>
              <a:gd name="connsiteY436" fmla="*/ 6015226 h 6858000"/>
              <a:gd name="connsiteX437" fmla="*/ 2706819 w 12192000"/>
              <a:gd name="connsiteY437" fmla="*/ 6039443 h 6858000"/>
              <a:gd name="connsiteX438" fmla="*/ 2668534 w 12192000"/>
              <a:gd name="connsiteY438" fmla="*/ 6057123 h 6858000"/>
              <a:gd name="connsiteX439" fmla="*/ 2630376 w 12192000"/>
              <a:gd name="connsiteY439" fmla="*/ 6061761 h 6858000"/>
              <a:gd name="connsiteX440" fmla="*/ 2619247 w 12192000"/>
              <a:gd name="connsiteY440" fmla="*/ 6071683 h 6858000"/>
              <a:gd name="connsiteX441" fmla="*/ 2574253 w 12192000"/>
              <a:gd name="connsiteY441" fmla="*/ 6108859 h 6858000"/>
              <a:gd name="connsiteX442" fmla="*/ 2495615 w 12192000"/>
              <a:gd name="connsiteY442" fmla="*/ 6201884 h 6858000"/>
              <a:gd name="connsiteX443" fmla="*/ 2493896 w 12192000"/>
              <a:gd name="connsiteY443" fmla="*/ 6275107 h 6858000"/>
              <a:gd name="connsiteX444" fmla="*/ 2555931 w 12192000"/>
              <a:gd name="connsiteY444" fmla="*/ 6341437 h 6858000"/>
              <a:gd name="connsiteX445" fmla="*/ 2561781 w 12192000"/>
              <a:gd name="connsiteY445" fmla="*/ 6358550 h 6858000"/>
              <a:gd name="connsiteX446" fmla="*/ 2565435 w 12192000"/>
              <a:gd name="connsiteY446" fmla="*/ 6446373 h 6858000"/>
              <a:gd name="connsiteX447" fmla="*/ 2650172 w 12192000"/>
              <a:gd name="connsiteY447" fmla="*/ 6550049 h 6858000"/>
              <a:gd name="connsiteX448" fmla="*/ 2715706 w 12192000"/>
              <a:gd name="connsiteY448" fmla="*/ 6566250 h 6858000"/>
              <a:gd name="connsiteX449" fmla="*/ 2835457 w 12192000"/>
              <a:gd name="connsiteY449" fmla="*/ 6525300 h 6858000"/>
              <a:gd name="connsiteX450" fmla="*/ 2894159 w 12192000"/>
              <a:gd name="connsiteY450" fmla="*/ 6368370 h 6858000"/>
              <a:gd name="connsiteX451" fmla="*/ 2890344 w 12192000"/>
              <a:gd name="connsiteY451" fmla="*/ 6348267 h 6858000"/>
              <a:gd name="connsiteX452" fmla="*/ 2895750 w 12192000"/>
              <a:gd name="connsiteY452" fmla="*/ 6308189 h 6858000"/>
              <a:gd name="connsiteX453" fmla="*/ 2927453 w 12192000"/>
              <a:gd name="connsiteY453" fmla="*/ 6296965 h 6858000"/>
              <a:gd name="connsiteX454" fmla="*/ 3048634 w 12192000"/>
              <a:gd name="connsiteY454" fmla="*/ 6263554 h 6858000"/>
              <a:gd name="connsiteX455" fmla="*/ 3069684 w 12192000"/>
              <a:gd name="connsiteY455" fmla="*/ 6264767 h 6858000"/>
              <a:gd name="connsiteX456" fmla="*/ 3057474 w 12192000"/>
              <a:gd name="connsiteY456" fmla="*/ 6282705 h 6858000"/>
              <a:gd name="connsiteX457" fmla="*/ 3048729 w 12192000"/>
              <a:gd name="connsiteY457" fmla="*/ 6305192 h 6858000"/>
              <a:gd name="connsiteX458" fmla="*/ 2978997 w 12192000"/>
              <a:gd name="connsiteY458" fmla="*/ 6308012 h 6858000"/>
              <a:gd name="connsiteX459" fmla="*/ 2969298 w 12192000"/>
              <a:gd name="connsiteY459" fmla="*/ 6325472 h 6858000"/>
              <a:gd name="connsiteX460" fmla="*/ 2982684 w 12192000"/>
              <a:gd name="connsiteY460" fmla="*/ 6341155 h 6858000"/>
              <a:gd name="connsiteX461" fmla="*/ 3065581 w 12192000"/>
              <a:gd name="connsiteY461" fmla="*/ 6325425 h 6858000"/>
              <a:gd name="connsiteX462" fmla="*/ 3096074 w 12192000"/>
              <a:gd name="connsiteY462" fmla="*/ 6335258 h 6858000"/>
              <a:gd name="connsiteX463" fmla="*/ 3068503 w 12192000"/>
              <a:gd name="connsiteY463" fmla="*/ 6436817 h 6858000"/>
              <a:gd name="connsiteX464" fmla="*/ 2995621 w 12192000"/>
              <a:gd name="connsiteY464" fmla="*/ 6505319 h 6858000"/>
              <a:gd name="connsiteX465" fmla="*/ 2970978 w 12192000"/>
              <a:gd name="connsiteY465" fmla="*/ 6512600 h 6858000"/>
              <a:gd name="connsiteX466" fmla="*/ 2954824 w 12192000"/>
              <a:gd name="connsiteY466" fmla="*/ 6523476 h 6858000"/>
              <a:gd name="connsiteX467" fmla="*/ 2936636 w 12192000"/>
              <a:gd name="connsiteY467" fmla="*/ 6537341 h 6858000"/>
              <a:gd name="connsiteX468" fmla="*/ 2965093 w 12192000"/>
              <a:gd name="connsiteY468" fmla="*/ 6550164 h 6858000"/>
              <a:gd name="connsiteX469" fmla="*/ 2981247 w 12192000"/>
              <a:gd name="connsiteY469" fmla="*/ 6539288 h 6858000"/>
              <a:gd name="connsiteX470" fmla="*/ 3096484 w 12192000"/>
              <a:gd name="connsiteY470" fmla="*/ 6447127 h 6858000"/>
              <a:gd name="connsiteX471" fmla="*/ 3112637 w 12192000"/>
              <a:gd name="connsiteY471" fmla="*/ 6436252 h 6858000"/>
              <a:gd name="connsiteX472" fmla="*/ 3171589 w 12192000"/>
              <a:gd name="connsiteY472" fmla="*/ 6458907 h 6858000"/>
              <a:gd name="connsiteX473" fmla="*/ 3178265 w 12192000"/>
              <a:gd name="connsiteY473" fmla="*/ 6494089 h 6858000"/>
              <a:gd name="connsiteX474" fmla="*/ 3185419 w 12192000"/>
              <a:gd name="connsiteY474" fmla="*/ 6531783 h 6858000"/>
              <a:gd name="connsiteX475" fmla="*/ 3250731 w 12192000"/>
              <a:gd name="connsiteY475" fmla="*/ 6519388 h 6858000"/>
              <a:gd name="connsiteX476" fmla="*/ 3310509 w 12192000"/>
              <a:gd name="connsiteY476" fmla="*/ 6560112 h 6858000"/>
              <a:gd name="connsiteX477" fmla="*/ 3360844 w 12192000"/>
              <a:gd name="connsiteY477" fmla="*/ 6592215 h 6858000"/>
              <a:gd name="connsiteX478" fmla="*/ 3404025 w 12192000"/>
              <a:gd name="connsiteY478" fmla="*/ 6586623 h 6858000"/>
              <a:gd name="connsiteX479" fmla="*/ 3479734 w 12192000"/>
              <a:gd name="connsiteY479" fmla="*/ 6587876 h 6858000"/>
              <a:gd name="connsiteX480" fmla="*/ 3489655 w 12192000"/>
              <a:gd name="connsiteY480" fmla="*/ 6599010 h 6858000"/>
              <a:gd name="connsiteX481" fmla="*/ 3515440 w 12192000"/>
              <a:gd name="connsiteY481" fmla="*/ 6680030 h 6858000"/>
              <a:gd name="connsiteX482" fmla="*/ 3535282 w 12192000"/>
              <a:gd name="connsiteY482" fmla="*/ 6702299 h 6858000"/>
              <a:gd name="connsiteX483" fmla="*/ 3546888 w 12192000"/>
              <a:gd name="connsiteY483" fmla="*/ 6694889 h 6858000"/>
              <a:gd name="connsiteX484" fmla="*/ 3537955 w 12192000"/>
              <a:gd name="connsiteY484" fmla="*/ 6634103 h 6858000"/>
              <a:gd name="connsiteX485" fmla="*/ 3551247 w 12192000"/>
              <a:gd name="connsiteY485" fmla="*/ 6608150 h 6858000"/>
              <a:gd name="connsiteX486" fmla="*/ 3589276 w 12192000"/>
              <a:gd name="connsiteY486" fmla="*/ 6616552 h 6858000"/>
              <a:gd name="connsiteX487" fmla="*/ 3616176 w 12192000"/>
              <a:gd name="connsiteY487" fmla="*/ 6634878 h 6858000"/>
              <a:gd name="connsiteX488" fmla="*/ 3610104 w 12192000"/>
              <a:gd name="connsiteY488" fmla="*/ 6589170 h 6858000"/>
              <a:gd name="connsiteX489" fmla="*/ 3615860 w 12192000"/>
              <a:gd name="connsiteY489" fmla="*/ 6564646 h 6858000"/>
              <a:gd name="connsiteX490" fmla="*/ 3639899 w 12192000"/>
              <a:gd name="connsiteY490" fmla="*/ 6567895 h 6858000"/>
              <a:gd name="connsiteX491" fmla="*/ 3661869 w 12192000"/>
              <a:gd name="connsiteY491" fmla="*/ 6628811 h 6858000"/>
              <a:gd name="connsiteX492" fmla="*/ 3706286 w 12192000"/>
              <a:gd name="connsiteY492" fmla="*/ 6753156 h 6858000"/>
              <a:gd name="connsiteX493" fmla="*/ 3710578 w 12192000"/>
              <a:gd name="connsiteY493" fmla="*/ 6775772 h 6858000"/>
              <a:gd name="connsiteX494" fmla="*/ 3723965 w 12192000"/>
              <a:gd name="connsiteY494" fmla="*/ 6791456 h 6858000"/>
              <a:gd name="connsiteX495" fmla="*/ 3738687 w 12192000"/>
              <a:gd name="connsiteY495" fmla="*/ 6773041 h 6858000"/>
              <a:gd name="connsiteX496" fmla="*/ 3737861 w 12192000"/>
              <a:gd name="connsiteY496" fmla="*/ 6754974 h 6858000"/>
              <a:gd name="connsiteX497" fmla="*/ 3716240 w 12192000"/>
              <a:gd name="connsiteY497" fmla="*/ 6709612 h 6858000"/>
              <a:gd name="connsiteX498" fmla="*/ 3703109 w 12192000"/>
              <a:gd name="connsiteY498" fmla="*/ 6667846 h 6858000"/>
              <a:gd name="connsiteX499" fmla="*/ 3695351 w 12192000"/>
              <a:gd name="connsiteY499" fmla="*/ 6640681 h 6858000"/>
              <a:gd name="connsiteX500" fmla="*/ 3681394 w 12192000"/>
              <a:gd name="connsiteY500" fmla="*/ 6580847 h 6858000"/>
              <a:gd name="connsiteX501" fmla="*/ 3693638 w 12192000"/>
              <a:gd name="connsiteY501" fmla="*/ 6508231 h 6858000"/>
              <a:gd name="connsiteX502" fmla="*/ 3729854 w 12192000"/>
              <a:gd name="connsiteY502" fmla="*/ 6548220 h 6858000"/>
              <a:gd name="connsiteX503" fmla="*/ 3771410 w 12192000"/>
              <a:gd name="connsiteY503" fmla="*/ 6657488 h 6858000"/>
              <a:gd name="connsiteX504" fmla="*/ 3803906 w 12192000"/>
              <a:gd name="connsiteY504" fmla="*/ 6719010 h 6858000"/>
              <a:gd name="connsiteX505" fmla="*/ 3827468 w 12192000"/>
              <a:gd name="connsiteY505" fmla="*/ 6719745 h 6858000"/>
              <a:gd name="connsiteX506" fmla="*/ 3829630 w 12192000"/>
              <a:gd name="connsiteY506" fmla="*/ 6703715 h 6858000"/>
              <a:gd name="connsiteX507" fmla="*/ 3780538 w 12192000"/>
              <a:gd name="connsiteY507" fmla="*/ 6595877 h 6858000"/>
              <a:gd name="connsiteX508" fmla="*/ 3763336 w 12192000"/>
              <a:gd name="connsiteY508" fmla="*/ 6560091 h 6858000"/>
              <a:gd name="connsiteX509" fmla="*/ 3766487 w 12192000"/>
              <a:gd name="connsiteY509" fmla="*/ 6494406 h 6858000"/>
              <a:gd name="connsiteX510" fmla="*/ 3756123 w 12192000"/>
              <a:gd name="connsiteY510" fmla="*/ 6426082 h 6858000"/>
              <a:gd name="connsiteX511" fmla="*/ 3746108 w 12192000"/>
              <a:gd name="connsiteY511" fmla="*/ 6373311 h 6858000"/>
              <a:gd name="connsiteX512" fmla="*/ 3764331 w 12192000"/>
              <a:gd name="connsiteY512" fmla="*/ 6304767 h 6858000"/>
              <a:gd name="connsiteX513" fmla="*/ 3795078 w 12192000"/>
              <a:gd name="connsiteY513" fmla="*/ 6288517 h 6858000"/>
              <a:gd name="connsiteX514" fmla="*/ 3830374 w 12192000"/>
              <a:gd name="connsiteY514" fmla="*/ 6268802 h 6858000"/>
              <a:gd name="connsiteX515" fmla="*/ 3885290 w 12192000"/>
              <a:gd name="connsiteY515" fmla="*/ 6242760 h 6858000"/>
              <a:gd name="connsiteX516" fmla="*/ 3994610 w 12192000"/>
              <a:gd name="connsiteY516" fmla="*/ 6242842 h 6858000"/>
              <a:gd name="connsiteX517" fmla="*/ 4037441 w 12192000"/>
              <a:gd name="connsiteY517" fmla="*/ 6221696 h 6858000"/>
              <a:gd name="connsiteX518" fmla="*/ 4132011 w 12192000"/>
              <a:gd name="connsiteY518" fmla="*/ 6089200 h 6858000"/>
              <a:gd name="connsiteX519" fmla="*/ 4182573 w 12192000"/>
              <a:gd name="connsiteY519" fmla="*/ 5944226 h 6858000"/>
              <a:gd name="connsiteX520" fmla="*/ 4215168 w 12192000"/>
              <a:gd name="connsiteY520" fmla="*/ 5841714 h 6858000"/>
              <a:gd name="connsiteX521" fmla="*/ 4284712 w 12192000"/>
              <a:gd name="connsiteY521" fmla="*/ 5755621 h 6858000"/>
              <a:gd name="connsiteX522" fmla="*/ 4327288 w 12192000"/>
              <a:gd name="connsiteY522" fmla="*/ 5760558 h 6858000"/>
              <a:gd name="connsiteX523" fmla="*/ 4353712 w 12192000"/>
              <a:gd name="connsiteY523" fmla="*/ 5776371 h 6858000"/>
              <a:gd name="connsiteX524" fmla="*/ 4399532 w 12192000"/>
              <a:gd name="connsiteY524" fmla="*/ 5757262 h 6858000"/>
              <a:gd name="connsiteX525" fmla="*/ 4406824 w 12192000"/>
              <a:gd name="connsiteY525" fmla="*/ 5739138 h 6858000"/>
              <a:gd name="connsiteX526" fmla="*/ 4415488 w 12192000"/>
              <a:gd name="connsiteY526" fmla="*/ 5748577 h 6858000"/>
              <a:gd name="connsiteX527" fmla="*/ 4454096 w 12192000"/>
              <a:gd name="connsiteY527" fmla="*/ 5769033 h 6858000"/>
              <a:gd name="connsiteX528" fmla="*/ 4524433 w 12192000"/>
              <a:gd name="connsiteY528" fmla="*/ 5755685 h 6858000"/>
              <a:gd name="connsiteX529" fmla="*/ 4546406 w 12192000"/>
              <a:gd name="connsiteY529" fmla="*/ 5733263 h 6858000"/>
              <a:gd name="connsiteX530" fmla="*/ 4556707 w 12192000"/>
              <a:gd name="connsiteY530" fmla="*/ 5735244 h 6858000"/>
              <a:gd name="connsiteX531" fmla="*/ 4565802 w 12192000"/>
              <a:gd name="connsiteY531" fmla="*/ 5728312 h 6858000"/>
              <a:gd name="connsiteX532" fmla="*/ 4616392 w 12192000"/>
              <a:gd name="connsiteY532" fmla="*/ 5734331 h 6858000"/>
              <a:gd name="connsiteX533" fmla="*/ 4678077 w 12192000"/>
              <a:gd name="connsiteY533" fmla="*/ 5785106 h 6858000"/>
              <a:gd name="connsiteX534" fmla="*/ 4717538 w 12192000"/>
              <a:gd name="connsiteY534" fmla="*/ 5801050 h 6858000"/>
              <a:gd name="connsiteX535" fmla="*/ 4750288 w 12192000"/>
              <a:gd name="connsiteY535" fmla="*/ 5836489 h 6858000"/>
              <a:gd name="connsiteX536" fmla="*/ 4766885 w 12192000"/>
              <a:gd name="connsiteY536" fmla="*/ 5882804 h 6858000"/>
              <a:gd name="connsiteX537" fmla="*/ 4761606 w 12192000"/>
              <a:gd name="connsiteY537" fmla="*/ 5909840 h 6858000"/>
              <a:gd name="connsiteX538" fmla="*/ 4756420 w 12192000"/>
              <a:gd name="connsiteY538" fmla="*/ 5978513 h 6858000"/>
              <a:gd name="connsiteX539" fmla="*/ 4785993 w 12192000"/>
              <a:gd name="connsiteY539" fmla="*/ 5928643 h 6858000"/>
              <a:gd name="connsiteX540" fmla="*/ 4806346 w 12192000"/>
              <a:gd name="connsiteY540" fmla="*/ 5898746 h 6858000"/>
              <a:gd name="connsiteX541" fmla="*/ 4820940 w 12192000"/>
              <a:gd name="connsiteY541" fmla="*/ 5893372 h 6858000"/>
              <a:gd name="connsiteX542" fmla="*/ 4862597 w 12192000"/>
              <a:gd name="connsiteY542" fmla="*/ 5838606 h 6858000"/>
              <a:gd name="connsiteX543" fmla="*/ 4916558 w 12192000"/>
              <a:gd name="connsiteY543" fmla="*/ 5807539 h 6858000"/>
              <a:gd name="connsiteX544" fmla="*/ 4937863 w 12192000"/>
              <a:gd name="connsiteY544" fmla="*/ 5782667 h 6858000"/>
              <a:gd name="connsiteX545" fmla="*/ 5021653 w 12192000"/>
              <a:gd name="connsiteY545" fmla="*/ 5675648 h 6858000"/>
              <a:gd name="connsiteX546" fmla="*/ 5039236 w 12192000"/>
              <a:gd name="connsiteY546" fmla="*/ 5672311 h 6858000"/>
              <a:gd name="connsiteX547" fmla="*/ 5041621 w 12192000"/>
              <a:gd name="connsiteY547" fmla="*/ 5684874 h 6858000"/>
              <a:gd name="connsiteX548" fmla="*/ 4971567 w 12192000"/>
              <a:gd name="connsiteY548" fmla="*/ 5823133 h 6858000"/>
              <a:gd name="connsiteX549" fmla="*/ 4961740 w 12192000"/>
              <a:gd name="connsiteY549" fmla="*/ 5853636 h 6858000"/>
              <a:gd name="connsiteX550" fmla="*/ 4998561 w 12192000"/>
              <a:gd name="connsiteY550" fmla="*/ 5883096 h 6858000"/>
              <a:gd name="connsiteX551" fmla="*/ 5022854 w 12192000"/>
              <a:gd name="connsiteY551" fmla="*/ 5860262 h 6858000"/>
              <a:gd name="connsiteX552" fmla="*/ 5039613 w 12192000"/>
              <a:gd name="connsiteY552" fmla="*/ 5838857 h 6858000"/>
              <a:gd name="connsiteX553" fmla="*/ 5050392 w 12192000"/>
              <a:gd name="connsiteY553" fmla="*/ 5813381 h 6858000"/>
              <a:gd name="connsiteX554" fmla="*/ 5073766 w 12192000"/>
              <a:gd name="connsiteY554" fmla="*/ 5730843 h 6858000"/>
              <a:gd name="connsiteX555" fmla="*/ 5088396 w 12192000"/>
              <a:gd name="connsiteY555" fmla="*/ 5670791 h 6858000"/>
              <a:gd name="connsiteX556" fmla="*/ 5108908 w 12192000"/>
              <a:gd name="connsiteY556" fmla="*/ 5573175 h 6858000"/>
              <a:gd name="connsiteX557" fmla="*/ 5109791 w 12192000"/>
              <a:gd name="connsiteY557" fmla="*/ 5566621 h 6858000"/>
              <a:gd name="connsiteX558" fmla="*/ 5142921 w 12192000"/>
              <a:gd name="connsiteY558" fmla="*/ 5566535 h 6858000"/>
              <a:gd name="connsiteX559" fmla="*/ 5190796 w 12192000"/>
              <a:gd name="connsiteY559" fmla="*/ 5554328 h 6858000"/>
              <a:gd name="connsiteX560" fmla="*/ 5208269 w 12192000"/>
              <a:gd name="connsiteY560" fmla="*/ 5542287 h 6858000"/>
              <a:gd name="connsiteX561" fmla="*/ 5207989 w 12192000"/>
              <a:gd name="connsiteY561" fmla="*/ 5543308 h 6858000"/>
              <a:gd name="connsiteX562" fmla="*/ 5211168 w 12192000"/>
              <a:gd name="connsiteY562" fmla="*/ 5577200 h 6858000"/>
              <a:gd name="connsiteX563" fmla="*/ 5220228 w 12192000"/>
              <a:gd name="connsiteY563" fmla="*/ 5624946 h 6858000"/>
              <a:gd name="connsiteX564" fmla="*/ 5263920 w 12192000"/>
              <a:gd name="connsiteY564" fmla="*/ 5567189 h 6858000"/>
              <a:gd name="connsiteX565" fmla="*/ 5288469 w 12192000"/>
              <a:gd name="connsiteY565" fmla="*/ 5518272 h 6858000"/>
              <a:gd name="connsiteX566" fmla="*/ 5297336 w 12192000"/>
              <a:gd name="connsiteY566" fmla="*/ 5509877 h 6858000"/>
              <a:gd name="connsiteX567" fmla="*/ 5300832 w 12192000"/>
              <a:gd name="connsiteY567" fmla="*/ 5514011 h 6858000"/>
              <a:gd name="connsiteX568" fmla="*/ 5362781 w 12192000"/>
              <a:gd name="connsiteY568" fmla="*/ 5510676 h 6858000"/>
              <a:gd name="connsiteX569" fmla="*/ 5379887 w 12192000"/>
              <a:gd name="connsiteY569" fmla="*/ 5504826 h 6858000"/>
              <a:gd name="connsiteX570" fmla="*/ 5514294 w 12192000"/>
              <a:gd name="connsiteY570" fmla="*/ 5554819 h 6858000"/>
              <a:gd name="connsiteX571" fmla="*/ 5599668 w 12192000"/>
              <a:gd name="connsiteY571" fmla="*/ 5593288 h 6858000"/>
              <a:gd name="connsiteX572" fmla="*/ 5706698 w 12192000"/>
              <a:gd name="connsiteY572" fmla="*/ 5622441 h 6858000"/>
              <a:gd name="connsiteX573" fmla="*/ 5724631 w 12192000"/>
              <a:gd name="connsiteY573" fmla="*/ 5634659 h 6858000"/>
              <a:gd name="connsiteX574" fmla="*/ 5756650 w 12192000"/>
              <a:gd name="connsiteY574" fmla="*/ 5693668 h 6858000"/>
              <a:gd name="connsiteX575" fmla="*/ 5766571 w 12192000"/>
              <a:gd name="connsiteY575" fmla="*/ 5704803 h 6858000"/>
              <a:gd name="connsiteX576" fmla="*/ 5874170 w 12192000"/>
              <a:gd name="connsiteY576" fmla="*/ 5778105 h 6858000"/>
              <a:gd name="connsiteX577" fmla="*/ 5888639 w 12192000"/>
              <a:gd name="connsiteY577" fmla="*/ 5785773 h 6858000"/>
              <a:gd name="connsiteX578" fmla="*/ 6022695 w 12192000"/>
              <a:gd name="connsiteY578" fmla="*/ 5820212 h 6858000"/>
              <a:gd name="connsiteX579" fmla="*/ 6151950 w 12192000"/>
              <a:gd name="connsiteY579" fmla="*/ 5884199 h 6858000"/>
              <a:gd name="connsiteX580" fmla="*/ 6211728 w 12192000"/>
              <a:gd name="connsiteY580" fmla="*/ 5924923 h 6858000"/>
              <a:gd name="connsiteX581" fmla="*/ 6215066 w 12192000"/>
              <a:gd name="connsiteY581" fmla="*/ 5942513 h 6858000"/>
              <a:gd name="connsiteX582" fmla="*/ 6211472 w 12192000"/>
              <a:gd name="connsiteY582" fmla="*/ 5951005 h 6858000"/>
              <a:gd name="connsiteX583" fmla="*/ 6249341 w 12192000"/>
              <a:gd name="connsiteY583" fmla="*/ 6027128 h 6858000"/>
              <a:gd name="connsiteX584" fmla="*/ 6313793 w 12192000"/>
              <a:gd name="connsiteY584" fmla="*/ 6051344 h 6858000"/>
              <a:gd name="connsiteX585" fmla="*/ 6275509 w 12192000"/>
              <a:gd name="connsiteY585" fmla="*/ 6069024 h 6858000"/>
              <a:gd name="connsiteX586" fmla="*/ 6237352 w 12192000"/>
              <a:gd name="connsiteY586" fmla="*/ 6073662 h 6858000"/>
              <a:gd name="connsiteX587" fmla="*/ 6226223 w 12192000"/>
              <a:gd name="connsiteY587" fmla="*/ 6083584 h 6858000"/>
              <a:gd name="connsiteX588" fmla="*/ 6181228 w 12192000"/>
              <a:gd name="connsiteY588" fmla="*/ 6120760 h 6858000"/>
              <a:gd name="connsiteX589" fmla="*/ 6102590 w 12192000"/>
              <a:gd name="connsiteY589" fmla="*/ 6213786 h 6858000"/>
              <a:gd name="connsiteX590" fmla="*/ 6100870 w 12192000"/>
              <a:gd name="connsiteY590" fmla="*/ 6287009 h 6858000"/>
              <a:gd name="connsiteX591" fmla="*/ 6162906 w 12192000"/>
              <a:gd name="connsiteY591" fmla="*/ 6353338 h 6858000"/>
              <a:gd name="connsiteX592" fmla="*/ 6168757 w 12192000"/>
              <a:gd name="connsiteY592" fmla="*/ 6370452 h 6858000"/>
              <a:gd name="connsiteX593" fmla="*/ 6172410 w 12192000"/>
              <a:gd name="connsiteY593" fmla="*/ 6458274 h 6858000"/>
              <a:gd name="connsiteX594" fmla="*/ 6257148 w 12192000"/>
              <a:gd name="connsiteY594" fmla="*/ 6561950 h 6858000"/>
              <a:gd name="connsiteX595" fmla="*/ 6322682 w 12192000"/>
              <a:gd name="connsiteY595" fmla="*/ 6578152 h 6858000"/>
              <a:gd name="connsiteX596" fmla="*/ 6442432 w 12192000"/>
              <a:gd name="connsiteY596" fmla="*/ 6537202 h 6858000"/>
              <a:gd name="connsiteX597" fmla="*/ 6501135 w 12192000"/>
              <a:gd name="connsiteY597" fmla="*/ 6380271 h 6858000"/>
              <a:gd name="connsiteX598" fmla="*/ 6497319 w 12192000"/>
              <a:gd name="connsiteY598" fmla="*/ 6360168 h 6858000"/>
              <a:gd name="connsiteX599" fmla="*/ 6502726 w 12192000"/>
              <a:gd name="connsiteY599" fmla="*/ 6320090 h 6858000"/>
              <a:gd name="connsiteX600" fmla="*/ 6534428 w 12192000"/>
              <a:gd name="connsiteY600" fmla="*/ 6308867 h 6858000"/>
              <a:gd name="connsiteX601" fmla="*/ 6655610 w 12192000"/>
              <a:gd name="connsiteY601" fmla="*/ 6275456 h 6858000"/>
              <a:gd name="connsiteX602" fmla="*/ 6676659 w 12192000"/>
              <a:gd name="connsiteY602" fmla="*/ 6276669 h 6858000"/>
              <a:gd name="connsiteX603" fmla="*/ 6664449 w 12192000"/>
              <a:gd name="connsiteY603" fmla="*/ 6294607 h 6858000"/>
              <a:gd name="connsiteX604" fmla="*/ 6655704 w 12192000"/>
              <a:gd name="connsiteY604" fmla="*/ 6317093 h 6858000"/>
              <a:gd name="connsiteX605" fmla="*/ 6585972 w 12192000"/>
              <a:gd name="connsiteY605" fmla="*/ 6319913 h 6858000"/>
              <a:gd name="connsiteX606" fmla="*/ 6576273 w 12192000"/>
              <a:gd name="connsiteY606" fmla="*/ 6337374 h 6858000"/>
              <a:gd name="connsiteX607" fmla="*/ 6589660 w 12192000"/>
              <a:gd name="connsiteY607" fmla="*/ 6353057 h 6858000"/>
              <a:gd name="connsiteX608" fmla="*/ 6672556 w 12192000"/>
              <a:gd name="connsiteY608" fmla="*/ 6337325 h 6858000"/>
              <a:gd name="connsiteX609" fmla="*/ 6703049 w 12192000"/>
              <a:gd name="connsiteY609" fmla="*/ 6347159 h 6858000"/>
              <a:gd name="connsiteX610" fmla="*/ 6675478 w 12192000"/>
              <a:gd name="connsiteY610" fmla="*/ 6448719 h 6858000"/>
              <a:gd name="connsiteX611" fmla="*/ 6602596 w 12192000"/>
              <a:gd name="connsiteY611" fmla="*/ 6517220 h 6858000"/>
              <a:gd name="connsiteX612" fmla="*/ 6577953 w 12192000"/>
              <a:gd name="connsiteY612" fmla="*/ 6524501 h 6858000"/>
              <a:gd name="connsiteX613" fmla="*/ 6561799 w 12192000"/>
              <a:gd name="connsiteY613" fmla="*/ 6535377 h 6858000"/>
              <a:gd name="connsiteX614" fmla="*/ 6543611 w 12192000"/>
              <a:gd name="connsiteY614" fmla="*/ 6549242 h 6858000"/>
              <a:gd name="connsiteX615" fmla="*/ 6572069 w 12192000"/>
              <a:gd name="connsiteY615" fmla="*/ 6562065 h 6858000"/>
              <a:gd name="connsiteX616" fmla="*/ 6588223 w 12192000"/>
              <a:gd name="connsiteY616" fmla="*/ 6551190 h 6858000"/>
              <a:gd name="connsiteX617" fmla="*/ 6703459 w 12192000"/>
              <a:gd name="connsiteY617" fmla="*/ 6459028 h 6858000"/>
              <a:gd name="connsiteX618" fmla="*/ 6719613 w 12192000"/>
              <a:gd name="connsiteY618" fmla="*/ 6448153 h 6858000"/>
              <a:gd name="connsiteX619" fmla="*/ 6778565 w 12192000"/>
              <a:gd name="connsiteY619" fmla="*/ 6470809 h 6858000"/>
              <a:gd name="connsiteX620" fmla="*/ 6785241 w 12192000"/>
              <a:gd name="connsiteY620" fmla="*/ 6505990 h 6858000"/>
              <a:gd name="connsiteX621" fmla="*/ 6792394 w 12192000"/>
              <a:gd name="connsiteY621" fmla="*/ 6543684 h 6858000"/>
              <a:gd name="connsiteX622" fmla="*/ 6857707 w 12192000"/>
              <a:gd name="connsiteY622" fmla="*/ 6531290 h 6858000"/>
              <a:gd name="connsiteX623" fmla="*/ 6917485 w 12192000"/>
              <a:gd name="connsiteY623" fmla="*/ 6572013 h 6858000"/>
              <a:gd name="connsiteX624" fmla="*/ 6967819 w 12192000"/>
              <a:gd name="connsiteY624" fmla="*/ 6604117 h 6858000"/>
              <a:gd name="connsiteX625" fmla="*/ 7011000 w 12192000"/>
              <a:gd name="connsiteY625" fmla="*/ 6598525 h 6858000"/>
              <a:gd name="connsiteX626" fmla="*/ 7086710 w 12192000"/>
              <a:gd name="connsiteY626" fmla="*/ 6599778 h 6858000"/>
              <a:gd name="connsiteX627" fmla="*/ 7096630 w 12192000"/>
              <a:gd name="connsiteY627" fmla="*/ 6610911 h 6858000"/>
              <a:gd name="connsiteX628" fmla="*/ 7122416 w 12192000"/>
              <a:gd name="connsiteY628" fmla="*/ 6691931 h 6858000"/>
              <a:gd name="connsiteX629" fmla="*/ 7142256 w 12192000"/>
              <a:gd name="connsiteY629" fmla="*/ 6714200 h 6858000"/>
              <a:gd name="connsiteX630" fmla="*/ 7153863 w 12192000"/>
              <a:gd name="connsiteY630" fmla="*/ 6706791 h 6858000"/>
              <a:gd name="connsiteX631" fmla="*/ 7144929 w 12192000"/>
              <a:gd name="connsiteY631" fmla="*/ 6646005 h 6858000"/>
              <a:gd name="connsiteX632" fmla="*/ 7158222 w 12192000"/>
              <a:gd name="connsiteY632" fmla="*/ 6620051 h 6858000"/>
              <a:gd name="connsiteX633" fmla="*/ 7196251 w 12192000"/>
              <a:gd name="connsiteY633" fmla="*/ 6628454 h 6858000"/>
              <a:gd name="connsiteX634" fmla="*/ 7223152 w 12192000"/>
              <a:gd name="connsiteY634" fmla="*/ 6646780 h 6858000"/>
              <a:gd name="connsiteX635" fmla="*/ 7217080 w 12192000"/>
              <a:gd name="connsiteY635" fmla="*/ 6601071 h 6858000"/>
              <a:gd name="connsiteX636" fmla="*/ 7222835 w 12192000"/>
              <a:gd name="connsiteY636" fmla="*/ 6576547 h 6858000"/>
              <a:gd name="connsiteX637" fmla="*/ 7246874 w 12192000"/>
              <a:gd name="connsiteY637" fmla="*/ 6579796 h 6858000"/>
              <a:gd name="connsiteX638" fmla="*/ 7268844 w 12192000"/>
              <a:gd name="connsiteY638" fmla="*/ 6640712 h 6858000"/>
              <a:gd name="connsiteX639" fmla="*/ 7313262 w 12192000"/>
              <a:gd name="connsiteY639" fmla="*/ 6765057 h 6858000"/>
              <a:gd name="connsiteX640" fmla="*/ 7317554 w 12192000"/>
              <a:gd name="connsiteY640" fmla="*/ 6787673 h 6858000"/>
              <a:gd name="connsiteX641" fmla="*/ 7330940 w 12192000"/>
              <a:gd name="connsiteY641" fmla="*/ 6803357 h 6858000"/>
              <a:gd name="connsiteX642" fmla="*/ 7345663 w 12192000"/>
              <a:gd name="connsiteY642" fmla="*/ 6784943 h 6858000"/>
              <a:gd name="connsiteX643" fmla="*/ 7344837 w 12192000"/>
              <a:gd name="connsiteY643" fmla="*/ 6766875 h 6858000"/>
              <a:gd name="connsiteX644" fmla="*/ 7323216 w 12192000"/>
              <a:gd name="connsiteY644" fmla="*/ 6721514 h 6858000"/>
              <a:gd name="connsiteX645" fmla="*/ 7310084 w 12192000"/>
              <a:gd name="connsiteY645" fmla="*/ 6679747 h 6858000"/>
              <a:gd name="connsiteX646" fmla="*/ 7302327 w 12192000"/>
              <a:gd name="connsiteY646" fmla="*/ 6652582 h 6858000"/>
              <a:gd name="connsiteX647" fmla="*/ 7288369 w 12192000"/>
              <a:gd name="connsiteY647" fmla="*/ 6592749 h 6858000"/>
              <a:gd name="connsiteX648" fmla="*/ 7300614 w 12192000"/>
              <a:gd name="connsiteY648" fmla="*/ 6520133 h 6858000"/>
              <a:gd name="connsiteX649" fmla="*/ 7336830 w 12192000"/>
              <a:gd name="connsiteY649" fmla="*/ 6560121 h 6858000"/>
              <a:gd name="connsiteX650" fmla="*/ 7378386 w 12192000"/>
              <a:gd name="connsiteY650" fmla="*/ 6669389 h 6858000"/>
              <a:gd name="connsiteX651" fmla="*/ 7410881 w 12192000"/>
              <a:gd name="connsiteY651" fmla="*/ 6730911 h 6858000"/>
              <a:gd name="connsiteX652" fmla="*/ 7434443 w 12192000"/>
              <a:gd name="connsiteY652" fmla="*/ 6731647 h 6858000"/>
              <a:gd name="connsiteX653" fmla="*/ 7436606 w 12192000"/>
              <a:gd name="connsiteY653" fmla="*/ 6715615 h 6858000"/>
              <a:gd name="connsiteX654" fmla="*/ 7387514 w 12192000"/>
              <a:gd name="connsiteY654" fmla="*/ 6607778 h 6858000"/>
              <a:gd name="connsiteX655" fmla="*/ 7370312 w 12192000"/>
              <a:gd name="connsiteY655" fmla="*/ 6571992 h 6858000"/>
              <a:gd name="connsiteX656" fmla="*/ 7373462 w 12192000"/>
              <a:gd name="connsiteY656" fmla="*/ 6506308 h 6858000"/>
              <a:gd name="connsiteX657" fmla="*/ 7363098 w 12192000"/>
              <a:gd name="connsiteY657" fmla="*/ 6437983 h 6858000"/>
              <a:gd name="connsiteX658" fmla="*/ 7353084 w 12192000"/>
              <a:gd name="connsiteY658" fmla="*/ 6385212 h 6858000"/>
              <a:gd name="connsiteX659" fmla="*/ 7371305 w 12192000"/>
              <a:gd name="connsiteY659" fmla="*/ 6316668 h 6858000"/>
              <a:gd name="connsiteX660" fmla="*/ 7402054 w 12192000"/>
              <a:gd name="connsiteY660" fmla="*/ 6300419 h 6858000"/>
              <a:gd name="connsiteX661" fmla="*/ 7437350 w 12192000"/>
              <a:gd name="connsiteY661" fmla="*/ 6280703 h 6858000"/>
              <a:gd name="connsiteX662" fmla="*/ 7492265 w 12192000"/>
              <a:gd name="connsiteY662" fmla="*/ 6254662 h 6858000"/>
              <a:gd name="connsiteX663" fmla="*/ 7601585 w 12192000"/>
              <a:gd name="connsiteY663" fmla="*/ 6254743 h 6858000"/>
              <a:gd name="connsiteX664" fmla="*/ 7644416 w 12192000"/>
              <a:gd name="connsiteY664" fmla="*/ 6233598 h 6858000"/>
              <a:gd name="connsiteX665" fmla="*/ 7738986 w 12192000"/>
              <a:gd name="connsiteY665" fmla="*/ 6101101 h 6858000"/>
              <a:gd name="connsiteX666" fmla="*/ 7789549 w 12192000"/>
              <a:gd name="connsiteY666" fmla="*/ 5956128 h 6858000"/>
              <a:gd name="connsiteX667" fmla="*/ 7822144 w 12192000"/>
              <a:gd name="connsiteY667" fmla="*/ 5853615 h 6858000"/>
              <a:gd name="connsiteX668" fmla="*/ 7891688 w 12192000"/>
              <a:gd name="connsiteY668" fmla="*/ 5767522 h 6858000"/>
              <a:gd name="connsiteX669" fmla="*/ 7934264 w 12192000"/>
              <a:gd name="connsiteY669" fmla="*/ 5772460 h 6858000"/>
              <a:gd name="connsiteX670" fmla="*/ 7960688 w 12192000"/>
              <a:gd name="connsiteY670" fmla="*/ 5788272 h 6858000"/>
              <a:gd name="connsiteX671" fmla="*/ 8006508 w 12192000"/>
              <a:gd name="connsiteY671" fmla="*/ 5769163 h 6858000"/>
              <a:gd name="connsiteX672" fmla="*/ 8030708 w 12192000"/>
              <a:gd name="connsiteY672" fmla="*/ 5704692 h 6858000"/>
              <a:gd name="connsiteX673" fmla="*/ 8054142 w 12192000"/>
              <a:gd name="connsiteY673" fmla="*/ 5718469 h 6858000"/>
              <a:gd name="connsiteX674" fmla="*/ 8163683 w 12192000"/>
              <a:gd name="connsiteY674" fmla="*/ 5747145 h 6858000"/>
              <a:gd name="connsiteX675" fmla="*/ 8172778 w 12192000"/>
              <a:gd name="connsiteY675" fmla="*/ 5740213 h 6858000"/>
              <a:gd name="connsiteX676" fmla="*/ 8223367 w 12192000"/>
              <a:gd name="connsiteY676" fmla="*/ 5746232 h 6858000"/>
              <a:gd name="connsiteX677" fmla="*/ 8285053 w 12192000"/>
              <a:gd name="connsiteY677" fmla="*/ 5797008 h 6858000"/>
              <a:gd name="connsiteX678" fmla="*/ 8324513 w 12192000"/>
              <a:gd name="connsiteY678" fmla="*/ 5812951 h 6858000"/>
              <a:gd name="connsiteX679" fmla="*/ 8357263 w 12192000"/>
              <a:gd name="connsiteY679" fmla="*/ 5848390 h 6858000"/>
              <a:gd name="connsiteX680" fmla="*/ 8373860 w 12192000"/>
              <a:gd name="connsiteY680" fmla="*/ 5894705 h 6858000"/>
              <a:gd name="connsiteX681" fmla="*/ 8368581 w 12192000"/>
              <a:gd name="connsiteY681" fmla="*/ 5921741 h 6858000"/>
              <a:gd name="connsiteX682" fmla="*/ 8363396 w 12192000"/>
              <a:gd name="connsiteY682" fmla="*/ 5990414 h 6858000"/>
              <a:gd name="connsiteX683" fmla="*/ 8392969 w 12192000"/>
              <a:gd name="connsiteY683" fmla="*/ 5940544 h 6858000"/>
              <a:gd name="connsiteX684" fmla="*/ 8413321 w 12192000"/>
              <a:gd name="connsiteY684" fmla="*/ 5910647 h 6858000"/>
              <a:gd name="connsiteX685" fmla="*/ 8427916 w 12192000"/>
              <a:gd name="connsiteY685" fmla="*/ 5905274 h 6858000"/>
              <a:gd name="connsiteX686" fmla="*/ 8469572 w 12192000"/>
              <a:gd name="connsiteY686" fmla="*/ 5850508 h 6858000"/>
              <a:gd name="connsiteX687" fmla="*/ 8523533 w 12192000"/>
              <a:gd name="connsiteY687" fmla="*/ 5819439 h 6858000"/>
              <a:gd name="connsiteX688" fmla="*/ 8544838 w 12192000"/>
              <a:gd name="connsiteY688" fmla="*/ 5794569 h 6858000"/>
              <a:gd name="connsiteX689" fmla="*/ 8628627 w 12192000"/>
              <a:gd name="connsiteY689" fmla="*/ 5687549 h 6858000"/>
              <a:gd name="connsiteX690" fmla="*/ 8646211 w 12192000"/>
              <a:gd name="connsiteY690" fmla="*/ 5684211 h 6858000"/>
              <a:gd name="connsiteX691" fmla="*/ 8648597 w 12192000"/>
              <a:gd name="connsiteY691" fmla="*/ 5696776 h 6858000"/>
              <a:gd name="connsiteX692" fmla="*/ 8578542 w 12192000"/>
              <a:gd name="connsiteY692" fmla="*/ 5835034 h 6858000"/>
              <a:gd name="connsiteX693" fmla="*/ 8568716 w 12192000"/>
              <a:gd name="connsiteY693" fmla="*/ 5865537 h 6858000"/>
              <a:gd name="connsiteX694" fmla="*/ 8605536 w 12192000"/>
              <a:gd name="connsiteY694" fmla="*/ 5894997 h 6858000"/>
              <a:gd name="connsiteX695" fmla="*/ 8629830 w 12192000"/>
              <a:gd name="connsiteY695" fmla="*/ 5872163 h 6858000"/>
              <a:gd name="connsiteX696" fmla="*/ 8646588 w 12192000"/>
              <a:gd name="connsiteY696" fmla="*/ 5850758 h 6858000"/>
              <a:gd name="connsiteX697" fmla="*/ 8657368 w 12192000"/>
              <a:gd name="connsiteY697" fmla="*/ 5825283 h 6858000"/>
              <a:gd name="connsiteX698" fmla="*/ 8680743 w 12192000"/>
              <a:gd name="connsiteY698" fmla="*/ 5742744 h 6858000"/>
              <a:gd name="connsiteX699" fmla="*/ 8695370 w 12192000"/>
              <a:gd name="connsiteY699" fmla="*/ 5682693 h 6858000"/>
              <a:gd name="connsiteX700" fmla="*/ 8715884 w 12192000"/>
              <a:gd name="connsiteY700" fmla="*/ 5585077 h 6858000"/>
              <a:gd name="connsiteX701" fmla="*/ 8724398 w 12192000"/>
              <a:gd name="connsiteY701" fmla="*/ 5521955 h 6858000"/>
              <a:gd name="connsiteX702" fmla="*/ 8730411 w 12192000"/>
              <a:gd name="connsiteY702" fmla="*/ 5459998 h 6858000"/>
              <a:gd name="connsiteX703" fmla="*/ 8752920 w 12192000"/>
              <a:gd name="connsiteY703" fmla="*/ 5469969 h 6858000"/>
              <a:gd name="connsiteX704" fmla="*/ 8816783 w 12192000"/>
              <a:gd name="connsiteY704" fmla="*/ 5503084 h 6858000"/>
              <a:gd name="connsiteX705" fmla="*/ 8831469 w 12192000"/>
              <a:gd name="connsiteY705" fmla="*/ 5510017 h 6858000"/>
              <a:gd name="connsiteX706" fmla="*/ 8823805 w 12192000"/>
              <a:gd name="connsiteY706" fmla="*/ 5522942 h 6858000"/>
              <a:gd name="connsiteX707" fmla="*/ 8818143 w 12192000"/>
              <a:gd name="connsiteY707" fmla="*/ 5589101 h 6858000"/>
              <a:gd name="connsiteX708" fmla="*/ 8827204 w 12192000"/>
              <a:gd name="connsiteY708" fmla="*/ 5636847 h 6858000"/>
              <a:gd name="connsiteX709" fmla="*/ 8870895 w 12192000"/>
              <a:gd name="connsiteY709" fmla="*/ 5579090 h 6858000"/>
              <a:gd name="connsiteX710" fmla="*/ 8883990 w 12192000"/>
              <a:gd name="connsiteY710" fmla="*/ 5538164 h 6858000"/>
              <a:gd name="connsiteX711" fmla="*/ 8886471 w 12192000"/>
              <a:gd name="connsiteY711" fmla="*/ 5536434 h 6858000"/>
              <a:gd name="connsiteX712" fmla="*/ 8913589 w 12192000"/>
              <a:gd name="connsiteY712" fmla="*/ 5552076 h 6858000"/>
              <a:gd name="connsiteX713" fmla="*/ 8941951 w 12192000"/>
              <a:gd name="connsiteY713" fmla="*/ 5574680 h 6858000"/>
              <a:gd name="connsiteX714" fmla="*/ 8945290 w 12192000"/>
              <a:gd name="connsiteY714" fmla="*/ 5592270 h 6858000"/>
              <a:gd name="connsiteX715" fmla="*/ 8941697 w 12192000"/>
              <a:gd name="connsiteY715" fmla="*/ 5600762 h 6858000"/>
              <a:gd name="connsiteX716" fmla="*/ 8979565 w 12192000"/>
              <a:gd name="connsiteY716" fmla="*/ 5676885 h 6858000"/>
              <a:gd name="connsiteX717" fmla="*/ 9044018 w 12192000"/>
              <a:gd name="connsiteY717" fmla="*/ 5701102 h 6858000"/>
              <a:gd name="connsiteX718" fmla="*/ 9005733 w 12192000"/>
              <a:gd name="connsiteY718" fmla="*/ 5718781 h 6858000"/>
              <a:gd name="connsiteX719" fmla="*/ 8967576 w 12192000"/>
              <a:gd name="connsiteY719" fmla="*/ 5723418 h 6858000"/>
              <a:gd name="connsiteX720" fmla="*/ 8956446 w 12192000"/>
              <a:gd name="connsiteY720" fmla="*/ 5733341 h 6858000"/>
              <a:gd name="connsiteX721" fmla="*/ 8911452 w 12192000"/>
              <a:gd name="connsiteY721" fmla="*/ 5770517 h 6858000"/>
              <a:gd name="connsiteX722" fmla="*/ 8832814 w 12192000"/>
              <a:gd name="connsiteY722" fmla="*/ 5863543 h 6858000"/>
              <a:gd name="connsiteX723" fmla="*/ 8831095 w 12192000"/>
              <a:gd name="connsiteY723" fmla="*/ 5936765 h 6858000"/>
              <a:gd name="connsiteX724" fmla="*/ 8893129 w 12192000"/>
              <a:gd name="connsiteY724" fmla="*/ 6003095 h 6858000"/>
              <a:gd name="connsiteX725" fmla="*/ 8898980 w 12192000"/>
              <a:gd name="connsiteY725" fmla="*/ 6020209 h 6858000"/>
              <a:gd name="connsiteX726" fmla="*/ 8902634 w 12192000"/>
              <a:gd name="connsiteY726" fmla="*/ 6108031 h 6858000"/>
              <a:gd name="connsiteX727" fmla="*/ 8987371 w 12192000"/>
              <a:gd name="connsiteY727" fmla="*/ 6211708 h 6858000"/>
              <a:gd name="connsiteX728" fmla="*/ 9052905 w 12192000"/>
              <a:gd name="connsiteY728" fmla="*/ 6227908 h 6858000"/>
              <a:gd name="connsiteX729" fmla="*/ 9172655 w 12192000"/>
              <a:gd name="connsiteY729" fmla="*/ 6186959 h 6858000"/>
              <a:gd name="connsiteX730" fmla="*/ 9231358 w 12192000"/>
              <a:gd name="connsiteY730" fmla="*/ 6030028 h 6858000"/>
              <a:gd name="connsiteX731" fmla="*/ 9227543 w 12192000"/>
              <a:gd name="connsiteY731" fmla="*/ 6009924 h 6858000"/>
              <a:gd name="connsiteX732" fmla="*/ 9232950 w 12192000"/>
              <a:gd name="connsiteY732" fmla="*/ 5969847 h 6858000"/>
              <a:gd name="connsiteX733" fmla="*/ 9264653 w 12192000"/>
              <a:gd name="connsiteY733" fmla="*/ 5958624 h 6858000"/>
              <a:gd name="connsiteX734" fmla="*/ 9385833 w 12192000"/>
              <a:gd name="connsiteY734" fmla="*/ 5925213 h 6858000"/>
              <a:gd name="connsiteX735" fmla="*/ 9406883 w 12192000"/>
              <a:gd name="connsiteY735" fmla="*/ 5926425 h 6858000"/>
              <a:gd name="connsiteX736" fmla="*/ 9394673 w 12192000"/>
              <a:gd name="connsiteY736" fmla="*/ 5944363 h 6858000"/>
              <a:gd name="connsiteX737" fmla="*/ 9385928 w 12192000"/>
              <a:gd name="connsiteY737" fmla="*/ 5966850 h 6858000"/>
              <a:gd name="connsiteX738" fmla="*/ 9316196 w 12192000"/>
              <a:gd name="connsiteY738" fmla="*/ 5969669 h 6858000"/>
              <a:gd name="connsiteX739" fmla="*/ 9306497 w 12192000"/>
              <a:gd name="connsiteY739" fmla="*/ 5987131 h 6858000"/>
              <a:gd name="connsiteX740" fmla="*/ 9319883 w 12192000"/>
              <a:gd name="connsiteY740" fmla="*/ 6002814 h 6858000"/>
              <a:gd name="connsiteX741" fmla="*/ 9402780 w 12192000"/>
              <a:gd name="connsiteY741" fmla="*/ 5987083 h 6858000"/>
              <a:gd name="connsiteX742" fmla="*/ 9433274 w 12192000"/>
              <a:gd name="connsiteY742" fmla="*/ 5996916 h 6858000"/>
              <a:gd name="connsiteX743" fmla="*/ 9405702 w 12192000"/>
              <a:gd name="connsiteY743" fmla="*/ 6098475 h 6858000"/>
              <a:gd name="connsiteX744" fmla="*/ 9332820 w 12192000"/>
              <a:gd name="connsiteY744" fmla="*/ 6166978 h 6858000"/>
              <a:gd name="connsiteX745" fmla="*/ 9308176 w 12192000"/>
              <a:gd name="connsiteY745" fmla="*/ 6174258 h 6858000"/>
              <a:gd name="connsiteX746" fmla="*/ 9292023 w 12192000"/>
              <a:gd name="connsiteY746" fmla="*/ 6185133 h 6858000"/>
              <a:gd name="connsiteX747" fmla="*/ 9273835 w 12192000"/>
              <a:gd name="connsiteY747" fmla="*/ 6198999 h 6858000"/>
              <a:gd name="connsiteX748" fmla="*/ 9302293 w 12192000"/>
              <a:gd name="connsiteY748" fmla="*/ 6211822 h 6858000"/>
              <a:gd name="connsiteX749" fmla="*/ 9318446 w 12192000"/>
              <a:gd name="connsiteY749" fmla="*/ 6200946 h 6858000"/>
              <a:gd name="connsiteX750" fmla="*/ 9433684 w 12192000"/>
              <a:gd name="connsiteY750" fmla="*/ 6108786 h 6858000"/>
              <a:gd name="connsiteX751" fmla="*/ 9449836 w 12192000"/>
              <a:gd name="connsiteY751" fmla="*/ 6097909 h 6858000"/>
              <a:gd name="connsiteX752" fmla="*/ 9508788 w 12192000"/>
              <a:gd name="connsiteY752" fmla="*/ 6120566 h 6858000"/>
              <a:gd name="connsiteX753" fmla="*/ 9515464 w 12192000"/>
              <a:gd name="connsiteY753" fmla="*/ 6155747 h 6858000"/>
              <a:gd name="connsiteX754" fmla="*/ 9522619 w 12192000"/>
              <a:gd name="connsiteY754" fmla="*/ 6193441 h 6858000"/>
              <a:gd name="connsiteX755" fmla="*/ 9587930 w 12192000"/>
              <a:gd name="connsiteY755" fmla="*/ 6181047 h 6858000"/>
              <a:gd name="connsiteX756" fmla="*/ 9647708 w 12192000"/>
              <a:gd name="connsiteY756" fmla="*/ 6221771 h 6858000"/>
              <a:gd name="connsiteX757" fmla="*/ 9698043 w 12192000"/>
              <a:gd name="connsiteY757" fmla="*/ 6253873 h 6858000"/>
              <a:gd name="connsiteX758" fmla="*/ 9741224 w 12192000"/>
              <a:gd name="connsiteY758" fmla="*/ 6248282 h 6858000"/>
              <a:gd name="connsiteX759" fmla="*/ 9816934 w 12192000"/>
              <a:gd name="connsiteY759" fmla="*/ 6249534 h 6858000"/>
              <a:gd name="connsiteX760" fmla="*/ 9826855 w 12192000"/>
              <a:gd name="connsiteY760" fmla="*/ 6260669 h 6858000"/>
              <a:gd name="connsiteX761" fmla="*/ 9852639 w 12192000"/>
              <a:gd name="connsiteY761" fmla="*/ 6341688 h 6858000"/>
              <a:gd name="connsiteX762" fmla="*/ 9872481 w 12192000"/>
              <a:gd name="connsiteY762" fmla="*/ 6363957 h 6858000"/>
              <a:gd name="connsiteX763" fmla="*/ 9884086 w 12192000"/>
              <a:gd name="connsiteY763" fmla="*/ 6356547 h 6858000"/>
              <a:gd name="connsiteX764" fmla="*/ 9875154 w 12192000"/>
              <a:gd name="connsiteY764" fmla="*/ 6295761 h 6858000"/>
              <a:gd name="connsiteX765" fmla="*/ 9888445 w 12192000"/>
              <a:gd name="connsiteY765" fmla="*/ 6269808 h 6858000"/>
              <a:gd name="connsiteX766" fmla="*/ 9926475 w 12192000"/>
              <a:gd name="connsiteY766" fmla="*/ 6278211 h 6858000"/>
              <a:gd name="connsiteX767" fmla="*/ 9953375 w 12192000"/>
              <a:gd name="connsiteY767" fmla="*/ 6296537 h 6858000"/>
              <a:gd name="connsiteX768" fmla="*/ 9947303 w 12192000"/>
              <a:gd name="connsiteY768" fmla="*/ 6250828 h 6858000"/>
              <a:gd name="connsiteX769" fmla="*/ 9953059 w 12192000"/>
              <a:gd name="connsiteY769" fmla="*/ 6226305 h 6858000"/>
              <a:gd name="connsiteX770" fmla="*/ 9977099 w 12192000"/>
              <a:gd name="connsiteY770" fmla="*/ 6229553 h 6858000"/>
              <a:gd name="connsiteX771" fmla="*/ 9999069 w 12192000"/>
              <a:gd name="connsiteY771" fmla="*/ 6290469 h 6858000"/>
              <a:gd name="connsiteX772" fmla="*/ 10043485 w 12192000"/>
              <a:gd name="connsiteY772" fmla="*/ 6414815 h 6858000"/>
              <a:gd name="connsiteX773" fmla="*/ 10047777 w 12192000"/>
              <a:gd name="connsiteY773" fmla="*/ 6437431 h 6858000"/>
              <a:gd name="connsiteX774" fmla="*/ 10061163 w 12192000"/>
              <a:gd name="connsiteY774" fmla="*/ 6453114 h 6858000"/>
              <a:gd name="connsiteX775" fmla="*/ 10075886 w 12192000"/>
              <a:gd name="connsiteY775" fmla="*/ 6434699 h 6858000"/>
              <a:gd name="connsiteX776" fmla="*/ 10075060 w 12192000"/>
              <a:gd name="connsiteY776" fmla="*/ 6416632 h 6858000"/>
              <a:gd name="connsiteX777" fmla="*/ 10053439 w 12192000"/>
              <a:gd name="connsiteY777" fmla="*/ 6371270 h 6858000"/>
              <a:gd name="connsiteX778" fmla="*/ 10040309 w 12192000"/>
              <a:gd name="connsiteY778" fmla="*/ 6329504 h 6858000"/>
              <a:gd name="connsiteX779" fmla="*/ 10032550 w 12192000"/>
              <a:gd name="connsiteY779" fmla="*/ 6302339 h 6858000"/>
              <a:gd name="connsiteX780" fmla="*/ 10018593 w 12192000"/>
              <a:gd name="connsiteY780" fmla="*/ 6242505 h 6858000"/>
              <a:gd name="connsiteX781" fmla="*/ 10030837 w 12192000"/>
              <a:gd name="connsiteY781" fmla="*/ 6169890 h 6858000"/>
              <a:gd name="connsiteX782" fmla="*/ 10067053 w 12192000"/>
              <a:gd name="connsiteY782" fmla="*/ 6209879 h 6858000"/>
              <a:gd name="connsiteX783" fmla="*/ 10108609 w 12192000"/>
              <a:gd name="connsiteY783" fmla="*/ 6319146 h 6858000"/>
              <a:gd name="connsiteX784" fmla="*/ 10141105 w 12192000"/>
              <a:gd name="connsiteY784" fmla="*/ 6380668 h 6858000"/>
              <a:gd name="connsiteX785" fmla="*/ 10164666 w 12192000"/>
              <a:gd name="connsiteY785" fmla="*/ 6381404 h 6858000"/>
              <a:gd name="connsiteX786" fmla="*/ 10166829 w 12192000"/>
              <a:gd name="connsiteY786" fmla="*/ 6365373 h 6858000"/>
              <a:gd name="connsiteX787" fmla="*/ 10117737 w 12192000"/>
              <a:gd name="connsiteY787" fmla="*/ 6257535 h 6858000"/>
              <a:gd name="connsiteX788" fmla="*/ 10100536 w 12192000"/>
              <a:gd name="connsiteY788" fmla="*/ 6221748 h 6858000"/>
              <a:gd name="connsiteX789" fmla="*/ 10103686 w 12192000"/>
              <a:gd name="connsiteY789" fmla="*/ 6156065 h 6858000"/>
              <a:gd name="connsiteX790" fmla="*/ 10093322 w 12192000"/>
              <a:gd name="connsiteY790" fmla="*/ 6087739 h 6858000"/>
              <a:gd name="connsiteX791" fmla="*/ 10083307 w 12192000"/>
              <a:gd name="connsiteY791" fmla="*/ 6034968 h 6858000"/>
              <a:gd name="connsiteX792" fmla="*/ 10101530 w 12192000"/>
              <a:gd name="connsiteY792" fmla="*/ 5966425 h 6858000"/>
              <a:gd name="connsiteX793" fmla="*/ 10132278 w 12192000"/>
              <a:gd name="connsiteY793" fmla="*/ 5950176 h 6858000"/>
              <a:gd name="connsiteX794" fmla="*/ 10167574 w 12192000"/>
              <a:gd name="connsiteY794" fmla="*/ 5930461 h 6858000"/>
              <a:gd name="connsiteX795" fmla="*/ 10222490 w 12192000"/>
              <a:gd name="connsiteY795" fmla="*/ 5904419 h 6858000"/>
              <a:gd name="connsiteX796" fmla="*/ 10331808 w 12192000"/>
              <a:gd name="connsiteY796" fmla="*/ 5904501 h 6858000"/>
              <a:gd name="connsiteX797" fmla="*/ 10374640 w 12192000"/>
              <a:gd name="connsiteY797" fmla="*/ 5883355 h 6858000"/>
              <a:gd name="connsiteX798" fmla="*/ 10469210 w 12192000"/>
              <a:gd name="connsiteY798" fmla="*/ 5750857 h 6858000"/>
              <a:gd name="connsiteX799" fmla="*/ 10519773 w 12192000"/>
              <a:gd name="connsiteY799" fmla="*/ 5605884 h 6858000"/>
              <a:gd name="connsiteX800" fmla="*/ 10552368 w 12192000"/>
              <a:gd name="connsiteY800" fmla="*/ 5503372 h 6858000"/>
              <a:gd name="connsiteX801" fmla="*/ 10621911 w 12192000"/>
              <a:gd name="connsiteY801" fmla="*/ 5417280 h 6858000"/>
              <a:gd name="connsiteX802" fmla="*/ 10664488 w 12192000"/>
              <a:gd name="connsiteY802" fmla="*/ 5422216 h 6858000"/>
              <a:gd name="connsiteX803" fmla="*/ 10690911 w 12192000"/>
              <a:gd name="connsiteY803" fmla="*/ 5438030 h 6858000"/>
              <a:gd name="connsiteX804" fmla="*/ 10736732 w 12192000"/>
              <a:gd name="connsiteY804" fmla="*/ 5418919 h 6858000"/>
              <a:gd name="connsiteX805" fmla="*/ 10760931 w 12192000"/>
              <a:gd name="connsiteY805" fmla="*/ 5354449 h 6858000"/>
              <a:gd name="connsiteX806" fmla="*/ 10784367 w 12192000"/>
              <a:gd name="connsiteY806" fmla="*/ 5368225 h 6858000"/>
              <a:gd name="connsiteX807" fmla="*/ 10893907 w 12192000"/>
              <a:gd name="connsiteY807" fmla="*/ 5396903 h 6858000"/>
              <a:gd name="connsiteX808" fmla="*/ 10903001 w 12192000"/>
              <a:gd name="connsiteY808" fmla="*/ 5389969 h 6858000"/>
              <a:gd name="connsiteX809" fmla="*/ 10953591 w 12192000"/>
              <a:gd name="connsiteY809" fmla="*/ 5395990 h 6858000"/>
              <a:gd name="connsiteX810" fmla="*/ 11015277 w 12192000"/>
              <a:gd name="connsiteY810" fmla="*/ 5446765 h 6858000"/>
              <a:gd name="connsiteX811" fmla="*/ 11054737 w 12192000"/>
              <a:gd name="connsiteY811" fmla="*/ 5462707 h 6858000"/>
              <a:gd name="connsiteX812" fmla="*/ 11087487 w 12192000"/>
              <a:gd name="connsiteY812" fmla="*/ 5498147 h 6858000"/>
              <a:gd name="connsiteX813" fmla="*/ 11104085 w 12192000"/>
              <a:gd name="connsiteY813" fmla="*/ 5544462 h 6858000"/>
              <a:gd name="connsiteX814" fmla="*/ 11098805 w 12192000"/>
              <a:gd name="connsiteY814" fmla="*/ 5571498 h 6858000"/>
              <a:gd name="connsiteX815" fmla="*/ 11093620 w 12192000"/>
              <a:gd name="connsiteY815" fmla="*/ 5640172 h 6858000"/>
              <a:gd name="connsiteX816" fmla="*/ 11123193 w 12192000"/>
              <a:gd name="connsiteY816" fmla="*/ 5590300 h 6858000"/>
              <a:gd name="connsiteX817" fmla="*/ 11143544 w 12192000"/>
              <a:gd name="connsiteY817" fmla="*/ 5560404 h 6858000"/>
              <a:gd name="connsiteX818" fmla="*/ 11158139 w 12192000"/>
              <a:gd name="connsiteY818" fmla="*/ 5555031 h 6858000"/>
              <a:gd name="connsiteX819" fmla="*/ 11199797 w 12192000"/>
              <a:gd name="connsiteY819" fmla="*/ 5500264 h 6858000"/>
              <a:gd name="connsiteX820" fmla="*/ 11253757 w 12192000"/>
              <a:gd name="connsiteY820" fmla="*/ 5469197 h 6858000"/>
              <a:gd name="connsiteX821" fmla="*/ 11275063 w 12192000"/>
              <a:gd name="connsiteY821" fmla="*/ 5444326 h 6858000"/>
              <a:gd name="connsiteX822" fmla="*/ 11358852 w 12192000"/>
              <a:gd name="connsiteY822" fmla="*/ 5337305 h 6858000"/>
              <a:gd name="connsiteX823" fmla="*/ 11376435 w 12192000"/>
              <a:gd name="connsiteY823" fmla="*/ 5333969 h 6858000"/>
              <a:gd name="connsiteX824" fmla="*/ 11378820 w 12192000"/>
              <a:gd name="connsiteY824" fmla="*/ 5346533 h 6858000"/>
              <a:gd name="connsiteX825" fmla="*/ 11308767 w 12192000"/>
              <a:gd name="connsiteY825" fmla="*/ 5484792 h 6858000"/>
              <a:gd name="connsiteX826" fmla="*/ 11298940 w 12192000"/>
              <a:gd name="connsiteY826" fmla="*/ 5515294 h 6858000"/>
              <a:gd name="connsiteX827" fmla="*/ 11335761 w 12192000"/>
              <a:gd name="connsiteY827" fmla="*/ 5544754 h 6858000"/>
              <a:gd name="connsiteX828" fmla="*/ 11360054 w 12192000"/>
              <a:gd name="connsiteY828" fmla="*/ 5521920 h 6858000"/>
              <a:gd name="connsiteX829" fmla="*/ 11376812 w 12192000"/>
              <a:gd name="connsiteY829" fmla="*/ 5500516 h 6858000"/>
              <a:gd name="connsiteX830" fmla="*/ 11387592 w 12192000"/>
              <a:gd name="connsiteY830" fmla="*/ 5475039 h 6858000"/>
              <a:gd name="connsiteX831" fmla="*/ 11410966 w 12192000"/>
              <a:gd name="connsiteY831" fmla="*/ 5392501 h 6858000"/>
              <a:gd name="connsiteX832" fmla="*/ 11425594 w 12192000"/>
              <a:gd name="connsiteY832" fmla="*/ 5332449 h 6858000"/>
              <a:gd name="connsiteX833" fmla="*/ 11446107 w 12192000"/>
              <a:gd name="connsiteY833" fmla="*/ 5234834 h 6858000"/>
              <a:gd name="connsiteX834" fmla="*/ 11460896 w 12192000"/>
              <a:gd name="connsiteY834" fmla="*/ 5107063 h 6858000"/>
              <a:gd name="connsiteX835" fmla="*/ 11484842 w 12192000"/>
              <a:gd name="connsiteY835" fmla="*/ 5068675 h 6858000"/>
              <a:gd name="connsiteX836" fmla="*/ 11501122 w 12192000"/>
              <a:gd name="connsiteY836" fmla="*/ 5044758 h 6858000"/>
              <a:gd name="connsiteX837" fmla="*/ 11518612 w 12192000"/>
              <a:gd name="connsiteY837" fmla="*/ 4999784 h 6858000"/>
              <a:gd name="connsiteX838" fmla="*/ 11569484 w 12192000"/>
              <a:gd name="connsiteY838" fmla="*/ 5130714 h 6858000"/>
              <a:gd name="connsiteX839" fmla="*/ 11554030 w 12192000"/>
              <a:gd name="connsiteY839" fmla="*/ 5172699 h 6858000"/>
              <a:gd name="connsiteX840" fmla="*/ 11548368 w 12192000"/>
              <a:gd name="connsiteY840" fmla="*/ 5238859 h 6858000"/>
              <a:gd name="connsiteX841" fmla="*/ 11557429 w 12192000"/>
              <a:gd name="connsiteY841" fmla="*/ 5286604 h 6858000"/>
              <a:gd name="connsiteX842" fmla="*/ 11601119 w 12192000"/>
              <a:gd name="connsiteY842" fmla="*/ 5228848 h 6858000"/>
              <a:gd name="connsiteX843" fmla="*/ 11625669 w 12192000"/>
              <a:gd name="connsiteY843" fmla="*/ 5179931 h 6858000"/>
              <a:gd name="connsiteX844" fmla="*/ 11640997 w 12192000"/>
              <a:gd name="connsiteY844" fmla="*/ 5150987 h 6858000"/>
              <a:gd name="connsiteX845" fmla="*/ 11655148 w 12192000"/>
              <a:gd name="connsiteY845" fmla="*/ 5088423 h 6858000"/>
              <a:gd name="connsiteX846" fmla="*/ 11661286 w 12192000"/>
              <a:gd name="connsiteY846" fmla="*/ 5024777 h 6858000"/>
              <a:gd name="connsiteX847" fmla="*/ 11680685 w 12192000"/>
              <a:gd name="connsiteY847" fmla="*/ 4989854 h 6858000"/>
              <a:gd name="connsiteX848" fmla="*/ 11694836 w 12192000"/>
              <a:gd name="connsiteY848" fmla="*/ 4927290 h 6858000"/>
              <a:gd name="connsiteX849" fmla="*/ 11656203 w 12192000"/>
              <a:gd name="connsiteY849" fmla="*/ 4929415 h 6858000"/>
              <a:gd name="connsiteX850" fmla="*/ 11627999 w 12192000"/>
              <a:gd name="connsiteY850" fmla="*/ 4890509 h 6858000"/>
              <a:gd name="connsiteX851" fmla="*/ 11609717 w 12192000"/>
              <a:gd name="connsiteY851" fmla="*/ 4862737 h 6858000"/>
              <a:gd name="connsiteX852" fmla="*/ 11590224 w 12192000"/>
              <a:gd name="connsiteY852" fmla="*/ 4856023 h 6858000"/>
              <a:gd name="connsiteX853" fmla="*/ 11606378 w 12192000"/>
              <a:gd name="connsiteY853" fmla="*/ 4845147 h 6858000"/>
              <a:gd name="connsiteX854" fmla="*/ 11614170 w 12192000"/>
              <a:gd name="connsiteY854" fmla="*/ 4817635 h 6858000"/>
              <a:gd name="connsiteX855" fmla="*/ 11592294 w 12192000"/>
              <a:gd name="connsiteY855" fmla="*/ 4798355 h 6858000"/>
              <a:gd name="connsiteX856" fmla="*/ 11541006 w 12192000"/>
              <a:gd name="connsiteY856" fmla="*/ 4761227 h 6858000"/>
              <a:gd name="connsiteX857" fmla="*/ 11531213 w 12192000"/>
              <a:gd name="connsiteY857" fmla="*/ 4737052 h 6858000"/>
              <a:gd name="connsiteX858" fmla="*/ 11627588 w 12192000"/>
              <a:gd name="connsiteY858" fmla="*/ 4778640 h 6858000"/>
              <a:gd name="connsiteX859" fmla="*/ 11639544 w 12192000"/>
              <a:gd name="connsiteY859" fmla="*/ 4786785 h 6858000"/>
              <a:gd name="connsiteX860" fmla="*/ 11657128 w 12192000"/>
              <a:gd name="connsiteY860" fmla="*/ 4783448 h 6858000"/>
              <a:gd name="connsiteX861" fmla="*/ 11654268 w 12192000"/>
              <a:gd name="connsiteY861" fmla="*/ 4768371 h 6858000"/>
              <a:gd name="connsiteX862" fmla="*/ 11594967 w 12192000"/>
              <a:gd name="connsiteY862" fmla="*/ 4730159 h 6858000"/>
              <a:gd name="connsiteX863" fmla="*/ 11565460 w 12192000"/>
              <a:gd name="connsiteY863" fmla="*/ 4670674 h 6858000"/>
              <a:gd name="connsiteX864" fmla="*/ 11590009 w 12192000"/>
              <a:gd name="connsiteY864" fmla="*/ 4621757 h 6858000"/>
              <a:gd name="connsiteX865" fmla="*/ 11623874 w 12192000"/>
              <a:gd name="connsiteY865" fmla="*/ 4594503 h 6858000"/>
              <a:gd name="connsiteX866" fmla="*/ 11642351 w 12192000"/>
              <a:gd name="connsiteY866" fmla="*/ 4499877 h 6858000"/>
              <a:gd name="connsiteX867" fmla="*/ 11628172 w 12192000"/>
              <a:gd name="connsiteY867" fmla="*/ 4411448 h 6858000"/>
              <a:gd name="connsiteX868" fmla="*/ 11665410 w 12192000"/>
              <a:gd name="connsiteY868" fmla="*/ 4347106 h 6858000"/>
              <a:gd name="connsiteX869" fmla="*/ 11705507 w 12192000"/>
              <a:gd name="connsiteY869" fmla="*/ 4297842 h 6858000"/>
              <a:gd name="connsiteX870" fmla="*/ 11710181 w 12192000"/>
              <a:gd name="connsiteY870" fmla="*/ 4281334 h 6858000"/>
              <a:gd name="connsiteX871" fmla="*/ 11674476 w 12192000"/>
              <a:gd name="connsiteY871" fmla="*/ 4189180 h 6858000"/>
              <a:gd name="connsiteX872" fmla="*/ 11660647 w 12192000"/>
              <a:gd name="connsiteY872" fmla="*/ 4116306 h 6858000"/>
              <a:gd name="connsiteX873" fmla="*/ 11698709 w 12192000"/>
              <a:gd name="connsiteY873" fmla="*/ 4070032 h 6858000"/>
              <a:gd name="connsiteX874" fmla="*/ 11755311 w 12192000"/>
              <a:gd name="connsiteY874" fmla="*/ 4025445 h 6858000"/>
              <a:gd name="connsiteX875" fmla="*/ 11739794 w 12192000"/>
              <a:gd name="connsiteY875" fmla="*/ 3971114 h 6858000"/>
              <a:gd name="connsiteX876" fmla="*/ 11694356 w 12192000"/>
              <a:gd name="connsiteY876" fmla="*/ 3951100 h 6858000"/>
              <a:gd name="connsiteX877" fmla="*/ 11645836 w 12192000"/>
              <a:gd name="connsiteY877" fmla="*/ 3887413 h 6858000"/>
              <a:gd name="connsiteX878" fmla="*/ 11640113 w 12192000"/>
              <a:gd name="connsiteY878" fmla="*/ 3857258 h 6858000"/>
              <a:gd name="connsiteX879" fmla="*/ 11654009 w 12192000"/>
              <a:gd name="connsiteY879" fmla="*/ 3820776 h 6858000"/>
              <a:gd name="connsiteX880" fmla="*/ 11679861 w 12192000"/>
              <a:gd name="connsiteY880" fmla="*/ 3792439 h 6858000"/>
              <a:gd name="connsiteX881" fmla="*/ 11654808 w 12192000"/>
              <a:gd name="connsiteY881" fmla="*/ 3687850 h 6858000"/>
              <a:gd name="connsiteX882" fmla="*/ 11601102 w 12192000"/>
              <a:gd name="connsiteY882" fmla="*/ 3692835 h 6858000"/>
              <a:gd name="connsiteX883" fmla="*/ 11599799 w 12192000"/>
              <a:gd name="connsiteY883" fmla="*/ 3672255 h 6858000"/>
              <a:gd name="connsiteX884" fmla="*/ 11594204 w 12192000"/>
              <a:gd name="connsiteY884" fmla="*/ 3629059 h 6858000"/>
              <a:gd name="connsiteX885" fmla="*/ 11579165 w 12192000"/>
              <a:gd name="connsiteY885" fmla="*/ 3577241 h 6858000"/>
              <a:gd name="connsiteX886" fmla="*/ 11623334 w 12192000"/>
              <a:gd name="connsiteY886" fmla="*/ 3521997 h 6858000"/>
              <a:gd name="connsiteX887" fmla="*/ 11746328 w 12192000"/>
              <a:gd name="connsiteY887" fmla="*/ 3457002 h 6858000"/>
              <a:gd name="connsiteX888" fmla="*/ 11782706 w 12192000"/>
              <a:gd name="connsiteY888" fmla="*/ 3429271 h 6858000"/>
              <a:gd name="connsiteX889" fmla="*/ 11787032 w 12192000"/>
              <a:gd name="connsiteY889" fmla="*/ 3397209 h 6858000"/>
              <a:gd name="connsiteX890" fmla="*/ 11758096 w 12192000"/>
              <a:gd name="connsiteY890" fmla="*/ 3381872 h 6858000"/>
              <a:gd name="connsiteX891" fmla="*/ 11714310 w 12192000"/>
              <a:gd name="connsiteY891" fmla="*/ 3397993 h 6858000"/>
              <a:gd name="connsiteX892" fmla="*/ 11658569 w 12192000"/>
              <a:gd name="connsiteY892" fmla="*/ 3405967 h 6858000"/>
              <a:gd name="connsiteX893" fmla="*/ 11633926 w 12192000"/>
              <a:gd name="connsiteY893" fmla="*/ 3413248 h 6858000"/>
              <a:gd name="connsiteX894" fmla="*/ 11596467 w 12192000"/>
              <a:gd name="connsiteY894" fmla="*/ 3448993 h 6858000"/>
              <a:gd name="connsiteX895" fmla="*/ 11564288 w 12192000"/>
              <a:gd name="connsiteY895" fmla="*/ 3457704 h 6858000"/>
              <a:gd name="connsiteX896" fmla="*/ 11614818 w 12192000"/>
              <a:gd name="connsiteY896" fmla="*/ 3367408 h 6858000"/>
              <a:gd name="connsiteX897" fmla="*/ 11623212 w 12192000"/>
              <a:gd name="connsiteY897" fmla="*/ 3329367 h 6858000"/>
              <a:gd name="connsiteX898" fmla="*/ 11621305 w 12192000"/>
              <a:gd name="connsiteY898" fmla="*/ 3319316 h 6858000"/>
              <a:gd name="connsiteX899" fmla="*/ 11626638 w 12192000"/>
              <a:gd name="connsiteY899" fmla="*/ 3229137 h 6858000"/>
              <a:gd name="connsiteX900" fmla="*/ 11625521 w 12192000"/>
              <a:gd name="connsiteY900" fmla="*/ 3224951 h 6858000"/>
              <a:gd name="connsiteX901" fmla="*/ 11626480 w 12192000"/>
              <a:gd name="connsiteY901" fmla="*/ 3223266 h 6858000"/>
              <a:gd name="connsiteX902" fmla="*/ 11644378 w 12192000"/>
              <a:gd name="connsiteY902" fmla="*/ 3161879 h 6858000"/>
              <a:gd name="connsiteX903" fmla="*/ 11669947 w 12192000"/>
              <a:gd name="connsiteY903" fmla="*/ 3131186 h 6858000"/>
              <a:gd name="connsiteX904" fmla="*/ 11695516 w 12192000"/>
              <a:gd name="connsiteY904" fmla="*/ 3072358 h 6858000"/>
              <a:gd name="connsiteX905" fmla="*/ 11657162 w 12192000"/>
              <a:gd name="connsiteY905" fmla="*/ 3067242 h 6858000"/>
              <a:gd name="connsiteX906" fmla="*/ 11636708 w 12192000"/>
              <a:gd name="connsiteY906" fmla="*/ 3023760 h 6858000"/>
              <a:gd name="connsiteX907" fmla="*/ 11623925 w 12192000"/>
              <a:gd name="connsiteY907" fmla="*/ 2993067 h 6858000"/>
              <a:gd name="connsiteX908" fmla="*/ 11606028 w 12192000"/>
              <a:gd name="connsiteY908" fmla="*/ 2982836 h 6858000"/>
              <a:gd name="connsiteX909" fmla="*/ 11623924 w 12192000"/>
              <a:gd name="connsiteY909" fmla="*/ 2975163 h 6858000"/>
              <a:gd name="connsiteX910" fmla="*/ 11636708 w 12192000"/>
              <a:gd name="connsiteY910" fmla="*/ 2949585 h 6858000"/>
              <a:gd name="connsiteX911" fmla="*/ 11618810 w 12192000"/>
              <a:gd name="connsiteY911" fmla="*/ 2926565 h 6858000"/>
              <a:gd name="connsiteX912" fmla="*/ 11591281 w 12192000"/>
              <a:gd name="connsiteY912" fmla="*/ 2916750 h 6858000"/>
              <a:gd name="connsiteX913" fmla="*/ 11609966 w 12192000"/>
              <a:gd name="connsiteY913" fmla="*/ 2889301 h 6858000"/>
              <a:gd name="connsiteX914" fmla="*/ 11615397 w 12192000"/>
              <a:gd name="connsiteY914" fmla="*/ 2881324 h 6858000"/>
              <a:gd name="connsiteX915" fmla="*/ 11615614 w 12192000"/>
              <a:gd name="connsiteY915" fmla="*/ 2881484 h 6858000"/>
              <a:gd name="connsiteX916" fmla="*/ 11657162 w 12192000"/>
              <a:gd name="connsiteY916" fmla="*/ 2913776 h 6858000"/>
              <a:gd name="connsiteX917" fmla="*/ 11667390 w 12192000"/>
              <a:gd name="connsiteY917" fmla="*/ 2924008 h 6858000"/>
              <a:gd name="connsiteX918" fmla="*/ 11685288 w 12192000"/>
              <a:gd name="connsiteY918" fmla="*/ 2924008 h 6858000"/>
              <a:gd name="connsiteX919" fmla="*/ 11685288 w 12192000"/>
              <a:gd name="connsiteY919" fmla="*/ 2908661 h 6858000"/>
              <a:gd name="connsiteX920" fmla="*/ 11659720 w 12192000"/>
              <a:gd name="connsiteY920" fmla="*/ 2883403 h 6858000"/>
              <a:gd name="connsiteX921" fmla="*/ 11640829 w 12192000"/>
              <a:gd name="connsiteY921" fmla="*/ 2866158 h 6858000"/>
              <a:gd name="connsiteX922" fmla="*/ 11645791 w 12192000"/>
              <a:gd name="connsiteY922" fmla="*/ 2860373 h 6858000"/>
              <a:gd name="connsiteX923" fmla="*/ 11670160 w 12192000"/>
              <a:gd name="connsiteY923" fmla="*/ 2836223 h 6858000"/>
              <a:gd name="connsiteX924" fmla="*/ 11668381 w 12192000"/>
              <a:gd name="connsiteY924" fmla="*/ 2813130 h 6858000"/>
              <a:gd name="connsiteX925" fmla="*/ 11648412 w 12192000"/>
              <a:gd name="connsiteY925" fmla="*/ 2803902 h 6858000"/>
              <a:gd name="connsiteX926" fmla="*/ 11656552 w 12192000"/>
              <a:gd name="connsiteY926" fmla="*/ 2791944 h 6858000"/>
              <a:gd name="connsiteX927" fmla="*/ 11668892 w 12192000"/>
              <a:gd name="connsiteY927" fmla="*/ 2760965 h 6858000"/>
              <a:gd name="connsiteX928" fmla="*/ 11661593 w 12192000"/>
              <a:gd name="connsiteY928" fmla="*/ 2747392 h 6858000"/>
              <a:gd name="connsiteX929" fmla="*/ 11668668 w 12192000"/>
              <a:gd name="connsiteY929" fmla="*/ 2744325 h 6858000"/>
              <a:gd name="connsiteX930" fmla="*/ 11687845 w 12192000"/>
              <a:gd name="connsiteY930" fmla="*/ 2732175 h 6858000"/>
              <a:gd name="connsiteX931" fmla="*/ 11723641 w 12192000"/>
              <a:gd name="connsiteY931" fmla="*/ 2642654 h 6858000"/>
              <a:gd name="connsiteX932" fmla="*/ 11726198 w 12192000"/>
              <a:gd name="connsiteY932" fmla="*/ 2553131 h 6858000"/>
              <a:gd name="connsiteX933" fmla="*/ 11774777 w 12192000"/>
              <a:gd name="connsiteY933" fmla="*/ 2496861 h 6858000"/>
              <a:gd name="connsiteX934" fmla="*/ 11823358 w 12192000"/>
              <a:gd name="connsiteY934" fmla="*/ 2455936 h 6858000"/>
              <a:gd name="connsiteX935" fmla="*/ 11831028 w 12192000"/>
              <a:gd name="connsiteY935" fmla="*/ 2440589 h 6858000"/>
              <a:gd name="connsiteX936" fmla="*/ 11813131 w 12192000"/>
              <a:gd name="connsiteY936" fmla="*/ 2343394 h 6858000"/>
              <a:gd name="connsiteX937" fmla="*/ 11813130 w 12192000"/>
              <a:gd name="connsiteY937" fmla="*/ 2269220 h 6858000"/>
              <a:gd name="connsiteX938" fmla="*/ 11859154 w 12192000"/>
              <a:gd name="connsiteY938" fmla="*/ 2230853 h 6858000"/>
              <a:gd name="connsiteX939" fmla="*/ 11923075 w 12192000"/>
              <a:gd name="connsiteY939" fmla="*/ 2197602 h 6858000"/>
              <a:gd name="connsiteX940" fmla="*/ 11917961 w 12192000"/>
              <a:gd name="connsiteY940" fmla="*/ 2141331 h 6858000"/>
              <a:gd name="connsiteX941" fmla="*/ 11877052 w 12192000"/>
              <a:gd name="connsiteY941" fmla="*/ 2113197 h 6858000"/>
              <a:gd name="connsiteX942" fmla="*/ 11841256 w 12192000"/>
              <a:gd name="connsiteY942" fmla="*/ 2041578 h 6858000"/>
              <a:gd name="connsiteX943" fmla="*/ 11841257 w 12192000"/>
              <a:gd name="connsiteY943" fmla="*/ 2010885 h 6858000"/>
              <a:gd name="connsiteX944" fmla="*/ 11861710 w 12192000"/>
              <a:gd name="connsiteY944" fmla="*/ 1977634 h 6858000"/>
              <a:gd name="connsiteX945" fmla="*/ 11892392 w 12192000"/>
              <a:gd name="connsiteY945" fmla="*/ 1954614 h 6858000"/>
              <a:gd name="connsiteX946" fmla="*/ 11887279 w 12192000"/>
              <a:gd name="connsiteY946" fmla="*/ 1847188 h 6858000"/>
              <a:gd name="connsiteX947" fmla="*/ 11833586 w 12192000"/>
              <a:gd name="connsiteY947" fmla="*/ 1842073 h 6858000"/>
              <a:gd name="connsiteX948" fmla="*/ 11836142 w 12192000"/>
              <a:gd name="connsiteY948" fmla="*/ 1821610 h 6858000"/>
              <a:gd name="connsiteX949" fmla="*/ 11838699 w 12192000"/>
              <a:gd name="connsiteY949" fmla="*/ 1778128 h 6858000"/>
              <a:gd name="connsiteX950" fmla="*/ 11833585 w 12192000"/>
              <a:gd name="connsiteY950" fmla="*/ 1724416 h 6858000"/>
              <a:gd name="connsiteX951" fmla="*/ 11887279 w 12192000"/>
              <a:gd name="connsiteY951" fmla="*/ 1678375 h 6858000"/>
              <a:gd name="connsiteX952" fmla="*/ 12020236 w 12192000"/>
              <a:gd name="connsiteY952" fmla="*/ 1637451 h 6858000"/>
              <a:gd name="connsiteX953" fmla="*/ 12061144 w 12192000"/>
              <a:gd name="connsiteY953" fmla="*/ 1616989 h 6858000"/>
              <a:gd name="connsiteX954" fmla="*/ 12071373 w 12192000"/>
              <a:gd name="connsiteY954" fmla="*/ 1586296 h 6858000"/>
              <a:gd name="connsiteX955" fmla="*/ 12045803 w 12192000"/>
              <a:gd name="connsiteY955" fmla="*/ 1565834 h 6858000"/>
              <a:gd name="connsiteX956" fmla="*/ 11999780 w 12192000"/>
              <a:gd name="connsiteY956" fmla="*/ 1573507 h 6858000"/>
              <a:gd name="connsiteX957" fmla="*/ 11943530 w 12192000"/>
              <a:gd name="connsiteY957" fmla="*/ 1570949 h 6858000"/>
              <a:gd name="connsiteX958" fmla="*/ 11917961 w 12192000"/>
              <a:gd name="connsiteY958" fmla="*/ 1573507 h 6858000"/>
              <a:gd name="connsiteX959" fmla="*/ 11874495 w 12192000"/>
              <a:gd name="connsiteY959" fmla="*/ 1601642 h 6858000"/>
              <a:gd name="connsiteX960" fmla="*/ 11841256 w 12192000"/>
              <a:gd name="connsiteY960" fmla="*/ 1604200 h 6858000"/>
              <a:gd name="connsiteX961" fmla="*/ 11907734 w 12192000"/>
              <a:gd name="connsiteY961" fmla="*/ 1524909 h 6858000"/>
              <a:gd name="connsiteX962" fmla="*/ 11923076 w 12192000"/>
              <a:gd name="connsiteY962" fmla="*/ 1489101 h 6858000"/>
              <a:gd name="connsiteX963" fmla="*/ 11923075 w 12192000"/>
              <a:gd name="connsiteY963" fmla="*/ 1478870 h 6858000"/>
              <a:gd name="connsiteX964" fmla="*/ 11938416 w 12192000"/>
              <a:gd name="connsiteY964" fmla="*/ 1299826 h 6858000"/>
              <a:gd name="connsiteX965" fmla="*/ 11935859 w 12192000"/>
              <a:gd name="connsiteY965" fmla="*/ 1294710 h 6858000"/>
              <a:gd name="connsiteX966" fmla="*/ 11930745 w 12192000"/>
              <a:gd name="connsiteY966" fmla="*/ 1215420 h 6858000"/>
              <a:gd name="connsiteX967" fmla="*/ 11923075 w 12192000"/>
              <a:gd name="connsiteY967" fmla="*/ 1125898 h 6858000"/>
              <a:gd name="connsiteX968" fmla="*/ 11958870 w 12192000"/>
              <a:gd name="connsiteY968" fmla="*/ 1087532 h 6858000"/>
              <a:gd name="connsiteX969" fmla="*/ 11992110 w 12192000"/>
              <a:gd name="connsiteY969" fmla="*/ 1054280 h 6858000"/>
              <a:gd name="connsiteX970" fmla="*/ 12002337 w 12192000"/>
              <a:gd name="connsiteY970" fmla="*/ 1044049 h 6858000"/>
              <a:gd name="connsiteX971" fmla="*/ 12061145 w 12192000"/>
              <a:gd name="connsiteY971" fmla="*/ 1013357 h 6858000"/>
              <a:gd name="connsiteX972" fmla="*/ 12063702 w 12192000"/>
              <a:gd name="connsiteY972" fmla="*/ 990336 h 6858000"/>
              <a:gd name="connsiteX973" fmla="*/ 12045803 w 12192000"/>
              <a:gd name="connsiteY973" fmla="*/ 977548 h 6858000"/>
              <a:gd name="connsiteX974" fmla="*/ 12056031 w 12192000"/>
              <a:gd name="connsiteY974" fmla="*/ 967317 h 6858000"/>
              <a:gd name="connsiteX975" fmla="*/ 12073929 w 12192000"/>
              <a:gd name="connsiteY975" fmla="*/ 939181 h 6858000"/>
              <a:gd name="connsiteX976" fmla="*/ 12058588 w 12192000"/>
              <a:gd name="connsiteY976" fmla="*/ 890583 h 6858000"/>
              <a:gd name="connsiteX977" fmla="*/ 12004894 w 12192000"/>
              <a:gd name="connsiteY977" fmla="*/ 857332 h 6858000"/>
              <a:gd name="connsiteX978" fmla="*/ 11958870 w 12192000"/>
              <a:gd name="connsiteY978" fmla="*/ 862448 h 6858000"/>
              <a:gd name="connsiteX979" fmla="*/ 11912849 w 12192000"/>
              <a:gd name="connsiteY979" fmla="*/ 918718 h 6858000"/>
              <a:gd name="connsiteX980" fmla="*/ 11915404 w 12192000"/>
              <a:gd name="connsiteY980" fmla="*/ 941739 h 6858000"/>
              <a:gd name="connsiteX981" fmla="*/ 11940973 w 12192000"/>
              <a:gd name="connsiteY981" fmla="*/ 987779 h 6858000"/>
              <a:gd name="connsiteX982" fmla="*/ 11871938 w 12192000"/>
              <a:gd name="connsiteY982" fmla="*/ 1054281 h 6858000"/>
              <a:gd name="connsiteX983" fmla="*/ 11813131 w 12192000"/>
              <a:gd name="connsiteY983" fmla="*/ 1013356 h 6858000"/>
              <a:gd name="connsiteX984" fmla="*/ 11731311 w 12192000"/>
              <a:gd name="connsiteY984" fmla="*/ 944297 h 6858000"/>
              <a:gd name="connsiteX985" fmla="*/ 11705743 w 12192000"/>
              <a:gd name="connsiteY985" fmla="*/ 934065 h 6858000"/>
              <a:gd name="connsiteX986" fmla="*/ 11662276 w 12192000"/>
              <a:gd name="connsiteY986" fmla="*/ 951970 h 6858000"/>
              <a:gd name="connsiteX987" fmla="*/ 11644378 w 12192000"/>
              <a:gd name="connsiteY987" fmla="*/ 969875 h 6858000"/>
              <a:gd name="connsiteX988" fmla="*/ 11583014 w 12192000"/>
              <a:gd name="connsiteY988" fmla="*/ 1051723 h 6858000"/>
              <a:gd name="connsiteX989" fmla="*/ 11565116 w 12192000"/>
              <a:gd name="connsiteY989" fmla="*/ 1051723 h 6858000"/>
              <a:gd name="connsiteX990" fmla="*/ 11526763 w 12192000"/>
              <a:gd name="connsiteY990" fmla="*/ 1003126 h 6858000"/>
              <a:gd name="connsiteX991" fmla="*/ 11462842 w 12192000"/>
              <a:gd name="connsiteY991" fmla="*/ 1072185 h 6858000"/>
              <a:gd name="connsiteX992" fmla="*/ 11442387 w 12192000"/>
              <a:gd name="connsiteY992" fmla="*/ 1100321 h 6858000"/>
              <a:gd name="connsiteX993" fmla="*/ 11434717 w 12192000"/>
              <a:gd name="connsiteY993" fmla="*/ 1105436 h 6858000"/>
              <a:gd name="connsiteX994" fmla="*/ 11352899 w 12192000"/>
              <a:gd name="connsiteY994" fmla="*/ 1084973 h 6858000"/>
              <a:gd name="connsiteX995" fmla="*/ 11242953 w 12192000"/>
              <a:gd name="connsiteY995" fmla="*/ 964759 h 6858000"/>
              <a:gd name="connsiteX996" fmla="*/ 11237842 w 12192000"/>
              <a:gd name="connsiteY996" fmla="*/ 939181 h 6858000"/>
              <a:gd name="connsiteX997" fmla="*/ 11248069 w 12192000"/>
              <a:gd name="connsiteY997" fmla="*/ 880352 h 6858000"/>
              <a:gd name="connsiteX998" fmla="*/ 11240396 w 12192000"/>
              <a:gd name="connsiteY998" fmla="*/ 857332 h 6858000"/>
              <a:gd name="connsiteX999" fmla="*/ 11196930 w 12192000"/>
              <a:gd name="connsiteY999" fmla="*/ 742233 h 6858000"/>
              <a:gd name="connsiteX1000" fmla="*/ 11191816 w 12192000"/>
              <a:gd name="connsiteY1000" fmla="*/ 729444 h 6858000"/>
              <a:gd name="connsiteX1001" fmla="*/ 11166248 w 12192000"/>
              <a:gd name="connsiteY1001" fmla="*/ 778041 h 6858000"/>
              <a:gd name="connsiteX1002" fmla="*/ 11104885 w 12192000"/>
              <a:gd name="connsiteY1002" fmla="*/ 911046 h 6858000"/>
              <a:gd name="connsiteX1003" fmla="*/ 11058860 w 12192000"/>
              <a:gd name="connsiteY1003" fmla="*/ 941739 h 6858000"/>
              <a:gd name="connsiteX1004" fmla="*/ 10920790 w 12192000"/>
              <a:gd name="connsiteY1004" fmla="*/ 911045 h 6858000"/>
              <a:gd name="connsiteX1005" fmla="*/ 10900336 w 12192000"/>
              <a:gd name="connsiteY1005" fmla="*/ 867564 h 6858000"/>
              <a:gd name="connsiteX1006" fmla="*/ 10887552 w 12192000"/>
              <a:gd name="connsiteY1006" fmla="*/ 737118 h 6858000"/>
              <a:gd name="connsiteX1007" fmla="*/ 10879881 w 12192000"/>
              <a:gd name="connsiteY1007" fmla="*/ 693636 h 6858000"/>
              <a:gd name="connsiteX1008" fmla="*/ 10877324 w 12192000"/>
              <a:gd name="connsiteY1008" fmla="*/ 422512 h 6858000"/>
              <a:gd name="connsiteX1009" fmla="*/ 10890108 w 12192000"/>
              <a:gd name="connsiteY1009" fmla="*/ 356011 h 6858000"/>
              <a:gd name="connsiteX1010" fmla="*/ 10890108 w 12192000"/>
              <a:gd name="connsiteY1010" fmla="*/ 289508 h 6858000"/>
              <a:gd name="connsiteX1011" fmla="*/ 10897779 w 12192000"/>
              <a:gd name="connsiteY1011" fmla="*/ 274162 h 6858000"/>
              <a:gd name="connsiteX1012" fmla="*/ 10892665 w 12192000"/>
              <a:gd name="connsiteY1012" fmla="*/ 248584 h 6858000"/>
              <a:gd name="connsiteX1013" fmla="*/ 10869655 w 12192000"/>
              <a:gd name="connsiteY1013" fmla="*/ 263930 h 6858000"/>
              <a:gd name="connsiteX1014" fmla="*/ 10859426 w 12192000"/>
              <a:gd name="connsiteY1014" fmla="*/ 294625 h 6858000"/>
              <a:gd name="connsiteX1015" fmla="*/ 10849199 w 12192000"/>
              <a:gd name="connsiteY1015" fmla="*/ 402050 h 6858000"/>
              <a:gd name="connsiteX1016" fmla="*/ 10849199 w 12192000"/>
              <a:gd name="connsiteY1016" fmla="*/ 673173 h 6858000"/>
              <a:gd name="connsiteX1017" fmla="*/ 10833859 w 12192000"/>
              <a:gd name="connsiteY1017" fmla="*/ 719214 h 6858000"/>
              <a:gd name="connsiteX1018" fmla="*/ 10813403 w 12192000"/>
              <a:gd name="connsiteY1018" fmla="*/ 844544 h 6858000"/>
              <a:gd name="connsiteX1019" fmla="*/ 10746926 w 12192000"/>
              <a:gd name="connsiteY1019" fmla="*/ 931508 h 6858000"/>
              <a:gd name="connsiteX1020" fmla="*/ 10619082 w 12192000"/>
              <a:gd name="connsiteY1020" fmla="*/ 931508 h 6858000"/>
              <a:gd name="connsiteX1021" fmla="*/ 10562832 w 12192000"/>
              <a:gd name="connsiteY1021" fmla="*/ 888026 h 6858000"/>
              <a:gd name="connsiteX1022" fmla="*/ 10529593 w 12192000"/>
              <a:gd name="connsiteY1022" fmla="*/ 813850 h 6858000"/>
              <a:gd name="connsiteX1023" fmla="*/ 10447774 w 12192000"/>
              <a:gd name="connsiteY1023" fmla="*/ 770369 h 6858000"/>
              <a:gd name="connsiteX1024" fmla="*/ 10458001 w 12192000"/>
              <a:gd name="connsiteY1024" fmla="*/ 882910 h 6858000"/>
              <a:gd name="connsiteX1025" fmla="*/ 10468228 w 12192000"/>
              <a:gd name="connsiteY1025" fmla="*/ 949413 h 6858000"/>
              <a:gd name="connsiteX1026" fmla="*/ 10460559 w 12192000"/>
              <a:gd name="connsiteY1026" fmla="*/ 967317 h 6858000"/>
              <a:gd name="connsiteX1027" fmla="*/ 10373625 w 12192000"/>
              <a:gd name="connsiteY1027" fmla="*/ 1023588 h 6858000"/>
              <a:gd name="connsiteX1028" fmla="*/ 10299477 w 12192000"/>
              <a:gd name="connsiteY1028" fmla="*/ 1046607 h 6858000"/>
              <a:gd name="connsiteX1029" fmla="*/ 10212544 w 12192000"/>
              <a:gd name="connsiteY1029" fmla="*/ 1028703 h 6858000"/>
              <a:gd name="connsiteX1030" fmla="*/ 10158851 w 12192000"/>
              <a:gd name="connsiteY1030" fmla="*/ 985221 h 6858000"/>
              <a:gd name="connsiteX1031" fmla="*/ 10130725 w 12192000"/>
              <a:gd name="connsiteY1031" fmla="*/ 998010 h 6858000"/>
              <a:gd name="connsiteX1032" fmla="*/ 10128168 w 12192000"/>
              <a:gd name="connsiteY1032" fmla="*/ 1044049 h 6858000"/>
              <a:gd name="connsiteX1033" fmla="*/ 10151180 w 12192000"/>
              <a:gd name="connsiteY1033" fmla="*/ 1120782 h 6858000"/>
              <a:gd name="connsiteX1034" fmla="*/ 10117940 w 12192000"/>
              <a:gd name="connsiteY1034" fmla="*/ 1187285 h 6858000"/>
              <a:gd name="connsiteX1035" fmla="*/ 10089815 w 12192000"/>
              <a:gd name="connsiteY1035" fmla="*/ 1182169 h 6858000"/>
              <a:gd name="connsiteX1036" fmla="*/ 10036121 w 12192000"/>
              <a:gd name="connsiteY1036" fmla="*/ 1125898 h 6858000"/>
              <a:gd name="connsiteX1037" fmla="*/ 9982428 w 12192000"/>
              <a:gd name="connsiteY1037" fmla="*/ 1128456 h 6858000"/>
              <a:gd name="connsiteX1038" fmla="*/ 9972201 w 12192000"/>
              <a:gd name="connsiteY1038" fmla="*/ 1166823 h 6858000"/>
              <a:gd name="connsiteX1039" fmla="*/ 10002882 w 12192000"/>
              <a:gd name="connsiteY1039" fmla="*/ 1246113 h 6858000"/>
              <a:gd name="connsiteX1040" fmla="*/ 9995213 w 12192000"/>
              <a:gd name="connsiteY1040" fmla="*/ 1289595 h 6858000"/>
              <a:gd name="connsiteX1041" fmla="*/ 9875040 w 12192000"/>
              <a:gd name="connsiteY1041" fmla="*/ 1391906 h 6858000"/>
              <a:gd name="connsiteX1042" fmla="*/ 9869926 w 12192000"/>
              <a:gd name="connsiteY1042" fmla="*/ 1391906 h 6858000"/>
              <a:gd name="connsiteX1043" fmla="*/ 9780437 w 12192000"/>
              <a:gd name="connsiteY1043" fmla="*/ 1330520 h 6858000"/>
              <a:gd name="connsiteX1044" fmla="*/ 9670492 w 12192000"/>
              <a:gd name="connsiteY1044" fmla="*/ 1246113 h 6858000"/>
              <a:gd name="connsiteX1045" fmla="*/ 9578447 w 12192000"/>
              <a:gd name="connsiteY1045" fmla="*/ 1151475 h 6858000"/>
              <a:gd name="connsiteX1046" fmla="*/ 9529866 w 12192000"/>
              <a:gd name="connsiteY1046" fmla="*/ 1092648 h 6858000"/>
              <a:gd name="connsiteX1047" fmla="*/ 9430148 w 12192000"/>
              <a:gd name="connsiteY1047" fmla="*/ 982663 h 6858000"/>
              <a:gd name="connsiteX1048" fmla="*/ 9399466 w 12192000"/>
              <a:gd name="connsiteY1048" fmla="*/ 941739 h 6858000"/>
              <a:gd name="connsiteX1049" fmla="*/ 9412251 w 12192000"/>
              <a:gd name="connsiteY1049" fmla="*/ 911046 h 6858000"/>
              <a:gd name="connsiteX1050" fmla="*/ 9417364 w 12192000"/>
              <a:gd name="connsiteY1050" fmla="*/ 903372 h 6858000"/>
              <a:gd name="connsiteX1051" fmla="*/ 9402023 w 12192000"/>
              <a:gd name="connsiteY1051" fmla="*/ 852217 h 6858000"/>
              <a:gd name="connsiteX1052" fmla="*/ 9353443 w 12192000"/>
              <a:gd name="connsiteY1052" fmla="*/ 739676 h 6858000"/>
              <a:gd name="connsiteX1053" fmla="*/ 9356002 w 12192000"/>
              <a:gd name="connsiteY1053" fmla="*/ 629691 h 6858000"/>
              <a:gd name="connsiteX1054" fmla="*/ 9384125 w 12192000"/>
              <a:gd name="connsiteY1054" fmla="*/ 591325 h 6858000"/>
              <a:gd name="connsiteX1055" fmla="*/ 9407137 w 12192000"/>
              <a:gd name="connsiteY1055" fmla="*/ 527381 h 6858000"/>
              <a:gd name="connsiteX1056" fmla="*/ 9430148 w 12192000"/>
              <a:gd name="connsiteY1056" fmla="*/ 491572 h 6858000"/>
              <a:gd name="connsiteX1057" fmla="*/ 9476172 w 12192000"/>
              <a:gd name="connsiteY1057" fmla="*/ 448090 h 6858000"/>
              <a:gd name="connsiteX1058" fmla="*/ 9499184 w 12192000"/>
              <a:gd name="connsiteY1058" fmla="*/ 396935 h 6858000"/>
              <a:gd name="connsiteX1059" fmla="*/ 9458274 w 12192000"/>
              <a:gd name="connsiteY1059" fmla="*/ 338107 h 6858000"/>
              <a:gd name="connsiteX1060" fmla="*/ 9432708 w 12192000"/>
              <a:gd name="connsiteY1060" fmla="*/ 338106 h 6858000"/>
              <a:gd name="connsiteX1061" fmla="*/ 9425035 w 12192000"/>
              <a:gd name="connsiteY1061" fmla="*/ 356011 h 6858000"/>
              <a:gd name="connsiteX1062" fmla="*/ 9396910 w 12192000"/>
              <a:gd name="connsiteY1062" fmla="*/ 450648 h 6858000"/>
              <a:gd name="connsiteX1063" fmla="*/ 9386683 w 12192000"/>
              <a:gd name="connsiteY1063" fmla="*/ 476226 h 6858000"/>
              <a:gd name="connsiteX1064" fmla="*/ 9345772 w 12192000"/>
              <a:gd name="connsiteY1064" fmla="*/ 542727 h 6858000"/>
              <a:gd name="connsiteX1065" fmla="*/ 9284408 w 12192000"/>
              <a:gd name="connsiteY1065" fmla="*/ 655269 h 6858000"/>
              <a:gd name="connsiteX1066" fmla="*/ 9243499 w 12192000"/>
              <a:gd name="connsiteY1066" fmla="*/ 698752 h 6858000"/>
              <a:gd name="connsiteX1067" fmla="*/ 9207703 w 12192000"/>
              <a:gd name="connsiteY1067" fmla="*/ 696194 h 6858000"/>
              <a:gd name="connsiteX1068" fmla="*/ 9171908 w 12192000"/>
              <a:gd name="connsiteY1068" fmla="*/ 645038 h 6858000"/>
              <a:gd name="connsiteX1069" fmla="*/ 9115656 w 12192000"/>
              <a:gd name="connsiteY1069" fmla="*/ 637365 h 6858000"/>
              <a:gd name="connsiteX1070" fmla="*/ 9008269 w 12192000"/>
              <a:gd name="connsiteY1070" fmla="*/ 655269 h 6858000"/>
              <a:gd name="connsiteX1071" fmla="*/ 8977586 w 12192000"/>
              <a:gd name="connsiteY1071" fmla="*/ 627133 h 6858000"/>
              <a:gd name="connsiteX1072" fmla="*/ 8969916 w 12192000"/>
              <a:gd name="connsiteY1072" fmla="*/ 575978 h 6858000"/>
              <a:gd name="connsiteX1073" fmla="*/ 8969917 w 12192000"/>
              <a:gd name="connsiteY1073" fmla="*/ 542727 h 6858000"/>
              <a:gd name="connsiteX1074" fmla="*/ 8921337 w 12192000"/>
              <a:gd name="connsiteY1074" fmla="*/ 524823 h 6858000"/>
              <a:gd name="connsiteX1075" fmla="*/ 8882983 w 12192000"/>
              <a:gd name="connsiteY1075" fmla="*/ 563189 h 6858000"/>
              <a:gd name="connsiteX1076" fmla="*/ 8859973 w 12192000"/>
              <a:gd name="connsiteY1076" fmla="*/ 583651 h 6858000"/>
              <a:gd name="connsiteX1077" fmla="*/ 8834403 w 12192000"/>
              <a:gd name="connsiteY1077" fmla="*/ 565747 h 6858000"/>
              <a:gd name="connsiteX1078" fmla="*/ 8813949 w 12192000"/>
              <a:gd name="connsiteY1078" fmla="*/ 499245 h 6858000"/>
              <a:gd name="connsiteX1079" fmla="*/ 8798607 w 12192000"/>
              <a:gd name="connsiteY1079" fmla="*/ 478783 h 6858000"/>
              <a:gd name="connsiteX1080" fmla="*/ 8773039 w 12192000"/>
              <a:gd name="connsiteY1080" fmla="*/ 481341 h 6858000"/>
              <a:gd name="connsiteX1081" fmla="*/ 8744914 w 12192000"/>
              <a:gd name="connsiteY1081" fmla="*/ 506919 h 6858000"/>
              <a:gd name="connsiteX1082" fmla="*/ 8704005 w 12192000"/>
              <a:gd name="connsiteY1082" fmla="*/ 542727 h 6858000"/>
              <a:gd name="connsiteX1083" fmla="*/ 8640083 w 12192000"/>
              <a:gd name="connsiteY1083" fmla="*/ 504361 h 6858000"/>
              <a:gd name="connsiteX1084" fmla="*/ 8599173 w 12192000"/>
              <a:gd name="connsiteY1084" fmla="*/ 435301 h 6858000"/>
              <a:gd name="connsiteX1085" fmla="*/ 8568491 w 12192000"/>
              <a:gd name="connsiteY1085" fmla="*/ 425070 h 6858000"/>
              <a:gd name="connsiteX1086" fmla="*/ 8540367 w 12192000"/>
              <a:gd name="connsiteY1086" fmla="*/ 512034 h 6858000"/>
              <a:gd name="connsiteX1087" fmla="*/ 8545480 w 12192000"/>
              <a:gd name="connsiteY1087" fmla="*/ 519707 h 6858000"/>
              <a:gd name="connsiteX1088" fmla="*/ 8494342 w 12192000"/>
              <a:gd name="connsiteY1088" fmla="*/ 535054 h 6858000"/>
              <a:gd name="connsiteX1089" fmla="*/ 8450877 w 12192000"/>
              <a:gd name="connsiteY1089" fmla="*/ 514592 h 6858000"/>
              <a:gd name="connsiteX1090" fmla="*/ 8443206 w 12192000"/>
              <a:gd name="connsiteY1090" fmla="*/ 506918 h 6858000"/>
              <a:gd name="connsiteX1091" fmla="*/ 8358830 w 12192000"/>
              <a:gd name="connsiteY1091" fmla="*/ 501803 h 6858000"/>
              <a:gd name="connsiteX1092" fmla="*/ 8310250 w 12192000"/>
              <a:gd name="connsiteY1092" fmla="*/ 496687 h 6858000"/>
              <a:gd name="connsiteX1093" fmla="*/ 8292945 w 12192000"/>
              <a:gd name="connsiteY1093" fmla="*/ 466394 h 6858000"/>
              <a:gd name="connsiteX1094" fmla="*/ 8293573 w 12192000"/>
              <a:gd name="connsiteY1094" fmla="*/ 462995 h 6858000"/>
              <a:gd name="connsiteX1095" fmla="*/ 8293394 w 12192000"/>
              <a:gd name="connsiteY1095" fmla="*/ 448357 h 6858000"/>
              <a:gd name="connsiteX1096" fmla="*/ 8285333 w 12192000"/>
              <a:gd name="connsiteY1096" fmla="*/ 441218 h 6858000"/>
              <a:gd name="connsiteX1097" fmla="*/ 8282125 w 12192000"/>
              <a:gd name="connsiteY1097" fmla="*/ 430186 h 6858000"/>
              <a:gd name="connsiteX1098" fmla="*/ 8238658 w 12192000"/>
              <a:gd name="connsiteY1098" fmla="*/ 294624 h 6858000"/>
              <a:gd name="connsiteX1099" fmla="*/ 8200305 w 12192000"/>
              <a:gd name="connsiteY1099" fmla="*/ 235795 h 6858000"/>
              <a:gd name="connsiteX1100" fmla="*/ 8172820 w 12192000"/>
              <a:gd name="connsiteY1100" fmla="*/ 217571 h 6858000"/>
              <a:gd name="connsiteX1101" fmla="*/ 0 w 12192000"/>
              <a:gd name="connsiteY1101" fmla="*/ 0 h 6858000"/>
              <a:gd name="connsiteX1102" fmla="*/ 12192000 w 12192000"/>
              <a:gd name="connsiteY1102" fmla="*/ 0 h 6858000"/>
              <a:gd name="connsiteX1103" fmla="*/ 12192000 w 12192000"/>
              <a:gd name="connsiteY1103" fmla="*/ 6858000 h 6858000"/>
              <a:gd name="connsiteX1104" fmla="*/ 0 w 12192000"/>
              <a:gd name="connsiteY110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</a:cxnLst>
            <a:rect l="l" t="t" r="r" b="b"/>
            <a:pathLst>
              <a:path w="12192000" h="6858000">
                <a:moveTo>
                  <a:pt x="7768088" y="791795"/>
                </a:moveTo>
                <a:lnTo>
                  <a:pt x="7770756" y="795947"/>
                </a:lnTo>
                <a:cubicBezTo>
                  <a:pt x="7772034" y="801062"/>
                  <a:pt x="7772034" y="806817"/>
                  <a:pt x="7770755" y="811293"/>
                </a:cubicBezTo>
                <a:lnTo>
                  <a:pt x="7763398" y="818653"/>
                </a:lnTo>
                <a:close/>
                <a:moveTo>
                  <a:pt x="8172820" y="217571"/>
                </a:moveTo>
                <a:cubicBezTo>
                  <a:pt x="8161953" y="214694"/>
                  <a:pt x="8149169" y="215334"/>
                  <a:pt x="8133827" y="220449"/>
                </a:cubicBezTo>
                <a:cubicBezTo>
                  <a:pt x="8161953" y="246027"/>
                  <a:pt x="8136385" y="281835"/>
                  <a:pt x="8159396" y="307413"/>
                </a:cubicBezTo>
                <a:cubicBezTo>
                  <a:pt x="8156839" y="345779"/>
                  <a:pt x="8177294" y="376473"/>
                  <a:pt x="8184965" y="409723"/>
                </a:cubicBezTo>
                <a:cubicBezTo>
                  <a:pt x="8190078" y="442974"/>
                  <a:pt x="8200306" y="478783"/>
                  <a:pt x="8213090" y="509477"/>
                </a:cubicBezTo>
                <a:cubicBezTo>
                  <a:pt x="8236102" y="560631"/>
                  <a:pt x="8190078" y="591325"/>
                  <a:pt x="8149168" y="583651"/>
                </a:cubicBezTo>
                <a:cubicBezTo>
                  <a:pt x="8141498" y="583651"/>
                  <a:pt x="8136384" y="578536"/>
                  <a:pt x="8133828" y="573421"/>
                </a:cubicBezTo>
                <a:cubicBezTo>
                  <a:pt x="8128713" y="568305"/>
                  <a:pt x="8128714" y="560631"/>
                  <a:pt x="8126157" y="555516"/>
                </a:cubicBezTo>
                <a:cubicBezTo>
                  <a:pt x="8110816" y="540170"/>
                  <a:pt x="8092918" y="529938"/>
                  <a:pt x="8075020" y="535054"/>
                </a:cubicBezTo>
                <a:cubicBezTo>
                  <a:pt x="8054565" y="540169"/>
                  <a:pt x="8052009" y="560632"/>
                  <a:pt x="8046894" y="575978"/>
                </a:cubicBezTo>
                <a:cubicBezTo>
                  <a:pt x="8044337" y="583652"/>
                  <a:pt x="8046895" y="591325"/>
                  <a:pt x="8046894" y="596440"/>
                </a:cubicBezTo>
                <a:cubicBezTo>
                  <a:pt x="8044337" y="647596"/>
                  <a:pt x="8016212" y="685962"/>
                  <a:pt x="7970189" y="696194"/>
                </a:cubicBezTo>
                <a:cubicBezTo>
                  <a:pt x="7959962" y="698752"/>
                  <a:pt x="7947177" y="698751"/>
                  <a:pt x="7934393" y="693636"/>
                </a:cubicBezTo>
                <a:cubicBezTo>
                  <a:pt x="7901154" y="678289"/>
                  <a:pt x="7862801" y="683405"/>
                  <a:pt x="7827006" y="668058"/>
                </a:cubicBezTo>
                <a:cubicBezTo>
                  <a:pt x="7821892" y="665500"/>
                  <a:pt x="7809108" y="673173"/>
                  <a:pt x="7803994" y="678289"/>
                </a:cubicBezTo>
                <a:cubicBezTo>
                  <a:pt x="7798880" y="683406"/>
                  <a:pt x="7793767" y="688521"/>
                  <a:pt x="7788973" y="694275"/>
                </a:cubicBezTo>
                <a:lnTo>
                  <a:pt x="7780206" y="707536"/>
                </a:lnTo>
                <a:lnTo>
                  <a:pt x="7778081" y="697004"/>
                </a:lnTo>
                <a:cubicBezTo>
                  <a:pt x="7772380" y="696572"/>
                  <a:pt x="7769753" y="700962"/>
                  <a:pt x="7767126" y="705352"/>
                </a:cubicBezTo>
                <a:lnTo>
                  <a:pt x="7753961" y="722432"/>
                </a:lnTo>
                <a:lnTo>
                  <a:pt x="7745187" y="719213"/>
                </a:lnTo>
                <a:cubicBezTo>
                  <a:pt x="7742630" y="716655"/>
                  <a:pt x="7740073" y="711540"/>
                  <a:pt x="7734960" y="708982"/>
                </a:cubicBezTo>
                <a:cubicBezTo>
                  <a:pt x="7727289" y="706425"/>
                  <a:pt x="7717061" y="703867"/>
                  <a:pt x="7711947" y="708982"/>
                </a:cubicBezTo>
                <a:cubicBezTo>
                  <a:pt x="7704277" y="719214"/>
                  <a:pt x="7711948" y="724329"/>
                  <a:pt x="7717062" y="732002"/>
                </a:cubicBezTo>
                <a:lnTo>
                  <a:pt x="7734360" y="747864"/>
                </a:lnTo>
                <a:lnTo>
                  <a:pt x="7728802" y="755074"/>
                </a:lnTo>
                <a:cubicBezTo>
                  <a:pt x="7713028" y="768362"/>
                  <a:pt x="7693962" y="777817"/>
                  <a:pt x="7670723" y="781795"/>
                </a:cubicBezTo>
                <a:cubicBezTo>
                  <a:pt x="7662394" y="785752"/>
                  <a:pt x="7657574" y="788829"/>
                  <a:pt x="7652320" y="797609"/>
                </a:cubicBezTo>
                <a:cubicBezTo>
                  <a:pt x="7647513" y="815598"/>
                  <a:pt x="7626035" y="826590"/>
                  <a:pt x="7630886" y="853340"/>
                </a:cubicBezTo>
                <a:cubicBezTo>
                  <a:pt x="7633960" y="858160"/>
                  <a:pt x="7626080" y="871330"/>
                  <a:pt x="7613363" y="872662"/>
                </a:cubicBezTo>
                <a:cubicBezTo>
                  <a:pt x="7557678" y="881067"/>
                  <a:pt x="7512095" y="907443"/>
                  <a:pt x="7457289" y="919356"/>
                </a:cubicBezTo>
                <a:cubicBezTo>
                  <a:pt x="7425722" y="927293"/>
                  <a:pt x="7406828" y="889158"/>
                  <a:pt x="7376575" y="894898"/>
                </a:cubicBezTo>
                <a:cubicBezTo>
                  <a:pt x="7376575" y="894898"/>
                  <a:pt x="7373500" y="890078"/>
                  <a:pt x="7372620" y="886571"/>
                </a:cubicBezTo>
                <a:cubicBezTo>
                  <a:pt x="7371292" y="873852"/>
                  <a:pt x="7368650" y="863329"/>
                  <a:pt x="7369517" y="851924"/>
                </a:cubicBezTo>
                <a:cubicBezTo>
                  <a:pt x="7365979" y="822980"/>
                  <a:pt x="7372084" y="787883"/>
                  <a:pt x="7350130" y="759840"/>
                </a:cubicBezTo>
                <a:cubicBezTo>
                  <a:pt x="7331280" y="766444"/>
                  <a:pt x="7309788" y="762524"/>
                  <a:pt x="7292264" y="781846"/>
                </a:cubicBezTo>
                <a:cubicBezTo>
                  <a:pt x="7287444" y="784923"/>
                  <a:pt x="7275161" y="780552"/>
                  <a:pt x="7276907" y="772655"/>
                </a:cubicBezTo>
                <a:cubicBezTo>
                  <a:pt x="7285206" y="738871"/>
                  <a:pt x="7260178" y="706008"/>
                  <a:pt x="7266283" y="670911"/>
                </a:cubicBezTo>
                <a:cubicBezTo>
                  <a:pt x="7268029" y="663013"/>
                  <a:pt x="7260567" y="655567"/>
                  <a:pt x="7260119" y="646357"/>
                </a:cubicBezTo>
                <a:cubicBezTo>
                  <a:pt x="7260538" y="625741"/>
                  <a:pt x="7236419" y="626211"/>
                  <a:pt x="7232016" y="608673"/>
                </a:cubicBezTo>
                <a:cubicBezTo>
                  <a:pt x="7231568" y="599462"/>
                  <a:pt x="7216225" y="605184"/>
                  <a:pt x="7204822" y="604322"/>
                </a:cubicBezTo>
                <a:cubicBezTo>
                  <a:pt x="7167539" y="596913"/>
                  <a:pt x="7134226" y="612747"/>
                  <a:pt x="7099152" y="621564"/>
                </a:cubicBezTo>
                <a:cubicBezTo>
                  <a:pt x="7074599" y="627737"/>
                  <a:pt x="7050928" y="637416"/>
                  <a:pt x="7027675" y="626482"/>
                </a:cubicBezTo>
                <a:cubicBezTo>
                  <a:pt x="7019751" y="594912"/>
                  <a:pt x="7011825" y="563342"/>
                  <a:pt x="7002588" y="533967"/>
                </a:cubicBezTo>
                <a:cubicBezTo>
                  <a:pt x="7017050" y="524737"/>
                  <a:pt x="7031513" y="515507"/>
                  <a:pt x="7048169" y="507591"/>
                </a:cubicBezTo>
                <a:cubicBezTo>
                  <a:pt x="7056498" y="503633"/>
                  <a:pt x="7060439" y="497048"/>
                  <a:pt x="7062185" y="489151"/>
                </a:cubicBezTo>
                <a:cubicBezTo>
                  <a:pt x="7068737" y="463265"/>
                  <a:pt x="7062574" y="438710"/>
                  <a:pt x="7051589" y="417233"/>
                </a:cubicBezTo>
                <a:cubicBezTo>
                  <a:pt x="7045874" y="401888"/>
                  <a:pt x="7027890" y="397087"/>
                  <a:pt x="7014725" y="389209"/>
                </a:cubicBezTo>
                <a:cubicBezTo>
                  <a:pt x="7002442" y="384839"/>
                  <a:pt x="6991368" y="383428"/>
                  <a:pt x="6981007" y="383935"/>
                </a:cubicBezTo>
                <a:cubicBezTo>
                  <a:pt x="6970648" y="384441"/>
                  <a:pt x="6961002" y="386866"/>
                  <a:pt x="6951576" y="390168"/>
                </a:cubicBezTo>
                <a:cubicBezTo>
                  <a:pt x="6934920" y="398084"/>
                  <a:pt x="6923531" y="412135"/>
                  <a:pt x="6913457" y="423990"/>
                </a:cubicBezTo>
                <a:cubicBezTo>
                  <a:pt x="6901189" y="434533"/>
                  <a:pt x="6913919" y="448113"/>
                  <a:pt x="6914367" y="457323"/>
                </a:cubicBezTo>
                <a:cubicBezTo>
                  <a:pt x="6913933" y="463026"/>
                  <a:pt x="6917008" y="467847"/>
                  <a:pt x="6917889" y="471355"/>
                </a:cubicBezTo>
                <a:cubicBezTo>
                  <a:pt x="6910441" y="478821"/>
                  <a:pt x="6901218" y="464358"/>
                  <a:pt x="6895964" y="473138"/>
                </a:cubicBezTo>
                <a:cubicBezTo>
                  <a:pt x="6889829" y="478409"/>
                  <a:pt x="6881069" y="488070"/>
                  <a:pt x="6886336" y="494203"/>
                </a:cubicBezTo>
                <a:cubicBezTo>
                  <a:pt x="6906962" y="509528"/>
                  <a:pt x="6892962" y="542880"/>
                  <a:pt x="6921036" y="550740"/>
                </a:cubicBezTo>
                <a:cubicBezTo>
                  <a:pt x="6925424" y="553366"/>
                  <a:pt x="6924991" y="559068"/>
                  <a:pt x="6924559" y="564770"/>
                </a:cubicBezTo>
                <a:cubicBezTo>
                  <a:pt x="6921065" y="580565"/>
                  <a:pt x="6924587" y="594596"/>
                  <a:pt x="6936005" y="610372"/>
                </a:cubicBezTo>
                <a:cubicBezTo>
                  <a:pt x="6945229" y="624834"/>
                  <a:pt x="6956213" y="646311"/>
                  <a:pt x="6947018" y="661675"/>
                </a:cubicBezTo>
                <a:cubicBezTo>
                  <a:pt x="6931257" y="688011"/>
                  <a:pt x="6921196" y="714780"/>
                  <a:pt x="6894465" y="734552"/>
                </a:cubicBezTo>
                <a:cubicBezTo>
                  <a:pt x="6875181" y="746858"/>
                  <a:pt x="6844062" y="764004"/>
                  <a:pt x="6849360" y="799964"/>
                </a:cubicBezTo>
                <a:cubicBezTo>
                  <a:pt x="6851553" y="801277"/>
                  <a:pt x="6845852" y="800845"/>
                  <a:pt x="6844539" y="803041"/>
                </a:cubicBezTo>
                <a:lnTo>
                  <a:pt x="6812156" y="849121"/>
                </a:lnTo>
                <a:lnTo>
                  <a:pt x="6806639" y="850395"/>
                </a:lnTo>
                <a:cubicBezTo>
                  <a:pt x="6801525" y="852954"/>
                  <a:pt x="6798968" y="858069"/>
                  <a:pt x="6796412" y="860626"/>
                </a:cubicBezTo>
                <a:cubicBezTo>
                  <a:pt x="6781070" y="870857"/>
                  <a:pt x="6770843" y="870857"/>
                  <a:pt x="6765729" y="855511"/>
                </a:cubicBezTo>
                <a:cubicBezTo>
                  <a:pt x="6758058" y="840165"/>
                  <a:pt x="6747831" y="829933"/>
                  <a:pt x="6737604" y="819702"/>
                </a:cubicBezTo>
                <a:cubicBezTo>
                  <a:pt x="6732490" y="814586"/>
                  <a:pt x="6719706" y="806913"/>
                  <a:pt x="6714593" y="809471"/>
                </a:cubicBezTo>
                <a:cubicBezTo>
                  <a:pt x="6678796" y="824818"/>
                  <a:pt x="6640444" y="819703"/>
                  <a:pt x="6607204" y="835049"/>
                </a:cubicBezTo>
                <a:cubicBezTo>
                  <a:pt x="6594421" y="840164"/>
                  <a:pt x="6581637" y="840164"/>
                  <a:pt x="6571409" y="837607"/>
                </a:cubicBezTo>
                <a:cubicBezTo>
                  <a:pt x="6525386" y="827375"/>
                  <a:pt x="6497261" y="789009"/>
                  <a:pt x="6494704" y="737854"/>
                </a:cubicBezTo>
                <a:cubicBezTo>
                  <a:pt x="6494703" y="732738"/>
                  <a:pt x="6497260" y="725065"/>
                  <a:pt x="6494704" y="717391"/>
                </a:cubicBezTo>
                <a:cubicBezTo>
                  <a:pt x="6489590" y="702045"/>
                  <a:pt x="6487033" y="681583"/>
                  <a:pt x="6466578" y="676468"/>
                </a:cubicBezTo>
                <a:cubicBezTo>
                  <a:pt x="6448680" y="671352"/>
                  <a:pt x="6430783" y="681583"/>
                  <a:pt x="6415441" y="696930"/>
                </a:cubicBezTo>
                <a:cubicBezTo>
                  <a:pt x="6412885" y="702045"/>
                  <a:pt x="6412885" y="709719"/>
                  <a:pt x="6407771" y="714834"/>
                </a:cubicBezTo>
                <a:cubicBezTo>
                  <a:pt x="6405214" y="719949"/>
                  <a:pt x="6400100" y="725065"/>
                  <a:pt x="6392429" y="725064"/>
                </a:cubicBezTo>
                <a:cubicBezTo>
                  <a:pt x="6351520" y="732738"/>
                  <a:pt x="6305497" y="702045"/>
                  <a:pt x="6328509" y="650890"/>
                </a:cubicBezTo>
                <a:cubicBezTo>
                  <a:pt x="6341292" y="620197"/>
                  <a:pt x="6351520" y="584388"/>
                  <a:pt x="6356633" y="551137"/>
                </a:cubicBezTo>
                <a:cubicBezTo>
                  <a:pt x="6364304" y="517885"/>
                  <a:pt x="6384759" y="487192"/>
                  <a:pt x="6382202" y="448826"/>
                </a:cubicBezTo>
                <a:cubicBezTo>
                  <a:pt x="6405214" y="423249"/>
                  <a:pt x="6379645" y="387440"/>
                  <a:pt x="6407770" y="361862"/>
                </a:cubicBezTo>
                <a:cubicBezTo>
                  <a:pt x="6377089" y="351631"/>
                  <a:pt x="6356634" y="359304"/>
                  <a:pt x="6341292" y="377208"/>
                </a:cubicBezTo>
                <a:cubicBezTo>
                  <a:pt x="6323394" y="392555"/>
                  <a:pt x="6310610" y="415575"/>
                  <a:pt x="6302940" y="436037"/>
                </a:cubicBezTo>
                <a:cubicBezTo>
                  <a:pt x="6285042" y="482077"/>
                  <a:pt x="6274815" y="528117"/>
                  <a:pt x="6259474" y="571599"/>
                </a:cubicBezTo>
                <a:cubicBezTo>
                  <a:pt x="6251802" y="594619"/>
                  <a:pt x="6249246" y="620197"/>
                  <a:pt x="6231347" y="638101"/>
                </a:cubicBezTo>
                <a:cubicBezTo>
                  <a:pt x="6210894" y="658563"/>
                  <a:pt x="6205779" y="658563"/>
                  <a:pt x="6182768" y="643216"/>
                </a:cubicBezTo>
                <a:cubicBezTo>
                  <a:pt x="6144415" y="615081"/>
                  <a:pt x="6131631" y="617639"/>
                  <a:pt x="6098392" y="648332"/>
                </a:cubicBezTo>
                <a:cubicBezTo>
                  <a:pt x="6095836" y="650890"/>
                  <a:pt x="6093279" y="653447"/>
                  <a:pt x="6090722" y="656005"/>
                </a:cubicBezTo>
                <a:lnTo>
                  <a:pt x="6087754" y="658371"/>
                </a:lnTo>
                <a:lnTo>
                  <a:pt x="6089140" y="649692"/>
                </a:lnTo>
                <a:cubicBezTo>
                  <a:pt x="6107914" y="604617"/>
                  <a:pt x="6122934" y="552031"/>
                  <a:pt x="6130443" y="503200"/>
                </a:cubicBezTo>
                <a:cubicBezTo>
                  <a:pt x="6141708" y="454370"/>
                  <a:pt x="6171747" y="409296"/>
                  <a:pt x="6167993" y="352953"/>
                </a:cubicBezTo>
                <a:cubicBezTo>
                  <a:pt x="6201785" y="315391"/>
                  <a:pt x="6164237" y="262804"/>
                  <a:pt x="6205540" y="225243"/>
                </a:cubicBezTo>
                <a:cubicBezTo>
                  <a:pt x="6194276" y="221486"/>
                  <a:pt x="6183950" y="219374"/>
                  <a:pt x="6174445" y="218728"/>
                </a:cubicBezTo>
                <a:cubicBezTo>
                  <a:pt x="6145932" y="216791"/>
                  <a:pt x="6124812" y="228060"/>
                  <a:pt x="6107914" y="247780"/>
                </a:cubicBezTo>
                <a:cubicBezTo>
                  <a:pt x="6081631" y="270317"/>
                  <a:pt x="6062856" y="304123"/>
                  <a:pt x="6051592" y="334172"/>
                </a:cubicBezTo>
                <a:cubicBezTo>
                  <a:pt x="6025308" y="401783"/>
                  <a:pt x="6010289" y="469395"/>
                  <a:pt x="5987760" y="533250"/>
                </a:cubicBezTo>
                <a:lnTo>
                  <a:pt x="5976689" y="571320"/>
                </a:lnTo>
                <a:lnTo>
                  <a:pt x="5973106" y="566483"/>
                </a:lnTo>
                <a:cubicBezTo>
                  <a:pt x="5962879" y="558810"/>
                  <a:pt x="5950095" y="561368"/>
                  <a:pt x="5942426" y="576715"/>
                </a:cubicBezTo>
                <a:cubicBezTo>
                  <a:pt x="5929640" y="599734"/>
                  <a:pt x="5914299" y="622754"/>
                  <a:pt x="5901515" y="645774"/>
                </a:cubicBezTo>
                <a:lnTo>
                  <a:pt x="5897212" y="651179"/>
                </a:lnTo>
                <a:lnTo>
                  <a:pt x="5896294" y="650983"/>
                </a:lnTo>
                <a:cubicBezTo>
                  <a:pt x="5890370" y="648283"/>
                  <a:pt x="5883564" y="644057"/>
                  <a:pt x="5875115" y="638423"/>
                </a:cubicBezTo>
                <a:cubicBezTo>
                  <a:pt x="5832873" y="607434"/>
                  <a:pt x="5811752" y="601800"/>
                  <a:pt x="5783239" y="619935"/>
                </a:cubicBezTo>
                <a:lnTo>
                  <a:pt x="5775361" y="626329"/>
                </a:lnTo>
                <a:lnTo>
                  <a:pt x="5768558" y="622754"/>
                </a:lnTo>
                <a:cubicBezTo>
                  <a:pt x="5760890" y="622754"/>
                  <a:pt x="5755775" y="607407"/>
                  <a:pt x="5742990" y="620196"/>
                </a:cubicBezTo>
                <a:cubicBezTo>
                  <a:pt x="5737877" y="627870"/>
                  <a:pt x="5730207" y="625312"/>
                  <a:pt x="5727649" y="640658"/>
                </a:cubicBezTo>
                <a:lnTo>
                  <a:pt x="5719716" y="673321"/>
                </a:lnTo>
                <a:lnTo>
                  <a:pt x="5712250" y="679271"/>
                </a:lnTo>
                <a:cubicBezTo>
                  <a:pt x="5701454" y="683497"/>
                  <a:pt x="5689250" y="685376"/>
                  <a:pt x="5676109" y="687254"/>
                </a:cubicBezTo>
                <a:cubicBezTo>
                  <a:pt x="5673292" y="688192"/>
                  <a:pt x="5667191" y="687723"/>
                  <a:pt x="5659623" y="686373"/>
                </a:cubicBezTo>
                <a:lnTo>
                  <a:pt x="5652882" y="684730"/>
                </a:lnTo>
                <a:lnTo>
                  <a:pt x="5646150" y="677746"/>
                </a:lnTo>
                <a:cubicBezTo>
                  <a:pt x="5638159" y="672631"/>
                  <a:pt x="5627932" y="670073"/>
                  <a:pt x="5620262" y="666236"/>
                </a:cubicBezTo>
                <a:cubicBezTo>
                  <a:pt x="5616427" y="664318"/>
                  <a:pt x="5612431" y="663678"/>
                  <a:pt x="5608356" y="663998"/>
                </a:cubicBezTo>
                <a:lnTo>
                  <a:pt x="5602386" y="665694"/>
                </a:lnTo>
                <a:lnTo>
                  <a:pt x="5601012" y="664716"/>
                </a:lnTo>
                <a:cubicBezTo>
                  <a:pt x="5601013" y="660960"/>
                  <a:pt x="5608521" y="657204"/>
                  <a:pt x="5608522" y="653447"/>
                </a:cubicBezTo>
                <a:cubicBezTo>
                  <a:pt x="5619786" y="597105"/>
                  <a:pt x="5604768" y="552031"/>
                  <a:pt x="5567218" y="525738"/>
                </a:cubicBezTo>
                <a:cubicBezTo>
                  <a:pt x="5552199" y="514469"/>
                  <a:pt x="5533425" y="518225"/>
                  <a:pt x="5522161" y="540762"/>
                </a:cubicBezTo>
                <a:cubicBezTo>
                  <a:pt x="5503386" y="574568"/>
                  <a:pt x="5480857" y="608374"/>
                  <a:pt x="5462083" y="642180"/>
                </a:cubicBezTo>
                <a:cubicBezTo>
                  <a:pt x="5443309" y="683497"/>
                  <a:pt x="5398251" y="675985"/>
                  <a:pt x="5368213" y="698521"/>
                </a:cubicBezTo>
                <a:cubicBezTo>
                  <a:pt x="5345684" y="683497"/>
                  <a:pt x="5315644" y="679741"/>
                  <a:pt x="5308135" y="645936"/>
                </a:cubicBezTo>
                <a:cubicBezTo>
                  <a:pt x="5304380" y="630910"/>
                  <a:pt x="5289361" y="612130"/>
                  <a:pt x="5266832" y="608374"/>
                </a:cubicBezTo>
                <a:cubicBezTo>
                  <a:pt x="5255568" y="608374"/>
                  <a:pt x="5248057" y="585837"/>
                  <a:pt x="5229284" y="604618"/>
                </a:cubicBezTo>
                <a:cubicBezTo>
                  <a:pt x="5221774" y="615885"/>
                  <a:pt x="5210509" y="612130"/>
                  <a:pt x="5206754" y="634667"/>
                </a:cubicBezTo>
                <a:lnTo>
                  <a:pt x="5195121" y="682560"/>
                </a:lnTo>
                <a:lnTo>
                  <a:pt x="5180164" y="648972"/>
                </a:lnTo>
                <a:cubicBezTo>
                  <a:pt x="5174093" y="637462"/>
                  <a:pt x="5166421" y="626590"/>
                  <a:pt x="5154915" y="617639"/>
                </a:cubicBezTo>
                <a:cubicBezTo>
                  <a:pt x="5144688" y="612523"/>
                  <a:pt x="5144688" y="602293"/>
                  <a:pt x="5144688" y="592061"/>
                </a:cubicBezTo>
                <a:cubicBezTo>
                  <a:pt x="5152358" y="556252"/>
                  <a:pt x="5134461" y="525559"/>
                  <a:pt x="5116562" y="497424"/>
                </a:cubicBezTo>
                <a:cubicBezTo>
                  <a:pt x="5114006" y="492309"/>
                  <a:pt x="5116563" y="482077"/>
                  <a:pt x="5108893" y="479520"/>
                </a:cubicBezTo>
                <a:cubicBezTo>
                  <a:pt x="5098665" y="479520"/>
                  <a:pt x="5090995" y="479520"/>
                  <a:pt x="5083324" y="479519"/>
                </a:cubicBezTo>
                <a:cubicBezTo>
                  <a:pt x="5062868" y="484635"/>
                  <a:pt x="5042414" y="517886"/>
                  <a:pt x="5042414" y="538348"/>
                </a:cubicBezTo>
                <a:cubicBezTo>
                  <a:pt x="5042414" y="558810"/>
                  <a:pt x="5052642" y="576715"/>
                  <a:pt x="5065425" y="589503"/>
                </a:cubicBezTo>
                <a:cubicBezTo>
                  <a:pt x="5080767" y="604850"/>
                  <a:pt x="5093551" y="620197"/>
                  <a:pt x="5111448" y="632985"/>
                </a:cubicBezTo>
                <a:cubicBezTo>
                  <a:pt x="5124234" y="643217"/>
                  <a:pt x="5124234" y="661120"/>
                  <a:pt x="5134460" y="668794"/>
                </a:cubicBezTo>
                <a:cubicBezTo>
                  <a:pt x="5124234" y="696930"/>
                  <a:pt x="5149802" y="712275"/>
                  <a:pt x="5157473" y="732738"/>
                </a:cubicBezTo>
                <a:lnTo>
                  <a:pt x="5166315" y="749420"/>
                </a:lnTo>
                <a:lnTo>
                  <a:pt x="5163574" y="753926"/>
                </a:lnTo>
                <a:cubicBezTo>
                  <a:pt x="5157003" y="758620"/>
                  <a:pt x="5148554" y="760499"/>
                  <a:pt x="5139168" y="758621"/>
                </a:cubicBezTo>
                <a:cubicBezTo>
                  <a:pt x="5116639" y="758621"/>
                  <a:pt x="5101619" y="747352"/>
                  <a:pt x="5105374" y="728572"/>
                </a:cubicBezTo>
                <a:cubicBezTo>
                  <a:pt x="5109129" y="687253"/>
                  <a:pt x="5071580" y="683497"/>
                  <a:pt x="5049051" y="672229"/>
                </a:cubicBezTo>
                <a:cubicBezTo>
                  <a:pt x="5026523" y="660961"/>
                  <a:pt x="5000239" y="679741"/>
                  <a:pt x="4977709" y="698522"/>
                </a:cubicBezTo>
                <a:cubicBezTo>
                  <a:pt x="4958935" y="709790"/>
                  <a:pt x="4962690" y="728572"/>
                  <a:pt x="4977710" y="747353"/>
                </a:cubicBezTo>
                <a:cubicBezTo>
                  <a:pt x="5000240" y="777402"/>
                  <a:pt x="4966445" y="796183"/>
                  <a:pt x="4966445" y="822476"/>
                </a:cubicBezTo>
                <a:cubicBezTo>
                  <a:pt x="4966445" y="841257"/>
                  <a:pt x="4943916" y="856281"/>
                  <a:pt x="4921387" y="863793"/>
                </a:cubicBezTo>
                <a:cubicBezTo>
                  <a:pt x="4865064" y="882575"/>
                  <a:pt x="4808742" y="897599"/>
                  <a:pt x="4763684" y="837501"/>
                </a:cubicBezTo>
                <a:cubicBezTo>
                  <a:pt x="4741155" y="803695"/>
                  <a:pt x="4703606" y="814964"/>
                  <a:pt x="4681077" y="848769"/>
                </a:cubicBezTo>
                <a:cubicBezTo>
                  <a:pt x="4666058" y="875062"/>
                  <a:pt x="4651039" y="901356"/>
                  <a:pt x="4628510" y="923893"/>
                </a:cubicBezTo>
                <a:cubicBezTo>
                  <a:pt x="4609736" y="946430"/>
                  <a:pt x="4590961" y="946430"/>
                  <a:pt x="4575942" y="927649"/>
                </a:cubicBezTo>
                <a:cubicBezTo>
                  <a:pt x="4553414" y="908868"/>
                  <a:pt x="4530884" y="890087"/>
                  <a:pt x="4515865" y="863793"/>
                </a:cubicBezTo>
                <a:cubicBezTo>
                  <a:pt x="4482072" y="807451"/>
                  <a:pt x="4452033" y="754865"/>
                  <a:pt x="4425749" y="698522"/>
                </a:cubicBezTo>
                <a:cubicBezTo>
                  <a:pt x="4410729" y="664716"/>
                  <a:pt x="4399465" y="627154"/>
                  <a:pt x="4365672" y="600861"/>
                </a:cubicBezTo>
                <a:cubicBezTo>
                  <a:pt x="4350654" y="593348"/>
                  <a:pt x="4350653" y="578324"/>
                  <a:pt x="4350652" y="563300"/>
                </a:cubicBezTo>
                <a:cubicBezTo>
                  <a:pt x="4361918" y="510712"/>
                  <a:pt x="4335632" y="465639"/>
                  <a:pt x="4309349" y="424321"/>
                </a:cubicBezTo>
                <a:cubicBezTo>
                  <a:pt x="4305594" y="416808"/>
                  <a:pt x="4309349" y="401783"/>
                  <a:pt x="4298084" y="398028"/>
                </a:cubicBezTo>
                <a:cubicBezTo>
                  <a:pt x="4283066" y="398027"/>
                  <a:pt x="4271800" y="398027"/>
                  <a:pt x="4260537" y="398027"/>
                </a:cubicBezTo>
                <a:cubicBezTo>
                  <a:pt x="4230498" y="405540"/>
                  <a:pt x="4200458" y="454370"/>
                  <a:pt x="4200459" y="484420"/>
                </a:cubicBezTo>
                <a:cubicBezTo>
                  <a:pt x="4200458" y="514469"/>
                  <a:pt x="4215479" y="540762"/>
                  <a:pt x="4234254" y="559543"/>
                </a:cubicBezTo>
                <a:cubicBezTo>
                  <a:pt x="4256783" y="582080"/>
                  <a:pt x="4275556" y="604618"/>
                  <a:pt x="4301840" y="623398"/>
                </a:cubicBezTo>
                <a:cubicBezTo>
                  <a:pt x="4320613" y="638423"/>
                  <a:pt x="4320613" y="664717"/>
                  <a:pt x="4335633" y="675985"/>
                </a:cubicBezTo>
                <a:cubicBezTo>
                  <a:pt x="4320613" y="717303"/>
                  <a:pt x="4358163" y="739840"/>
                  <a:pt x="4369427" y="769890"/>
                </a:cubicBezTo>
                <a:cubicBezTo>
                  <a:pt x="4380691" y="788670"/>
                  <a:pt x="4388201" y="814964"/>
                  <a:pt x="4410730" y="826232"/>
                </a:cubicBezTo>
                <a:cubicBezTo>
                  <a:pt x="4399465" y="878818"/>
                  <a:pt x="4444523" y="927649"/>
                  <a:pt x="4414484" y="987748"/>
                </a:cubicBezTo>
                <a:cubicBezTo>
                  <a:pt x="4388200" y="1040335"/>
                  <a:pt x="4388201" y="1104189"/>
                  <a:pt x="4343143" y="1153021"/>
                </a:cubicBezTo>
                <a:lnTo>
                  <a:pt x="4342350" y="1155928"/>
                </a:lnTo>
                <a:lnTo>
                  <a:pt x="4329055" y="1170116"/>
                </a:lnTo>
                <a:cubicBezTo>
                  <a:pt x="4303486" y="1200809"/>
                  <a:pt x="4275360" y="1208483"/>
                  <a:pt x="4242121" y="1188020"/>
                </a:cubicBezTo>
                <a:cubicBezTo>
                  <a:pt x="4213996" y="1193136"/>
                  <a:pt x="4196098" y="1159885"/>
                  <a:pt x="4167973" y="1165000"/>
                </a:cubicBezTo>
                <a:cubicBezTo>
                  <a:pt x="4139848" y="1147096"/>
                  <a:pt x="4106608" y="1131750"/>
                  <a:pt x="4081040" y="1108730"/>
                </a:cubicBezTo>
                <a:cubicBezTo>
                  <a:pt x="4075926" y="1103614"/>
                  <a:pt x="4068256" y="1095940"/>
                  <a:pt x="4073370" y="1090825"/>
                </a:cubicBezTo>
                <a:cubicBezTo>
                  <a:pt x="4088710" y="1070363"/>
                  <a:pt x="4073370" y="1042228"/>
                  <a:pt x="4083597" y="1024323"/>
                </a:cubicBezTo>
                <a:cubicBezTo>
                  <a:pt x="4098938" y="985957"/>
                  <a:pt x="4086154" y="947590"/>
                  <a:pt x="4093824" y="911782"/>
                </a:cubicBezTo>
                <a:cubicBezTo>
                  <a:pt x="4042687" y="911781"/>
                  <a:pt x="4029903" y="916898"/>
                  <a:pt x="4012005" y="955263"/>
                </a:cubicBezTo>
                <a:cubicBezTo>
                  <a:pt x="3999220" y="978284"/>
                  <a:pt x="3996664" y="1006419"/>
                  <a:pt x="3978766" y="1029439"/>
                </a:cubicBezTo>
                <a:cubicBezTo>
                  <a:pt x="3968538" y="1044785"/>
                  <a:pt x="3935299" y="1072921"/>
                  <a:pt x="3922515" y="1072920"/>
                </a:cubicBezTo>
                <a:cubicBezTo>
                  <a:pt x="3879049" y="1072921"/>
                  <a:pt x="3835583" y="1078036"/>
                  <a:pt x="3794673" y="1072921"/>
                </a:cubicBezTo>
                <a:cubicBezTo>
                  <a:pt x="3751206" y="1067806"/>
                  <a:pt x="3707740" y="1031997"/>
                  <a:pt x="3728195" y="985957"/>
                </a:cubicBezTo>
                <a:cubicBezTo>
                  <a:pt x="3746093" y="937360"/>
                  <a:pt x="3728196" y="898993"/>
                  <a:pt x="3707741" y="860627"/>
                </a:cubicBezTo>
                <a:cubicBezTo>
                  <a:pt x="3700070" y="845280"/>
                  <a:pt x="3692399" y="832491"/>
                  <a:pt x="3692398" y="814587"/>
                </a:cubicBezTo>
                <a:cubicBezTo>
                  <a:pt x="3692398" y="725065"/>
                  <a:pt x="3692398" y="635544"/>
                  <a:pt x="3692399" y="543464"/>
                </a:cubicBezTo>
                <a:cubicBezTo>
                  <a:pt x="3694956" y="507655"/>
                  <a:pt x="3677058" y="474404"/>
                  <a:pt x="3682171" y="436037"/>
                </a:cubicBezTo>
                <a:cubicBezTo>
                  <a:pt x="3682172" y="428364"/>
                  <a:pt x="3674501" y="415575"/>
                  <a:pt x="3671944" y="405345"/>
                </a:cubicBezTo>
                <a:cubicBezTo>
                  <a:pt x="3669388" y="397671"/>
                  <a:pt x="3661716" y="384882"/>
                  <a:pt x="3648933" y="389998"/>
                </a:cubicBezTo>
                <a:cubicBezTo>
                  <a:pt x="3636148" y="392555"/>
                  <a:pt x="3641262" y="405344"/>
                  <a:pt x="3643819" y="415575"/>
                </a:cubicBezTo>
                <a:cubicBezTo>
                  <a:pt x="3643818" y="420691"/>
                  <a:pt x="3651490" y="423248"/>
                  <a:pt x="3651489" y="430922"/>
                </a:cubicBezTo>
                <a:cubicBezTo>
                  <a:pt x="3651489" y="453941"/>
                  <a:pt x="3654046" y="474404"/>
                  <a:pt x="3651489" y="497424"/>
                </a:cubicBezTo>
                <a:cubicBezTo>
                  <a:pt x="3648933" y="520443"/>
                  <a:pt x="3664274" y="540906"/>
                  <a:pt x="3664274" y="563926"/>
                </a:cubicBezTo>
                <a:cubicBezTo>
                  <a:pt x="3661716" y="656005"/>
                  <a:pt x="3661716" y="745527"/>
                  <a:pt x="3661716" y="835048"/>
                </a:cubicBezTo>
                <a:cubicBezTo>
                  <a:pt x="3661717" y="850395"/>
                  <a:pt x="3661716" y="863185"/>
                  <a:pt x="3654046" y="878531"/>
                </a:cubicBezTo>
                <a:cubicBezTo>
                  <a:pt x="3625921" y="932244"/>
                  <a:pt x="3625920" y="937359"/>
                  <a:pt x="3641262" y="1008977"/>
                </a:cubicBezTo>
                <a:cubicBezTo>
                  <a:pt x="3643819" y="1021765"/>
                  <a:pt x="3633591" y="1047344"/>
                  <a:pt x="3620807" y="1052459"/>
                </a:cubicBezTo>
                <a:cubicBezTo>
                  <a:pt x="3579898" y="1080595"/>
                  <a:pt x="3531318" y="1090826"/>
                  <a:pt x="3482737" y="1083152"/>
                </a:cubicBezTo>
                <a:cubicBezTo>
                  <a:pt x="3464840" y="1080594"/>
                  <a:pt x="3449499" y="1070363"/>
                  <a:pt x="3436715" y="1052458"/>
                </a:cubicBezTo>
                <a:cubicBezTo>
                  <a:pt x="3411146" y="1008977"/>
                  <a:pt x="3388135" y="965495"/>
                  <a:pt x="3375351" y="919455"/>
                </a:cubicBezTo>
                <a:cubicBezTo>
                  <a:pt x="3370237" y="904109"/>
                  <a:pt x="3372793" y="878530"/>
                  <a:pt x="3349781" y="870857"/>
                </a:cubicBezTo>
                <a:cubicBezTo>
                  <a:pt x="3344668" y="873416"/>
                  <a:pt x="3344667" y="878530"/>
                  <a:pt x="3344668" y="883646"/>
                </a:cubicBezTo>
                <a:cubicBezTo>
                  <a:pt x="3347225" y="927128"/>
                  <a:pt x="3336997" y="968052"/>
                  <a:pt x="3301202" y="998745"/>
                </a:cubicBezTo>
                <a:cubicBezTo>
                  <a:pt x="3296088" y="1006419"/>
                  <a:pt x="3293531" y="1011535"/>
                  <a:pt x="3293531" y="1021765"/>
                </a:cubicBezTo>
                <a:cubicBezTo>
                  <a:pt x="3298645" y="1039670"/>
                  <a:pt x="3285861" y="1060132"/>
                  <a:pt x="3303759" y="1080594"/>
                </a:cubicBezTo>
                <a:cubicBezTo>
                  <a:pt x="3308872" y="1083153"/>
                  <a:pt x="3308872" y="1098499"/>
                  <a:pt x="3298645" y="1106172"/>
                </a:cubicBezTo>
                <a:cubicBezTo>
                  <a:pt x="3255178" y="1141981"/>
                  <a:pt x="3229610" y="1188020"/>
                  <a:pt x="3188700" y="1226387"/>
                </a:cubicBezTo>
                <a:cubicBezTo>
                  <a:pt x="3165688" y="1249407"/>
                  <a:pt x="3129893" y="1226387"/>
                  <a:pt x="3106881" y="1246849"/>
                </a:cubicBezTo>
                <a:cubicBezTo>
                  <a:pt x="3106881" y="1246849"/>
                  <a:pt x="3101767" y="1244292"/>
                  <a:pt x="3099210" y="1241734"/>
                </a:cubicBezTo>
                <a:cubicBezTo>
                  <a:pt x="3091540" y="1231502"/>
                  <a:pt x="3083870" y="1223829"/>
                  <a:pt x="3078756" y="1213598"/>
                </a:cubicBezTo>
                <a:cubicBezTo>
                  <a:pt x="3060858" y="1190578"/>
                  <a:pt x="3048073" y="1157327"/>
                  <a:pt x="3014835" y="1144538"/>
                </a:cubicBezTo>
                <a:cubicBezTo>
                  <a:pt x="3002050" y="1159886"/>
                  <a:pt x="2981595" y="1167558"/>
                  <a:pt x="2976481" y="1193136"/>
                </a:cubicBezTo>
                <a:cubicBezTo>
                  <a:pt x="2973925" y="1198251"/>
                  <a:pt x="2961141" y="1200810"/>
                  <a:pt x="2958583" y="1193136"/>
                </a:cubicBezTo>
                <a:cubicBezTo>
                  <a:pt x="2948356" y="1159886"/>
                  <a:pt x="2910004" y="1144538"/>
                  <a:pt x="2897220" y="1111288"/>
                </a:cubicBezTo>
                <a:cubicBezTo>
                  <a:pt x="2894663" y="1103614"/>
                  <a:pt x="2884435" y="1101056"/>
                  <a:pt x="2879322" y="1093383"/>
                </a:cubicBezTo>
                <a:cubicBezTo>
                  <a:pt x="2869094" y="1075479"/>
                  <a:pt x="2848639" y="1088268"/>
                  <a:pt x="2835855" y="1075479"/>
                </a:cubicBezTo>
                <a:cubicBezTo>
                  <a:pt x="2830741" y="1067806"/>
                  <a:pt x="2820514" y="1080594"/>
                  <a:pt x="2810287" y="1085710"/>
                </a:cubicBezTo>
                <a:lnTo>
                  <a:pt x="2803754" y="1090051"/>
                </a:lnTo>
                <a:lnTo>
                  <a:pt x="2803485" y="1072908"/>
                </a:lnTo>
                <a:cubicBezTo>
                  <a:pt x="2803661" y="1059351"/>
                  <a:pt x="2804599" y="1045969"/>
                  <a:pt x="2807416" y="1032823"/>
                </a:cubicBezTo>
                <a:cubicBezTo>
                  <a:pt x="2732319" y="1032822"/>
                  <a:pt x="2713546" y="1040335"/>
                  <a:pt x="2687262" y="1096678"/>
                </a:cubicBezTo>
                <a:cubicBezTo>
                  <a:pt x="2677874" y="1113580"/>
                  <a:pt x="2672242" y="1132362"/>
                  <a:pt x="2665671" y="1151142"/>
                </a:cubicBezTo>
                <a:lnTo>
                  <a:pt x="2651937" y="1178621"/>
                </a:lnTo>
                <a:lnTo>
                  <a:pt x="2600625" y="1129192"/>
                </a:lnTo>
                <a:cubicBezTo>
                  <a:pt x="2608296" y="1113845"/>
                  <a:pt x="2615966" y="1098498"/>
                  <a:pt x="2626194" y="1083152"/>
                </a:cubicBezTo>
                <a:cubicBezTo>
                  <a:pt x="2631308" y="1075479"/>
                  <a:pt x="2631307" y="1067806"/>
                  <a:pt x="2628751" y="1060132"/>
                </a:cubicBezTo>
                <a:cubicBezTo>
                  <a:pt x="2621080" y="1034554"/>
                  <a:pt x="2603182" y="1016650"/>
                  <a:pt x="2582727" y="1003861"/>
                </a:cubicBezTo>
                <a:cubicBezTo>
                  <a:pt x="2569944" y="993630"/>
                  <a:pt x="2552045" y="998746"/>
                  <a:pt x="2536704" y="998746"/>
                </a:cubicBezTo>
                <a:cubicBezTo>
                  <a:pt x="2511136" y="1003861"/>
                  <a:pt x="2495794" y="1016651"/>
                  <a:pt x="2483011" y="1031997"/>
                </a:cubicBezTo>
                <a:cubicBezTo>
                  <a:pt x="2472782" y="1047343"/>
                  <a:pt x="2470226" y="1065248"/>
                  <a:pt x="2467669" y="1080595"/>
                </a:cubicBezTo>
                <a:cubicBezTo>
                  <a:pt x="2462556" y="1095941"/>
                  <a:pt x="2480453" y="1101056"/>
                  <a:pt x="2485567" y="1108730"/>
                </a:cubicBezTo>
                <a:cubicBezTo>
                  <a:pt x="2488124" y="1113845"/>
                  <a:pt x="2493238" y="1116403"/>
                  <a:pt x="2495795" y="1118961"/>
                </a:cubicBezTo>
                <a:cubicBezTo>
                  <a:pt x="2493237" y="1129192"/>
                  <a:pt x="2477896" y="1121519"/>
                  <a:pt x="2477896" y="1131750"/>
                </a:cubicBezTo>
                <a:cubicBezTo>
                  <a:pt x="2475340" y="1139423"/>
                  <a:pt x="2472783" y="1152212"/>
                  <a:pt x="2480453" y="1154770"/>
                </a:cubicBezTo>
                <a:cubicBezTo>
                  <a:pt x="2506021" y="1157328"/>
                  <a:pt x="2511135" y="1193136"/>
                  <a:pt x="2539261" y="1185463"/>
                </a:cubicBezTo>
                <a:cubicBezTo>
                  <a:pt x="2544375" y="1185463"/>
                  <a:pt x="2546931" y="1190578"/>
                  <a:pt x="2549488" y="1195694"/>
                </a:cubicBezTo>
                <a:cubicBezTo>
                  <a:pt x="2554602" y="1211041"/>
                  <a:pt x="2564830" y="1221271"/>
                  <a:pt x="2582727" y="1228945"/>
                </a:cubicBezTo>
                <a:lnTo>
                  <a:pt x="2602934" y="1242056"/>
                </a:lnTo>
                <a:lnTo>
                  <a:pt x="2598554" y="1245986"/>
                </a:lnTo>
                <a:cubicBezTo>
                  <a:pt x="2582126" y="1259132"/>
                  <a:pt x="2565230" y="1269462"/>
                  <a:pt x="2555842" y="1269462"/>
                </a:cubicBezTo>
                <a:cubicBezTo>
                  <a:pt x="2492010" y="1269462"/>
                  <a:pt x="2428177" y="1276974"/>
                  <a:pt x="2368100" y="1269462"/>
                </a:cubicBezTo>
                <a:cubicBezTo>
                  <a:pt x="2304268" y="1261949"/>
                  <a:pt x="2240436" y="1209363"/>
                  <a:pt x="2270474" y="1141751"/>
                </a:cubicBezTo>
                <a:cubicBezTo>
                  <a:pt x="2296759" y="1070384"/>
                  <a:pt x="2270475" y="1014042"/>
                  <a:pt x="2240436" y="957698"/>
                </a:cubicBezTo>
                <a:cubicBezTo>
                  <a:pt x="2229172" y="935162"/>
                  <a:pt x="2217907" y="916380"/>
                  <a:pt x="2217906" y="890088"/>
                </a:cubicBezTo>
                <a:cubicBezTo>
                  <a:pt x="2217907" y="758621"/>
                  <a:pt x="2217907" y="627155"/>
                  <a:pt x="2217907" y="491932"/>
                </a:cubicBezTo>
                <a:cubicBezTo>
                  <a:pt x="2221662" y="439346"/>
                  <a:pt x="2195378" y="390515"/>
                  <a:pt x="2202888" y="334172"/>
                </a:cubicBezTo>
                <a:cubicBezTo>
                  <a:pt x="2202888" y="322903"/>
                  <a:pt x="2191623" y="304123"/>
                  <a:pt x="2187868" y="289098"/>
                </a:cubicBezTo>
                <a:cubicBezTo>
                  <a:pt x="2184114" y="277829"/>
                  <a:pt x="2172848" y="259048"/>
                  <a:pt x="2154075" y="266561"/>
                </a:cubicBezTo>
                <a:cubicBezTo>
                  <a:pt x="2135300" y="270318"/>
                  <a:pt x="2142810" y="289098"/>
                  <a:pt x="2146565" y="304123"/>
                </a:cubicBezTo>
                <a:cubicBezTo>
                  <a:pt x="2146565" y="311635"/>
                  <a:pt x="2157830" y="315391"/>
                  <a:pt x="2157830" y="326660"/>
                </a:cubicBezTo>
                <a:cubicBezTo>
                  <a:pt x="2157830" y="360466"/>
                  <a:pt x="2161584" y="390515"/>
                  <a:pt x="2157830" y="424320"/>
                </a:cubicBezTo>
                <a:cubicBezTo>
                  <a:pt x="2154074" y="458126"/>
                  <a:pt x="2176604" y="488176"/>
                  <a:pt x="2176604" y="521981"/>
                </a:cubicBezTo>
                <a:cubicBezTo>
                  <a:pt x="2172849" y="657204"/>
                  <a:pt x="2172849" y="788670"/>
                  <a:pt x="2172849" y="920137"/>
                </a:cubicBezTo>
                <a:cubicBezTo>
                  <a:pt x="2172849" y="942673"/>
                  <a:pt x="2172849" y="961455"/>
                  <a:pt x="2161585" y="983992"/>
                </a:cubicBezTo>
                <a:cubicBezTo>
                  <a:pt x="2120281" y="1062872"/>
                  <a:pt x="2120281" y="1070384"/>
                  <a:pt x="2142811" y="1175557"/>
                </a:cubicBezTo>
                <a:cubicBezTo>
                  <a:pt x="2146565" y="1194338"/>
                  <a:pt x="2131546" y="1231900"/>
                  <a:pt x="2112771" y="1239412"/>
                </a:cubicBezTo>
                <a:cubicBezTo>
                  <a:pt x="2052694" y="1280731"/>
                  <a:pt x="1981353" y="1295755"/>
                  <a:pt x="1910011" y="1284486"/>
                </a:cubicBezTo>
                <a:cubicBezTo>
                  <a:pt x="1883727" y="1280731"/>
                  <a:pt x="1861197" y="1265706"/>
                  <a:pt x="1842424" y="1239412"/>
                </a:cubicBezTo>
                <a:cubicBezTo>
                  <a:pt x="1804875" y="1175557"/>
                  <a:pt x="1771082" y="1111702"/>
                  <a:pt x="1752308" y="1044091"/>
                </a:cubicBezTo>
                <a:cubicBezTo>
                  <a:pt x="1744798" y="1021554"/>
                  <a:pt x="1748552" y="983991"/>
                  <a:pt x="1714759" y="972723"/>
                </a:cubicBezTo>
                <a:cubicBezTo>
                  <a:pt x="1707249" y="976479"/>
                  <a:pt x="1707249" y="983992"/>
                  <a:pt x="1707250" y="991504"/>
                </a:cubicBezTo>
                <a:cubicBezTo>
                  <a:pt x="1711004" y="1055360"/>
                  <a:pt x="1695985" y="1115459"/>
                  <a:pt x="1643417" y="1160532"/>
                </a:cubicBezTo>
                <a:cubicBezTo>
                  <a:pt x="1635907" y="1171801"/>
                  <a:pt x="1632152" y="1179314"/>
                  <a:pt x="1632153" y="1194338"/>
                </a:cubicBezTo>
                <a:cubicBezTo>
                  <a:pt x="1639663" y="1220631"/>
                  <a:pt x="1620888" y="1250681"/>
                  <a:pt x="1647172" y="1280731"/>
                </a:cubicBezTo>
                <a:cubicBezTo>
                  <a:pt x="1654682" y="1284486"/>
                  <a:pt x="1654682" y="1307024"/>
                  <a:pt x="1639662" y="1318293"/>
                </a:cubicBezTo>
                <a:cubicBezTo>
                  <a:pt x="1575830" y="1370879"/>
                  <a:pt x="1538282" y="1438490"/>
                  <a:pt x="1478204" y="1494833"/>
                </a:cubicBezTo>
                <a:cubicBezTo>
                  <a:pt x="1444411" y="1528639"/>
                  <a:pt x="1391843" y="1494833"/>
                  <a:pt x="1358050" y="1524883"/>
                </a:cubicBezTo>
                <a:cubicBezTo>
                  <a:pt x="1358050" y="1524883"/>
                  <a:pt x="1350540" y="1521126"/>
                  <a:pt x="1346785" y="1517370"/>
                </a:cubicBezTo>
                <a:cubicBezTo>
                  <a:pt x="1335521" y="1502345"/>
                  <a:pt x="1324256" y="1491077"/>
                  <a:pt x="1316747" y="1476052"/>
                </a:cubicBezTo>
                <a:cubicBezTo>
                  <a:pt x="1290463" y="1442246"/>
                  <a:pt x="1271688" y="1393416"/>
                  <a:pt x="1222876" y="1374635"/>
                </a:cubicBezTo>
                <a:cubicBezTo>
                  <a:pt x="1204102" y="1397172"/>
                  <a:pt x="1174063" y="1408441"/>
                  <a:pt x="1166553" y="1446002"/>
                </a:cubicBezTo>
                <a:cubicBezTo>
                  <a:pt x="1162798" y="1453515"/>
                  <a:pt x="1144024" y="1457271"/>
                  <a:pt x="1140269" y="1446003"/>
                </a:cubicBezTo>
                <a:cubicBezTo>
                  <a:pt x="1125250" y="1397172"/>
                  <a:pt x="1068927" y="1374635"/>
                  <a:pt x="1050154" y="1325805"/>
                </a:cubicBezTo>
                <a:cubicBezTo>
                  <a:pt x="1046398" y="1314536"/>
                  <a:pt x="1031379" y="1310780"/>
                  <a:pt x="1023870" y="1299511"/>
                </a:cubicBezTo>
                <a:cubicBezTo>
                  <a:pt x="1008850" y="1273218"/>
                  <a:pt x="978812" y="1291999"/>
                  <a:pt x="960037" y="1273218"/>
                </a:cubicBezTo>
                <a:cubicBezTo>
                  <a:pt x="952527" y="1261949"/>
                  <a:pt x="937509" y="1280731"/>
                  <a:pt x="922489" y="1288243"/>
                </a:cubicBezTo>
                <a:cubicBezTo>
                  <a:pt x="869921" y="1307023"/>
                  <a:pt x="839883" y="1352098"/>
                  <a:pt x="802334" y="1389660"/>
                </a:cubicBezTo>
                <a:cubicBezTo>
                  <a:pt x="776050" y="1415953"/>
                  <a:pt x="753522" y="1446003"/>
                  <a:pt x="715973" y="1449758"/>
                </a:cubicBezTo>
                <a:cubicBezTo>
                  <a:pt x="682179" y="1415953"/>
                  <a:pt x="648386" y="1382148"/>
                  <a:pt x="614593" y="1352098"/>
                </a:cubicBezTo>
                <a:cubicBezTo>
                  <a:pt x="625857" y="1329561"/>
                  <a:pt x="637122" y="1307024"/>
                  <a:pt x="652141" y="1284486"/>
                </a:cubicBezTo>
                <a:cubicBezTo>
                  <a:pt x="659651" y="1273218"/>
                  <a:pt x="659651" y="1261949"/>
                  <a:pt x="655896" y="1250680"/>
                </a:cubicBezTo>
                <a:cubicBezTo>
                  <a:pt x="644631" y="1213119"/>
                  <a:pt x="618347" y="1186826"/>
                  <a:pt x="588309" y="1168045"/>
                </a:cubicBezTo>
                <a:cubicBezTo>
                  <a:pt x="569534" y="1153020"/>
                  <a:pt x="543251" y="1160532"/>
                  <a:pt x="520722" y="1160532"/>
                </a:cubicBezTo>
                <a:cubicBezTo>
                  <a:pt x="483173" y="1168045"/>
                  <a:pt x="460645" y="1186826"/>
                  <a:pt x="441871" y="1209363"/>
                </a:cubicBezTo>
                <a:cubicBezTo>
                  <a:pt x="426851" y="1231900"/>
                  <a:pt x="423096" y="1258193"/>
                  <a:pt x="419342" y="1280730"/>
                </a:cubicBezTo>
                <a:cubicBezTo>
                  <a:pt x="411832" y="1303268"/>
                  <a:pt x="438116" y="1310780"/>
                  <a:pt x="445625" y="1322048"/>
                </a:cubicBezTo>
                <a:cubicBezTo>
                  <a:pt x="449380" y="1329561"/>
                  <a:pt x="456890" y="1333317"/>
                  <a:pt x="460644" y="1337073"/>
                </a:cubicBezTo>
                <a:cubicBezTo>
                  <a:pt x="456889" y="1352098"/>
                  <a:pt x="434360" y="1340830"/>
                  <a:pt x="434360" y="1355854"/>
                </a:cubicBezTo>
                <a:cubicBezTo>
                  <a:pt x="430606" y="1367123"/>
                  <a:pt x="426850" y="1385903"/>
                  <a:pt x="438115" y="1389660"/>
                </a:cubicBezTo>
                <a:cubicBezTo>
                  <a:pt x="475664" y="1393416"/>
                  <a:pt x="483173" y="1446003"/>
                  <a:pt x="524477" y="1434734"/>
                </a:cubicBezTo>
                <a:cubicBezTo>
                  <a:pt x="531986" y="1434734"/>
                  <a:pt x="535741" y="1442246"/>
                  <a:pt x="539495" y="1449759"/>
                </a:cubicBezTo>
                <a:cubicBezTo>
                  <a:pt x="547006" y="1472296"/>
                  <a:pt x="562024" y="1487320"/>
                  <a:pt x="588308" y="1498589"/>
                </a:cubicBezTo>
                <a:cubicBezTo>
                  <a:pt x="610837" y="1509857"/>
                  <a:pt x="640877" y="1528639"/>
                  <a:pt x="640876" y="1554932"/>
                </a:cubicBezTo>
                <a:cubicBezTo>
                  <a:pt x="640876" y="1600006"/>
                  <a:pt x="648386" y="1641325"/>
                  <a:pt x="629612" y="1686398"/>
                </a:cubicBezTo>
                <a:cubicBezTo>
                  <a:pt x="614592" y="1716448"/>
                  <a:pt x="588308" y="1761522"/>
                  <a:pt x="622103" y="1802840"/>
                </a:cubicBezTo>
                <a:cubicBezTo>
                  <a:pt x="625857" y="1802840"/>
                  <a:pt x="618348" y="1806596"/>
                  <a:pt x="618347" y="1810352"/>
                </a:cubicBezTo>
                <a:cubicBezTo>
                  <a:pt x="614592" y="1900501"/>
                  <a:pt x="588308" y="1990649"/>
                  <a:pt x="640876" y="2073285"/>
                </a:cubicBezTo>
                <a:cubicBezTo>
                  <a:pt x="644631" y="2077041"/>
                  <a:pt x="644631" y="2084554"/>
                  <a:pt x="640876" y="2088309"/>
                </a:cubicBezTo>
                <a:cubicBezTo>
                  <a:pt x="637122" y="2110848"/>
                  <a:pt x="652141" y="2125871"/>
                  <a:pt x="663405" y="2140897"/>
                </a:cubicBezTo>
                <a:cubicBezTo>
                  <a:pt x="685934" y="2189727"/>
                  <a:pt x="730993" y="2216021"/>
                  <a:pt x="761031" y="2257338"/>
                </a:cubicBezTo>
                <a:cubicBezTo>
                  <a:pt x="746011" y="2264850"/>
                  <a:pt x="730992" y="2257338"/>
                  <a:pt x="712218" y="2253581"/>
                </a:cubicBezTo>
                <a:cubicBezTo>
                  <a:pt x="685934" y="2246069"/>
                  <a:pt x="678425" y="2216020"/>
                  <a:pt x="648386" y="2212264"/>
                </a:cubicBezTo>
                <a:cubicBezTo>
                  <a:pt x="637121" y="2212263"/>
                  <a:pt x="629612" y="2200995"/>
                  <a:pt x="610838" y="2208508"/>
                </a:cubicBezTo>
                <a:cubicBezTo>
                  <a:pt x="584554" y="2223532"/>
                  <a:pt x="550760" y="2223533"/>
                  <a:pt x="528231" y="2212263"/>
                </a:cubicBezTo>
                <a:cubicBezTo>
                  <a:pt x="501948" y="2197239"/>
                  <a:pt x="483173" y="2208507"/>
                  <a:pt x="460644" y="2200995"/>
                </a:cubicBezTo>
                <a:cubicBezTo>
                  <a:pt x="430605" y="2193483"/>
                  <a:pt x="434361" y="2219776"/>
                  <a:pt x="423096" y="2231045"/>
                </a:cubicBezTo>
                <a:cubicBezTo>
                  <a:pt x="404322" y="2253581"/>
                  <a:pt x="426850" y="2261094"/>
                  <a:pt x="438116" y="2276120"/>
                </a:cubicBezTo>
                <a:cubicBezTo>
                  <a:pt x="453134" y="2294900"/>
                  <a:pt x="475664" y="2298656"/>
                  <a:pt x="498193" y="2306170"/>
                </a:cubicBezTo>
                <a:cubicBezTo>
                  <a:pt x="562025" y="2328705"/>
                  <a:pt x="629612" y="2339974"/>
                  <a:pt x="693444" y="2366267"/>
                </a:cubicBezTo>
                <a:cubicBezTo>
                  <a:pt x="730992" y="2381292"/>
                  <a:pt x="753521" y="2407585"/>
                  <a:pt x="772296" y="2433878"/>
                </a:cubicBezTo>
                <a:cubicBezTo>
                  <a:pt x="787315" y="2452659"/>
                  <a:pt x="783560" y="2486465"/>
                  <a:pt x="764786" y="2512759"/>
                </a:cubicBezTo>
                <a:cubicBezTo>
                  <a:pt x="753521" y="2524027"/>
                  <a:pt x="753521" y="2554078"/>
                  <a:pt x="768541" y="2576613"/>
                </a:cubicBezTo>
                <a:cubicBezTo>
                  <a:pt x="776050" y="2587882"/>
                  <a:pt x="783561" y="2595395"/>
                  <a:pt x="772296" y="2606663"/>
                </a:cubicBezTo>
                <a:cubicBezTo>
                  <a:pt x="746012" y="2606663"/>
                  <a:pt x="712218" y="2602907"/>
                  <a:pt x="693444" y="2614176"/>
                </a:cubicBezTo>
                <a:cubicBezTo>
                  <a:pt x="625857" y="2647982"/>
                  <a:pt x="618347" y="2741885"/>
                  <a:pt x="685935" y="2771935"/>
                </a:cubicBezTo>
                <a:cubicBezTo>
                  <a:pt x="704709" y="2779447"/>
                  <a:pt x="712218" y="2801984"/>
                  <a:pt x="730992" y="2805741"/>
                </a:cubicBezTo>
                <a:cubicBezTo>
                  <a:pt x="757276" y="2809497"/>
                  <a:pt x="764786" y="2832034"/>
                  <a:pt x="761031" y="2854571"/>
                </a:cubicBezTo>
                <a:cubicBezTo>
                  <a:pt x="761031" y="2869596"/>
                  <a:pt x="761032" y="2884620"/>
                  <a:pt x="761031" y="2899645"/>
                </a:cubicBezTo>
                <a:cubicBezTo>
                  <a:pt x="764786" y="2944719"/>
                  <a:pt x="742257" y="2974769"/>
                  <a:pt x="708463" y="3004819"/>
                </a:cubicBezTo>
                <a:cubicBezTo>
                  <a:pt x="689689" y="3019844"/>
                  <a:pt x="667160" y="3027356"/>
                  <a:pt x="648387" y="3046137"/>
                </a:cubicBezTo>
                <a:cubicBezTo>
                  <a:pt x="622102" y="3072431"/>
                  <a:pt x="622102" y="3098723"/>
                  <a:pt x="640876" y="3128772"/>
                </a:cubicBezTo>
                <a:cubicBezTo>
                  <a:pt x="667160" y="3158822"/>
                  <a:pt x="700954" y="3170090"/>
                  <a:pt x="734747" y="3177604"/>
                </a:cubicBezTo>
                <a:cubicBezTo>
                  <a:pt x="772295" y="3185115"/>
                  <a:pt x="798579" y="3211409"/>
                  <a:pt x="802334" y="3233946"/>
                </a:cubicBezTo>
                <a:cubicBezTo>
                  <a:pt x="813599" y="3267752"/>
                  <a:pt x="809844" y="3305313"/>
                  <a:pt x="802335" y="3342875"/>
                </a:cubicBezTo>
                <a:cubicBezTo>
                  <a:pt x="791069" y="3391706"/>
                  <a:pt x="772295" y="3436779"/>
                  <a:pt x="776050" y="3485610"/>
                </a:cubicBezTo>
                <a:cubicBezTo>
                  <a:pt x="776051" y="3493122"/>
                  <a:pt x="776051" y="3504391"/>
                  <a:pt x="787315" y="3508147"/>
                </a:cubicBezTo>
                <a:cubicBezTo>
                  <a:pt x="821108" y="3519415"/>
                  <a:pt x="836128" y="3549465"/>
                  <a:pt x="858657" y="3568246"/>
                </a:cubicBezTo>
                <a:cubicBezTo>
                  <a:pt x="884940" y="3587027"/>
                  <a:pt x="911225" y="3628344"/>
                  <a:pt x="929999" y="3650882"/>
                </a:cubicBezTo>
                <a:cubicBezTo>
                  <a:pt x="960038" y="3695956"/>
                  <a:pt x="948773" y="3737274"/>
                  <a:pt x="933753" y="3782348"/>
                </a:cubicBezTo>
                <a:cubicBezTo>
                  <a:pt x="914979" y="3838691"/>
                  <a:pt x="933753" y="3883765"/>
                  <a:pt x="986321" y="3913815"/>
                </a:cubicBezTo>
                <a:lnTo>
                  <a:pt x="1000997" y="3923113"/>
                </a:lnTo>
                <a:lnTo>
                  <a:pt x="976046" y="3964620"/>
                </a:lnTo>
                <a:cubicBezTo>
                  <a:pt x="965628" y="3985147"/>
                  <a:pt x="956016" y="4006496"/>
                  <a:pt x="945778" y="4027965"/>
                </a:cubicBezTo>
                <a:cubicBezTo>
                  <a:pt x="932485" y="4053919"/>
                  <a:pt x="905806" y="4064188"/>
                  <a:pt x="873755" y="4059857"/>
                </a:cubicBezTo>
                <a:cubicBezTo>
                  <a:pt x="833690" y="4054443"/>
                  <a:pt x="834167" y="4056956"/>
                  <a:pt x="822783" y="4092961"/>
                </a:cubicBezTo>
                <a:cubicBezTo>
                  <a:pt x="818108" y="4109469"/>
                  <a:pt x="814514" y="4117961"/>
                  <a:pt x="839507" y="4126235"/>
                </a:cubicBezTo>
                <a:cubicBezTo>
                  <a:pt x="875501" y="4137628"/>
                  <a:pt x="894261" y="4167912"/>
                  <a:pt x="901891" y="4208119"/>
                </a:cubicBezTo>
                <a:cubicBezTo>
                  <a:pt x="911429" y="4258377"/>
                  <a:pt x="901475" y="4301921"/>
                  <a:pt x="878484" y="4345335"/>
                </a:cubicBezTo>
                <a:cubicBezTo>
                  <a:pt x="874890" y="4353828"/>
                  <a:pt x="870821" y="4359807"/>
                  <a:pt x="856829" y="4354652"/>
                </a:cubicBezTo>
                <a:cubicBezTo>
                  <a:pt x="834350" y="4345901"/>
                  <a:pt x="812695" y="4355218"/>
                  <a:pt x="793075" y="4361544"/>
                </a:cubicBezTo>
                <a:cubicBezTo>
                  <a:pt x="765920" y="4369301"/>
                  <a:pt x="750942" y="4413797"/>
                  <a:pt x="768749" y="4439055"/>
                </a:cubicBezTo>
                <a:cubicBezTo>
                  <a:pt x="786554" y="4464314"/>
                  <a:pt x="801848" y="4490049"/>
                  <a:pt x="826236" y="4508852"/>
                </a:cubicBezTo>
                <a:cubicBezTo>
                  <a:pt x="835203" y="4514961"/>
                  <a:pt x="841180" y="4519033"/>
                  <a:pt x="849321" y="4507075"/>
                </a:cubicBezTo>
                <a:cubicBezTo>
                  <a:pt x="855426" y="4498106"/>
                  <a:pt x="867382" y="4506251"/>
                  <a:pt x="871324" y="4513313"/>
                </a:cubicBezTo>
                <a:cubicBezTo>
                  <a:pt x="878256" y="4522411"/>
                  <a:pt x="890211" y="4530556"/>
                  <a:pt x="897143" y="4539654"/>
                </a:cubicBezTo>
                <a:cubicBezTo>
                  <a:pt x="901563" y="4549229"/>
                  <a:pt x="896411" y="4563223"/>
                  <a:pt x="896284" y="4576265"/>
                </a:cubicBezTo>
                <a:cubicBezTo>
                  <a:pt x="896854" y="4620415"/>
                  <a:pt x="897426" y="4664564"/>
                  <a:pt x="864991" y="4699358"/>
                </a:cubicBezTo>
                <a:cubicBezTo>
                  <a:pt x="858886" y="4708326"/>
                  <a:pt x="852304" y="4714782"/>
                  <a:pt x="841779" y="4714175"/>
                </a:cubicBezTo>
                <a:cubicBezTo>
                  <a:pt x="831731" y="4716083"/>
                  <a:pt x="831127" y="4726611"/>
                  <a:pt x="824544" y="4733067"/>
                </a:cubicBezTo>
                <a:cubicBezTo>
                  <a:pt x="847373" y="4757373"/>
                  <a:pt x="876914" y="4762180"/>
                  <a:pt x="908488" y="4763998"/>
                </a:cubicBezTo>
                <a:cubicBezTo>
                  <a:pt x="935039" y="4766770"/>
                  <a:pt x="944959" y="4777904"/>
                  <a:pt x="952241" y="4802557"/>
                </a:cubicBezTo>
                <a:cubicBezTo>
                  <a:pt x="952717" y="4805070"/>
                  <a:pt x="952717" y="4805070"/>
                  <a:pt x="953194" y="4807583"/>
                </a:cubicBezTo>
                <a:cubicBezTo>
                  <a:pt x="961301" y="4850302"/>
                  <a:pt x="961778" y="4852815"/>
                  <a:pt x="917516" y="4866422"/>
                </a:cubicBezTo>
                <a:cubicBezTo>
                  <a:pt x="888325" y="4877168"/>
                  <a:pt x="874079" y="4898095"/>
                  <a:pt x="871789" y="4927168"/>
                </a:cubicBezTo>
                <a:cubicBezTo>
                  <a:pt x="870707" y="4935183"/>
                  <a:pt x="872615" y="4945235"/>
                  <a:pt x="876558" y="4952296"/>
                </a:cubicBezTo>
                <a:cubicBezTo>
                  <a:pt x="880978" y="4961872"/>
                  <a:pt x="892107" y="4951949"/>
                  <a:pt x="897608" y="4953509"/>
                </a:cubicBezTo>
                <a:cubicBezTo>
                  <a:pt x="925112" y="4961307"/>
                  <a:pt x="952140" y="4966591"/>
                  <a:pt x="979295" y="4958834"/>
                </a:cubicBezTo>
                <a:cubicBezTo>
                  <a:pt x="986832" y="4957404"/>
                  <a:pt x="988262" y="4964943"/>
                  <a:pt x="994239" y="4969015"/>
                </a:cubicBezTo>
                <a:cubicBezTo>
                  <a:pt x="1018628" y="4987818"/>
                  <a:pt x="1031887" y="5016542"/>
                  <a:pt x="1056274" y="5035345"/>
                </a:cubicBezTo>
                <a:cubicBezTo>
                  <a:pt x="1065718" y="5043966"/>
                  <a:pt x="1076115" y="5057613"/>
                  <a:pt x="1084605" y="5061209"/>
                </a:cubicBezTo>
                <a:cubicBezTo>
                  <a:pt x="1112110" y="5069007"/>
                  <a:pt x="1103365" y="5091494"/>
                  <a:pt x="1100249" y="5102499"/>
                </a:cubicBezTo>
                <a:cubicBezTo>
                  <a:pt x="1094492" y="5127022"/>
                  <a:pt x="1080723" y="5150462"/>
                  <a:pt x="1054522" y="5163245"/>
                </a:cubicBezTo>
                <a:cubicBezTo>
                  <a:pt x="1030832" y="5175551"/>
                  <a:pt x="1007620" y="5190370"/>
                  <a:pt x="983930" y="5202676"/>
                </a:cubicBezTo>
                <a:cubicBezTo>
                  <a:pt x="960241" y="5214982"/>
                  <a:pt x="938586" y="5224298"/>
                  <a:pt x="911687" y="5205972"/>
                </a:cubicBezTo>
                <a:cubicBezTo>
                  <a:pt x="900207" y="5200340"/>
                  <a:pt x="888252" y="5192196"/>
                  <a:pt x="875215" y="5192066"/>
                </a:cubicBezTo>
                <a:cubicBezTo>
                  <a:pt x="845198" y="5184745"/>
                  <a:pt x="828346" y="5164512"/>
                  <a:pt x="808982" y="5144757"/>
                </a:cubicBezTo>
                <a:cubicBezTo>
                  <a:pt x="778744" y="5108840"/>
                  <a:pt x="743959" y="5076391"/>
                  <a:pt x="697440" y="5064391"/>
                </a:cubicBezTo>
                <a:cubicBezTo>
                  <a:pt x="654386" y="5056941"/>
                  <a:pt x="610379" y="5044466"/>
                  <a:pt x="567802" y="5039528"/>
                </a:cubicBezTo>
                <a:cubicBezTo>
                  <a:pt x="506211" y="5030389"/>
                  <a:pt x="495209" y="5027270"/>
                  <a:pt x="459342" y="5002836"/>
                </a:cubicBezTo>
                <a:cubicBezTo>
                  <a:pt x="456353" y="5000799"/>
                  <a:pt x="452887" y="4996251"/>
                  <a:pt x="450375" y="4996728"/>
                </a:cubicBezTo>
                <a:cubicBezTo>
                  <a:pt x="409101" y="5012370"/>
                  <a:pt x="376829" y="4979444"/>
                  <a:pt x="341788" y="4973077"/>
                </a:cubicBezTo>
                <a:cubicBezTo>
                  <a:pt x="295745" y="4963591"/>
                  <a:pt x="253169" y="4958652"/>
                  <a:pt x="211418" y="4971783"/>
                </a:cubicBezTo>
                <a:cubicBezTo>
                  <a:pt x="184263" y="4979540"/>
                  <a:pt x="164039" y="4996395"/>
                  <a:pt x="147758" y="5020312"/>
                </a:cubicBezTo>
                <a:cubicBezTo>
                  <a:pt x="145723" y="5023301"/>
                  <a:pt x="141653" y="5029281"/>
                  <a:pt x="142607" y="5034307"/>
                </a:cubicBezTo>
                <a:cubicBezTo>
                  <a:pt x="143305" y="5065415"/>
                  <a:pt x="154052" y="5094616"/>
                  <a:pt x="171857" y="5119875"/>
                </a:cubicBezTo>
                <a:cubicBezTo>
                  <a:pt x="186675" y="5143097"/>
                  <a:pt x="209632" y="5154361"/>
                  <a:pt x="239649" y="5161682"/>
                </a:cubicBezTo>
                <a:cubicBezTo>
                  <a:pt x="259140" y="5168396"/>
                  <a:pt x="272654" y="5171039"/>
                  <a:pt x="293354" y="5156697"/>
                </a:cubicBezTo>
                <a:cubicBezTo>
                  <a:pt x="311543" y="5142831"/>
                  <a:pt x="337617" y="5143089"/>
                  <a:pt x="360702" y="5141312"/>
                </a:cubicBezTo>
                <a:cubicBezTo>
                  <a:pt x="368238" y="5139882"/>
                  <a:pt x="374216" y="5143955"/>
                  <a:pt x="377681" y="5148503"/>
                </a:cubicBezTo>
                <a:cubicBezTo>
                  <a:pt x="398604" y="5162758"/>
                  <a:pt x="418095" y="5169472"/>
                  <a:pt x="443693" y="5167218"/>
                </a:cubicBezTo>
                <a:cubicBezTo>
                  <a:pt x="463789" y="5163403"/>
                  <a:pt x="481722" y="5175621"/>
                  <a:pt x="503249" y="5179347"/>
                </a:cubicBezTo>
                <a:cubicBezTo>
                  <a:pt x="533743" y="5189180"/>
                  <a:pt x="607416" y="5193422"/>
                  <a:pt x="635526" y="5190691"/>
                </a:cubicBezTo>
                <a:cubicBezTo>
                  <a:pt x="681696" y="5187136"/>
                  <a:pt x="721633" y="5205591"/>
                  <a:pt x="765640" y="5218068"/>
                </a:cubicBezTo>
                <a:cubicBezTo>
                  <a:pt x="796134" y="5227901"/>
                  <a:pt x="821476" y="5251730"/>
                  <a:pt x="851969" y="5261563"/>
                </a:cubicBezTo>
                <a:cubicBezTo>
                  <a:pt x="865960" y="5266719"/>
                  <a:pt x="880427" y="5274387"/>
                  <a:pt x="891429" y="5277505"/>
                </a:cubicBezTo>
                <a:cubicBezTo>
                  <a:pt x="948473" y="5290111"/>
                  <a:pt x="999413" y="5311684"/>
                  <a:pt x="1050351" y="5333259"/>
                </a:cubicBezTo>
                <a:cubicBezTo>
                  <a:pt x="1067808" y="5342963"/>
                  <a:pt x="1118397" y="5348983"/>
                  <a:pt x="1133469" y="5346123"/>
                </a:cubicBezTo>
                <a:cubicBezTo>
                  <a:pt x="1146507" y="5346251"/>
                  <a:pt x="1156078" y="5341832"/>
                  <a:pt x="1161706" y="5330351"/>
                </a:cubicBezTo>
                <a:cubicBezTo>
                  <a:pt x="1169370" y="5315879"/>
                  <a:pt x="1178336" y="5321987"/>
                  <a:pt x="1188862" y="5322594"/>
                </a:cubicBezTo>
                <a:cubicBezTo>
                  <a:pt x="1207399" y="5324282"/>
                  <a:pt x="1208830" y="5331821"/>
                  <a:pt x="1211215" y="5344386"/>
                </a:cubicBezTo>
                <a:cubicBezTo>
                  <a:pt x="1213122" y="5354438"/>
                  <a:pt x="1215030" y="5364489"/>
                  <a:pt x="1199958" y="5367349"/>
                </a:cubicBezTo>
                <a:cubicBezTo>
                  <a:pt x="1192421" y="5368780"/>
                  <a:pt x="1189304" y="5379785"/>
                  <a:pt x="1181292" y="5378702"/>
                </a:cubicBezTo>
                <a:cubicBezTo>
                  <a:pt x="1161196" y="5382515"/>
                  <a:pt x="1159511" y="5401059"/>
                  <a:pt x="1150892" y="5410504"/>
                </a:cubicBezTo>
                <a:cubicBezTo>
                  <a:pt x="1162593" y="5444732"/>
                  <a:pt x="1132449" y="5450452"/>
                  <a:pt x="1114260" y="5464318"/>
                </a:cubicBezTo>
                <a:cubicBezTo>
                  <a:pt x="1057660" y="5508904"/>
                  <a:pt x="995685" y="5538889"/>
                  <a:pt x="934188" y="5571387"/>
                </a:cubicBezTo>
                <a:cubicBezTo>
                  <a:pt x="922581" y="5578796"/>
                  <a:pt x="908463" y="5586683"/>
                  <a:pt x="894345" y="5594568"/>
                </a:cubicBezTo>
                <a:cubicBezTo>
                  <a:pt x="875679" y="5605921"/>
                  <a:pt x="854025" y="5615237"/>
                  <a:pt x="835138" y="5597994"/>
                </a:cubicBezTo>
                <a:cubicBezTo>
                  <a:pt x="823182" y="5589849"/>
                  <a:pt x="811099" y="5594746"/>
                  <a:pt x="801529" y="5599166"/>
                </a:cubicBezTo>
                <a:cubicBezTo>
                  <a:pt x="788968" y="5601550"/>
                  <a:pt x="781304" y="5616020"/>
                  <a:pt x="768268" y="5615892"/>
                </a:cubicBezTo>
                <a:cubicBezTo>
                  <a:pt x="763244" y="5616845"/>
                  <a:pt x="755103" y="5628803"/>
                  <a:pt x="756534" y="5636342"/>
                </a:cubicBezTo>
                <a:cubicBezTo>
                  <a:pt x="756628" y="5677979"/>
                  <a:pt x="789123" y="5739501"/>
                  <a:pt x="847121" y="5757131"/>
                </a:cubicBezTo>
                <a:cubicBezTo>
                  <a:pt x="877614" y="5766965"/>
                  <a:pt x="896152" y="5768655"/>
                  <a:pt x="917457" y="5743783"/>
                </a:cubicBezTo>
                <a:cubicBezTo>
                  <a:pt x="932180" y="5725370"/>
                  <a:pt x="952881" y="5711027"/>
                  <a:pt x="967603" y="5692613"/>
                </a:cubicBezTo>
                <a:cubicBezTo>
                  <a:pt x="982803" y="5676711"/>
                  <a:pt x="996572" y="5653271"/>
                  <a:pt x="1028019" y="5668130"/>
                </a:cubicBezTo>
                <a:cubicBezTo>
                  <a:pt x="1047511" y="5674846"/>
                  <a:pt x="1075875" y="5646031"/>
                  <a:pt x="1087132" y="5623067"/>
                </a:cubicBezTo>
                <a:cubicBezTo>
                  <a:pt x="1095877" y="5600581"/>
                  <a:pt x="1096132" y="5574499"/>
                  <a:pt x="1113367" y="5555607"/>
                </a:cubicBezTo>
                <a:cubicBezTo>
                  <a:pt x="1127613" y="5534680"/>
                  <a:pt x="1139824" y="5516742"/>
                  <a:pt x="1168410" y="5516524"/>
                </a:cubicBezTo>
                <a:cubicBezTo>
                  <a:pt x="1173911" y="5518084"/>
                  <a:pt x="1183958" y="5516177"/>
                  <a:pt x="1185517" y="5510674"/>
                </a:cubicBezTo>
                <a:cubicBezTo>
                  <a:pt x="1212450" y="5474322"/>
                  <a:pt x="1242340" y="5494683"/>
                  <a:pt x="1269844" y="5502481"/>
                </a:cubicBezTo>
                <a:cubicBezTo>
                  <a:pt x="1295314" y="5513268"/>
                  <a:pt x="1315886" y="5511967"/>
                  <a:pt x="1332644" y="5490563"/>
                </a:cubicBezTo>
                <a:cubicBezTo>
                  <a:pt x="1345809" y="5477652"/>
                  <a:pt x="1367940" y="5470849"/>
                  <a:pt x="1374650" y="5451351"/>
                </a:cubicBezTo>
                <a:cubicBezTo>
                  <a:pt x="1380756" y="5442382"/>
                  <a:pt x="1388768" y="5443465"/>
                  <a:pt x="1398816" y="5441557"/>
                </a:cubicBezTo>
                <a:cubicBezTo>
                  <a:pt x="1409341" y="5442164"/>
                  <a:pt x="1410899" y="5436662"/>
                  <a:pt x="1414016" y="5425656"/>
                </a:cubicBezTo>
                <a:cubicBezTo>
                  <a:pt x="1419772" y="5401133"/>
                  <a:pt x="1437833" y="5400308"/>
                  <a:pt x="1457802" y="5409537"/>
                </a:cubicBezTo>
                <a:cubicBezTo>
                  <a:pt x="1483748" y="5422837"/>
                  <a:pt x="1498565" y="5446059"/>
                  <a:pt x="1515894" y="5468804"/>
                </a:cubicBezTo>
                <a:cubicBezTo>
                  <a:pt x="1533700" y="5494063"/>
                  <a:pt x="1536211" y="5493587"/>
                  <a:pt x="1558471" y="5473742"/>
                </a:cubicBezTo>
                <a:cubicBezTo>
                  <a:pt x="1560983" y="5473265"/>
                  <a:pt x="1566006" y="5472312"/>
                  <a:pt x="1565529" y="5469798"/>
                </a:cubicBezTo>
                <a:cubicBezTo>
                  <a:pt x="1570204" y="5453290"/>
                  <a:pt x="1586358" y="5442415"/>
                  <a:pt x="1596406" y="5440508"/>
                </a:cubicBezTo>
                <a:cubicBezTo>
                  <a:pt x="1608489" y="5435611"/>
                  <a:pt x="1626423" y="5447829"/>
                  <a:pt x="1638378" y="5455974"/>
                </a:cubicBezTo>
                <a:cubicBezTo>
                  <a:pt x="1652846" y="5463643"/>
                  <a:pt x="1669825" y="5470833"/>
                  <a:pt x="1677234" y="5482444"/>
                </a:cubicBezTo>
                <a:cubicBezTo>
                  <a:pt x="1697424" y="5520267"/>
                  <a:pt x="1726137" y="5507008"/>
                  <a:pt x="1755805" y="5498774"/>
                </a:cubicBezTo>
                <a:cubicBezTo>
                  <a:pt x="1760828" y="5497821"/>
                  <a:pt x="1761433" y="5487293"/>
                  <a:pt x="1772911" y="5492924"/>
                </a:cubicBezTo>
                <a:cubicBezTo>
                  <a:pt x="1816315" y="5515929"/>
                  <a:pt x="1853612" y="5547902"/>
                  <a:pt x="1907318" y="5542917"/>
                </a:cubicBezTo>
                <a:cubicBezTo>
                  <a:pt x="1932183" y="5564232"/>
                  <a:pt x="1965316" y="5560548"/>
                  <a:pt x="1992694" y="5581387"/>
                </a:cubicBezTo>
                <a:cubicBezTo>
                  <a:pt x="2038003" y="5614443"/>
                  <a:pt x="2038003" y="5614443"/>
                  <a:pt x="2099722" y="5610540"/>
                </a:cubicBezTo>
                <a:cubicBezTo>
                  <a:pt x="2112760" y="5610670"/>
                  <a:pt x="2115748" y="5612706"/>
                  <a:pt x="2117656" y="5622758"/>
                </a:cubicBezTo>
                <a:cubicBezTo>
                  <a:pt x="2119436" y="5645851"/>
                  <a:pt x="2135811" y="5663570"/>
                  <a:pt x="2149674" y="5681767"/>
                </a:cubicBezTo>
                <a:cubicBezTo>
                  <a:pt x="2153140" y="5686316"/>
                  <a:pt x="2151582" y="5691818"/>
                  <a:pt x="2159595" y="5692901"/>
                </a:cubicBezTo>
                <a:cubicBezTo>
                  <a:pt x="2207672" y="5699397"/>
                  <a:pt x="2237911" y="5735314"/>
                  <a:pt x="2267195" y="5766204"/>
                </a:cubicBezTo>
                <a:cubicBezTo>
                  <a:pt x="2273173" y="5770277"/>
                  <a:pt x="2274603" y="5777816"/>
                  <a:pt x="2281663" y="5773872"/>
                </a:cubicBezTo>
                <a:cubicBezTo>
                  <a:pt x="2331426" y="5761825"/>
                  <a:pt x="2373271" y="5790332"/>
                  <a:pt x="2415721" y="5808310"/>
                </a:cubicBezTo>
                <a:cubicBezTo>
                  <a:pt x="2458645" y="5828801"/>
                  <a:pt x="2500014" y="5854796"/>
                  <a:pt x="2544974" y="5872297"/>
                </a:cubicBezTo>
                <a:cubicBezTo>
                  <a:pt x="2567455" y="5881048"/>
                  <a:pt x="2586343" y="5898291"/>
                  <a:pt x="2604753" y="5913022"/>
                </a:cubicBezTo>
                <a:cubicBezTo>
                  <a:pt x="2613242" y="5916617"/>
                  <a:pt x="2612161" y="5924632"/>
                  <a:pt x="2608090" y="5930612"/>
                </a:cubicBezTo>
                <a:cubicBezTo>
                  <a:pt x="2606055" y="5933601"/>
                  <a:pt x="2604020" y="5936591"/>
                  <a:pt x="2604498" y="5939104"/>
                </a:cubicBezTo>
                <a:cubicBezTo>
                  <a:pt x="2600999" y="5989233"/>
                  <a:pt x="2600999" y="5989233"/>
                  <a:pt x="2642365" y="6015226"/>
                </a:cubicBezTo>
                <a:cubicBezTo>
                  <a:pt x="2660299" y="6027444"/>
                  <a:pt x="2675593" y="6053180"/>
                  <a:pt x="2706819" y="6039443"/>
                </a:cubicBezTo>
                <a:cubicBezTo>
                  <a:pt x="2694131" y="6054868"/>
                  <a:pt x="2677152" y="6047677"/>
                  <a:pt x="2668534" y="6057123"/>
                </a:cubicBezTo>
                <a:cubicBezTo>
                  <a:pt x="2654415" y="6065009"/>
                  <a:pt x="2646274" y="6076967"/>
                  <a:pt x="2630376" y="6061761"/>
                </a:cubicBezTo>
                <a:cubicBezTo>
                  <a:pt x="2627865" y="6062236"/>
                  <a:pt x="2620806" y="6066181"/>
                  <a:pt x="2619247" y="6071683"/>
                </a:cubicBezTo>
                <a:cubicBezTo>
                  <a:pt x="2606560" y="6087108"/>
                  <a:pt x="2590406" y="6097983"/>
                  <a:pt x="2574253" y="6108859"/>
                </a:cubicBezTo>
                <a:cubicBezTo>
                  <a:pt x="2536445" y="6129052"/>
                  <a:pt x="2517525" y="6166486"/>
                  <a:pt x="2495615" y="6201884"/>
                </a:cubicBezTo>
                <a:cubicBezTo>
                  <a:pt x="2481369" y="6222813"/>
                  <a:pt x="2478602" y="6249371"/>
                  <a:pt x="2493896" y="6275107"/>
                </a:cubicBezTo>
                <a:cubicBezTo>
                  <a:pt x="2509189" y="6300843"/>
                  <a:pt x="2524960" y="6329091"/>
                  <a:pt x="2555931" y="6341437"/>
                </a:cubicBezTo>
                <a:cubicBezTo>
                  <a:pt x="2561909" y="6345509"/>
                  <a:pt x="2562862" y="6350535"/>
                  <a:pt x="2561781" y="6358550"/>
                </a:cubicBezTo>
                <a:cubicBezTo>
                  <a:pt x="2564992" y="6389183"/>
                  <a:pt x="2557677" y="6419208"/>
                  <a:pt x="2565435" y="6446373"/>
                </a:cubicBezTo>
                <a:cubicBezTo>
                  <a:pt x="2574495" y="6494119"/>
                  <a:pt x="2604257" y="6527522"/>
                  <a:pt x="2650172" y="6550049"/>
                </a:cubicBezTo>
                <a:cubicBezTo>
                  <a:pt x="2672653" y="6558800"/>
                  <a:pt x="2691063" y="6573531"/>
                  <a:pt x="2715706" y="6566250"/>
                </a:cubicBezTo>
                <a:cubicBezTo>
                  <a:pt x="2755421" y="6556110"/>
                  <a:pt x="2800510" y="6560570"/>
                  <a:pt x="2835457" y="6525300"/>
                </a:cubicBezTo>
                <a:cubicBezTo>
                  <a:pt x="2879021" y="6480586"/>
                  <a:pt x="2909070" y="6433228"/>
                  <a:pt x="2894159" y="6368370"/>
                </a:cubicBezTo>
                <a:cubicBezTo>
                  <a:pt x="2893205" y="6363343"/>
                  <a:pt x="2889263" y="6356282"/>
                  <a:pt x="2890344" y="6348267"/>
                </a:cubicBezTo>
                <a:cubicBezTo>
                  <a:pt x="2890472" y="6335225"/>
                  <a:pt x="2890122" y="6319670"/>
                  <a:pt x="2895750" y="6308189"/>
                </a:cubicBezTo>
                <a:cubicBezTo>
                  <a:pt x="2899344" y="6299697"/>
                  <a:pt x="2917406" y="6298872"/>
                  <a:pt x="2927453" y="6296965"/>
                </a:cubicBezTo>
                <a:cubicBezTo>
                  <a:pt x="2971111" y="6293887"/>
                  <a:pt x="3004500" y="6264120"/>
                  <a:pt x="3048634" y="6263554"/>
                </a:cubicBezTo>
                <a:cubicBezTo>
                  <a:pt x="3056647" y="6264638"/>
                  <a:pt x="3063229" y="6258182"/>
                  <a:pt x="3069684" y="6264767"/>
                </a:cubicBezTo>
                <a:cubicBezTo>
                  <a:pt x="3074581" y="6276855"/>
                  <a:pt x="3049111" y="6266068"/>
                  <a:pt x="3057474" y="6282705"/>
                </a:cubicBezTo>
                <a:cubicBezTo>
                  <a:pt x="3068824" y="6301377"/>
                  <a:pt x="3062719" y="6310347"/>
                  <a:pt x="3048729" y="6305192"/>
                </a:cubicBezTo>
                <a:cubicBezTo>
                  <a:pt x="3023736" y="6296918"/>
                  <a:pt x="3002081" y="6306233"/>
                  <a:pt x="2978997" y="6308012"/>
                </a:cubicBezTo>
                <a:cubicBezTo>
                  <a:pt x="2968949" y="6309918"/>
                  <a:pt x="2964401" y="6313384"/>
                  <a:pt x="2969298" y="6325472"/>
                </a:cubicBezTo>
                <a:cubicBezTo>
                  <a:pt x="2970729" y="6333011"/>
                  <a:pt x="2969648" y="6341027"/>
                  <a:pt x="2982684" y="6341155"/>
                </a:cubicBezTo>
                <a:cubicBezTo>
                  <a:pt x="3010793" y="6338425"/>
                  <a:pt x="3041764" y="6350772"/>
                  <a:pt x="3065581" y="6325425"/>
                </a:cubicBezTo>
                <a:cubicBezTo>
                  <a:pt x="3072163" y="6318968"/>
                  <a:pt x="3092132" y="6328196"/>
                  <a:pt x="3096074" y="6335258"/>
                </a:cubicBezTo>
                <a:cubicBezTo>
                  <a:pt x="3110764" y="6371521"/>
                  <a:pt x="3102845" y="6412075"/>
                  <a:pt x="3068503" y="6436817"/>
                </a:cubicBezTo>
                <a:cubicBezTo>
                  <a:pt x="3040743" y="6455101"/>
                  <a:pt x="3013459" y="6475900"/>
                  <a:pt x="2995621" y="6505319"/>
                </a:cubicBezTo>
                <a:cubicBezTo>
                  <a:pt x="2989515" y="6514289"/>
                  <a:pt x="2982933" y="6520744"/>
                  <a:pt x="2970978" y="6512600"/>
                </a:cubicBezTo>
                <a:cubicBezTo>
                  <a:pt x="2961534" y="6503979"/>
                  <a:pt x="2962360" y="6522046"/>
                  <a:pt x="2954824" y="6523476"/>
                </a:cubicBezTo>
                <a:cubicBezTo>
                  <a:pt x="2946811" y="6522393"/>
                  <a:pt x="2928750" y="6523217"/>
                  <a:pt x="2936636" y="6537341"/>
                </a:cubicBezTo>
                <a:cubicBezTo>
                  <a:pt x="2941055" y="6546916"/>
                  <a:pt x="2950499" y="6555537"/>
                  <a:pt x="2965093" y="6550164"/>
                </a:cubicBezTo>
                <a:cubicBezTo>
                  <a:pt x="2972630" y="6548734"/>
                  <a:pt x="2976701" y="6542755"/>
                  <a:pt x="2981247" y="6539288"/>
                </a:cubicBezTo>
                <a:cubicBezTo>
                  <a:pt x="3023602" y="6515630"/>
                  <a:pt x="3055560" y="6478324"/>
                  <a:pt x="3096484" y="6447127"/>
                </a:cubicBezTo>
                <a:cubicBezTo>
                  <a:pt x="3101031" y="6443660"/>
                  <a:pt x="3105579" y="6440195"/>
                  <a:pt x="3112637" y="6436252"/>
                </a:cubicBezTo>
                <a:cubicBezTo>
                  <a:pt x="3137886" y="6418443"/>
                  <a:pt x="3163354" y="6429229"/>
                  <a:pt x="3171589" y="6458907"/>
                </a:cubicBezTo>
                <a:cubicBezTo>
                  <a:pt x="3173497" y="6468960"/>
                  <a:pt x="3175881" y="6481524"/>
                  <a:pt x="3178265" y="6494089"/>
                </a:cubicBezTo>
                <a:cubicBezTo>
                  <a:pt x="3180173" y="6504141"/>
                  <a:pt x="3182557" y="6516705"/>
                  <a:pt x="3185419" y="6531783"/>
                </a:cubicBezTo>
                <a:cubicBezTo>
                  <a:pt x="3208027" y="6527492"/>
                  <a:pt x="3231716" y="6515187"/>
                  <a:pt x="3250731" y="6519388"/>
                </a:cubicBezTo>
                <a:cubicBezTo>
                  <a:pt x="3272735" y="6525626"/>
                  <a:pt x="3289587" y="6545859"/>
                  <a:pt x="3310509" y="6560112"/>
                </a:cubicBezTo>
                <a:cubicBezTo>
                  <a:pt x="3327966" y="6569816"/>
                  <a:pt x="3343387" y="6582511"/>
                  <a:pt x="3360844" y="6592215"/>
                </a:cubicBezTo>
                <a:cubicBezTo>
                  <a:pt x="3381766" y="6606468"/>
                  <a:pt x="3381766" y="6606468"/>
                  <a:pt x="3404025" y="6586623"/>
                </a:cubicBezTo>
                <a:cubicBezTo>
                  <a:pt x="3422213" y="6572758"/>
                  <a:pt x="3461324" y="6573147"/>
                  <a:pt x="3479734" y="6587876"/>
                </a:cubicBezTo>
                <a:cubicBezTo>
                  <a:pt x="3485712" y="6591949"/>
                  <a:pt x="3489178" y="6596498"/>
                  <a:pt x="3489655" y="6599010"/>
                </a:cubicBezTo>
                <a:cubicBezTo>
                  <a:pt x="3487842" y="6630596"/>
                  <a:pt x="3512706" y="6651912"/>
                  <a:pt x="3515440" y="6680030"/>
                </a:cubicBezTo>
                <a:cubicBezTo>
                  <a:pt x="3515313" y="6693071"/>
                  <a:pt x="3526791" y="6698703"/>
                  <a:pt x="3535282" y="6702299"/>
                </a:cubicBezTo>
                <a:cubicBezTo>
                  <a:pt x="3540782" y="6703858"/>
                  <a:pt x="3547842" y="6699916"/>
                  <a:pt x="3546888" y="6694889"/>
                </a:cubicBezTo>
                <a:cubicBezTo>
                  <a:pt x="3545584" y="6674310"/>
                  <a:pt x="3541770" y="6654206"/>
                  <a:pt x="3537955" y="6634103"/>
                </a:cubicBezTo>
                <a:cubicBezTo>
                  <a:pt x="3531628" y="6614476"/>
                  <a:pt x="3534744" y="6603471"/>
                  <a:pt x="3551247" y="6608150"/>
                </a:cubicBezTo>
                <a:cubicBezTo>
                  <a:pt x="3564283" y="6608278"/>
                  <a:pt x="3578274" y="6613434"/>
                  <a:pt x="3589276" y="6616552"/>
                </a:cubicBezTo>
                <a:cubicBezTo>
                  <a:pt x="3598243" y="6622661"/>
                  <a:pt x="3604698" y="6629247"/>
                  <a:pt x="3616176" y="6634878"/>
                </a:cubicBezTo>
                <a:cubicBezTo>
                  <a:pt x="3625875" y="6617418"/>
                  <a:pt x="3622536" y="6599827"/>
                  <a:pt x="3610104" y="6589170"/>
                </a:cubicBezTo>
                <a:cubicBezTo>
                  <a:pt x="3591694" y="6574439"/>
                  <a:pt x="3608801" y="6568589"/>
                  <a:pt x="3615860" y="6564646"/>
                </a:cubicBezTo>
                <a:cubicBezTo>
                  <a:pt x="3620407" y="6561180"/>
                  <a:pt x="3634526" y="6553294"/>
                  <a:pt x="3639899" y="6567895"/>
                </a:cubicBezTo>
                <a:cubicBezTo>
                  <a:pt x="3644191" y="6590511"/>
                  <a:pt x="3657577" y="6606194"/>
                  <a:pt x="3661869" y="6628811"/>
                </a:cubicBezTo>
                <a:cubicBezTo>
                  <a:pt x="3675000" y="6670577"/>
                  <a:pt x="3683107" y="6713296"/>
                  <a:pt x="3706286" y="6753156"/>
                </a:cubicBezTo>
                <a:cubicBezTo>
                  <a:pt x="3709752" y="6757704"/>
                  <a:pt x="3709148" y="6768234"/>
                  <a:pt x="3710578" y="6775772"/>
                </a:cubicBezTo>
                <a:cubicBezTo>
                  <a:pt x="3712486" y="6785824"/>
                  <a:pt x="3711881" y="6796352"/>
                  <a:pt x="3723965" y="6791456"/>
                </a:cubicBezTo>
                <a:cubicBezTo>
                  <a:pt x="3734013" y="6789548"/>
                  <a:pt x="3737606" y="6781056"/>
                  <a:pt x="3738687" y="6773041"/>
                </a:cubicBezTo>
                <a:cubicBezTo>
                  <a:pt x="3742757" y="6767062"/>
                  <a:pt x="3736303" y="6760477"/>
                  <a:pt x="3737861" y="6754974"/>
                </a:cubicBezTo>
                <a:cubicBezTo>
                  <a:pt x="3739070" y="6733917"/>
                  <a:pt x="3719579" y="6727202"/>
                  <a:pt x="3716240" y="6709612"/>
                </a:cubicBezTo>
                <a:cubicBezTo>
                  <a:pt x="3716368" y="6696571"/>
                  <a:pt x="3718054" y="6678026"/>
                  <a:pt x="3703109" y="6667846"/>
                </a:cubicBezTo>
                <a:cubicBezTo>
                  <a:pt x="3694143" y="6661737"/>
                  <a:pt x="3697259" y="6650732"/>
                  <a:pt x="3695351" y="6640681"/>
                </a:cubicBezTo>
                <a:cubicBezTo>
                  <a:pt x="3689024" y="6621054"/>
                  <a:pt x="3689756" y="6597484"/>
                  <a:pt x="3681394" y="6580847"/>
                </a:cubicBezTo>
                <a:cubicBezTo>
                  <a:pt x="3668136" y="6552123"/>
                  <a:pt x="3674368" y="6530113"/>
                  <a:pt x="3693638" y="6508231"/>
                </a:cubicBezTo>
                <a:cubicBezTo>
                  <a:pt x="3719712" y="6508490"/>
                  <a:pt x="3710363" y="6541505"/>
                  <a:pt x="3729854" y="6548220"/>
                </a:cubicBezTo>
                <a:cubicBezTo>
                  <a:pt x="3734973" y="6588903"/>
                  <a:pt x="3763780" y="6617281"/>
                  <a:pt x="3771410" y="6657488"/>
                </a:cubicBezTo>
                <a:cubicBezTo>
                  <a:pt x="3775702" y="6680103"/>
                  <a:pt x="3797102" y="6696871"/>
                  <a:pt x="3803906" y="6719010"/>
                </a:cubicBezTo>
                <a:cubicBezTo>
                  <a:pt x="3808326" y="6728585"/>
                  <a:pt x="3820408" y="6723688"/>
                  <a:pt x="3827468" y="6719745"/>
                </a:cubicBezTo>
                <a:cubicBezTo>
                  <a:pt x="3835003" y="6718315"/>
                  <a:pt x="3833096" y="6708263"/>
                  <a:pt x="3829630" y="6703715"/>
                </a:cubicBezTo>
                <a:cubicBezTo>
                  <a:pt x="3805369" y="6671871"/>
                  <a:pt x="3799774" y="6628673"/>
                  <a:pt x="3780538" y="6595877"/>
                </a:cubicBezTo>
                <a:cubicBezTo>
                  <a:pt x="3773130" y="6584266"/>
                  <a:pt x="3770745" y="6571701"/>
                  <a:pt x="3763336" y="6560091"/>
                </a:cubicBezTo>
                <a:cubicBezTo>
                  <a:pt x="3751985" y="6541416"/>
                  <a:pt x="3762766" y="6515941"/>
                  <a:pt x="3766487" y="6494406"/>
                </a:cubicBezTo>
                <a:cubicBezTo>
                  <a:pt x="3769731" y="6470360"/>
                  <a:pt x="3767474" y="6444755"/>
                  <a:pt x="3756123" y="6426082"/>
                </a:cubicBezTo>
                <a:cubicBezTo>
                  <a:pt x="3742260" y="6407884"/>
                  <a:pt x="3746935" y="6391377"/>
                  <a:pt x="3746108" y="6373311"/>
                </a:cubicBezTo>
                <a:cubicBezTo>
                  <a:pt x="3746363" y="6347228"/>
                  <a:pt x="3755585" y="6327254"/>
                  <a:pt x="3764331" y="6304767"/>
                </a:cubicBezTo>
                <a:cubicBezTo>
                  <a:pt x="3766970" y="6291249"/>
                  <a:pt x="3775111" y="6279290"/>
                  <a:pt x="3795078" y="6288517"/>
                </a:cubicBezTo>
                <a:cubicBezTo>
                  <a:pt x="3809070" y="6293673"/>
                  <a:pt x="3825700" y="6285310"/>
                  <a:pt x="3830374" y="6268802"/>
                </a:cubicBezTo>
                <a:cubicBezTo>
                  <a:pt x="3841155" y="6243326"/>
                  <a:pt x="3864240" y="6241548"/>
                  <a:pt x="3885290" y="6242760"/>
                </a:cubicBezTo>
                <a:cubicBezTo>
                  <a:pt x="3922366" y="6246138"/>
                  <a:pt x="3956452" y="6247480"/>
                  <a:pt x="3994610" y="6242842"/>
                </a:cubicBezTo>
                <a:cubicBezTo>
                  <a:pt x="4009682" y="6239981"/>
                  <a:pt x="4023323" y="6229583"/>
                  <a:pt x="4037441" y="6221696"/>
                </a:cubicBezTo>
                <a:cubicBezTo>
                  <a:pt x="4082913" y="6187033"/>
                  <a:pt x="4110451" y="6140152"/>
                  <a:pt x="4132011" y="6089200"/>
                </a:cubicBezTo>
                <a:cubicBezTo>
                  <a:pt x="4151536" y="6041236"/>
                  <a:pt x="4168549" y="5993750"/>
                  <a:pt x="4182573" y="5944226"/>
                </a:cubicBezTo>
                <a:cubicBezTo>
                  <a:pt x="4191922" y="5911211"/>
                  <a:pt x="4211320" y="5876288"/>
                  <a:pt x="4215168" y="5841714"/>
                </a:cubicBezTo>
                <a:cubicBezTo>
                  <a:pt x="4222133" y="5796134"/>
                  <a:pt x="4249416" y="5775336"/>
                  <a:pt x="4284712" y="5755621"/>
                </a:cubicBezTo>
                <a:cubicBezTo>
                  <a:pt x="4310913" y="5742837"/>
                  <a:pt x="4312949" y="5739849"/>
                  <a:pt x="4327288" y="5760558"/>
                </a:cubicBezTo>
                <a:cubicBezTo>
                  <a:pt x="4336732" y="5769179"/>
                  <a:pt x="4341152" y="5778754"/>
                  <a:pt x="4353712" y="5776371"/>
                </a:cubicBezTo>
                <a:cubicBezTo>
                  <a:pt x="4371296" y="5773034"/>
                  <a:pt x="4386845" y="5772687"/>
                  <a:pt x="4399532" y="5757262"/>
                </a:cubicBezTo>
                <a:lnTo>
                  <a:pt x="4406824" y="5739138"/>
                </a:lnTo>
                <a:lnTo>
                  <a:pt x="4415488" y="5748577"/>
                </a:lnTo>
                <a:cubicBezTo>
                  <a:pt x="4426691" y="5757475"/>
                  <a:pt x="4439597" y="5764625"/>
                  <a:pt x="4454096" y="5769033"/>
                </a:cubicBezTo>
                <a:cubicBezTo>
                  <a:pt x="4484589" y="5778867"/>
                  <a:pt x="4503127" y="5780556"/>
                  <a:pt x="4524433" y="5755685"/>
                </a:cubicBezTo>
                <a:lnTo>
                  <a:pt x="4546406" y="5733263"/>
                </a:lnTo>
                <a:lnTo>
                  <a:pt x="4556707" y="5735244"/>
                </a:lnTo>
                <a:cubicBezTo>
                  <a:pt x="4559696" y="5737280"/>
                  <a:pt x="4563290" y="5728787"/>
                  <a:pt x="4565802" y="5728312"/>
                </a:cubicBezTo>
                <a:cubicBezTo>
                  <a:pt x="4584945" y="5719472"/>
                  <a:pt x="4600494" y="5719124"/>
                  <a:pt x="4616392" y="5734331"/>
                </a:cubicBezTo>
                <a:cubicBezTo>
                  <a:pt x="4635279" y="5751574"/>
                  <a:pt x="4665297" y="5758895"/>
                  <a:pt x="4678077" y="5785106"/>
                </a:cubicBezTo>
                <a:cubicBezTo>
                  <a:pt x="4695661" y="5781769"/>
                  <a:pt x="4704500" y="5800920"/>
                  <a:pt x="4717538" y="5801050"/>
                </a:cubicBezTo>
                <a:cubicBezTo>
                  <a:pt x="4743612" y="5801308"/>
                  <a:pt x="4744438" y="5819374"/>
                  <a:pt x="4750288" y="5836489"/>
                </a:cubicBezTo>
                <a:cubicBezTo>
                  <a:pt x="4753149" y="5851566"/>
                  <a:pt x="4748952" y="5870587"/>
                  <a:pt x="4766885" y="5882804"/>
                </a:cubicBezTo>
                <a:cubicBezTo>
                  <a:pt x="4772386" y="5884363"/>
                  <a:pt x="4777759" y="5898965"/>
                  <a:pt x="4761606" y="5909840"/>
                </a:cubicBezTo>
                <a:cubicBezTo>
                  <a:pt x="4738870" y="5927172"/>
                  <a:pt x="4752128" y="5955897"/>
                  <a:pt x="4756420" y="5978513"/>
                </a:cubicBezTo>
                <a:cubicBezTo>
                  <a:pt x="4781064" y="5971233"/>
                  <a:pt x="4787773" y="5951736"/>
                  <a:pt x="4785993" y="5928643"/>
                </a:cubicBezTo>
                <a:cubicBezTo>
                  <a:pt x="4785644" y="5913088"/>
                  <a:pt x="4791750" y="5904119"/>
                  <a:pt x="4806346" y="5898746"/>
                </a:cubicBezTo>
                <a:cubicBezTo>
                  <a:pt x="4811368" y="5897793"/>
                  <a:pt x="4816393" y="5896839"/>
                  <a:pt x="4820940" y="5893372"/>
                </a:cubicBezTo>
                <a:cubicBezTo>
                  <a:pt x="4833151" y="5875435"/>
                  <a:pt x="4843931" y="5849959"/>
                  <a:pt x="4862597" y="5838606"/>
                </a:cubicBezTo>
                <a:cubicBezTo>
                  <a:pt x="4878750" y="5827730"/>
                  <a:pt x="4901358" y="5823440"/>
                  <a:pt x="4916558" y="5807539"/>
                </a:cubicBezTo>
                <a:cubicBezTo>
                  <a:pt x="4923141" y="5801082"/>
                  <a:pt x="4934746" y="5793674"/>
                  <a:pt x="4937863" y="5782667"/>
                </a:cubicBezTo>
                <a:cubicBezTo>
                  <a:pt x="4961807" y="5744279"/>
                  <a:pt x="5000696" y="5716072"/>
                  <a:pt x="5021653" y="5675648"/>
                </a:cubicBezTo>
                <a:cubicBezTo>
                  <a:pt x="5025722" y="5669668"/>
                  <a:pt x="5032782" y="5665725"/>
                  <a:pt x="5039236" y="5672311"/>
                </a:cubicBezTo>
                <a:cubicBezTo>
                  <a:pt x="5042226" y="5674346"/>
                  <a:pt x="5043180" y="5679372"/>
                  <a:pt x="5041621" y="5684874"/>
                </a:cubicBezTo>
                <a:cubicBezTo>
                  <a:pt x="5025085" y="5734875"/>
                  <a:pt x="5006037" y="5785351"/>
                  <a:pt x="4971567" y="5823133"/>
                </a:cubicBezTo>
                <a:cubicBezTo>
                  <a:pt x="4960914" y="5835568"/>
                  <a:pt x="4956844" y="5841548"/>
                  <a:pt x="4961740" y="5853636"/>
                </a:cubicBezTo>
                <a:cubicBezTo>
                  <a:pt x="4964602" y="5868713"/>
                  <a:pt x="4985524" y="5882966"/>
                  <a:pt x="4998561" y="5883096"/>
                </a:cubicBezTo>
                <a:cubicBezTo>
                  <a:pt x="5014110" y="5882748"/>
                  <a:pt x="5025239" y="5872826"/>
                  <a:pt x="5022854" y="5860262"/>
                </a:cubicBezTo>
                <a:cubicBezTo>
                  <a:pt x="5022505" y="5844707"/>
                  <a:pt x="5041520" y="5848909"/>
                  <a:pt x="5039613" y="5838857"/>
                </a:cubicBezTo>
                <a:cubicBezTo>
                  <a:pt x="5037228" y="5826293"/>
                  <a:pt x="5046799" y="5821873"/>
                  <a:pt x="5050392" y="5813381"/>
                </a:cubicBezTo>
                <a:cubicBezTo>
                  <a:pt x="5066197" y="5786951"/>
                  <a:pt x="5076977" y="5761475"/>
                  <a:pt x="5073766" y="5730843"/>
                </a:cubicBezTo>
                <a:cubicBezTo>
                  <a:pt x="5069474" y="5708227"/>
                  <a:pt x="5090175" y="5693885"/>
                  <a:pt x="5088396" y="5670791"/>
                </a:cubicBezTo>
                <a:cubicBezTo>
                  <a:pt x="5081720" y="5635610"/>
                  <a:pt x="5107571" y="5607273"/>
                  <a:pt x="5108908" y="5573175"/>
                </a:cubicBezTo>
                <a:lnTo>
                  <a:pt x="5109791" y="5566621"/>
                </a:lnTo>
                <a:lnTo>
                  <a:pt x="5142921" y="5566535"/>
                </a:lnTo>
                <a:cubicBezTo>
                  <a:pt x="5161696" y="5568414"/>
                  <a:pt x="5176716" y="5562779"/>
                  <a:pt x="5190796" y="5554328"/>
                </a:cubicBezTo>
                <a:lnTo>
                  <a:pt x="5208269" y="5542287"/>
                </a:lnTo>
                <a:lnTo>
                  <a:pt x="5207989" y="5543308"/>
                </a:lnTo>
                <a:cubicBezTo>
                  <a:pt x="5206756" y="5553956"/>
                  <a:pt x="5207528" y="5564874"/>
                  <a:pt x="5211168" y="5577200"/>
                </a:cubicBezTo>
                <a:cubicBezTo>
                  <a:pt x="5214029" y="5592278"/>
                  <a:pt x="5216413" y="5604843"/>
                  <a:pt x="5220228" y="5624946"/>
                </a:cubicBezTo>
                <a:cubicBezTo>
                  <a:pt x="5243442" y="5610127"/>
                  <a:pt x="5268084" y="5602847"/>
                  <a:pt x="5263920" y="5567189"/>
                </a:cubicBezTo>
                <a:cubicBezTo>
                  <a:pt x="5261059" y="5552112"/>
                  <a:pt x="5271362" y="5524122"/>
                  <a:pt x="5288469" y="5518272"/>
                </a:cubicBezTo>
                <a:lnTo>
                  <a:pt x="5297336" y="5509877"/>
                </a:lnTo>
                <a:lnTo>
                  <a:pt x="5300832" y="5514011"/>
                </a:lnTo>
                <a:cubicBezTo>
                  <a:pt x="5318816" y="5525853"/>
                  <a:pt x="5340530" y="5516852"/>
                  <a:pt x="5362781" y="5510676"/>
                </a:cubicBezTo>
                <a:cubicBezTo>
                  <a:pt x="5367805" y="5509722"/>
                  <a:pt x="5368409" y="5499194"/>
                  <a:pt x="5379887" y="5504826"/>
                </a:cubicBezTo>
                <a:cubicBezTo>
                  <a:pt x="5423291" y="5527831"/>
                  <a:pt x="5460588" y="5559803"/>
                  <a:pt x="5514294" y="5554819"/>
                </a:cubicBezTo>
                <a:cubicBezTo>
                  <a:pt x="5539158" y="5576134"/>
                  <a:pt x="5572291" y="5572450"/>
                  <a:pt x="5599668" y="5593288"/>
                </a:cubicBezTo>
                <a:cubicBezTo>
                  <a:pt x="5644979" y="5626344"/>
                  <a:pt x="5644979" y="5626344"/>
                  <a:pt x="5706698" y="5622441"/>
                </a:cubicBezTo>
                <a:cubicBezTo>
                  <a:pt x="5719735" y="5622571"/>
                  <a:pt x="5722724" y="5624608"/>
                  <a:pt x="5724631" y="5634659"/>
                </a:cubicBezTo>
                <a:cubicBezTo>
                  <a:pt x="5726412" y="5657752"/>
                  <a:pt x="5742787" y="5675472"/>
                  <a:pt x="5756650" y="5693668"/>
                </a:cubicBezTo>
                <a:cubicBezTo>
                  <a:pt x="5760117" y="5698216"/>
                  <a:pt x="5758557" y="5703720"/>
                  <a:pt x="5766571" y="5704803"/>
                </a:cubicBezTo>
                <a:cubicBezTo>
                  <a:pt x="5814648" y="5711299"/>
                  <a:pt x="5844885" y="5747216"/>
                  <a:pt x="5874170" y="5778105"/>
                </a:cubicBezTo>
                <a:cubicBezTo>
                  <a:pt x="5880148" y="5782178"/>
                  <a:pt x="5881579" y="5789717"/>
                  <a:pt x="5888639" y="5785773"/>
                </a:cubicBezTo>
                <a:cubicBezTo>
                  <a:pt x="5938401" y="5773727"/>
                  <a:pt x="5980246" y="5802234"/>
                  <a:pt x="6022695" y="5820212"/>
                </a:cubicBezTo>
                <a:cubicBezTo>
                  <a:pt x="6065621" y="5840703"/>
                  <a:pt x="6106989" y="5866697"/>
                  <a:pt x="6151950" y="5884199"/>
                </a:cubicBezTo>
                <a:cubicBezTo>
                  <a:pt x="6174431" y="5892950"/>
                  <a:pt x="6193318" y="5910193"/>
                  <a:pt x="6211728" y="5924923"/>
                </a:cubicBezTo>
                <a:cubicBezTo>
                  <a:pt x="6220217" y="5928519"/>
                  <a:pt x="6219137" y="5936534"/>
                  <a:pt x="6215066" y="5942513"/>
                </a:cubicBezTo>
                <a:cubicBezTo>
                  <a:pt x="6213031" y="5945502"/>
                  <a:pt x="6210995" y="5948492"/>
                  <a:pt x="6211472" y="5951005"/>
                </a:cubicBezTo>
                <a:cubicBezTo>
                  <a:pt x="6207973" y="6001135"/>
                  <a:pt x="6207973" y="6001135"/>
                  <a:pt x="6249341" y="6027128"/>
                </a:cubicBezTo>
                <a:cubicBezTo>
                  <a:pt x="6267274" y="6039345"/>
                  <a:pt x="6282569" y="6065081"/>
                  <a:pt x="6313793" y="6051344"/>
                </a:cubicBezTo>
                <a:cubicBezTo>
                  <a:pt x="6301106" y="6066770"/>
                  <a:pt x="6284126" y="6059578"/>
                  <a:pt x="6275509" y="6069024"/>
                </a:cubicBezTo>
                <a:cubicBezTo>
                  <a:pt x="6261391" y="6076910"/>
                  <a:pt x="6253250" y="6088869"/>
                  <a:pt x="6237352" y="6073662"/>
                </a:cubicBezTo>
                <a:cubicBezTo>
                  <a:pt x="6234841" y="6074138"/>
                  <a:pt x="6227781" y="6078082"/>
                  <a:pt x="6226223" y="6083584"/>
                </a:cubicBezTo>
                <a:cubicBezTo>
                  <a:pt x="6213535" y="6099009"/>
                  <a:pt x="6197382" y="6109885"/>
                  <a:pt x="6181228" y="6120760"/>
                </a:cubicBezTo>
                <a:cubicBezTo>
                  <a:pt x="6143420" y="6140952"/>
                  <a:pt x="6124500" y="6178387"/>
                  <a:pt x="6102590" y="6213786"/>
                </a:cubicBezTo>
                <a:cubicBezTo>
                  <a:pt x="6088345" y="6234714"/>
                  <a:pt x="6085577" y="6261273"/>
                  <a:pt x="6100870" y="6287009"/>
                </a:cubicBezTo>
                <a:cubicBezTo>
                  <a:pt x="6116165" y="6312743"/>
                  <a:pt x="6131935" y="6340991"/>
                  <a:pt x="6162906" y="6353338"/>
                </a:cubicBezTo>
                <a:cubicBezTo>
                  <a:pt x="6168883" y="6357410"/>
                  <a:pt x="6169837" y="6362437"/>
                  <a:pt x="6168757" y="6370452"/>
                </a:cubicBezTo>
                <a:cubicBezTo>
                  <a:pt x="6171966" y="6401083"/>
                  <a:pt x="6164652" y="6431109"/>
                  <a:pt x="6172410" y="6458274"/>
                </a:cubicBezTo>
                <a:cubicBezTo>
                  <a:pt x="6181471" y="6506020"/>
                  <a:pt x="6211232" y="6539423"/>
                  <a:pt x="6257148" y="6561950"/>
                </a:cubicBezTo>
                <a:cubicBezTo>
                  <a:pt x="6279627" y="6570701"/>
                  <a:pt x="6298038" y="6585431"/>
                  <a:pt x="6322682" y="6578152"/>
                </a:cubicBezTo>
                <a:cubicBezTo>
                  <a:pt x="6362396" y="6568011"/>
                  <a:pt x="6407486" y="6572472"/>
                  <a:pt x="6442432" y="6537202"/>
                </a:cubicBezTo>
                <a:cubicBezTo>
                  <a:pt x="6485995" y="6492487"/>
                  <a:pt x="6516046" y="6445129"/>
                  <a:pt x="6501135" y="6380271"/>
                </a:cubicBezTo>
                <a:cubicBezTo>
                  <a:pt x="6500181" y="6375245"/>
                  <a:pt x="6496238" y="6368183"/>
                  <a:pt x="6497319" y="6360168"/>
                </a:cubicBezTo>
                <a:cubicBezTo>
                  <a:pt x="6497447" y="6347126"/>
                  <a:pt x="6497098" y="6331572"/>
                  <a:pt x="6502726" y="6320090"/>
                </a:cubicBezTo>
                <a:cubicBezTo>
                  <a:pt x="6506319" y="6311597"/>
                  <a:pt x="6524381" y="6310773"/>
                  <a:pt x="6534428" y="6308867"/>
                </a:cubicBezTo>
                <a:cubicBezTo>
                  <a:pt x="6578087" y="6305789"/>
                  <a:pt x="6611475" y="6276021"/>
                  <a:pt x="6655610" y="6275456"/>
                </a:cubicBezTo>
                <a:cubicBezTo>
                  <a:pt x="6663623" y="6276539"/>
                  <a:pt x="6670205" y="6270083"/>
                  <a:pt x="6676659" y="6276669"/>
                </a:cubicBezTo>
                <a:cubicBezTo>
                  <a:pt x="6681556" y="6288757"/>
                  <a:pt x="6656087" y="6277969"/>
                  <a:pt x="6664449" y="6294607"/>
                </a:cubicBezTo>
                <a:cubicBezTo>
                  <a:pt x="6675800" y="6313279"/>
                  <a:pt x="6669694" y="6322248"/>
                  <a:pt x="6655704" y="6317093"/>
                </a:cubicBezTo>
                <a:cubicBezTo>
                  <a:pt x="6630712" y="6308819"/>
                  <a:pt x="6609057" y="6318135"/>
                  <a:pt x="6585972" y="6319913"/>
                </a:cubicBezTo>
                <a:cubicBezTo>
                  <a:pt x="6575924" y="6321820"/>
                  <a:pt x="6571376" y="6325286"/>
                  <a:pt x="6576273" y="6337374"/>
                </a:cubicBezTo>
                <a:cubicBezTo>
                  <a:pt x="6577704" y="6344913"/>
                  <a:pt x="6576622" y="6352928"/>
                  <a:pt x="6589660" y="6353057"/>
                </a:cubicBezTo>
                <a:cubicBezTo>
                  <a:pt x="6617769" y="6350326"/>
                  <a:pt x="6648739" y="6362672"/>
                  <a:pt x="6672556" y="6337325"/>
                </a:cubicBezTo>
                <a:cubicBezTo>
                  <a:pt x="6679138" y="6330870"/>
                  <a:pt x="6699107" y="6340097"/>
                  <a:pt x="6703049" y="6347159"/>
                </a:cubicBezTo>
                <a:cubicBezTo>
                  <a:pt x="6717739" y="6383422"/>
                  <a:pt x="6709820" y="6423977"/>
                  <a:pt x="6675478" y="6448719"/>
                </a:cubicBezTo>
                <a:cubicBezTo>
                  <a:pt x="6647719" y="6467003"/>
                  <a:pt x="6620435" y="6487801"/>
                  <a:pt x="6602596" y="6517220"/>
                </a:cubicBezTo>
                <a:cubicBezTo>
                  <a:pt x="6596491" y="6526190"/>
                  <a:pt x="6589909" y="6532645"/>
                  <a:pt x="6577953" y="6524501"/>
                </a:cubicBezTo>
                <a:cubicBezTo>
                  <a:pt x="6568510" y="6515879"/>
                  <a:pt x="6569336" y="6533947"/>
                  <a:pt x="6561799" y="6535377"/>
                </a:cubicBezTo>
                <a:cubicBezTo>
                  <a:pt x="6553787" y="6534294"/>
                  <a:pt x="6535726" y="6535118"/>
                  <a:pt x="6543611" y="6549242"/>
                </a:cubicBezTo>
                <a:cubicBezTo>
                  <a:pt x="6548030" y="6558817"/>
                  <a:pt x="6557474" y="6567439"/>
                  <a:pt x="6572069" y="6562065"/>
                </a:cubicBezTo>
                <a:cubicBezTo>
                  <a:pt x="6579606" y="6560635"/>
                  <a:pt x="6583675" y="6554656"/>
                  <a:pt x="6588223" y="6551190"/>
                </a:cubicBezTo>
                <a:cubicBezTo>
                  <a:pt x="6630577" y="6527531"/>
                  <a:pt x="6662535" y="6490226"/>
                  <a:pt x="6703459" y="6459028"/>
                </a:cubicBezTo>
                <a:cubicBezTo>
                  <a:pt x="6708007" y="6455562"/>
                  <a:pt x="6712554" y="6452095"/>
                  <a:pt x="6719613" y="6448153"/>
                </a:cubicBezTo>
                <a:cubicBezTo>
                  <a:pt x="6744860" y="6430344"/>
                  <a:pt x="6770330" y="6441131"/>
                  <a:pt x="6778565" y="6470809"/>
                </a:cubicBezTo>
                <a:cubicBezTo>
                  <a:pt x="6780472" y="6480861"/>
                  <a:pt x="6782857" y="6493425"/>
                  <a:pt x="6785241" y="6505990"/>
                </a:cubicBezTo>
                <a:cubicBezTo>
                  <a:pt x="6787149" y="6516043"/>
                  <a:pt x="6789533" y="6528606"/>
                  <a:pt x="6792394" y="6543684"/>
                </a:cubicBezTo>
                <a:cubicBezTo>
                  <a:pt x="6815002" y="6539394"/>
                  <a:pt x="6838692" y="6527087"/>
                  <a:pt x="6857707" y="6531290"/>
                </a:cubicBezTo>
                <a:cubicBezTo>
                  <a:pt x="6879711" y="6537527"/>
                  <a:pt x="6896562" y="6557760"/>
                  <a:pt x="6917485" y="6572013"/>
                </a:cubicBezTo>
                <a:cubicBezTo>
                  <a:pt x="6934941" y="6581718"/>
                  <a:pt x="6950362" y="6594411"/>
                  <a:pt x="6967819" y="6604117"/>
                </a:cubicBezTo>
                <a:cubicBezTo>
                  <a:pt x="6988741" y="6618370"/>
                  <a:pt x="6988741" y="6618370"/>
                  <a:pt x="7011000" y="6598525"/>
                </a:cubicBezTo>
                <a:cubicBezTo>
                  <a:pt x="7029188" y="6584659"/>
                  <a:pt x="7068300" y="6585048"/>
                  <a:pt x="7086710" y="6599778"/>
                </a:cubicBezTo>
                <a:cubicBezTo>
                  <a:pt x="7092688" y="6603850"/>
                  <a:pt x="7096154" y="6608399"/>
                  <a:pt x="7096630" y="6610911"/>
                </a:cubicBezTo>
                <a:cubicBezTo>
                  <a:pt x="7094817" y="6642497"/>
                  <a:pt x="7119682" y="6663813"/>
                  <a:pt x="7122416" y="6691931"/>
                </a:cubicBezTo>
                <a:cubicBezTo>
                  <a:pt x="7122288" y="6704973"/>
                  <a:pt x="7133766" y="6710605"/>
                  <a:pt x="7142256" y="6714200"/>
                </a:cubicBezTo>
                <a:cubicBezTo>
                  <a:pt x="7147758" y="6715759"/>
                  <a:pt x="7154817" y="6711817"/>
                  <a:pt x="7153863" y="6706791"/>
                </a:cubicBezTo>
                <a:cubicBezTo>
                  <a:pt x="7152560" y="6686211"/>
                  <a:pt x="7148744" y="6666108"/>
                  <a:pt x="7144929" y="6646005"/>
                </a:cubicBezTo>
                <a:cubicBezTo>
                  <a:pt x="7138602" y="6626378"/>
                  <a:pt x="7141719" y="6615373"/>
                  <a:pt x="7158222" y="6620051"/>
                </a:cubicBezTo>
                <a:cubicBezTo>
                  <a:pt x="7171259" y="6620180"/>
                  <a:pt x="7185250" y="6625336"/>
                  <a:pt x="7196251" y="6628454"/>
                </a:cubicBezTo>
                <a:cubicBezTo>
                  <a:pt x="7205218" y="6634562"/>
                  <a:pt x="7211672" y="6641148"/>
                  <a:pt x="7223152" y="6646780"/>
                </a:cubicBezTo>
                <a:cubicBezTo>
                  <a:pt x="7232850" y="6629319"/>
                  <a:pt x="7229512" y="6611728"/>
                  <a:pt x="7217080" y="6601071"/>
                </a:cubicBezTo>
                <a:cubicBezTo>
                  <a:pt x="7198669" y="6586341"/>
                  <a:pt x="7215776" y="6580491"/>
                  <a:pt x="7222835" y="6576547"/>
                </a:cubicBezTo>
                <a:cubicBezTo>
                  <a:pt x="7227382" y="6573082"/>
                  <a:pt x="7241501" y="6565195"/>
                  <a:pt x="7246874" y="6579796"/>
                </a:cubicBezTo>
                <a:cubicBezTo>
                  <a:pt x="7251166" y="6602413"/>
                  <a:pt x="7264552" y="6618096"/>
                  <a:pt x="7268844" y="6640712"/>
                </a:cubicBezTo>
                <a:cubicBezTo>
                  <a:pt x="7281976" y="6682478"/>
                  <a:pt x="7290082" y="6725198"/>
                  <a:pt x="7313262" y="6765057"/>
                </a:cubicBezTo>
                <a:cubicBezTo>
                  <a:pt x="7316728" y="6769606"/>
                  <a:pt x="7316123" y="6780135"/>
                  <a:pt x="7317554" y="6787673"/>
                </a:cubicBezTo>
                <a:cubicBezTo>
                  <a:pt x="7319462" y="6797725"/>
                  <a:pt x="7318856" y="6808254"/>
                  <a:pt x="7330940" y="6803357"/>
                </a:cubicBezTo>
                <a:cubicBezTo>
                  <a:pt x="7340987" y="6801450"/>
                  <a:pt x="7344581" y="6792958"/>
                  <a:pt x="7345663" y="6784943"/>
                </a:cubicBezTo>
                <a:cubicBezTo>
                  <a:pt x="7349733" y="6778963"/>
                  <a:pt x="7343278" y="6772378"/>
                  <a:pt x="7344837" y="6766875"/>
                </a:cubicBezTo>
                <a:cubicBezTo>
                  <a:pt x="7346046" y="6745818"/>
                  <a:pt x="7326554" y="6739104"/>
                  <a:pt x="7323216" y="6721514"/>
                </a:cubicBezTo>
                <a:cubicBezTo>
                  <a:pt x="7323344" y="6708472"/>
                  <a:pt x="7325029" y="6689928"/>
                  <a:pt x="7310084" y="6679747"/>
                </a:cubicBezTo>
                <a:cubicBezTo>
                  <a:pt x="7301118" y="6673638"/>
                  <a:pt x="7304234" y="6662633"/>
                  <a:pt x="7302327" y="6652582"/>
                </a:cubicBezTo>
                <a:cubicBezTo>
                  <a:pt x="7295999" y="6632955"/>
                  <a:pt x="7296732" y="6609385"/>
                  <a:pt x="7288369" y="6592749"/>
                </a:cubicBezTo>
                <a:cubicBezTo>
                  <a:pt x="7275111" y="6564024"/>
                  <a:pt x="7281344" y="6542014"/>
                  <a:pt x="7300614" y="6520133"/>
                </a:cubicBezTo>
                <a:cubicBezTo>
                  <a:pt x="7326687" y="6520392"/>
                  <a:pt x="7317338" y="6553407"/>
                  <a:pt x="7336830" y="6560121"/>
                </a:cubicBezTo>
                <a:cubicBezTo>
                  <a:pt x="7341948" y="6600805"/>
                  <a:pt x="7370756" y="6629182"/>
                  <a:pt x="7378386" y="6669389"/>
                </a:cubicBezTo>
                <a:cubicBezTo>
                  <a:pt x="7382678" y="6692005"/>
                  <a:pt x="7404077" y="6708772"/>
                  <a:pt x="7410881" y="6730911"/>
                </a:cubicBezTo>
                <a:cubicBezTo>
                  <a:pt x="7415300" y="6740487"/>
                  <a:pt x="7427384" y="6735590"/>
                  <a:pt x="7434443" y="6731647"/>
                </a:cubicBezTo>
                <a:cubicBezTo>
                  <a:pt x="7441979" y="6730216"/>
                  <a:pt x="7440072" y="6720165"/>
                  <a:pt x="7436606" y="6715615"/>
                </a:cubicBezTo>
                <a:cubicBezTo>
                  <a:pt x="7412345" y="6683772"/>
                  <a:pt x="7406750" y="6640575"/>
                  <a:pt x="7387514" y="6607778"/>
                </a:cubicBezTo>
                <a:cubicBezTo>
                  <a:pt x="7380105" y="6596167"/>
                  <a:pt x="7377721" y="6583602"/>
                  <a:pt x="7370312" y="6571992"/>
                </a:cubicBezTo>
                <a:cubicBezTo>
                  <a:pt x="7358961" y="6553318"/>
                  <a:pt x="7369741" y="6527841"/>
                  <a:pt x="7373462" y="6506308"/>
                </a:cubicBezTo>
                <a:cubicBezTo>
                  <a:pt x="7376706" y="6482261"/>
                  <a:pt x="7374450" y="6456656"/>
                  <a:pt x="7363098" y="6437983"/>
                </a:cubicBezTo>
                <a:cubicBezTo>
                  <a:pt x="7349235" y="6419786"/>
                  <a:pt x="7353910" y="6403279"/>
                  <a:pt x="7353084" y="6385212"/>
                </a:cubicBezTo>
                <a:cubicBezTo>
                  <a:pt x="7353339" y="6359129"/>
                  <a:pt x="7362561" y="6339155"/>
                  <a:pt x="7371305" y="6316668"/>
                </a:cubicBezTo>
                <a:cubicBezTo>
                  <a:pt x="7373945" y="6303150"/>
                  <a:pt x="7382086" y="6291192"/>
                  <a:pt x="7402054" y="6300419"/>
                </a:cubicBezTo>
                <a:cubicBezTo>
                  <a:pt x="7416045" y="6305574"/>
                  <a:pt x="7432676" y="6297211"/>
                  <a:pt x="7437350" y="6280703"/>
                </a:cubicBezTo>
                <a:cubicBezTo>
                  <a:pt x="7448130" y="6255227"/>
                  <a:pt x="7471215" y="6253449"/>
                  <a:pt x="7492265" y="6254662"/>
                </a:cubicBezTo>
                <a:cubicBezTo>
                  <a:pt x="7529341" y="6258039"/>
                  <a:pt x="7563427" y="6259381"/>
                  <a:pt x="7601585" y="6254743"/>
                </a:cubicBezTo>
                <a:cubicBezTo>
                  <a:pt x="7616657" y="6251883"/>
                  <a:pt x="7630298" y="6241483"/>
                  <a:pt x="7644416" y="6233598"/>
                </a:cubicBezTo>
                <a:cubicBezTo>
                  <a:pt x="7689887" y="6198934"/>
                  <a:pt x="7717426" y="6152053"/>
                  <a:pt x="7738986" y="6101101"/>
                </a:cubicBezTo>
                <a:cubicBezTo>
                  <a:pt x="7758510" y="6053137"/>
                  <a:pt x="7775524" y="6005651"/>
                  <a:pt x="7789549" y="5956128"/>
                </a:cubicBezTo>
                <a:cubicBezTo>
                  <a:pt x="7798898" y="5923112"/>
                  <a:pt x="7818295" y="5888190"/>
                  <a:pt x="7822144" y="5853615"/>
                </a:cubicBezTo>
                <a:cubicBezTo>
                  <a:pt x="7829109" y="5808035"/>
                  <a:pt x="7856392" y="5787238"/>
                  <a:pt x="7891688" y="5767522"/>
                </a:cubicBezTo>
                <a:cubicBezTo>
                  <a:pt x="7917889" y="5754739"/>
                  <a:pt x="7919924" y="5751750"/>
                  <a:pt x="7934264" y="5772460"/>
                </a:cubicBezTo>
                <a:cubicBezTo>
                  <a:pt x="7943708" y="5781081"/>
                  <a:pt x="7948128" y="5790656"/>
                  <a:pt x="7960688" y="5788272"/>
                </a:cubicBezTo>
                <a:cubicBezTo>
                  <a:pt x="7978272" y="5784935"/>
                  <a:pt x="7993821" y="5784588"/>
                  <a:pt x="8006508" y="5769163"/>
                </a:cubicBezTo>
                <a:cubicBezTo>
                  <a:pt x="8023743" y="5750271"/>
                  <a:pt x="8015985" y="5723106"/>
                  <a:pt x="8030708" y="5704692"/>
                </a:cubicBezTo>
                <a:cubicBezTo>
                  <a:pt x="8041233" y="5705298"/>
                  <a:pt x="8047688" y="5711883"/>
                  <a:pt x="8054142" y="5718469"/>
                </a:cubicBezTo>
                <a:cubicBezTo>
                  <a:pt x="8085462" y="5746369"/>
                  <a:pt x="8127689" y="5735753"/>
                  <a:pt x="8163683" y="5747145"/>
                </a:cubicBezTo>
                <a:cubicBezTo>
                  <a:pt x="8166672" y="5749182"/>
                  <a:pt x="8170266" y="5740689"/>
                  <a:pt x="8172778" y="5740213"/>
                </a:cubicBezTo>
                <a:cubicBezTo>
                  <a:pt x="8191921" y="5731373"/>
                  <a:pt x="8207469" y="5731026"/>
                  <a:pt x="8223367" y="5746232"/>
                </a:cubicBezTo>
                <a:cubicBezTo>
                  <a:pt x="8242255" y="5763475"/>
                  <a:pt x="8272272" y="5770796"/>
                  <a:pt x="8285053" y="5797008"/>
                </a:cubicBezTo>
                <a:cubicBezTo>
                  <a:pt x="8302637" y="5793671"/>
                  <a:pt x="8311476" y="5812822"/>
                  <a:pt x="8324513" y="5812951"/>
                </a:cubicBezTo>
                <a:cubicBezTo>
                  <a:pt x="8350587" y="5813209"/>
                  <a:pt x="8351414" y="5831276"/>
                  <a:pt x="8357263" y="5848390"/>
                </a:cubicBezTo>
                <a:cubicBezTo>
                  <a:pt x="8360124" y="5863467"/>
                  <a:pt x="8355927" y="5882488"/>
                  <a:pt x="8373860" y="5894705"/>
                </a:cubicBezTo>
                <a:cubicBezTo>
                  <a:pt x="8379362" y="5896265"/>
                  <a:pt x="8384734" y="5910866"/>
                  <a:pt x="8368581" y="5921741"/>
                </a:cubicBezTo>
                <a:cubicBezTo>
                  <a:pt x="8345846" y="5939073"/>
                  <a:pt x="8359104" y="5967798"/>
                  <a:pt x="8363396" y="5990414"/>
                </a:cubicBezTo>
                <a:cubicBezTo>
                  <a:pt x="8388039" y="5983134"/>
                  <a:pt x="8394750" y="5963637"/>
                  <a:pt x="8392969" y="5940544"/>
                </a:cubicBezTo>
                <a:cubicBezTo>
                  <a:pt x="8392620" y="5924989"/>
                  <a:pt x="8398725" y="5916021"/>
                  <a:pt x="8413321" y="5910647"/>
                </a:cubicBezTo>
                <a:cubicBezTo>
                  <a:pt x="8418344" y="5909694"/>
                  <a:pt x="8423368" y="5908740"/>
                  <a:pt x="8427916" y="5905274"/>
                </a:cubicBezTo>
                <a:cubicBezTo>
                  <a:pt x="8440126" y="5887337"/>
                  <a:pt x="8450906" y="5861860"/>
                  <a:pt x="8469572" y="5850508"/>
                </a:cubicBezTo>
                <a:cubicBezTo>
                  <a:pt x="8485726" y="5839631"/>
                  <a:pt x="8508333" y="5835341"/>
                  <a:pt x="8523533" y="5819439"/>
                </a:cubicBezTo>
                <a:cubicBezTo>
                  <a:pt x="8530116" y="5812984"/>
                  <a:pt x="8541722" y="5805575"/>
                  <a:pt x="8544838" y="5794569"/>
                </a:cubicBezTo>
                <a:cubicBezTo>
                  <a:pt x="8568782" y="5756181"/>
                  <a:pt x="8607673" y="5727973"/>
                  <a:pt x="8628627" y="5687549"/>
                </a:cubicBezTo>
                <a:cubicBezTo>
                  <a:pt x="8632699" y="5681569"/>
                  <a:pt x="8639757" y="5677626"/>
                  <a:pt x="8646211" y="5684211"/>
                </a:cubicBezTo>
                <a:cubicBezTo>
                  <a:pt x="8649200" y="5686248"/>
                  <a:pt x="8650154" y="5691274"/>
                  <a:pt x="8648597" y="5696776"/>
                </a:cubicBezTo>
                <a:cubicBezTo>
                  <a:pt x="8632060" y="5746777"/>
                  <a:pt x="8613011" y="5797252"/>
                  <a:pt x="8578542" y="5835034"/>
                </a:cubicBezTo>
                <a:cubicBezTo>
                  <a:pt x="8567890" y="5847470"/>
                  <a:pt x="8563819" y="5853449"/>
                  <a:pt x="8568716" y="5865537"/>
                </a:cubicBezTo>
                <a:cubicBezTo>
                  <a:pt x="8571577" y="5880614"/>
                  <a:pt x="8592499" y="5894867"/>
                  <a:pt x="8605536" y="5894997"/>
                </a:cubicBezTo>
                <a:cubicBezTo>
                  <a:pt x="8621085" y="5894650"/>
                  <a:pt x="8632215" y="5884728"/>
                  <a:pt x="8629830" y="5872163"/>
                </a:cubicBezTo>
                <a:cubicBezTo>
                  <a:pt x="8629482" y="5856608"/>
                  <a:pt x="8648495" y="5860810"/>
                  <a:pt x="8646588" y="5850758"/>
                </a:cubicBezTo>
                <a:cubicBezTo>
                  <a:pt x="8644204" y="5838194"/>
                  <a:pt x="8653775" y="5833774"/>
                  <a:pt x="8657368" y="5825283"/>
                </a:cubicBezTo>
                <a:cubicBezTo>
                  <a:pt x="8673172" y="5798853"/>
                  <a:pt x="8683952" y="5773376"/>
                  <a:pt x="8680743" y="5742744"/>
                </a:cubicBezTo>
                <a:cubicBezTo>
                  <a:pt x="8676451" y="5720128"/>
                  <a:pt x="8697151" y="5705786"/>
                  <a:pt x="8695370" y="5682693"/>
                </a:cubicBezTo>
                <a:cubicBezTo>
                  <a:pt x="8688695" y="5647512"/>
                  <a:pt x="8714547" y="5619175"/>
                  <a:pt x="8715884" y="5585077"/>
                </a:cubicBezTo>
                <a:cubicBezTo>
                  <a:pt x="8717092" y="5564020"/>
                  <a:pt x="8720933" y="5543116"/>
                  <a:pt x="8724398" y="5521955"/>
                </a:cubicBezTo>
                <a:lnTo>
                  <a:pt x="8730411" y="5459998"/>
                </a:lnTo>
                <a:lnTo>
                  <a:pt x="8752920" y="5469969"/>
                </a:lnTo>
                <a:cubicBezTo>
                  <a:pt x="8774382" y="5480214"/>
                  <a:pt x="8795455" y="5491836"/>
                  <a:pt x="8816783" y="5503084"/>
                </a:cubicBezTo>
                <a:lnTo>
                  <a:pt x="8831469" y="5510017"/>
                </a:lnTo>
                <a:lnTo>
                  <a:pt x="8823805" y="5522942"/>
                </a:lnTo>
                <a:cubicBezTo>
                  <a:pt x="8815060" y="5545428"/>
                  <a:pt x="8810862" y="5564450"/>
                  <a:pt x="8818143" y="5589101"/>
                </a:cubicBezTo>
                <a:cubicBezTo>
                  <a:pt x="8821004" y="5604179"/>
                  <a:pt x="8823390" y="5616744"/>
                  <a:pt x="8827204" y="5636847"/>
                </a:cubicBezTo>
                <a:cubicBezTo>
                  <a:pt x="8850417" y="5622028"/>
                  <a:pt x="8875060" y="5614748"/>
                  <a:pt x="8870895" y="5579090"/>
                </a:cubicBezTo>
                <a:cubicBezTo>
                  <a:pt x="8868749" y="5567782"/>
                  <a:pt x="8874008" y="5549212"/>
                  <a:pt x="8883990" y="5538164"/>
                </a:cubicBezTo>
                <a:lnTo>
                  <a:pt x="8886471" y="5536434"/>
                </a:lnTo>
                <a:lnTo>
                  <a:pt x="8913589" y="5552076"/>
                </a:lnTo>
                <a:cubicBezTo>
                  <a:pt x="8923422" y="5559321"/>
                  <a:pt x="8932747" y="5567315"/>
                  <a:pt x="8941951" y="5574680"/>
                </a:cubicBezTo>
                <a:cubicBezTo>
                  <a:pt x="8950441" y="5578276"/>
                  <a:pt x="8949360" y="5586291"/>
                  <a:pt x="8945290" y="5592270"/>
                </a:cubicBezTo>
                <a:cubicBezTo>
                  <a:pt x="8943255" y="5595260"/>
                  <a:pt x="8941219" y="5598250"/>
                  <a:pt x="8941697" y="5600762"/>
                </a:cubicBezTo>
                <a:cubicBezTo>
                  <a:pt x="8938197" y="5650891"/>
                  <a:pt x="8938197" y="5650891"/>
                  <a:pt x="8979565" y="5676885"/>
                </a:cubicBezTo>
                <a:cubicBezTo>
                  <a:pt x="8997499" y="5689103"/>
                  <a:pt x="9012792" y="5714837"/>
                  <a:pt x="9044018" y="5701102"/>
                </a:cubicBezTo>
                <a:cubicBezTo>
                  <a:pt x="9031330" y="5716527"/>
                  <a:pt x="9014351" y="5709335"/>
                  <a:pt x="9005733" y="5718781"/>
                </a:cubicBezTo>
                <a:cubicBezTo>
                  <a:pt x="8991614" y="5726667"/>
                  <a:pt x="8983474" y="5738626"/>
                  <a:pt x="8967576" y="5723418"/>
                </a:cubicBezTo>
                <a:cubicBezTo>
                  <a:pt x="8965064" y="5723895"/>
                  <a:pt x="8958005" y="5727838"/>
                  <a:pt x="8956446" y="5733341"/>
                </a:cubicBezTo>
                <a:cubicBezTo>
                  <a:pt x="8943759" y="5748765"/>
                  <a:pt x="8927605" y="5759642"/>
                  <a:pt x="8911452" y="5770517"/>
                </a:cubicBezTo>
                <a:cubicBezTo>
                  <a:pt x="8873644" y="5790710"/>
                  <a:pt x="8854723" y="5828144"/>
                  <a:pt x="8832814" y="5863543"/>
                </a:cubicBezTo>
                <a:cubicBezTo>
                  <a:pt x="8818569" y="5884470"/>
                  <a:pt x="8815801" y="5911030"/>
                  <a:pt x="8831095" y="5936765"/>
                </a:cubicBezTo>
                <a:cubicBezTo>
                  <a:pt x="8846388" y="5962501"/>
                  <a:pt x="8862159" y="5990748"/>
                  <a:pt x="8893129" y="6003095"/>
                </a:cubicBezTo>
                <a:cubicBezTo>
                  <a:pt x="8899108" y="6007168"/>
                  <a:pt x="8900061" y="6012193"/>
                  <a:pt x="8898980" y="6020209"/>
                </a:cubicBezTo>
                <a:cubicBezTo>
                  <a:pt x="8902190" y="6050841"/>
                  <a:pt x="8894876" y="6080866"/>
                  <a:pt x="8902634" y="6108031"/>
                </a:cubicBezTo>
                <a:cubicBezTo>
                  <a:pt x="8911695" y="6155777"/>
                  <a:pt x="8941456" y="6189180"/>
                  <a:pt x="8987371" y="6211708"/>
                </a:cubicBezTo>
                <a:cubicBezTo>
                  <a:pt x="9009852" y="6220459"/>
                  <a:pt x="9028262" y="6235188"/>
                  <a:pt x="9052905" y="6227908"/>
                </a:cubicBezTo>
                <a:cubicBezTo>
                  <a:pt x="9092620" y="6217768"/>
                  <a:pt x="9137709" y="6222228"/>
                  <a:pt x="9172655" y="6186959"/>
                </a:cubicBezTo>
                <a:cubicBezTo>
                  <a:pt x="9216220" y="6142244"/>
                  <a:pt x="9246269" y="6094887"/>
                  <a:pt x="9231358" y="6030028"/>
                </a:cubicBezTo>
                <a:cubicBezTo>
                  <a:pt x="9230405" y="6025001"/>
                  <a:pt x="9226462" y="6017939"/>
                  <a:pt x="9227543" y="6009924"/>
                </a:cubicBezTo>
                <a:cubicBezTo>
                  <a:pt x="9227671" y="5996883"/>
                  <a:pt x="9227321" y="5981328"/>
                  <a:pt x="9232950" y="5969847"/>
                </a:cubicBezTo>
                <a:cubicBezTo>
                  <a:pt x="9236544" y="5961354"/>
                  <a:pt x="9254605" y="5960531"/>
                  <a:pt x="9264653" y="5958624"/>
                </a:cubicBezTo>
                <a:cubicBezTo>
                  <a:pt x="9308310" y="5955546"/>
                  <a:pt x="9341698" y="5925779"/>
                  <a:pt x="9385833" y="5925213"/>
                </a:cubicBezTo>
                <a:cubicBezTo>
                  <a:pt x="9393846" y="5926295"/>
                  <a:pt x="9400429" y="5919840"/>
                  <a:pt x="9406883" y="5926425"/>
                </a:cubicBezTo>
                <a:cubicBezTo>
                  <a:pt x="9411780" y="5938513"/>
                  <a:pt x="9386310" y="5927726"/>
                  <a:pt x="9394673" y="5944363"/>
                </a:cubicBezTo>
                <a:cubicBezTo>
                  <a:pt x="9406023" y="5963036"/>
                  <a:pt x="9399918" y="5972005"/>
                  <a:pt x="9385928" y="5966850"/>
                </a:cubicBezTo>
                <a:cubicBezTo>
                  <a:pt x="9360936" y="5958575"/>
                  <a:pt x="9339280" y="5967892"/>
                  <a:pt x="9316196" y="5969669"/>
                </a:cubicBezTo>
                <a:cubicBezTo>
                  <a:pt x="9306147" y="5971576"/>
                  <a:pt x="9301600" y="5975043"/>
                  <a:pt x="9306497" y="5987131"/>
                </a:cubicBezTo>
                <a:cubicBezTo>
                  <a:pt x="9307928" y="5994669"/>
                  <a:pt x="9306847" y="6002686"/>
                  <a:pt x="9319883" y="6002814"/>
                </a:cubicBezTo>
                <a:cubicBezTo>
                  <a:pt x="9347992" y="6000083"/>
                  <a:pt x="9378963" y="6012430"/>
                  <a:pt x="9402780" y="5987083"/>
                </a:cubicBezTo>
                <a:cubicBezTo>
                  <a:pt x="9409362" y="5980627"/>
                  <a:pt x="9429331" y="5989854"/>
                  <a:pt x="9433274" y="5996916"/>
                </a:cubicBezTo>
                <a:cubicBezTo>
                  <a:pt x="9447963" y="6033180"/>
                  <a:pt x="9440043" y="6073733"/>
                  <a:pt x="9405702" y="6098475"/>
                </a:cubicBezTo>
                <a:cubicBezTo>
                  <a:pt x="9377942" y="6116760"/>
                  <a:pt x="9350659" y="6137558"/>
                  <a:pt x="9332820" y="6166978"/>
                </a:cubicBezTo>
                <a:cubicBezTo>
                  <a:pt x="9326714" y="6175946"/>
                  <a:pt x="9320132" y="6182403"/>
                  <a:pt x="9308176" y="6174258"/>
                </a:cubicBezTo>
                <a:cubicBezTo>
                  <a:pt x="9298733" y="6165637"/>
                  <a:pt x="9299560" y="6183703"/>
                  <a:pt x="9292023" y="6185133"/>
                </a:cubicBezTo>
                <a:cubicBezTo>
                  <a:pt x="9284010" y="6184051"/>
                  <a:pt x="9265949" y="6184875"/>
                  <a:pt x="9273835" y="6198999"/>
                </a:cubicBezTo>
                <a:cubicBezTo>
                  <a:pt x="9278254" y="6208574"/>
                  <a:pt x="9287697" y="6217195"/>
                  <a:pt x="9302293" y="6211822"/>
                </a:cubicBezTo>
                <a:cubicBezTo>
                  <a:pt x="9309829" y="6210393"/>
                  <a:pt x="9313900" y="6204413"/>
                  <a:pt x="9318446" y="6200946"/>
                </a:cubicBezTo>
                <a:cubicBezTo>
                  <a:pt x="9360801" y="6177289"/>
                  <a:pt x="9392759" y="6139982"/>
                  <a:pt x="9433684" y="6108786"/>
                </a:cubicBezTo>
                <a:cubicBezTo>
                  <a:pt x="9438230" y="6105319"/>
                  <a:pt x="9442777" y="6101853"/>
                  <a:pt x="9449836" y="6097909"/>
                </a:cubicBezTo>
                <a:cubicBezTo>
                  <a:pt x="9475084" y="6080101"/>
                  <a:pt x="9500554" y="6090888"/>
                  <a:pt x="9508788" y="6120566"/>
                </a:cubicBezTo>
                <a:cubicBezTo>
                  <a:pt x="9510697" y="6130618"/>
                  <a:pt x="9513080" y="6143183"/>
                  <a:pt x="9515464" y="6155747"/>
                </a:cubicBezTo>
                <a:cubicBezTo>
                  <a:pt x="9517372" y="6165799"/>
                  <a:pt x="9519756" y="6178364"/>
                  <a:pt x="9522619" y="6193441"/>
                </a:cubicBezTo>
                <a:cubicBezTo>
                  <a:pt x="9545226" y="6189150"/>
                  <a:pt x="9568916" y="6176844"/>
                  <a:pt x="9587930" y="6181047"/>
                </a:cubicBezTo>
                <a:cubicBezTo>
                  <a:pt x="9609934" y="6187285"/>
                  <a:pt x="9626786" y="6207517"/>
                  <a:pt x="9647708" y="6221771"/>
                </a:cubicBezTo>
                <a:cubicBezTo>
                  <a:pt x="9665166" y="6231475"/>
                  <a:pt x="9680586" y="6244169"/>
                  <a:pt x="9698043" y="6253873"/>
                </a:cubicBezTo>
                <a:cubicBezTo>
                  <a:pt x="9718966" y="6268127"/>
                  <a:pt x="9718966" y="6268127"/>
                  <a:pt x="9741224" y="6248282"/>
                </a:cubicBezTo>
                <a:cubicBezTo>
                  <a:pt x="9759412" y="6234416"/>
                  <a:pt x="9798523" y="6234804"/>
                  <a:pt x="9816934" y="6249534"/>
                </a:cubicBezTo>
                <a:cubicBezTo>
                  <a:pt x="9822911" y="6253607"/>
                  <a:pt x="9826377" y="6258157"/>
                  <a:pt x="9826855" y="6260669"/>
                </a:cubicBezTo>
                <a:cubicBezTo>
                  <a:pt x="9825041" y="6292255"/>
                  <a:pt x="9849906" y="6313569"/>
                  <a:pt x="9852639" y="6341688"/>
                </a:cubicBezTo>
                <a:cubicBezTo>
                  <a:pt x="9852512" y="6354729"/>
                  <a:pt x="9863990" y="6360362"/>
                  <a:pt x="9872481" y="6363957"/>
                </a:cubicBezTo>
                <a:cubicBezTo>
                  <a:pt x="9877982" y="6365517"/>
                  <a:pt x="9885040" y="6361573"/>
                  <a:pt x="9884086" y="6356547"/>
                </a:cubicBezTo>
                <a:cubicBezTo>
                  <a:pt x="9882783" y="6335967"/>
                  <a:pt x="9878969" y="6315865"/>
                  <a:pt x="9875154" y="6295761"/>
                </a:cubicBezTo>
                <a:cubicBezTo>
                  <a:pt x="9868826" y="6276134"/>
                  <a:pt x="9871942" y="6265129"/>
                  <a:pt x="9888445" y="6269808"/>
                </a:cubicBezTo>
                <a:cubicBezTo>
                  <a:pt x="9901482" y="6269937"/>
                  <a:pt x="9915473" y="6275092"/>
                  <a:pt x="9926475" y="6278211"/>
                </a:cubicBezTo>
                <a:cubicBezTo>
                  <a:pt x="9935442" y="6284320"/>
                  <a:pt x="9941896" y="6290905"/>
                  <a:pt x="9953375" y="6296537"/>
                </a:cubicBezTo>
                <a:cubicBezTo>
                  <a:pt x="9963074" y="6279076"/>
                  <a:pt x="9959736" y="6261486"/>
                  <a:pt x="9947303" y="6250828"/>
                </a:cubicBezTo>
                <a:cubicBezTo>
                  <a:pt x="9928893" y="6236098"/>
                  <a:pt x="9946000" y="6230248"/>
                  <a:pt x="9953059" y="6226305"/>
                </a:cubicBezTo>
                <a:cubicBezTo>
                  <a:pt x="9957606" y="6222838"/>
                  <a:pt x="9971726" y="6214952"/>
                  <a:pt x="9977099" y="6229553"/>
                </a:cubicBezTo>
                <a:cubicBezTo>
                  <a:pt x="9981390" y="6252170"/>
                  <a:pt x="9994776" y="6267852"/>
                  <a:pt x="9999069" y="6290469"/>
                </a:cubicBezTo>
                <a:cubicBezTo>
                  <a:pt x="10012199" y="6332235"/>
                  <a:pt x="10020306" y="6374955"/>
                  <a:pt x="10043485" y="6414815"/>
                </a:cubicBezTo>
                <a:cubicBezTo>
                  <a:pt x="10046951" y="6419363"/>
                  <a:pt x="10046348" y="6429891"/>
                  <a:pt x="10047777" y="6437431"/>
                </a:cubicBezTo>
                <a:cubicBezTo>
                  <a:pt x="10049685" y="6447483"/>
                  <a:pt x="10049080" y="6458011"/>
                  <a:pt x="10061163" y="6453114"/>
                </a:cubicBezTo>
                <a:cubicBezTo>
                  <a:pt x="10071212" y="6451207"/>
                  <a:pt x="10074806" y="6442715"/>
                  <a:pt x="10075886" y="6434699"/>
                </a:cubicBezTo>
                <a:cubicBezTo>
                  <a:pt x="10079958" y="6428720"/>
                  <a:pt x="10073502" y="6422134"/>
                  <a:pt x="10075060" y="6416632"/>
                </a:cubicBezTo>
                <a:cubicBezTo>
                  <a:pt x="10076269" y="6395576"/>
                  <a:pt x="10056777" y="6388860"/>
                  <a:pt x="10053439" y="6371270"/>
                </a:cubicBezTo>
                <a:cubicBezTo>
                  <a:pt x="10053567" y="6358230"/>
                  <a:pt x="10055253" y="6339685"/>
                  <a:pt x="10040309" y="6329504"/>
                </a:cubicBezTo>
                <a:cubicBezTo>
                  <a:pt x="10031342" y="6323396"/>
                  <a:pt x="10034459" y="6312391"/>
                  <a:pt x="10032550" y="6302339"/>
                </a:cubicBezTo>
                <a:cubicBezTo>
                  <a:pt x="10026223" y="6282713"/>
                  <a:pt x="10026955" y="6259143"/>
                  <a:pt x="10018593" y="6242505"/>
                </a:cubicBezTo>
                <a:cubicBezTo>
                  <a:pt x="10005335" y="6213782"/>
                  <a:pt x="10011567" y="6191771"/>
                  <a:pt x="10030837" y="6169890"/>
                </a:cubicBezTo>
                <a:cubicBezTo>
                  <a:pt x="10056911" y="6170148"/>
                  <a:pt x="10047562" y="6203163"/>
                  <a:pt x="10067053" y="6209879"/>
                </a:cubicBezTo>
                <a:cubicBezTo>
                  <a:pt x="10072172" y="6250562"/>
                  <a:pt x="10100979" y="6278940"/>
                  <a:pt x="10108609" y="6319146"/>
                </a:cubicBezTo>
                <a:cubicBezTo>
                  <a:pt x="10112901" y="6341762"/>
                  <a:pt x="10134301" y="6358528"/>
                  <a:pt x="10141105" y="6380668"/>
                </a:cubicBezTo>
                <a:cubicBezTo>
                  <a:pt x="10145524" y="6390243"/>
                  <a:pt x="10157607" y="6385346"/>
                  <a:pt x="10164666" y="6381404"/>
                </a:cubicBezTo>
                <a:cubicBezTo>
                  <a:pt x="10172202" y="6379974"/>
                  <a:pt x="10170295" y="6369921"/>
                  <a:pt x="10166829" y="6365373"/>
                </a:cubicBezTo>
                <a:cubicBezTo>
                  <a:pt x="10142569" y="6333528"/>
                  <a:pt x="10136973" y="6290332"/>
                  <a:pt x="10117737" y="6257535"/>
                </a:cubicBezTo>
                <a:cubicBezTo>
                  <a:pt x="10110329" y="6245924"/>
                  <a:pt x="10107944" y="6233360"/>
                  <a:pt x="10100536" y="6221748"/>
                </a:cubicBezTo>
                <a:cubicBezTo>
                  <a:pt x="10089185" y="6203075"/>
                  <a:pt x="10099965" y="6177599"/>
                  <a:pt x="10103686" y="6156065"/>
                </a:cubicBezTo>
                <a:cubicBezTo>
                  <a:pt x="10106931" y="6132019"/>
                  <a:pt x="10104673" y="6106414"/>
                  <a:pt x="10093322" y="6087739"/>
                </a:cubicBezTo>
                <a:cubicBezTo>
                  <a:pt x="10079460" y="6069543"/>
                  <a:pt x="10084133" y="6053035"/>
                  <a:pt x="10083307" y="6034968"/>
                </a:cubicBezTo>
                <a:cubicBezTo>
                  <a:pt x="10083562" y="6008885"/>
                  <a:pt x="10092785" y="5988912"/>
                  <a:pt x="10101530" y="5966425"/>
                </a:cubicBezTo>
                <a:cubicBezTo>
                  <a:pt x="10104169" y="5952907"/>
                  <a:pt x="10112310" y="5940948"/>
                  <a:pt x="10132278" y="5950176"/>
                </a:cubicBezTo>
                <a:cubicBezTo>
                  <a:pt x="10146269" y="5955331"/>
                  <a:pt x="10162899" y="5946968"/>
                  <a:pt x="10167574" y="5930461"/>
                </a:cubicBezTo>
                <a:cubicBezTo>
                  <a:pt x="10178354" y="5904984"/>
                  <a:pt x="10201440" y="5903207"/>
                  <a:pt x="10222490" y="5904419"/>
                </a:cubicBezTo>
                <a:cubicBezTo>
                  <a:pt x="10259565" y="5907797"/>
                  <a:pt x="10293651" y="5909138"/>
                  <a:pt x="10331808" y="5904501"/>
                </a:cubicBezTo>
                <a:cubicBezTo>
                  <a:pt x="10346880" y="5901639"/>
                  <a:pt x="10360522" y="5891240"/>
                  <a:pt x="10374640" y="5883355"/>
                </a:cubicBezTo>
                <a:cubicBezTo>
                  <a:pt x="10420112" y="5848691"/>
                  <a:pt x="10447649" y="5801811"/>
                  <a:pt x="10469210" y="5750857"/>
                </a:cubicBezTo>
                <a:cubicBezTo>
                  <a:pt x="10488735" y="5702894"/>
                  <a:pt x="10505748" y="5655407"/>
                  <a:pt x="10519773" y="5605884"/>
                </a:cubicBezTo>
                <a:cubicBezTo>
                  <a:pt x="10529121" y="5572869"/>
                  <a:pt x="10548519" y="5537947"/>
                  <a:pt x="10552368" y="5503372"/>
                </a:cubicBezTo>
                <a:cubicBezTo>
                  <a:pt x="10559332" y="5457793"/>
                  <a:pt x="10586615" y="5436995"/>
                  <a:pt x="10621911" y="5417280"/>
                </a:cubicBezTo>
                <a:cubicBezTo>
                  <a:pt x="10648113" y="5404496"/>
                  <a:pt x="10650149" y="5401506"/>
                  <a:pt x="10664488" y="5422216"/>
                </a:cubicBezTo>
                <a:cubicBezTo>
                  <a:pt x="10673931" y="5430837"/>
                  <a:pt x="10678351" y="5440412"/>
                  <a:pt x="10690911" y="5438030"/>
                </a:cubicBezTo>
                <a:cubicBezTo>
                  <a:pt x="10708495" y="5434693"/>
                  <a:pt x="10724045" y="5434344"/>
                  <a:pt x="10736732" y="5418919"/>
                </a:cubicBezTo>
                <a:cubicBezTo>
                  <a:pt x="10753967" y="5400029"/>
                  <a:pt x="10746209" y="5372863"/>
                  <a:pt x="10760931" y="5354449"/>
                </a:cubicBezTo>
                <a:cubicBezTo>
                  <a:pt x="10771456" y="5355055"/>
                  <a:pt x="10777911" y="5361640"/>
                  <a:pt x="10784367" y="5368225"/>
                </a:cubicBezTo>
                <a:cubicBezTo>
                  <a:pt x="10815685" y="5396126"/>
                  <a:pt x="10857913" y="5385509"/>
                  <a:pt x="10893907" y="5396903"/>
                </a:cubicBezTo>
                <a:cubicBezTo>
                  <a:pt x="10896897" y="5398939"/>
                  <a:pt x="10900489" y="5390446"/>
                  <a:pt x="10903001" y="5389969"/>
                </a:cubicBezTo>
                <a:cubicBezTo>
                  <a:pt x="10922145" y="5381130"/>
                  <a:pt x="10937693" y="5380782"/>
                  <a:pt x="10953591" y="5395990"/>
                </a:cubicBezTo>
                <a:cubicBezTo>
                  <a:pt x="10972479" y="5413233"/>
                  <a:pt x="11002495" y="5420554"/>
                  <a:pt x="11015277" y="5446765"/>
                </a:cubicBezTo>
                <a:cubicBezTo>
                  <a:pt x="11032861" y="5443428"/>
                  <a:pt x="11041701" y="5462578"/>
                  <a:pt x="11054737" y="5462707"/>
                </a:cubicBezTo>
                <a:cubicBezTo>
                  <a:pt x="11080811" y="5462966"/>
                  <a:pt x="11081637" y="5481033"/>
                  <a:pt x="11087487" y="5498147"/>
                </a:cubicBezTo>
                <a:cubicBezTo>
                  <a:pt x="11090349" y="5513224"/>
                  <a:pt x="11086150" y="5532245"/>
                  <a:pt x="11104085" y="5544462"/>
                </a:cubicBezTo>
                <a:cubicBezTo>
                  <a:pt x="11109585" y="5546022"/>
                  <a:pt x="11114958" y="5560622"/>
                  <a:pt x="11098805" y="5571498"/>
                </a:cubicBezTo>
                <a:cubicBezTo>
                  <a:pt x="11076069" y="5588831"/>
                  <a:pt x="11089328" y="5617554"/>
                  <a:pt x="11093620" y="5640172"/>
                </a:cubicBezTo>
                <a:cubicBezTo>
                  <a:pt x="11118263" y="5632891"/>
                  <a:pt x="11124973" y="5613393"/>
                  <a:pt x="11123193" y="5590300"/>
                </a:cubicBezTo>
                <a:cubicBezTo>
                  <a:pt x="11122843" y="5574747"/>
                  <a:pt x="11128949" y="5565778"/>
                  <a:pt x="11143544" y="5560404"/>
                </a:cubicBezTo>
                <a:cubicBezTo>
                  <a:pt x="11148569" y="5559451"/>
                  <a:pt x="11153593" y="5558498"/>
                  <a:pt x="11158139" y="5555031"/>
                </a:cubicBezTo>
                <a:cubicBezTo>
                  <a:pt x="11170350" y="5537094"/>
                  <a:pt x="11181131" y="5511616"/>
                  <a:pt x="11199797" y="5500264"/>
                </a:cubicBezTo>
                <a:cubicBezTo>
                  <a:pt x="11215949" y="5489389"/>
                  <a:pt x="11238558" y="5485098"/>
                  <a:pt x="11253757" y="5469197"/>
                </a:cubicBezTo>
                <a:cubicBezTo>
                  <a:pt x="11260339" y="5462740"/>
                  <a:pt x="11271945" y="5455331"/>
                  <a:pt x="11275063" y="5444326"/>
                </a:cubicBezTo>
                <a:cubicBezTo>
                  <a:pt x="11299006" y="5405938"/>
                  <a:pt x="11337896" y="5377730"/>
                  <a:pt x="11358852" y="5337305"/>
                </a:cubicBezTo>
                <a:cubicBezTo>
                  <a:pt x="11362922" y="5331327"/>
                  <a:pt x="11369981" y="5327383"/>
                  <a:pt x="11376435" y="5333969"/>
                </a:cubicBezTo>
                <a:cubicBezTo>
                  <a:pt x="11379424" y="5336005"/>
                  <a:pt x="11380378" y="5341030"/>
                  <a:pt x="11378820" y="5346533"/>
                </a:cubicBezTo>
                <a:cubicBezTo>
                  <a:pt x="11362284" y="5396533"/>
                  <a:pt x="11343235" y="5447009"/>
                  <a:pt x="11308767" y="5484792"/>
                </a:cubicBezTo>
                <a:cubicBezTo>
                  <a:pt x="11298113" y="5497227"/>
                  <a:pt x="11294043" y="5503206"/>
                  <a:pt x="11298940" y="5515294"/>
                </a:cubicBezTo>
                <a:cubicBezTo>
                  <a:pt x="11301801" y="5530371"/>
                  <a:pt x="11322723" y="5544625"/>
                  <a:pt x="11335761" y="5544754"/>
                </a:cubicBezTo>
                <a:cubicBezTo>
                  <a:pt x="11351309" y="5544406"/>
                  <a:pt x="11362440" y="5534485"/>
                  <a:pt x="11360054" y="5521920"/>
                </a:cubicBezTo>
                <a:cubicBezTo>
                  <a:pt x="11359705" y="5506366"/>
                  <a:pt x="11378720" y="5510567"/>
                  <a:pt x="11376812" y="5500516"/>
                </a:cubicBezTo>
                <a:cubicBezTo>
                  <a:pt x="11374429" y="5487951"/>
                  <a:pt x="11384000" y="5483532"/>
                  <a:pt x="11387592" y="5475039"/>
                </a:cubicBezTo>
                <a:cubicBezTo>
                  <a:pt x="11403396" y="5448609"/>
                  <a:pt x="11414176" y="5423132"/>
                  <a:pt x="11410966" y="5392501"/>
                </a:cubicBezTo>
                <a:cubicBezTo>
                  <a:pt x="11406674" y="5369884"/>
                  <a:pt x="11427374" y="5355542"/>
                  <a:pt x="11425594" y="5332449"/>
                </a:cubicBezTo>
                <a:cubicBezTo>
                  <a:pt x="11418918" y="5297268"/>
                  <a:pt x="11444770" y="5268932"/>
                  <a:pt x="11446107" y="5234834"/>
                </a:cubicBezTo>
                <a:cubicBezTo>
                  <a:pt x="11448526" y="5192721"/>
                  <a:pt x="11461468" y="5151213"/>
                  <a:pt x="11460896" y="5107063"/>
                </a:cubicBezTo>
                <a:cubicBezTo>
                  <a:pt x="11460070" y="5088997"/>
                  <a:pt x="11471199" y="5079074"/>
                  <a:pt x="11484842" y="5068675"/>
                </a:cubicBezTo>
                <a:cubicBezTo>
                  <a:pt x="11494412" y="5064255"/>
                  <a:pt x="11503030" y="5054809"/>
                  <a:pt x="11501122" y="5044758"/>
                </a:cubicBezTo>
                <a:cubicBezTo>
                  <a:pt x="11494796" y="5025131"/>
                  <a:pt x="11510948" y="5014256"/>
                  <a:pt x="11518612" y="4999784"/>
                </a:cubicBezTo>
                <a:cubicBezTo>
                  <a:pt x="11547293" y="5041203"/>
                  <a:pt x="11563889" y="5087518"/>
                  <a:pt x="11569484" y="5130714"/>
                </a:cubicBezTo>
                <a:cubicBezTo>
                  <a:pt x="11573300" y="5150817"/>
                  <a:pt x="11559181" y="5158704"/>
                  <a:pt x="11554030" y="5172699"/>
                </a:cubicBezTo>
                <a:cubicBezTo>
                  <a:pt x="11545285" y="5195186"/>
                  <a:pt x="11541087" y="5214206"/>
                  <a:pt x="11548368" y="5238859"/>
                </a:cubicBezTo>
                <a:cubicBezTo>
                  <a:pt x="11551229" y="5253936"/>
                  <a:pt x="11553613" y="5266500"/>
                  <a:pt x="11557429" y="5286604"/>
                </a:cubicBezTo>
                <a:cubicBezTo>
                  <a:pt x="11580641" y="5271785"/>
                  <a:pt x="11605284" y="5264504"/>
                  <a:pt x="11601119" y="5228848"/>
                </a:cubicBezTo>
                <a:cubicBezTo>
                  <a:pt x="11598258" y="5213770"/>
                  <a:pt x="11608561" y="5185781"/>
                  <a:pt x="11625669" y="5179931"/>
                </a:cubicBezTo>
                <a:cubicBezTo>
                  <a:pt x="11645289" y="5173604"/>
                  <a:pt x="11639914" y="5159003"/>
                  <a:pt x="11640997" y="5150987"/>
                </a:cubicBezTo>
                <a:cubicBezTo>
                  <a:pt x="11642205" y="5129931"/>
                  <a:pt x="11645449" y="5105884"/>
                  <a:pt x="11655148" y="5088423"/>
                </a:cubicBezTo>
                <a:cubicBezTo>
                  <a:pt x="11666881" y="5067973"/>
                  <a:pt x="11652541" y="5047263"/>
                  <a:pt x="11661286" y="5024777"/>
                </a:cubicBezTo>
                <a:cubicBezTo>
                  <a:pt x="11666915" y="5013295"/>
                  <a:pt x="11664530" y="5000730"/>
                  <a:pt x="11680685" y="4989854"/>
                </a:cubicBezTo>
                <a:cubicBezTo>
                  <a:pt x="11701385" y="4975512"/>
                  <a:pt x="11707617" y="4953502"/>
                  <a:pt x="11694836" y="4927290"/>
                </a:cubicBezTo>
                <a:cubicBezTo>
                  <a:pt x="11681799" y="4927161"/>
                  <a:pt x="11667203" y="4932534"/>
                  <a:pt x="11656203" y="4929415"/>
                </a:cubicBezTo>
                <a:cubicBezTo>
                  <a:pt x="11641734" y="4921746"/>
                  <a:pt x="11631337" y="4908100"/>
                  <a:pt x="11627999" y="4890509"/>
                </a:cubicBezTo>
                <a:cubicBezTo>
                  <a:pt x="11625614" y="4877945"/>
                  <a:pt x="11610065" y="4878292"/>
                  <a:pt x="11609717" y="4862737"/>
                </a:cubicBezTo>
                <a:cubicBezTo>
                  <a:pt x="11610798" y="4854723"/>
                  <a:pt x="11594644" y="4865598"/>
                  <a:pt x="11590224" y="4856023"/>
                </a:cubicBezTo>
                <a:cubicBezTo>
                  <a:pt x="11589747" y="4853510"/>
                  <a:pt x="11602307" y="4851127"/>
                  <a:pt x="11606378" y="4845147"/>
                </a:cubicBezTo>
                <a:cubicBezTo>
                  <a:pt x="11609971" y="4836655"/>
                  <a:pt x="11611053" y="4828639"/>
                  <a:pt x="11614170" y="4817635"/>
                </a:cubicBezTo>
                <a:cubicBezTo>
                  <a:pt x="11614296" y="4804593"/>
                  <a:pt x="11607843" y="4798008"/>
                  <a:pt x="11592294" y="4798355"/>
                </a:cubicBezTo>
                <a:cubicBezTo>
                  <a:pt x="11561672" y="4801563"/>
                  <a:pt x="11549717" y="4793418"/>
                  <a:pt x="11541006" y="4761227"/>
                </a:cubicBezTo>
                <a:cubicBezTo>
                  <a:pt x="11539097" y="4751176"/>
                  <a:pt x="11521036" y="4751999"/>
                  <a:pt x="11531213" y="4737052"/>
                </a:cubicBezTo>
                <a:cubicBezTo>
                  <a:pt x="11568287" y="4740429"/>
                  <a:pt x="11594107" y="4766771"/>
                  <a:pt x="11627588" y="4778640"/>
                </a:cubicBezTo>
                <a:cubicBezTo>
                  <a:pt x="11633089" y="4780200"/>
                  <a:pt x="11636556" y="4784749"/>
                  <a:pt x="11639544" y="4786785"/>
                </a:cubicBezTo>
                <a:cubicBezTo>
                  <a:pt x="11648034" y="4790380"/>
                  <a:pt x="11653058" y="4789427"/>
                  <a:pt x="11657128" y="4783448"/>
                </a:cubicBezTo>
                <a:cubicBezTo>
                  <a:pt x="11658686" y="4777945"/>
                  <a:pt x="11657733" y="4772920"/>
                  <a:pt x="11654268" y="4768371"/>
                </a:cubicBezTo>
                <a:cubicBezTo>
                  <a:pt x="11633821" y="4756629"/>
                  <a:pt x="11614934" y="4739387"/>
                  <a:pt x="11594967" y="4730159"/>
                </a:cubicBezTo>
                <a:cubicBezTo>
                  <a:pt x="11566507" y="4717336"/>
                  <a:pt x="11564251" y="4691730"/>
                  <a:pt x="11565460" y="4670674"/>
                </a:cubicBezTo>
                <a:cubicBezTo>
                  <a:pt x="11567622" y="4654643"/>
                  <a:pt x="11565842" y="4631549"/>
                  <a:pt x="11590009" y="4621757"/>
                </a:cubicBezTo>
                <a:cubicBezTo>
                  <a:pt x="11602092" y="4616860"/>
                  <a:pt x="11612744" y="4604425"/>
                  <a:pt x="11623874" y="4594503"/>
                </a:cubicBezTo>
                <a:cubicBezTo>
                  <a:pt x="11655227" y="4567725"/>
                  <a:pt x="11662064" y="4535187"/>
                  <a:pt x="11642351" y="4499877"/>
                </a:cubicBezTo>
                <a:cubicBezTo>
                  <a:pt x="11626580" y="4471629"/>
                  <a:pt x="11613799" y="4445416"/>
                  <a:pt x="11628172" y="4411448"/>
                </a:cubicBezTo>
                <a:cubicBezTo>
                  <a:pt x="11637871" y="4393986"/>
                  <a:pt x="11650209" y="4363008"/>
                  <a:pt x="11665410" y="4347106"/>
                </a:cubicBezTo>
                <a:cubicBezTo>
                  <a:pt x="11678096" y="4331681"/>
                  <a:pt x="11684329" y="4309671"/>
                  <a:pt x="11705507" y="4297842"/>
                </a:cubicBezTo>
                <a:cubicBezTo>
                  <a:pt x="11712567" y="4293899"/>
                  <a:pt x="11711136" y="4286360"/>
                  <a:pt x="11710181" y="4281334"/>
                </a:cubicBezTo>
                <a:cubicBezTo>
                  <a:pt x="11706494" y="4248189"/>
                  <a:pt x="11688211" y="4220418"/>
                  <a:pt x="11674476" y="4189180"/>
                </a:cubicBezTo>
                <a:cubicBezTo>
                  <a:pt x="11664683" y="4165004"/>
                  <a:pt x="11657402" y="4140352"/>
                  <a:pt x="11660647" y="4116306"/>
                </a:cubicBezTo>
                <a:cubicBezTo>
                  <a:pt x="11660297" y="4100751"/>
                  <a:pt x="11674543" y="4079824"/>
                  <a:pt x="11698709" y="4070032"/>
                </a:cubicBezTo>
                <a:cubicBezTo>
                  <a:pt x="11720363" y="4060715"/>
                  <a:pt x="11741541" y="4048886"/>
                  <a:pt x="11755311" y="4025445"/>
                </a:cubicBezTo>
                <a:cubicBezTo>
                  <a:pt x="11764055" y="4002958"/>
                  <a:pt x="11760717" y="3985368"/>
                  <a:pt x="11739794" y="3971114"/>
                </a:cubicBezTo>
                <a:cubicBezTo>
                  <a:pt x="11724851" y="3960934"/>
                  <a:pt x="11708824" y="3958768"/>
                  <a:pt x="11694356" y="3951100"/>
                </a:cubicBezTo>
                <a:cubicBezTo>
                  <a:pt x="11667933" y="3935287"/>
                  <a:pt x="11649046" y="3918044"/>
                  <a:pt x="11645836" y="3887413"/>
                </a:cubicBezTo>
                <a:cubicBezTo>
                  <a:pt x="11643928" y="3877361"/>
                  <a:pt x="11642021" y="3867309"/>
                  <a:pt x="11640113" y="3857258"/>
                </a:cubicBezTo>
                <a:cubicBezTo>
                  <a:pt x="11634739" y="3842657"/>
                  <a:pt x="11636902" y="3826625"/>
                  <a:pt x="11654009" y="3820776"/>
                </a:cubicBezTo>
                <a:cubicBezTo>
                  <a:pt x="11666092" y="3815880"/>
                  <a:pt x="11668255" y="3799848"/>
                  <a:pt x="11679861" y="3792439"/>
                </a:cubicBezTo>
                <a:cubicBezTo>
                  <a:pt x="11721263" y="3763755"/>
                  <a:pt x="11704316" y="3701885"/>
                  <a:pt x="11654808" y="3687850"/>
                </a:cubicBezTo>
                <a:cubicBezTo>
                  <a:pt x="11640818" y="3682694"/>
                  <a:pt x="11618686" y="3689498"/>
                  <a:pt x="11601102" y="3692835"/>
                </a:cubicBezTo>
                <a:cubicBezTo>
                  <a:pt x="11592137" y="3686726"/>
                  <a:pt x="11596206" y="3680747"/>
                  <a:pt x="11599799" y="3672255"/>
                </a:cubicBezTo>
                <a:cubicBezTo>
                  <a:pt x="11606986" y="3655270"/>
                  <a:pt x="11603171" y="3635167"/>
                  <a:pt x="11594204" y="3629059"/>
                </a:cubicBezTo>
                <a:cubicBezTo>
                  <a:pt x="11578306" y="3613852"/>
                  <a:pt x="11571502" y="3591713"/>
                  <a:pt x="11579165" y="3577241"/>
                </a:cubicBezTo>
                <a:cubicBezTo>
                  <a:pt x="11588387" y="3557267"/>
                  <a:pt x="11600122" y="3536816"/>
                  <a:pt x="11623334" y="3521997"/>
                </a:cubicBezTo>
                <a:cubicBezTo>
                  <a:pt x="11662700" y="3496303"/>
                  <a:pt x="11706485" y="3480183"/>
                  <a:pt x="11746328" y="3457002"/>
                </a:cubicBezTo>
                <a:cubicBezTo>
                  <a:pt x="11760448" y="3449116"/>
                  <a:pt x="11775042" y="3443742"/>
                  <a:pt x="11782706" y="3429271"/>
                </a:cubicBezTo>
                <a:cubicBezTo>
                  <a:pt x="11788334" y="3417790"/>
                  <a:pt x="11802452" y="3409903"/>
                  <a:pt x="11787032" y="3397209"/>
                </a:cubicBezTo>
                <a:cubicBezTo>
                  <a:pt x="11778065" y="3391100"/>
                  <a:pt x="11777239" y="3373033"/>
                  <a:pt x="11758096" y="3381872"/>
                </a:cubicBezTo>
                <a:cubicBezTo>
                  <a:pt x="11743978" y="3389759"/>
                  <a:pt x="11729987" y="3384604"/>
                  <a:pt x="11714310" y="3397993"/>
                </a:cubicBezTo>
                <a:cubicBezTo>
                  <a:pt x="11700669" y="3408391"/>
                  <a:pt x="11678062" y="3412682"/>
                  <a:pt x="11658569" y="3405967"/>
                </a:cubicBezTo>
                <a:cubicBezTo>
                  <a:pt x="11645056" y="3403325"/>
                  <a:pt x="11641462" y="3411818"/>
                  <a:pt x="11633926" y="3413248"/>
                </a:cubicBezTo>
                <a:cubicBezTo>
                  <a:pt x="11614307" y="3419574"/>
                  <a:pt x="11613097" y="3440631"/>
                  <a:pt x="11596467" y="3448993"/>
                </a:cubicBezTo>
                <a:cubicBezTo>
                  <a:pt x="11584384" y="3453890"/>
                  <a:pt x="11575291" y="3460823"/>
                  <a:pt x="11564288" y="3457704"/>
                </a:cubicBezTo>
                <a:cubicBezTo>
                  <a:pt x="11579139" y="3426248"/>
                  <a:pt x="11605944" y="3402937"/>
                  <a:pt x="11614818" y="3367408"/>
                </a:cubicBezTo>
                <a:cubicBezTo>
                  <a:pt x="11620446" y="3355927"/>
                  <a:pt x="11628586" y="3343968"/>
                  <a:pt x="11623212" y="3329367"/>
                </a:cubicBezTo>
                <a:cubicBezTo>
                  <a:pt x="11620225" y="3327332"/>
                  <a:pt x="11619270" y="3322306"/>
                  <a:pt x="11621305" y="3319316"/>
                </a:cubicBezTo>
                <a:cubicBezTo>
                  <a:pt x="11633644" y="3288337"/>
                  <a:pt x="11632555" y="3258605"/>
                  <a:pt x="11626638" y="3229137"/>
                </a:cubicBezTo>
                <a:lnTo>
                  <a:pt x="11625521" y="3224951"/>
                </a:lnTo>
                <a:lnTo>
                  <a:pt x="11626480" y="3223266"/>
                </a:lnTo>
                <a:cubicBezTo>
                  <a:pt x="11641821" y="3205361"/>
                  <a:pt x="11631594" y="3182342"/>
                  <a:pt x="11644378" y="3161879"/>
                </a:cubicBezTo>
                <a:cubicBezTo>
                  <a:pt x="11652049" y="3151649"/>
                  <a:pt x="11652050" y="3138859"/>
                  <a:pt x="11669947" y="3131186"/>
                </a:cubicBezTo>
                <a:cubicBezTo>
                  <a:pt x="11692958" y="3120955"/>
                  <a:pt x="11703186" y="3100494"/>
                  <a:pt x="11695516" y="3072358"/>
                </a:cubicBezTo>
                <a:cubicBezTo>
                  <a:pt x="11682732" y="3069800"/>
                  <a:pt x="11667391" y="3072358"/>
                  <a:pt x="11657162" y="3067242"/>
                </a:cubicBezTo>
                <a:cubicBezTo>
                  <a:pt x="11644378" y="3057011"/>
                  <a:pt x="11636708" y="3041665"/>
                  <a:pt x="11636708" y="3023760"/>
                </a:cubicBezTo>
                <a:cubicBezTo>
                  <a:pt x="11636708" y="3010971"/>
                  <a:pt x="11621367" y="3008413"/>
                  <a:pt x="11623925" y="2993067"/>
                </a:cubicBezTo>
                <a:cubicBezTo>
                  <a:pt x="11626480" y="2985394"/>
                  <a:pt x="11608582" y="2993067"/>
                  <a:pt x="11606028" y="2982836"/>
                </a:cubicBezTo>
                <a:cubicBezTo>
                  <a:pt x="11606027" y="2980279"/>
                  <a:pt x="11618810" y="2980278"/>
                  <a:pt x="11623924" y="2975163"/>
                </a:cubicBezTo>
                <a:cubicBezTo>
                  <a:pt x="11629037" y="2967489"/>
                  <a:pt x="11631595" y="2959815"/>
                  <a:pt x="11636708" y="2949585"/>
                </a:cubicBezTo>
                <a:cubicBezTo>
                  <a:pt x="11639265" y="2936796"/>
                  <a:pt x="11634151" y="2929123"/>
                  <a:pt x="11618810" y="2926565"/>
                </a:cubicBezTo>
                <a:lnTo>
                  <a:pt x="11591281" y="2916750"/>
                </a:lnTo>
                <a:lnTo>
                  <a:pt x="11609966" y="2889301"/>
                </a:lnTo>
                <a:lnTo>
                  <a:pt x="11615397" y="2881324"/>
                </a:lnTo>
                <a:lnTo>
                  <a:pt x="11615614" y="2881484"/>
                </a:lnTo>
                <a:cubicBezTo>
                  <a:pt x="11629037" y="2892675"/>
                  <a:pt x="11641821" y="2904824"/>
                  <a:pt x="11657162" y="2913776"/>
                </a:cubicBezTo>
                <a:cubicBezTo>
                  <a:pt x="11662276" y="2916334"/>
                  <a:pt x="11664833" y="2921449"/>
                  <a:pt x="11667390" y="2924008"/>
                </a:cubicBezTo>
                <a:cubicBezTo>
                  <a:pt x="11675060" y="2929122"/>
                  <a:pt x="11680174" y="2929123"/>
                  <a:pt x="11685288" y="2924008"/>
                </a:cubicBezTo>
                <a:cubicBezTo>
                  <a:pt x="11687845" y="2918891"/>
                  <a:pt x="11687845" y="2913776"/>
                  <a:pt x="11685288" y="2908661"/>
                </a:cubicBezTo>
                <a:cubicBezTo>
                  <a:pt x="11676339" y="2900988"/>
                  <a:pt x="11668029" y="2892035"/>
                  <a:pt x="11659720" y="2883403"/>
                </a:cubicBezTo>
                <a:lnTo>
                  <a:pt x="11640829" y="2866158"/>
                </a:lnTo>
                <a:lnTo>
                  <a:pt x="11645791" y="2860373"/>
                </a:lnTo>
                <a:cubicBezTo>
                  <a:pt x="11652091" y="2850717"/>
                  <a:pt x="11657838" y="2839863"/>
                  <a:pt x="11670160" y="2836223"/>
                </a:cubicBezTo>
                <a:cubicBezTo>
                  <a:pt x="11677220" y="2832279"/>
                  <a:pt x="11672324" y="2820192"/>
                  <a:pt x="11668381" y="2813130"/>
                </a:cubicBezTo>
                <a:cubicBezTo>
                  <a:pt x="11666473" y="2803078"/>
                  <a:pt x="11652831" y="2813477"/>
                  <a:pt x="11648412" y="2803902"/>
                </a:cubicBezTo>
                <a:cubicBezTo>
                  <a:pt x="11650448" y="2800913"/>
                  <a:pt x="11654994" y="2797447"/>
                  <a:pt x="11656552" y="2791944"/>
                </a:cubicBezTo>
                <a:cubicBezTo>
                  <a:pt x="11660146" y="2783452"/>
                  <a:pt x="11676776" y="2775089"/>
                  <a:pt x="11668892" y="2760965"/>
                </a:cubicBezTo>
                <a:lnTo>
                  <a:pt x="11661593" y="2747392"/>
                </a:lnTo>
                <a:lnTo>
                  <a:pt x="11668668" y="2744325"/>
                </a:lnTo>
                <a:cubicBezTo>
                  <a:pt x="11675060" y="2740488"/>
                  <a:pt x="11681453" y="2736012"/>
                  <a:pt x="11687845" y="2732175"/>
                </a:cubicBezTo>
                <a:cubicBezTo>
                  <a:pt x="11723641" y="2711713"/>
                  <a:pt x="11736426" y="2681020"/>
                  <a:pt x="11723641" y="2642654"/>
                </a:cubicBezTo>
                <a:cubicBezTo>
                  <a:pt x="11713413" y="2611960"/>
                  <a:pt x="11705743" y="2583825"/>
                  <a:pt x="11726198" y="2553131"/>
                </a:cubicBezTo>
                <a:cubicBezTo>
                  <a:pt x="11738982" y="2537785"/>
                  <a:pt x="11756880" y="2509649"/>
                  <a:pt x="11774777" y="2496861"/>
                </a:cubicBezTo>
                <a:cubicBezTo>
                  <a:pt x="11790119" y="2484071"/>
                  <a:pt x="11800346" y="2463609"/>
                  <a:pt x="11823358" y="2455936"/>
                </a:cubicBezTo>
                <a:cubicBezTo>
                  <a:pt x="11831030" y="2453378"/>
                  <a:pt x="11831029" y="2445705"/>
                  <a:pt x="11831028" y="2440589"/>
                </a:cubicBezTo>
                <a:cubicBezTo>
                  <a:pt x="11833585" y="2407338"/>
                  <a:pt x="11820802" y="2376646"/>
                  <a:pt x="11813131" y="2343394"/>
                </a:cubicBezTo>
                <a:cubicBezTo>
                  <a:pt x="11808016" y="2317817"/>
                  <a:pt x="11805460" y="2292239"/>
                  <a:pt x="11813130" y="2269220"/>
                </a:cubicBezTo>
                <a:cubicBezTo>
                  <a:pt x="11815687" y="2253873"/>
                  <a:pt x="11833585" y="2235969"/>
                  <a:pt x="11859154" y="2230853"/>
                </a:cubicBezTo>
                <a:cubicBezTo>
                  <a:pt x="11882165" y="2225738"/>
                  <a:pt x="11905177" y="2218064"/>
                  <a:pt x="11923075" y="2197602"/>
                </a:cubicBezTo>
                <a:cubicBezTo>
                  <a:pt x="11935859" y="2177139"/>
                  <a:pt x="11935860" y="2159236"/>
                  <a:pt x="11917961" y="2141331"/>
                </a:cubicBezTo>
                <a:cubicBezTo>
                  <a:pt x="11905177" y="2128542"/>
                  <a:pt x="11889836" y="2123426"/>
                  <a:pt x="11877052" y="2113197"/>
                </a:cubicBezTo>
                <a:cubicBezTo>
                  <a:pt x="11854040" y="2092733"/>
                  <a:pt x="11838699" y="2072272"/>
                  <a:pt x="11841256" y="2041578"/>
                </a:cubicBezTo>
                <a:cubicBezTo>
                  <a:pt x="11841256" y="2031347"/>
                  <a:pt x="11841256" y="2021116"/>
                  <a:pt x="11841257" y="2010885"/>
                </a:cubicBezTo>
                <a:cubicBezTo>
                  <a:pt x="11838699" y="1995538"/>
                  <a:pt x="11843812" y="1980192"/>
                  <a:pt x="11861710" y="1977634"/>
                </a:cubicBezTo>
                <a:cubicBezTo>
                  <a:pt x="11874495" y="1975076"/>
                  <a:pt x="11879608" y="1959730"/>
                  <a:pt x="11892392" y="1954614"/>
                </a:cubicBezTo>
                <a:cubicBezTo>
                  <a:pt x="11938416" y="1934152"/>
                  <a:pt x="11933302" y="1870208"/>
                  <a:pt x="11887279" y="1847188"/>
                </a:cubicBezTo>
                <a:cubicBezTo>
                  <a:pt x="11874495" y="1839514"/>
                  <a:pt x="11851484" y="1842073"/>
                  <a:pt x="11833586" y="1842073"/>
                </a:cubicBezTo>
                <a:cubicBezTo>
                  <a:pt x="11825915" y="1834399"/>
                  <a:pt x="11831028" y="1829283"/>
                  <a:pt x="11836142" y="1821610"/>
                </a:cubicBezTo>
                <a:cubicBezTo>
                  <a:pt x="11846370" y="1806264"/>
                  <a:pt x="11846369" y="1785801"/>
                  <a:pt x="11838699" y="1778128"/>
                </a:cubicBezTo>
                <a:cubicBezTo>
                  <a:pt x="11825914" y="1760224"/>
                  <a:pt x="11823358" y="1737204"/>
                  <a:pt x="11833585" y="1724416"/>
                </a:cubicBezTo>
                <a:cubicBezTo>
                  <a:pt x="11846369" y="1706511"/>
                  <a:pt x="11861711" y="1688607"/>
                  <a:pt x="11887279" y="1678375"/>
                </a:cubicBezTo>
                <a:cubicBezTo>
                  <a:pt x="11930745" y="1660471"/>
                  <a:pt x="11976768" y="1652798"/>
                  <a:pt x="12020236" y="1637451"/>
                </a:cubicBezTo>
                <a:cubicBezTo>
                  <a:pt x="12035577" y="1632335"/>
                  <a:pt x="12050917" y="1629777"/>
                  <a:pt x="12061144" y="1616989"/>
                </a:cubicBezTo>
                <a:cubicBezTo>
                  <a:pt x="12068815" y="1606758"/>
                  <a:pt x="12084156" y="1601643"/>
                  <a:pt x="12071373" y="1586296"/>
                </a:cubicBezTo>
                <a:cubicBezTo>
                  <a:pt x="12063701" y="1578623"/>
                  <a:pt x="12066258" y="1560718"/>
                  <a:pt x="12045803" y="1565834"/>
                </a:cubicBezTo>
                <a:cubicBezTo>
                  <a:pt x="12030462" y="1570950"/>
                  <a:pt x="12017678" y="1563277"/>
                  <a:pt x="11999780" y="1573507"/>
                </a:cubicBezTo>
                <a:cubicBezTo>
                  <a:pt x="11984440" y="1581181"/>
                  <a:pt x="11961427" y="1581180"/>
                  <a:pt x="11943530" y="1570949"/>
                </a:cubicBezTo>
                <a:cubicBezTo>
                  <a:pt x="11930746" y="1565834"/>
                  <a:pt x="11925633" y="1573507"/>
                  <a:pt x="11917961" y="1573507"/>
                </a:cubicBezTo>
                <a:cubicBezTo>
                  <a:pt x="11897506" y="1576064"/>
                  <a:pt x="11892392" y="1596527"/>
                  <a:pt x="11874495" y="1601642"/>
                </a:cubicBezTo>
                <a:cubicBezTo>
                  <a:pt x="11861711" y="1604201"/>
                  <a:pt x="11851483" y="1609316"/>
                  <a:pt x="11841256" y="1604200"/>
                </a:cubicBezTo>
                <a:cubicBezTo>
                  <a:pt x="11861711" y="1576064"/>
                  <a:pt x="11892394" y="1558161"/>
                  <a:pt x="11907734" y="1524909"/>
                </a:cubicBezTo>
                <a:cubicBezTo>
                  <a:pt x="11915404" y="1514679"/>
                  <a:pt x="11925631" y="1504448"/>
                  <a:pt x="11923076" y="1489101"/>
                </a:cubicBezTo>
                <a:cubicBezTo>
                  <a:pt x="11920518" y="1486543"/>
                  <a:pt x="11920518" y="1481427"/>
                  <a:pt x="11923075" y="1478870"/>
                </a:cubicBezTo>
                <a:cubicBezTo>
                  <a:pt x="11958870" y="1422599"/>
                  <a:pt x="11940973" y="1361213"/>
                  <a:pt x="11938416" y="1299826"/>
                </a:cubicBezTo>
                <a:cubicBezTo>
                  <a:pt x="11938416" y="1297268"/>
                  <a:pt x="11933303" y="1294711"/>
                  <a:pt x="11935859" y="1294710"/>
                </a:cubicBezTo>
                <a:cubicBezTo>
                  <a:pt x="11958870" y="1266575"/>
                  <a:pt x="11940973" y="1235882"/>
                  <a:pt x="11930745" y="1215420"/>
                </a:cubicBezTo>
                <a:cubicBezTo>
                  <a:pt x="11917961" y="1184727"/>
                  <a:pt x="11923076" y="1156592"/>
                  <a:pt x="11923075" y="1125898"/>
                </a:cubicBezTo>
                <a:cubicBezTo>
                  <a:pt x="11923076" y="1107994"/>
                  <a:pt x="11943529" y="1095205"/>
                  <a:pt x="11958870" y="1087532"/>
                </a:cubicBezTo>
                <a:cubicBezTo>
                  <a:pt x="11976768" y="1079858"/>
                  <a:pt x="11986996" y="1069627"/>
                  <a:pt x="11992110" y="1054280"/>
                </a:cubicBezTo>
                <a:cubicBezTo>
                  <a:pt x="11994667" y="1049165"/>
                  <a:pt x="11997224" y="1044050"/>
                  <a:pt x="12002337" y="1044049"/>
                </a:cubicBezTo>
                <a:cubicBezTo>
                  <a:pt x="12030462" y="1051723"/>
                  <a:pt x="12035576" y="1015915"/>
                  <a:pt x="12061145" y="1013357"/>
                </a:cubicBezTo>
                <a:cubicBezTo>
                  <a:pt x="12068815" y="1010799"/>
                  <a:pt x="12066258" y="998010"/>
                  <a:pt x="12063702" y="990336"/>
                </a:cubicBezTo>
                <a:cubicBezTo>
                  <a:pt x="12063701" y="980106"/>
                  <a:pt x="12048360" y="987779"/>
                  <a:pt x="12045803" y="977548"/>
                </a:cubicBezTo>
                <a:cubicBezTo>
                  <a:pt x="12048360" y="974990"/>
                  <a:pt x="12053474" y="972432"/>
                  <a:pt x="12056031" y="967317"/>
                </a:cubicBezTo>
                <a:cubicBezTo>
                  <a:pt x="12061144" y="959643"/>
                  <a:pt x="12079042" y="954528"/>
                  <a:pt x="12073929" y="939181"/>
                </a:cubicBezTo>
                <a:cubicBezTo>
                  <a:pt x="12071372" y="923835"/>
                  <a:pt x="12068815" y="905931"/>
                  <a:pt x="12058588" y="890583"/>
                </a:cubicBezTo>
                <a:cubicBezTo>
                  <a:pt x="12045803" y="875237"/>
                  <a:pt x="12030463" y="862448"/>
                  <a:pt x="12004894" y="857332"/>
                </a:cubicBezTo>
                <a:cubicBezTo>
                  <a:pt x="11989553" y="857333"/>
                  <a:pt x="11971655" y="852217"/>
                  <a:pt x="11958870" y="862448"/>
                </a:cubicBezTo>
                <a:cubicBezTo>
                  <a:pt x="11938416" y="875237"/>
                  <a:pt x="11920518" y="893142"/>
                  <a:pt x="11912849" y="918718"/>
                </a:cubicBezTo>
                <a:cubicBezTo>
                  <a:pt x="11910290" y="926392"/>
                  <a:pt x="11910290" y="934066"/>
                  <a:pt x="11915404" y="941739"/>
                </a:cubicBezTo>
                <a:cubicBezTo>
                  <a:pt x="11925631" y="957086"/>
                  <a:pt x="11933303" y="972432"/>
                  <a:pt x="11940973" y="987779"/>
                </a:cubicBezTo>
                <a:cubicBezTo>
                  <a:pt x="11917961" y="1008241"/>
                  <a:pt x="11894950" y="1031261"/>
                  <a:pt x="11871938" y="1054281"/>
                </a:cubicBezTo>
                <a:cubicBezTo>
                  <a:pt x="11846369" y="1051723"/>
                  <a:pt x="11831028" y="1031261"/>
                  <a:pt x="11813131" y="1013356"/>
                </a:cubicBezTo>
                <a:cubicBezTo>
                  <a:pt x="11787562" y="987779"/>
                  <a:pt x="11767107" y="957085"/>
                  <a:pt x="11731311" y="944297"/>
                </a:cubicBezTo>
                <a:cubicBezTo>
                  <a:pt x="11721084" y="939181"/>
                  <a:pt x="11710857" y="926393"/>
                  <a:pt x="11705743" y="934065"/>
                </a:cubicBezTo>
                <a:cubicBezTo>
                  <a:pt x="11692959" y="946854"/>
                  <a:pt x="11672505" y="934066"/>
                  <a:pt x="11662276" y="951970"/>
                </a:cubicBezTo>
                <a:cubicBezTo>
                  <a:pt x="11657162" y="959643"/>
                  <a:pt x="11646935" y="962201"/>
                  <a:pt x="11644378" y="969875"/>
                </a:cubicBezTo>
                <a:cubicBezTo>
                  <a:pt x="11631594" y="1003125"/>
                  <a:pt x="11593241" y="1018472"/>
                  <a:pt x="11583014" y="1051723"/>
                </a:cubicBezTo>
                <a:cubicBezTo>
                  <a:pt x="11580457" y="1059396"/>
                  <a:pt x="11567673" y="1056839"/>
                  <a:pt x="11565116" y="1051723"/>
                </a:cubicBezTo>
                <a:cubicBezTo>
                  <a:pt x="11560002" y="1026145"/>
                  <a:pt x="11539549" y="1018472"/>
                  <a:pt x="11526763" y="1003126"/>
                </a:cubicBezTo>
                <a:cubicBezTo>
                  <a:pt x="11493526" y="1015914"/>
                  <a:pt x="11480741" y="1049165"/>
                  <a:pt x="11462842" y="1072185"/>
                </a:cubicBezTo>
                <a:cubicBezTo>
                  <a:pt x="11457728" y="1082416"/>
                  <a:pt x="11450058" y="1090089"/>
                  <a:pt x="11442387" y="1100321"/>
                </a:cubicBezTo>
                <a:cubicBezTo>
                  <a:pt x="11439830" y="1102878"/>
                  <a:pt x="11434717" y="1105436"/>
                  <a:pt x="11434717" y="1105436"/>
                </a:cubicBezTo>
                <a:cubicBezTo>
                  <a:pt x="11411706" y="1084974"/>
                  <a:pt x="11375909" y="1107994"/>
                  <a:pt x="11352899" y="1084973"/>
                </a:cubicBezTo>
                <a:cubicBezTo>
                  <a:pt x="11311988" y="1046607"/>
                  <a:pt x="11286420" y="1000568"/>
                  <a:pt x="11242953" y="964759"/>
                </a:cubicBezTo>
                <a:cubicBezTo>
                  <a:pt x="11232726" y="957085"/>
                  <a:pt x="11232726" y="941739"/>
                  <a:pt x="11237842" y="939181"/>
                </a:cubicBezTo>
                <a:cubicBezTo>
                  <a:pt x="11255738" y="918719"/>
                  <a:pt x="11242953" y="898257"/>
                  <a:pt x="11248069" y="880352"/>
                </a:cubicBezTo>
                <a:cubicBezTo>
                  <a:pt x="11248067" y="870121"/>
                  <a:pt x="11245510" y="865006"/>
                  <a:pt x="11240396" y="857332"/>
                </a:cubicBezTo>
                <a:cubicBezTo>
                  <a:pt x="11204602" y="826640"/>
                  <a:pt x="11194373" y="785715"/>
                  <a:pt x="11196930" y="742233"/>
                </a:cubicBezTo>
                <a:cubicBezTo>
                  <a:pt x="11196930" y="737117"/>
                  <a:pt x="11196932" y="732002"/>
                  <a:pt x="11191816" y="729444"/>
                </a:cubicBezTo>
                <a:cubicBezTo>
                  <a:pt x="11168805" y="737118"/>
                  <a:pt x="11171362" y="762695"/>
                  <a:pt x="11166248" y="778041"/>
                </a:cubicBezTo>
                <a:cubicBezTo>
                  <a:pt x="11153464" y="824081"/>
                  <a:pt x="11130452" y="867563"/>
                  <a:pt x="11104885" y="911046"/>
                </a:cubicBezTo>
                <a:cubicBezTo>
                  <a:pt x="11092101" y="928950"/>
                  <a:pt x="11076758" y="939181"/>
                  <a:pt x="11058860" y="941739"/>
                </a:cubicBezTo>
                <a:cubicBezTo>
                  <a:pt x="11010280" y="949412"/>
                  <a:pt x="10961701" y="939181"/>
                  <a:pt x="10920790" y="911045"/>
                </a:cubicBezTo>
                <a:cubicBezTo>
                  <a:pt x="10908007" y="905930"/>
                  <a:pt x="10897779" y="880353"/>
                  <a:pt x="10900336" y="867564"/>
                </a:cubicBezTo>
                <a:cubicBezTo>
                  <a:pt x="10915677" y="795947"/>
                  <a:pt x="10915677" y="790831"/>
                  <a:pt x="10887552" y="737118"/>
                </a:cubicBezTo>
                <a:cubicBezTo>
                  <a:pt x="10879882" y="721771"/>
                  <a:pt x="10879881" y="708983"/>
                  <a:pt x="10879881" y="693636"/>
                </a:cubicBezTo>
                <a:cubicBezTo>
                  <a:pt x="10879881" y="604114"/>
                  <a:pt x="10879881" y="514592"/>
                  <a:pt x="10877324" y="422512"/>
                </a:cubicBezTo>
                <a:cubicBezTo>
                  <a:pt x="10877324" y="399492"/>
                  <a:pt x="10892665" y="379030"/>
                  <a:pt x="10890108" y="356011"/>
                </a:cubicBezTo>
                <a:cubicBezTo>
                  <a:pt x="10887552" y="332990"/>
                  <a:pt x="10890108" y="312528"/>
                  <a:pt x="10890108" y="289508"/>
                </a:cubicBezTo>
                <a:cubicBezTo>
                  <a:pt x="10890108" y="281835"/>
                  <a:pt x="10897779" y="279278"/>
                  <a:pt x="10897779" y="274162"/>
                </a:cubicBezTo>
                <a:cubicBezTo>
                  <a:pt x="10900337" y="263931"/>
                  <a:pt x="10905449" y="251142"/>
                  <a:pt x="10892665" y="248584"/>
                </a:cubicBezTo>
                <a:cubicBezTo>
                  <a:pt x="10879881" y="243469"/>
                  <a:pt x="10872210" y="256257"/>
                  <a:pt x="10869655" y="263930"/>
                </a:cubicBezTo>
                <a:cubicBezTo>
                  <a:pt x="10867097" y="274162"/>
                  <a:pt x="10859426" y="286951"/>
                  <a:pt x="10859426" y="294625"/>
                </a:cubicBezTo>
                <a:cubicBezTo>
                  <a:pt x="10864540" y="332991"/>
                  <a:pt x="10846643" y="366242"/>
                  <a:pt x="10849199" y="402050"/>
                </a:cubicBezTo>
                <a:cubicBezTo>
                  <a:pt x="10849199" y="494130"/>
                  <a:pt x="10849199" y="583652"/>
                  <a:pt x="10849199" y="673173"/>
                </a:cubicBezTo>
                <a:cubicBezTo>
                  <a:pt x="10849199" y="691078"/>
                  <a:pt x="10841529" y="703867"/>
                  <a:pt x="10833859" y="719214"/>
                </a:cubicBezTo>
                <a:cubicBezTo>
                  <a:pt x="10813403" y="757579"/>
                  <a:pt x="10795505" y="795946"/>
                  <a:pt x="10813403" y="844544"/>
                </a:cubicBezTo>
                <a:cubicBezTo>
                  <a:pt x="10833858" y="890584"/>
                  <a:pt x="10790391" y="926392"/>
                  <a:pt x="10746926" y="931508"/>
                </a:cubicBezTo>
                <a:cubicBezTo>
                  <a:pt x="10706015" y="936623"/>
                  <a:pt x="10662549" y="931507"/>
                  <a:pt x="10619082" y="931508"/>
                </a:cubicBezTo>
                <a:cubicBezTo>
                  <a:pt x="10606298" y="931508"/>
                  <a:pt x="10573059" y="903372"/>
                  <a:pt x="10562832" y="888026"/>
                </a:cubicBezTo>
                <a:cubicBezTo>
                  <a:pt x="10544934" y="865006"/>
                  <a:pt x="10542377" y="836870"/>
                  <a:pt x="10529593" y="813850"/>
                </a:cubicBezTo>
                <a:cubicBezTo>
                  <a:pt x="10511695" y="775485"/>
                  <a:pt x="10498911" y="770369"/>
                  <a:pt x="10447774" y="770369"/>
                </a:cubicBezTo>
                <a:cubicBezTo>
                  <a:pt x="10455444" y="806178"/>
                  <a:pt x="10442660" y="844544"/>
                  <a:pt x="10458001" y="882910"/>
                </a:cubicBezTo>
                <a:cubicBezTo>
                  <a:pt x="10468228" y="900815"/>
                  <a:pt x="10452888" y="928950"/>
                  <a:pt x="10468228" y="949413"/>
                </a:cubicBezTo>
                <a:cubicBezTo>
                  <a:pt x="10473343" y="954528"/>
                  <a:pt x="10465673" y="962201"/>
                  <a:pt x="10460559" y="967317"/>
                </a:cubicBezTo>
                <a:cubicBezTo>
                  <a:pt x="10434990" y="990336"/>
                  <a:pt x="10401750" y="1005683"/>
                  <a:pt x="10373625" y="1023588"/>
                </a:cubicBezTo>
                <a:cubicBezTo>
                  <a:pt x="10345500" y="1018472"/>
                  <a:pt x="10327602" y="1051723"/>
                  <a:pt x="10299477" y="1046607"/>
                </a:cubicBezTo>
                <a:cubicBezTo>
                  <a:pt x="10266238" y="1067069"/>
                  <a:pt x="10238112" y="1059397"/>
                  <a:pt x="10212544" y="1028703"/>
                </a:cubicBezTo>
                <a:cubicBezTo>
                  <a:pt x="10197203" y="1010799"/>
                  <a:pt x="10181862" y="992894"/>
                  <a:pt x="10158851" y="985221"/>
                </a:cubicBezTo>
                <a:cubicBezTo>
                  <a:pt x="10148623" y="982663"/>
                  <a:pt x="10138395" y="977547"/>
                  <a:pt x="10130725" y="998010"/>
                </a:cubicBezTo>
                <a:cubicBezTo>
                  <a:pt x="10123056" y="1015914"/>
                  <a:pt x="10117940" y="1028703"/>
                  <a:pt x="10128168" y="1044049"/>
                </a:cubicBezTo>
                <a:cubicBezTo>
                  <a:pt x="10140952" y="1069627"/>
                  <a:pt x="10138395" y="1097763"/>
                  <a:pt x="10151180" y="1120782"/>
                </a:cubicBezTo>
                <a:cubicBezTo>
                  <a:pt x="10158850" y="1131014"/>
                  <a:pt x="10130726" y="1184727"/>
                  <a:pt x="10117940" y="1187285"/>
                </a:cubicBezTo>
                <a:cubicBezTo>
                  <a:pt x="10107714" y="1189842"/>
                  <a:pt x="10097486" y="1189842"/>
                  <a:pt x="10089815" y="1182169"/>
                </a:cubicBezTo>
                <a:cubicBezTo>
                  <a:pt x="10071917" y="1161707"/>
                  <a:pt x="10054019" y="1143802"/>
                  <a:pt x="10036121" y="1125898"/>
                </a:cubicBezTo>
                <a:cubicBezTo>
                  <a:pt x="10020780" y="1113109"/>
                  <a:pt x="10005439" y="1113110"/>
                  <a:pt x="9982428" y="1128456"/>
                </a:cubicBezTo>
                <a:cubicBezTo>
                  <a:pt x="9969643" y="1136129"/>
                  <a:pt x="9964530" y="1148918"/>
                  <a:pt x="9972201" y="1166823"/>
                </a:cubicBezTo>
                <a:cubicBezTo>
                  <a:pt x="9982429" y="1192400"/>
                  <a:pt x="9992655" y="1220536"/>
                  <a:pt x="10002882" y="1246113"/>
                </a:cubicBezTo>
                <a:cubicBezTo>
                  <a:pt x="10010553" y="1266575"/>
                  <a:pt x="10010553" y="1276806"/>
                  <a:pt x="9995213" y="1289595"/>
                </a:cubicBezTo>
                <a:cubicBezTo>
                  <a:pt x="9959416" y="1325404"/>
                  <a:pt x="9923620" y="1363771"/>
                  <a:pt x="9875040" y="1391906"/>
                </a:cubicBezTo>
                <a:cubicBezTo>
                  <a:pt x="9877597" y="1391906"/>
                  <a:pt x="9872483" y="1394463"/>
                  <a:pt x="9869926" y="1391906"/>
                </a:cubicBezTo>
                <a:cubicBezTo>
                  <a:pt x="9846915" y="1363770"/>
                  <a:pt x="9813676" y="1345866"/>
                  <a:pt x="9780437" y="1330520"/>
                </a:cubicBezTo>
                <a:cubicBezTo>
                  <a:pt x="9739527" y="1310057"/>
                  <a:pt x="9698618" y="1289595"/>
                  <a:pt x="9670492" y="1246113"/>
                </a:cubicBezTo>
                <a:cubicBezTo>
                  <a:pt x="9647480" y="1207747"/>
                  <a:pt x="9609130" y="1182169"/>
                  <a:pt x="9578447" y="1151475"/>
                </a:cubicBezTo>
                <a:cubicBezTo>
                  <a:pt x="9560548" y="1133572"/>
                  <a:pt x="9542650" y="1115667"/>
                  <a:pt x="9529866" y="1092648"/>
                </a:cubicBezTo>
                <a:cubicBezTo>
                  <a:pt x="9506854" y="1049166"/>
                  <a:pt x="9463388" y="1018472"/>
                  <a:pt x="9430148" y="982663"/>
                </a:cubicBezTo>
                <a:cubicBezTo>
                  <a:pt x="9419921" y="969874"/>
                  <a:pt x="9404580" y="959643"/>
                  <a:pt x="9399466" y="941739"/>
                </a:cubicBezTo>
                <a:cubicBezTo>
                  <a:pt x="9396911" y="928950"/>
                  <a:pt x="9386682" y="913604"/>
                  <a:pt x="9412251" y="911046"/>
                </a:cubicBezTo>
                <a:cubicBezTo>
                  <a:pt x="9414808" y="911046"/>
                  <a:pt x="9417364" y="903372"/>
                  <a:pt x="9417364" y="903372"/>
                </a:cubicBezTo>
                <a:cubicBezTo>
                  <a:pt x="9404580" y="888026"/>
                  <a:pt x="9412250" y="865006"/>
                  <a:pt x="9402023" y="852217"/>
                </a:cubicBezTo>
                <a:cubicBezTo>
                  <a:pt x="9371341" y="818966"/>
                  <a:pt x="9371341" y="775484"/>
                  <a:pt x="9353443" y="739676"/>
                </a:cubicBezTo>
                <a:cubicBezTo>
                  <a:pt x="9332988" y="698751"/>
                  <a:pt x="9363671" y="665500"/>
                  <a:pt x="9356002" y="629691"/>
                </a:cubicBezTo>
                <a:cubicBezTo>
                  <a:pt x="9371341" y="622018"/>
                  <a:pt x="9376455" y="604114"/>
                  <a:pt x="9384125" y="591325"/>
                </a:cubicBezTo>
                <a:cubicBezTo>
                  <a:pt x="9391796" y="570863"/>
                  <a:pt x="9417364" y="555517"/>
                  <a:pt x="9407137" y="527381"/>
                </a:cubicBezTo>
                <a:cubicBezTo>
                  <a:pt x="9417365" y="519708"/>
                  <a:pt x="9417364" y="501804"/>
                  <a:pt x="9430148" y="491572"/>
                </a:cubicBezTo>
                <a:cubicBezTo>
                  <a:pt x="9448046" y="478783"/>
                  <a:pt x="9460831" y="463437"/>
                  <a:pt x="9476172" y="448090"/>
                </a:cubicBezTo>
                <a:cubicBezTo>
                  <a:pt x="9488957" y="435301"/>
                  <a:pt x="9499184" y="417397"/>
                  <a:pt x="9499184" y="396935"/>
                </a:cubicBezTo>
                <a:cubicBezTo>
                  <a:pt x="9499185" y="376473"/>
                  <a:pt x="9478729" y="343222"/>
                  <a:pt x="9458274" y="338107"/>
                </a:cubicBezTo>
                <a:cubicBezTo>
                  <a:pt x="9450603" y="338106"/>
                  <a:pt x="9442933" y="338106"/>
                  <a:pt x="9432708" y="338106"/>
                </a:cubicBezTo>
                <a:cubicBezTo>
                  <a:pt x="9425035" y="340664"/>
                  <a:pt x="9427593" y="350896"/>
                  <a:pt x="9425035" y="356011"/>
                </a:cubicBezTo>
                <a:cubicBezTo>
                  <a:pt x="9407137" y="384146"/>
                  <a:pt x="9389239" y="414840"/>
                  <a:pt x="9396910" y="450648"/>
                </a:cubicBezTo>
                <a:cubicBezTo>
                  <a:pt x="9396910" y="460879"/>
                  <a:pt x="9396910" y="471110"/>
                  <a:pt x="9386683" y="476226"/>
                </a:cubicBezTo>
                <a:cubicBezTo>
                  <a:pt x="9363670" y="494130"/>
                  <a:pt x="9356001" y="519708"/>
                  <a:pt x="9345772" y="542727"/>
                </a:cubicBezTo>
                <a:cubicBezTo>
                  <a:pt x="9327876" y="581094"/>
                  <a:pt x="9307420" y="616903"/>
                  <a:pt x="9284408" y="655269"/>
                </a:cubicBezTo>
                <a:cubicBezTo>
                  <a:pt x="9274181" y="673174"/>
                  <a:pt x="9258840" y="685962"/>
                  <a:pt x="9243499" y="698752"/>
                </a:cubicBezTo>
                <a:cubicBezTo>
                  <a:pt x="9233271" y="711540"/>
                  <a:pt x="9220488" y="711540"/>
                  <a:pt x="9207703" y="696194"/>
                </a:cubicBezTo>
                <a:cubicBezTo>
                  <a:pt x="9192362" y="680847"/>
                  <a:pt x="9182135" y="662943"/>
                  <a:pt x="9171908" y="645038"/>
                </a:cubicBezTo>
                <a:cubicBezTo>
                  <a:pt x="9156566" y="622018"/>
                  <a:pt x="9130998" y="614345"/>
                  <a:pt x="9115656" y="637365"/>
                </a:cubicBezTo>
                <a:cubicBezTo>
                  <a:pt x="9084974" y="678289"/>
                  <a:pt x="9046622" y="668058"/>
                  <a:pt x="9008269" y="655269"/>
                </a:cubicBezTo>
                <a:cubicBezTo>
                  <a:pt x="8992928" y="650153"/>
                  <a:pt x="8977586" y="639923"/>
                  <a:pt x="8977586" y="627133"/>
                </a:cubicBezTo>
                <a:cubicBezTo>
                  <a:pt x="8977586" y="609229"/>
                  <a:pt x="8954575" y="596440"/>
                  <a:pt x="8969916" y="575978"/>
                </a:cubicBezTo>
                <a:cubicBezTo>
                  <a:pt x="8980144" y="563190"/>
                  <a:pt x="8982701" y="550401"/>
                  <a:pt x="8969917" y="542727"/>
                </a:cubicBezTo>
                <a:cubicBezTo>
                  <a:pt x="8954575" y="529938"/>
                  <a:pt x="8936677" y="517150"/>
                  <a:pt x="8921337" y="524823"/>
                </a:cubicBezTo>
                <a:cubicBezTo>
                  <a:pt x="8905995" y="532497"/>
                  <a:pt x="8880426" y="535054"/>
                  <a:pt x="8882983" y="563189"/>
                </a:cubicBezTo>
                <a:cubicBezTo>
                  <a:pt x="8885541" y="575979"/>
                  <a:pt x="8875314" y="583651"/>
                  <a:pt x="8859973" y="583651"/>
                </a:cubicBezTo>
                <a:cubicBezTo>
                  <a:pt x="8847188" y="586209"/>
                  <a:pt x="8836961" y="578536"/>
                  <a:pt x="8834403" y="565747"/>
                </a:cubicBezTo>
                <a:cubicBezTo>
                  <a:pt x="8826732" y="545285"/>
                  <a:pt x="8816505" y="522265"/>
                  <a:pt x="8813949" y="499245"/>
                </a:cubicBezTo>
                <a:cubicBezTo>
                  <a:pt x="8811393" y="483899"/>
                  <a:pt x="8803721" y="486457"/>
                  <a:pt x="8798607" y="478783"/>
                </a:cubicBezTo>
                <a:cubicBezTo>
                  <a:pt x="8785823" y="465994"/>
                  <a:pt x="8780710" y="481341"/>
                  <a:pt x="8773039" y="481341"/>
                </a:cubicBezTo>
                <a:cubicBezTo>
                  <a:pt x="8757698" y="483899"/>
                  <a:pt x="8747470" y="496688"/>
                  <a:pt x="8744914" y="506919"/>
                </a:cubicBezTo>
                <a:cubicBezTo>
                  <a:pt x="8739800" y="529938"/>
                  <a:pt x="8719345" y="532497"/>
                  <a:pt x="8704005" y="542727"/>
                </a:cubicBezTo>
                <a:cubicBezTo>
                  <a:pt x="8683549" y="527381"/>
                  <a:pt x="8652868" y="532496"/>
                  <a:pt x="8640083" y="504361"/>
                </a:cubicBezTo>
                <a:cubicBezTo>
                  <a:pt x="8627299" y="481341"/>
                  <a:pt x="8611959" y="458321"/>
                  <a:pt x="8599173" y="435301"/>
                </a:cubicBezTo>
                <a:cubicBezTo>
                  <a:pt x="8591504" y="419955"/>
                  <a:pt x="8578720" y="417397"/>
                  <a:pt x="8568491" y="425070"/>
                </a:cubicBezTo>
                <a:cubicBezTo>
                  <a:pt x="8542922" y="442975"/>
                  <a:pt x="8532695" y="473668"/>
                  <a:pt x="8540367" y="512034"/>
                </a:cubicBezTo>
                <a:cubicBezTo>
                  <a:pt x="8540366" y="514592"/>
                  <a:pt x="8545480" y="517150"/>
                  <a:pt x="8545480" y="519707"/>
                </a:cubicBezTo>
                <a:cubicBezTo>
                  <a:pt x="8545480" y="524823"/>
                  <a:pt x="8502013" y="537612"/>
                  <a:pt x="8494342" y="535054"/>
                </a:cubicBezTo>
                <a:cubicBezTo>
                  <a:pt x="8476444" y="532497"/>
                  <a:pt x="8461104" y="529938"/>
                  <a:pt x="8450877" y="514592"/>
                </a:cubicBezTo>
                <a:cubicBezTo>
                  <a:pt x="8448319" y="512034"/>
                  <a:pt x="8445762" y="509477"/>
                  <a:pt x="8443206" y="506918"/>
                </a:cubicBezTo>
                <a:cubicBezTo>
                  <a:pt x="8409966" y="476226"/>
                  <a:pt x="8397182" y="473668"/>
                  <a:pt x="8358830" y="501803"/>
                </a:cubicBezTo>
                <a:cubicBezTo>
                  <a:pt x="8335818" y="517150"/>
                  <a:pt x="8330704" y="517149"/>
                  <a:pt x="8310250" y="496687"/>
                </a:cubicBezTo>
                <a:lnTo>
                  <a:pt x="8292945" y="466394"/>
                </a:lnTo>
                <a:lnTo>
                  <a:pt x="8293573" y="462995"/>
                </a:lnTo>
                <a:cubicBezTo>
                  <a:pt x="8294446" y="459046"/>
                  <a:pt x="8294879" y="453344"/>
                  <a:pt x="8293394" y="448357"/>
                </a:cubicBezTo>
                <a:lnTo>
                  <a:pt x="8285333" y="441218"/>
                </a:lnTo>
                <a:lnTo>
                  <a:pt x="8282125" y="430186"/>
                </a:lnTo>
                <a:cubicBezTo>
                  <a:pt x="8266784" y="386704"/>
                  <a:pt x="8256556" y="340665"/>
                  <a:pt x="8238658" y="294624"/>
                </a:cubicBezTo>
                <a:cubicBezTo>
                  <a:pt x="8230988" y="274162"/>
                  <a:pt x="8218204" y="251142"/>
                  <a:pt x="8200305" y="235795"/>
                </a:cubicBezTo>
                <a:cubicBezTo>
                  <a:pt x="8192635" y="226844"/>
                  <a:pt x="8183686" y="220449"/>
                  <a:pt x="8172820" y="217571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E55D908-E7AD-46AD-BD4B-ADD15C78A8F3}"/>
              </a:ext>
            </a:extLst>
          </p:cNvPr>
          <p:cNvSpPr/>
          <p:nvPr/>
        </p:nvSpPr>
        <p:spPr>
          <a:xfrm>
            <a:off x="1533782" y="1623720"/>
            <a:ext cx="1795046" cy="4879482"/>
          </a:xfrm>
          <a:custGeom>
            <a:avLst/>
            <a:gdLst>
              <a:gd name="connsiteX0" fmla="*/ 381074 w 1175334"/>
              <a:gd name="connsiteY0" fmla="*/ 2219685 h 3194916"/>
              <a:gd name="connsiteX1" fmla="*/ 314582 w 1175334"/>
              <a:gd name="connsiteY1" fmla="*/ 2280799 h 3194916"/>
              <a:gd name="connsiteX2" fmla="*/ 281872 w 1175334"/>
              <a:gd name="connsiteY2" fmla="*/ 2668135 h 3194916"/>
              <a:gd name="connsiteX3" fmla="*/ 147595 w 1175334"/>
              <a:gd name="connsiteY3" fmla="*/ 2668135 h 3194916"/>
              <a:gd name="connsiteX4" fmla="*/ 154481 w 1175334"/>
              <a:gd name="connsiteY4" fmla="*/ 2669856 h 3194916"/>
              <a:gd name="connsiteX5" fmla="*/ 175139 w 1175334"/>
              <a:gd name="connsiteY5" fmla="*/ 2649200 h 3194916"/>
              <a:gd name="connsiteX6" fmla="*/ 154481 w 1175334"/>
              <a:gd name="connsiteY6" fmla="*/ 2628542 h 3194916"/>
              <a:gd name="connsiteX7" fmla="*/ 132103 w 1175334"/>
              <a:gd name="connsiteY7" fmla="*/ 2650920 h 3194916"/>
              <a:gd name="connsiteX8" fmla="*/ 295644 w 1175334"/>
              <a:gd name="connsiteY8" fmla="*/ 2692236 h 3194916"/>
              <a:gd name="connsiteX9" fmla="*/ 336960 w 1175334"/>
              <a:gd name="connsiteY9" fmla="*/ 2325556 h 3194916"/>
              <a:gd name="connsiteX10" fmla="*/ 424758 w 1175334"/>
              <a:gd name="connsiteY10" fmla="*/ 2249812 h 3194916"/>
              <a:gd name="connsiteX11" fmla="*/ 417872 w 1175334"/>
              <a:gd name="connsiteY11" fmla="*/ 2248089 h 3194916"/>
              <a:gd name="connsiteX12" fmla="*/ 397214 w 1175334"/>
              <a:gd name="connsiteY12" fmla="*/ 2268747 h 3194916"/>
              <a:gd name="connsiteX13" fmla="*/ 417872 w 1175334"/>
              <a:gd name="connsiteY13" fmla="*/ 2289405 h 3194916"/>
              <a:gd name="connsiteX14" fmla="*/ 438530 w 1175334"/>
              <a:gd name="connsiteY14" fmla="*/ 2267027 h 3194916"/>
              <a:gd name="connsiteX15" fmla="*/ 381074 w 1175334"/>
              <a:gd name="connsiteY15" fmla="*/ 2219685 h 3194916"/>
              <a:gd name="connsiteX16" fmla="*/ 792297 w 1175334"/>
              <a:gd name="connsiteY16" fmla="*/ 2216458 h 3194916"/>
              <a:gd name="connsiteX17" fmla="*/ 734628 w 1175334"/>
              <a:gd name="connsiteY17" fmla="*/ 2263585 h 3194916"/>
              <a:gd name="connsiteX18" fmla="*/ 755286 w 1175334"/>
              <a:gd name="connsiteY18" fmla="*/ 2285964 h 3194916"/>
              <a:gd name="connsiteX19" fmla="*/ 775944 w 1175334"/>
              <a:gd name="connsiteY19" fmla="*/ 2265306 h 3194916"/>
              <a:gd name="connsiteX20" fmla="*/ 755286 w 1175334"/>
              <a:gd name="connsiteY20" fmla="*/ 2244648 h 3194916"/>
              <a:gd name="connsiteX21" fmla="*/ 748400 w 1175334"/>
              <a:gd name="connsiteY21" fmla="*/ 2246370 h 3194916"/>
              <a:gd name="connsiteX22" fmla="*/ 836195 w 1175334"/>
              <a:gd name="connsiteY22" fmla="*/ 2322114 h 3194916"/>
              <a:gd name="connsiteX23" fmla="*/ 877511 w 1175334"/>
              <a:gd name="connsiteY23" fmla="*/ 2688795 h 3194916"/>
              <a:gd name="connsiteX24" fmla="*/ 1041055 w 1175334"/>
              <a:gd name="connsiteY24" fmla="*/ 2647479 h 3194916"/>
              <a:gd name="connsiteX25" fmla="*/ 1018674 w 1175334"/>
              <a:gd name="connsiteY25" fmla="*/ 2626821 h 3194916"/>
              <a:gd name="connsiteX26" fmla="*/ 998016 w 1175334"/>
              <a:gd name="connsiteY26" fmla="*/ 2647479 h 3194916"/>
              <a:gd name="connsiteX27" fmla="*/ 1018674 w 1175334"/>
              <a:gd name="connsiteY27" fmla="*/ 2668137 h 3194916"/>
              <a:gd name="connsiteX28" fmla="*/ 1025560 w 1175334"/>
              <a:gd name="connsiteY28" fmla="*/ 2666415 h 3194916"/>
              <a:gd name="connsiteX29" fmla="*/ 891283 w 1175334"/>
              <a:gd name="connsiteY29" fmla="*/ 2666415 h 3194916"/>
              <a:gd name="connsiteX30" fmla="*/ 860296 w 1175334"/>
              <a:gd name="connsiteY30" fmla="*/ 2279078 h 3194916"/>
              <a:gd name="connsiteX31" fmla="*/ 792297 w 1175334"/>
              <a:gd name="connsiteY31" fmla="*/ 2216458 h 3194916"/>
              <a:gd name="connsiteX32" fmla="*/ 527616 w 1175334"/>
              <a:gd name="connsiteY32" fmla="*/ 241 h 3194916"/>
              <a:gd name="connsiteX33" fmla="*/ 538376 w 1175334"/>
              <a:gd name="connsiteY33" fmla="*/ 6696 h 3194916"/>
              <a:gd name="connsiteX34" fmla="*/ 559034 w 1175334"/>
              <a:gd name="connsiteY34" fmla="*/ 6696 h 3194916"/>
              <a:gd name="connsiteX35" fmla="*/ 577970 w 1175334"/>
              <a:gd name="connsiteY35" fmla="*/ 6696 h 3194916"/>
              <a:gd name="connsiteX36" fmla="*/ 596907 w 1175334"/>
              <a:gd name="connsiteY36" fmla="*/ 6696 h 3194916"/>
              <a:gd name="connsiteX37" fmla="*/ 615843 w 1175334"/>
              <a:gd name="connsiteY37" fmla="*/ 6696 h 3194916"/>
              <a:gd name="connsiteX38" fmla="*/ 634780 w 1175334"/>
              <a:gd name="connsiteY38" fmla="*/ 6696 h 3194916"/>
              <a:gd name="connsiteX39" fmla="*/ 651995 w 1175334"/>
              <a:gd name="connsiteY39" fmla="*/ 66949 h 3194916"/>
              <a:gd name="connsiteX40" fmla="*/ 689868 w 1175334"/>
              <a:gd name="connsiteY40" fmla="*/ 60063 h 3194916"/>
              <a:gd name="connsiteX41" fmla="*/ 708804 w 1175334"/>
              <a:gd name="connsiteY41" fmla="*/ 97936 h 3194916"/>
              <a:gd name="connsiteX42" fmla="*/ 755285 w 1175334"/>
              <a:gd name="connsiteY42" fmla="*/ 96214 h 3194916"/>
              <a:gd name="connsiteX43" fmla="*/ 765614 w 1175334"/>
              <a:gd name="connsiteY43" fmla="*/ 166796 h 3194916"/>
              <a:gd name="connsiteX44" fmla="*/ 744956 w 1175334"/>
              <a:gd name="connsiteY44" fmla="*/ 168517 h 3194916"/>
              <a:gd name="connsiteX45" fmla="*/ 681260 w 1175334"/>
              <a:gd name="connsiteY45" fmla="*/ 182289 h 3194916"/>
              <a:gd name="connsiteX46" fmla="*/ 684703 w 1175334"/>
              <a:gd name="connsiteY46" fmla="*/ 194340 h 3194916"/>
              <a:gd name="connsiteX47" fmla="*/ 672653 w 1175334"/>
              <a:gd name="connsiteY47" fmla="*/ 202947 h 3194916"/>
              <a:gd name="connsiteX48" fmla="*/ 676096 w 1175334"/>
              <a:gd name="connsiteY48" fmla="*/ 282136 h 3194916"/>
              <a:gd name="connsiteX49" fmla="*/ 727741 w 1175334"/>
              <a:gd name="connsiteY49" fmla="*/ 280415 h 3194916"/>
              <a:gd name="connsiteX50" fmla="*/ 782829 w 1175334"/>
              <a:gd name="connsiteY50" fmla="*/ 225327 h 3194916"/>
              <a:gd name="connsiteX51" fmla="*/ 843081 w 1175334"/>
              <a:gd name="connsiteY51" fmla="*/ 294187 h 3194916"/>
              <a:gd name="connsiteX52" fmla="*/ 786272 w 1175334"/>
              <a:gd name="connsiteY52" fmla="*/ 366490 h 3194916"/>
              <a:gd name="connsiteX53" fmla="*/ 731184 w 1175334"/>
              <a:gd name="connsiteY53" fmla="*/ 321731 h 3194916"/>
              <a:gd name="connsiteX54" fmla="*/ 679539 w 1175334"/>
              <a:gd name="connsiteY54" fmla="*/ 323452 h 3194916"/>
              <a:gd name="connsiteX55" fmla="*/ 684703 w 1175334"/>
              <a:gd name="connsiteY55" fmla="*/ 450843 h 3194916"/>
              <a:gd name="connsiteX56" fmla="*/ 732905 w 1175334"/>
              <a:gd name="connsiteY56" fmla="*/ 449122 h 3194916"/>
              <a:gd name="connsiteX57" fmla="*/ 787993 w 1175334"/>
              <a:gd name="connsiteY57" fmla="*/ 394034 h 3194916"/>
              <a:gd name="connsiteX58" fmla="*/ 848246 w 1175334"/>
              <a:gd name="connsiteY58" fmla="*/ 462894 h 3194916"/>
              <a:gd name="connsiteX59" fmla="*/ 791436 w 1175334"/>
              <a:gd name="connsiteY59" fmla="*/ 535197 h 3194916"/>
              <a:gd name="connsiteX60" fmla="*/ 736348 w 1175334"/>
              <a:gd name="connsiteY60" fmla="*/ 490438 h 3194916"/>
              <a:gd name="connsiteX61" fmla="*/ 688146 w 1175334"/>
              <a:gd name="connsiteY61" fmla="*/ 495604 h 3194916"/>
              <a:gd name="connsiteX62" fmla="*/ 691589 w 1175334"/>
              <a:gd name="connsiteY62" fmla="*/ 579956 h 3194916"/>
              <a:gd name="connsiteX63" fmla="*/ 670931 w 1175334"/>
              <a:gd name="connsiteY63" fmla="*/ 579956 h 3194916"/>
              <a:gd name="connsiteX64" fmla="*/ 695032 w 1175334"/>
              <a:gd name="connsiteY64" fmla="*/ 1296100 h 3194916"/>
              <a:gd name="connsiteX65" fmla="*/ 696754 w 1175334"/>
              <a:gd name="connsiteY65" fmla="*/ 1296100 h 3194916"/>
              <a:gd name="connsiteX66" fmla="*/ 1073762 w 1175334"/>
              <a:gd name="connsiteY66" fmla="*/ 1659338 h 3194916"/>
              <a:gd name="connsiteX67" fmla="*/ 1078927 w 1175334"/>
              <a:gd name="connsiteY67" fmla="*/ 1991586 h 3194916"/>
              <a:gd name="connsiteX68" fmla="*/ 961865 w 1175334"/>
              <a:gd name="connsiteY68" fmla="*/ 2223990 h 3194916"/>
              <a:gd name="connsiteX69" fmla="*/ 1144344 w 1175334"/>
              <a:gd name="connsiteY69" fmla="*/ 2375482 h 3194916"/>
              <a:gd name="connsiteX70" fmla="*/ 1159837 w 1175334"/>
              <a:gd name="connsiteY70" fmla="*/ 2545909 h 3194916"/>
              <a:gd name="connsiteX71" fmla="*/ 586578 w 1175334"/>
              <a:gd name="connsiteY71" fmla="*/ 3194916 h 3194916"/>
              <a:gd name="connsiteX72" fmla="*/ 16761 w 1175334"/>
              <a:gd name="connsiteY72" fmla="*/ 2549352 h 3194916"/>
              <a:gd name="connsiteX73" fmla="*/ 32255 w 1175334"/>
              <a:gd name="connsiteY73" fmla="*/ 2378925 h 3194916"/>
              <a:gd name="connsiteX74" fmla="*/ 214734 w 1175334"/>
              <a:gd name="connsiteY74" fmla="*/ 2227433 h 3194916"/>
              <a:gd name="connsiteX75" fmla="*/ 97672 w 1175334"/>
              <a:gd name="connsiteY75" fmla="*/ 1995029 h 3194916"/>
              <a:gd name="connsiteX76" fmla="*/ 102836 w 1175334"/>
              <a:gd name="connsiteY76" fmla="*/ 1662779 h 3194916"/>
              <a:gd name="connsiteX77" fmla="*/ 476402 w 1175334"/>
              <a:gd name="connsiteY77" fmla="*/ 1297823 h 3194916"/>
              <a:gd name="connsiteX78" fmla="*/ 490174 w 1175334"/>
              <a:gd name="connsiteY78" fmla="*/ 648816 h 3194916"/>
              <a:gd name="connsiteX79" fmla="*/ 493617 w 1175334"/>
              <a:gd name="connsiteY79" fmla="*/ 581679 h 3194916"/>
              <a:gd name="connsiteX80" fmla="*/ 472959 w 1175334"/>
              <a:gd name="connsiteY80" fmla="*/ 581679 h 3194916"/>
              <a:gd name="connsiteX81" fmla="*/ 476402 w 1175334"/>
              <a:gd name="connsiteY81" fmla="*/ 497324 h 3194916"/>
              <a:gd name="connsiteX82" fmla="*/ 428200 w 1175334"/>
              <a:gd name="connsiteY82" fmla="*/ 493881 h 3194916"/>
              <a:gd name="connsiteX83" fmla="*/ 373112 w 1175334"/>
              <a:gd name="connsiteY83" fmla="*/ 538640 h 3194916"/>
              <a:gd name="connsiteX84" fmla="*/ 316302 w 1175334"/>
              <a:gd name="connsiteY84" fmla="*/ 466337 h 3194916"/>
              <a:gd name="connsiteX85" fmla="*/ 374833 w 1175334"/>
              <a:gd name="connsiteY85" fmla="*/ 395757 h 3194916"/>
              <a:gd name="connsiteX86" fmla="*/ 429921 w 1175334"/>
              <a:gd name="connsiteY86" fmla="*/ 450843 h 3194916"/>
              <a:gd name="connsiteX87" fmla="*/ 476402 w 1175334"/>
              <a:gd name="connsiteY87" fmla="*/ 456008 h 3194916"/>
              <a:gd name="connsiteX88" fmla="*/ 481566 w 1175334"/>
              <a:gd name="connsiteY88" fmla="*/ 326897 h 3194916"/>
              <a:gd name="connsiteX89" fmla="*/ 429921 w 1175334"/>
              <a:gd name="connsiteY89" fmla="*/ 325174 h 3194916"/>
              <a:gd name="connsiteX90" fmla="*/ 374833 w 1175334"/>
              <a:gd name="connsiteY90" fmla="*/ 369933 h 3194916"/>
              <a:gd name="connsiteX91" fmla="*/ 318024 w 1175334"/>
              <a:gd name="connsiteY91" fmla="*/ 297630 h 3194916"/>
              <a:gd name="connsiteX92" fmla="*/ 376555 w 1175334"/>
              <a:gd name="connsiteY92" fmla="*/ 227048 h 3194916"/>
              <a:gd name="connsiteX93" fmla="*/ 431643 w 1175334"/>
              <a:gd name="connsiteY93" fmla="*/ 282136 h 3194916"/>
              <a:gd name="connsiteX94" fmla="*/ 483288 w 1175334"/>
              <a:gd name="connsiteY94" fmla="*/ 282136 h 3194916"/>
              <a:gd name="connsiteX95" fmla="*/ 486731 w 1175334"/>
              <a:gd name="connsiteY95" fmla="*/ 202947 h 3194916"/>
              <a:gd name="connsiteX96" fmla="*/ 469516 w 1175334"/>
              <a:gd name="connsiteY96" fmla="*/ 192618 h 3194916"/>
              <a:gd name="connsiteX97" fmla="*/ 472959 w 1175334"/>
              <a:gd name="connsiteY97" fmla="*/ 178846 h 3194916"/>
              <a:gd name="connsiteX98" fmla="*/ 410985 w 1175334"/>
              <a:gd name="connsiteY98" fmla="*/ 166796 h 3194916"/>
              <a:gd name="connsiteX99" fmla="*/ 392048 w 1175334"/>
              <a:gd name="connsiteY99" fmla="*/ 165074 h 3194916"/>
              <a:gd name="connsiteX100" fmla="*/ 400656 w 1175334"/>
              <a:gd name="connsiteY100" fmla="*/ 94493 h 3194916"/>
              <a:gd name="connsiteX101" fmla="*/ 443693 w 1175334"/>
              <a:gd name="connsiteY101" fmla="*/ 94493 h 3194916"/>
              <a:gd name="connsiteX102" fmla="*/ 460908 w 1175334"/>
              <a:gd name="connsiteY102" fmla="*/ 56620 h 3194916"/>
              <a:gd name="connsiteX103" fmla="*/ 502224 w 1175334"/>
              <a:gd name="connsiteY103" fmla="*/ 65227 h 3194916"/>
              <a:gd name="connsiteX104" fmla="*/ 519439 w 1175334"/>
              <a:gd name="connsiteY104" fmla="*/ 6696 h 3194916"/>
              <a:gd name="connsiteX105" fmla="*/ 527616 w 1175334"/>
              <a:gd name="connsiteY105" fmla="*/ 241 h 3194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1175334" h="3194916">
                <a:moveTo>
                  <a:pt x="381074" y="2219685"/>
                </a:moveTo>
                <a:cubicBezTo>
                  <a:pt x="351594" y="2219685"/>
                  <a:pt x="320607" y="2237761"/>
                  <a:pt x="314582" y="2280799"/>
                </a:cubicBezTo>
                <a:cubicBezTo>
                  <a:pt x="300810" y="2372037"/>
                  <a:pt x="311139" y="2585503"/>
                  <a:pt x="281872" y="2668135"/>
                </a:cubicBezTo>
                <a:cubicBezTo>
                  <a:pt x="254328" y="2742159"/>
                  <a:pt x="163090" y="2731832"/>
                  <a:pt x="147595" y="2668135"/>
                </a:cubicBezTo>
                <a:cubicBezTo>
                  <a:pt x="149318" y="2669856"/>
                  <a:pt x="152761" y="2669856"/>
                  <a:pt x="154481" y="2669856"/>
                </a:cubicBezTo>
                <a:cubicBezTo>
                  <a:pt x="164810" y="2669856"/>
                  <a:pt x="175139" y="2659529"/>
                  <a:pt x="175139" y="2649200"/>
                </a:cubicBezTo>
                <a:cubicBezTo>
                  <a:pt x="175139" y="2638869"/>
                  <a:pt x="166533" y="2628542"/>
                  <a:pt x="154481" y="2628542"/>
                </a:cubicBezTo>
                <a:cubicBezTo>
                  <a:pt x="142432" y="2628542"/>
                  <a:pt x="132103" y="2638869"/>
                  <a:pt x="132103" y="2650920"/>
                </a:cubicBezTo>
                <a:cubicBezTo>
                  <a:pt x="132103" y="2738718"/>
                  <a:pt x="250885" y="2762819"/>
                  <a:pt x="295644" y="2692236"/>
                </a:cubicBezTo>
                <a:cubicBezTo>
                  <a:pt x="343846" y="2618211"/>
                  <a:pt x="336960" y="2416796"/>
                  <a:pt x="336960" y="2325556"/>
                </a:cubicBezTo>
                <a:cubicBezTo>
                  <a:pt x="336960" y="2215382"/>
                  <a:pt x="405820" y="2211939"/>
                  <a:pt x="424758" y="2249812"/>
                </a:cubicBezTo>
                <a:cubicBezTo>
                  <a:pt x="421315" y="2248089"/>
                  <a:pt x="419592" y="2248089"/>
                  <a:pt x="417872" y="2248089"/>
                </a:cubicBezTo>
                <a:cubicBezTo>
                  <a:pt x="405820" y="2248089"/>
                  <a:pt x="397214" y="2256696"/>
                  <a:pt x="397214" y="2268747"/>
                </a:cubicBezTo>
                <a:cubicBezTo>
                  <a:pt x="397214" y="2280799"/>
                  <a:pt x="405820" y="2289405"/>
                  <a:pt x="417872" y="2289405"/>
                </a:cubicBezTo>
                <a:cubicBezTo>
                  <a:pt x="429921" y="2289405"/>
                  <a:pt x="438530" y="2280799"/>
                  <a:pt x="438530" y="2267027"/>
                </a:cubicBezTo>
                <a:cubicBezTo>
                  <a:pt x="438530" y="2237760"/>
                  <a:pt x="410555" y="2219684"/>
                  <a:pt x="381074" y="2219685"/>
                </a:cubicBezTo>
                <a:close/>
                <a:moveTo>
                  <a:pt x="792297" y="2216458"/>
                </a:moveTo>
                <a:cubicBezTo>
                  <a:pt x="762602" y="2216243"/>
                  <a:pt x="734628" y="2234319"/>
                  <a:pt x="734628" y="2263585"/>
                </a:cubicBezTo>
                <a:cubicBezTo>
                  <a:pt x="734628" y="2277355"/>
                  <a:pt x="743234" y="2285964"/>
                  <a:pt x="755286" y="2285964"/>
                </a:cubicBezTo>
                <a:cubicBezTo>
                  <a:pt x="767335" y="2285964"/>
                  <a:pt x="775944" y="2277355"/>
                  <a:pt x="775944" y="2265306"/>
                </a:cubicBezTo>
                <a:cubicBezTo>
                  <a:pt x="775944" y="2253254"/>
                  <a:pt x="767335" y="2244648"/>
                  <a:pt x="755286" y="2244648"/>
                </a:cubicBezTo>
                <a:cubicBezTo>
                  <a:pt x="753563" y="2244648"/>
                  <a:pt x="751843" y="2244648"/>
                  <a:pt x="748400" y="2246370"/>
                </a:cubicBezTo>
                <a:cubicBezTo>
                  <a:pt x="767335" y="2208495"/>
                  <a:pt x="836195" y="2211940"/>
                  <a:pt x="836195" y="2322114"/>
                </a:cubicBezTo>
                <a:cubicBezTo>
                  <a:pt x="836195" y="2413355"/>
                  <a:pt x="829309" y="2614770"/>
                  <a:pt x="877511" y="2688795"/>
                </a:cubicBezTo>
                <a:cubicBezTo>
                  <a:pt x="922270" y="2759376"/>
                  <a:pt x="1041055" y="2735276"/>
                  <a:pt x="1041055" y="2647479"/>
                </a:cubicBezTo>
                <a:cubicBezTo>
                  <a:pt x="1041055" y="2638871"/>
                  <a:pt x="1030726" y="2626821"/>
                  <a:pt x="1018674" y="2626821"/>
                </a:cubicBezTo>
                <a:cubicBezTo>
                  <a:pt x="1006625" y="2626821"/>
                  <a:pt x="998016" y="2637150"/>
                  <a:pt x="998016" y="2647479"/>
                </a:cubicBezTo>
                <a:cubicBezTo>
                  <a:pt x="998016" y="2657808"/>
                  <a:pt x="1008345" y="2668137"/>
                  <a:pt x="1018674" y="2668137"/>
                </a:cubicBezTo>
                <a:cubicBezTo>
                  <a:pt x="1020397" y="2668137"/>
                  <a:pt x="1023840" y="2668137"/>
                  <a:pt x="1025560" y="2666415"/>
                </a:cubicBezTo>
                <a:cubicBezTo>
                  <a:pt x="1010068" y="2730111"/>
                  <a:pt x="918827" y="2740440"/>
                  <a:pt x="891283" y="2666415"/>
                </a:cubicBezTo>
                <a:cubicBezTo>
                  <a:pt x="862019" y="2583783"/>
                  <a:pt x="872348" y="2370318"/>
                  <a:pt x="860296" y="2279078"/>
                </a:cubicBezTo>
                <a:cubicBezTo>
                  <a:pt x="853410" y="2235180"/>
                  <a:pt x="821993" y="2216674"/>
                  <a:pt x="792297" y="2216458"/>
                </a:cubicBezTo>
                <a:close/>
                <a:moveTo>
                  <a:pt x="527616" y="241"/>
                </a:moveTo>
                <a:cubicBezTo>
                  <a:pt x="531920" y="-620"/>
                  <a:pt x="536655" y="671"/>
                  <a:pt x="538376" y="6696"/>
                </a:cubicBezTo>
                <a:cubicBezTo>
                  <a:pt x="538376" y="6696"/>
                  <a:pt x="548705" y="-5354"/>
                  <a:pt x="559034" y="6696"/>
                </a:cubicBezTo>
                <a:cubicBezTo>
                  <a:pt x="559034" y="6696"/>
                  <a:pt x="569363" y="-5354"/>
                  <a:pt x="577970" y="6696"/>
                </a:cubicBezTo>
                <a:cubicBezTo>
                  <a:pt x="577970" y="6696"/>
                  <a:pt x="590021" y="-3633"/>
                  <a:pt x="596907" y="6696"/>
                </a:cubicBezTo>
                <a:cubicBezTo>
                  <a:pt x="596907" y="6696"/>
                  <a:pt x="605514" y="-1911"/>
                  <a:pt x="615843" y="6696"/>
                </a:cubicBezTo>
                <a:cubicBezTo>
                  <a:pt x="615843" y="6696"/>
                  <a:pt x="624451" y="-3633"/>
                  <a:pt x="634780" y="6696"/>
                </a:cubicBezTo>
                <a:lnTo>
                  <a:pt x="651995" y="66949"/>
                </a:lnTo>
                <a:lnTo>
                  <a:pt x="689868" y="60063"/>
                </a:lnTo>
                <a:lnTo>
                  <a:pt x="708804" y="97936"/>
                </a:lnTo>
                <a:lnTo>
                  <a:pt x="755285" y="96214"/>
                </a:lnTo>
                <a:lnTo>
                  <a:pt x="765614" y="166796"/>
                </a:lnTo>
                <a:lnTo>
                  <a:pt x="744956" y="168517"/>
                </a:lnTo>
                <a:cubicBezTo>
                  <a:pt x="744956" y="168517"/>
                  <a:pt x="724298" y="185732"/>
                  <a:pt x="681260" y="182289"/>
                </a:cubicBezTo>
                <a:lnTo>
                  <a:pt x="684703" y="194340"/>
                </a:lnTo>
                <a:lnTo>
                  <a:pt x="672653" y="202947"/>
                </a:lnTo>
                <a:lnTo>
                  <a:pt x="676096" y="282136"/>
                </a:lnTo>
                <a:lnTo>
                  <a:pt x="727741" y="280415"/>
                </a:lnTo>
                <a:cubicBezTo>
                  <a:pt x="732905" y="249428"/>
                  <a:pt x="755285" y="225327"/>
                  <a:pt x="782829" y="225327"/>
                </a:cubicBezTo>
                <a:cubicBezTo>
                  <a:pt x="815537" y="223605"/>
                  <a:pt x="843081" y="254592"/>
                  <a:pt x="843081" y="294187"/>
                </a:cubicBezTo>
                <a:cubicBezTo>
                  <a:pt x="843081" y="333781"/>
                  <a:pt x="818980" y="366490"/>
                  <a:pt x="786272" y="366490"/>
                </a:cubicBezTo>
                <a:cubicBezTo>
                  <a:pt x="762171" y="366490"/>
                  <a:pt x="739791" y="349275"/>
                  <a:pt x="731184" y="321731"/>
                </a:cubicBezTo>
                <a:lnTo>
                  <a:pt x="679539" y="323452"/>
                </a:lnTo>
                <a:lnTo>
                  <a:pt x="684703" y="450843"/>
                </a:lnTo>
                <a:lnTo>
                  <a:pt x="732905" y="449122"/>
                </a:lnTo>
                <a:cubicBezTo>
                  <a:pt x="738070" y="418135"/>
                  <a:pt x="760449" y="394034"/>
                  <a:pt x="787993" y="394034"/>
                </a:cubicBezTo>
                <a:cubicBezTo>
                  <a:pt x="820702" y="392312"/>
                  <a:pt x="846524" y="423301"/>
                  <a:pt x="848246" y="462894"/>
                </a:cubicBezTo>
                <a:cubicBezTo>
                  <a:pt x="848246" y="502488"/>
                  <a:pt x="824145" y="535197"/>
                  <a:pt x="791436" y="535197"/>
                </a:cubicBezTo>
                <a:cubicBezTo>
                  <a:pt x="767335" y="535197"/>
                  <a:pt x="744956" y="517982"/>
                  <a:pt x="736348" y="490438"/>
                </a:cubicBezTo>
                <a:lnTo>
                  <a:pt x="688146" y="495604"/>
                </a:lnTo>
                <a:lnTo>
                  <a:pt x="691589" y="579956"/>
                </a:lnTo>
                <a:lnTo>
                  <a:pt x="670931" y="579956"/>
                </a:lnTo>
                <a:lnTo>
                  <a:pt x="695032" y="1296100"/>
                </a:lnTo>
                <a:lnTo>
                  <a:pt x="696754" y="1296100"/>
                </a:lnTo>
                <a:cubicBezTo>
                  <a:pt x="763892" y="1285771"/>
                  <a:pt x="1118521" y="1325367"/>
                  <a:pt x="1073762" y="1659338"/>
                </a:cubicBezTo>
                <a:cubicBezTo>
                  <a:pt x="1065155" y="1728198"/>
                  <a:pt x="1010067" y="1883133"/>
                  <a:pt x="1078927" y="1991586"/>
                </a:cubicBezTo>
                <a:cubicBezTo>
                  <a:pt x="1078927" y="1991586"/>
                  <a:pt x="932599" y="1893462"/>
                  <a:pt x="961865" y="2223990"/>
                </a:cubicBezTo>
                <a:cubicBezTo>
                  <a:pt x="984244" y="2458112"/>
                  <a:pt x="1135736" y="2430570"/>
                  <a:pt x="1144344" y="2375482"/>
                </a:cubicBezTo>
                <a:cubicBezTo>
                  <a:pt x="1144344" y="2375482"/>
                  <a:pt x="1132293" y="2434013"/>
                  <a:pt x="1159837" y="2545909"/>
                </a:cubicBezTo>
                <a:cubicBezTo>
                  <a:pt x="1185660" y="2657808"/>
                  <a:pt x="1256241" y="3194916"/>
                  <a:pt x="586578" y="3194916"/>
                </a:cubicBezTo>
                <a:cubicBezTo>
                  <a:pt x="-83086" y="3194916"/>
                  <a:pt x="-10783" y="2661251"/>
                  <a:pt x="16761" y="2549352"/>
                </a:cubicBezTo>
                <a:cubicBezTo>
                  <a:pt x="44305" y="2435733"/>
                  <a:pt x="32255" y="2378925"/>
                  <a:pt x="32255" y="2378925"/>
                </a:cubicBezTo>
                <a:cubicBezTo>
                  <a:pt x="42584" y="2434013"/>
                  <a:pt x="194076" y="2461557"/>
                  <a:pt x="214734" y="2227433"/>
                </a:cubicBezTo>
                <a:cubicBezTo>
                  <a:pt x="243999" y="1896905"/>
                  <a:pt x="97672" y="1995029"/>
                  <a:pt x="97672" y="1995029"/>
                </a:cubicBezTo>
                <a:cubicBezTo>
                  <a:pt x="166532" y="1884853"/>
                  <a:pt x="111444" y="1731639"/>
                  <a:pt x="102836" y="1662779"/>
                </a:cubicBezTo>
                <a:cubicBezTo>
                  <a:pt x="58077" y="1332253"/>
                  <a:pt x="400656" y="1290937"/>
                  <a:pt x="476402" y="1297823"/>
                </a:cubicBezTo>
                <a:lnTo>
                  <a:pt x="490174" y="648816"/>
                </a:lnTo>
                <a:lnTo>
                  <a:pt x="493617" y="581679"/>
                </a:lnTo>
                <a:lnTo>
                  <a:pt x="472959" y="581679"/>
                </a:lnTo>
                <a:lnTo>
                  <a:pt x="476402" y="497324"/>
                </a:lnTo>
                <a:lnTo>
                  <a:pt x="428200" y="493881"/>
                </a:lnTo>
                <a:cubicBezTo>
                  <a:pt x="419592" y="521425"/>
                  <a:pt x="398934" y="538640"/>
                  <a:pt x="373112" y="538640"/>
                </a:cubicBezTo>
                <a:cubicBezTo>
                  <a:pt x="340403" y="536918"/>
                  <a:pt x="316302" y="505933"/>
                  <a:pt x="316302" y="466337"/>
                </a:cubicBezTo>
                <a:cubicBezTo>
                  <a:pt x="316302" y="426742"/>
                  <a:pt x="342125" y="395757"/>
                  <a:pt x="374833" y="395757"/>
                </a:cubicBezTo>
                <a:cubicBezTo>
                  <a:pt x="402377" y="397477"/>
                  <a:pt x="424757" y="419856"/>
                  <a:pt x="429921" y="450843"/>
                </a:cubicBezTo>
                <a:lnTo>
                  <a:pt x="476402" y="456008"/>
                </a:lnTo>
                <a:lnTo>
                  <a:pt x="481566" y="326897"/>
                </a:lnTo>
                <a:lnTo>
                  <a:pt x="429921" y="325174"/>
                </a:lnTo>
                <a:cubicBezTo>
                  <a:pt x="421314" y="352718"/>
                  <a:pt x="400656" y="369933"/>
                  <a:pt x="374833" y="369933"/>
                </a:cubicBezTo>
                <a:cubicBezTo>
                  <a:pt x="343846" y="368211"/>
                  <a:pt x="318024" y="337226"/>
                  <a:pt x="318024" y="297630"/>
                </a:cubicBezTo>
                <a:cubicBezTo>
                  <a:pt x="318024" y="258037"/>
                  <a:pt x="343846" y="227048"/>
                  <a:pt x="376555" y="227048"/>
                </a:cubicBezTo>
                <a:cubicBezTo>
                  <a:pt x="404099" y="228770"/>
                  <a:pt x="426478" y="251149"/>
                  <a:pt x="431643" y="282136"/>
                </a:cubicBezTo>
                <a:lnTo>
                  <a:pt x="483288" y="282136"/>
                </a:lnTo>
                <a:lnTo>
                  <a:pt x="486731" y="202947"/>
                </a:lnTo>
                <a:cubicBezTo>
                  <a:pt x="478123" y="197783"/>
                  <a:pt x="469516" y="192618"/>
                  <a:pt x="469516" y="192618"/>
                </a:cubicBezTo>
                <a:lnTo>
                  <a:pt x="472959" y="178846"/>
                </a:lnTo>
                <a:cubicBezTo>
                  <a:pt x="429921" y="182289"/>
                  <a:pt x="410985" y="166796"/>
                  <a:pt x="410985" y="166796"/>
                </a:cubicBezTo>
                <a:lnTo>
                  <a:pt x="392048" y="165074"/>
                </a:lnTo>
                <a:lnTo>
                  <a:pt x="400656" y="94493"/>
                </a:lnTo>
                <a:lnTo>
                  <a:pt x="443693" y="94493"/>
                </a:lnTo>
                <a:lnTo>
                  <a:pt x="460908" y="56620"/>
                </a:lnTo>
                <a:lnTo>
                  <a:pt x="502224" y="65227"/>
                </a:lnTo>
                <a:lnTo>
                  <a:pt x="519439" y="6696"/>
                </a:lnTo>
                <a:cubicBezTo>
                  <a:pt x="519439" y="4114"/>
                  <a:pt x="523313" y="1102"/>
                  <a:pt x="527616" y="241"/>
                </a:cubicBezTo>
                <a:close/>
              </a:path>
            </a:pathLst>
          </a:custGeom>
          <a:solidFill>
            <a:schemeClr val="accent6"/>
          </a:solidFill>
          <a:ln w="38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293E223-874E-4E4A-9929-3590DDA2D055}"/>
              </a:ext>
            </a:extLst>
          </p:cNvPr>
          <p:cNvGrpSpPr/>
          <p:nvPr/>
        </p:nvGrpSpPr>
        <p:grpSpPr>
          <a:xfrm>
            <a:off x="7092192" y="925548"/>
            <a:ext cx="4278754" cy="1938992"/>
            <a:chOff x="4244163" y="1722811"/>
            <a:chExt cx="4278754" cy="193899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48E5B4E-0D48-461E-84F9-A4BD6FA629FE}"/>
                </a:ext>
              </a:extLst>
            </p:cNvPr>
            <p:cNvSpPr txBox="1"/>
            <p:nvPr/>
          </p:nvSpPr>
          <p:spPr>
            <a:xfrm>
              <a:off x="5611986" y="1923770"/>
              <a:ext cx="2833442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US" altLang="ko-KR" sz="6000" b="1" dirty="0">
                  <a:solidFill>
                    <a:schemeClr val="accent6">
                      <a:lumMod val="75000"/>
                    </a:schemeClr>
                  </a:solidFill>
                  <a:latin typeface="Arial Black" panose="020B0A04020102020204" pitchFamily="34" charset="0"/>
                  <a:cs typeface="Arial" pitchFamily="34" charset="0"/>
                </a:rPr>
                <a:t>USIC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2B1E2EF-4DFA-4C32-8A84-635C0CD84B9E}"/>
                </a:ext>
              </a:extLst>
            </p:cNvPr>
            <p:cNvSpPr txBox="1"/>
            <p:nvPr/>
          </p:nvSpPr>
          <p:spPr>
            <a:xfrm>
              <a:off x="5666753" y="2681288"/>
              <a:ext cx="2856164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US" altLang="ko-KR" sz="4000" b="1" dirty="0">
                  <a:solidFill>
                    <a:schemeClr val="accent6">
                      <a:lumMod val="75000"/>
                    </a:schemeClr>
                  </a:solidFill>
                  <a:latin typeface="Adobe Song Std L" panose="02020300000000000000" pitchFamily="18" charset="-128"/>
                  <a:ea typeface="Adobe Song Std L" panose="02020300000000000000" pitchFamily="18" charset="-128"/>
                  <a:cs typeface="Arial" pitchFamily="34" charset="0"/>
                </a:rPr>
                <a:t>FESTIVAL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B24AF7C-1590-4480-BB1D-D55C1A794C35}"/>
                </a:ext>
              </a:extLst>
            </p:cNvPr>
            <p:cNvSpPr txBox="1"/>
            <p:nvPr/>
          </p:nvSpPr>
          <p:spPr>
            <a:xfrm>
              <a:off x="4244163" y="1722811"/>
              <a:ext cx="1428068" cy="193899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0" b="1" dirty="0">
                  <a:solidFill>
                    <a:schemeClr val="accent6">
                      <a:lumMod val="75000"/>
                    </a:schemeClr>
                  </a:solidFill>
                  <a:cs typeface="Arial" pitchFamily="34" charset="0"/>
                </a:rPr>
                <a:t>M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E69C5A36-91F7-42D3-8EC5-9446C729157E}"/>
              </a:ext>
            </a:extLst>
          </p:cNvPr>
          <p:cNvSpPr txBox="1"/>
          <p:nvPr/>
        </p:nvSpPr>
        <p:spPr>
          <a:xfrm>
            <a:off x="7246303" y="3779821"/>
            <a:ext cx="456422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005E596-94BA-4BB5-9C8B-FA54F6CAC67C}"/>
              </a:ext>
            </a:extLst>
          </p:cNvPr>
          <p:cNvSpPr txBox="1"/>
          <p:nvPr/>
        </p:nvSpPr>
        <p:spPr>
          <a:xfrm>
            <a:off x="7246303" y="2487159"/>
            <a:ext cx="3427984" cy="1292662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Create Quality </a:t>
            </a:r>
          </a:p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Professional PPT Presentation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92756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Music Concept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ADAE8"/>
      </a:accent1>
      <a:accent2>
        <a:srgbClr val="7AE8C8"/>
      </a:accent2>
      <a:accent3>
        <a:srgbClr val="9EECAC"/>
      </a:accent3>
      <a:accent4>
        <a:srgbClr val="CAEE8C"/>
      </a:accent4>
      <a:accent5>
        <a:srgbClr val="FEE680"/>
      </a:accent5>
      <a:accent6>
        <a:srgbClr val="FEC07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Music Concept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ADAE8"/>
      </a:accent1>
      <a:accent2>
        <a:srgbClr val="7AE8C8"/>
      </a:accent2>
      <a:accent3>
        <a:srgbClr val="9EECAC"/>
      </a:accent3>
      <a:accent4>
        <a:srgbClr val="CAEE8C"/>
      </a:accent4>
      <a:accent5>
        <a:srgbClr val="FEE680"/>
      </a:accent5>
      <a:accent6>
        <a:srgbClr val="FEC07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Music Concept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ADAE8"/>
      </a:accent1>
      <a:accent2>
        <a:srgbClr val="7AE8C8"/>
      </a:accent2>
      <a:accent3>
        <a:srgbClr val="9EECAC"/>
      </a:accent3>
      <a:accent4>
        <a:srgbClr val="CAEE8C"/>
      </a:accent4>
      <a:accent5>
        <a:srgbClr val="FEE680"/>
      </a:accent5>
      <a:accent6>
        <a:srgbClr val="FEC07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5190</TotalTime>
  <Words>3683</Words>
  <Application>Microsoft Office PowerPoint</Application>
  <PresentationFormat>Widescreen</PresentationFormat>
  <Paragraphs>531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42</vt:i4>
      </vt:variant>
    </vt:vector>
  </HeadingPairs>
  <TitlesOfParts>
    <vt:vector size="53" baseType="lpstr">
      <vt:lpstr>Adobe Fan Heiti Std B</vt:lpstr>
      <vt:lpstr>Adobe Song Std L</vt:lpstr>
      <vt:lpstr>Arial Unicode MS</vt:lpstr>
      <vt:lpstr>FZShuTi</vt:lpstr>
      <vt:lpstr>Arial</vt:lpstr>
      <vt:lpstr>Arial Black</vt:lpstr>
      <vt:lpstr>Calibri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Johnny Cage</cp:lastModifiedBy>
  <cp:revision>135</cp:revision>
  <dcterms:created xsi:type="dcterms:W3CDTF">2018-04-24T17:14:44Z</dcterms:created>
  <dcterms:modified xsi:type="dcterms:W3CDTF">2021-03-19T11:49:15Z</dcterms:modified>
</cp:coreProperties>
</file>