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948264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pt_hel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9913" y="1534021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779912" y="558428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179191"/>
            <a:ext cx="1767940" cy="864096"/>
          </a:xfrm>
          <a:prstGeom prst="rect">
            <a:avLst/>
          </a:prstGeom>
        </p:spPr>
      </p:pic>
      <p:sp>
        <p:nvSpPr>
          <p:cNvPr id="8" name="TextBox 3">
            <a:hlinkClick r:id="rId3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5580112" y="3088292"/>
            <a:ext cx="3782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cs typeface="Arial" pitchFamily="34" charset="0"/>
              </a:rPr>
              <a:t>PPT Help 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https</a:t>
            </a:r>
            <a:r>
              <a:rPr lang="en-US" altLang="ko-KR" sz="1200" dirty="0">
                <a:cs typeface="Arial" pitchFamily="34" charset="0"/>
                <a:hlinkClick r:id="rId4"/>
              </a:rPr>
              <a:t>://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t.me/ppt_help</a:t>
            </a:r>
            <a:r>
              <a:rPr lang="en-US" altLang="ko-KR" sz="1200" dirty="0" smtClean="0">
                <a:cs typeface="Arial" pitchFamily="34" charset="0"/>
              </a:rPr>
              <a:t>  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Click to add title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102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Theme</vt:lpstr>
      <vt:lpstr>PowerPoint Presentation</vt:lpstr>
      <vt:lpstr>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15</cp:revision>
  <dcterms:created xsi:type="dcterms:W3CDTF">2014-04-01T16:27:38Z</dcterms:created>
  <dcterms:modified xsi:type="dcterms:W3CDTF">2021-03-19T11:48:32Z</dcterms:modified>
</cp:coreProperties>
</file>