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431654"/>
            <a:ext cx="9144000" cy="1406252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4062113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0641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06" y="267495"/>
            <a:ext cx="1767940" cy="864096"/>
          </a:xfrm>
          <a:prstGeom prst="rect">
            <a:avLst/>
          </a:prstGeom>
        </p:spPr>
      </p:pic>
      <p:sp>
        <p:nvSpPr>
          <p:cNvPr id="12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2680763" y="4446833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276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23</cp:revision>
  <dcterms:created xsi:type="dcterms:W3CDTF">2014-04-01T16:27:38Z</dcterms:created>
  <dcterms:modified xsi:type="dcterms:W3CDTF">2021-03-19T11:47:40Z</dcterms:modified>
</cp:coreProperties>
</file>