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948264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73532" y="2741028"/>
            <a:ext cx="39604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2573532" y="1779662"/>
            <a:ext cx="396044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496" y="1135045"/>
            <a:ext cx="1127007" cy="550834"/>
          </a:xfrm>
          <a:prstGeom prst="rect">
            <a:avLst/>
          </a:prstGeom>
        </p:spPr>
      </p:pic>
      <p:sp>
        <p:nvSpPr>
          <p:cNvPr id="8" name="TextBox 3">
            <a:hlinkClick r:id="rId3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2680762" y="3171915"/>
            <a:ext cx="3782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cs typeface="Arial" pitchFamily="34" charset="0"/>
              </a:rPr>
              <a:t>PPT Help 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https</a:t>
            </a:r>
            <a:r>
              <a:rPr lang="en-US" altLang="ko-KR" sz="1200" dirty="0">
                <a:cs typeface="Arial" pitchFamily="34" charset="0"/>
                <a:hlinkClick r:id="rId4"/>
              </a:rPr>
              <a:t>://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8460432" cy="884466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Click to add title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03648" y="1131590"/>
            <a:ext cx="7283152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102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Theme</vt:lpstr>
      <vt:lpstr>PowerPoint Presentation</vt:lpstr>
      <vt:lpstr>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16</cp:revision>
  <dcterms:created xsi:type="dcterms:W3CDTF">2014-04-01T16:27:38Z</dcterms:created>
  <dcterms:modified xsi:type="dcterms:W3CDTF">2021-03-19T11:47:15Z</dcterms:modified>
</cp:coreProperties>
</file>