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444541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0" y="386935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18" y="195487"/>
            <a:ext cx="1178627" cy="576064"/>
          </a:xfrm>
          <a:prstGeom prst="rect">
            <a:avLst/>
          </a:prstGeom>
        </p:spPr>
      </p:pic>
      <p:sp>
        <p:nvSpPr>
          <p:cNvPr id="11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680763" y="4822284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286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29</cp:revision>
  <dcterms:created xsi:type="dcterms:W3CDTF">2014-04-01T16:27:38Z</dcterms:created>
  <dcterms:modified xsi:type="dcterms:W3CDTF">2021-03-19T12:01:39Z</dcterms:modified>
</cp:coreProperties>
</file>