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24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ppt_help" TargetMode="External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6065" y="1550864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576064" y="575271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6" name="TextBox 3">
            <a:hlinkClick r:id="rId2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-233051" y="2012529"/>
            <a:ext cx="3782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cs typeface="Arial" pitchFamily="34" charset="0"/>
              </a:rPr>
              <a:t>PPT Help </a:t>
            </a:r>
            <a:r>
              <a:rPr lang="en-US" altLang="ko-KR" sz="1200" dirty="0" smtClean="0">
                <a:cs typeface="Arial" pitchFamily="34" charset="0"/>
                <a:hlinkClick r:id="rId3"/>
              </a:rPr>
              <a:t>https</a:t>
            </a:r>
            <a:r>
              <a:rPr lang="en-US" altLang="ko-KR" sz="1200" dirty="0">
                <a:cs typeface="Arial" pitchFamily="34" charset="0"/>
                <a:hlinkClick r:id="rId3"/>
              </a:rPr>
              <a:t>://</a:t>
            </a:r>
            <a:r>
              <a:rPr lang="en-US" altLang="ko-KR" sz="1200" dirty="0" smtClean="0">
                <a:cs typeface="Arial" pitchFamily="34" charset="0"/>
                <a:hlinkClick r:id="rId3"/>
              </a:rPr>
              <a:t>t.me/ppt_help</a:t>
            </a:r>
            <a:r>
              <a:rPr lang="en-US" altLang="ko-KR" sz="1200" dirty="0" smtClean="0">
                <a:cs typeface="Arial" pitchFamily="34" charset="0"/>
              </a:rPr>
              <a:t>  </a:t>
            </a:r>
            <a:endParaRPr lang="ko-KR" altLang="en-US" sz="1200" dirty="0"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792" y="203869"/>
            <a:ext cx="1603462" cy="78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27216"/>
            <a:ext cx="7596336" cy="857250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051720" y="1131590"/>
            <a:ext cx="6635080" cy="339447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101</Words>
  <Application>Microsoft Office PowerPoint</Application>
  <PresentationFormat>On-screen Show (16:9)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Wingdings</vt:lpstr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Johnny Cage</cp:lastModifiedBy>
  <cp:revision>12</cp:revision>
  <dcterms:created xsi:type="dcterms:W3CDTF">2014-04-01T16:27:38Z</dcterms:created>
  <dcterms:modified xsi:type="dcterms:W3CDTF">2021-03-19T11:55:55Z</dcterms:modified>
</cp:coreProperties>
</file>