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683568" y="433482"/>
            <a:ext cx="4104456" cy="4104456"/>
          </a:xfrm>
          <a:prstGeom prst="ellipse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4828" y="2485710"/>
            <a:ext cx="38438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13868" y="1445611"/>
            <a:ext cx="38438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53" y="3124044"/>
            <a:ext cx="1728686" cy="844910"/>
          </a:xfrm>
          <a:prstGeom prst="rect">
            <a:avLst/>
          </a:prstGeom>
        </p:spPr>
      </p:pic>
      <p:sp>
        <p:nvSpPr>
          <p:cNvPr id="12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901146" y="1203388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22</cp:revision>
  <dcterms:created xsi:type="dcterms:W3CDTF">2014-04-01T16:27:38Z</dcterms:created>
  <dcterms:modified xsi:type="dcterms:W3CDTF">2021-03-19T12:01:16Z</dcterms:modified>
</cp:coreProperties>
</file>