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55310"/>
            <a:ext cx="9144000" cy="16805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8000"/>
                </a:schemeClr>
              </a:gs>
              <a:gs pos="38000">
                <a:schemeClr val="bg1">
                  <a:alpha val="5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1190" y="4059088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971190" y="3146504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796136" y="4358883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14" y="158713"/>
            <a:ext cx="2137835" cy="10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276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2021-03-19T12:00:45Z</dcterms:modified>
</cp:coreProperties>
</file>