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182348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67829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84" y="195487"/>
            <a:ext cx="1915269" cy="936104"/>
          </a:xfrm>
          <a:prstGeom prst="rect">
            <a:avLst/>
          </a:prstGeom>
        </p:spPr>
      </p:pic>
      <p:sp>
        <p:nvSpPr>
          <p:cNvPr id="11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555776" y="4435574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101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2021-03-19T12:00:25Z</dcterms:modified>
</cp:coreProperties>
</file>