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57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368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01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79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0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14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73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37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78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80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ppt_help" TargetMode="External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988840"/>
            <a:ext cx="54360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683568" y="836712"/>
            <a:ext cx="543609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6" name="TextBox 3">
            <a:hlinkClick r:id="rId2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0" y="2450505"/>
            <a:ext cx="3782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cs typeface="Arial" pitchFamily="34" charset="0"/>
              </a:rPr>
              <a:t>PPT Help </a:t>
            </a:r>
            <a:r>
              <a:rPr lang="en-US" altLang="ko-KR" sz="1200" dirty="0" smtClean="0">
                <a:cs typeface="Arial" pitchFamily="34" charset="0"/>
                <a:hlinkClick r:id="rId3"/>
              </a:rPr>
              <a:t>https</a:t>
            </a:r>
            <a:r>
              <a:rPr lang="en-US" altLang="ko-KR" sz="1200" dirty="0">
                <a:cs typeface="Arial" pitchFamily="34" charset="0"/>
                <a:hlinkClick r:id="rId3"/>
              </a:rPr>
              <a:t>://</a:t>
            </a:r>
            <a:r>
              <a:rPr lang="en-US" altLang="ko-KR" sz="1200" dirty="0" smtClean="0">
                <a:cs typeface="Arial" pitchFamily="34" charset="0"/>
                <a:hlinkClick r:id="rId3"/>
              </a:rPr>
              <a:t>t.me/ppt_help</a:t>
            </a:r>
            <a:r>
              <a:rPr lang="en-US" altLang="ko-KR" sz="1200" dirty="0" smtClean="0">
                <a:cs typeface="Arial" pitchFamily="34" charset="0"/>
              </a:rPr>
              <a:t>  </a:t>
            </a:r>
            <a:endParaRPr lang="ko-KR" altLang="en-US" sz="1200" dirty="0"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303001"/>
            <a:ext cx="1677950" cy="82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4000" dirty="0" smtClean="0">
                <a:latin typeface="Arial" pitchFamily="34" charset="0"/>
                <a:cs typeface="Arial" pitchFamily="34" charset="0"/>
              </a:rPr>
              <a:t>Standard 4:3</a:t>
            </a:r>
            <a:endParaRPr lang="en-US" altLang="ko-KR" sz="40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200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  <a:endParaRPr lang="en-US" altLang="ko-KR" sz="22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altLang="ko-KR" sz="22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200" dirty="0" smtClean="0"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200" dirty="0"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needs. </a:t>
            </a:r>
            <a:endParaRPr lang="ko-KR" altLang="en-US" sz="2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102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Wingdings</vt:lpstr>
      <vt:lpstr>Office Theme</vt:lpstr>
      <vt:lpstr>PowerPoint Presentation</vt:lpstr>
      <vt:lpstr> Click to add title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Johnny Cage</cp:lastModifiedBy>
  <cp:revision>20</cp:revision>
  <dcterms:created xsi:type="dcterms:W3CDTF">2014-04-01T16:35:38Z</dcterms:created>
  <dcterms:modified xsi:type="dcterms:W3CDTF">2021-03-19T11:59:53Z</dcterms:modified>
</cp:coreProperties>
</file>