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ppt_help" TargetMode="External"/><Relationship Id="rId5" Type="http://schemas.openxmlformats.org/officeDocument/2006/relationships/hyperlink" Target="http://www.free-powerpoint-templates-design.com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3" y="139000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41441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" y="3801904"/>
            <a:ext cx="1301512" cy="3218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86" y="3361751"/>
            <a:ext cx="3118110" cy="1524003"/>
          </a:xfrm>
          <a:prstGeom prst="rect">
            <a:avLst/>
          </a:prstGeom>
        </p:spPr>
      </p:pic>
      <p:sp>
        <p:nvSpPr>
          <p:cNvPr id="8" name="TextBox 3">
            <a:hlinkClick r:id="rId5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508104" y="1882447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6"/>
              </a:rPr>
              <a:t>https</a:t>
            </a:r>
            <a:r>
              <a:rPr lang="en-US" altLang="ko-KR" sz="1200" dirty="0">
                <a:cs typeface="Arial" pitchFamily="34" charset="0"/>
                <a:hlinkClick r:id="rId6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6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23</cp:revision>
  <dcterms:created xsi:type="dcterms:W3CDTF">2014-04-01T16:27:38Z</dcterms:created>
  <dcterms:modified xsi:type="dcterms:W3CDTF">2021-03-19T11:57:53Z</dcterms:modified>
</cp:coreProperties>
</file>