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851" y="123478"/>
            <a:ext cx="3118110" cy="1524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hlinkClick r:id="rId3"/>
          </p:cNvPr>
          <p:cNvSpPr txBox="1"/>
          <p:nvPr/>
        </p:nvSpPr>
        <p:spPr>
          <a:xfrm>
            <a:off x="5508104" y="4731990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hlinkClick r:id="rId4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28</cp:revision>
  <dcterms:created xsi:type="dcterms:W3CDTF">2014-04-01T16:27:38Z</dcterms:created>
  <dcterms:modified xsi:type="dcterms:W3CDTF">2021-03-19T17:55:17Z</dcterms:modified>
</cp:coreProperties>
</file>