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405139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307580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17910" cy="644140"/>
          </a:xfrm>
          <a:prstGeom prst="rect">
            <a:avLst/>
          </a:prstGeom>
        </p:spPr>
      </p:pic>
      <p:sp>
        <p:nvSpPr>
          <p:cNvPr id="8" name="TextBox 7">
            <a:hlinkClick r:id="rId3"/>
          </p:cNvPr>
          <p:cNvSpPr txBox="1"/>
          <p:nvPr/>
        </p:nvSpPr>
        <p:spPr>
          <a:xfrm>
            <a:off x="5724128" y="486570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23</cp:revision>
  <dcterms:created xsi:type="dcterms:W3CDTF">2014-04-01T16:27:38Z</dcterms:created>
  <dcterms:modified xsi:type="dcterms:W3CDTF">2021-03-19T17:54:29Z</dcterms:modified>
</cp:coreProperties>
</file>