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88" y="411510"/>
            <a:ext cx="9144000" cy="165618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0500" y="1438993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799871" y="555526"/>
            <a:ext cx="5436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27" y="364079"/>
            <a:ext cx="2748954" cy="1343575"/>
          </a:xfrm>
          <a:prstGeom prst="rect">
            <a:avLst/>
          </a:prstGeom>
        </p:spPr>
      </p:pic>
      <p:sp>
        <p:nvSpPr>
          <p:cNvPr id="12" name="TextBox 11">
            <a:hlinkClick r:id="rId3"/>
          </p:cNvPr>
          <p:cNvSpPr txBox="1"/>
          <p:nvPr/>
        </p:nvSpPr>
        <p:spPr>
          <a:xfrm>
            <a:off x="-1588" y="2046461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2021-03-19T17:55:47Z</dcterms:modified>
</cp:coreProperties>
</file>