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9" y="4508018"/>
            <a:ext cx="48600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3528" y="3667110"/>
            <a:ext cx="486003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7171245" y="3274918"/>
            <a:ext cx="11521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Logo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433" y="343981"/>
            <a:ext cx="2053435" cy="1003634"/>
          </a:xfrm>
          <a:prstGeom prst="rect">
            <a:avLst/>
          </a:prstGeom>
        </p:spPr>
      </p:pic>
      <p:sp>
        <p:nvSpPr>
          <p:cNvPr id="9" name="TextBox 8">
            <a:hlinkClick r:id="rId3"/>
          </p:cNvPr>
          <p:cNvSpPr txBox="1"/>
          <p:nvPr/>
        </p:nvSpPr>
        <p:spPr>
          <a:xfrm>
            <a:off x="-540568" y="4866501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cs typeface="Arial" pitchFamily="34" charset="0"/>
              </a:rPr>
              <a:t>PPT Help </a:t>
            </a:r>
            <a:r>
              <a:rPr lang="en-US" altLang="ko-KR" sz="1200" dirty="0">
                <a:cs typeface="Arial" pitchFamily="34" charset="0"/>
                <a:hlinkClick r:id="rId4"/>
              </a:rPr>
              <a:t>https://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277</Words>
  <Application>Microsoft Office PowerPoint</Application>
  <PresentationFormat>On-screen Show (16:9)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22</cp:revision>
  <dcterms:created xsi:type="dcterms:W3CDTF">2014-04-01T16:27:38Z</dcterms:created>
  <dcterms:modified xsi:type="dcterms:W3CDTF">2021-03-19T17:54:50Z</dcterms:modified>
</cp:coreProperties>
</file>