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5" y="1459111"/>
            <a:ext cx="41764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7544" y="483518"/>
            <a:ext cx="417646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-396552" y="1926134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PPT Help </a:t>
            </a:r>
            <a:r>
              <a:rPr lang="en-US" altLang="ko-KR" sz="1200" dirty="0">
                <a:cs typeface="Arial" pitchFamily="34" charset="0"/>
                <a:hlinkClick r:id="rId3"/>
              </a:rPr>
              <a:t>https://</a:t>
            </a:r>
            <a:r>
              <a:rPr lang="en-US" altLang="ko-KR" sz="1200" dirty="0" smtClean="0">
                <a:cs typeface="Arial" pitchFamily="34" charset="0"/>
                <a:hlinkClick r:id="rId3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94" y="165941"/>
            <a:ext cx="1533735" cy="74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276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23</cp:revision>
  <dcterms:created xsi:type="dcterms:W3CDTF">2014-04-01T16:27:38Z</dcterms:created>
  <dcterms:modified xsi:type="dcterms:W3CDTF">2021-03-19T17:53:53Z</dcterms:modified>
</cp:coreProperties>
</file>