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4049" y="4123407"/>
            <a:ext cx="3851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5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004048" y="3147814"/>
            <a:ext cx="385192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521" y="267494"/>
            <a:ext cx="1751112" cy="855871"/>
          </a:xfrm>
          <a:prstGeom prst="rect">
            <a:avLst/>
          </a:prstGeom>
        </p:spPr>
      </p:pic>
      <p:sp>
        <p:nvSpPr>
          <p:cNvPr id="8" name="TextBox 7">
            <a:hlinkClick r:id="rId3"/>
          </p:cNvPr>
          <p:cNvSpPr txBox="1"/>
          <p:nvPr/>
        </p:nvSpPr>
        <p:spPr>
          <a:xfrm>
            <a:off x="5508104" y="4569420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PPT Help </a:t>
            </a:r>
            <a:r>
              <a:rPr lang="en-US" altLang="ko-KR" sz="1200" dirty="0"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101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12</cp:revision>
  <dcterms:created xsi:type="dcterms:W3CDTF">2014-04-01T16:27:38Z</dcterms:created>
  <dcterms:modified xsi:type="dcterms:W3CDTF">2021-03-19T17:53:16Z</dcterms:modified>
</cp:coreProperties>
</file>