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411510"/>
            <a:ext cx="6876256" cy="158417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1000"/>
                </a:schemeClr>
              </a:gs>
              <a:gs pos="50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1419622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323528" y="525909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-738336" y="4866501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3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8" y="2023181"/>
            <a:ext cx="1596714" cy="7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29</cp:revision>
  <dcterms:created xsi:type="dcterms:W3CDTF">2014-04-01T16:27:38Z</dcterms:created>
  <dcterms:modified xsi:type="dcterms:W3CDTF">2021-03-19T17:52:29Z</dcterms:modified>
</cp:coreProperties>
</file>