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255383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73492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2483768" y="4679796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3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6" y="195487"/>
            <a:ext cx="117862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276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2021-03-19T18:05:01Z</dcterms:modified>
</cp:coreProperties>
</file>