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419831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322272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7">
            <a:hlinkClick r:id="rId2"/>
          </p:cNvPr>
          <p:cNvSpPr txBox="1"/>
          <p:nvPr/>
        </p:nvSpPr>
        <p:spPr>
          <a:xfrm>
            <a:off x="-612576" y="4659982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3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95486"/>
            <a:ext cx="1725920" cy="8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26</cp:revision>
  <dcterms:created xsi:type="dcterms:W3CDTF">2014-04-01T16:27:38Z</dcterms:created>
  <dcterms:modified xsi:type="dcterms:W3CDTF">2021-03-19T17:59:41Z</dcterms:modified>
</cp:coreProperties>
</file>