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331686" y="418129"/>
            <a:ext cx="4186779" cy="4186779"/>
            <a:chOff x="3978189" y="123479"/>
            <a:chExt cx="4402802" cy="4402802"/>
          </a:xfrm>
        </p:grpSpPr>
        <p:sp>
          <p:nvSpPr>
            <p:cNvPr id="11" name="Oval 10"/>
            <p:cNvSpPr/>
            <p:nvPr/>
          </p:nvSpPr>
          <p:spPr>
            <a:xfrm>
              <a:off x="3978189" y="123479"/>
              <a:ext cx="4402802" cy="4402802"/>
            </a:xfrm>
            <a:prstGeom prst="ellipse">
              <a:avLst/>
            </a:prstGeom>
            <a:noFill/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094008" y="239298"/>
              <a:ext cx="4185270" cy="4185270"/>
            </a:xfrm>
            <a:prstGeom prst="ellipse">
              <a:avLst/>
            </a:prstGeom>
            <a:solidFill>
              <a:schemeClr val="accent5">
                <a:alpha val="83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192137" y="2586837"/>
            <a:ext cx="45563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4192137" y="1548123"/>
            <a:ext cx="455632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676" y="3048502"/>
            <a:ext cx="1630211" cy="796780"/>
          </a:xfrm>
          <a:prstGeom prst="rect">
            <a:avLst/>
          </a:prstGeom>
        </p:spPr>
      </p:pic>
      <p:sp>
        <p:nvSpPr>
          <p:cNvPr id="18" name="TextBox 7">
            <a:hlinkClick r:id="rId3"/>
          </p:cNvPr>
          <p:cNvSpPr txBox="1"/>
          <p:nvPr/>
        </p:nvSpPr>
        <p:spPr>
          <a:xfrm>
            <a:off x="4331686" y="1271124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cs typeface="Arial" pitchFamily="34" charset="0"/>
              </a:rPr>
              <a:t>PPT Help </a:t>
            </a:r>
            <a:r>
              <a:rPr lang="en-US" altLang="ko-KR" sz="1200" dirty="0">
                <a:cs typeface="Arial" pitchFamily="34" charset="0"/>
                <a:hlinkClick r:id="rId4"/>
              </a:rPr>
              <a:t>https://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286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29</cp:revision>
  <dcterms:created xsi:type="dcterms:W3CDTF">2014-04-01T16:27:38Z</dcterms:created>
  <dcterms:modified xsi:type="dcterms:W3CDTF">2021-03-19T18:04:09Z</dcterms:modified>
</cp:coreProperties>
</file>