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24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free-powerpoint-templates-design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.me/ppt_hel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2267744" y="187866"/>
            <a:ext cx="4608512" cy="2486170"/>
          </a:xfrm>
          <a:prstGeom prst="ellipse">
            <a:avLst/>
          </a:prstGeom>
          <a:solidFill>
            <a:srgbClr val="C000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99793" y="1667515"/>
            <a:ext cx="37444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2699792" y="691922"/>
            <a:ext cx="3744416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621" y="199326"/>
            <a:ext cx="1089147" cy="532330"/>
          </a:xfrm>
          <a:prstGeom prst="rect">
            <a:avLst/>
          </a:prstGeom>
        </p:spPr>
      </p:pic>
      <p:sp>
        <p:nvSpPr>
          <p:cNvPr id="12" name="TextBox 7">
            <a:hlinkClick r:id="rId3"/>
          </p:cNvPr>
          <p:cNvSpPr txBox="1"/>
          <p:nvPr/>
        </p:nvSpPr>
        <p:spPr>
          <a:xfrm>
            <a:off x="2483768" y="2083088"/>
            <a:ext cx="4176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PPT Help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  <a:hlinkClick r:id="rId4"/>
              </a:rPr>
              <a:t>https://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  <a:hlinkClick r:id="rId4"/>
              </a:rPr>
              <a:t>t.me/ppt_help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286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맑은 고딕</vt:lpstr>
      <vt:lpstr>Arial</vt:lpstr>
      <vt:lpstr>Calibri</vt:lpstr>
      <vt:lpstr>Wingdings</vt:lpstr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Johnny Cage</cp:lastModifiedBy>
  <cp:revision>28</cp:revision>
  <dcterms:created xsi:type="dcterms:W3CDTF">2014-04-01T16:27:38Z</dcterms:created>
  <dcterms:modified xsi:type="dcterms:W3CDTF">2021-03-19T18:03:39Z</dcterms:modified>
</cp:coreProperties>
</file>