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435846"/>
            <a:ext cx="9144000" cy="1417382"/>
          </a:xfrm>
          <a:prstGeom prst="rect">
            <a:avLst/>
          </a:prstGeom>
          <a:gradFill flip="none" rotWithShape="1">
            <a:gsLst>
              <a:gs pos="71000">
                <a:srgbClr val="FFFFFF">
                  <a:alpha val="87000"/>
                </a:srgbClr>
              </a:gs>
              <a:gs pos="0">
                <a:schemeClr val="bg1">
                  <a:alpha val="0"/>
                </a:schemeClr>
              </a:gs>
              <a:gs pos="31000">
                <a:schemeClr val="bg1">
                  <a:alpha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4032800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0" y="352679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326458"/>
            <a:ext cx="1178627" cy="576064"/>
          </a:xfrm>
          <a:prstGeom prst="rect">
            <a:avLst/>
          </a:prstGeom>
        </p:spPr>
      </p:pic>
      <p:sp>
        <p:nvSpPr>
          <p:cNvPr id="12" name="TextBox 7">
            <a:hlinkClick r:id="rId3"/>
          </p:cNvPr>
          <p:cNvSpPr txBox="1"/>
          <p:nvPr/>
        </p:nvSpPr>
        <p:spPr>
          <a:xfrm>
            <a:off x="2195736" y="4844569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cs typeface="Arial" pitchFamily="34" charset="0"/>
              </a:rPr>
              <a:t>PPT Help </a:t>
            </a:r>
            <a:r>
              <a:rPr lang="en-US" altLang="ko-KR" sz="1200" dirty="0">
                <a:cs typeface="Arial" pitchFamily="34" charset="0"/>
                <a:hlinkClick r:id="rId4"/>
              </a:rPr>
              <a:t>https://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286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26</cp:revision>
  <dcterms:created xsi:type="dcterms:W3CDTF">2014-04-01T16:27:38Z</dcterms:created>
  <dcterms:modified xsi:type="dcterms:W3CDTF">2021-03-19T18:02:25Z</dcterms:modified>
</cp:coreProperties>
</file>