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703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947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23478"/>
            <a:ext cx="1117071" cy="545978"/>
          </a:xfrm>
          <a:prstGeom prst="rect">
            <a:avLst/>
          </a:prstGeom>
        </p:spPr>
      </p:pic>
      <p:sp>
        <p:nvSpPr>
          <p:cNvPr id="9" name="TextBox 7">
            <a:hlinkClick r:id="rId3"/>
          </p:cNvPr>
          <p:cNvSpPr txBox="1"/>
          <p:nvPr/>
        </p:nvSpPr>
        <p:spPr>
          <a:xfrm>
            <a:off x="5508104" y="4731990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2021-03-19T18:01:56Z</dcterms:modified>
</cp:coreProperties>
</file>