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"/>
          <p:cNvSpPr/>
          <p:nvPr/>
        </p:nvSpPr>
        <p:spPr>
          <a:xfrm>
            <a:off x="5141980" y="381030"/>
            <a:ext cx="4002020" cy="1728192"/>
          </a:xfrm>
          <a:custGeom>
            <a:avLst/>
            <a:gdLst/>
            <a:ahLst/>
            <a:cxnLst/>
            <a:rect l="l" t="t" r="r" b="b"/>
            <a:pathLst>
              <a:path w="4499992" h="2708224">
                <a:moveTo>
                  <a:pt x="134842" y="0"/>
                </a:moveTo>
                <a:lnTo>
                  <a:pt x="4499992" y="0"/>
                </a:lnTo>
                <a:lnTo>
                  <a:pt x="4499992" y="2708224"/>
                </a:lnTo>
                <a:lnTo>
                  <a:pt x="134842" y="2708224"/>
                </a:lnTo>
                <a:cubicBezTo>
                  <a:pt x="60371" y="2708224"/>
                  <a:pt x="0" y="2647853"/>
                  <a:pt x="0" y="2573382"/>
                </a:cubicBezTo>
                <a:lnTo>
                  <a:pt x="0" y="134842"/>
                </a:lnTo>
                <a:cubicBezTo>
                  <a:pt x="0" y="60371"/>
                  <a:pt x="60371" y="0"/>
                  <a:pt x="134842" y="0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52950" y="1465014"/>
            <a:ext cx="3739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5152950" y="574194"/>
            <a:ext cx="373953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3" y="209649"/>
            <a:ext cx="1269981" cy="620714"/>
          </a:xfrm>
          <a:prstGeom prst="rect">
            <a:avLst/>
          </a:prstGeom>
        </p:spPr>
      </p:pic>
      <p:sp>
        <p:nvSpPr>
          <p:cNvPr id="11" name="TextBox 7">
            <a:hlinkClick r:id="rId3"/>
          </p:cNvPr>
          <p:cNvSpPr txBox="1"/>
          <p:nvPr/>
        </p:nvSpPr>
        <p:spPr>
          <a:xfrm>
            <a:off x="5508104" y="1815773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30</cp:revision>
  <dcterms:created xsi:type="dcterms:W3CDTF">2014-04-01T16:27:38Z</dcterms:created>
  <dcterms:modified xsi:type="dcterms:W3CDTF">2021-03-19T18:01:28Z</dcterms:modified>
</cp:coreProperties>
</file>