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/>
        </p:nvSpPr>
        <p:spPr>
          <a:xfrm>
            <a:off x="0" y="3874740"/>
            <a:ext cx="9144000" cy="1268760"/>
          </a:xfrm>
          <a:custGeom>
            <a:avLst/>
            <a:gdLst>
              <a:gd name="connsiteX0" fmla="*/ 0 w 9144000"/>
              <a:gd name="connsiteY0" fmla="*/ 0 h 1268760"/>
              <a:gd name="connsiteX1" fmla="*/ 9144000 w 9144000"/>
              <a:gd name="connsiteY1" fmla="*/ 0 h 1268760"/>
              <a:gd name="connsiteX2" fmla="*/ 9144000 w 9144000"/>
              <a:gd name="connsiteY2" fmla="*/ 1268760 h 1268760"/>
              <a:gd name="connsiteX3" fmla="*/ 0 w 9144000"/>
              <a:gd name="connsiteY3" fmla="*/ 1268760 h 1268760"/>
              <a:gd name="connsiteX4" fmla="*/ 0 w 9144000"/>
              <a:gd name="connsiteY4" fmla="*/ 0 h 1268760"/>
              <a:gd name="connsiteX0" fmla="*/ 17755 w 9144000"/>
              <a:gd name="connsiteY0" fmla="*/ 976544 h 1268760"/>
              <a:gd name="connsiteX1" fmla="*/ 9144000 w 9144000"/>
              <a:gd name="connsiteY1" fmla="*/ 0 h 1268760"/>
              <a:gd name="connsiteX2" fmla="*/ 9144000 w 9144000"/>
              <a:gd name="connsiteY2" fmla="*/ 1268760 h 1268760"/>
              <a:gd name="connsiteX3" fmla="*/ 0 w 9144000"/>
              <a:gd name="connsiteY3" fmla="*/ 1268760 h 1268760"/>
              <a:gd name="connsiteX4" fmla="*/ 17755 w 9144000"/>
              <a:gd name="connsiteY4" fmla="*/ 976544 h 12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68760">
                <a:moveTo>
                  <a:pt x="17755" y="976544"/>
                </a:moveTo>
                <a:lnTo>
                  <a:pt x="9144000" y="0"/>
                </a:lnTo>
                <a:lnTo>
                  <a:pt x="9144000" y="1268760"/>
                </a:lnTo>
                <a:lnTo>
                  <a:pt x="0" y="1268760"/>
                </a:lnTo>
                <a:lnTo>
                  <a:pt x="17755" y="976544"/>
                </a:ln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4572000" cy="51435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  <a:gd name="connsiteX4" fmla="*/ 0 w 4572000"/>
              <a:gd name="connsiteY4" fmla="*/ 0 h 6858000"/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3178206 w 4572000"/>
              <a:gd name="connsiteY2" fmla="*/ 6858000 h 6858000"/>
              <a:gd name="connsiteX3" fmla="*/ 0 w 4572000"/>
              <a:gd name="connsiteY3" fmla="*/ 6858000 h 6858000"/>
              <a:gd name="connsiteX4" fmla="*/ 0 w 457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31782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0040" y="1347614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60040" y="339502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TextBox 7">
            <a:hlinkClick r:id="rId2"/>
          </p:cNvPr>
          <p:cNvSpPr txBox="1"/>
          <p:nvPr/>
        </p:nvSpPr>
        <p:spPr>
          <a:xfrm>
            <a:off x="-540568" y="1809279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234005"/>
            <a:ext cx="1533934" cy="7497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25</cp:revision>
  <dcterms:created xsi:type="dcterms:W3CDTF">2014-04-01T16:27:38Z</dcterms:created>
  <dcterms:modified xsi:type="dcterms:W3CDTF">2021-03-19T18:00:56Z</dcterms:modified>
</cp:coreProperties>
</file>