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9b1166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59b1166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9b11662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9b11662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9b11662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9b11662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9b11662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59b11662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9b1166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9b1166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9b11662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59b11662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9b11662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59b11662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9b1166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9b1166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9b1166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9b1166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9b1166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9b1166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9b1166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9b1166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9b1166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9b1166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9b11662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9b11662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9b11662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9b11662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9b1166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9b1166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1375" y="407050"/>
            <a:ext cx="551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380">
                <a:latin typeface="Open Sans"/>
                <a:ea typeface="Open Sans"/>
                <a:cs typeface="Open Sans"/>
                <a:sym typeface="Open Sans"/>
              </a:rPr>
              <a:t>Spotify and how can we visualize it?</a:t>
            </a:r>
            <a:endParaRPr sz="43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1375" y="2530925"/>
            <a:ext cx="502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90">
                <a:latin typeface="Open Sans"/>
                <a:ea typeface="Open Sans"/>
                <a:cs typeface="Open Sans"/>
                <a:sym typeface="Open Sans"/>
              </a:rPr>
              <a:t>Kamaeva Elina, Ostrovskaya Maria, Sherman Ksenia</a:t>
            </a:r>
            <a:endParaRPr sz="189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7637" l="14413" r="13839" t="7220"/>
          <a:stretch/>
        </p:blipFill>
        <p:spPr>
          <a:xfrm>
            <a:off x="5581550" y="407040"/>
            <a:ext cx="3691226" cy="418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25" y="1635900"/>
            <a:ext cx="4837825" cy="3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About speechiness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86375" y="959725"/>
            <a:ext cx="856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Hypothesis: </a:t>
            </a:r>
            <a:r>
              <a:rPr b="1"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 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songs have the biggest value of speechiness   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550" y="1568000"/>
            <a:ext cx="4828875" cy="34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About danceability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86375" y="817475"/>
            <a:ext cx="856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b="1"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understand whether there are genres that consist mostly of the danceable songs</a:t>
            </a:r>
            <a:endParaRPr sz="2300">
              <a:solidFill>
                <a:srgbClr val="24292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0" y="212300"/>
            <a:ext cx="3994500" cy="4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Energy = danceability ?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86375" y="959725"/>
            <a:ext cx="5016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Hypothesis: 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energetic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songs have a big danceability</a:t>
            </a:r>
            <a:endParaRPr sz="2300">
              <a:solidFill>
                <a:srgbClr val="24292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51583" l="69385" r="0" t="0"/>
          <a:stretch/>
        </p:blipFill>
        <p:spPr>
          <a:xfrm>
            <a:off x="1770063" y="2087000"/>
            <a:ext cx="1757573" cy="277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75" y="1710275"/>
            <a:ext cx="5123050" cy="33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About liveness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6375" y="817475"/>
            <a:ext cx="856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b="1" lang="ru" sz="2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understand what genres are most likely to be heard in live-version</a:t>
            </a:r>
            <a:endParaRPr sz="2300">
              <a:solidFill>
                <a:srgbClr val="24292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1772800"/>
            <a:ext cx="4305150" cy="31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8729"/>
            <a:ext cx="4507375" cy="322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Popularity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86375" y="894125"/>
            <a:ext cx="856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question:</a:t>
            </a:r>
            <a:r>
              <a:rPr lang="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what characteristic influences the popularity of a song the most? </a:t>
            </a:r>
            <a:endParaRPr sz="2300">
              <a:solidFill>
                <a:srgbClr val="24292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0" y="894125"/>
            <a:ext cx="8039201" cy="41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Popularity &amp; keys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446525" y="12717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446525" y="19797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46525" y="26877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468013" y="33674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68013" y="40471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575325" y="990800"/>
            <a:ext cx="4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7272075" y="1205750"/>
            <a:ext cx="125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0">
                <a:solidFill>
                  <a:srgbClr val="6AA84F"/>
                </a:solidFill>
              </a:rPr>
              <a:t>!</a:t>
            </a:r>
            <a:endParaRPr sz="20000">
              <a:solidFill>
                <a:srgbClr val="6AA84F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987500" y="1241700"/>
            <a:ext cx="4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songs of each genre is the same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987500" y="3886300"/>
            <a:ext cx="574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genres are distinguished by certain features (</a:t>
            </a:r>
            <a:r>
              <a:rPr i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e.g. speechiness </a:t>
            </a:r>
            <a:r>
              <a:rPr i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i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rap, liveness </a:t>
            </a:r>
            <a:r>
              <a:rPr i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rock/edm </a:t>
            </a: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987500" y="3234900"/>
            <a:ext cx="587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Songs of each genre most likely are released on the first day of a month, usually on Friday and in January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987500" y="252690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shorter the duration of the song, the more popular it is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987500" y="181890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a linear relation between loudness and energy 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489500" y="12109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1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89500" y="19189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2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89500" y="26269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3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10988" y="33066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4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10988" y="39863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5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925" y="126750"/>
            <a:ext cx="2851773" cy="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6375" y="1102875"/>
            <a:ext cx="381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24292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Spotify Songs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6375" y="1641675"/>
            <a:ext cx="6174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https://raw.githubusercontent.com/rfordatascience/tidytuesday/master/data/2020/2020-01-21/spotify_songs.csv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663" y="2926862"/>
            <a:ext cx="1728100" cy="16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86375" y="309125"/>
            <a:ext cx="494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6375" y="2443000"/>
            <a:ext cx="494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Open Sans"/>
                <a:ea typeface="Open Sans"/>
                <a:cs typeface="Open Sans"/>
                <a:sym typeface="Open Sans"/>
              </a:rPr>
              <a:t>Information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6375" y="2981800"/>
            <a:ext cx="494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ru" sz="1500">
                <a:latin typeface="Open Sans"/>
                <a:ea typeface="Open Sans"/>
                <a:cs typeface="Open Sans"/>
                <a:sym typeface="Open Sans"/>
              </a:rPr>
              <a:t>Track: id, name, singer, popularity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ru" sz="1500">
                <a:latin typeface="Open Sans"/>
                <a:ea typeface="Open Sans"/>
                <a:cs typeface="Open Sans"/>
                <a:sym typeface="Open Sans"/>
              </a:rPr>
              <a:t>Album: id, name, release_date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ru" sz="1500">
                <a:latin typeface="Open Sans"/>
                <a:ea typeface="Open Sans"/>
                <a:cs typeface="Open Sans"/>
                <a:sym typeface="Open Sans"/>
              </a:rPr>
              <a:t>Playlist: id, name, genre, subgenre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ru" sz="1500">
                <a:latin typeface="Open Sans"/>
                <a:ea typeface="Open Sans"/>
                <a:cs typeface="Open Sans"/>
                <a:sym typeface="Open Sans"/>
              </a:rPr>
              <a:t>Song features: </a:t>
            </a:r>
            <a:r>
              <a:rPr lang="ru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danceability, energy, key, loudness, mode, speechiness, acousticness, instrumentalness, liveness, valence, tempo, duration_ms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899063" y="4544438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QR-code to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801313" y="2760675"/>
            <a:ext cx="2129400" cy="2232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46525" y="14487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46525" y="20966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46525" y="28046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46525" y="338180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46525" y="4019750"/>
            <a:ext cx="412200" cy="3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Our questions 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5325" y="1167800"/>
            <a:ext cx="4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740650" y="1167800"/>
            <a:ext cx="179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0">
                <a:solidFill>
                  <a:srgbClr val="6AA84F"/>
                </a:solidFill>
              </a:rPr>
              <a:t>?</a:t>
            </a:r>
            <a:endParaRPr sz="20000">
              <a:solidFill>
                <a:srgbClr val="6AA84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987500" y="268375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any differences in the number of songs of each genre?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987500" y="335170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any differences in features of songs in different genres?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87500" y="1418700"/>
            <a:ext cx="4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which date are the songs usually released?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87500" y="395900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any relation between popularity and features of a song?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87500" y="1935800"/>
            <a:ext cx="496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any correlation between different features of a song?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89500" y="13879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1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9500" y="20358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2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89500" y="274385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3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89500" y="3331775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4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89500" y="3959000"/>
            <a:ext cx="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5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0" y="894125"/>
            <a:ext cx="5250026" cy="1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When do songs come out?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869250" y="1337038"/>
            <a:ext cx="2872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Songs of each genre most likely are released on the </a:t>
            </a:r>
            <a:r>
              <a:rPr b="1" lang="ru" sz="1700">
                <a:latin typeface="Open Sans"/>
                <a:ea typeface="Open Sans"/>
                <a:cs typeface="Open Sans"/>
                <a:sym typeface="Open Sans"/>
              </a:rPr>
              <a:t>first day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 of a month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75" y="2749575"/>
            <a:ext cx="4554450" cy="2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672075" y="3624900"/>
            <a:ext cx="334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Open Sans"/>
                <a:ea typeface="Open Sans"/>
                <a:cs typeface="Open Sans"/>
                <a:sym typeface="Open Sans"/>
              </a:rPr>
              <a:t>Friday 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is a day of new songs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When do songs come out?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149" y="894124"/>
            <a:ext cx="5094150" cy="18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5" y="2987350"/>
            <a:ext cx="5094159" cy="18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19650" y="1354888"/>
            <a:ext cx="28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Many songs are released in </a:t>
            </a:r>
            <a:r>
              <a:rPr b="1" lang="ru" sz="1700">
                <a:latin typeface="Open Sans"/>
                <a:ea typeface="Open Sans"/>
                <a:cs typeface="Open Sans"/>
                <a:sym typeface="Open Sans"/>
              </a:rPr>
              <a:t>January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000100" y="3578913"/>
            <a:ext cx="28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Open Sans"/>
                <a:ea typeface="Open Sans"/>
                <a:cs typeface="Open Sans"/>
                <a:sym typeface="Open Sans"/>
              </a:rPr>
              <a:t>2019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 is the year of new songs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Song features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572000" y="894125"/>
            <a:ext cx="432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Only one strong linear relation is found - between energy and loudness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572000" y="3948050"/>
            <a:ext cx="384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latin typeface="Open Sans"/>
                <a:ea typeface="Open Sans"/>
                <a:cs typeface="Open Sans"/>
                <a:sym typeface="Open Sans"/>
              </a:rPr>
              <a:t>Thought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: other characteristics may have a non-linear relationship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" y="947575"/>
            <a:ext cx="3675200" cy="37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736575"/>
            <a:ext cx="4007745" cy="217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Genres info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199525" y="993563"/>
            <a:ext cx="28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The number of songs of each genre is the same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5" y="1302975"/>
            <a:ext cx="3101200" cy="33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00" y="1801013"/>
            <a:ext cx="3137137" cy="313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5" y="894125"/>
            <a:ext cx="7814000" cy="38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Genres info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86375" y="309125"/>
            <a:ext cx="58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Open Sans"/>
                <a:ea typeface="Open Sans"/>
                <a:cs typeface="Open Sans"/>
                <a:sym typeface="Open Sans"/>
              </a:rPr>
              <a:t>Genres info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025"/>
            <a:ext cx="8839200" cy="315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