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1546af9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1546af9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 sz="1800">
                <a:solidFill>
                  <a:srgbClr val="616161"/>
                </a:solidFill>
              </a:rPr>
              <a:t>(Saving money for customers)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 sz="1800">
                <a:solidFill>
                  <a:srgbClr val="616161"/>
                </a:solidFill>
              </a:rPr>
              <a:t>(able to check the price)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 sz="1800">
                <a:solidFill>
                  <a:srgbClr val="616161"/>
                </a:solidFill>
              </a:rPr>
              <a:t>(able to check store stock quantity)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 sz="1800">
                <a:solidFill>
                  <a:srgbClr val="616161"/>
                </a:solidFill>
              </a:rPr>
              <a:t>(Saving money for customers)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en" sz="1800">
                <a:solidFill>
                  <a:srgbClr val="616161"/>
                </a:solidFill>
              </a:rPr>
              <a:t>(Helping customers find the cheapest prices)</a:t>
            </a:r>
            <a:endParaRPr sz="1800">
              <a:solidFill>
                <a:srgbClr val="61616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546af98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546af98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1546af98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1546af98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24475" y="465975"/>
            <a:ext cx="52635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Proposal: 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Shopping Planner App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82150" y="3598500"/>
            <a:ext cx="86502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Unicorn Frappuccino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Sherman - Zhengtang Wang - Kunal Saxena - Bradley Schultz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Group </a:t>
            </a:r>
            <a:r>
              <a:rPr lang="en" sz="1400">
                <a:solidFill>
                  <a:srgbClr val="000000"/>
                </a:solidFill>
              </a:rPr>
              <a:t>Contact Info: lucas-xry-sherman@hotmail.com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24475" y="148225"/>
            <a:ext cx="84948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</a:t>
            </a:r>
            <a:r>
              <a:rPr lang="en" u="sng"/>
              <a:t>problem</a:t>
            </a:r>
            <a:r>
              <a:rPr lang="en"/>
              <a:t> are we solving?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product may have different prices in different stores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these different prices can be time consuming and frustrating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</a:t>
            </a:r>
            <a:r>
              <a:rPr lang="en"/>
              <a:t>roduct may be found in store with a barcode but no price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Asking an employee or waiting until reaching the checkout is unnecessary work / time wasted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barcode for a product may be on an empty shelf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another store with the product in stock may be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may regret purchasing a product if another store has it at a lower price in an ongoing or upcoming sales promotion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24475" y="148225"/>
            <a:ext cx="84948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 </a:t>
            </a:r>
            <a:r>
              <a:rPr lang="en" u="sng"/>
              <a:t>users</a:t>
            </a:r>
            <a:r>
              <a:rPr lang="en"/>
              <a:t>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Bargain</a:t>
            </a:r>
            <a:r>
              <a:rPr lang="en"/>
              <a:t> shoppers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with little money to spend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who would rather buy online and need to check online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who would like to plan purchases </a:t>
            </a:r>
            <a:r>
              <a:rPr lang="en"/>
              <a:t>beforehand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24475" y="148225"/>
            <a:ext cx="84948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 u="sng"/>
              <a:t>solution</a:t>
            </a:r>
            <a:r>
              <a:rPr lang="en"/>
              <a:t>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</a:t>
            </a:r>
            <a:r>
              <a:rPr lang="en"/>
              <a:t>product's</a:t>
            </a:r>
            <a:r>
              <a:rPr lang="en"/>
              <a:t> barcode and then show current price in store and in-</a:t>
            </a:r>
            <a:r>
              <a:rPr lang="en"/>
              <a:t>stock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Searchable database of various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products by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prices to other locations that carry the same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prices to other online sites that sell the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customer reviews from retail or online stores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