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4" r:id="rId4"/>
    <p:sldId id="265" r:id="rId5"/>
    <p:sldId id="259" r:id="rId6"/>
    <p:sldId id="260" r:id="rId7"/>
    <p:sldId id="261" r:id="rId8"/>
    <p:sldId id="263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3A0E7-F265-4BC0-B391-6F6E8C5A3DD8}" v="21" dt="2024-04-17T11:52:5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9" autoAdjust="0"/>
  </p:normalViewPr>
  <p:slideViewPr>
    <p:cSldViewPr>
      <p:cViewPr varScale="1">
        <p:scale>
          <a:sx n="55" d="100"/>
          <a:sy n="55" d="100"/>
        </p:scale>
        <p:origin x="1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en Fruchtman" userId="52514965b68c1442" providerId="LiveId" clId="{C953A0E7-F265-4BC0-B391-6F6E8C5A3DD8}"/>
    <pc:docChg chg="undo custSel addSld delSld modSld sldOrd">
      <pc:chgData name="Keren Fruchtman" userId="52514965b68c1442" providerId="LiveId" clId="{C953A0E7-F265-4BC0-B391-6F6E8C5A3DD8}" dt="2024-04-17T12:44:46.556" v="3859" actId="1076"/>
      <pc:docMkLst>
        <pc:docMk/>
      </pc:docMkLst>
      <pc:sldChg chg="addSp delSp modSp del mod ord">
        <pc:chgData name="Keren Fruchtman" userId="52514965b68c1442" providerId="LiveId" clId="{C953A0E7-F265-4BC0-B391-6F6E8C5A3DD8}" dt="2024-04-16T21:02:46.617" v="3033" actId="2696"/>
        <pc:sldMkLst>
          <pc:docMk/>
          <pc:sldMk cId="0" sldId="256"/>
        </pc:sldMkLst>
        <pc:spChg chg="add del mod">
          <ac:chgData name="Keren Fruchtman" userId="52514965b68c1442" providerId="LiveId" clId="{C953A0E7-F265-4BC0-B391-6F6E8C5A3DD8}" dt="2024-04-16T08:41:31.021" v="1505" actId="21"/>
          <ac:spMkLst>
            <pc:docMk/>
            <pc:sldMk cId="0" sldId="256"/>
            <ac:spMk id="2" creationId="{E814DDD9-0034-B661-7D4A-64FCA8F6E9AB}"/>
          </ac:spMkLst>
        </pc:spChg>
        <pc:spChg chg="add del mod">
          <ac:chgData name="Keren Fruchtman" userId="52514965b68c1442" providerId="LiveId" clId="{C953A0E7-F265-4BC0-B391-6F6E8C5A3DD8}" dt="2024-04-16T07:46:05.993" v="1018"/>
          <ac:spMkLst>
            <pc:docMk/>
            <pc:sldMk cId="0" sldId="256"/>
            <ac:spMk id="3" creationId="{6EF2EFEE-6A0C-7305-ECF6-0D5FAEB207BB}"/>
          </ac:spMkLst>
        </pc:spChg>
        <pc:spChg chg="add mod">
          <ac:chgData name="Keren Fruchtman" userId="52514965b68c1442" providerId="LiveId" clId="{C953A0E7-F265-4BC0-B391-6F6E8C5A3DD8}" dt="2024-04-16T19:38:00.921" v="2834" actId="20577"/>
          <ac:spMkLst>
            <pc:docMk/>
            <pc:sldMk cId="0" sldId="256"/>
            <ac:spMk id="4" creationId="{1C7EF34D-900F-DB5A-C1A5-B0DB7CCC40CD}"/>
          </ac:spMkLst>
        </pc:spChg>
        <pc:spChg chg="add del mod">
          <ac:chgData name="Keren Fruchtman" userId="52514965b68c1442" providerId="LiveId" clId="{C953A0E7-F265-4BC0-B391-6F6E8C5A3DD8}" dt="2024-04-16T08:41:47.280" v="1508" actId="478"/>
          <ac:spMkLst>
            <pc:docMk/>
            <pc:sldMk cId="0" sldId="256"/>
            <ac:spMk id="9" creationId="{E814DDD9-0034-B661-7D4A-64FCA8F6E9AB}"/>
          </ac:spMkLst>
        </pc:spChg>
        <pc:spChg chg="add mod">
          <ac:chgData name="Keren Fruchtman" userId="52514965b68c1442" providerId="LiveId" clId="{C953A0E7-F265-4BC0-B391-6F6E8C5A3DD8}" dt="2024-04-16T08:42:27.678" v="1577" actId="20577"/>
          <ac:spMkLst>
            <pc:docMk/>
            <pc:sldMk cId="0" sldId="256"/>
            <ac:spMk id="10" creationId="{5171CF64-B685-6DCD-A0D1-ACC7B75E3685}"/>
          </ac:spMkLst>
        </pc:spChg>
        <pc:spChg chg="mod">
          <ac:chgData name="Keren Fruchtman" userId="52514965b68c1442" providerId="LiveId" clId="{C953A0E7-F265-4BC0-B391-6F6E8C5A3DD8}" dt="2024-04-16T07:45:37.614" v="999" actId="20577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Keren Fruchtman" userId="52514965b68c1442" providerId="LiveId" clId="{C953A0E7-F265-4BC0-B391-6F6E8C5A3DD8}" dt="2024-04-16T07:45:29.793" v="990" actId="478"/>
          <ac:spMkLst>
            <pc:docMk/>
            <pc:sldMk cId="0" sldId="256"/>
            <ac:spMk id="12" creationId="{00000000-0000-0000-0000-000000000000}"/>
          </ac:spMkLst>
        </pc:spChg>
        <pc:picChg chg="add mod">
          <ac:chgData name="Keren Fruchtman" userId="52514965b68c1442" providerId="LiveId" clId="{C953A0E7-F265-4BC0-B391-6F6E8C5A3DD8}" dt="2024-04-16T20:59:11.421" v="2948" actId="1076"/>
          <ac:picMkLst>
            <pc:docMk/>
            <pc:sldMk cId="0" sldId="256"/>
            <ac:picMk id="3" creationId="{E4F91082-D8E9-98CD-71B1-2F11C7A3E79E}"/>
          </ac:picMkLst>
        </pc:picChg>
        <pc:picChg chg="add del mod">
          <ac:chgData name="Keren Fruchtman" userId="52514965b68c1442" providerId="LiveId" clId="{C953A0E7-F265-4BC0-B391-6F6E8C5A3DD8}" dt="2024-04-16T19:37:35.333" v="2808" actId="478"/>
          <ac:picMkLst>
            <pc:docMk/>
            <pc:sldMk cId="0" sldId="256"/>
            <ac:picMk id="6" creationId="{5A6A18F6-3D45-2A4C-E8D5-FA476028F3AB}"/>
          </ac:picMkLst>
        </pc:picChg>
        <pc:picChg chg="add mod">
          <ac:chgData name="Keren Fruchtman" userId="52514965b68c1442" providerId="LiveId" clId="{C953A0E7-F265-4BC0-B391-6F6E8C5A3DD8}" dt="2024-04-16T19:49:37.444" v="2848" actId="1076"/>
          <ac:picMkLst>
            <pc:docMk/>
            <pc:sldMk cId="0" sldId="256"/>
            <ac:picMk id="7" creationId="{61C79881-B4EC-19CF-143F-8D34BF8F6685}"/>
          </ac:picMkLst>
        </pc:picChg>
        <pc:picChg chg="add del mod ord">
          <ac:chgData name="Keren Fruchtman" userId="52514965b68c1442" providerId="LiveId" clId="{C953A0E7-F265-4BC0-B391-6F6E8C5A3DD8}" dt="2024-04-16T19:37:36.018" v="2809" actId="478"/>
          <ac:picMkLst>
            <pc:docMk/>
            <pc:sldMk cId="0" sldId="256"/>
            <ac:picMk id="8" creationId="{7186448B-25D4-D262-3FC4-D6C5987F5A15}"/>
          </ac:picMkLst>
        </pc:picChg>
      </pc:sldChg>
      <pc:sldChg chg="addSp delSp modSp mod">
        <pc:chgData name="Keren Fruchtman" userId="52514965b68c1442" providerId="LiveId" clId="{C953A0E7-F265-4BC0-B391-6F6E8C5A3DD8}" dt="2024-04-17T11:54:24.051" v="3432" actId="1076"/>
        <pc:sldMkLst>
          <pc:docMk/>
          <pc:sldMk cId="0" sldId="257"/>
        </pc:sldMkLst>
        <pc:spChg chg="mod">
          <ac:chgData name="Keren Fruchtman" userId="52514965b68c1442" providerId="LiveId" clId="{C953A0E7-F265-4BC0-B391-6F6E8C5A3DD8}" dt="2024-04-17T11:54:24.051" v="3432" actId="107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Keren Fruchtman" userId="52514965b68c1442" providerId="LiveId" clId="{C953A0E7-F265-4BC0-B391-6F6E8C5A3DD8}" dt="2024-04-17T11:53:09.892" v="3422" actId="21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Keren Fruchtman" userId="52514965b68c1442" providerId="LiveId" clId="{C953A0E7-F265-4BC0-B391-6F6E8C5A3DD8}" dt="2024-04-17T11:53:33.385" v="3427" actId="21"/>
          <ac:spMkLst>
            <pc:docMk/>
            <pc:sldMk cId="0" sldId="257"/>
            <ac:spMk id="5" creationId="{181EC513-58CE-83C7-7352-1AEACAF221F9}"/>
          </ac:spMkLst>
        </pc:spChg>
      </pc:sldChg>
      <pc:sldChg chg="addSp delSp modSp new mod ord">
        <pc:chgData name="Keren Fruchtman" userId="52514965b68c1442" providerId="LiveId" clId="{C953A0E7-F265-4BC0-B391-6F6E8C5A3DD8}" dt="2024-04-17T11:57:27.820" v="3485" actId="14100"/>
        <pc:sldMkLst>
          <pc:docMk/>
          <pc:sldMk cId="3486425281" sldId="258"/>
        </pc:sldMkLst>
        <pc:spChg chg="mod">
          <ac:chgData name="Keren Fruchtman" userId="52514965b68c1442" providerId="LiveId" clId="{C953A0E7-F265-4BC0-B391-6F6E8C5A3DD8}" dt="2024-04-17T07:48:27.030" v="3295" actId="20577"/>
          <ac:spMkLst>
            <pc:docMk/>
            <pc:sldMk cId="3486425281" sldId="258"/>
            <ac:spMk id="2" creationId="{2874165C-E92B-EA21-E478-EFF7D6360383}"/>
          </ac:spMkLst>
        </pc:spChg>
        <pc:spChg chg="del mod">
          <ac:chgData name="Keren Fruchtman" userId="52514965b68c1442" providerId="LiveId" clId="{C953A0E7-F265-4BC0-B391-6F6E8C5A3DD8}" dt="2024-04-16T08:26:45.396" v="1261" actId="22"/>
          <ac:spMkLst>
            <pc:docMk/>
            <pc:sldMk cId="3486425281" sldId="258"/>
            <ac:spMk id="3" creationId="{D4ADED1B-FC6E-8B2A-551C-118853753C78}"/>
          </ac:spMkLst>
        </pc:spChg>
        <pc:spChg chg="add del mod">
          <ac:chgData name="Keren Fruchtman" userId="52514965b68c1442" providerId="LiveId" clId="{C953A0E7-F265-4BC0-B391-6F6E8C5A3DD8}" dt="2024-04-16T14:37:21.978" v="2769" actId="22"/>
          <ac:spMkLst>
            <pc:docMk/>
            <pc:sldMk cId="3486425281" sldId="258"/>
            <ac:spMk id="4" creationId="{4971F34E-544C-11BC-1563-7491A289A665}"/>
          </ac:spMkLst>
        </pc:spChg>
        <pc:spChg chg="add del mod">
          <ac:chgData name="Keren Fruchtman" userId="52514965b68c1442" providerId="LiveId" clId="{C953A0E7-F265-4BC0-B391-6F6E8C5A3DD8}" dt="2024-04-16T08:34:02.090" v="1280" actId="22"/>
          <ac:spMkLst>
            <pc:docMk/>
            <pc:sldMk cId="3486425281" sldId="258"/>
            <ac:spMk id="7" creationId="{D29F4C63-EA20-84EF-7AC5-CDE015D894BA}"/>
          </ac:spMkLst>
        </pc:spChg>
        <pc:spChg chg="add mod">
          <ac:chgData name="Keren Fruchtman" userId="52514965b68c1442" providerId="LiveId" clId="{C953A0E7-F265-4BC0-B391-6F6E8C5A3DD8}" dt="2024-04-16T21:18:34.441" v="3080" actId="478"/>
          <ac:spMkLst>
            <pc:docMk/>
            <pc:sldMk cId="3486425281" sldId="258"/>
            <ac:spMk id="10" creationId="{1AE4BD6F-D8EF-3B4E-47B8-E9FBAAF17564}"/>
          </ac:spMkLst>
        </pc:spChg>
        <pc:picChg chg="add mod">
          <ac:chgData name="Keren Fruchtman" userId="52514965b68c1442" providerId="LiveId" clId="{C953A0E7-F265-4BC0-B391-6F6E8C5A3DD8}" dt="2024-04-17T11:57:27.820" v="3485" actId="14100"/>
          <ac:picMkLst>
            <pc:docMk/>
            <pc:sldMk cId="3486425281" sldId="258"/>
            <ac:picMk id="4" creationId="{C43A9F06-F5A2-B82C-789A-41DA01AE1664}"/>
          </ac:picMkLst>
        </pc:picChg>
        <pc:picChg chg="add del mod ord">
          <ac:chgData name="Keren Fruchtman" userId="52514965b68c1442" providerId="LiveId" clId="{C953A0E7-F265-4BC0-B391-6F6E8C5A3DD8}" dt="2024-04-16T08:31:33.815" v="1267" actId="478"/>
          <ac:picMkLst>
            <pc:docMk/>
            <pc:sldMk cId="3486425281" sldId="258"/>
            <ac:picMk id="5" creationId="{253DAB70-2B7B-0491-6B34-C71D7322BBEF}"/>
          </ac:picMkLst>
        </pc:picChg>
        <pc:picChg chg="add del mod ord">
          <ac:chgData name="Keren Fruchtman" userId="52514965b68c1442" providerId="LiveId" clId="{C953A0E7-F265-4BC0-B391-6F6E8C5A3DD8}" dt="2024-04-16T21:18:34.441" v="3080" actId="478"/>
          <ac:picMkLst>
            <pc:docMk/>
            <pc:sldMk cId="3486425281" sldId="258"/>
            <ac:picMk id="8" creationId="{708A8177-9FF5-2368-6A05-49EEC45FBD91}"/>
          </ac:picMkLst>
        </pc:picChg>
        <pc:picChg chg="add del mod">
          <ac:chgData name="Keren Fruchtman" userId="52514965b68c1442" providerId="LiveId" clId="{C953A0E7-F265-4BC0-B391-6F6E8C5A3DD8}" dt="2024-04-16T08:33:59.227" v="1278" actId="478"/>
          <ac:picMkLst>
            <pc:docMk/>
            <pc:sldMk cId="3486425281" sldId="258"/>
            <ac:picMk id="9" creationId="{7A148233-8E26-B7AB-42B7-CFF934FEB80F}"/>
          </ac:picMkLst>
        </pc:picChg>
        <pc:picChg chg="add del">
          <ac:chgData name="Keren Fruchtman" userId="52514965b68c1442" providerId="LiveId" clId="{C953A0E7-F265-4BC0-B391-6F6E8C5A3DD8}" dt="2024-04-16T08:34:00.500" v="1279" actId="478"/>
          <ac:picMkLst>
            <pc:docMk/>
            <pc:sldMk cId="3486425281" sldId="258"/>
            <ac:picMk id="11" creationId="{D3F27C6E-1077-390C-5E0E-69819F0FA957}"/>
          </ac:picMkLst>
        </pc:picChg>
        <pc:picChg chg="add del mod">
          <ac:chgData name="Keren Fruchtman" userId="52514965b68c1442" providerId="LiveId" clId="{C953A0E7-F265-4BC0-B391-6F6E8C5A3DD8}" dt="2024-04-17T11:57:09.694" v="3478" actId="478"/>
          <ac:picMkLst>
            <pc:docMk/>
            <pc:sldMk cId="3486425281" sldId="258"/>
            <ac:picMk id="12" creationId="{45C8CF9F-8F67-D882-ED34-5458706D82B6}"/>
          </ac:picMkLst>
        </pc:picChg>
        <pc:picChg chg="add del mod ord">
          <ac:chgData name="Keren Fruchtman" userId="52514965b68c1442" providerId="LiveId" clId="{C953A0E7-F265-4BC0-B391-6F6E8C5A3DD8}" dt="2024-04-16T14:36:20.054" v="2768" actId="478"/>
          <ac:picMkLst>
            <pc:docMk/>
            <pc:sldMk cId="3486425281" sldId="258"/>
            <ac:picMk id="13" creationId="{4AF7B6CD-8D39-E889-DBD0-7002CD2A654B}"/>
          </ac:picMkLst>
        </pc:picChg>
      </pc:sldChg>
      <pc:sldChg chg="addSp delSp modSp new mod ord">
        <pc:chgData name="Keren Fruchtman" userId="52514965b68c1442" providerId="LiveId" clId="{C953A0E7-F265-4BC0-B391-6F6E8C5A3DD8}" dt="2024-04-17T12:37:21.929" v="3846" actId="1076"/>
        <pc:sldMkLst>
          <pc:docMk/>
          <pc:sldMk cId="1469651289" sldId="259"/>
        </pc:sldMkLst>
        <pc:spChg chg="add mod">
          <ac:chgData name="Keren Fruchtman" userId="52514965b68c1442" providerId="LiveId" clId="{C953A0E7-F265-4BC0-B391-6F6E8C5A3DD8}" dt="2024-04-16T08:39:16.435" v="1496" actId="20577"/>
          <ac:spMkLst>
            <pc:docMk/>
            <pc:sldMk cId="1469651289" sldId="259"/>
            <ac:spMk id="2" creationId="{E510550D-5733-8986-A57E-C7BE47CEB856}"/>
          </ac:spMkLst>
        </pc:spChg>
        <pc:spChg chg="add del mod">
          <ac:chgData name="Keren Fruchtman" userId="52514965b68c1442" providerId="LiveId" clId="{C953A0E7-F265-4BC0-B391-6F6E8C5A3DD8}" dt="2024-04-16T08:39:39.155" v="1501"/>
          <ac:spMkLst>
            <pc:docMk/>
            <pc:sldMk cId="1469651289" sldId="259"/>
            <ac:spMk id="3" creationId="{EF64227D-2773-2774-BAFF-0C3352F825FC}"/>
          </ac:spMkLst>
        </pc:spChg>
        <pc:spChg chg="add mod">
          <ac:chgData name="Keren Fruchtman" userId="52514965b68c1442" providerId="LiveId" clId="{C953A0E7-F265-4BC0-B391-6F6E8C5A3DD8}" dt="2024-04-16T08:49:45.155" v="1778" actId="1076"/>
          <ac:spMkLst>
            <pc:docMk/>
            <pc:sldMk cId="1469651289" sldId="259"/>
            <ac:spMk id="4" creationId="{00326F50-5B6E-2F8C-6F6D-B12CE8BEA33E}"/>
          </ac:spMkLst>
        </pc:spChg>
        <pc:picChg chg="add del mod">
          <ac:chgData name="Keren Fruchtman" userId="52514965b68c1442" providerId="LiveId" clId="{C953A0E7-F265-4BC0-B391-6F6E8C5A3DD8}" dt="2024-04-17T12:27:30.516" v="3816" actId="478"/>
          <ac:picMkLst>
            <pc:docMk/>
            <pc:sldMk cId="1469651289" sldId="259"/>
            <ac:picMk id="5" creationId="{306D9623-15E7-E8A4-6531-A2B2856091FE}"/>
          </ac:picMkLst>
        </pc:picChg>
        <pc:picChg chg="add mod">
          <ac:chgData name="Keren Fruchtman" userId="52514965b68c1442" providerId="LiveId" clId="{C953A0E7-F265-4BC0-B391-6F6E8C5A3DD8}" dt="2024-04-17T12:37:21.929" v="3846" actId="1076"/>
          <ac:picMkLst>
            <pc:docMk/>
            <pc:sldMk cId="1469651289" sldId="259"/>
            <ac:picMk id="6" creationId="{35024A09-2356-8C17-83A0-6E57E9EEA579}"/>
          </ac:picMkLst>
        </pc:picChg>
        <pc:picChg chg="add del mod">
          <ac:chgData name="Keren Fruchtman" userId="52514965b68c1442" providerId="LiveId" clId="{C953A0E7-F265-4BC0-B391-6F6E8C5A3DD8}" dt="2024-04-16T14:33:41.542" v="2760" actId="478"/>
          <ac:picMkLst>
            <pc:docMk/>
            <pc:sldMk cId="1469651289" sldId="259"/>
            <ac:picMk id="6" creationId="{F338E99B-D3BF-51E4-FEC6-FE6B884D7F5F}"/>
          </ac:picMkLst>
        </pc:picChg>
      </pc:sldChg>
      <pc:sldChg chg="addSp delSp modSp new mod ord">
        <pc:chgData name="Keren Fruchtman" userId="52514965b68c1442" providerId="LiveId" clId="{C953A0E7-F265-4BC0-B391-6F6E8C5A3DD8}" dt="2024-04-17T07:33:37.470" v="3218" actId="14100"/>
        <pc:sldMkLst>
          <pc:docMk/>
          <pc:sldMk cId="1762181695" sldId="260"/>
        </pc:sldMkLst>
        <pc:spChg chg="add del mod">
          <ac:chgData name="Keren Fruchtman" userId="52514965b68c1442" providerId="LiveId" clId="{C953A0E7-F265-4BC0-B391-6F6E8C5A3DD8}" dt="2024-04-16T08:50:12.772" v="1782"/>
          <ac:spMkLst>
            <pc:docMk/>
            <pc:sldMk cId="1762181695" sldId="260"/>
            <ac:spMk id="2" creationId="{CA9547E8-F83A-EE75-AF40-F5518A0E491E}"/>
          </ac:spMkLst>
        </pc:spChg>
        <pc:spChg chg="add mod">
          <ac:chgData name="Keren Fruchtman" userId="52514965b68c1442" providerId="LiveId" clId="{C953A0E7-F265-4BC0-B391-6F6E8C5A3DD8}" dt="2024-04-16T19:52:55.108" v="2849" actId="20577"/>
          <ac:spMkLst>
            <pc:docMk/>
            <pc:sldMk cId="1762181695" sldId="260"/>
            <ac:spMk id="3" creationId="{6E679670-0597-09A4-4D56-BC3F7AF4F120}"/>
          </ac:spMkLst>
        </pc:spChg>
        <pc:picChg chg="add del mod">
          <ac:chgData name="Keren Fruchtman" userId="52514965b68c1442" providerId="LiveId" clId="{C953A0E7-F265-4BC0-B391-6F6E8C5A3DD8}" dt="2024-04-17T07:33:15.290" v="3206" actId="478"/>
          <ac:picMkLst>
            <pc:docMk/>
            <pc:sldMk cId="1762181695" sldId="260"/>
            <ac:picMk id="4" creationId="{7DA64D6B-2CF4-6619-EEF8-2442EC7470DC}"/>
          </ac:picMkLst>
        </pc:picChg>
        <pc:picChg chg="add del mod">
          <ac:chgData name="Keren Fruchtman" userId="52514965b68c1442" providerId="LiveId" clId="{C953A0E7-F265-4BC0-B391-6F6E8C5A3DD8}" dt="2024-04-16T21:22:53.074" v="3097" actId="478"/>
          <ac:picMkLst>
            <pc:docMk/>
            <pc:sldMk cId="1762181695" sldId="260"/>
            <ac:picMk id="5" creationId="{B45D26FE-B6E6-046A-71F0-EE98C5FC203F}"/>
          </ac:picMkLst>
        </pc:picChg>
        <pc:picChg chg="add mod">
          <ac:chgData name="Keren Fruchtman" userId="52514965b68c1442" providerId="LiveId" clId="{C953A0E7-F265-4BC0-B391-6F6E8C5A3DD8}" dt="2024-04-17T07:33:37.470" v="3218" actId="14100"/>
          <ac:picMkLst>
            <pc:docMk/>
            <pc:sldMk cId="1762181695" sldId="260"/>
            <ac:picMk id="5" creationId="{BCEC533F-4024-8A89-EA18-C4CD95EC4335}"/>
          </ac:picMkLst>
        </pc:picChg>
      </pc:sldChg>
      <pc:sldChg chg="new del">
        <pc:chgData name="Keren Fruchtman" userId="52514965b68c1442" providerId="LiveId" clId="{C953A0E7-F265-4BC0-B391-6F6E8C5A3DD8}" dt="2024-04-16T08:48:56.559" v="1759" actId="47"/>
        <pc:sldMkLst>
          <pc:docMk/>
          <pc:sldMk cId="3041113508" sldId="260"/>
        </pc:sldMkLst>
      </pc:sldChg>
      <pc:sldChg chg="addSp delSp modSp new mod">
        <pc:chgData name="Keren Fruchtman" userId="52514965b68c1442" providerId="LiveId" clId="{C953A0E7-F265-4BC0-B391-6F6E8C5A3DD8}" dt="2024-04-17T12:36:55.948" v="3845" actId="1076"/>
        <pc:sldMkLst>
          <pc:docMk/>
          <pc:sldMk cId="4209097198" sldId="261"/>
        </pc:sldMkLst>
        <pc:spChg chg="add mod">
          <ac:chgData name="Keren Fruchtman" userId="52514965b68c1442" providerId="LiveId" clId="{C953A0E7-F265-4BC0-B391-6F6E8C5A3DD8}" dt="2024-04-16T19:54:07.910" v="2902" actId="20577"/>
          <ac:spMkLst>
            <pc:docMk/>
            <pc:sldMk cId="4209097198" sldId="261"/>
            <ac:spMk id="6" creationId="{1E6D2EBA-20C6-0C7B-770A-4A469B01F698}"/>
          </ac:spMkLst>
        </pc:spChg>
        <pc:spChg chg="add del mod">
          <ac:chgData name="Keren Fruchtman" userId="52514965b68c1442" providerId="LiveId" clId="{C953A0E7-F265-4BC0-B391-6F6E8C5A3DD8}" dt="2024-04-16T09:17:18.459" v="2431" actId="478"/>
          <ac:spMkLst>
            <pc:docMk/>
            <pc:sldMk cId="4209097198" sldId="261"/>
            <ac:spMk id="10" creationId="{E7938BA3-CD88-9A7A-AD96-F6C73CB44B15}"/>
          </ac:spMkLst>
        </pc:spChg>
        <pc:spChg chg="add del mod">
          <ac:chgData name="Keren Fruchtman" userId="52514965b68c1442" providerId="LiveId" clId="{C953A0E7-F265-4BC0-B391-6F6E8C5A3DD8}" dt="2024-04-16T09:17:22.870" v="2433" actId="21"/>
          <ac:spMkLst>
            <pc:docMk/>
            <pc:sldMk cId="4209097198" sldId="261"/>
            <ac:spMk id="15" creationId="{8ECE9F9C-18DE-A166-6127-5BB7B2B9B615}"/>
          </ac:spMkLst>
        </pc:spChg>
        <pc:picChg chg="add mod">
          <ac:chgData name="Keren Fruchtman" userId="52514965b68c1442" providerId="LiveId" clId="{C953A0E7-F265-4BC0-B391-6F6E8C5A3DD8}" dt="2024-04-17T12:36:55.948" v="3845" actId="1076"/>
          <ac:picMkLst>
            <pc:docMk/>
            <pc:sldMk cId="4209097198" sldId="261"/>
            <ac:picMk id="3" creationId="{902DB567-3174-EFE1-FEBB-9D045799740D}"/>
          </ac:picMkLst>
        </pc:picChg>
        <pc:picChg chg="add del mod">
          <ac:chgData name="Keren Fruchtman" userId="52514965b68c1442" providerId="LiveId" clId="{C953A0E7-F265-4BC0-B391-6F6E8C5A3DD8}" dt="2024-04-16T09:11:18.868" v="2097" actId="478"/>
          <ac:picMkLst>
            <pc:docMk/>
            <pc:sldMk cId="4209097198" sldId="261"/>
            <ac:picMk id="3" creationId="{BBFAD2BC-0E21-DBE8-773E-5DDC5A76541A}"/>
          </ac:picMkLst>
        </pc:picChg>
        <pc:picChg chg="add del mod">
          <ac:chgData name="Keren Fruchtman" userId="52514965b68c1442" providerId="LiveId" clId="{C953A0E7-F265-4BC0-B391-6F6E8C5A3DD8}" dt="2024-04-16T09:13:17.886" v="2304" actId="478"/>
          <ac:picMkLst>
            <pc:docMk/>
            <pc:sldMk cId="4209097198" sldId="261"/>
            <ac:picMk id="5" creationId="{8E2F8131-5813-28FA-AD7D-8860687EA77E}"/>
          </ac:picMkLst>
        </pc:picChg>
        <pc:picChg chg="add del mod">
          <ac:chgData name="Keren Fruchtman" userId="52514965b68c1442" providerId="LiveId" clId="{C953A0E7-F265-4BC0-B391-6F6E8C5A3DD8}" dt="2024-04-16T09:20:39.850" v="2594" actId="478"/>
          <ac:picMkLst>
            <pc:docMk/>
            <pc:sldMk cId="4209097198" sldId="261"/>
            <ac:picMk id="8" creationId="{6E346123-5C06-BC88-E86D-78AF29ADF4F0}"/>
          </ac:picMkLst>
        </pc:picChg>
        <pc:picChg chg="add del mod">
          <ac:chgData name="Keren Fruchtman" userId="52514965b68c1442" providerId="LiveId" clId="{C953A0E7-F265-4BC0-B391-6F6E8C5A3DD8}" dt="2024-04-16T09:17:16.141" v="2429" actId="478"/>
          <ac:picMkLst>
            <pc:docMk/>
            <pc:sldMk cId="4209097198" sldId="261"/>
            <ac:picMk id="12" creationId="{E48CE5E7-A615-6713-5FA1-665C5815953C}"/>
          </ac:picMkLst>
        </pc:picChg>
        <pc:picChg chg="add del">
          <ac:chgData name="Keren Fruchtman" userId="52514965b68c1442" providerId="LiveId" clId="{C953A0E7-F265-4BC0-B391-6F6E8C5A3DD8}" dt="2024-04-16T09:14:54.853" v="2359" actId="22"/>
          <ac:picMkLst>
            <pc:docMk/>
            <pc:sldMk cId="4209097198" sldId="261"/>
            <ac:picMk id="14" creationId="{3A920D11-3325-FF03-9CF2-75BC74F12538}"/>
          </ac:picMkLst>
        </pc:picChg>
        <pc:picChg chg="add del mod">
          <ac:chgData name="Keren Fruchtman" userId="52514965b68c1442" providerId="LiveId" clId="{C953A0E7-F265-4BC0-B391-6F6E8C5A3DD8}" dt="2024-04-17T12:36:19.818" v="3837" actId="478"/>
          <ac:picMkLst>
            <pc:docMk/>
            <pc:sldMk cId="4209097198" sldId="261"/>
            <ac:picMk id="17" creationId="{F5ACFEE4-420B-7BF4-18DA-BD69AAA7696B}"/>
          </ac:picMkLst>
        </pc:picChg>
      </pc:sldChg>
      <pc:sldChg chg="new del">
        <pc:chgData name="Keren Fruchtman" userId="52514965b68c1442" providerId="LiveId" clId="{C953A0E7-F265-4BC0-B391-6F6E8C5A3DD8}" dt="2024-04-16T09:19:50.200" v="2539" actId="47"/>
        <pc:sldMkLst>
          <pc:docMk/>
          <pc:sldMk cId="1503197708" sldId="262"/>
        </pc:sldMkLst>
      </pc:sldChg>
      <pc:sldChg chg="addSp delSp modSp add mod">
        <pc:chgData name="Keren Fruchtman" userId="52514965b68c1442" providerId="LiveId" clId="{C953A0E7-F265-4BC0-B391-6F6E8C5A3DD8}" dt="2024-04-17T12:35:06.383" v="3836" actId="1076"/>
        <pc:sldMkLst>
          <pc:docMk/>
          <pc:sldMk cId="3234682915" sldId="263"/>
        </pc:sldMkLst>
        <pc:spChg chg="mod">
          <ac:chgData name="Keren Fruchtman" userId="52514965b68c1442" providerId="LiveId" clId="{C953A0E7-F265-4BC0-B391-6F6E8C5A3DD8}" dt="2024-04-16T14:19:23.532" v="2759" actId="27636"/>
          <ac:spMkLst>
            <pc:docMk/>
            <pc:sldMk cId="3234682915" sldId="263"/>
            <ac:spMk id="6" creationId="{1E6D2EBA-20C6-0C7B-770A-4A469B01F698}"/>
          </ac:spMkLst>
        </pc:spChg>
        <pc:spChg chg="add mod">
          <ac:chgData name="Keren Fruchtman" userId="52514965b68c1442" providerId="LiveId" clId="{C953A0E7-F265-4BC0-B391-6F6E8C5A3DD8}" dt="2024-04-17T12:35:03.967" v="3835" actId="1076"/>
          <ac:spMkLst>
            <pc:docMk/>
            <pc:sldMk cId="3234682915" sldId="263"/>
            <ac:spMk id="7" creationId="{CFEC2050-9FF7-8770-DF41-D6A42F78467A}"/>
          </ac:spMkLst>
        </pc:spChg>
        <pc:picChg chg="add del mod">
          <ac:chgData name="Keren Fruchtman" userId="52514965b68c1442" providerId="LiveId" clId="{C953A0E7-F265-4BC0-B391-6F6E8C5A3DD8}" dt="2024-04-17T12:33:30.556" v="3819" actId="478"/>
          <ac:picMkLst>
            <pc:docMk/>
            <pc:sldMk cId="3234682915" sldId="263"/>
            <ac:picMk id="3" creationId="{C2FBBDBD-B078-9C6D-4DFE-07320DB65AF5}"/>
          </ac:picMkLst>
        </pc:picChg>
        <pc:picChg chg="add del mod">
          <ac:chgData name="Keren Fruchtman" userId="52514965b68c1442" providerId="LiveId" clId="{C953A0E7-F265-4BC0-B391-6F6E8C5A3DD8}" dt="2024-04-17T12:34:27.825" v="3827" actId="478"/>
          <ac:picMkLst>
            <pc:docMk/>
            <pc:sldMk cId="3234682915" sldId="263"/>
            <ac:picMk id="4" creationId="{B6DC10D5-0B53-8A40-6ABB-2159F5BFC5FC}"/>
          </ac:picMkLst>
        </pc:picChg>
        <pc:picChg chg="add mod">
          <ac:chgData name="Keren Fruchtman" userId="52514965b68c1442" providerId="LiveId" clId="{C953A0E7-F265-4BC0-B391-6F6E8C5A3DD8}" dt="2024-04-17T12:33:52.579" v="3826" actId="14100"/>
          <ac:picMkLst>
            <pc:docMk/>
            <pc:sldMk cId="3234682915" sldId="263"/>
            <ac:picMk id="5" creationId="{D3E6F497-97C6-810B-7415-E81FAA62553D}"/>
          </ac:picMkLst>
        </pc:picChg>
        <pc:picChg chg="del">
          <ac:chgData name="Keren Fruchtman" userId="52514965b68c1442" providerId="LiveId" clId="{C953A0E7-F265-4BC0-B391-6F6E8C5A3DD8}" dt="2024-04-16T09:20:20.923" v="2591" actId="478"/>
          <ac:picMkLst>
            <pc:docMk/>
            <pc:sldMk cId="3234682915" sldId="263"/>
            <ac:picMk id="8" creationId="{6E346123-5C06-BC88-E86D-78AF29ADF4F0}"/>
          </ac:picMkLst>
        </pc:picChg>
        <pc:picChg chg="add mod">
          <ac:chgData name="Keren Fruchtman" userId="52514965b68c1442" providerId="LiveId" clId="{C953A0E7-F265-4BC0-B391-6F6E8C5A3DD8}" dt="2024-04-17T12:35:06.383" v="3836" actId="1076"/>
          <ac:picMkLst>
            <pc:docMk/>
            <pc:sldMk cId="3234682915" sldId="263"/>
            <ac:picMk id="9" creationId="{3CD96969-6E40-584B-8C74-C249B424D458}"/>
          </ac:picMkLst>
        </pc:picChg>
      </pc:sldChg>
      <pc:sldChg chg="addSp delSp modSp new mod">
        <pc:chgData name="Keren Fruchtman" userId="52514965b68c1442" providerId="LiveId" clId="{C953A0E7-F265-4BC0-B391-6F6E8C5A3DD8}" dt="2024-04-17T07:45:48.911" v="3294" actId="1076"/>
        <pc:sldMkLst>
          <pc:docMk/>
          <pc:sldMk cId="941486649" sldId="264"/>
        </pc:sldMkLst>
        <pc:spChg chg="add del">
          <ac:chgData name="Keren Fruchtman" userId="52514965b68c1442" providerId="LiveId" clId="{C953A0E7-F265-4BC0-B391-6F6E8C5A3DD8}" dt="2024-04-16T20:59:17.619" v="2950" actId="22"/>
          <ac:spMkLst>
            <pc:docMk/>
            <pc:sldMk cId="941486649" sldId="264"/>
            <ac:spMk id="3" creationId="{5A939115-1796-D385-E7CD-4CC228C27DB2}"/>
          </ac:spMkLst>
        </pc:spChg>
        <pc:spChg chg="add mod">
          <ac:chgData name="Keren Fruchtman" userId="52514965b68c1442" providerId="LiveId" clId="{C953A0E7-F265-4BC0-B391-6F6E8C5A3DD8}" dt="2024-04-16T20:59:24.707" v="2951"/>
          <ac:spMkLst>
            <pc:docMk/>
            <pc:sldMk cId="941486649" sldId="264"/>
            <ac:spMk id="4" creationId="{601C010F-F789-D992-451F-81E1009A2173}"/>
          </ac:spMkLst>
        </pc:spChg>
        <pc:spChg chg="add del mod">
          <ac:chgData name="Keren Fruchtman" userId="52514965b68c1442" providerId="LiveId" clId="{C953A0E7-F265-4BC0-B391-6F6E8C5A3DD8}" dt="2024-04-16T21:00:31.240" v="2966" actId="21"/>
          <ac:spMkLst>
            <pc:docMk/>
            <pc:sldMk cId="941486649" sldId="264"/>
            <ac:spMk id="5" creationId="{0E3D0DA6-EDA3-2DF4-7403-EAEC256B70D2}"/>
          </ac:spMkLst>
        </pc:spChg>
        <pc:spChg chg="add mod">
          <ac:chgData name="Keren Fruchtman" userId="52514965b68c1442" providerId="LiveId" clId="{C953A0E7-F265-4BC0-B391-6F6E8C5A3DD8}" dt="2024-04-16T21:02:32.044" v="3032" actId="20577"/>
          <ac:spMkLst>
            <pc:docMk/>
            <pc:sldMk cId="941486649" sldId="264"/>
            <ac:spMk id="8" creationId="{6EE7D02C-C3B8-973D-551D-3A63DAFD6E63}"/>
          </ac:spMkLst>
        </pc:spChg>
        <pc:picChg chg="add mod">
          <ac:chgData name="Keren Fruchtman" userId="52514965b68c1442" providerId="LiveId" clId="{C953A0E7-F265-4BC0-B391-6F6E8C5A3DD8}" dt="2024-04-17T07:45:48.911" v="3294" actId="1076"/>
          <ac:picMkLst>
            <pc:docMk/>
            <pc:sldMk cId="941486649" sldId="264"/>
            <ac:picMk id="3" creationId="{9B9D4AC4-528B-B2C7-A9FD-AF21D1777AC6}"/>
          </ac:picMkLst>
        </pc:picChg>
        <pc:picChg chg="add del mod ord">
          <ac:chgData name="Keren Fruchtman" userId="52514965b68c1442" providerId="LiveId" clId="{C953A0E7-F265-4BC0-B391-6F6E8C5A3DD8}" dt="2024-04-17T07:44:12.459" v="3238" actId="478"/>
          <ac:picMkLst>
            <pc:docMk/>
            <pc:sldMk cId="941486649" sldId="264"/>
            <ac:picMk id="6" creationId="{E83823E7-CC8A-6CE5-BE75-98667689807C}"/>
          </ac:picMkLst>
        </pc:picChg>
        <pc:picChg chg="add del mod">
          <ac:chgData name="Keren Fruchtman" userId="52514965b68c1442" providerId="LiveId" clId="{C953A0E7-F265-4BC0-B391-6F6E8C5A3DD8}" dt="2024-04-17T07:41:28.069" v="3220" actId="478"/>
          <ac:picMkLst>
            <pc:docMk/>
            <pc:sldMk cId="941486649" sldId="264"/>
            <ac:picMk id="7" creationId="{83AE4901-3A8D-2053-DA9F-2E99A1A7C2A7}"/>
          </ac:picMkLst>
        </pc:picChg>
        <pc:picChg chg="add mod">
          <ac:chgData name="Keren Fruchtman" userId="52514965b68c1442" providerId="LiveId" clId="{C953A0E7-F265-4BC0-B391-6F6E8C5A3DD8}" dt="2024-04-17T07:44:25.128" v="3243" actId="1076"/>
          <ac:picMkLst>
            <pc:docMk/>
            <pc:sldMk cId="941486649" sldId="264"/>
            <ac:picMk id="9" creationId="{A99DFC9E-6AE8-5FAC-74C9-94D9C0FE71FC}"/>
          </ac:picMkLst>
        </pc:picChg>
      </pc:sldChg>
      <pc:sldChg chg="addSp delSp modSp new mod">
        <pc:chgData name="Keren Fruchtman" userId="52514965b68c1442" providerId="LiveId" clId="{C953A0E7-F265-4BC0-B391-6F6E8C5A3DD8}" dt="2024-04-17T11:59:06.079" v="3492" actId="1076"/>
        <pc:sldMkLst>
          <pc:docMk/>
          <pc:sldMk cId="3935791501" sldId="265"/>
        </pc:sldMkLst>
        <pc:spChg chg="add mod">
          <ac:chgData name="Keren Fruchtman" userId="52514965b68c1442" providerId="LiveId" clId="{C953A0E7-F265-4BC0-B391-6F6E8C5A3DD8}" dt="2024-04-17T09:16:10.187" v="3339" actId="20577"/>
          <ac:spMkLst>
            <pc:docMk/>
            <pc:sldMk cId="3935791501" sldId="265"/>
            <ac:spMk id="6" creationId="{E0EE68D2-1EC1-8CF1-7D5B-4E69748F3A63}"/>
          </ac:spMkLst>
        </pc:spChg>
        <pc:picChg chg="add mod">
          <ac:chgData name="Keren Fruchtman" userId="52514965b68c1442" providerId="LiveId" clId="{C953A0E7-F265-4BC0-B391-6F6E8C5A3DD8}" dt="2024-04-17T11:59:06.079" v="3492" actId="1076"/>
          <ac:picMkLst>
            <pc:docMk/>
            <pc:sldMk cId="3935791501" sldId="265"/>
            <ac:picMk id="3" creationId="{8BDD2A26-569B-DDBD-33AE-2857F9E0E18E}"/>
          </ac:picMkLst>
        </pc:picChg>
        <pc:picChg chg="add del mod">
          <ac:chgData name="Keren Fruchtman" userId="52514965b68c1442" providerId="LiveId" clId="{C953A0E7-F265-4BC0-B391-6F6E8C5A3DD8}" dt="2024-04-17T08:52:36.314" v="3299" actId="478"/>
          <ac:picMkLst>
            <pc:docMk/>
            <pc:sldMk cId="3935791501" sldId="265"/>
            <ac:picMk id="3" creationId="{B16C9F5F-D09D-5400-A5A0-BEAB88C020B9}"/>
          </ac:picMkLst>
        </pc:picChg>
        <pc:picChg chg="add del mod ord">
          <ac:chgData name="Keren Fruchtman" userId="52514965b68c1442" providerId="LiveId" clId="{C953A0E7-F265-4BC0-B391-6F6E8C5A3DD8}" dt="2024-04-17T11:58:26.410" v="3486" actId="478"/>
          <ac:picMkLst>
            <pc:docMk/>
            <pc:sldMk cId="3935791501" sldId="265"/>
            <ac:picMk id="4" creationId="{FF3D0B38-0E30-04E9-B9BB-427FB42099D7}"/>
          </ac:picMkLst>
        </pc:picChg>
        <pc:picChg chg="add del mod">
          <ac:chgData name="Keren Fruchtman" userId="52514965b68c1442" providerId="LiveId" clId="{C953A0E7-F265-4BC0-B391-6F6E8C5A3DD8}" dt="2024-04-17T08:52:05.334" v="3296" actId="478"/>
          <ac:picMkLst>
            <pc:docMk/>
            <pc:sldMk cId="3935791501" sldId="265"/>
            <ac:picMk id="5" creationId="{46DAC0C1-E016-4821-DED5-CCACC55E20D8}"/>
          </ac:picMkLst>
        </pc:picChg>
        <pc:picChg chg="add mod">
          <ac:chgData name="Keren Fruchtman" userId="52514965b68c1442" providerId="LiveId" clId="{C953A0E7-F265-4BC0-B391-6F6E8C5A3DD8}" dt="2024-04-17T11:58:56.478" v="3491" actId="1076"/>
          <ac:picMkLst>
            <pc:docMk/>
            <pc:sldMk cId="3935791501" sldId="265"/>
            <ac:picMk id="7" creationId="{C3EED4CE-62F3-A340-8102-01E7DFFA6E3A}"/>
          </ac:picMkLst>
        </pc:picChg>
        <pc:picChg chg="add del mod">
          <ac:chgData name="Keren Fruchtman" userId="52514965b68c1442" providerId="LiveId" clId="{C953A0E7-F265-4BC0-B391-6F6E8C5A3DD8}" dt="2024-04-17T11:58:49.384" v="3489" actId="478"/>
          <ac:picMkLst>
            <pc:docMk/>
            <pc:sldMk cId="3935791501" sldId="265"/>
            <ac:picMk id="8" creationId="{D1DDFE00-401B-1354-2D6E-E4A6AAB9024E}"/>
          </ac:picMkLst>
        </pc:picChg>
      </pc:sldChg>
      <pc:sldChg chg="addSp delSp modSp new add del mod">
        <pc:chgData name="Keren Fruchtman" userId="52514965b68c1442" providerId="LiveId" clId="{C953A0E7-F265-4BC0-B391-6F6E8C5A3DD8}" dt="2024-04-17T12:44:46.556" v="3859" actId="1076"/>
        <pc:sldMkLst>
          <pc:docMk/>
          <pc:sldMk cId="1554065336" sldId="266"/>
        </pc:sldMkLst>
        <pc:spChg chg="add mod">
          <ac:chgData name="Keren Fruchtman" userId="52514965b68c1442" providerId="LiveId" clId="{C953A0E7-F265-4BC0-B391-6F6E8C5A3DD8}" dt="2024-04-17T10:17:10.025" v="3411" actId="27636"/>
          <ac:spMkLst>
            <pc:docMk/>
            <pc:sldMk cId="1554065336" sldId="266"/>
            <ac:spMk id="8" creationId="{88A7DF6D-E3AD-B4BC-667C-59F7401750D9}"/>
          </ac:spMkLst>
        </pc:spChg>
        <pc:picChg chg="add del mod">
          <ac:chgData name="Keren Fruchtman" userId="52514965b68c1442" providerId="LiveId" clId="{C953A0E7-F265-4BC0-B391-6F6E8C5A3DD8}" dt="2024-04-17T10:15:45.213" v="3346" actId="478"/>
          <ac:picMkLst>
            <pc:docMk/>
            <pc:sldMk cId="1554065336" sldId="266"/>
            <ac:picMk id="3" creationId="{3FFB9987-75D8-9185-A01B-8C0568256B2F}"/>
          </ac:picMkLst>
        </pc:picChg>
        <pc:picChg chg="add mod">
          <ac:chgData name="Keren Fruchtman" userId="52514965b68c1442" providerId="LiveId" clId="{C953A0E7-F265-4BC0-B391-6F6E8C5A3DD8}" dt="2024-04-17T12:44:46.556" v="3859" actId="1076"/>
          <ac:picMkLst>
            <pc:docMk/>
            <pc:sldMk cId="1554065336" sldId="266"/>
            <ac:picMk id="3" creationId="{C7688D17-3B3F-D5E0-0E9F-A033DAB29DA4}"/>
          </ac:picMkLst>
        </pc:picChg>
        <pc:picChg chg="add del mod">
          <ac:chgData name="Keren Fruchtman" userId="52514965b68c1442" providerId="LiveId" clId="{C953A0E7-F265-4BC0-B391-6F6E8C5A3DD8}" dt="2024-04-17T10:16:22.802" v="3354" actId="478"/>
          <ac:picMkLst>
            <pc:docMk/>
            <pc:sldMk cId="1554065336" sldId="266"/>
            <ac:picMk id="5" creationId="{C030EE48-B516-4471-3237-8F90944A47CD}"/>
          </ac:picMkLst>
        </pc:picChg>
        <pc:picChg chg="add del mod">
          <ac:chgData name="Keren Fruchtman" userId="52514965b68c1442" providerId="LiveId" clId="{C953A0E7-F265-4BC0-B391-6F6E8C5A3DD8}" dt="2024-04-17T12:44:06.088" v="3849" actId="478"/>
          <ac:picMkLst>
            <pc:docMk/>
            <pc:sldMk cId="1554065336" sldId="266"/>
            <ac:picMk id="7" creationId="{D67A8A4F-C729-3458-4CE8-33DA0AC6CBDE}"/>
          </ac:picMkLst>
        </pc:picChg>
      </pc:sldChg>
      <pc:sldChg chg="addSp modSp new mod">
        <pc:chgData name="Keren Fruchtman" userId="52514965b68c1442" providerId="LiveId" clId="{C953A0E7-F265-4BC0-B391-6F6E8C5A3DD8}" dt="2024-04-17T12:10:41.971" v="3815" actId="20577"/>
        <pc:sldMkLst>
          <pc:docMk/>
          <pc:sldMk cId="539134483" sldId="267"/>
        </pc:sldMkLst>
        <pc:spChg chg="add mod">
          <ac:chgData name="Keren Fruchtman" userId="52514965b68c1442" providerId="LiveId" clId="{C953A0E7-F265-4BC0-B391-6F6E8C5A3DD8}" dt="2024-04-17T12:10:41.971" v="3815" actId="20577"/>
          <ac:spMkLst>
            <pc:docMk/>
            <pc:sldMk cId="539134483" sldId="267"/>
            <ac:spMk id="2" creationId="{C8983E1A-B91B-BE80-3019-844F6E8997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7DA49-5437-4991-9B85-08552F338BD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F87BE-8244-4A26-A1AD-B2DF3E67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F87BE-8244-4A26-A1AD-B2DF3E674E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F87BE-8244-4A26-A1AD-B2DF3E674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7029-3E83-40AC-83D2-B355A7C3ED8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BF37-A71D-4BEA-83A5-FD1E5F595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5562600" cy="3200400"/>
          </a:xfrm>
        </p:spPr>
        <p:txBody>
          <a:bodyPr>
            <a:normAutofit/>
          </a:bodyPr>
          <a:lstStyle/>
          <a:p>
            <a:r>
              <a:rPr lang="en-GB" b="1" dirty="0"/>
              <a:t>DS - EDA Project - Top Runners</a:t>
            </a:r>
            <a:br>
              <a:rPr lang="en-US" dirty="0"/>
            </a:br>
            <a:r>
              <a:rPr lang="en-US" sz="2000" dirty="0"/>
              <a:t>By Shani &amp; Keren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165C-E92B-EA21-E478-EFF7D63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935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Top Countries  Performers: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	</a:t>
            </a:r>
            <a:br>
              <a:rPr lang="en-US" sz="2000" b="1" dirty="0"/>
            </a:br>
            <a:r>
              <a:rPr lang="en-US" sz="2000" b="1" dirty="0"/>
              <a:t>      - 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4BD6F-D8EF-3B4E-47B8-E9FBAAF1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A9F06-F5A2-B82C-789A-41DA01AE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8991600" cy="56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8983E1A-B91B-BE80-3019-844F6E899722}"/>
              </a:ext>
            </a:extLst>
          </p:cNvPr>
          <p:cNvSpPr txBox="1">
            <a:spLocks/>
          </p:cNvSpPr>
          <p:nvPr/>
        </p:nvSpPr>
        <p:spPr>
          <a:xfrm>
            <a:off x="457200" y="914401"/>
            <a:ext cx="5181600" cy="4343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Kaggle Dataset of 1000 Top Ranked Runners in the world Olympic distances till 2017:</a:t>
            </a:r>
          </a:p>
          <a:p>
            <a:r>
              <a:rPr lang="en-US" sz="2000" dirty="0"/>
              <a:t>100m,200m,400m,800m,1500m,5000m,10000m,Half Marathon, Marathon</a:t>
            </a:r>
          </a:p>
          <a:p>
            <a:r>
              <a:rPr lang="en-US" sz="2000" dirty="0"/>
              <a:t>1000 first ranked for each event </a:t>
            </a:r>
            <a:r>
              <a:rPr lang="en-US" sz="2000"/>
              <a:t>and gender</a:t>
            </a:r>
            <a:r>
              <a:rPr lang="en-US" sz="2000" dirty="0"/>
              <a:t>. </a:t>
            </a:r>
          </a:p>
          <a:p>
            <a:r>
              <a:rPr lang="en-US" sz="2000" dirty="0"/>
              <a:t>The dataset consists of  10 columns and 18244 rows </a:t>
            </a:r>
          </a:p>
          <a:p>
            <a:r>
              <a:rPr lang="en-US" sz="2000" dirty="0"/>
              <a:t>Arrange data:</a:t>
            </a:r>
          </a:p>
          <a:p>
            <a:pPr lvl="1"/>
            <a:r>
              <a:rPr lang="en-US" sz="1600" dirty="0"/>
              <a:t>No deletion of rows (only 8 Naan in 1 column) </a:t>
            </a:r>
          </a:p>
          <a:p>
            <a:pPr lvl="1"/>
            <a:r>
              <a:rPr lang="en-US" sz="1600" dirty="0"/>
              <a:t>Added 6 helper columns</a:t>
            </a:r>
          </a:p>
          <a:p>
            <a:pPr lvl="1"/>
            <a:r>
              <a:rPr lang="en-US" sz="1600" dirty="0"/>
              <a:t>To enrich the data  merged with 3thrd party csv file of Continents to display  distribution  by regions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1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1C010F-F789-D992-451F-81E1009A217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6019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did  we discover?</a:t>
            </a:r>
            <a:br>
              <a:rPr lang="en-US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7D02C-C3B8-973D-551D-3A63DAFD6E63}"/>
              </a:ext>
            </a:extLst>
          </p:cNvPr>
          <p:cNvSpPr txBox="1"/>
          <p:nvPr/>
        </p:nvSpPr>
        <p:spPr>
          <a:xfrm>
            <a:off x="5192484" y="1066800"/>
            <a:ext cx="242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are faster than women. Obviously…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D4AC4-528B-B2C7-A9FD-AF21D177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3" y="3892952"/>
            <a:ext cx="5105399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DFC9E-6AE8-5FAC-74C9-94D9C0FE7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9" y="868323"/>
            <a:ext cx="4845299" cy="31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EE68D2-1EC1-8CF1-7D5B-4E69748F3A63}"/>
              </a:ext>
            </a:extLst>
          </p:cNvPr>
          <p:cNvSpPr txBox="1"/>
          <p:nvPr/>
        </p:nvSpPr>
        <p:spPr>
          <a:xfrm>
            <a:off x="228600" y="22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 &amp; Women Countries Difference: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D2A26-569B-DDBD-33AE-2857F9E0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" y="3542086"/>
            <a:ext cx="4292821" cy="3283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ED4CE-62F3-A340-8102-01E7DFFA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" y="1166673"/>
            <a:ext cx="5207268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0550D-5733-8986-A57E-C7BE47CEB856}"/>
              </a:ext>
            </a:extLst>
          </p:cNvPr>
          <p:cNvSpPr txBox="1"/>
          <p:nvPr/>
        </p:nvSpPr>
        <p:spPr>
          <a:xfrm>
            <a:off x="228601" y="2286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The African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26F50-5B6E-2F8C-6F6D-B12CE8BEA33E}"/>
              </a:ext>
            </a:extLst>
          </p:cNvPr>
          <p:cNvSpPr txBox="1"/>
          <p:nvPr/>
        </p:nvSpPr>
        <p:spPr>
          <a:xfrm>
            <a:off x="304800" y="1143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with checking which region in the world has the most ranked runners: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4A09-2356-8C17-83A0-6E57E9EE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09800"/>
            <a:ext cx="4483330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679670-0597-09A4-4D56-BC3F7AF4F12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6019800" cy="868362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b="1" dirty="0"/>
              <a:t>Drilling down to countries:</a:t>
            </a:r>
          </a:p>
          <a:p>
            <a:pPr algn="l"/>
            <a:r>
              <a:rPr lang="en-US" sz="5200" b="1" dirty="0"/>
              <a:t>Almost 80% of the Runners are from Kenya and Ethiopia, most of them are Men  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C533F-4024-8A89-EA18-C4CD95EC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5715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6D2EBA-20C6-0C7B-770A-4A469B01F698}"/>
              </a:ext>
            </a:extLst>
          </p:cNvPr>
          <p:cNvSpPr txBox="1">
            <a:spLocks/>
          </p:cNvSpPr>
          <p:nvPr/>
        </p:nvSpPr>
        <p:spPr>
          <a:xfrm>
            <a:off x="457200" y="274637"/>
            <a:ext cx="6019800" cy="944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In the last 17 years (1990-2017) African runners loving  to take most of the Long runs (Marathon, Half Marathon) ranks: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DB567-3174-EFE1-FEBB-9D045799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49" y="1447800"/>
            <a:ext cx="6019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9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6D2EBA-20C6-0C7B-770A-4A469B01F698}"/>
              </a:ext>
            </a:extLst>
          </p:cNvPr>
          <p:cNvSpPr txBox="1">
            <a:spLocks/>
          </p:cNvSpPr>
          <p:nvPr/>
        </p:nvSpPr>
        <p:spPr>
          <a:xfrm>
            <a:off x="457200" y="274637"/>
            <a:ext cx="6019800" cy="8683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/>
              <a:t>So who loves to take short run ranks? </a:t>
            </a:r>
            <a:br>
              <a:rPr lang="en-US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C2050-9FF7-8770-DF41-D6A42F78467A}"/>
              </a:ext>
            </a:extLst>
          </p:cNvPr>
          <p:cNvSpPr txBox="1"/>
          <p:nvPr/>
        </p:nvSpPr>
        <p:spPr>
          <a:xfrm>
            <a:off x="447554" y="36727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So who loves to take Medium length runs?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6F497-97C6-810B-7415-E81FAA62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8" y="847453"/>
            <a:ext cx="5842460" cy="281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96969-6E40-584B-8C74-C249B424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8" y="4062367"/>
            <a:ext cx="5842460" cy="259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A7DF6D-E3AD-B4BC-667C-59F7401750D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60198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Ages Distribution Men &amp; Women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88D17-3B3F-D5E0-0E9F-A033DAB2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" y="1600200"/>
            <a:ext cx="9144000" cy="50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Runner-PowerPoint-Template-27607</Template>
  <TotalTime>843</TotalTime>
  <Words>225</Words>
  <Application>Microsoft Office PowerPoint</Application>
  <PresentationFormat>On-screen Show (4:3)</PresentationFormat>
  <Paragraphs>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DS - EDA Project - Top Runners By Shani &amp; Keren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Countries  Performers:           -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Keren Fruchtman</dc:creator>
  <cp:lastModifiedBy>Keren Fruchtman</cp:lastModifiedBy>
  <cp:revision>1</cp:revision>
  <dcterms:created xsi:type="dcterms:W3CDTF">2024-04-16T07:33:46Z</dcterms:created>
  <dcterms:modified xsi:type="dcterms:W3CDTF">2024-04-17T12:44:48Z</dcterms:modified>
</cp:coreProperties>
</file>