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87CE-3BA8-4BF6-BEE5-9927D595B1ED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CAC3-7445-489A-8A13-7CC9E01B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4383155" y="173540"/>
            <a:ext cx="1712890" cy="88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Val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2223097" y="1564780"/>
            <a:ext cx="6033007" cy="349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 smtClean="0"/>
          </a:p>
          <a:p>
            <a:pPr algn="ctr"/>
            <a:endParaRPr lang="sv-SE" dirty="0"/>
          </a:p>
          <a:p>
            <a:pPr algn="ctr"/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smtClean="0"/>
              <a:t>-                             =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239853" y="3397012"/>
            <a:ext cx="846271" cy="89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Betalning</a:t>
            </a:r>
            <a:endParaRPr lang="en-US" sz="1200" dirty="0"/>
          </a:p>
        </p:txBody>
      </p:sp>
      <p:sp>
        <p:nvSpPr>
          <p:cNvPr id="8" name="Rektangel 7"/>
          <p:cNvSpPr/>
          <p:nvPr/>
        </p:nvSpPr>
        <p:spPr>
          <a:xfrm>
            <a:off x="6396133" y="3397012"/>
            <a:ext cx="856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Växel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4811377" y="3397012"/>
            <a:ext cx="856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Pris</a:t>
            </a:r>
            <a:endParaRPr lang="en-US" dirty="0"/>
          </a:p>
        </p:txBody>
      </p:sp>
      <p:cxnSp>
        <p:nvCxnSpPr>
          <p:cNvPr id="17" name="Rak pil 16"/>
          <p:cNvCxnSpPr>
            <a:stCxn id="4" idx="2"/>
            <a:endCxn id="5" idx="0"/>
          </p:cNvCxnSpPr>
          <p:nvPr/>
        </p:nvCxnSpPr>
        <p:spPr>
          <a:xfrm>
            <a:off x="5239600" y="1062182"/>
            <a:ext cx="1" cy="50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2781775" y="1769961"/>
            <a:ext cx="880032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0.50:-</a:t>
            </a:r>
            <a:endParaRPr lang="en-US" dirty="0"/>
          </a:p>
        </p:txBody>
      </p:sp>
      <p:sp>
        <p:nvSpPr>
          <p:cNvPr id="23" name="Rektangel 22"/>
          <p:cNvSpPr/>
          <p:nvPr/>
        </p:nvSpPr>
        <p:spPr>
          <a:xfrm>
            <a:off x="4159879" y="1769961"/>
            <a:ext cx="880032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</a:t>
            </a:r>
            <a:r>
              <a:rPr lang="sv-SE" dirty="0" smtClean="0"/>
              <a:t>:-</a:t>
            </a:r>
            <a:endParaRPr lang="en-US" dirty="0"/>
          </a:p>
        </p:txBody>
      </p:sp>
      <p:sp>
        <p:nvSpPr>
          <p:cNvPr id="24" name="Rektangel 23"/>
          <p:cNvSpPr/>
          <p:nvPr/>
        </p:nvSpPr>
        <p:spPr>
          <a:xfrm>
            <a:off x="5539165" y="1762539"/>
            <a:ext cx="880032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5:-</a:t>
            </a:r>
            <a:endParaRPr lang="en-US" dirty="0"/>
          </a:p>
        </p:txBody>
      </p:sp>
      <p:sp>
        <p:nvSpPr>
          <p:cNvPr id="25" name="Rektangel 24"/>
          <p:cNvSpPr/>
          <p:nvPr/>
        </p:nvSpPr>
        <p:spPr>
          <a:xfrm>
            <a:off x="6812562" y="1762539"/>
            <a:ext cx="880032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10:-</a:t>
            </a:r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6814963" y="2270464"/>
            <a:ext cx="880032" cy="55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Betalning + 10:-</a:t>
            </a:r>
            <a:endParaRPr lang="en-US" sz="1400" dirty="0"/>
          </a:p>
        </p:txBody>
      </p:sp>
      <p:cxnSp>
        <p:nvCxnSpPr>
          <p:cNvPr id="27" name="Rak pil 26"/>
          <p:cNvCxnSpPr>
            <a:endCxn id="26" idx="0"/>
          </p:cNvCxnSpPr>
          <p:nvPr/>
        </p:nvCxnSpPr>
        <p:spPr>
          <a:xfrm>
            <a:off x="7252578" y="1984632"/>
            <a:ext cx="2401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ktangel 29"/>
          <p:cNvSpPr/>
          <p:nvPr/>
        </p:nvSpPr>
        <p:spPr>
          <a:xfrm>
            <a:off x="5539165" y="2270464"/>
            <a:ext cx="880032" cy="55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Betalning + 5:-</a:t>
            </a:r>
            <a:endParaRPr lang="en-US" sz="1400" dirty="0"/>
          </a:p>
        </p:txBody>
      </p:sp>
      <p:sp>
        <p:nvSpPr>
          <p:cNvPr id="31" name="Rektangel 30"/>
          <p:cNvSpPr/>
          <p:nvPr/>
        </p:nvSpPr>
        <p:spPr>
          <a:xfrm>
            <a:off x="4159879" y="2270464"/>
            <a:ext cx="880032" cy="55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Betalning + 1:-</a:t>
            </a:r>
            <a:endParaRPr lang="en-US" sz="1400" dirty="0"/>
          </a:p>
        </p:txBody>
      </p:sp>
      <p:sp>
        <p:nvSpPr>
          <p:cNvPr id="32" name="Rektangel 31"/>
          <p:cNvSpPr/>
          <p:nvPr/>
        </p:nvSpPr>
        <p:spPr>
          <a:xfrm>
            <a:off x="2781775" y="2270464"/>
            <a:ext cx="880032" cy="55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Betalning + 0.50:-</a:t>
            </a:r>
            <a:endParaRPr lang="en-US" sz="1400" dirty="0"/>
          </a:p>
        </p:txBody>
      </p:sp>
      <p:cxnSp>
        <p:nvCxnSpPr>
          <p:cNvPr id="33" name="Rak pil 32"/>
          <p:cNvCxnSpPr>
            <a:endCxn id="32" idx="0"/>
          </p:cNvCxnSpPr>
          <p:nvPr/>
        </p:nvCxnSpPr>
        <p:spPr>
          <a:xfrm>
            <a:off x="3216989" y="2006108"/>
            <a:ext cx="4802" cy="26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 33"/>
          <p:cNvCxnSpPr/>
          <p:nvPr/>
        </p:nvCxnSpPr>
        <p:spPr>
          <a:xfrm>
            <a:off x="4605472" y="1992054"/>
            <a:ext cx="2401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/>
          <p:cNvCxnSpPr/>
          <p:nvPr/>
        </p:nvCxnSpPr>
        <p:spPr>
          <a:xfrm>
            <a:off x="5976780" y="1989998"/>
            <a:ext cx="2401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42"/>
          <p:cNvSpPr/>
          <p:nvPr/>
        </p:nvSpPr>
        <p:spPr>
          <a:xfrm>
            <a:off x="4380748" y="4473414"/>
            <a:ext cx="1715297" cy="36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Pris = </a:t>
            </a:r>
            <a:r>
              <a:rPr lang="sv-SE" dirty="0" err="1" smtClean="0"/>
              <a:t>SortPris</a:t>
            </a:r>
            <a:endParaRPr lang="en-US" dirty="0"/>
          </a:p>
        </p:txBody>
      </p:sp>
      <p:cxnSp>
        <p:nvCxnSpPr>
          <p:cNvPr id="53" name="Rak pil 52"/>
          <p:cNvCxnSpPr/>
          <p:nvPr/>
        </p:nvCxnSpPr>
        <p:spPr>
          <a:xfrm flipV="1">
            <a:off x="5238396" y="4311412"/>
            <a:ext cx="0" cy="16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inklad  65"/>
          <p:cNvCxnSpPr>
            <a:stCxn id="32" idx="2"/>
            <a:endCxn id="6" idx="0"/>
          </p:cNvCxnSpPr>
          <p:nvPr/>
        </p:nvCxnSpPr>
        <p:spPr>
          <a:xfrm rot="16200000" flipH="1">
            <a:off x="3156558" y="2890581"/>
            <a:ext cx="571664" cy="441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inklad  67"/>
          <p:cNvCxnSpPr>
            <a:stCxn id="31" idx="2"/>
          </p:cNvCxnSpPr>
          <p:nvPr/>
        </p:nvCxnSpPr>
        <p:spPr>
          <a:xfrm rot="5400000">
            <a:off x="3988527" y="2499810"/>
            <a:ext cx="285831" cy="9369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inklad  71"/>
          <p:cNvCxnSpPr>
            <a:stCxn id="30" idx="2"/>
          </p:cNvCxnSpPr>
          <p:nvPr/>
        </p:nvCxnSpPr>
        <p:spPr>
          <a:xfrm rot="5400000">
            <a:off x="5146623" y="2278620"/>
            <a:ext cx="285831" cy="13792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inklad  73"/>
          <p:cNvCxnSpPr>
            <a:stCxn id="26" idx="2"/>
          </p:cNvCxnSpPr>
          <p:nvPr/>
        </p:nvCxnSpPr>
        <p:spPr>
          <a:xfrm rot="5400000">
            <a:off x="6472965" y="2329164"/>
            <a:ext cx="285831" cy="1278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ktangel 107"/>
          <p:cNvSpPr/>
          <p:nvPr/>
        </p:nvSpPr>
        <p:spPr>
          <a:xfrm>
            <a:off x="4380748" y="5506455"/>
            <a:ext cx="1712890" cy="70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Ge växel</a:t>
            </a:r>
            <a:endParaRPr lang="en-US" dirty="0"/>
          </a:p>
        </p:txBody>
      </p:sp>
      <p:cxnSp>
        <p:nvCxnSpPr>
          <p:cNvPr id="110" name="Vinklad  109"/>
          <p:cNvCxnSpPr>
            <a:stCxn id="5" idx="2"/>
            <a:endCxn id="108" idx="0"/>
          </p:cNvCxnSpPr>
          <p:nvPr/>
        </p:nvCxnSpPr>
        <p:spPr>
          <a:xfrm rot="5400000">
            <a:off x="5015868" y="5282722"/>
            <a:ext cx="445058" cy="2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7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35</Words>
  <Application>Microsoft Office PowerPoint</Application>
  <PresentationFormat>Bredbild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>Ronneby Kommun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Alexander Andersson</dc:creator>
  <cp:lastModifiedBy>Alexander Andersson</cp:lastModifiedBy>
  <cp:revision>8</cp:revision>
  <dcterms:created xsi:type="dcterms:W3CDTF">2018-04-23T09:03:38Z</dcterms:created>
  <dcterms:modified xsi:type="dcterms:W3CDTF">2018-05-02T11:41:12Z</dcterms:modified>
</cp:coreProperties>
</file>