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2" r:id="rId7"/>
    <p:sldId id="276" r:id="rId8"/>
    <p:sldId id="267" r:id="rId9"/>
    <p:sldId id="277" r:id="rId10"/>
    <p:sldId id="271" r:id="rId11"/>
    <p:sldId id="278" r:id="rId12"/>
    <p:sldId id="273" r:id="rId13"/>
    <p:sldId id="275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CB530-3FDE-42FF-B295-88A2566BD0AC}" v="1491" dt="2025-04-09T23:45:3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od Brooks" userId="3c661ce0d40e2ac6" providerId="LiveId" clId="{854A628D-D82D-624B-8234-EAECA3684716}"/>
    <pc:docChg chg="custSel modSld">
      <pc:chgData name="Sherod Brooks" userId="3c661ce0d40e2ac6" providerId="LiveId" clId="{854A628D-D82D-624B-8234-EAECA3684716}" dt="2025-04-08T01:36:05.199" v="76" actId="1076"/>
      <pc:docMkLst>
        <pc:docMk/>
      </pc:docMkLst>
      <pc:sldChg chg="addSp modSp addAnim">
        <pc:chgData name="Sherod Brooks" userId="3c661ce0d40e2ac6" providerId="LiveId" clId="{854A628D-D82D-624B-8234-EAECA3684716}" dt="2025-04-08T01:02:50.729" v="9" actId="14100"/>
        <pc:sldMkLst>
          <pc:docMk/>
          <pc:sldMk cId="944875080" sldId="267"/>
        </pc:sldMkLst>
        <pc:spChg chg="mod">
          <ac:chgData name="Sherod Brooks" userId="3c661ce0d40e2ac6" providerId="LiveId" clId="{854A628D-D82D-624B-8234-EAECA3684716}" dt="2025-04-08T01:02:30.476" v="7" actId="1076"/>
          <ac:spMkLst>
            <pc:docMk/>
            <pc:sldMk cId="944875080" sldId="267"/>
            <ac:spMk id="20" creationId="{E1094AB4-5EE4-856F-4F83-0995D351F9D0}"/>
          </ac:spMkLst>
        </pc:spChg>
        <pc:picChg chg="add mod">
          <ac:chgData name="Sherod Brooks" userId="3c661ce0d40e2ac6" providerId="LiveId" clId="{854A628D-D82D-624B-8234-EAECA3684716}" dt="2025-04-08T01:02:50.729" v="9" actId="14100"/>
          <ac:picMkLst>
            <pc:docMk/>
            <pc:sldMk cId="944875080" sldId="267"/>
            <ac:picMk id="3" creationId="{1040C4FE-EBF7-D715-B5D1-2B862FF4EBB8}"/>
          </ac:picMkLst>
        </pc:picChg>
      </pc:sldChg>
      <pc:sldChg chg="addSp modSp addAnim">
        <pc:chgData name="Sherod Brooks" userId="3c661ce0d40e2ac6" providerId="LiveId" clId="{854A628D-D82D-624B-8234-EAECA3684716}" dt="2025-04-08T01:04:04.408" v="14" actId="1076"/>
        <pc:sldMkLst>
          <pc:docMk/>
          <pc:sldMk cId="607293948" sldId="271"/>
        </pc:sldMkLst>
        <pc:picChg chg="add mod">
          <ac:chgData name="Sherod Brooks" userId="3c661ce0d40e2ac6" providerId="LiveId" clId="{854A628D-D82D-624B-8234-EAECA3684716}" dt="2025-04-08T01:04:04.408" v="14" actId="1076"/>
          <ac:picMkLst>
            <pc:docMk/>
            <pc:sldMk cId="607293948" sldId="271"/>
            <ac:picMk id="5" creationId="{67145EAC-84FD-5DD7-B93B-C4CC4F6620C4}"/>
          </ac:picMkLst>
        </pc:picChg>
      </pc:sldChg>
      <pc:sldChg chg="addSp delSp modSp addAnim delAnim">
        <pc:chgData name="Sherod Brooks" userId="3c661ce0d40e2ac6" providerId="LiveId" clId="{854A628D-D82D-624B-8234-EAECA3684716}" dt="2025-04-08T01:36:05.199" v="76" actId="1076"/>
        <pc:sldMkLst>
          <pc:docMk/>
          <pc:sldMk cId="3162602483" sldId="273"/>
        </pc:sldMkLst>
        <pc:spChg chg="mod">
          <ac:chgData name="Sherod Brooks" userId="3c661ce0d40e2ac6" providerId="LiveId" clId="{854A628D-D82D-624B-8234-EAECA3684716}" dt="2025-04-08T01:06:15.516" v="58" actId="14100"/>
          <ac:spMkLst>
            <pc:docMk/>
            <pc:sldMk cId="3162602483" sldId="273"/>
            <ac:spMk id="2" creationId="{D220D7D8-4E38-F2FB-4441-FDDC7E1FFC80}"/>
          </ac:spMkLst>
        </pc:spChg>
        <pc:picChg chg="add del mod">
          <ac:chgData name="Sherod Brooks" userId="3c661ce0d40e2ac6" providerId="LiveId" clId="{854A628D-D82D-624B-8234-EAECA3684716}" dt="2025-04-08T01:34:53.239" v="70" actId="478"/>
          <ac:picMkLst>
            <pc:docMk/>
            <pc:sldMk cId="3162602483" sldId="273"/>
            <ac:picMk id="5" creationId="{ACBA5776-54E5-FFD9-7B09-81644352BF41}"/>
          </ac:picMkLst>
        </pc:picChg>
        <pc:picChg chg="add mod">
          <ac:chgData name="Sherod Brooks" userId="3c661ce0d40e2ac6" providerId="LiveId" clId="{854A628D-D82D-624B-8234-EAECA3684716}" dt="2025-04-08T01:36:05.199" v="76" actId="1076"/>
          <ac:picMkLst>
            <pc:docMk/>
            <pc:sldMk cId="3162602483" sldId="273"/>
            <ac:picMk id="6" creationId="{5D6E1D59-8A91-E7E6-0117-4A1EBF9A27D9}"/>
          </ac:picMkLst>
        </pc:picChg>
      </pc:sldChg>
      <pc:sldChg chg="modSp">
        <pc:chgData name="Sherod Brooks" userId="3c661ce0d40e2ac6" providerId="LiveId" clId="{854A628D-D82D-624B-8234-EAECA3684716}" dt="2025-04-08T01:05:24.821" v="38" actId="20577"/>
        <pc:sldMkLst>
          <pc:docMk/>
          <pc:sldMk cId="3518502445" sldId="275"/>
        </pc:sldMkLst>
        <pc:spChg chg="mod">
          <ac:chgData name="Sherod Brooks" userId="3c661ce0d40e2ac6" providerId="LiveId" clId="{854A628D-D82D-624B-8234-EAECA3684716}" dt="2025-04-08T01:05:24.821" v="38" actId="20577"/>
          <ac:spMkLst>
            <pc:docMk/>
            <pc:sldMk cId="3518502445" sldId="275"/>
            <ac:spMk id="2" creationId="{44D5F573-D1C6-34E3-7F11-F4BAD047E2BE}"/>
          </ac:spMkLst>
        </pc:spChg>
      </pc:sldChg>
    </pc:docChg>
  </pc:docChgLst>
  <pc:docChgLst>
    <pc:chgData name="Sherod Brooks" userId="3c661ce0d40e2ac6" providerId="LiveId" clId="{3D6CB530-3FDE-42FF-B295-88A2566BD0AC}"/>
    <pc:docChg chg="undo custSel addSld delSld modSld sldOrd">
      <pc:chgData name="Sherod Brooks" userId="3c661ce0d40e2ac6" providerId="LiveId" clId="{3D6CB530-3FDE-42FF-B295-88A2566BD0AC}" dt="2025-04-09T23:45:35.140" v="1914" actId="1076"/>
      <pc:docMkLst>
        <pc:docMk/>
      </pc:docMkLst>
      <pc:sldChg chg="addSp delSp modSp mod setBg modClrScheme delAnim modAnim chgLayout">
        <pc:chgData name="Sherod Brooks" userId="3c661ce0d40e2ac6" providerId="LiveId" clId="{3D6CB530-3FDE-42FF-B295-88A2566BD0AC}" dt="2025-04-09T23:44:28.445" v="1907" actId="1076"/>
        <pc:sldMkLst>
          <pc:docMk/>
          <pc:sldMk cId="944875080" sldId="267"/>
        </pc:sldMkLst>
        <pc:spChg chg="mod">
          <ac:chgData name="Sherod Brooks" userId="3c661ce0d40e2ac6" providerId="LiveId" clId="{3D6CB530-3FDE-42FF-B295-88A2566BD0AC}" dt="2025-04-09T19:41:35.723" v="1406" actId="26606"/>
          <ac:spMkLst>
            <pc:docMk/>
            <pc:sldMk cId="944875080" sldId="267"/>
            <ac:spMk id="2" creationId="{09588723-F88E-4F02-B1A9-D1224233BEEF}"/>
          </ac:spMkLst>
        </pc:spChg>
        <pc:spChg chg="add del mod ord">
          <ac:chgData name="Sherod Brooks" userId="3c661ce0d40e2ac6" providerId="LiveId" clId="{3D6CB530-3FDE-42FF-B295-88A2566BD0AC}" dt="2025-04-08T01:19:53.321" v="10" actId="478"/>
          <ac:spMkLst>
            <pc:docMk/>
            <pc:sldMk cId="944875080" sldId="267"/>
            <ac:spMk id="4" creationId="{2D12B9DD-39D5-6884-B97E-F25C8B950FDF}"/>
          </ac:spMkLst>
        </pc:spChg>
        <pc:spChg chg="mod ord">
          <ac:chgData name="Sherod Brooks" userId="3c661ce0d40e2ac6" providerId="LiveId" clId="{3D6CB530-3FDE-42FF-B295-88A2566BD0AC}" dt="2025-04-09T23:39:45.854" v="1897" actId="26606"/>
          <ac:spMkLst>
            <pc:docMk/>
            <pc:sldMk cId="944875080" sldId="267"/>
            <ac:spMk id="7" creationId="{6B48CA6F-C72D-F944-B10D-0504BB669B47}"/>
          </ac:spMkLst>
        </pc:spChg>
        <pc:spChg chg="del">
          <ac:chgData name="Sherod Brooks" userId="3c661ce0d40e2ac6" providerId="LiveId" clId="{3D6CB530-3FDE-42FF-B295-88A2566BD0AC}" dt="2025-04-08T01:49:28.066" v="14" actId="478"/>
          <ac:spMkLst>
            <pc:docMk/>
            <pc:sldMk cId="944875080" sldId="267"/>
            <ac:spMk id="20" creationId="{E1094AB4-5EE4-856F-4F83-0995D351F9D0}"/>
          </ac:spMkLst>
        </pc:spChg>
        <pc:picChg chg="del mod">
          <ac:chgData name="Sherod Brooks" userId="3c661ce0d40e2ac6" providerId="LiveId" clId="{3D6CB530-3FDE-42FF-B295-88A2566BD0AC}" dt="2025-04-09T23:37:15.672" v="1892" actId="478"/>
          <ac:picMkLst>
            <pc:docMk/>
            <pc:sldMk cId="944875080" sldId="267"/>
            <ac:picMk id="3" creationId="{1040C4FE-EBF7-D715-B5D1-2B862FF4EBB8}"/>
          </ac:picMkLst>
        </pc:picChg>
        <pc:picChg chg="add mod">
          <ac:chgData name="Sherod Brooks" userId="3c661ce0d40e2ac6" providerId="LiveId" clId="{3D6CB530-3FDE-42FF-B295-88A2566BD0AC}" dt="2025-04-09T23:44:28.445" v="1907" actId="1076"/>
          <ac:picMkLst>
            <pc:docMk/>
            <pc:sldMk cId="944875080" sldId="267"/>
            <ac:picMk id="4" creationId="{26891210-E750-E048-B309-ADC7574A73AF}"/>
          </ac:picMkLst>
        </pc:picChg>
      </pc:sldChg>
      <pc:sldChg chg="addSp delSp modSp mod">
        <pc:chgData name="Sherod Brooks" userId="3c661ce0d40e2ac6" providerId="LiveId" clId="{3D6CB530-3FDE-42FF-B295-88A2566BD0AC}" dt="2025-04-09T22:28:27.976" v="1675" actId="21"/>
        <pc:sldMkLst>
          <pc:docMk/>
          <pc:sldMk cId="2321051326" sldId="268"/>
        </pc:sldMkLst>
        <pc:spChg chg="add del mod">
          <ac:chgData name="Sherod Brooks" userId="3c661ce0d40e2ac6" providerId="LiveId" clId="{3D6CB530-3FDE-42FF-B295-88A2566BD0AC}" dt="2025-04-09T22:27:58.654" v="1669" actId="21"/>
          <ac:spMkLst>
            <pc:docMk/>
            <pc:sldMk cId="2321051326" sldId="268"/>
            <ac:spMk id="5" creationId="{FD3CA923-0F3A-E877-928E-8B2A769C3E1C}"/>
          </ac:spMkLst>
        </pc:spChg>
        <pc:spChg chg="add del mod">
          <ac:chgData name="Sherod Brooks" userId="3c661ce0d40e2ac6" providerId="LiveId" clId="{3D6CB530-3FDE-42FF-B295-88A2566BD0AC}" dt="2025-04-09T22:28:27.976" v="1675" actId="21"/>
          <ac:spMkLst>
            <pc:docMk/>
            <pc:sldMk cId="2321051326" sldId="268"/>
            <ac:spMk id="6" creationId="{C22EE025-CEEC-7333-A9A7-953FAA79602B}"/>
          </ac:spMkLst>
        </pc:spChg>
        <pc:spChg chg="mod">
          <ac:chgData name="Sherod Brooks" userId="3c661ce0d40e2ac6" providerId="LiveId" clId="{3D6CB530-3FDE-42FF-B295-88A2566BD0AC}" dt="2025-04-08T22:11:22.582" v="1211" actId="1076"/>
          <ac:spMkLst>
            <pc:docMk/>
            <pc:sldMk cId="2321051326" sldId="268"/>
            <ac:spMk id="15" creationId="{EDF425B5-F55A-BADE-DA62-636B1C6049ED}"/>
          </ac:spMkLst>
        </pc:spChg>
        <pc:spChg chg="mod">
          <ac:chgData name="Sherod Brooks" userId="3c661ce0d40e2ac6" providerId="LiveId" clId="{3D6CB530-3FDE-42FF-B295-88A2566BD0AC}" dt="2025-04-08T22:11:05.694" v="1207" actId="13822"/>
          <ac:spMkLst>
            <pc:docMk/>
            <pc:sldMk cId="2321051326" sldId="268"/>
            <ac:spMk id="25" creationId="{03AA2D29-E785-2034-2446-CE6F338CA17C}"/>
          </ac:spMkLst>
        </pc:spChg>
        <pc:spChg chg="mod">
          <ac:chgData name="Sherod Brooks" userId="3c661ce0d40e2ac6" providerId="LiveId" clId="{3D6CB530-3FDE-42FF-B295-88A2566BD0AC}" dt="2025-04-08T22:11:15.061" v="1208" actId="108"/>
          <ac:spMkLst>
            <pc:docMk/>
            <pc:sldMk cId="2321051326" sldId="268"/>
            <ac:spMk id="26" creationId="{98CD55F2-CA93-FDEB-0315-A77D1F187F2E}"/>
          </ac:spMkLst>
        </pc:spChg>
        <pc:spChg chg="mod">
          <ac:chgData name="Sherod Brooks" userId="3c661ce0d40e2ac6" providerId="LiveId" clId="{3D6CB530-3FDE-42FF-B295-88A2566BD0AC}" dt="2025-04-08T22:11:18.156" v="1209" actId="108"/>
          <ac:spMkLst>
            <pc:docMk/>
            <pc:sldMk cId="2321051326" sldId="268"/>
            <ac:spMk id="27" creationId="{222AF487-6320-F9DC-4F2B-5D5BD8E5DC02}"/>
          </ac:spMkLst>
        </pc:spChg>
        <pc:spChg chg="mod">
          <ac:chgData name="Sherod Brooks" userId="3c661ce0d40e2ac6" providerId="LiveId" clId="{3D6CB530-3FDE-42FF-B295-88A2566BD0AC}" dt="2025-04-08T22:11:29.637" v="1212" actId="108"/>
          <ac:spMkLst>
            <pc:docMk/>
            <pc:sldMk cId="2321051326" sldId="268"/>
            <ac:spMk id="28" creationId="{0C7EFC95-61B3-C893-54B7-321C79C76DD1}"/>
          </ac:spMkLst>
        </pc:spChg>
        <pc:spChg chg="mod">
          <ac:chgData name="Sherod Brooks" userId="3c661ce0d40e2ac6" providerId="LiveId" clId="{3D6CB530-3FDE-42FF-B295-88A2566BD0AC}" dt="2025-04-08T22:11:38.457" v="1213" actId="108"/>
          <ac:spMkLst>
            <pc:docMk/>
            <pc:sldMk cId="2321051326" sldId="268"/>
            <ac:spMk id="29" creationId="{8B949DA3-DA2D-6C1B-A9C6-3FB9213B77B2}"/>
          </ac:spMkLst>
        </pc:spChg>
      </pc:sldChg>
      <pc:sldChg chg="addSp delSp modSp mod modClrScheme delAnim modAnim chgLayout">
        <pc:chgData name="Sherod Brooks" userId="3c661ce0d40e2ac6" providerId="LiveId" clId="{3D6CB530-3FDE-42FF-B295-88A2566BD0AC}" dt="2025-04-09T23:45:35.140" v="1914" actId="1076"/>
        <pc:sldMkLst>
          <pc:docMk/>
          <pc:sldMk cId="607293948" sldId="271"/>
        </pc:sldMkLst>
        <pc:spChg chg="mod">
          <ac:chgData name="Sherod Brooks" userId="3c661ce0d40e2ac6" providerId="LiveId" clId="{3D6CB530-3FDE-42FF-B295-88A2566BD0AC}" dt="2025-04-09T19:42:04.340" v="1410" actId="26606"/>
          <ac:spMkLst>
            <pc:docMk/>
            <pc:sldMk cId="607293948" sldId="271"/>
            <ac:spMk id="2" creationId="{638632A6-1C3D-01C6-A465-22B1A90E4A53}"/>
          </ac:spMkLst>
        </pc:spChg>
        <pc:spChg chg="mod ord">
          <ac:chgData name="Sherod Brooks" userId="3c661ce0d40e2ac6" providerId="LiveId" clId="{3D6CB530-3FDE-42FF-B295-88A2566BD0AC}" dt="2025-04-09T23:38:57.241" v="1895" actId="26606"/>
          <ac:spMkLst>
            <pc:docMk/>
            <pc:sldMk cId="607293948" sldId="271"/>
            <ac:spMk id="3" creationId="{B1D49093-FBBB-D176-C0E9-01490AE4DEF3}"/>
          </ac:spMkLst>
        </pc:spChg>
        <pc:spChg chg="del">
          <ac:chgData name="Sherod Brooks" userId="3c661ce0d40e2ac6" providerId="LiveId" clId="{3D6CB530-3FDE-42FF-B295-88A2566BD0AC}" dt="2025-04-08T01:53:28.909" v="19" actId="478"/>
          <ac:spMkLst>
            <pc:docMk/>
            <pc:sldMk cId="607293948" sldId="271"/>
            <ac:spMk id="4" creationId="{3748254C-53A9-14DB-2844-B2E2A5E827FD}"/>
          </ac:spMkLst>
        </pc:spChg>
        <pc:picChg chg="add del mod">
          <ac:chgData name="Sherod Brooks" userId="3c661ce0d40e2ac6" providerId="LiveId" clId="{3D6CB530-3FDE-42FF-B295-88A2566BD0AC}" dt="2025-04-09T23:38:22.387" v="1893" actId="478"/>
          <ac:picMkLst>
            <pc:docMk/>
            <pc:sldMk cId="607293948" sldId="271"/>
            <ac:picMk id="4" creationId="{DFDBCB8F-B5B8-1E2B-2467-6AD2FBAB1502}"/>
          </ac:picMkLst>
        </pc:picChg>
        <pc:picChg chg="del mod">
          <ac:chgData name="Sherod Brooks" userId="3c661ce0d40e2ac6" providerId="LiveId" clId="{3D6CB530-3FDE-42FF-B295-88A2566BD0AC}" dt="2025-04-09T23:35:29.147" v="1885" actId="478"/>
          <ac:picMkLst>
            <pc:docMk/>
            <pc:sldMk cId="607293948" sldId="271"/>
            <ac:picMk id="5" creationId="{67145EAC-84FD-5DD7-B93B-C4CC4F6620C4}"/>
          </ac:picMkLst>
        </pc:picChg>
        <pc:picChg chg="add mod">
          <ac:chgData name="Sherod Brooks" userId="3c661ce0d40e2ac6" providerId="LiveId" clId="{3D6CB530-3FDE-42FF-B295-88A2566BD0AC}" dt="2025-04-09T23:45:35.140" v="1914" actId="1076"/>
          <ac:picMkLst>
            <pc:docMk/>
            <pc:sldMk cId="607293948" sldId="271"/>
            <ac:picMk id="6" creationId="{7ECA2A86-8C79-470A-591B-1511C6284899}"/>
          </ac:picMkLst>
        </pc:picChg>
      </pc:sldChg>
      <pc:sldChg chg="addSp delSp modSp mod modClrScheme chgLayout">
        <pc:chgData name="Sherod Brooks" userId="3c661ce0d40e2ac6" providerId="LiveId" clId="{3D6CB530-3FDE-42FF-B295-88A2566BD0AC}" dt="2025-04-09T22:30:08.550" v="1688" actId="14100"/>
        <pc:sldMkLst>
          <pc:docMk/>
          <pc:sldMk cId="1042725737" sldId="272"/>
        </pc:sldMkLst>
        <pc:spChg chg="mod">
          <ac:chgData name="Sherod Brooks" userId="3c661ce0d40e2ac6" providerId="LiveId" clId="{3D6CB530-3FDE-42FF-B295-88A2566BD0AC}" dt="2025-04-09T22:27:51.220" v="1668" actId="26606"/>
          <ac:spMkLst>
            <pc:docMk/>
            <pc:sldMk cId="1042725737" sldId="272"/>
            <ac:spMk id="2" creationId="{446BDAF6-B64C-3113-C1D5-4A90B8B1DAD8}"/>
          </ac:spMkLst>
        </pc:spChg>
        <pc:spChg chg="mod ord">
          <ac:chgData name="Sherod Brooks" userId="3c661ce0d40e2ac6" providerId="LiveId" clId="{3D6CB530-3FDE-42FF-B295-88A2566BD0AC}" dt="2025-04-09T22:27:51.220" v="1668" actId="26606"/>
          <ac:spMkLst>
            <pc:docMk/>
            <pc:sldMk cId="1042725737" sldId="272"/>
            <ac:spMk id="3" creationId="{26449E8A-B72C-AA77-5382-23BF60FF1EE0}"/>
          </ac:spMkLst>
        </pc:spChg>
        <pc:spChg chg="mod ord">
          <ac:chgData name="Sherod Brooks" userId="3c661ce0d40e2ac6" providerId="LiveId" clId="{3D6CB530-3FDE-42FF-B295-88A2566BD0AC}" dt="2025-04-09T22:29:28.814" v="1685" actId="12"/>
          <ac:spMkLst>
            <pc:docMk/>
            <pc:sldMk cId="1042725737" sldId="272"/>
            <ac:spMk id="4" creationId="{C7600492-6234-46D8-A77D-5B5A63F2E931}"/>
          </ac:spMkLst>
        </pc:spChg>
        <pc:spChg chg="add del mod">
          <ac:chgData name="Sherod Brooks" userId="3c661ce0d40e2ac6" providerId="LiveId" clId="{3D6CB530-3FDE-42FF-B295-88A2566BD0AC}" dt="2025-04-09T22:27:40.559" v="1666" actId="21"/>
          <ac:spMkLst>
            <pc:docMk/>
            <pc:sldMk cId="1042725737" sldId="272"/>
            <ac:spMk id="5" creationId="{FD3CA923-0F3A-E877-928E-8B2A769C3E1C}"/>
          </ac:spMkLst>
        </pc:spChg>
        <pc:spChg chg="add del mod">
          <ac:chgData name="Sherod Brooks" userId="3c661ce0d40e2ac6" providerId="LiveId" clId="{3D6CB530-3FDE-42FF-B295-88A2566BD0AC}" dt="2025-04-09T22:27:28.054" v="1664" actId="21"/>
          <ac:spMkLst>
            <pc:docMk/>
            <pc:sldMk cId="1042725737" sldId="272"/>
            <ac:spMk id="6" creationId="{C22EE025-CEEC-7333-A9A7-953FAA79602B}"/>
          </ac:spMkLst>
        </pc:spChg>
        <pc:spChg chg="add mod">
          <ac:chgData name="Sherod Brooks" userId="3c661ce0d40e2ac6" providerId="LiveId" clId="{3D6CB530-3FDE-42FF-B295-88A2566BD0AC}" dt="2025-04-09T22:29:44.556" v="1687" actId="12"/>
          <ac:spMkLst>
            <pc:docMk/>
            <pc:sldMk cId="1042725737" sldId="272"/>
            <ac:spMk id="7" creationId="{94A1ED8D-96C6-05EE-BB0C-F9F5A558B4B5}"/>
          </ac:spMkLst>
        </pc:spChg>
        <pc:spChg chg="add mod">
          <ac:chgData name="Sherod Brooks" userId="3c661ce0d40e2ac6" providerId="LiveId" clId="{3D6CB530-3FDE-42FF-B295-88A2566BD0AC}" dt="2025-04-09T22:30:08.550" v="1688" actId="14100"/>
          <ac:spMkLst>
            <pc:docMk/>
            <pc:sldMk cId="1042725737" sldId="272"/>
            <ac:spMk id="8" creationId="{FD3CA923-0F3A-E877-928E-8B2A769C3E1C}"/>
          </ac:spMkLst>
        </pc:spChg>
        <pc:spChg chg="add del mod">
          <ac:chgData name="Sherod Brooks" userId="3c661ce0d40e2ac6" providerId="LiveId" clId="{3D6CB530-3FDE-42FF-B295-88A2566BD0AC}" dt="2025-04-09T22:28:08.128" v="1670" actId="478"/>
          <ac:spMkLst>
            <pc:docMk/>
            <pc:sldMk cId="1042725737" sldId="272"/>
            <ac:spMk id="9" creationId="{EA73D398-173A-D104-0951-B5CC288FD177}"/>
          </ac:spMkLst>
        </pc:spChg>
        <pc:spChg chg="add del mod">
          <ac:chgData name="Sherod Brooks" userId="3c661ce0d40e2ac6" providerId="LiveId" clId="{3D6CB530-3FDE-42FF-B295-88A2566BD0AC}" dt="2025-04-09T22:28:11.508" v="1671" actId="478"/>
          <ac:spMkLst>
            <pc:docMk/>
            <pc:sldMk cId="1042725737" sldId="272"/>
            <ac:spMk id="10" creationId="{37D7A61B-B25A-AC2B-AF01-E15030A0BD7F}"/>
          </ac:spMkLst>
        </pc:spChg>
        <pc:spChg chg="add mod">
          <ac:chgData name="Sherod Brooks" userId="3c661ce0d40e2ac6" providerId="LiveId" clId="{3D6CB530-3FDE-42FF-B295-88A2566BD0AC}" dt="2025-04-09T22:28:59.389" v="1682" actId="242"/>
          <ac:spMkLst>
            <pc:docMk/>
            <pc:sldMk cId="1042725737" sldId="272"/>
            <ac:spMk id="11" creationId="{C22EE025-CEEC-7333-A9A7-953FAA79602B}"/>
          </ac:spMkLst>
        </pc:spChg>
        <pc:spChg chg="add del mod">
          <ac:chgData name="Sherod Brooks" userId="3c661ce0d40e2ac6" providerId="LiveId" clId="{3D6CB530-3FDE-42FF-B295-88A2566BD0AC}" dt="2025-04-09T22:27:19.341" v="1661" actId="26606"/>
          <ac:spMkLst>
            <pc:docMk/>
            <pc:sldMk cId="1042725737" sldId="272"/>
            <ac:spMk id="12" creationId="{E31BAE52-58E2-165C-7B9F-DE37AF9C6852}"/>
          </ac:spMkLst>
        </pc:spChg>
        <pc:spChg chg="add del mod">
          <ac:chgData name="Sherod Brooks" userId="3c661ce0d40e2ac6" providerId="LiveId" clId="{3D6CB530-3FDE-42FF-B295-88A2566BD0AC}" dt="2025-04-09T22:27:19.341" v="1661" actId="26606"/>
          <ac:spMkLst>
            <pc:docMk/>
            <pc:sldMk cId="1042725737" sldId="272"/>
            <ac:spMk id="14" creationId="{D8E49668-B684-9DA3-8DF7-C0DD659A62E7}"/>
          </ac:spMkLst>
        </pc:spChg>
      </pc:sldChg>
      <pc:sldChg chg="addSp delSp modSp mod modClrScheme delAnim modAnim chgLayout">
        <pc:chgData name="Sherod Brooks" userId="3c661ce0d40e2ac6" providerId="LiveId" clId="{3D6CB530-3FDE-42FF-B295-88A2566BD0AC}" dt="2025-04-09T23:44:05.015" v="1903" actId="1076"/>
        <pc:sldMkLst>
          <pc:docMk/>
          <pc:sldMk cId="3162602483" sldId="273"/>
        </pc:sldMkLst>
        <pc:spChg chg="mod">
          <ac:chgData name="Sherod Brooks" userId="3c661ce0d40e2ac6" providerId="LiveId" clId="{3D6CB530-3FDE-42FF-B295-88A2566BD0AC}" dt="2025-04-09T19:42:24.366" v="1413" actId="26606"/>
          <ac:spMkLst>
            <pc:docMk/>
            <pc:sldMk cId="3162602483" sldId="273"/>
            <ac:spMk id="2" creationId="{D220D7D8-4E38-F2FB-4441-FDDC7E1FFC80}"/>
          </ac:spMkLst>
        </pc:spChg>
        <pc:spChg chg="mod ord">
          <ac:chgData name="Sherod Brooks" userId="3c661ce0d40e2ac6" providerId="LiveId" clId="{3D6CB530-3FDE-42FF-B295-88A2566BD0AC}" dt="2025-04-09T23:43:46.328" v="1899" actId="26606"/>
          <ac:spMkLst>
            <pc:docMk/>
            <pc:sldMk cId="3162602483" sldId="273"/>
            <ac:spMk id="3" creationId="{979199C6-49F9-0505-4B55-C158B41B084D}"/>
          </ac:spMkLst>
        </pc:spChg>
        <pc:spChg chg="del">
          <ac:chgData name="Sherod Brooks" userId="3c661ce0d40e2ac6" providerId="LiveId" clId="{3D6CB530-3FDE-42FF-B295-88A2566BD0AC}" dt="2025-04-08T02:02:48.447" v="25" actId="478"/>
          <ac:spMkLst>
            <pc:docMk/>
            <pc:sldMk cId="3162602483" sldId="273"/>
            <ac:spMk id="4" creationId="{3ADBE9EC-69FF-09B9-2BB0-37BA8330D4AA}"/>
          </ac:spMkLst>
        </pc:spChg>
        <pc:picChg chg="add mod">
          <ac:chgData name="Sherod Brooks" userId="3c661ce0d40e2ac6" providerId="LiveId" clId="{3D6CB530-3FDE-42FF-B295-88A2566BD0AC}" dt="2025-04-09T23:44:05.015" v="1903" actId="1076"/>
          <ac:picMkLst>
            <pc:docMk/>
            <pc:sldMk cId="3162602483" sldId="273"/>
            <ac:picMk id="4" creationId="{8B0ED1D2-F9FA-B2CC-E805-667A423E3270}"/>
          </ac:picMkLst>
        </pc:picChg>
        <pc:picChg chg="del mod">
          <ac:chgData name="Sherod Brooks" userId="3c661ce0d40e2ac6" providerId="LiveId" clId="{3D6CB530-3FDE-42FF-B295-88A2566BD0AC}" dt="2025-04-09T23:37:05.283" v="1891" actId="478"/>
          <ac:picMkLst>
            <pc:docMk/>
            <pc:sldMk cId="3162602483" sldId="273"/>
            <ac:picMk id="6" creationId="{5D6E1D59-8A91-E7E6-0117-4A1EBF9A27D9}"/>
          </ac:picMkLst>
        </pc:picChg>
      </pc:sldChg>
      <pc:sldChg chg="addSp modSp del mod">
        <pc:chgData name="Sherod Brooks" userId="3c661ce0d40e2ac6" providerId="LiveId" clId="{3D6CB530-3FDE-42FF-B295-88A2566BD0AC}" dt="2025-04-09T19:28:59.135" v="1290" actId="2696"/>
        <pc:sldMkLst>
          <pc:docMk/>
          <pc:sldMk cId="947187405" sldId="274"/>
        </pc:sldMkLst>
        <pc:spChg chg="add mod">
          <ac:chgData name="Sherod Brooks" userId="3c661ce0d40e2ac6" providerId="LiveId" clId="{3D6CB530-3FDE-42FF-B295-88A2566BD0AC}" dt="2025-04-08T02:02:26.742" v="24"/>
          <ac:spMkLst>
            <pc:docMk/>
            <pc:sldMk cId="947187405" sldId="274"/>
            <ac:spMk id="4" creationId="{A1578C97-4400-2BD1-C8BE-4CC0B6B522FD}"/>
          </ac:spMkLst>
        </pc:spChg>
      </pc:sldChg>
      <pc:sldChg chg="addSp modSp mod modClrScheme modAnim chgLayout">
        <pc:chgData name="Sherod Brooks" userId="3c661ce0d40e2ac6" providerId="LiveId" clId="{3D6CB530-3FDE-42FF-B295-88A2566BD0AC}" dt="2025-04-09T23:45:01.980" v="1909" actId="14100"/>
        <pc:sldMkLst>
          <pc:docMk/>
          <pc:sldMk cId="3518502445" sldId="275"/>
        </pc:sldMkLst>
        <pc:spChg chg="mod">
          <ac:chgData name="Sherod Brooks" userId="3c661ce0d40e2ac6" providerId="LiveId" clId="{3D6CB530-3FDE-42FF-B295-88A2566BD0AC}" dt="2025-04-09T23:27:44.489" v="1861" actId="26606"/>
          <ac:spMkLst>
            <pc:docMk/>
            <pc:sldMk cId="3518502445" sldId="275"/>
            <ac:spMk id="2" creationId="{44D5F573-D1C6-34E3-7F11-F4BAD047E2BE}"/>
          </ac:spMkLst>
        </pc:spChg>
        <pc:spChg chg="mod ord">
          <ac:chgData name="Sherod Brooks" userId="3c661ce0d40e2ac6" providerId="LiveId" clId="{3D6CB530-3FDE-42FF-B295-88A2566BD0AC}" dt="2025-04-09T23:27:44.489" v="1861" actId="26606"/>
          <ac:spMkLst>
            <pc:docMk/>
            <pc:sldMk cId="3518502445" sldId="275"/>
            <ac:spMk id="3" creationId="{D68B5E09-30EC-0C74-7E4D-10DF59D10176}"/>
          </ac:spMkLst>
        </pc:spChg>
        <pc:picChg chg="add mod modCrop">
          <ac:chgData name="Sherod Brooks" userId="3c661ce0d40e2ac6" providerId="LiveId" clId="{3D6CB530-3FDE-42FF-B295-88A2566BD0AC}" dt="2025-04-09T23:45:01.980" v="1909" actId="14100"/>
          <ac:picMkLst>
            <pc:docMk/>
            <pc:sldMk cId="3518502445" sldId="275"/>
            <ac:picMk id="4" creationId="{2F5BAF66-325E-04EA-0DA3-1B944DD3B295}"/>
          </ac:picMkLst>
        </pc:picChg>
      </pc:sldChg>
      <pc:sldChg chg="addSp delSp modSp mod ord modMedia modClrScheme delAnim chgLayout">
        <pc:chgData name="Sherod Brooks" userId="3c661ce0d40e2ac6" providerId="LiveId" clId="{3D6CB530-3FDE-42FF-B295-88A2566BD0AC}" dt="2025-04-09T22:25:55.501" v="1657" actId="108"/>
        <pc:sldMkLst>
          <pc:docMk/>
          <pc:sldMk cId="2695870255" sldId="276"/>
        </pc:sldMkLst>
        <pc:spChg chg="mod">
          <ac:chgData name="Sherod Brooks" userId="3c661ce0d40e2ac6" providerId="LiveId" clId="{3D6CB530-3FDE-42FF-B295-88A2566BD0AC}" dt="2025-04-09T19:38:00.450" v="1394" actId="26606"/>
          <ac:spMkLst>
            <pc:docMk/>
            <pc:sldMk cId="2695870255" sldId="276"/>
            <ac:spMk id="2" creationId="{22801093-D3F4-144C-651B-DEC7EEC756A3}"/>
          </ac:spMkLst>
        </pc:spChg>
        <pc:spChg chg="mod ord">
          <ac:chgData name="Sherod Brooks" userId="3c661ce0d40e2ac6" providerId="LiveId" clId="{3D6CB530-3FDE-42FF-B295-88A2566BD0AC}" dt="2025-04-09T19:38:00.450" v="1394" actId="26606"/>
          <ac:spMkLst>
            <pc:docMk/>
            <pc:sldMk cId="2695870255" sldId="276"/>
            <ac:spMk id="3" creationId="{92E2D37A-E26A-C621-781D-5A0940FF6538}"/>
          </ac:spMkLst>
        </pc:spChg>
        <pc:spChg chg="add del mod">
          <ac:chgData name="Sherod Brooks" userId="3c661ce0d40e2ac6" providerId="LiveId" clId="{3D6CB530-3FDE-42FF-B295-88A2566BD0AC}" dt="2025-04-08T19:33:24.982" v="84"/>
          <ac:spMkLst>
            <pc:docMk/>
            <pc:sldMk cId="2695870255" sldId="276"/>
            <ac:spMk id="4" creationId="{095696B9-01F0-7A5E-4DB0-BF718A812566}"/>
          </ac:spMkLst>
        </pc:spChg>
        <pc:spChg chg="add del mod">
          <ac:chgData name="Sherod Brooks" userId="3c661ce0d40e2ac6" providerId="LiveId" clId="{3D6CB530-3FDE-42FF-B295-88A2566BD0AC}" dt="2025-04-08T22:12:27.957" v="1216" actId="478"/>
          <ac:spMkLst>
            <pc:docMk/>
            <pc:sldMk cId="2695870255" sldId="276"/>
            <ac:spMk id="4" creationId="{E1E174B0-C298-05F0-D305-87D75D20EE29}"/>
          </ac:spMkLst>
        </pc:spChg>
        <pc:spChg chg="add del mod">
          <ac:chgData name="Sherod Brooks" userId="3c661ce0d40e2ac6" providerId="LiveId" clId="{3D6CB530-3FDE-42FF-B295-88A2566BD0AC}" dt="2025-04-08T19:33:42.820" v="87" actId="478"/>
          <ac:spMkLst>
            <pc:docMk/>
            <pc:sldMk cId="2695870255" sldId="276"/>
            <ac:spMk id="5" creationId="{6C67C284-0FF2-0B54-7808-00B2E0B21F86}"/>
          </ac:spMkLst>
        </pc:spChg>
        <pc:spChg chg="add del mod">
          <ac:chgData name="Sherod Brooks" userId="3c661ce0d40e2ac6" providerId="LiveId" clId="{3D6CB530-3FDE-42FF-B295-88A2566BD0AC}" dt="2025-04-08T19:33:42.825" v="89"/>
          <ac:spMkLst>
            <pc:docMk/>
            <pc:sldMk cId="2695870255" sldId="276"/>
            <ac:spMk id="6" creationId="{774798C3-D586-E45E-E803-699DB4458D1A}"/>
          </ac:spMkLst>
        </pc:spChg>
        <pc:spChg chg="add del mod">
          <ac:chgData name="Sherod Brooks" userId="3c661ce0d40e2ac6" providerId="LiveId" clId="{3D6CB530-3FDE-42FF-B295-88A2566BD0AC}" dt="2025-04-09T19:43:11.701" v="1419" actId="26606"/>
          <ac:spMkLst>
            <pc:docMk/>
            <pc:sldMk cId="2695870255" sldId="276"/>
            <ac:spMk id="7" creationId="{E7C1E509-7D33-EAC5-1605-753E82C9603F}"/>
          </ac:spMkLst>
        </pc:spChg>
        <pc:graphicFrameChg chg="add del">
          <ac:chgData name="Sherod Brooks" userId="3c661ce0d40e2ac6" providerId="LiveId" clId="{3D6CB530-3FDE-42FF-B295-88A2566BD0AC}" dt="2025-04-09T19:43:11.674" v="1418" actId="26606"/>
          <ac:graphicFrameMkLst>
            <pc:docMk/>
            <pc:sldMk cId="2695870255" sldId="276"/>
            <ac:graphicFrameMk id="12" creationId="{01BFA8F6-C5F4-9751-EFB5-6D0325106055}"/>
          </ac:graphicFrameMkLst>
        </pc:graphicFrameChg>
        <pc:graphicFrameChg chg="add mod modGraphic">
          <ac:chgData name="Sherod Brooks" userId="3c661ce0d40e2ac6" providerId="LiveId" clId="{3D6CB530-3FDE-42FF-B295-88A2566BD0AC}" dt="2025-04-09T22:25:55.501" v="1657" actId="108"/>
          <ac:graphicFrameMkLst>
            <pc:docMk/>
            <pc:sldMk cId="2695870255" sldId="276"/>
            <ac:graphicFrameMk id="14" creationId="{5EE1F862-FABE-6619-6ABF-A1ABB71C6296}"/>
          </ac:graphicFrameMkLst>
        </pc:graphicFrameChg>
        <pc:picChg chg="add del mod">
          <ac:chgData name="Sherod Brooks" userId="3c661ce0d40e2ac6" providerId="LiveId" clId="{3D6CB530-3FDE-42FF-B295-88A2566BD0AC}" dt="2025-04-09T19:37:44.621" v="1383" actId="26606"/>
          <ac:picMkLst>
            <pc:docMk/>
            <pc:sldMk cId="2695870255" sldId="276"/>
            <ac:picMk id="9" creationId="{5E5367D2-AF1A-810F-716B-355436616BBC}"/>
          </ac:picMkLst>
        </pc:picChg>
        <pc:picChg chg="add del">
          <ac:chgData name="Sherod Brooks" userId="3c661ce0d40e2ac6" providerId="LiveId" clId="{3D6CB530-3FDE-42FF-B295-88A2566BD0AC}" dt="2025-04-09T19:38:00.434" v="1393" actId="26606"/>
          <ac:picMkLst>
            <pc:docMk/>
            <pc:sldMk cId="2695870255" sldId="276"/>
            <ac:picMk id="10" creationId="{AA0329CF-EE16-A923-CEE6-382B325E7F27}"/>
          </ac:picMkLst>
        </pc:picChg>
        <pc:picChg chg="add del">
          <ac:chgData name="Sherod Brooks" userId="3c661ce0d40e2ac6" providerId="LiveId" clId="{3D6CB530-3FDE-42FF-B295-88A2566BD0AC}" dt="2025-04-09T19:37:50.136" v="1385" actId="26606"/>
          <ac:picMkLst>
            <pc:docMk/>
            <pc:sldMk cId="2695870255" sldId="276"/>
            <ac:picMk id="11" creationId="{AA0329CF-EE16-A923-CEE6-382B325E7F27}"/>
          </ac:picMkLst>
        </pc:picChg>
        <pc:picChg chg="add del">
          <ac:chgData name="Sherod Brooks" userId="3c661ce0d40e2ac6" providerId="LiveId" clId="{3D6CB530-3FDE-42FF-B295-88A2566BD0AC}" dt="2025-04-09T19:37:52.161" v="1387" actId="26606"/>
          <ac:picMkLst>
            <pc:docMk/>
            <pc:sldMk cId="2695870255" sldId="276"/>
            <ac:picMk id="13" creationId="{44199697-A7C4-745C-AB01-4226BA033889}"/>
          </ac:picMkLst>
        </pc:picChg>
        <pc:picChg chg="add del">
          <ac:chgData name="Sherod Brooks" userId="3c661ce0d40e2ac6" providerId="LiveId" clId="{3D6CB530-3FDE-42FF-B295-88A2566BD0AC}" dt="2025-04-09T19:37:52.956" v="1389" actId="26606"/>
          <ac:picMkLst>
            <pc:docMk/>
            <pc:sldMk cId="2695870255" sldId="276"/>
            <ac:picMk id="15" creationId="{AA0329CF-EE16-A923-CEE6-382B325E7F27}"/>
          </ac:picMkLst>
        </pc:picChg>
      </pc:sldChg>
      <pc:sldChg chg="addSp delSp modSp mod ord modClrScheme chgLayout">
        <pc:chgData name="Sherod Brooks" userId="3c661ce0d40e2ac6" providerId="LiveId" clId="{3D6CB530-3FDE-42FF-B295-88A2566BD0AC}" dt="2025-04-09T19:40:38.064" v="1405" actId="108"/>
        <pc:sldMkLst>
          <pc:docMk/>
          <pc:sldMk cId="3131280100" sldId="277"/>
        </pc:sldMkLst>
        <pc:spChg chg="mod">
          <ac:chgData name="Sherod Brooks" userId="3c661ce0d40e2ac6" providerId="LiveId" clId="{3D6CB530-3FDE-42FF-B295-88A2566BD0AC}" dt="2025-04-09T19:37:26.203" v="1379" actId="26606"/>
          <ac:spMkLst>
            <pc:docMk/>
            <pc:sldMk cId="3131280100" sldId="277"/>
            <ac:spMk id="2" creationId="{4AA3551A-3275-1EDD-D1DE-0A7ADA730623}"/>
          </ac:spMkLst>
        </pc:spChg>
        <pc:spChg chg="mod ord">
          <ac:chgData name="Sherod Brooks" userId="3c661ce0d40e2ac6" providerId="LiveId" clId="{3D6CB530-3FDE-42FF-B295-88A2566BD0AC}" dt="2025-04-09T19:37:26.203" v="1379" actId="26606"/>
          <ac:spMkLst>
            <pc:docMk/>
            <pc:sldMk cId="3131280100" sldId="277"/>
            <ac:spMk id="3" creationId="{DAE3E16E-9C68-64EA-1A33-1B3CEBA7646E}"/>
          </ac:spMkLst>
        </pc:spChg>
        <pc:spChg chg="add del mod">
          <ac:chgData name="Sherod Brooks" userId="3c661ce0d40e2ac6" providerId="LiveId" clId="{3D6CB530-3FDE-42FF-B295-88A2566BD0AC}" dt="2025-04-08T19:34:59.330" v="101" actId="478"/>
          <ac:spMkLst>
            <pc:docMk/>
            <pc:sldMk cId="3131280100" sldId="277"/>
            <ac:spMk id="4" creationId="{1BC4BA93-65BF-2A1E-BA19-E6DF578DC85A}"/>
          </ac:spMkLst>
        </pc:spChg>
        <pc:spChg chg="add del mod">
          <ac:chgData name="Sherod Brooks" userId="3c661ce0d40e2ac6" providerId="LiveId" clId="{3D6CB530-3FDE-42FF-B295-88A2566BD0AC}" dt="2025-04-08T22:09:33.459" v="1201" actId="478"/>
          <ac:spMkLst>
            <pc:docMk/>
            <pc:sldMk cId="3131280100" sldId="277"/>
            <ac:spMk id="4" creationId="{C7DD57DA-9EC9-BBF4-A0DA-DE2BDD31BCA1}"/>
          </ac:spMkLst>
        </pc:spChg>
        <pc:spChg chg="add">
          <ac:chgData name="Sherod Brooks" userId="3c661ce0d40e2ac6" providerId="LiveId" clId="{3D6CB530-3FDE-42FF-B295-88A2566BD0AC}" dt="2025-04-08T19:34:40.679" v="96"/>
          <ac:spMkLst>
            <pc:docMk/>
            <pc:sldMk cId="3131280100" sldId="277"/>
            <ac:spMk id="5" creationId="{449A585E-E301-8975-CEC0-105E46E2F269}"/>
          </ac:spMkLst>
        </pc:spChg>
        <pc:spChg chg="add">
          <ac:chgData name="Sherod Brooks" userId="3c661ce0d40e2ac6" providerId="LiveId" clId="{3D6CB530-3FDE-42FF-B295-88A2566BD0AC}" dt="2025-04-08T19:34:50.013" v="98"/>
          <ac:spMkLst>
            <pc:docMk/>
            <pc:sldMk cId="3131280100" sldId="277"/>
            <ac:spMk id="6" creationId="{6A0F1EC0-41AE-1F7A-3E55-2CD967B0870B}"/>
          </ac:spMkLst>
        </pc:spChg>
        <pc:spChg chg="add del mod">
          <ac:chgData name="Sherod Brooks" userId="3c661ce0d40e2ac6" providerId="LiveId" clId="{3D6CB530-3FDE-42FF-B295-88A2566BD0AC}" dt="2025-04-09T19:37:26.203" v="1379" actId="26606"/>
          <ac:spMkLst>
            <pc:docMk/>
            <pc:sldMk cId="3131280100" sldId="277"/>
            <ac:spMk id="7" creationId="{47ACA7F3-CE47-3C09-61E2-5D4AEEDCFD15}"/>
          </ac:spMkLst>
        </pc:spChg>
        <pc:spChg chg="add del mod">
          <ac:chgData name="Sherod Brooks" userId="3c661ce0d40e2ac6" providerId="LiveId" clId="{3D6CB530-3FDE-42FF-B295-88A2566BD0AC}" dt="2025-04-08T19:35:18.868" v="106" actId="478"/>
          <ac:spMkLst>
            <pc:docMk/>
            <pc:sldMk cId="3131280100" sldId="277"/>
            <ac:spMk id="8" creationId="{390DE4A9-3F48-AC0A-17ED-C07AC3876E32}"/>
          </ac:spMkLst>
        </pc:spChg>
        <pc:graphicFrameChg chg="add mod">
          <ac:chgData name="Sherod Brooks" userId="3c661ce0d40e2ac6" providerId="LiveId" clId="{3D6CB530-3FDE-42FF-B295-88A2566BD0AC}" dt="2025-04-09T19:40:38.064" v="1405" actId="108"/>
          <ac:graphicFrameMkLst>
            <pc:docMk/>
            <pc:sldMk cId="3131280100" sldId="277"/>
            <ac:graphicFrameMk id="11" creationId="{0F42D36F-FFCF-0334-AA29-F4F587232BB1}"/>
          </ac:graphicFrameMkLst>
        </pc:graphicFrameChg>
        <pc:picChg chg="add del">
          <ac:chgData name="Sherod Brooks" userId="3c661ce0d40e2ac6" providerId="LiveId" clId="{3D6CB530-3FDE-42FF-B295-88A2566BD0AC}" dt="2025-04-09T19:37:26.108" v="1378" actId="26606"/>
          <ac:picMkLst>
            <pc:docMk/>
            <pc:sldMk cId="3131280100" sldId="277"/>
            <ac:picMk id="9" creationId="{37AFFA77-A76C-B7EA-5288-BC01AFF75415}"/>
          </ac:picMkLst>
        </pc:picChg>
      </pc:sldChg>
      <pc:sldChg chg="addSp delSp modSp new mod ord modClrScheme chgLayout">
        <pc:chgData name="Sherod Brooks" userId="3c661ce0d40e2ac6" providerId="LiveId" clId="{3D6CB530-3FDE-42FF-B295-88A2566BD0AC}" dt="2025-04-09T19:56:37.341" v="1549" actId="14100"/>
        <pc:sldMkLst>
          <pc:docMk/>
          <pc:sldMk cId="3170352180" sldId="278"/>
        </pc:sldMkLst>
        <pc:spChg chg="mod">
          <ac:chgData name="Sherod Brooks" userId="3c661ce0d40e2ac6" providerId="LiveId" clId="{3D6CB530-3FDE-42FF-B295-88A2566BD0AC}" dt="2025-04-09T19:55:28.082" v="1542" actId="26606"/>
          <ac:spMkLst>
            <pc:docMk/>
            <pc:sldMk cId="3170352180" sldId="278"/>
            <ac:spMk id="2" creationId="{1F266025-901C-40E1-6817-B12E1CDF2C58}"/>
          </ac:spMkLst>
        </pc:spChg>
        <pc:spChg chg="mod ord">
          <ac:chgData name="Sherod Brooks" userId="3c661ce0d40e2ac6" providerId="LiveId" clId="{3D6CB530-3FDE-42FF-B295-88A2566BD0AC}" dt="2025-04-09T19:36:49.802" v="1376" actId="26606"/>
          <ac:spMkLst>
            <pc:docMk/>
            <pc:sldMk cId="3170352180" sldId="278"/>
            <ac:spMk id="3" creationId="{077C2F08-8BBE-CEB2-4FFE-7290D1122746}"/>
          </ac:spMkLst>
        </pc:spChg>
        <pc:spChg chg="add del mod">
          <ac:chgData name="Sherod Brooks" userId="3c661ce0d40e2ac6" providerId="LiveId" clId="{3D6CB530-3FDE-42FF-B295-88A2566BD0AC}" dt="2025-04-09T19:53:50.999" v="1538" actId="26606"/>
          <ac:spMkLst>
            <pc:docMk/>
            <pc:sldMk cId="3170352180" sldId="278"/>
            <ac:spMk id="4" creationId="{0915FB25-6824-F32C-6C66-04F80AEBE226}"/>
          </ac:spMkLst>
        </pc:spChg>
        <pc:spChg chg="add del mod">
          <ac:chgData name="Sherod Brooks" userId="3c661ce0d40e2ac6" providerId="LiveId" clId="{3D6CB530-3FDE-42FF-B295-88A2566BD0AC}" dt="2025-04-08T19:36:16.927" v="113" actId="478"/>
          <ac:spMkLst>
            <pc:docMk/>
            <pc:sldMk cId="3170352180" sldId="278"/>
            <ac:spMk id="5" creationId="{5FB80442-531C-323D-7004-E80FDB0624A8}"/>
          </ac:spMkLst>
        </pc:spChg>
        <pc:spChg chg="add del mod">
          <ac:chgData name="Sherod Brooks" userId="3c661ce0d40e2ac6" providerId="LiveId" clId="{3D6CB530-3FDE-42FF-B295-88A2566BD0AC}" dt="2025-04-08T22:07:36.344" v="1190" actId="478"/>
          <ac:spMkLst>
            <pc:docMk/>
            <pc:sldMk cId="3170352180" sldId="278"/>
            <ac:spMk id="5" creationId="{E404B1FA-24C7-B7F3-91B0-B040A680D994}"/>
          </ac:spMkLst>
        </pc:spChg>
        <pc:graphicFrameChg chg="add mod modGraphic">
          <ac:chgData name="Sherod Brooks" userId="3c661ce0d40e2ac6" providerId="LiveId" clId="{3D6CB530-3FDE-42FF-B295-88A2566BD0AC}" dt="2025-04-09T19:56:37.341" v="1549" actId="14100"/>
          <ac:graphicFrameMkLst>
            <pc:docMk/>
            <pc:sldMk cId="3170352180" sldId="278"/>
            <ac:graphicFrameMk id="6" creationId="{8558537B-15E1-EE49-08CE-23EEE87D92C5}"/>
          </ac:graphicFrameMkLst>
        </pc:graphicFrameChg>
      </pc:sldChg>
      <pc:sldChg chg="addSp delSp modSp new mod ord modClrScheme chgLayout">
        <pc:chgData name="Sherod Brooks" userId="3c661ce0d40e2ac6" providerId="LiveId" clId="{3D6CB530-3FDE-42FF-B295-88A2566BD0AC}" dt="2025-04-09T22:42:03.495" v="1857"/>
        <pc:sldMkLst>
          <pc:docMk/>
          <pc:sldMk cId="1721342842" sldId="279"/>
        </pc:sldMkLst>
        <pc:spChg chg="mod ord">
          <ac:chgData name="Sherod Brooks" userId="3c661ce0d40e2ac6" providerId="LiveId" clId="{3D6CB530-3FDE-42FF-B295-88A2566BD0AC}" dt="2025-04-09T19:58:19.395" v="1557" actId="26606"/>
          <ac:spMkLst>
            <pc:docMk/>
            <pc:sldMk cId="1721342842" sldId="279"/>
            <ac:spMk id="2" creationId="{D8E2C6BC-99AE-F2AA-E187-903CC9CCB108}"/>
          </ac:spMkLst>
        </pc:spChg>
        <pc:spChg chg="mod ord">
          <ac:chgData name="Sherod Brooks" userId="3c661ce0d40e2ac6" providerId="LiveId" clId="{3D6CB530-3FDE-42FF-B295-88A2566BD0AC}" dt="2025-04-09T19:36:29.788" v="1373" actId="26606"/>
          <ac:spMkLst>
            <pc:docMk/>
            <pc:sldMk cId="1721342842" sldId="279"/>
            <ac:spMk id="3" creationId="{5DC5A71B-31B1-2D9D-9FFA-B1AD1E9D86C9}"/>
          </ac:spMkLst>
        </pc:spChg>
        <pc:spChg chg="add del mod">
          <ac:chgData name="Sherod Brooks" userId="3c661ce0d40e2ac6" providerId="LiveId" clId="{3D6CB530-3FDE-42FF-B295-88A2566BD0AC}" dt="2025-04-09T19:36:29.788" v="1373" actId="26606"/>
          <ac:spMkLst>
            <pc:docMk/>
            <pc:sldMk cId="1721342842" sldId="279"/>
            <ac:spMk id="4" creationId="{A1250108-33F5-917A-B808-C696C7792C3C}"/>
          </ac:spMkLst>
        </pc:spChg>
        <pc:spChg chg="add del mod">
          <ac:chgData name="Sherod Brooks" userId="3c661ce0d40e2ac6" providerId="LiveId" clId="{3D6CB530-3FDE-42FF-B295-88A2566BD0AC}" dt="2025-04-09T19:33:27.884" v="1293" actId="478"/>
          <ac:spMkLst>
            <pc:docMk/>
            <pc:sldMk cId="1721342842" sldId="279"/>
            <ac:spMk id="5" creationId="{4B602BB4-48D7-018A-B77E-0CF95E508646}"/>
          </ac:spMkLst>
        </pc:spChg>
        <pc:spChg chg="add del mod">
          <ac:chgData name="Sherod Brooks" userId="3c661ce0d40e2ac6" providerId="LiveId" clId="{3D6CB530-3FDE-42FF-B295-88A2566BD0AC}" dt="2025-04-08T19:37:33.779" v="135" actId="478"/>
          <ac:spMkLst>
            <pc:docMk/>
            <pc:sldMk cId="1721342842" sldId="279"/>
            <ac:spMk id="5" creationId="{E367FC10-8CD0-9F76-F165-0DB48DE5053A}"/>
          </ac:spMkLst>
        </pc:spChg>
        <pc:spChg chg="add del mod ord">
          <ac:chgData name="Sherod Brooks" userId="3c661ce0d40e2ac6" providerId="LiveId" clId="{3D6CB530-3FDE-42FF-B295-88A2566BD0AC}" dt="2025-04-09T19:36:29.788" v="1373" actId="26606"/>
          <ac:spMkLst>
            <pc:docMk/>
            <pc:sldMk cId="1721342842" sldId="279"/>
            <ac:spMk id="6" creationId="{C4901D23-E572-B291-9027-C93F1719E698}"/>
          </ac:spMkLst>
        </pc:spChg>
        <pc:spChg chg="add del mod ord">
          <ac:chgData name="Sherod Brooks" userId="3c661ce0d40e2ac6" providerId="LiveId" clId="{3D6CB530-3FDE-42FF-B295-88A2566BD0AC}" dt="2025-04-09T19:36:29.788" v="1373" actId="26606"/>
          <ac:spMkLst>
            <pc:docMk/>
            <pc:sldMk cId="1721342842" sldId="279"/>
            <ac:spMk id="7" creationId="{2B18C2B9-DA42-F6E2-B61C-6413D2699FBD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0" creationId="{C8C08EC1-3BF4-D69F-D39F-BA9D7257FF1B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1" creationId="{70A0677B-96E8-DE90-127A-E64FB4E3ABC1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3" creationId="{DCECCEAB-F840-CAD1-F66F-6D4739D3D0C6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4" creationId="{DFD00D52-0912-ECBD-AC78-B0EC1F0E76EF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5" creationId="{CDF1075E-A3D2-13E8-5981-AEB8E127F550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7" creationId="{46DBBE6B-C4E5-5C3C-43C2-8C3629827375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8" creationId="{6107C806-F2D9-A7E2-1B87-79C6656FF010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19" creationId="{7F99332F-0A71-B364-0F7F-CAAC716397E9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20" creationId="{45F194C6-13FD-E595-70AA-4886FF76FBDC}"/>
          </ac:spMkLst>
        </pc:spChg>
        <pc:spChg chg="mod">
          <ac:chgData name="Sherod Brooks" userId="3c661ce0d40e2ac6" providerId="LiveId" clId="{3D6CB530-3FDE-42FF-B295-88A2566BD0AC}" dt="2025-04-09T19:57:42.693" v="1553" actId="18245"/>
          <ac:spMkLst>
            <pc:docMk/>
            <pc:sldMk cId="1721342842" sldId="279"/>
            <ac:spMk id="21" creationId="{5CAC6643-5B5E-1B27-C075-C8BAF4488CC6}"/>
          </ac:spMkLst>
        </pc:spChg>
        <pc:spChg chg="mod">
          <ac:chgData name="Sherod Brooks" userId="3c661ce0d40e2ac6" providerId="LiveId" clId="{3D6CB530-3FDE-42FF-B295-88A2566BD0AC}" dt="2025-04-09T19:57:39.571" v="1552" actId="18245"/>
          <ac:spMkLst>
            <pc:docMk/>
            <pc:sldMk cId="1721342842" sldId="279"/>
            <ac:spMk id="24" creationId="{1FD30992-FC7F-2BEC-78BE-85588B4EC57B}"/>
          </ac:spMkLst>
        </pc:spChg>
        <pc:graphicFrameChg chg="add mod modGraphic">
          <ac:chgData name="Sherod Brooks" userId="3c661ce0d40e2ac6" providerId="LiveId" clId="{3D6CB530-3FDE-42FF-B295-88A2566BD0AC}" dt="2025-04-09T22:42:03.495" v="1857"/>
          <ac:graphicFrameMkLst>
            <pc:docMk/>
            <pc:sldMk cId="1721342842" sldId="279"/>
            <ac:graphicFrameMk id="9" creationId="{43E1335C-8161-7685-5D85-DEEC55CB7532}"/>
          </ac:graphicFrameMkLst>
        </pc:graphicFrameChg>
      </pc:sldChg>
      <pc:sldChg chg="addSp delSp modSp new mod modClrScheme chgLayout">
        <pc:chgData name="Sherod Brooks" userId="3c661ce0d40e2ac6" providerId="LiveId" clId="{3D6CB530-3FDE-42FF-B295-88A2566BD0AC}" dt="2025-04-09T22:39:32.435" v="1828" actId="113"/>
        <pc:sldMkLst>
          <pc:docMk/>
          <pc:sldMk cId="1568118515" sldId="280"/>
        </pc:sldMkLst>
        <pc:spChg chg="mod">
          <ac:chgData name="Sherod Brooks" userId="3c661ce0d40e2ac6" providerId="LiveId" clId="{3D6CB530-3FDE-42FF-B295-88A2566BD0AC}" dt="2025-04-09T22:13:12.793" v="1603" actId="26606"/>
          <ac:spMkLst>
            <pc:docMk/>
            <pc:sldMk cId="1568118515" sldId="280"/>
            <ac:spMk id="2" creationId="{05836921-358B-5749-3AED-23BA964F95A0}"/>
          </ac:spMkLst>
        </pc:spChg>
        <pc:spChg chg="mod modVis">
          <ac:chgData name="Sherod Brooks" userId="3c661ce0d40e2ac6" providerId="LiveId" clId="{3D6CB530-3FDE-42FF-B295-88A2566BD0AC}" dt="2025-04-09T22:12:11.935" v="1598" actId="26606"/>
          <ac:spMkLst>
            <pc:docMk/>
            <pc:sldMk cId="1568118515" sldId="280"/>
            <ac:spMk id="3" creationId="{33922AB7-8E45-81AD-09EE-CE12DE51F5DF}"/>
          </ac:spMkLst>
        </pc:spChg>
        <pc:spChg chg="add del mod">
          <ac:chgData name="Sherod Brooks" userId="3c661ce0d40e2ac6" providerId="LiveId" clId="{3D6CB530-3FDE-42FF-B295-88A2566BD0AC}" dt="2025-04-09T22:09:46.552" v="1578"/>
          <ac:spMkLst>
            <pc:docMk/>
            <pc:sldMk cId="1568118515" sldId="280"/>
            <ac:spMk id="4" creationId="{975C4333-3D30-8A2C-D6CA-C5D5A7B7E22F}"/>
          </ac:spMkLst>
        </pc:spChg>
        <pc:spChg chg="add del mod">
          <ac:chgData name="Sherod Brooks" userId="3c661ce0d40e2ac6" providerId="LiveId" clId="{3D6CB530-3FDE-42FF-B295-88A2566BD0AC}" dt="2025-04-08T22:13:46.162" v="1222" actId="478"/>
          <ac:spMkLst>
            <pc:docMk/>
            <pc:sldMk cId="1568118515" sldId="280"/>
            <ac:spMk id="5" creationId="{40CCE692-7F80-42D4-7C09-B4121218C957}"/>
          </ac:spMkLst>
        </pc:spChg>
        <pc:spChg chg="add del mod">
          <ac:chgData name="Sherod Brooks" userId="3c661ce0d40e2ac6" providerId="LiveId" clId="{3D6CB530-3FDE-42FF-B295-88A2566BD0AC}" dt="2025-04-09T22:09:46.541" v="1576" actId="478"/>
          <ac:spMkLst>
            <pc:docMk/>
            <pc:sldMk cId="1568118515" sldId="280"/>
            <ac:spMk id="5" creationId="{8E6AC3D8-4354-8DF6-FF6A-89BA68ECF34A}"/>
          </ac:spMkLst>
        </pc:spChg>
        <pc:spChg chg="add del mod">
          <ac:chgData name="Sherod Brooks" userId="3c661ce0d40e2ac6" providerId="LiveId" clId="{3D6CB530-3FDE-42FF-B295-88A2566BD0AC}" dt="2025-04-09T22:12:11.935" v="1598" actId="26606"/>
          <ac:spMkLst>
            <pc:docMk/>
            <pc:sldMk cId="1568118515" sldId="280"/>
            <ac:spMk id="6" creationId="{57B85467-AC31-46C5-A908-C42E1BCB36D3}"/>
          </ac:spMkLst>
        </pc:spChg>
        <pc:spChg chg="add del">
          <ac:chgData name="Sherod Brooks" userId="3c661ce0d40e2ac6" providerId="LiveId" clId="{3D6CB530-3FDE-42FF-B295-88A2566BD0AC}" dt="2025-04-09T22:11:53.213" v="1592" actId="26606"/>
          <ac:spMkLst>
            <pc:docMk/>
            <pc:sldMk cId="1568118515" sldId="280"/>
            <ac:spMk id="10" creationId="{57B85467-AC31-46C5-A908-C42E1BCB36D3}"/>
          </ac:spMkLst>
        </pc:spChg>
        <pc:spChg chg="add del mod">
          <ac:chgData name="Sherod Brooks" userId="3c661ce0d40e2ac6" providerId="LiveId" clId="{3D6CB530-3FDE-42FF-B295-88A2566BD0AC}" dt="2025-04-09T22:12:11.808" v="1597" actId="26606"/>
          <ac:spMkLst>
            <pc:docMk/>
            <pc:sldMk cId="1568118515" sldId="280"/>
            <ac:spMk id="11" creationId="{A1D9F440-91F4-C4D6-18B2-5469C3B55F10}"/>
          </ac:spMkLst>
        </pc:spChg>
        <pc:spChg chg="add del mod">
          <ac:chgData name="Sherod Brooks" userId="3c661ce0d40e2ac6" providerId="LiveId" clId="{3D6CB530-3FDE-42FF-B295-88A2566BD0AC}" dt="2025-04-09T22:12:01.342" v="1595" actId="26606"/>
          <ac:spMkLst>
            <pc:docMk/>
            <pc:sldMk cId="1568118515" sldId="280"/>
            <ac:spMk id="12" creationId="{57B85467-AC31-46C5-A908-C42E1BCB36D3}"/>
          </ac:spMkLst>
        </pc:spChg>
        <pc:spChg chg="add del">
          <ac:chgData name="Sherod Brooks" userId="3c661ce0d40e2ac6" providerId="LiveId" clId="{3D6CB530-3FDE-42FF-B295-88A2566BD0AC}" dt="2025-04-09T22:12:11.808" v="1597" actId="26606"/>
          <ac:spMkLst>
            <pc:docMk/>
            <pc:sldMk cId="1568118515" sldId="280"/>
            <ac:spMk id="14" creationId="{57B85467-AC31-46C5-A908-C42E1BCB36D3}"/>
          </ac:spMkLst>
        </pc:spChg>
        <pc:graphicFrameChg chg="add del">
          <ac:chgData name="Sherod Brooks" userId="3c661ce0d40e2ac6" providerId="LiveId" clId="{3D6CB530-3FDE-42FF-B295-88A2566BD0AC}" dt="2025-04-09T22:11:44.489" v="1590" actId="26606"/>
          <ac:graphicFrameMkLst>
            <pc:docMk/>
            <pc:sldMk cId="1568118515" sldId="280"/>
            <ac:graphicFrameMk id="8" creationId="{C325796F-9F44-650C-493B-A83189CBAAF8}"/>
          </ac:graphicFrameMkLst>
        </pc:graphicFrameChg>
        <pc:graphicFrameChg chg="add mod modGraphic">
          <ac:chgData name="Sherod Brooks" userId="3c661ce0d40e2ac6" providerId="LiveId" clId="{3D6CB530-3FDE-42FF-B295-88A2566BD0AC}" dt="2025-04-09T22:39:32.435" v="1828" actId="113"/>
          <ac:graphicFrameMkLst>
            <pc:docMk/>
            <pc:sldMk cId="1568118515" sldId="280"/>
            <ac:graphicFrameMk id="16" creationId="{C325796F-9F44-650C-493B-A83189CBAAF8}"/>
          </ac:graphicFrameMkLst>
        </pc:graphicFrameChg>
      </pc:sldChg>
      <pc:sldChg chg="addSp delSp modSp new mod modClrScheme chgLayout">
        <pc:chgData name="Sherod Brooks" userId="3c661ce0d40e2ac6" providerId="LiveId" clId="{3D6CB530-3FDE-42FF-B295-88A2566BD0AC}" dt="2025-04-09T22:35:41.284" v="1711" actId="12"/>
        <pc:sldMkLst>
          <pc:docMk/>
          <pc:sldMk cId="1288282052" sldId="281"/>
        </pc:sldMkLst>
        <pc:spChg chg="mod">
          <ac:chgData name="Sherod Brooks" userId="3c661ce0d40e2ac6" providerId="LiveId" clId="{3D6CB530-3FDE-42FF-B295-88A2566BD0AC}" dt="2025-04-09T22:34:49.661" v="1703" actId="26606"/>
          <ac:spMkLst>
            <pc:docMk/>
            <pc:sldMk cId="1288282052" sldId="281"/>
            <ac:spMk id="2" creationId="{D597D34D-5A08-BAEF-F912-AF211E77DFE0}"/>
          </ac:spMkLst>
        </pc:spChg>
        <pc:spChg chg="mod ord">
          <ac:chgData name="Sherod Brooks" userId="3c661ce0d40e2ac6" providerId="LiveId" clId="{3D6CB530-3FDE-42FF-B295-88A2566BD0AC}" dt="2025-04-09T22:34:49.661" v="1703" actId="26606"/>
          <ac:spMkLst>
            <pc:docMk/>
            <pc:sldMk cId="1288282052" sldId="281"/>
            <ac:spMk id="3" creationId="{3A08C54C-E715-F2ED-639D-EF718419664B}"/>
          </ac:spMkLst>
        </pc:spChg>
        <pc:spChg chg="add del mod">
          <ac:chgData name="Sherod Brooks" userId="3c661ce0d40e2ac6" providerId="LiveId" clId="{3D6CB530-3FDE-42FF-B295-88A2566BD0AC}" dt="2025-04-09T22:32:45.962" v="1691" actId="478"/>
          <ac:spMkLst>
            <pc:docMk/>
            <pc:sldMk cId="1288282052" sldId="281"/>
            <ac:spMk id="4" creationId="{794AE56A-1925-538F-6F64-72D4F70A65BA}"/>
          </ac:spMkLst>
        </pc:spChg>
        <pc:spChg chg="add del mod">
          <ac:chgData name="Sherod Brooks" userId="3c661ce0d40e2ac6" providerId="LiveId" clId="{3D6CB530-3FDE-42FF-B295-88A2566BD0AC}" dt="2025-04-08T22:14:13.941" v="1228"/>
          <ac:spMkLst>
            <pc:docMk/>
            <pc:sldMk cId="1288282052" sldId="281"/>
            <ac:spMk id="4" creationId="{8F25B070-5C38-9CAE-DD04-04C9086B2252}"/>
          </ac:spMkLst>
        </pc:spChg>
        <pc:spChg chg="add del mod">
          <ac:chgData name="Sherod Brooks" userId="3c661ce0d40e2ac6" providerId="LiveId" clId="{3D6CB530-3FDE-42FF-B295-88A2566BD0AC}" dt="2025-04-08T22:14:13.936" v="1226" actId="478"/>
          <ac:spMkLst>
            <pc:docMk/>
            <pc:sldMk cId="1288282052" sldId="281"/>
            <ac:spMk id="5" creationId="{ED9F713A-9739-2102-1D16-5B4AEFEFF40C}"/>
          </ac:spMkLst>
        </pc:spChg>
        <pc:spChg chg="add del mod">
          <ac:chgData name="Sherod Brooks" userId="3c661ce0d40e2ac6" providerId="LiveId" clId="{3D6CB530-3FDE-42FF-B295-88A2566BD0AC}" dt="2025-04-09T22:35:41.284" v="1711" actId="12"/>
          <ac:spMkLst>
            <pc:docMk/>
            <pc:sldMk cId="1288282052" sldId="281"/>
            <ac:spMk id="6" creationId="{82EA3AAF-DD1F-2B40-4B8C-C86F2CC8E697}"/>
          </ac:spMkLst>
        </pc:spChg>
        <pc:graphicFrameChg chg="add del mod">
          <ac:chgData name="Sherod Brooks" userId="3c661ce0d40e2ac6" providerId="LiveId" clId="{3D6CB530-3FDE-42FF-B295-88A2566BD0AC}" dt="2025-04-09T22:34:40.822" v="1702" actId="26606"/>
          <ac:graphicFrameMkLst>
            <pc:docMk/>
            <pc:sldMk cId="1288282052" sldId="281"/>
            <ac:graphicFrameMk id="8" creationId="{DBF1A096-0A27-4457-0763-D4E0C75DC2F7}"/>
          </ac:graphicFrameMkLst>
        </pc:graphicFrameChg>
      </pc:sldChg>
      <pc:sldChg chg="new del">
        <pc:chgData name="Sherod Brooks" userId="3c661ce0d40e2ac6" providerId="LiveId" clId="{3D6CB530-3FDE-42FF-B295-88A2566BD0AC}" dt="2025-04-09T19:35:47.670" v="1371" actId="47"/>
        <pc:sldMkLst>
          <pc:docMk/>
          <pc:sldMk cId="2352820170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E4640-E720-4A3D-B024-9F8B64573A16}" type="doc">
      <dgm:prSet loTypeId="urn:microsoft.com/office/officeart/2005/8/layout/hProcess1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4D9F9B1-A617-4A5A-BC10-981C40EAAC8A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20904" tIns="120904" rIns="120904" bIns="120904" numCol="1" spcCol="1270" anchor="ctr" anchorCtr="0"/>
        <a:lstStyle/>
        <a:p>
          <a:pPr algn="ctr"/>
          <a:r>
            <a:rPr lang="en-US" sz="1600" b="1" baseline="0"/>
            <a:t>1. Pulled raw NBA player data from Kaggle</a:t>
          </a:r>
          <a:endParaRPr lang="en-US" sz="1600"/>
        </a:p>
      </dgm:t>
    </dgm:pt>
    <dgm:pt modelId="{3437357C-3CC8-48E2-A05B-4618F382BD6F}" type="parTrans" cxnId="{CB799DF6-37A1-4FC4-8A44-DB0A48E081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EBAA37-AC59-48B2-AA09-C4BDA0AA1B29}" type="sibTrans" cxnId="{CB799DF6-37A1-4FC4-8A44-DB0A48E0817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628CA9A-BF56-461F-A337-43E0C9F66B9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20904" tIns="120904" rIns="120904" bIns="120904" numCol="1" spcCol="1270" anchor="ctr" anchorCtr="0"/>
        <a:lstStyle/>
        <a:p>
          <a:r>
            <a:rPr lang="en-US" sz="1900" b="1" kern="1200" baseline="0"/>
            <a:t>2. Formatted the dataset to make it </a:t>
          </a:r>
          <a:r>
            <a:rPr lang="en-US" sz="1600" b="1" kern="120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analysis-ready</a:t>
          </a:r>
        </a:p>
      </dgm:t>
    </dgm:pt>
    <dgm:pt modelId="{38A3162A-F520-4034-891F-8445F290EA04}" type="parTrans" cxnId="{17681A48-F70D-4ED7-A370-6F05BAF396A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65F6600-EE23-4DFE-8E6E-E62060F5420D}" type="sibTrans" cxnId="{17681A48-F70D-4ED7-A370-6F05BAF396A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029804-5D68-4E3E-84CC-6A0B4967F87D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US" b="1" baseline="0"/>
            <a:t>3. Handled missing values to ensure clean, reliable insights</a:t>
          </a:r>
          <a:endParaRPr lang="en-US"/>
        </a:p>
      </dgm:t>
    </dgm:pt>
    <dgm:pt modelId="{7F3C98D0-F449-478B-A828-06B9E74731CD}" type="parTrans" cxnId="{5F303744-2AD0-4BBD-824F-D159DC2DAB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B9AFCAD-5A8F-43DB-A46D-3D47BDB9B243}" type="sibTrans" cxnId="{5F303744-2AD0-4BBD-824F-D159DC2DAB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D1D1C9-F7E8-4C4C-A4A8-7455E563028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20904" tIns="120904" rIns="120904" bIns="120904" numCol="1" spcCol="1270" anchor="ctr" anchorCtr="0"/>
        <a:lstStyle/>
        <a:p>
          <a:r>
            <a:rPr lang="en-US" b="1" baseline="0"/>
            <a:t>4. Created new columns to support later analysis and modeling</a:t>
          </a:r>
          <a:endParaRPr lang="en-US"/>
        </a:p>
      </dgm:t>
    </dgm:pt>
    <dgm:pt modelId="{CEF2BCA4-8B1C-4508-8A35-5D2508BB2DC6}" type="parTrans" cxnId="{E13CAE61-AB06-4468-8B38-FF276EF570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F4AEE-44D2-491C-98CC-69A2B73C53FD}" type="sibTrans" cxnId="{E13CAE61-AB06-4468-8B38-FF276EF570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063728-4958-4B2E-A739-900BC491ADAE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20904" tIns="120904" rIns="120904" bIns="120904" numCol="1" spcCol="1270" anchor="ctr" anchorCtr="0"/>
        <a:lstStyle/>
        <a:p>
          <a:r>
            <a:rPr lang="en-US" sz="1700" b="1" kern="1200" baseline="0"/>
            <a:t>5. Applied early filtering to focus on </a:t>
          </a:r>
          <a:r>
            <a:rPr lang="en-US" sz="1600" b="1" kern="120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relevant</a:t>
          </a:r>
          <a:r>
            <a:rPr lang="en-US" sz="1700" b="1" kern="1200" baseline="0"/>
            <a:t> player stats and draft years</a:t>
          </a:r>
          <a:endParaRPr lang="en-US" sz="1700" kern="1200"/>
        </a:p>
      </dgm:t>
    </dgm:pt>
    <dgm:pt modelId="{45091ABD-D99A-4427-A5B7-2A8E430655CE}" type="parTrans" cxnId="{7C41D1CD-91E6-470B-B07E-E82B99F65D5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237D660-9BC4-48D8-9AD5-93F85F6100AF}" type="sibTrans" cxnId="{7C41D1CD-91E6-470B-B07E-E82B99F65D5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CDAB72-C751-47D2-BCA7-D1921234914C}" type="pres">
      <dgm:prSet presAssocID="{533E4640-E720-4A3D-B024-9F8B64573A16}" presName="Name0" presStyleCnt="0">
        <dgm:presLayoutVars>
          <dgm:dir/>
          <dgm:resizeHandles val="exact"/>
        </dgm:presLayoutVars>
      </dgm:prSet>
      <dgm:spPr/>
    </dgm:pt>
    <dgm:pt modelId="{B86429FD-283F-47DE-B937-08B42A28D884}" type="pres">
      <dgm:prSet presAssocID="{533E4640-E720-4A3D-B024-9F8B64573A16}" presName="arrow" presStyleLbl="b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C585E642-9C45-42A4-A112-0E291E09F9D0}" type="pres">
      <dgm:prSet presAssocID="{533E4640-E720-4A3D-B024-9F8B64573A16}" presName="points" presStyleCnt="0"/>
      <dgm:spPr/>
    </dgm:pt>
    <dgm:pt modelId="{6A11300A-098A-43B9-9A0C-5BA4D19CAA8A}" type="pres">
      <dgm:prSet presAssocID="{B4D9F9B1-A617-4A5A-BC10-981C40EAAC8A}" presName="compositeA" presStyleCnt="0"/>
      <dgm:spPr/>
    </dgm:pt>
    <dgm:pt modelId="{F454AB12-CF9B-4A7C-AA59-A7831D61E60D}" type="pres">
      <dgm:prSet presAssocID="{B4D9F9B1-A617-4A5A-BC10-981C40EAAC8A}" presName="textA" presStyleLbl="revTx" presStyleIdx="0" presStyleCnt="5">
        <dgm:presLayoutVars>
          <dgm:bulletEnabled val="1"/>
        </dgm:presLayoutVars>
      </dgm:prSet>
      <dgm:spPr>
        <a:xfrm>
          <a:off x="4473" y="0"/>
          <a:ext cx="1955731" cy="1648705"/>
        </a:xfrm>
        <a:prstGeom prst="rect">
          <a:avLst/>
        </a:prstGeom>
      </dgm:spPr>
    </dgm:pt>
    <dgm:pt modelId="{7311F5FB-B6D3-4CD2-93C6-00E89CD31B2D}" type="pres">
      <dgm:prSet presAssocID="{B4D9F9B1-A617-4A5A-BC10-981C40EAAC8A}" presName="circleA" presStyleLbl="node1" presStyleIdx="0" presStyleCnt="5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EE4B91DD-0A7B-42DC-8B2C-870EB26172F3}" type="pres">
      <dgm:prSet presAssocID="{B4D9F9B1-A617-4A5A-BC10-981C40EAAC8A}" presName="spaceA" presStyleCnt="0"/>
      <dgm:spPr/>
    </dgm:pt>
    <dgm:pt modelId="{8F687C5F-08EF-43B1-A3C5-D69B118AF050}" type="pres">
      <dgm:prSet presAssocID="{DEEBAA37-AC59-48B2-AA09-C4BDA0AA1B29}" presName="space" presStyleCnt="0"/>
      <dgm:spPr/>
    </dgm:pt>
    <dgm:pt modelId="{2931A008-F5B9-41B9-9C67-6A13C865D0BD}" type="pres">
      <dgm:prSet presAssocID="{6628CA9A-BF56-461F-A337-43E0C9F66B9F}" presName="compositeB" presStyleCnt="0"/>
      <dgm:spPr/>
    </dgm:pt>
    <dgm:pt modelId="{296BFEC4-052D-43D2-9D07-6CC6873274E6}" type="pres">
      <dgm:prSet presAssocID="{6628CA9A-BF56-461F-A337-43E0C9F66B9F}" presName="textB" presStyleLbl="revTx" presStyleIdx="1" presStyleCnt="5">
        <dgm:presLayoutVars>
          <dgm:bulletEnabled val="1"/>
        </dgm:presLayoutVars>
      </dgm:prSet>
      <dgm:spPr>
        <a:xfrm>
          <a:off x="2057991" y="2473058"/>
          <a:ext cx="1955731" cy="1648705"/>
        </a:xfrm>
        <a:prstGeom prst="rect">
          <a:avLst/>
        </a:prstGeom>
      </dgm:spPr>
    </dgm:pt>
    <dgm:pt modelId="{7C1A6889-CBD0-4F12-81DD-C9A11641F759}" type="pres">
      <dgm:prSet presAssocID="{6628CA9A-BF56-461F-A337-43E0C9F66B9F}" presName="circleB" presStyleLbl="node1" presStyleIdx="1" presStyleCnt="5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xfrm>
          <a:off x="2785606" y="1854793"/>
          <a:ext cx="412176" cy="412176"/>
        </a:xfrm>
        <a:prstGeom prst="ellipse">
          <a:avLst/>
        </a:prstGeom>
        <a:ln/>
      </dgm:spPr>
    </dgm:pt>
    <dgm:pt modelId="{5652B78F-48F7-4C3B-97D6-C655A649754D}" type="pres">
      <dgm:prSet presAssocID="{6628CA9A-BF56-461F-A337-43E0C9F66B9F}" presName="spaceB" presStyleCnt="0"/>
      <dgm:spPr/>
    </dgm:pt>
    <dgm:pt modelId="{A05708D1-94B5-4E3A-8157-E8FD0F12BD95}" type="pres">
      <dgm:prSet presAssocID="{D65F6600-EE23-4DFE-8E6E-E62060F5420D}" presName="space" presStyleCnt="0"/>
      <dgm:spPr/>
    </dgm:pt>
    <dgm:pt modelId="{CBB33755-1D99-4E2B-BD23-192F54AB00DE}" type="pres">
      <dgm:prSet presAssocID="{17029804-5D68-4E3E-84CC-6A0B4967F87D}" presName="compositeA" presStyleCnt="0"/>
      <dgm:spPr/>
    </dgm:pt>
    <dgm:pt modelId="{A9F29D2A-F7E8-45A1-A552-C4923E4C5F81}" type="pres">
      <dgm:prSet presAssocID="{17029804-5D68-4E3E-84CC-6A0B4967F87D}" presName="textA" presStyleLbl="revTx" presStyleIdx="2" presStyleCnt="5">
        <dgm:presLayoutVars>
          <dgm:bulletEnabled val="1"/>
        </dgm:presLayoutVars>
      </dgm:prSet>
      <dgm:spPr/>
    </dgm:pt>
    <dgm:pt modelId="{A5073172-E590-4439-9E48-D45EF866A756}" type="pres">
      <dgm:prSet presAssocID="{17029804-5D68-4E3E-84CC-6A0B4967F87D}" presName="circleA" presStyleLbl="node1" presStyleIdx="2" presStyleCnt="5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xfrm>
          <a:off x="4809251" y="1854793"/>
          <a:ext cx="412176" cy="412176"/>
        </a:xfrm>
        <a:prstGeom prst="ellipse">
          <a:avLst/>
        </a:prstGeom>
        <a:ln/>
      </dgm:spPr>
    </dgm:pt>
    <dgm:pt modelId="{53CCF034-70D3-4336-830C-01E088414A1C}" type="pres">
      <dgm:prSet presAssocID="{17029804-5D68-4E3E-84CC-6A0B4967F87D}" presName="spaceA" presStyleCnt="0"/>
      <dgm:spPr/>
    </dgm:pt>
    <dgm:pt modelId="{C94EF341-0415-40EF-98DF-7CF954271B70}" type="pres">
      <dgm:prSet presAssocID="{EB9AFCAD-5A8F-43DB-A46D-3D47BDB9B243}" presName="space" presStyleCnt="0"/>
      <dgm:spPr/>
    </dgm:pt>
    <dgm:pt modelId="{526F1F5C-F1A2-480C-ABC5-FB7C02534502}" type="pres">
      <dgm:prSet presAssocID="{47D1D1C9-F7E8-4C4C-A4A8-7455E5630281}" presName="compositeB" presStyleCnt="0"/>
      <dgm:spPr/>
    </dgm:pt>
    <dgm:pt modelId="{601F4BDF-F69B-425F-BECD-D1BCFE2D98A1}" type="pres">
      <dgm:prSet presAssocID="{47D1D1C9-F7E8-4C4C-A4A8-7455E5630281}" presName="textB" presStyleLbl="revTx" presStyleIdx="3" presStyleCnt="5">
        <dgm:presLayoutVars>
          <dgm:bulletEnabled val="1"/>
        </dgm:presLayoutVars>
      </dgm:prSet>
      <dgm:spPr>
        <a:xfrm>
          <a:off x="6165027" y="2473058"/>
          <a:ext cx="1955731" cy="1648705"/>
        </a:xfrm>
        <a:prstGeom prst="rect">
          <a:avLst/>
        </a:prstGeom>
      </dgm:spPr>
    </dgm:pt>
    <dgm:pt modelId="{E4D4C866-45DD-4A98-92AF-54E0D253D7A3}" type="pres">
      <dgm:prSet presAssocID="{47D1D1C9-F7E8-4C4C-A4A8-7455E5630281}" presName="circleB" presStyleLbl="node1" presStyleIdx="3" presStyleCnt="5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xfrm>
          <a:off x="6832897" y="1854793"/>
          <a:ext cx="412176" cy="412176"/>
        </a:xfrm>
        <a:prstGeom prst="ellipse">
          <a:avLst/>
        </a:prstGeom>
        <a:ln/>
      </dgm:spPr>
    </dgm:pt>
    <dgm:pt modelId="{0517B502-CB87-462C-9A97-4ADC006365CE}" type="pres">
      <dgm:prSet presAssocID="{47D1D1C9-F7E8-4C4C-A4A8-7455E5630281}" presName="spaceB" presStyleCnt="0"/>
      <dgm:spPr/>
    </dgm:pt>
    <dgm:pt modelId="{A3C43C01-71B3-4108-BAF0-0A5E27F5FC82}" type="pres">
      <dgm:prSet presAssocID="{DF9F4AEE-44D2-491C-98CC-69A2B73C53FD}" presName="space" presStyleCnt="0"/>
      <dgm:spPr/>
    </dgm:pt>
    <dgm:pt modelId="{F50E4340-77AA-4F27-9B53-4CE089086FE3}" type="pres">
      <dgm:prSet presAssocID="{24063728-4958-4B2E-A739-900BC491ADAE}" presName="compositeA" presStyleCnt="0"/>
      <dgm:spPr/>
    </dgm:pt>
    <dgm:pt modelId="{843C8A72-FAF3-4321-A548-D932FB2D6794}" type="pres">
      <dgm:prSet presAssocID="{24063728-4958-4B2E-A739-900BC491ADAE}" presName="textA" presStyleLbl="revTx" presStyleIdx="4" presStyleCnt="5">
        <dgm:presLayoutVars>
          <dgm:bulletEnabled val="1"/>
        </dgm:presLayoutVars>
      </dgm:prSet>
      <dgm:spPr>
        <a:xfrm>
          <a:off x="8218545" y="0"/>
          <a:ext cx="1955731" cy="1648705"/>
        </a:xfrm>
        <a:prstGeom prst="rect">
          <a:avLst/>
        </a:prstGeom>
      </dgm:spPr>
    </dgm:pt>
    <dgm:pt modelId="{3938EDC9-E1F2-4B77-8BA8-910B0445478D}" type="pres">
      <dgm:prSet presAssocID="{24063728-4958-4B2E-A739-900BC491ADAE}" presName="circleA" presStyleLbl="node1" presStyleIdx="4" presStyleCnt="5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xfrm>
          <a:off x="8856543" y="1854793"/>
          <a:ext cx="412176" cy="412176"/>
        </a:xfrm>
        <a:prstGeom prst="ellipse">
          <a:avLst/>
        </a:prstGeom>
        <a:ln/>
      </dgm:spPr>
    </dgm:pt>
    <dgm:pt modelId="{643DB5EE-7D60-4A55-A305-79C332EE409F}" type="pres">
      <dgm:prSet presAssocID="{24063728-4958-4B2E-A739-900BC491ADAE}" presName="spaceA" presStyleCnt="0"/>
      <dgm:spPr/>
    </dgm:pt>
  </dgm:ptLst>
  <dgm:cxnLst>
    <dgm:cxn modelId="{B3E45B35-9FCD-442E-801B-B6396F844AD1}" type="presOf" srcId="{24063728-4958-4B2E-A739-900BC491ADAE}" destId="{843C8A72-FAF3-4321-A548-D932FB2D6794}" srcOrd="0" destOrd="0" presId="urn:microsoft.com/office/officeart/2005/8/layout/hProcess11"/>
    <dgm:cxn modelId="{E13CAE61-AB06-4468-8B38-FF276EF57092}" srcId="{533E4640-E720-4A3D-B024-9F8B64573A16}" destId="{47D1D1C9-F7E8-4C4C-A4A8-7455E5630281}" srcOrd="3" destOrd="0" parTransId="{CEF2BCA4-8B1C-4508-8A35-5D2508BB2DC6}" sibTransId="{DF9F4AEE-44D2-491C-98CC-69A2B73C53FD}"/>
    <dgm:cxn modelId="{5F303744-2AD0-4BBD-824F-D159DC2DAB89}" srcId="{533E4640-E720-4A3D-B024-9F8B64573A16}" destId="{17029804-5D68-4E3E-84CC-6A0B4967F87D}" srcOrd="2" destOrd="0" parTransId="{7F3C98D0-F449-478B-A828-06B9E74731CD}" sibTransId="{EB9AFCAD-5A8F-43DB-A46D-3D47BDB9B243}"/>
    <dgm:cxn modelId="{17681A48-F70D-4ED7-A370-6F05BAF396A8}" srcId="{533E4640-E720-4A3D-B024-9F8B64573A16}" destId="{6628CA9A-BF56-461F-A337-43E0C9F66B9F}" srcOrd="1" destOrd="0" parTransId="{38A3162A-F520-4034-891F-8445F290EA04}" sibTransId="{D65F6600-EE23-4DFE-8E6E-E62060F5420D}"/>
    <dgm:cxn modelId="{D286F37C-F5D0-4DB7-B9AB-81AB144406D1}" type="presOf" srcId="{B4D9F9B1-A617-4A5A-BC10-981C40EAAC8A}" destId="{F454AB12-CF9B-4A7C-AA59-A7831D61E60D}" srcOrd="0" destOrd="0" presId="urn:microsoft.com/office/officeart/2005/8/layout/hProcess11"/>
    <dgm:cxn modelId="{B3B6D283-A261-4786-821D-6398B529C9F4}" type="presOf" srcId="{17029804-5D68-4E3E-84CC-6A0B4967F87D}" destId="{A9F29D2A-F7E8-45A1-A552-C4923E4C5F81}" srcOrd="0" destOrd="0" presId="urn:microsoft.com/office/officeart/2005/8/layout/hProcess11"/>
    <dgm:cxn modelId="{18B6F389-4E07-42C7-8F40-075771706BF8}" type="presOf" srcId="{47D1D1C9-F7E8-4C4C-A4A8-7455E5630281}" destId="{601F4BDF-F69B-425F-BECD-D1BCFE2D98A1}" srcOrd="0" destOrd="0" presId="urn:microsoft.com/office/officeart/2005/8/layout/hProcess11"/>
    <dgm:cxn modelId="{43F93F98-7D08-4A94-B548-CD425C81FCA5}" type="presOf" srcId="{533E4640-E720-4A3D-B024-9F8B64573A16}" destId="{74CDAB72-C751-47D2-BCA7-D1921234914C}" srcOrd="0" destOrd="0" presId="urn:microsoft.com/office/officeart/2005/8/layout/hProcess11"/>
    <dgm:cxn modelId="{939B35B2-50E0-4EB8-A086-CD67CF683DA5}" type="presOf" srcId="{6628CA9A-BF56-461F-A337-43E0C9F66B9F}" destId="{296BFEC4-052D-43D2-9D07-6CC6873274E6}" srcOrd="0" destOrd="0" presId="urn:microsoft.com/office/officeart/2005/8/layout/hProcess11"/>
    <dgm:cxn modelId="{7C41D1CD-91E6-470B-B07E-E82B99F65D5D}" srcId="{533E4640-E720-4A3D-B024-9F8B64573A16}" destId="{24063728-4958-4B2E-A739-900BC491ADAE}" srcOrd="4" destOrd="0" parTransId="{45091ABD-D99A-4427-A5B7-2A8E430655CE}" sibTransId="{2237D660-9BC4-48D8-9AD5-93F85F6100AF}"/>
    <dgm:cxn modelId="{CB799DF6-37A1-4FC4-8A44-DB0A48E0817E}" srcId="{533E4640-E720-4A3D-B024-9F8B64573A16}" destId="{B4D9F9B1-A617-4A5A-BC10-981C40EAAC8A}" srcOrd="0" destOrd="0" parTransId="{3437357C-3CC8-48E2-A05B-4618F382BD6F}" sibTransId="{DEEBAA37-AC59-48B2-AA09-C4BDA0AA1B29}"/>
    <dgm:cxn modelId="{B841BEEC-3465-4A3A-A180-8016F4DAD0EB}" type="presParOf" srcId="{74CDAB72-C751-47D2-BCA7-D1921234914C}" destId="{B86429FD-283F-47DE-B937-08B42A28D884}" srcOrd="0" destOrd="0" presId="urn:microsoft.com/office/officeart/2005/8/layout/hProcess11"/>
    <dgm:cxn modelId="{5747103B-A8B0-47B2-852F-3232793E07FF}" type="presParOf" srcId="{74CDAB72-C751-47D2-BCA7-D1921234914C}" destId="{C585E642-9C45-42A4-A112-0E291E09F9D0}" srcOrd="1" destOrd="0" presId="urn:microsoft.com/office/officeart/2005/8/layout/hProcess11"/>
    <dgm:cxn modelId="{E4AB4109-B2F8-4EBA-9274-976E49FAC9A8}" type="presParOf" srcId="{C585E642-9C45-42A4-A112-0E291E09F9D0}" destId="{6A11300A-098A-43B9-9A0C-5BA4D19CAA8A}" srcOrd="0" destOrd="0" presId="urn:microsoft.com/office/officeart/2005/8/layout/hProcess11"/>
    <dgm:cxn modelId="{52F64FCF-F553-49C6-9638-B202A88D8A36}" type="presParOf" srcId="{6A11300A-098A-43B9-9A0C-5BA4D19CAA8A}" destId="{F454AB12-CF9B-4A7C-AA59-A7831D61E60D}" srcOrd="0" destOrd="0" presId="urn:microsoft.com/office/officeart/2005/8/layout/hProcess11"/>
    <dgm:cxn modelId="{EA0E819E-DA8E-4068-9D21-4D0F69531250}" type="presParOf" srcId="{6A11300A-098A-43B9-9A0C-5BA4D19CAA8A}" destId="{7311F5FB-B6D3-4CD2-93C6-00E89CD31B2D}" srcOrd="1" destOrd="0" presId="urn:microsoft.com/office/officeart/2005/8/layout/hProcess11"/>
    <dgm:cxn modelId="{58F465F7-6E3D-455B-A93E-D40D6FE6C01E}" type="presParOf" srcId="{6A11300A-098A-43B9-9A0C-5BA4D19CAA8A}" destId="{EE4B91DD-0A7B-42DC-8B2C-870EB26172F3}" srcOrd="2" destOrd="0" presId="urn:microsoft.com/office/officeart/2005/8/layout/hProcess11"/>
    <dgm:cxn modelId="{F5241A2C-CC09-4C2A-A93C-6E8D7858B16A}" type="presParOf" srcId="{C585E642-9C45-42A4-A112-0E291E09F9D0}" destId="{8F687C5F-08EF-43B1-A3C5-D69B118AF050}" srcOrd="1" destOrd="0" presId="urn:microsoft.com/office/officeart/2005/8/layout/hProcess11"/>
    <dgm:cxn modelId="{4224F4A8-F0FF-49D9-A745-78B7402FC4E2}" type="presParOf" srcId="{C585E642-9C45-42A4-A112-0E291E09F9D0}" destId="{2931A008-F5B9-41B9-9C67-6A13C865D0BD}" srcOrd="2" destOrd="0" presId="urn:microsoft.com/office/officeart/2005/8/layout/hProcess11"/>
    <dgm:cxn modelId="{215C6281-2114-451D-8802-698BB5967AD2}" type="presParOf" srcId="{2931A008-F5B9-41B9-9C67-6A13C865D0BD}" destId="{296BFEC4-052D-43D2-9D07-6CC6873274E6}" srcOrd="0" destOrd="0" presId="urn:microsoft.com/office/officeart/2005/8/layout/hProcess11"/>
    <dgm:cxn modelId="{51A6C8D3-3BFE-4F56-9AF8-7D726F3D6540}" type="presParOf" srcId="{2931A008-F5B9-41B9-9C67-6A13C865D0BD}" destId="{7C1A6889-CBD0-4F12-81DD-C9A11641F759}" srcOrd="1" destOrd="0" presId="urn:microsoft.com/office/officeart/2005/8/layout/hProcess11"/>
    <dgm:cxn modelId="{CADD8FFC-680B-4F04-AAA9-C111A1FCD39F}" type="presParOf" srcId="{2931A008-F5B9-41B9-9C67-6A13C865D0BD}" destId="{5652B78F-48F7-4C3B-97D6-C655A649754D}" srcOrd="2" destOrd="0" presId="urn:microsoft.com/office/officeart/2005/8/layout/hProcess11"/>
    <dgm:cxn modelId="{8E239F53-97EE-4DDD-9092-B7EB8347E319}" type="presParOf" srcId="{C585E642-9C45-42A4-A112-0E291E09F9D0}" destId="{A05708D1-94B5-4E3A-8157-E8FD0F12BD95}" srcOrd="3" destOrd="0" presId="urn:microsoft.com/office/officeart/2005/8/layout/hProcess11"/>
    <dgm:cxn modelId="{55D3CD57-1359-425D-B260-7953248DCC92}" type="presParOf" srcId="{C585E642-9C45-42A4-A112-0E291E09F9D0}" destId="{CBB33755-1D99-4E2B-BD23-192F54AB00DE}" srcOrd="4" destOrd="0" presId="urn:microsoft.com/office/officeart/2005/8/layout/hProcess11"/>
    <dgm:cxn modelId="{FD0A8EEA-0A8B-4AE6-891C-308FFE25FDB2}" type="presParOf" srcId="{CBB33755-1D99-4E2B-BD23-192F54AB00DE}" destId="{A9F29D2A-F7E8-45A1-A552-C4923E4C5F81}" srcOrd="0" destOrd="0" presId="urn:microsoft.com/office/officeart/2005/8/layout/hProcess11"/>
    <dgm:cxn modelId="{E5A75810-9284-43F0-8347-13C73DB76F24}" type="presParOf" srcId="{CBB33755-1D99-4E2B-BD23-192F54AB00DE}" destId="{A5073172-E590-4439-9E48-D45EF866A756}" srcOrd="1" destOrd="0" presId="urn:microsoft.com/office/officeart/2005/8/layout/hProcess11"/>
    <dgm:cxn modelId="{473AC681-A47B-49AB-8282-6E9D3964A388}" type="presParOf" srcId="{CBB33755-1D99-4E2B-BD23-192F54AB00DE}" destId="{53CCF034-70D3-4336-830C-01E088414A1C}" srcOrd="2" destOrd="0" presId="urn:microsoft.com/office/officeart/2005/8/layout/hProcess11"/>
    <dgm:cxn modelId="{D80E6E48-3893-415E-9943-67666294462F}" type="presParOf" srcId="{C585E642-9C45-42A4-A112-0E291E09F9D0}" destId="{C94EF341-0415-40EF-98DF-7CF954271B70}" srcOrd="5" destOrd="0" presId="urn:microsoft.com/office/officeart/2005/8/layout/hProcess11"/>
    <dgm:cxn modelId="{9C7E7AE7-B24B-4F0A-A408-F25211ED8718}" type="presParOf" srcId="{C585E642-9C45-42A4-A112-0E291E09F9D0}" destId="{526F1F5C-F1A2-480C-ABC5-FB7C02534502}" srcOrd="6" destOrd="0" presId="urn:microsoft.com/office/officeart/2005/8/layout/hProcess11"/>
    <dgm:cxn modelId="{5FFBA630-4A05-4D5E-BA74-B1E0896AD6DC}" type="presParOf" srcId="{526F1F5C-F1A2-480C-ABC5-FB7C02534502}" destId="{601F4BDF-F69B-425F-BECD-D1BCFE2D98A1}" srcOrd="0" destOrd="0" presId="urn:microsoft.com/office/officeart/2005/8/layout/hProcess11"/>
    <dgm:cxn modelId="{DD452D29-B22C-40F9-A130-45454F7E2074}" type="presParOf" srcId="{526F1F5C-F1A2-480C-ABC5-FB7C02534502}" destId="{E4D4C866-45DD-4A98-92AF-54E0D253D7A3}" srcOrd="1" destOrd="0" presId="urn:microsoft.com/office/officeart/2005/8/layout/hProcess11"/>
    <dgm:cxn modelId="{868F0F78-6DF6-4D41-A20C-345DC921A48A}" type="presParOf" srcId="{526F1F5C-F1A2-480C-ABC5-FB7C02534502}" destId="{0517B502-CB87-462C-9A97-4ADC006365CE}" srcOrd="2" destOrd="0" presId="urn:microsoft.com/office/officeart/2005/8/layout/hProcess11"/>
    <dgm:cxn modelId="{13B3E1AC-3F57-465A-8ECD-C4C501BA6C70}" type="presParOf" srcId="{C585E642-9C45-42A4-A112-0E291E09F9D0}" destId="{A3C43C01-71B3-4108-BAF0-0A5E27F5FC82}" srcOrd="7" destOrd="0" presId="urn:microsoft.com/office/officeart/2005/8/layout/hProcess11"/>
    <dgm:cxn modelId="{BF29A07B-DD37-4FEE-B192-01BCCC916B3A}" type="presParOf" srcId="{C585E642-9C45-42A4-A112-0E291E09F9D0}" destId="{F50E4340-77AA-4F27-9B53-4CE089086FE3}" srcOrd="8" destOrd="0" presId="urn:microsoft.com/office/officeart/2005/8/layout/hProcess11"/>
    <dgm:cxn modelId="{D0138130-F59D-4158-8196-FCBEFECFA161}" type="presParOf" srcId="{F50E4340-77AA-4F27-9B53-4CE089086FE3}" destId="{843C8A72-FAF3-4321-A548-D932FB2D6794}" srcOrd="0" destOrd="0" presId="urn:microsoft.com/office/officeart/2005/8/layout/hProcess11"/>
    <dgm:cxn modelId="{851F1E1D-219E-4A11-8683-528CDF64DE61}" type="presParOf" srcId="{F50E4340-77AA-4F27-9B53-4CE089086FE3}" destId="{3938EDC9-E1F2-4B77-8BA8-910B0445478D}" srcOrd="1" destOrd="0" presId="urn:microsoft.com/office/officeart/2005/8/layout/hProcess11"/>
    <dgm:cxn modelId="{6C76061E-EE0E-4046-9199-ACAD21FCC75B}" type="presParOf" srcId="{F50E4340-77AA-4F27-9B53-4CE089086FE3}" destId="{643DB5EE-7D60-4A55-A305-79C332EE40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8A73D-1AD0-4DAE-A93B-9FF6EB40289E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17BF7E-D240-417C-9EE5-DE8AE5F8FFC3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baseline="0"/>
            <a:t>Imported raw data straight from Excel to get started</a:t>
          </a:r>
          <a:endParaRPr lang="en-US"/>
        </a:p>
      </dgm:t>
    </dgm:pt>
    <dgm:pt modelId="{9E86A712-D3F4-43C2-B4E7-553699D64217}" type="parTrans" cxnId="{04EA9138-C38C-4990-91E1-5A776867F592}">
      <dgm:prSet/>
      <dgm:spPr/>
      <dgm:t>
        <a:bodyPr/>
        <a:lstStyle/>
        <a:p>
          <a:endParaRPr lang="en-US"/>
        </a:p>
      </dgm:t>
    </dgm:pt>
    <dgm:pt modelId="{7470ECE1-9DF2-4F41-AE69-1B1A91C66B98}" type="sibTrans" cxnId="{04EA9138-C38C-4990-91E1-5A776867F592}">
      <dgm:prSet/>
      <dgm:spPr/>
      <dgm:t>
        <a:bodyPr/>
        <a:lstStyle/>
        <a:p>
          <a:endParaRPr lang="en-US"/>
        </a:p>
      </dgm:t>
    </dgm:pt>
    <dgm:pt modelId="{375D98E9-17C5-467C-B312-59921758FEC2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72390" tIns="72390" rIns="72390" bIns="72390" numCol="1" spcCol="1270" anchor="ctr" anchorCtr="0"/>
        <a:lstStyle/>
        <a:p>
          <a:r>
            <a:rPr lang="en-US" sz="1900" b="0" i="0" kern="1200" baseline="0"/>
            <a:t>Cleaned up and updated column values to </a:t>
          </a:r>
          <a:r>
            <a:rPr lang="en-US" sz="1900" b="0" i="0" kern="1200" baseline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make</a:t>
          </a:r>
          <a:r>
            <a:rPr lang="en-US" sz="1900" b="0" i="0" kern="1200" baseline="0"/>
            <a:t> everything consistent</a:t>
          </a:r>
          <a:endParaRPr lang="en-US" sz="1900" kern="1200"/>
        </a:p>
      </dgm:t>
    </dgm:pt>
    <dgm:pt modelId="{9D5AE61C-287F-46A2-B617-33C7EA74302D}" type="parTrans" cxnId="{4D41698B-77A7-4A02-9A99-7602621E62BE}">
      <dgm:prSet/>
      <dgm:spPr/>
      <dgm:t>
        <a:bodyPr/>
        <a:lstStyle/>
        <a:p>
          <a:endParaRPr lang="en-US"/>
        </a:p>
      </dgm:t>
    </dgm:pt>
    <dgm:pt modelId="{02E8A300-38B6-44A1-96DE-5037DBEF8894}" type="sibTrans" cxnId="{4D41698B-77A7-4A02-9A99-7602621E62BE}">
      <dgm:prSet/>
      <dgm:spPr/>
      <dgm:t>
        <a:bodyPr/>
        <a:lstStyle/>
        <a:p>
          <a:endParaRPr lang="en-US"/>
        </a:p>
      </dgm:t>
    </dgm:pt>
    <dgm:pt modelId="{70741F11-8184-4874-BF3C-53DE2DBE8E0A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72390" tIns="72390" rIns="72390" bIns="72390" numCol="1" spcCol="1270" anchor="ctr" anchorCtr="0"/>
        <a:lstStyle/>
        <a:p>
          <a:r>
            <a:rPr lang="en-US" b="0" i="0" baseline="0"/>
            <a:t>Joined player info with performance stats to build one complete dataset</a:t>
          </a:r>
          <a:endParaRPr lang="en-US"/>
        </a:p>
      </dgm:t>
    </dgm:pt>
    <dgm:pt modelId="{A5925333-D8B1-4621-9860-ABC31A449F39}" type="parTrans" cxnId="{B6E386F8-1FF2-4678-AE53-96E1EF0166AE}">
      <dgm:prSet/>
      <dgm:spPr/>
      <dgm:t>
        <a:bodyPr/>
        <a:lstStyle/>
        <a:p>
          <a:endParaRPr lang="en-US"/>
        </a:p>
      </dgm:t>
    </dgm:pt>
    <dgm:pt modelId="{143AFB84-0211-4C8F-A5E8-0822449F0452}" type="sibTrans" cxnId="{B6E386F8-1FF2-4678-AE53-96E1EF0166AE}">
      <dgm:prSet/>
      <dgm:spPr/>
      <dgm:t>
        <a:bodyPr/>
        <a:lstStyle/>
        <a:p>
          <a:endParaRPr lang="en-US"/>
        </a:p>
      </dgm:t>
    </dgm:pt>
    <dgm:pt modelId="{59AEFF39-75B2-48F2-99E4-8D6889C10F0C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72390" tIns="72390" rIns="72390" bIns="72390" numCol="1" spcCol="1270" anchor="ctr" anchorCtr="0"/>
        <a:lstStyle/>
        <a:p>
          <a:r>
            <a:rPr lang="en-US" sz="1900" b="0" i="0" kern="1200" baseline="0"/>
            <a:t>Formatted and organized the table so it </a:t>
          </a:r>
          <a:r>
            <a:rPr lang="en-US" sz="1900" b="0" i="0" kern="1200" baseline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was</a:t>
          </a:r>
          <a:r>
            <a:rPr lang="en-US" sz="1900" b="0" i="0" kern="1200" baseline="0"/>
            <a:t> ready for analysis later on</a:t>
          </a:r>
          <a:endParaRPr lang="en-US" sz="1900" kern="1200"/>
        </a:p>
      </dgm:t>
    </dgm:pt>
    <dgm:pt modelId="{3C3021C3-6A22-4442-97E4-6ACDAF26C5E1}" type="parTrans" cxnId="{78C63CAF-5B98-4E8A-944E-4F203FB1C44A}">
      <dgm:prSet/>
      <dgm:spPr/>
      <dgm:t>
        <a:bodyPr/>
        <a:lstStyle/>
        <a:p>
          <a:endParaRPr lang="en-US"/>
        </a:p>
      </dgm:t>
    </dgm:pt>
    <dgm:pt modelId="{EE652769-9EC4-4F08-99D0-B03F5EF57173}" type="sibTrans" cxnId="{78C63CAF-5B98-4E8A-944E-4F203FB1C44A}">
      <dgm:prSet/>
      <dgm:spPr/>
      <dgm:t>
        <a:bodyPr/>
        <a:lstStyle/>
        <a:p>
          <a:endParaRPr lang="en-US"/>
        </a:p>
      </dgm:t>
    </dgm:pt>
    <dgm:pt modelId="{F2182EFC-4556-4E32-B163-57671D74CFA0}" type="pres">
      <dgm:prSet presAssocID="{C5D8A73D-1AD0-4DAE-A93B-9FF6EB40289E}" presName="outerComposite" presStyleCnt="0">
        <dgm:presLayoutVars>
          <dgm:chMax val="5"/>
          <dgm:dir/>
          <dgm:resizeHandles val="exact"/>
        </dgm:presLayoutVars>
      </dgm:prSet>
      <dgm:spPr/>
    </dgm:pt>
    <dgm:pt modelId="{C4353F36-A889-4D17-B86D-F1CB4698B3A1}" type="pres">
      <dgm:prSet presAssocID="{C5D8A73D-1AD0-4DAE-A93B-9FF6EB40289E}" presName="dummyMaxCanvas" presStyleCnt="0">
        <dgm:presLayoutVars/>
      </dgm:prSet>
      <dgm:spPr/>
    </dgm:pt>
    <dgm:pt modelId="{A843B200-54B5-4AA3-9376-18E04CB32CD8}" type="pres">
      <dgm:prSet presAssocID="{C5D8A73D-1AD0-4DAE-A93B-9FF6EB40289E}" presName="FourNodes_1" presStyleLbl="node1" presStyleIdx="0" presStyleCnt="4">
        <dgm:presLayoutVars>
          <dgm:bulletEnabled val="1"/>
        </dgm:presLayoutVars>
      </dgm:prSet>
      <dgm:spPr/>
    </dgm:pt>
    <dgm:pt modelId="{49565A65-FD52-489D-81B9-C3D1BC578632}" type="pres">
      <dgm:prSet presAssocID="{C5D8A73D-1AD0-4DAE-A93B-9FF6EB40289E}" presName="FourNodes_2" presStyleLbl="node1" presStyleIdx="1" presStyleCnt="4">
        <dgm:presLayoutVars>
          <dgm:bulletEnabled val="1"/>
        </dgm:presLayoutVars>
      </dgm:prSet>
      <dgm:spPr>
        <a:xfrm>
          <a:off x="587014" y="888238"/>
          <a:ext cx="7009129" cy="751586"/>
        </a:xfrm>
        <a:prstGeom prst="roundRect">
          <a:avLst>
            <a:gd name="adj" fmla="val 10000"/>
          </a:avLst>
        </a:prstGeom>
      </dgm:spPr>
    </dgm:pt>
    <dgm:pt modelId="{495D61B3-7365-49EF-AFA8-4EBDFC8579E1}" type="pres">
      <dgm:prSet presAssocID="{C5D8A73D-1AD0-4DAE-A93B-9FF6EB40289E}" presName="FourNodes_3" presStyleLbl="node1" presStyleIdx="2" presStyleCnt="4">
        <dgm:presLayoutVars>
          <dgm:bulletEnabled val="1"/>
        </dgm:presLayoutVars>
      </dgm:prSet>
      <dgm:spPr>
        <a:xfrm>
          <a:off x="1165267" y="1776476"/>
          <a:ext cx="7009129" cy="751586"/>
        </a:xfrm>
        <a:prstGeom prst="roundRect">
          <a:avLst>
            <a:gd name="adj" fmla="val 10000"/>
          </a:avLst>
        </a:prstGeom>
      </dgm:spPr>
    </dgm:pt>
    <dgm:pt modelId="{22FB1D27-1CA2-47D4-894A-43075F11987E}" type="pres">
      <dgm:prSet presAssocID="{C5D8A73D-1AD0-4DAE-A93B-9FF6EB40289E}" presName="FourNodes_4" presStyleLbl="node1" presStyleIdx="3" presStyleCnt="4">
        <dgm:presLayoutVars>
          <dgm:bulletEnabled val="1"/>
        </dgm:presLayoutVars>
      </dgm:prSet>
      <dgm:spPr>
        <a:xfrm>
          <a:off x="1752282" y="2664714"/>
          <a:ext cx="7009129" cy="751586"/>
        </a:xfrm>
        <a:prstGeom prst="roundRect">
          <a:avLst>
            <a:gd name="adj" fmla="val 10000"/>
          </a:avLst>
        </a:prstGeom>
      </dgm:spPr>
    </dgm:pt>
    <dgm:pt modelId="{B18A136F-6E66-4F67-ADBF-A8A27C02D184}" type="pres">
      <dgm:prSet presAssocID="{C5D8A73D-1AD0-4DAE-A93B-9FF6EB40289E}" presName="FourConn_1-2" presStyleLbl="fgAccFollowNode1" presStyleIdx="0" presStyleCnt="3">
        <dgm:presLayoutVars>
          <dgm:bulletEnabled val="1"/>
        </dgm:presLayoutVars>
      </dgm:prSet>
      <dgm:spPr/>
    </dgm:pt>
    <dgm:pt modelId="{D47D298C-3187-46DA-86CE-B1EDBD3BFD80}" type="pres">
      <dgm:prSet presAssocID="{C5D8A73D-1AD0-4DAE-A93B-9FF6EB40289E}" presName="FourConn_2-3" presStyleLbl="fgAccFollowNode1" presStyleIdx="1" presStyleCnt="3">
        <dgm:presLayoutVars>
          <dgm:bulletEnabled val="1"/>
        </dgm:presLayoutVars>
      </dgm:prSet>
      <dgm:spPr/>
    </dgm:pt>
    <dgm:pt modelId="{9FEEA798-4769-44FB-9AAC-D94AA4C1CD7C}" type="pres">
      <dgm:prSet presAssocID="{C5D8A73D-1AD0-4DAE-A93B-9FF6EB40289E}" presName="FourConn_3-4" presStyleLbl="fgAccFollowNode1" presStyleIdx="2" presStyleCnt="3">
        <dgm:presLayoutVars>
          <dgm:bulletEnabled val="1"/>
        </dgm:presLayoutVars>
      </dgm:prSet>
      <dgm:spPr/>
    </dgm:pt>
    <dgm:pt modelId="{43B3B325-2583-46A6-AD6A-EE599E6FFA7A}" type="pres">
      <dgm:prSet presAssocID="{C5D8A73D-1AD0-4DAE-A93B-9FF6EB40289E}" presName="FourNodes_1_text" presStyleLbl="node1" presStyleIdx="3" presStyleCnt="4">
        <dgm:presLayoutVars>
          <dgm:bulletEnabled val="1"/>
        </dgm:presLayoutVars>
      </dgm:prSet>
      <dgm:spPr/>
    </dgm:pt>
    <dgm:pt modelId="{DDF4D3FC-1005-4B12-A5E6-42AAA46D3B14}" type="pres">
      <dgm:prSet presAssocID="{C5D8A73D-1AD0-4DAE-A93B-9FF6EB40289E}" presName="FourNodes_2_text" presStyleLbl="node1" presStyleIdx="3" presStyleCnt="4">
        <dgm:presLayoutVars>
          <dgm:bulletEnabled val="1"/>
        </dgm:presLayoutVars>
      </dgm:prSet>
      <dgm:spPr/>
    </dgm:pt>
    <dgm:pt modelId="{B5036D59-5B92-4BD3-AF54-449068B38BCC}" type="pres">
      <dgm:prSet presAssocID="{C5D8A73D-1AD0-4DAE-A93B-9FF6EB40289E}" presName="FourNodes_3_text" presStyleLbl="node1" presStyleIdx="3" presStyleCnt="4">
        <dgm:presLayoutVars>
          <dgm:bulletEnabled val="1"/>
        </dgm:presLayoutVars>
      </dgm:prSet>
      <dgm:spPr/>
    </dgm:pt>
    <dgm:pt modelId="{83A63810-4629-4860-B7DD-C0CD55A89F11}" type="pres">
      <dgm:prSet presAssocID="{C5D8A73D-1AD0-4DAE-A93B-9FF6EB40289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D654207-9EE0-4EEC-8F87-FFCFC182C684}" type="presOf" srcId="{02E8A300-38B6-44A1-96DE-5037DBEF8894}" destId="{D47D298C-3187-46DA-86CE-B1EDBD3BFD80}" srcOrd="0" destOrd="0" presId="urn:microsoft.com/office/officeart/2005/8/layout/vProcess5"/>
    <dgm:cxn modelId="{C1A04A25-E218-4BD3-8646-F0F9ECE1CA34}" type="presOf" srcId="{143AFB84-0211-4C8F-A5E8-0822449F0452}" destId="{9FEEA798-4769-44FB-9AAC-D94AA4C1CD7C}" srcOrd="0" destOrd="0" presId="urn:microsoft.com/office/officeart/2005/8/layout/vProcess5"/>
    <dgm:cxn modelId="{082C9029-139F-456F-ADBE-A440D3BB410D}" type="presOf" srcId="{59AEFF39-75B2-48F2-99E4-8D6889C10F0C}" destId="{22FB1D27-1CA2-47D4-894A-43075F11987E}" srcOrd="0" destOrd="0" presId="urn:microsoft.com/office/officeart/2005/8/layout/vProcess5"/>
    <dgm:cxn modelId="{04EA9138-C38C-4990-91E1-5A776867F592}" srcId="{C5D8A73D-1AD0-4DAE-A93B-9FF6EB40289E}" destId="{F017BF7E-D240-417C-9EE5-DE8AE5F8FFC3}" srcOrd="0" destOrd="0" parTransId="{9E86A712-D3F4-43C2-B4E7-553699D64217}" sibTransId="{7470ECE1-9DF2-4F41-AE69-1B1A91C66B98}"/>
    <dgm:cxn modelId="{53972439-2B05-4BCF-B9A6-F7F844AB4BA3}" type="presOf" srcId="{70741F11-8184-4874-BF3C-53DE2DBE8E0A}" destId="{495D61B3-7365-49EF-AFA8-4EBDFC8579E1}" srcOrd="0" destOrd="0" presId="urn:microsoft.com/office/officeart/2005/8/layout/vProcess5"/>
    <dgm:cxn modelId="{F9279C5D-0B7C-42B3-8F5E-F322BC92E6C4}" type="presOf" srcId="{375D98E9-17C5-467C-B312-59921758FEC2}" destId="{DDF4D3FC-1005-4B12-A5E6-42AAA46D3B14}" srcOrd="1" destOrd="0" presId="urn:microsoft.com/office/officeart/2005/8/layout/vProcess5"/>
    <dgm:cxn modelId="{D5A25C62-AC5E-49E8-AF05-0ED4AFC0A57B}" type="presOf" srcId="{7470ECE1-9DF2-4F41-AE69-1B1A91C66B98}" destId="{B18A136F-6E66-4F67-ADBF-A8A27C02D184}" srcOrd="0" destOrd="0" presId="urn:microsoft.com/office/officeart/2005/8/layout/vProcess5"/>
    <dgm:cxn modelId="{09B99B65-F627-4D24-B354-2A69F09A1CE5}" type="presOf" srcId="{C5D8A73D-1AD0-4DAE-A93B-9FF6EB40289E}" destId="{F2182EFC-4556-4E32-B163-57671D74CFA0}" srcOrd="0" destOrd="0" presId="urn:microsoft.com/office/officeart/2005/8/layout/vProcess5"/>
    <dgm:cxn modelId="{3513344A-ADE7-44BD-AAEE-D04B61DF3D2E}" type="presOf" srcId="{F017BF7E-D240-417C-9EE5-DE8AE5F8FFC3}" destId="{43B3B325-2583-46A6-AD6A-EE599E6FFA7A}" srcOrd="1" destOrd="0" presId="urn:microsoft.com/office/officeart/2005/8/layout/vProcess5"/>
    <dgm:cxn modelId="{4D41698B-77A7-4A02-9A99-7602621E62BE}" srcId="{C5D8A73D-1AD0-4DAE-A93B-9FF6EB40289E}" destId="{375D98E9-17C5-467C-B312-59921758FEC2}" srcOrd="1" destOrd="0" parTransId="{9D5AE61C-287F-46A2-B617-33C7EA74302D}" sibTransId="{02E8A300-38B6-44A1-96DE-5037DBEF8894}"/>
    <dgm:cxn modelId="{065B5095-2BE9-47F3-B8D7-1CA7F13D4930}" type="presOf" srcId="{375D98E9-17C5-467C-B312-59921758FEC2}" destId="{49565A65-FD52-489D-81B9-C3D1BC578632}" srcOrd="0" destOrd="0" presId="urn:microsoft.com/office/officeart/2005/8/layout/vProcess5"/>
    <dgm:cxn modelId="{78C63CAF-5B98-4E8A-944E-4F203FB1C44A}" srcId="{C5D8A73D-1AD0-4DAE-A93B-9FF6EB40289E}" destId="{59AEFF39-75B2-48F2-99E4-8D6889C10F0C}" srcOrd="3" destOrd="0" parTransId="{3C3021C3-6A22-4442-97E4-6ACDAF26C5E1}" sibTransId="{EE652769-9EC4-4F08-99D0-B03F5EF57173}"/>
    <dgm:cxn modelId="{1844C7B0-0E5A-4729-A346-B0183CE50437}" type="presOf" srcId="{70741F11-8184-4874-BF3C-53DE2DBE8E0A}" destId="{B5036D59-5B92-4BD3-AF54-449068B38BCC}" srcOrd="1" destOrd="0" presId="urn:microsoft.com/office/officeart/2005/8/layout/vProcess5"/>
    <dgm:cxn modelId="{154A4BEE-5796-4CCD-9D87-3EC22F5A1108}" type="presOf" srcId="{F017BF7E-D240-417C-9EE5-DE8AE5F8FFC3}" destId="{A843B200-54B5-4AA3-9376-18E04CB32CD8}" srcOrd="0" destOrd="0" presId="urn:microsoft.com/office/officeart/2005/8/layout/vProcess5"/>
    <dgm:cxn modelId="{B6E386F8-1FF2-4678-AE53-96E1EF0166AE}" srcId="{C5D8A73D-1AD0-4DAE-A93B-9FF6EB40289E}" destId="{70741F11-8184-4874-BF3C-53DE2DBE8E0A}" srcOrd="2" destOrd="0" parTransId="{A5925333-D8B1-4621-9860-ABC31A449F39}" sibTransId="{143AFB84-0211-4C8F-A5E8-0822449F0452}"/>
    <dgm:cxn modelId="{33F7AAFA-8FE9-4E7C-8F19-E7BFA0B0C9DA}" type="presOf" srcId="{59AEFF39-75B2-48F2-99E4-8D6889C10F0C}" destId="{83A63810-4629-4860-B7DD-C0CD55A89F11}" srcOrd="1" destOrd="0" presId="urn:microsoft.com/office/officeart/2005/8/layout/vProcess5"/>
    <dgm:cxn modelId="{90201016-9DD8-4A51-9AF1-5E73FC0D2096}" type="presParOf" srcId="{F2182EFC-4556-4E32-B163-57671D74CFA0}" destId="{C4353F36-A889-4D17-B86D-F1CB4698B3A1}" srcOrd="0" destOrd="0" presId="urn:microsoft.com/office/officeart/2005/8/layout/vProcess5"/>
    <dgm:cxn modelId="{8D26F082-982F-4A1A-AF1F-F1A83F33FADD}" type="presParOf" srcId="{F2182EFC-4556-4E32-B163-57671D74CFA0}" destId="{A843B200-54B5-4AA3-9376-18E04CB32CD8}" srcOrd="1" destOrd="0" presId="urn:microsoft.com/office/officeart/2005/8/layout/vProcess5"/>
    <dgm:cxn modelId="{38729961-88E3-42B8-9392-FD8FABB0FCC5}" type="presParOf" srcId="{F2182EFC-4556-4E32-B163-57671D74CFA0}" destId="{49565A65-FD52-489D-81B9-C3D1BC578632}" srcOrd="2" destOrd="0" presId="urn:microsoft.com/office/officeart/2005/8/layout/vProcess5"/>
    <dgm:cxn modelId="{1836E78D-5C3F-4F72-A7D8-15AAD46922ED}" type="presParOf" srcId="{F2182EFC-4556-4E32-B163-57671D74CFA0}" destId="{495D61B3-7365-49EF-AFA8-4EBDFC8579E1}" srcOrd="3" destOrd="0" presId="urn:microsoft.com/office/officeart/2005/8/layout/vProcess5"/>
    <dgm:cxn modelId="{69BFC43D-A784-4539-96B7-E616E10B8F6A}" type="presParOf" srcId="{F2182EFC-4556-4E32-B163-57671D74CFA0}" destId="{22FB1D27-1CA2-47D4-894A-43075F11987E}" srcOrd="4" destOrd="0" presId="urn:microsoft.com/office/officeart/2005/8/layout/vProcess5"/>
    <dgm:cxn modelId="{210A1342-BF9A-4D96-8EAC-7F3D740BBC1B}" type="presParOf" srcId="{F2182EFC-4556-4E32-B163-57671D74CFA0}" destId="{B18A136F-6E66-4F67-ADBF-A8A27C02D184}" srcOrd="5" destOrd="0" presId="urn:microsoft.com/office/officeart/2005/8/layout/vProcess5"/>
    <dgm:cxn modelId="{0E14B5DA-343F-47A6-86B7-2CF493B62FB2}" type="presParOf" srcId="{F2182EFC-4556-4E32-B163-57671D74CFA0}" destId="{D47D298C-3187-46DA-86CE-B1EDBD3BFD80}" srcOrd="6" destOrd="0" presId="urn:microsoft.com/office/officeart/2005/8/layout/vProcess5"/>
    <dgm:cxn modelId="{63595A68-7100-435F-BC5A-7B6097BFFF74}" type="presParOf" srcId="{F2182EFC-4556-4E32-B163-57671D74CFA0}" destId="{9FEEA798-4769-44FB-9AAC-D94AA4C1CD7C}" srcOrd="7" destOrd="0" presId="urn:microsoft.com/office/officeart/2005/8/layout/vProcess5"/>
    <dgm:cxn modelId="{BFAF1E9E-4B64-4320-9583-3F349A30D91A}" type="presParOf" srcId="{F2182EFC-4556-4E32-B163-57671D74CFA0}" destId="{43B3B325-2583-46A6-AD6A-EE599E6FFA7A}" srcOrd="8" destOrd="0" presId="urn:microsoft.com/office/officeart/2005/8/layout/vProcess5"/>
    <dgm:cxn modelId="{7B5C28D4-5770-4E30-85C3-44DA61661D15}" type="presParOf" srcId="{F2182EFC-4556-4E32-B163-57671D74CFA0}" destId="{DDF4D3FC-1005-4B12-A5E6-42AAA46D3B14}" srcOrd="9" destOrd="0" presId="urn:microsoft.com/office/officeart/2005/8/layout/vProcess5"/>
    <dgm:cxn modelId="{B183C8DC-0821-4899-935D-AFE0C8371931}" type="presParOf" srcId="{F2182EFC-4556-4E32-B163-57671D74CFA0}" destId="{B5036D59-5B92-4BD3-AF54-449068B38BCC}" srcOrd="10" destOrd="0" presId="urn:microsoft.com/office/officeart/2005/8/layout/vProcess5"/>
    <dgm:cxn modelId="{496AB282-CA03-42E3-A77C-419C0800E94E}" type="presParOf" srcId="{F2182EFC-4556-4E32-B163-57671D74CFA0}" destId="{83A63810-4629-4860-B7DD-C0CD55A89F1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A55BD-9312-4943-9807-FE9454293E41}" type="doc">
      <dgm:prSet loTypeId="urn:microsoft.com/office/officeart/2008/layout/LinedList" loCatId="list" qsTypeId="urn:microsoft.com/office/officeart/2005/8/quickstyle/simple2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6F6EA8D2-7BE7-4528-816E-93B2F8F40C7F}">
      <dgm:prSet custT="1"/>
      <dgm:spPr/>
      <dgm:t>
        <a:bodyPr/>
        <a:lstStyle/>
        <a:p>
          <a:r>
            <a:rPr lang="en-US" sz="1400" baseline="0"/>
            <a:t>Started by reading in the player data from Excel</a:t>
          </a:r>
          <a:endParaRPr lang="en-US" sz="1400"/>
        </a:p>
      </dgm:t>
    </dgm:pt>
    <dgm:pt modelId="{97AD400D-9E98-4D84-AD7F-5CCF64C05EBB}" type="parTrans" cxnId="{9F5FFD84-FBAE-4325-863C-C9830278B411}">
      <dgm:prSet/>
      <dgm:spPr/>
      <dgm:t>
        <a:bodyPr/>
        <a:lstStyle/>
        <a:p>
          <a:endParaRPr lang="en-US" sz="2000"/>
        </a:p>
      </dgm:t>
    </dgm:pt>
    <dgm:pt modelId="{D9C17F82-89F5-4BF9-A7E1-27C2ED4A29F4}" type="sibTrans" cxnId="{9F5FFD84-FBAE-4325-863C-C9830278B411}">
      <dgm:prSet/>
      <dgm:spPr/>
      <dgm:t>
        <a:bodyPr/>
        <a:lstStyle/>
        <a:p>
          <a:endParaRPr lang="en-US" sz="2000"/>
        </a:p>
      </dgm:t>
    </dgm:pt>
    <dgm:pt modelId="{A8DCFA75-2B4E-47F7-B99B-D3660F49A50B}">
      <dgm:prSet custT="1"/>
      <dgm:spPr/>
      <dgm:t>
        <a:bodyPr/>
        <a:lstStyle/>
        <a:p>
          <a:r>
            <a:rPr lang="en-US" sz="1400" baseline="0"/>
            <a:t>Cleaned things up by removing duplicates and filling in missing values</a:t>
          </a:r>
          <a:endParaRPr lang="en-US" sz="1400"/>
        </a:p>
      </dgm:t>
    </dgm:pt>
    <dgm:pt modelId="{FC229D3C-4FD4-4789-BC78-9B9342E1C6FB}" type="parTrans" cxnId="{66869990-767A-4449-A7F6-8D3BF55F019E}">
      <dgm:prSet/>
      <dgm:spPr/>
      <dgm:t>
        <a:bodyPr/>
        <a:lstStyle/>
        <a:p>
          <a:endParaRPr lang="en-US" sz="2000"/>
        </a:p>
      </dgm:t>
    </dgm:pt>
    <dgm:pt modelId="{122C35A8-79C9-41B0-A694-B7A473D02429}" type="sibTrans" cxnId="{66869990-767A-4449-A7F6-8D3BF55F019E}">
      <dgm:prSet/>
      <dgm:spPr/>
      <dgm:t>
        <a:bodyPr/>
        <a:lstStyle/>
        <a:p>
          <a:endParaRPr lang="en-US" sz="2000"/>
        </a:p>
      </dgm:t>
    </dgm:pt>
    <dgm:pt modelId="{E55591F8-17D6-40E7-8736-BFDBB08313CD}">
      <dgm:prSet custT="1"/>
      <dgm:spPr/>
      <dgm:t>
        <a:bodyPr/>
        <a:lstStyle/>
        <a:p>
          <a:r>
            <a:rPr lang="en-US" sz="1400" baseline="0"/>
            <a:t>Compared player performance by position and where they were drafted to spot early patterns</a:t>
          </a:r>
          <a:endParaRPr lang="en-US" sz="1400"/>
        </a:p>
      </dgm:t>
    </dgm:pt>
    <dgm:pt modelId="{C3051369-6A8F-446E-8A9D-2BA79C6AEB49}" type="parTrans" cxnId="{81ABFD9B-76F9-4C35-8B4A-E300ABC30655}">
      <dgm:prSet/>
      <dgm:spPr/>
      <dgm:t>
        <a:bodyPr/>
        <a:lstStyle/>
        <a:p>
          <a:endParaRPr lang="en-US" sz="2000"/>
        </a:p>
      </dgm:t>
    </dgm:pt>
    <dgm:pt modelId="{1B0934DB-0382-44C7-9313-8ECCE0E8B3AF}" type="sibTrans" cxnId="{81ABFD9B-76F9-4C35-8B4A-E300ABC30655}">
      <dgm:prSet/>
      <dgm:spPr/>
      <dgm:t>
        <a:bodyPr/>
        <a:lstStyle/>
        <a:p>
          <a:endParaRPr lang="en-US" sz="2000"/>
        </a:p>
      </dgm:t>
    </dgm:pt>
    <dgm:pt modelId="{B4895FB1-127D-4F7A-B6E3-3AAC7139F151}">
      <dgm:prSet custT="1"/>
      <dgm:spPr/>
      <dgm:t>
        <a:bodyPr/>
        <a:lstStyle/>
        <a:p>
          <a:r>
            <a:rPr lang="en-US" sz="1400" baseline="0"/>
            <a:t>Used Z-scores to highlight standout players and identify those who really underperformed</a:t>
          </a:r>
          <a:endParaRPr lang="en-US" sz="1400"/>
        </a:p>
      </dgm:t>
    </dgm:pt>
    <dgm:pt modelId="{07A2073E-5A64-4AE9-AFE8-C5A17E56A5CE}" type="parTrans" cxnId="{22114537-CC22-43B7-AD08-8D14D4C7D469}">
      <dgm:prSet/>
      <dgm:spPr/>
      <dgm:t>
        <a:bodyPr/>
        <a:lstStyle/>
        <a:p>
          <a:endParaRPr lang="en-US" sz="2000"/>
        </a:p>
      </dgm:t>
    </dgm:pt>
    <dgm:pt modelId="{7050093F-75FC-42FD-9E11-CA89A8A08985}" type="sibTrans" cxnId="{22114537-CC22-43B7-AD08-8D14D4C7D469}">
      <dgm:prSet/>
      <dgm:spPr/>
      <dgm:t>
        <a:bodyPr/>
        <a:lstStyle/>
        <a:p>
          <a:endParaRPr lang="en-US" sz="2000"/>
        </a:p>
      </dgm:t>
    </dgm:pt>
    <dgm:pt modelId="{AADB4A24-D0C6-43B2-8381-260306305EC2}">
      <dgm:prSet custT="1"/>
      <dgm:spPr/>
      <dgm:t>
        <a:bodyPr/>
        <a:lstStyle/>
        <a:p>
          <a:r>
            <a:rPr lang="en-US" sz="1400" baseline="0"/>
            <a:t>Created performance categories to clearly show overperformers, underperformers, and average players</a:t>
          </a:r>
          <a:endParaRPr lang="en-US" sz="1400"/>
        </a:p>
      </dgm:t>
    </dgm:pt>
    <dgm:pt modelId="{3CB6C23F-4C9A-4098-B9AF-543DE2EAF18C}" type="parTrans" cxnId="{E5D33738-9FFD-4549-A80F-4D951670CE32}">
      <dgm:prSet/>
      <dgm:spPr/>
      <dgm:t>
        <a:bodyPr/>
        <a:lstStyle/>
        <a:p>
          <a:endParaRPr lang="en-US" sz="2000"/>
        </a:p>
      </dgm:t>
    </dgm:pt>
    <dgm:pt modelId="{97A19A41-0782-43F5-BD61-7633CD57717F}" type="sibTrans" cxnId="{E5D33738-9FFD-4549-A80F-4D951670CE32}">
      <dgm:prSet/>
      <dgm:spPr/>
      <dgm:t>
        <a:bodyPr/>
        <a:lstStyle/>
        <a:p>
          <a:endParaRPr lang="en-US" sz="2000"/>
        </a:p>
      </dgm:t>
    </dgm:pt>
    <dgm:pt modelId="{9AC41BBA-58C7-4219-A309-483F6492D39E}">
      <dgm:prSet custT="1"/>
      <dgm:spPr/>
      <dgm:t>
        <a:bodyPr/>
        <a:lstStyle/>
        <a:p>
          <a:r>
            <a:rPr lang="en-US" sz="1400" baseline="0"/>
            <a:t>Took it further by labeling players as stars or busts based on how far their stats deviated from expectations</a:t>
          </a:r>
          <a:endParaRPr lang="en-US" sz="1400"/>
        </a:p>
      </dgm:t>
    </dgm:pt>
    <dgm:pt modelId="{5D73FDFC-A325-4E47-92A4-FF93DF7265A0}" type="parTrans" cxnId="{E40B2FC5-D88C-4C06-8C9D-39964B1E60F0}">
      <dgm:prSet/>
      <dgm:spPr/>
      <dgm:t>
        <a:bodyPr/>
        <a:lstStyle/>
        <a:p>
          <a:endParaRPr lang="en-US" sz="2000"/>
        </a:p>
      </dgm:t>
    </dgm:pt>
    <dgm:pt modelId="{2BF83172-114D-496C-8740-96FEE346FA78}" type="sibTrans" cxnId="{E40B2FC5-D88C-4C06-8C9D-39964B1E60F0}">
      <dgm:prSet/>
      <dgm:spPr/>
      <dgm:t>
        <a:bodyPr/>
        <a:lstStyle/>
        <a:p>
          <a:endParaRPr lang="en-US" sz="2000"/>
        </a:p>
      </dgm:t>
    </dgm:pt>
    <dgm:pt modelId="{20AAEAF2-F600-4E98-9718-55856FDF480E}">
      <dgm:prSet custT="1"/>
      <dgm:spPr/>
      <dgm:t>
        <a:bodyPr/>
        <a:lstStyle/>
        <a:p>
          <a:r>
            <a:rPr lang="en-US" sz="1400" baseline="0"/>
            <a:t>Looked at how draft position correlated with advanced metrics like PER and Win Shares</a:t>
          </a:r>
          <a:endParaRPr lang="en-US" sz="1400"/>
        </a:p>
      </dgm:t>
    </dgm:pt>
    <dgm:pt modelId="{4069E53C-284A-4906-A5C6-62CD98D5893B}" type="parTrans" cxnId="{F40AEA97-317A-4C29-8E3C-DB93C729F3E4}">
      <dgm:prSet/>
      <dgm:spPr/>
      <dgm:t>
        <a:bodyPr/>
        <a:lstStyle/>
        <a:p>
          <a:endParaRPr lang="en-US" sz="2000"/>
        </a:p>
      </dgm:t>
    </dgm:pt>
    <dgm:pt modelId="{5BBCA95F-324D-4DBE-A212-F81BA3D61B01}" type="sibTrans" cxnId="{F40AEA97-317A-4C29-8E3C-DB93C729F3E4}">
      <dgm:prSet/>
      <dgm:spPr/>
      <dgm:t>
        <a:bodyPr/>
        <a:lstStyle/>
        <a:p>
          <a:endParaRPr lang="en-US" sz="2000"/>
        </a:p>
      </dgm:t>
    </dgm:pt>
    <dgm:pt modelId="{C7AE46FF-C05C-4007-9758-53754444A563}">
      <dgm:prSet custT="1"/>
      <dgm:spPr/>
      <dgm:t>
        <a:bodyPr/>
        <a:lstStyle/>
        <a:p>
          <a:r>
            <a:rPr lang="en-US" sz="1400" baseline="0"/>
            <a:t>Finally, used clustering to group similar players together and uncover hidden trends in play style and production</a:t>
          </a:r>
          <a:endParaRPr lang="en-US" sz="1400"/>
        </a:p>
      </dgm:t>
    </dgm:pt>
    <dgm:pt modelId="{17A8DF80-8873-4722-A143-914DCF561E41}" type="parTrans" cxnId="{3841ED5D-019F-494A-A091-E60F7BFD2CC2}">
      <dgm:prSet/>
      <dgm:spPr/>
      <dgm:t>
        <a:bodyPr/>
        <a:lstStyle/>
        <a:p>
          <a:endParaRPr lang="en-US" sz="2000"/>
        </a:p>
      </dgm:t>
    </dgm:pt>
    <dgm:pt modelId="{87BF3B56-1439-4BE4-950A-E4183A78E332}" type="sibTrans" cxnId="{3841ED5D-019F-494A-A091-E60F7BFD2CC2}">
      <dgm:prSet/>
      <dgm:spPr/>
      <dgm:t>
        <a:bodyPr/>
        <a:lstStyle/>
        <a:p>
          <a:endParaRPr lang="en-US" sz="2000"/>
        </a:p>
      </dgm:t>
    </dgm:pt>
    <dgm:pt modelId="{904CA994-A84E-45B7-BBC9-CDAFF0677358}" type="pres">
      <dgm:prSet presAssocID="{F42A55BD-9312-4943-9807-FE9454293E41}" presName="vert0" presStyleCnt="0">
        <dgm:presLayoutVars>
          <dgm:dir/>
          <dgm:animOne val="branch"/>
          <dgm:animLvl val="lvl"/>
        </dgm:presLayoutVars>
      </dgm:prSet>
      <dgm:spPr/>
    </dgm:pt>
    <dgm:pt modelId="{1F8056B3-2506-4F44-929B-D374C6124569}" type="pres">
      <dgm:prSet presAssocID="{6F6EA8D2-7BE7-4528-816E-93B2F8F40C7F}" presName="thickLine" presStyleLbl="alignNode1" presStyleIdx="0" presStyleCnt="8"/>
      <dgm:spPr/>
    </dgm:pt>
    <dgm:pt modelId="{801DB45F-F152-4245-BFF0-25BB74195144}" type="pres">
      <dgm:prSet presAssocID="{6F6EA8D2-7BE7-4528-816E-93B2F8F40C7F}" presName="horz1" presStyleCnt="0"/>
      <dgm:spPr/>
    </dgm:pt>
    <dgm:pt modelId="{6729A023-58D1-4106-BCD4-DA3420F5C357}" type="pres">
      <dgm:prSet presAssocID="{6F6EA8D2-7BE7-4528-816E-93B2F8F40C7F}" presName="tx1" presStyleLbl="revTx" presStyleIdx="0" presStyleCnt="8"/>
      <dgm:spPr/>
    </dgm:pt>
    <dgm:pt modelId="{5BE31529-6602-4D99-B189-FA0AFF537735}" type="pres">
      <dgm:prSet presAssocID="{6F6EA8D2-7BE7-4528-816E-93B2F8F40C7F}" presName="vert1" presStyleCnt="0"/>
      <dgm:spPr/>
    </dgm:pt>
    <dgm:pt modelId="{3B5B9D2B-AA70-4661-94AB-B62502939009}" type="pres">
      <dgm:prSet presAssocID="{A8DCFA75-2B4E-47F7-B99B-D3660F49A50B}" presName="thickLine" presStyleLbl="alignNode1" presStyleIdx="1" presStyleCnt="8"/>
      <dgm:spPr/>
    </dgm:pt>
    <dgm:pt modelId="{5F7F9182-AE9B-46E2-8F15-C5DFBA31EE7B}" type="pres">
      <dgm:prSet presAssocID="{A8DCFA75-2B4E-47F7-B99B-D3660F49A50B}" presName="horz1" presStyleCnt="0"/>
      <dgm:spPr/>
    </dgm:pt>
    <dgm:pt modelId="{CB1F368C-B51C-468F-A7C0-378A6DB487B9}" type="pres">
      <dgm:prSet presAssocID="{A8DCFA75-2B4E-47F7-B99B-D3660F49A50B}" presName="tx1" presStyleLbl="revTx" presStyleIdx="1" presStyleCnt="8"/>
      <dgm:spPr/>
    </dgm:pt>
    <dgm:pt modelId="{5CAC11BC-4975-4981-9D79-868B30D0CC21}" type="pres">
      <dgm:prSet presAssocID="{A8DCFA75-2B4E-47F7-B99B-D3660F49A50B}" presName="vert1" presStyleCnt="0"/>
      <dgm:spPr/>
    </dgm:pt>
    <dgm:pt modelId="{9F260A6E-ABFB-4189-BBAC-E949AEAECC8D}" type="pres">
      <dgm:prSet presAssocID="{E55591F8-17D6-40E7-8736-BFDBB08313CD}" presName="thickLine" presStyleLbl="alignNode1" presStyleIdx="2" presStyleCnt="8"/>
      <dgm:spPr/>
    </dgm:pt>
    <dgm:pt modelId="{03A70686-E470-417D-B8C5-87C314EBC8E3}" type="pres">
      <dgm:prSet presAssocID="{E55591F8-17D6-40E7-8736-BFDBB08313CD}" presName="horz1" presStyleCnt="0"/>
      <dgm:spPr/>
    </dgm:pt>
    <dgm:pt modelId="{2F2E1B72-67B7-440C-B2C8-31160C145DB1}" type="pres">
      <dgm:prSet presAssocID="{E55591F8-17D6-40E7-8736-BFDBB08313CD}" presName="tx1" presStyleLbl="revTx" presStyleIdx="2" presStyleCnt="8"/>
      <dgm:spPr/>
    </dgm:pt>
    <dgm:pt modelId="{877EABD5-DAE7-4FE7-92FC-5F94394F9160}" type="pres">
      <dgm:prSet presAssocID="{E55591F8-17D6-40E7-8736-BFDBB08313CD}" presName="vert1" presStyleCnt="0"/>
      <dgm:spPr/>
    </dgm:pt>
    <dgm:pt modelId="{8AB32193-4344-4F32-866F-D00639FB5341}" type="pres">
      <dgm:prSet presAssocID="{B4895FB1-127D-4F7A-B6E3-3AAC7139F151}" presName="thickLine" presStyleLbl="alignNode1" presStyleIdx="3" presStyleCnt="8"/>
      <dgm:spPr/>
    </dgm:pt>
    <dgm:pt modelId="{352C423C-FDC4-4361-9CD6-BFB839519494}" type="pres">
      <dgm:prSet presAssocID="{B4895FB1-127D-4F7A-B6E3-3AAC7139F151}" presName="horz1" presStyleCnt="0"/>
      <dgm:spPr/>
    </dgm:pt>
    <dgm:pt modelId="{B1828B75-58C6-402C-AAAB-5BD8CC9A2AFD}" type="pres">
      <dgm:prSet presAssocID="{B4895FB1-127D-4F7A-B6E3-3AAC7139F151}" presName="tx1" presStyleLbl="revTx" presStyleIdx="3" presStyleCnt="8"/>
      <dgm:spPr/>
    </dgm:pt>
    <dgm:pt modelId="{72CB9425-7948-411D-A919-61A5A77723DD}" type="pres">
      <dgm:prSet presAssocID="{B4895FB1-127D-4F7A-B6E3-3AAC7139F151}" presName="vert1" presStyleCnt="0"/>
      <dgm:spPr/>
    </dgm:pt>
    <dgm:pt modelId="{DCEFCD2E-83A7-404F-A420-1B66729D7357}" type="pres">
      <dgm:prSet presAssocID="{AADB4A24-D0C6-43B2-8381-260306305EC2}" presName="thickLine" presStyleLbl="alignNode1" presStyleIdx="4" presStyleCnt="8"/>
      <dgm:spPr/>
    </dgm:pt>
    <dgm:pt modelId="{80DFD5CB-BCF8-4926-B03C-30BD19EF6669}" type="pres">
      <dgm:prSet presAssocID="{AADB4A24-D0C6-43B2-8381-260306305EC2}" presName="horz1" presStyleCnt="0"/>
      <dgm:spPr/>
    </dgm:pt>
    <dgm:pt modelId="{FC6BBD59-D9AB-4F68-A739-2696F640309C}" type="pres">
      <dgm:prSet presAssocID="{AADB4A24-D0C6-43B2-8381-260306305EC2}" presName="tx1" presStyleLbl="revTx" presStyleIdx="4" presStyleCnt="8"/>
      <dgm:spPr/>
    </dgm:pt>
    <dgm:pt modelId="{0EC7DE4B-A1D7-4CFA-BB79-F0DBD83E6C41}" type="pres">
      <dgm:prSet presAssocID="{AADB4A24-D0C6-43B2-8381-260306305EC2}" presName="vert1" presStyleCnt="0"/>
      <dgm:spPr/>
    </dgm:pt>
    <dgm:pt modelId="{7B989CF5-1D14-4893-AC1D-474C322D96B4}" type="pres">
      <dgm:prSet presAssocID="{9AC41BBA-58C7-4219-A309-483F6492D39E}" presName="thickLine" presStyleLbl="alignNode1" presStyleIdx="5" presStyleCnt="8"/>
      <dgm:spPr/>
    </dgm:pt>
    <dgm:pt modelId="{97411CDA-D241-41D7-ADAB-4071427DCD6D}" type="pres">
      <dgm:prSet presAssocID="{9AC41BBA-58C7-4219-A309-483F6492D39E}" presName="horz1" presStyleCnt="0"/>
      <dgm:spPr/>
    </dgm:pt>
    <dgm:pt modelId="{E4ECB429-6526-4644-A22E-A1A64CA94EF6}" type="pres">
      <dgm:prSet presAssocID="{9AC41BBA-58C7-4219-A309-483F6492D39E}" presName="tx1" presStyleLbl="revTx" presStyleIdx="5" presStyleCnt="8"/>
      <dgm:spPr/>
    </dgm:pt>
    <dgm:pt modelId="{3C4096C7-D5D0-4B01-B86F-7D74384ED371}" type="pres">
      <dgm:prSet presAssocID="{9AC41BBA-58C7-4219-A309-483F6492D39E}" presName="vert1" presStyleCnt="0"/>
      <dgm:spPr/>
    </dgm:pt>
    <dgm:pt modelId="{4A20359A-8847-4076-A3DE-5EEA8E6D4B8F}" type="pres">
      <dgm:prSet presAssocID="{20AAEAF2-F600-4E98-9718-55856FDF480E}" presName="thickLine" presStyleLbl="alignNode1" presStyleIdx="6" presStyleCnt="8"/>
      <dgm:spPr/>
    </dgm:pt>
    <dgm:pt modelId="{2D0A9B4C-D27A-4395-98E3-DA72F118B88C}" type="pres">
      <dgm:prSet presAssocID="{20AAEAF2-F600-4E98-9718-55856FDF480E}" presName="horz1" presStyleCnt="0"/>
      <dgm:spPr/>
    </dgm:pt>
    <dgm:pt modelId="{AF2B1B7A-7164-46B8-9971-6738C68B5186}" type="pres">
      <dgm:prSet presAssocID="{20AAEAF2-F600-4E98-9718-55856FDF480E}" presName="tx1" presStyleLbl="revTx" presStyleIdx="6" presStyleCnt="8"/>
      <dgm:spPr/>
    </dgm:pt>
    <dgm:pt modelId="{A1DAF3A7-CB82-443F-953F-115CE34E4CDE}" type="pres">
      <dgm:prSet presAssocID="{20AAEAF2-F600-4E98-9718-55856FDF480E}" presName="vert1" presStyleCnt="0"/>
      <dgm:spPr/>
    </dgm:pt>
    <dgm:pt modelId="{64970CF7-A491-4DB6-B747-8A53780D4CAF}" type="pres">
      <dgm:prSet presAssocID="{C7AE46FF-C05C-4007-9758-53754444A563}" presName="thickLine" presStyleLbl="alignNode1" presStyleIdx="7" presStyleCnt="8"/>
      <dgm:spPr/>
    </dgm:pt>
    <dgm:pt modelId="{567D42CA-9C61-4339-9F46-50CB6A7226A4}" type="pres">
      <dgm:prSet presAssocID="{C7AE46FF-C05C-4007-9758-53754444A563}" presName="horz1" presStyleCnt="0"/>
      <dgm:spPr/>
    </dgm:pt>
    <dgm:pt modelId="{EB5FA88F-3F7B-409B-8EA9-555F95DFB2D9}" type="pres">
      <dgm:prSet presAssocID="{C7AE46FF-C05C-4007-9758-53754444A563}" presName="tx1" presStyleLbl="revTx" presStyleIdx="7" presStyleCnt="8"/>
      <dgm:spPr/>
    </dgm:pt>
    <dgm:pt modelId="{7CCAB05C-AEAA-4E7E-A66F-189FA80410B0}" type="pres">
      <dgm:prSet presAssocID="{C7AE46FF-C05C-4007-9758-53754444A563}" presName="vert1" presStyleCnt="0"/>
      <dgm:spPr/>
    </dgm:pt>
  </dgm:ptLst>
  <dgm:cxnLst>
    <dgm:cxn modelId="{22114537-CC22-43B7-AD08-8D14D4C7D469}" srcId="{F42A55BD-9312-4943-9807-FE9454293E41}" destId="{B4895FB1-127D-4F7A-B6E3-3AAC7139F151}" srcOrd="3" destOrd="0" parTransId="{07A2073E-5A64-4AE9-AFE8-C5A17E56A5CE}" sibTransId="{7050093F-75FC-42FD-9E11-CA89A8A08985}"/>
    <dgm:cxn modelId="{7DF03638-9F14-4657-8624-4FB2B798888C}" type="presOf" srcId="{E55591F8-17D6-40E7-8736-BFDBB08313CD}" destId="{2F2E1B72-67B7-440C-B2C8-31160C145DB1}" srcOrd="0" destOrd="0" presId="urn:microsoft.com/office/officeart/2008/layout/LinedList"/>
    <dgm:cxn modelId="{E5D33738-9FFD-4549-A80F-4D951670CE32}" srcId="{F42A55BD-9312-4943-9807-FE9454293E41}" destId="{AADB4A24-D0C6-43B2-8381-260306305EC2}" srcOrd="4" destOrd="0" parTransId="{3CB6C23F-4C9A-4098-B9AF-543DE2EAF18C}" sibTransId="{97A19A41-0782-43F5-BD61-7633CD57717F}"/>
    <dgm:cxn modelId="{FC46EC5D-73E6-4122-871D-5A92DC9E1B6A}" type="presOf" srcId="{B4895FB1-127D-4F7A-B6E3-3AAC7139F151}" destId="{B1828B75-58C6-402C-AAAB-5BD8CC9A2AFD}" srcOrd="0" destOrd="0" presId="urn:microsoft.com/office/officeart/2008/layout/LinedList"/>
    <dgm:cxn modelId="{3841ED5D-019F-494A-A091-E60F7BFD2CC2}" srcId="{F42A55BD-9312-4943-9807-FE9454293E41}" destId="{C7AE46FF-C05C-4007-9758-53754444A563}" srcOrd="7" destOrd="0" parTransId="{17A8DF80-8873-4722-A143-914DCF561E41}" sibTransId="{87BF3B56-1439-4BE4-950A-E4183A78E332}"/>
    <dgm:cxn modelId="{1F40B475-A19E-4066-8D40-0D709D4F80F6}" type="presOf" srcId="{C7AE46FF-C05C-4007-9758-53754444A563}" destId="{EB5FA88F-3F7B-409B-8EA9-555F95DFB2D9}" srcOrd="0" destOrd="0" presId="urn:microsoft.com/office/officeart/2008/layout/LinedList"/>
    <dgm:cxn modelId="{2D113E7D-314F-450A-89C8-76A6CB482530}" type="presOf" srcId="{F42A55BD-9312-4943-9807-FE9454293E41}" destId="{904CA994-A84E-45B7-BBC9-CDAFF0677358}" srcOrd="0" destOrd="0" presId="urn:microsoft.com/office/officeart/2008/layout/LinedList"/>
    <dgm:cxn modelId="{9F5FFD84-FBAE-4325-863C-C9830278B411}" srcId="{F42A55BD-9312-4943-9807-FE9454293E41}" destId="{6F6EA8D2-7BE7-4528-816E-93B2F8F40C7F}" srcOrd="0" destOrd="0" parTransId="{97AD400D-9E98-4D84-AD7F-5CCF64C05EBB}" sibTransId="{D9C17F82-89F5-4BF9-A7E1-27C2ED4A29F4}"/>
    <dgm:cxn modelId="{66869990-767A-4449-A7F6-8D3BF55F019E}" srcId="{F42A55BD-9312-4943-9807-FE9454293E41}" destId="{A8DCFA75-2B4E-47F7-B99B-D3660F49A50B}" srcOrd="1" destOrd="0" parTransId="{FC229D3C-4FD4-4789-BC78-9B9342E1C6FB}" sibTransId="{122C35A8-79C9-41B0-A694-B7A473D02429}"/>
    <dgm:cxn modelId="{F40AEA97-317A-4C29-8E3C-DB93C729F3E4}" srcId="{F42A55BD-9312-4943-9807-FE9454293E41}" destId="{20AAEAF2-F600-4E98-9718-55856FDF480E}" srcOrd="6" destOrd="0" parTransId="{4069E53C-284A-4906-A5C6-62CD98D5893B}" sibTransId="{5BBCA95F-324D-4DBE-A212-F81BA3D61B01}"/>
    <dgm:cxn modelId="{81ABFD9B-76F9-4C35-8B4A-E300ABC30655}" srcId="{F42A55BD-9312-4943-9807-FE9454293E41}" destId="{E55591F8-17D6-40E7-8736-BFDBB08313CD}" srcOrd="2" destOrd="0" parTransId="{C3051369-6A8F-446E-8A9D-2BA79C6AEB49}" sibTransId="{1B0934DB-0382-44C7-9313-8ECCE0E8B3AF}"/>
    <dgm:cxn modelId="{F6B07FC4-88C1-404E-8F9E-DA296E66BEE5}" type="presOf" srcId="{A8DCFA75-2B4E-47F7-B99B-D3660F49A50B}" destId="{CB1F368C-B51C-468F-A7C0-378A6DB487B9}" srcOrd="0" destOrd="0" presId="urn:microsoft.com/office/officeart/2008/layout/LinedList"/>
    <dgm:cxn modelId="{E40B2FC5-D88C-4C06-8C9D-39964B1E60F0}" srcId="{F42A55BD-9312-4943-9807-FE9454293E41}" destId="{9AC41BBA-58C7-4219-A309-483F6492D39E}" srcOrd="5" destOrd="0" parTransId="{5D73FDFC-A325-4E47-92A4-FF93DF7265A0}" sibTransId="{2BF83172-114D-496C-8740-96FEE346FA78}"/>
    <dgm:cxn modelId="{513B7BD4-E16E-4963-AC64-673B27187491}" type="presOf" srcId="{AADB4A24-D0C6-43B2-8381-260306305EC2}" destId="{FC6BBD59-D9AB-4F68-A739-2696F640309C}" srcOrd="0" destOrd="0" presId="urn:microsoft.com/office/officeart/2008/layout/LinedList"/>
    <dgm:cxn modelId="{B0489FE9-F51E-47CC-B888-4F7557C2F247}" type="presOf" srcId="{6F6EA8D2-7BE7-4528-816E-93B2F8F40C7F}" destId="{6729A023-58D1-4106-BCD4-DA3420F5C357}" srcOrd="0" destOrd="0" presId="urn:microsoft.com/office/officeart/2008/layout/LinedList"/>
    <dgm:cxn modelId="{B34789ED-6B6D-470A-8404-AA254487A0CC}" type="presOf" srcId="{20AAEAF2-F600-4E98-9718-55856FDF480E}" destId="{AF2B1B7A-7164-46B8-9971-6738C68B5186}" srcOrd="0" destOrd="0" presId="urn:microsoft.com/office/officeart/2008/layout/LinedList"/>
    <dgm:cxn modelId="{40C40FF1-8274-43AB-9C75-C457ACFEF0BD}" type="presOf" srcId="{9AC41BBA-58C7-4219-A309-483F6492D39E}" destId="{E4ECB429-6526-4644-A22E-A1A64CA94EF6}" srcOrd="0" destOrd="0" presId="urn:microsoft.com/office/officeart/2008/layout/LinedList"/>
    <dgm:cxn modelId="{6C83B07B-F2D9-42E7-BBCA-74B9964DFD8C}" type="presParOf" srcId="{904CA994-A84E-45B7-BBC9-CDAFF0677358}" destId="{1F8056B3-2506-4F44-929B-D374C6124569}" srcOrd="0" destOrd="0" presId="urn:microsoft.com/office/officeart/2008/layout/LinedList"/>
    <dgm:cxn modelId="{80BAA083-C395-45E4-8757-5C1EEA34D407}" type="presParOf" srcId="{904CA994-A84E-45B7-BBC9-CDAFF0677358}" destId="{801DB45F-F152-4245-BFF0-25BB74195144}" srcOrd="1" destOrd="0" presId="urn:microsoft.com/office/officeart/2008/layout/LinedList"/>
    <dgm:cxn modelId="{A1EBF13A-5353-4D89-8BB9-B6F2B433D296}" type="presParOf" srcId="{801DB45F-F152-4245-BFF0-25BB74195144}" destId="{6729A023-58D1-4106-BCD4-DA3420F5C357}" srcOrd="0" destOrd="0" presId="urn:microsoft.com/office/officeart/2008/layout/LinedList"/>
    <dgm:cxn modelId="{93A10B2E-50E3-4ECC-AEA2-E97086C795DE}" type="presParOf" srcId="{801DB45F-F152-4245-BFF0-25BB74195144}" destId="{5BE31529-6602-4D99-B189-FA0AFF537735}" srcOrd="1" destOrd="0" presId="urn:microsoft.com/office/officeart/2008/layout/LinedList"/>
    <dgm:cxn modelId="{9A83B517-55D5-469E-89A5-D9C29A88A6F5}" type="presParOf" srcId="{904CA994-A84E-45B7-BBC9-CDAFF0677358}" destId="{3B5B9D2B-AA70-4661-94AB-B62502939009}" srcOrd="2" destOrd="0" presId="urn:microsoft.com/office/officeart/2008/layout/LinedList"/>
    <dgm:cxn modelId="{B2E5A3AC-E0EE-4CDB-B8B3-1F45DDB4CAEB}" type="presParOf" srcId="{904CA994-A84E-45B7-BBC9-CDAFF0677358}" destId="{5F7F9182-AE9B-46E2-8F15-C5DFBA31EE7B}" srcOrd="3" destOrd="0" presId="urn:microsoft.com/office/officeart/2008/layout/LinedList"/>
    <dgm:cxn modelId="{3FC6C270-B27D-4D04-ACA9-1B8A171EADFF}" type="presParOf" srcId="{5F7F9182-AE9B-46E2-8F15-C5DFBA31EE7B}" destId="{CB1F368C-B51C-468F-A7C0-378A6DB487B9}" srcOrd="0" destOrd="0" presId="urn:microsoft.com/office/officeart/2008/layout/LinedList"/>
    <dgm:cxn modelId="{CD80A199-909A-4A81-9A4B-47FA6C40ED89}" type="presParOf" srcId="{5F7F9182-AE9B-46E2-8F15-C5DFBA31EE7B}" destId="{5CAC11BC-4975-4981-9D79-868B30D0CC21}" srcOrd="1" destOrd="0" presId="urn:microsoft.com/office/officeart/2008/layout/LinedList"/>
    <dgm:cxn modelId="{3370A572-49F8-42D5-9841-CDB35D474234}" type="presParOf" srcId="{904CA994-A84E-45B7-BBC9-CDAFF0677358}" destId="{9F260A6E-ABFB-4189-BBAC-E949AEAECC8D}" srcOrd="4" destOrd="0" presId="urn:microsoft.com/office/officeart/2008/layout/LinedList"/>
    <dgm:cxn modelId="{321D5702-1013-4F02-8B47-778F279DF4EF}" type="presParOf" srcId="{904CA994-A84E-45B7-BBC9-CDAFF0677358}" destId="{03A70686-E470-417D-B8C5-87C314EBC8E3}" srcOrd="5" destOrd="0" presId="urn:microsoft.com/office/officeart/2008/layout/LinedList"/>
    <dgm:cxn modelId="{25E74FBD-5788-4CEB-A867-D902257966D8}" type="presParOf" srcId="{03A70686-E470-417D-B8C5-87C314EBC8E3}" destId="{2F2E1B72-67B7-440C-B2C8-31160C145DB1}" srcOrd="0" destOrd="0" presId="urn:microsoft.com/office/officeart/2008/layout/LinedList"/>
    <dgm:cxn modelId="{4D1C77B3-B05C-4AFF-8B98-110D7B2E2A0C}" type="presParOf" srcId="{03A70686-E470-417D-B8C5-87C314EBC8E3}" destId="{877EABD5-DAE7-4FE7-92FC-5F94394F9160}" srcOrd="1" destOrd="0" presId="urn:microsoft.com/office/officeart/2008/layout/LinedList"/>
    <dgm:cxn modelId="{594217B4-A7A3-4F38-B92E-34B8A5AB21D1}" type="presParOf" srcId="{904CA994-A84E-45B7-BBC9-CDAFF0677358}" destId="{8AB32193-4344-4F32-866F-D00639FB5341}" srcOrd="6" destOrd="0" presId="urn:microsoft.com/office/officeart/2008/layout/LinedList"/>
    <dgm:cxn modelId="{3B710BAF-16AF-4300-AC6B-9B6DD62D38CD}" type="presParOf" srcId="{904CA994-A84E-45B7-BBC9-CDAFF0677358}" destId="{352C423C-FDC4-4361-9CD6-BFB839519494}" srcOrd="7" destOrd="0" presId="urn:microsoft.com/office/officeart/2008/layout/LinedList"/>
    <dgm:cxn modelId="{0766D8FF-3B63-4216-84DF-C41EC293A247}" type="presParOf" srcId="{352C423C-FDC4-4361-9CD6-BFB839519494}" destId="{B1828B75-58C6-402C-AAAB-5BD8CC9A2AFD}" srcOrd="0" destOrd="0" presId="urn:microsoft.com/office/officeart/2008/layout/LinedList"/>
    <dgm:cxn modelId="{E0051866-79F8-41DC-9EB6-87256EB8D018}" type="presParOf" srcId="{352C423C-FDC4-4361-9CD6-BFB839519494}" destId="{72CB9425-7948-411D-A919-61A5A77723DD}" srcOrd="1" destOrd="0" presId="urn:microsoft.com/office/officeart/2008/layout/LinedList"/>
    <dgm:cxn modelId="{B10FF0FB-5D44-48C5-8F06-FF50B6EA8A08}" type="presParOf" srcId="{904CA994-A84E-45B7-BBC9-CDAFF0677358}" destId="{DCEFCD2E-83A7-404F-A420-1B66729D7357}" srcOrd="8" destOrd="0" presId="urn:microsoft.com/office/officeart/2008/layout/LinedList"/>
    <dgm:cxn modelId="{F399787B-6169-4CB2-8857-B0529F3EB4F5}" type="presParOf" srcId="{904CA994-A84E-45B7-BBC9-CDAFF0677358}" destId="{80DFD5CB-BCF8-4926-B03C-30BD19EF6669}" srcOrd="9" destOrd="0" presId="urn:microsoft.com/office/officeart/2008/layout/LinedList"/>
    <dgm:cxn modelId="{67EF2BBB-A990-4232-A593-B62EC8228ADD}" type="presParOf" srcId="{80DFD5CB-BCF8-4926-B03C-30BD19EF6669}" destId="{FC6BBD59-D9AB-4F68-A739-2696F640309C}" srcOrd="0" destOrd="0" presId="urn:microsoft.com/office/officeart/2008/layout/LinedList"/>
    <dgm:cxn modelId="{9CE0D2FC-E028-4E14-8A77-FBA16111A32C}" type="presParOf" srcId="{80DFD5CB-BCF8-4926-B03C-30BD19EF6669}" destId="{0EC7DE4B-A1D7-4CFA-BB79-F0DBD83E6C41}" srcOrd="1" destOrd="0" presId="urn:microsoft.com/office/officeart/2008/layout/LinedList"/>
    <dgm:cxn modelId="{92A379FF-E782-435D-944A-73C5211D02A2}" type="presParOf" srcId="{904CA994-A84E-45B7-BBC9-CDAFF0677358}" destId="{7B989CF5-1D14-4893-AC1D-474C322D96B4}" srcOrd="10" destOrd="0" presId="urn:microsoft.com/office/officeart/2008/layout/LinedList"/>
    <dgm:cxn modelId="{DFCC2520-1EF1-4269-9027-73802D1EB8D6}" type="presParOf" srcId="{904CA994-A84E-45B7-BBC9-CDAFF0677358}" destId="{97411CDA-D241-41D7-ADAB-4071427DCD6D}" srcOrd="11" destOrd="0" presId="urn:microsoft.com/office/officeart/2008/layout/LinedList"/>
    <dgm:cxn modelId="{92C5B997-62E6-4276-BF89-2D859BCC9D22}" type="presParOf" srcId="{97411CDA-D241-41D7-ADAB-4071427DCD6D}" destId="{E4ECB429-6526-4644-A22E-A1A64CA94EF6}" srcOrd="0" destOrd="0" presId="urn:microsoft.com/office/officeart/2008/layout/LinedList"/>
    <dgm:cxn modelId="{4B6B3CE1-C77E-4C60-92C9-5A45A021D5A9}" type="presParOf" srcId="{97411CDA-D241-41D7-ADAB-4071427DCD6D}" destId="{3C4096C7-D5D0-4B01-B86F-7D74384ED371}" srcOrd="1" destOrd="0" presId="urn:microsoft.com/office/officeart/2008/layout/LinedList"/>
    <dgm:cxn modelId="{F87F27DF-98C5-4EC5-B820-DEB0EA4B2ABB}" type="presParOf" srcId="{904CA994-A84E-45B7-BBC9-CDAFF0677358}" destId="{4A20359A-8847-4076-A3DE-5EEA8E6D4B8F}" srcOrd="12" destOrd="0" presId="urn:microsoft.com/office/officeart/2008/layout/LinedList"/>
    <dgm:cxn modelId="{360A60CC-2E41-45BC-AE2B-7D927476098A}" type="presParOf" srcId="{904CA994-A84E-45B7-BBC9-CDAFF0677358}" destId="{2D0A9B4C-D27A-4395-98E3-DA72F118B88C}" srcOrd="13" destOrd="0" presId="urn:microsoft.com/office/officeart/2008/layout/LinedList"/>
    <dgm:cxn modelId="{7933660B-2691-4FCE-994D-00FE1E032CA1}" type="presParOf" srcId="{2D0A9B4C-D27A-4395-98E3-DA72F118B88C}" destId="{AF2B1B7A-7164-46B8-9971-6738C68B5186}" srcOrd="0" destOrd="0" presId="urn:microsoft.com/office/officeart/2008/layout/LinedList"/>
    <dgm:cxn modelId="{864FB438-2BD5-4D7D-97C5-D7542787FE50}" type="presParOf" srcId="{2D0A9B4C-D27A-4395-98E3-DA72F118B88C}" destId="{A1DAF3A7-CB82-443F-953F-115CE34E4CDE}" srcOrd="1" destOrd="0" presId="urn:microsoft.com/office/officeart/2008/layout/LinedList"/>
    <dgm:cxn modelId="{6E4C9704-3A54-4A70-B6EF-6741907E0084}" type="presParOf" srcId="{904CA994-A84E-45B7-BBC9-CDAFF0677358}" destId="{64970CF7-A491-4DB6-B747-8A53780D4CAF}" srcOrd="14" destOrd="0" presId="urn:microsoft.com/office/officeart/2008/layout/LinedList"/>
    <dgm:cxn modelId="{256F1CC9-E4E7-48F3-B582-CA1E349B8C5C}" type="presParOf" srcId="{904CA994-A84E-45B7-BBC9-CDAFF0677358}" destId="{567D42CA-9C61-4339-9F46-50CB6A7226A4}" srcOrd="15" destOrd="0" presId="urn:microsoft.com/office/officeart/2008/layout/LinedList"/>
    <dgm:cxn modelId="{1BC9293B-1826-4786-9ECE-EC1DFACF5B3D}" type="presParOf" srcId="{567D42CA-9C61-4339-9F46-50CB6A7226A4}" destId="{EB5FA88F-3F7B-409B-8EA9-555F95DFB2D9}" srcOrd="0" destOrd="0" presId="urn:microsoft.com/office/officeart/2008/layout/LinedList"/>
    <dgm:cxn modelId="{ECED220A-BE1F-4383-9C23-B80C73A29629}" type="presParOf" srcId="{567D42CA-9C61-4339-9F46-50CB6A7226A4}" destId="{7CCAB05C-AEAA-4E7E-A66F-189FA80410B0}" srcOrd="1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45059-E86D-4612-A950-8FA58C5E75CC}" type="doc">
      <dgm:prSet loTypeId="urn:microsoft.com/office/officeart/2016/7/layout/LinearArrowProcessNumbered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0217EC-01B0-4185-931C-4FFBEFA41457}">
      <dgm:prSet custT="1"/>
      <dgm:spPr/>
      <dgm:t>
        <a:bodyPr/>
        <a:lstStyle/>
        <a:p>
          <a:r>
            <a:rPr lang="en-US" sz="1500" b="1" i="0" baseline="0"/>
            <a:t>Look beyond the lottery</a:t>
          </a:r>
          <a:r>
            <a:rPr lang="en-US" sz="1500" b="0" i="0" baseline="0"/>
            <a:t>  </a:t>
          </a:r>
        </a:p>
        <a:p>
          <a:r>
            <a:rPr lang="en-US" sz="1500" b="0" i="0" baseline="0"/>
            <a:t>Some of the league’s biggest stars were drafted late. Use data to find undervalued prospects in later rounds. And what those players had in common with one another. </a:t>
          </a:r>
          <a:endParaRPr lang="en-US" sz="1500"/>
        </a:p>
      </dgm:t>
    </dgm:pt>
    <dgm:pt modelId="{145DFB96-ED4E-47BB-9457-D0C2742CEA7C}" type="parTrans" cxnId="{B22CD211-93DA-4790-8B14-1CF27D0A4D9E}">
      <dgm:prSet/>
      <dgm:spPr/>
      <dgm:t>
        <a:bodyPr/>
        <a:lstStyle/>
        <a:p>
          <a:endParaRPr lang="en-US" sz="1500"/>
        </a:p>
      </dgm:t>
    </dgm:pt>
    <dgm:pt modelId="{2363A0F1-661E-47C8-A2FD-EDCEEAE2F850}" type="sibTrans" cxnId="{B22CD211-93DA-4790-8B14-1CF27D0A4D9E}">
      <dgm:prSet phldrT="1" phldr="0" custT="1"/>
      <dgm:spPr/>
      <dgm:t>
        <a:bodyPr/>
        <a:lstStyle/>
        <a:p>
          <a:r>
            <a:rPr lang="en-US" sz="1500"/>
            <a:t>1</a:t>
          </a:r>
        </a:p>
      </dgm:t>
    </dgm:pt>
    <dgm:pt modelId="{9645ADB4-16AB-4F6F-8CF7-4EFB7FFD6ABC}">
      <dgm:prSet custT="1"/>
      <dgm:spPr/>
      <dgm:t>
        <a:bodyPr/>
        <a:lstStyle/>
        <a:p>
          <a:r>
            <a:rPr lang="en-US" sz="1500" b="1" i="0" baseline="0"/>
            <a:t>Use standardized metrics</a:t>
          </a:r>
          <a:r>
            <a:rPr lang="en-US" sz="1500" b="0" i="0" baseline="0"/>
            <a:t> </a:t>
          </a:r>
        </a:p>
        <a:p>
          <a:r>
            <a:rPr lang="en-US" sz="1500" b="0" i="0" baseline="0"/>
            <a:t>Z-scores help compare players across different eras, positions, and draft classes objectively.</a:t>
          </a:r>
          <a:endParaRPr lang="en-US" sz="1500"/>
        </a:p>
      </dgm:t>
    </dgm:pt>
    <dgm:pt modelId="{3E02FA2C-6CE5-487E-8788-AA2F399713E5}" type="parTrans" cxnId="{632D7679-808A-4DC5-925B-CB46E826E301}">
      <dgm:prSet/>
      <dgm:spPr/>
      <dgm:t>
        <a:bodyPr/>
        <a:lstStyle/>
        <a:p>
          <a:endParaRPr lang="en-US" sz="1500"/>
        </a:p>
      </dgm:t>
    </dgm:pt>
    <dgm:pt modelId="{2AF42F11-AEC5-4F44-8114-23EC33C21481}" type="sibTrans" cxnId="{632D7679-808A-4DC5-925B-CB46E826E301}">
      <dgm:prSet phldrT="2" phldr="0" custT="1"/>
      <dgm:spPr/>
      <dgm:t>
        <a:bodyPr/>
        <a:lstStyle/>
        <a:p>
          <a:r>
            <a:rPr lang="en-US" sz="1500"/>
            <a:t>2</a:t>
          </a:r>
        </a:p>
      </dgm:t>
    </dgm:pt>
    <dgm:pt modelId="{D479BE71-C9BC-46F2-BCE6-52A577A766F2}">
      <dgm:prSet custT="1"/>
      <dgm:spPr/>
      <dgm:t>
        <a:bodyPr/>
        <a:lstStyle/>
        <a:p>
          <a:r>
            <a:rPr lang="en-US" sz="1500" b="1" i="0" baseline="0"/>
            <a:t>Prioritize role-specific strengths</a:t>
          </a:r>
          <a:r>
            <a:rPr lang="en-US" sz="1500" b="0" i="0" baseline="0"/>
            <a:t> </a:t>
          </a:r>
        </a:p>
        <a:p>
          <a:r>
            <a:rPr lang="en-US" sz="1500" b="0" i="0" baseline="0"/>
            <a:t>Instead of one-size-fits-all scouting, evaluate players based on what matters most for their position (e.g., guards, wings, </a:t>
          </a:r>
          <a:r>
            <a:rPr lang="en-US" sz="1500" b="0" i="0" baseline="0" err="1"/>
            <a:t>bigs</a:t>
          </a:r>
          <a:r>
            <a:rPr lang="en-US" sz="1500" b="0" i="0" baseline="0"/>
            <a:t>).</a:t>
          </a:r>
          <a:endParaRPr lang="en-US" sz="1500"/>
        </a:p>
      </dgm:t>
    </dgm:pt>
    <dgm:pt modelId="{62A31E09-D028-4414-A4D2-130DFFA18CC6}" type="parTrans" cxnId="{27EE16E2-E14F-44A6-8658-9A45CDDD4FC1}">
      <dgm:prSet/>
      <dgm:spPr/>
      <dgm:t>
        <a:bodyPr/>
        <a:lstStyle/>
        <a:p>
          <a:endParaRPr lang="en-US" sz="1500"/>
        </a:p>
      </dgm:t>
    </dgm:pt>
    <dgm:pt modelId="{FFF6BC60-A908-43AD-ADEA-AAF809207E62}" type="sibTrans" cxnId="{27EE16E2-E14F-44A6-8658-9A45CDDD4FC1}">
      <dgm:prSet phldrT="3" phldr="0" custT="1"/>
      <dgm:spPr/>
      <dgm:t>
        <a:bodyPr/>
        <a:lstStyle/>
        <a:p>
          <a:r>
            <a:rPr lang="en-US" sz="1500"/>
            <a:t>3</a:t>
          </a:r>
        </a:p>
      </dgm:t>
    </dgm:pt>
    <dgm:pt modelId="{65B17078-65CB-4F7D-84CB-87FC34F3A1D2}">
      <dgm:prSet custT="1"/>
      <dgm:spPr/>
      <dgm:t>
        <a:bodyPr/>
        <a:lstStyle/>
        <a:p>
          <a:r>
            <a:rPr lang="en-US" sz="1500" b="1" i="0" baseline="0"/>
            <a:t>Incorporate historical performance trends</a:t>
          </a:r>
          <a:r>
            <a:rPr lang="en-US" sz="1500" b="0" i="0" baseline="0"/>
            <a:t> </a:t>
          </a:r>
        </a:p>
        <a:p>
          <a:r>
            <a:rPr lang="en-US" sz="1500" b="0" i="0" baseline="0"/>
            <a:t>Analyze what’s worked before: which college programs consistently produce high-impact players.</a:t>
          </a:r>
          <a:endParaRPr lang="en-US" sz="1500"/>
        </a:p>
      </dgm:t>
    </dgm:pt>
    <dgm:pt modelId="{9549AC09-AFEC-42B4-BF30-D101B5DD662C}" type="parTrans" cxnId="{0D879001-63A2-46AA-836F-6F838CC2A141}">
      <dgm:prSet/>
      <dgm:spPr/>
      <dgm:t>
        <a:bodyPr/>
        <a:lstStyle/>
        <a:p>
          <a:endParaRPr lang="en-US" sz="1500"/>
        </a:p>
      </dgm:t>
    </dgm:pt>
    <dgm:pt modelId="{052B8C8D-C783-44A6-9554-607202354182}" type="sibTrans" cxnId="{0D879001-63A2-46AA-836F-6F838CC2A141}">
      <dgm:prSet phldrT="4" phldr="0" custT="1"/>
      <dgm:spPr/>
      <dgm:t>
        <a:bodyPr/>
        <a:lstStyle/>
        <a:p>
          <a:r>
            <a:rPr lang="en-US" sz="1500"/>
            <a:t>4</a:t>
          </a:r>
        </a:p>
      </dgm:t>
    </dgm:pt>
    <dgm:pt modelId="{01DA6EE1-D50E-4CC0-8E96-1A35AD4501D2}">
      <dgm:prSet custT="1"/>
      <dgm:spPr/>
      <dgm:t>
        <a:bodyPr/>
        <a:lstStyle/>
        <a:p>
          <a:r>
            <a:rPr lang="en-US" sz="1500" b="1" i="0" baseline="0"/>
            <a:t>Build data-backed scouting models</a:t>
          </a:r>
          <a:r>
            <a:rPr lang="en-US" sz="1500" b="0" i="0" baseline="0"/>
            <a:t> </a:t>
          </a:r>
        </a:p>
        <a:p>
          <a:r>
            <a:rPr lang="en-US" sz="1500" b="0" i="0" baseline="0"/>
            <a:t>Use clustering and classification to guide scouting efforts and flag potential overperformers early.</a:t>
          </a:r>
          <a:endParaRPr lang="en-US" sz="1500"/>
        </a:p>
      </dgm:t>
    </dgm:pt>
    <dgm:pt modelId="{2F2E8E24-A812-4A93-B4C7-5A66AAFF3639}" type="parTrans" cxnId="{2C37CCAC-2EBF-4B0D-B0F1-23045849FA5B}">
      <dgm:prSet/>
      <dgm:spPr/>
      <dgm:t>
        <a:bodyPr/>
        <a:lstStyle/>
        <a:p>
          <a:endParaRPr lang="en-US" sz="1500"/>
        </a:p>
      </dgm:t>
    </dgm:pt>
    <dgm:pt modelId="{76BC556E-1E7F-4934-BC07-78488574EE5D}" type="sibTrans" cxnId="{2C37CCAC-2EBF-4B0D-B0F1-23045849FA5B}">
      <dgm:prSet phldrT="5" phldr="0" custT="1"/>
      <dgm:spPr/>
      <dgm:t>
        <a:bodyPr/>
        <a:lstStyle/>
        <a:p>
          <a:r>
            <a:rPr lang="en-US" sz="1500"/>
            <a:t>5</a:t>
          </a:r>
        </a:p>
      </dgm:t>
    </dgm:pt>
    <dgm:pt modelId="{635D9A3F-3A82-43B7-830D-15F49E3CBA50}" type="pres">
      <dgm:prSet presAssocID="{C3C45059-E86D-4612-A950-8FA58C5E75CC}" presName="linearFlow" presStyleCnt="0">
        <dgm:presLayoutVars>
          <dgm:dir/>
          <dgm:animLvl val="lvl"/>
          <dgm:resizeHandles val="exact"/>
        </dgm:presLayoutVars>
      </dgm:prSet>
      <dgm:spPr/>
    </dgm:pt>
    <dgm:pt modelId="{D1F06397-A030-4E73-9583-8BE974356332}" type="pres">
      <dgm:prSet presAssocID="{BD0217EC-01B0-4185-931C-4FFBEFA41457}" presName="compositeNode" presStyleCnt="0"/>
      <dgm:spPr/>
    </dgm:pt>
    <dgm:pt modelId="{EA5C9FC1-0800-4589-ADED-679A3F1CD880}" type="pres">
      <dgm:prSet presAssocID="{BD0217EC-01B0-4185-931C-4FFBEFA4145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6BDE16-4EE4-410D-9895-EFDF89E93EC0}" type="pres">
      <dgm:prSet presAssocID="{BD0217EC-01B0-4185-931C-4FFBEFA41457}" presName="parSh" presStyleCnt="0"/>
      <dgm:spPr/>
    </dgm:pt>
    <dgm:pt modelId="{9302C654-16FB-4856-B193-5225B0D841C6}" type="pres">
      <dgm:prSet presAssocID="{BD0217EC-01B0-4185-931C-4FFBEFA41457}" presName="lineNode" presStyleLbl="alignAccFollowNode1" presStyleIdx="0" presStyleCnt="15"/>
      <dgm:spPr/>
    </dgm:pt>
    <dgm:pt modelId="{1CE7FC74-B671-40AF-9169-C4649EDACF6C}" type="pres">
      <dgm:prSet presAssocID="{BD0217EC-01B0-4185-931C-4FFBEFA41457}" presName="lineArrowNode" presStyleLbl="alignAccFollowNode1" presStyleIdx="1" presStyleCnt="15"/>
      <dgm:spPr/>
    </dgm:pt>
    <dgm:pt modelId="{EFE4C224-17C1-421B-BD56-9655C0A58135}" type="pres">
      <dgm:prSet presAssocID="{2363A0F1-661E-47C8-A2FD-EDCEEAE2F850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C20F6E5-8902-4689-8641-9E6CC49E5121}" type="pres">
      <dgm:prSet presAssocID="{2363A0F1-661E-47C8-A2FD-EDCEEAE2F850}" presName="spacerBetweenCircleAndCallout" presStyleCnt="0">
        <dgm:presLayoutVars/>
      </dgm:prSet>
      <dgm:spPr/>
    </dgm:pt>
    <dgm:pt modelId="{95D2D0C2-F509-4674-86DB-4E55BEF53B2B}" type="pres">
      <dgm:prSet presAssocID="{BD0217EC-01B0-4185-931C-4FFBEFA41457}" presName="nodeText" presStyleLbl="alignAccFollowNode1" presStyleIdx="2" presStyleCnt="15">
        <dgm:presLayoutVars>
          <dgm:bulletEnabled val="1"/>
        </dgm:presLayoutVars>
      </dgm:prSet>
      <dgm:spPr/>
    </dgm:pt>
    <dgm:pt modelId="{304B1EBB-B252-4F9A-BB79-A69CB15FACD0}" type="pres">
      <dgm:prSet presAssocID="{2363A0F1-661E-47C8-A2FD-EDCEEAE2F850}" presName="sibTransComposite" presStyleCnt="0"/>
      <dgm:spPr/>
    </dgm:pt>
    <dgm:pt modelId="{BAD16A03-7620-4434-AC5C-B29811C2E0BB}" type="pres">
      <dgm:prSet presAssocID="{9645ADB4-16AB-4F6F-8CF7-4EFB7FFD6ABC}" presName="compositeNode" presStyleCnt="0"/>
      <dgm:spPr/>
    </dgm:pt>
    <dgm:pt modelId="{B8D28945-6201-45BF-A0B5-B760ECAE85B7}" type="pres">
      <dgm:prSet presAssocID="{9645ADB4-16AB-4F6F-8CF7-4EFB7FFD6A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3DD131C-4326-45B7-8456-76CA282EEC24}" type="pres">
      <dgm:prSet presAssocID="{9645ADB4-16AB-4F6F-8CF7-4EFB7FFD6ABC}" presName="parSh" presStyleCnt="0"/>
      <dgm:spPr/>
    </dgm:pt>
    <dgm:pt modelId="{0EC8401B-D7E4-4BA8-AB3A-C6EDE19033E1}" type="pres">
      <dgm:prSet presAssocID="{9645ADB4-16AB-4F6F-8CF7-4EFB7FFD6ABC}" presName="lineNode" presStyleLbl="alignAccFollowNode1" presStyleIdx="3" presStyleCnt="15"/>
      <dgm:spPr/>
    </dgm:pt>
    <dgm:pt modelId="{4CCCA43A-18F3-48B1-939A-5D6CEF97C763}" type="pres">
      <dgm:prSet presAssocID="{9645ADB4-16AB-4F6F-8CF7-4EFB7FFD6ABC}" presName="lineArrowNode" presStyleLbl="alignAccFollowNode1" presStyleIdx="4" presStyleCnt="15"/>
      <dgm:spPr/>
    </dgm:pt>
    <dgm:pt modelId="{4C784268-FB66-4A1B-8993-968C570FC355}" type="pres">
      <dgm:prSet presAssocID="{2AF42F11-AEC5-4F44-8114-23EC33C21481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DE49797E-1740-40F5-926D-A3D8DECA60DF}" type="pres">
      <dgm:prSet presAssocID="{2AF42F11-AEC5-4F44-8114-23EC33C21481}" presName="spacerBetweenCircleAndCallout" presStyleCnt="0">
        <dgm:presLayoutVars/>
      </dgm:prSet>
      <dgm:spPr/>
    </dgm:pt>
    <dgm:pt modelId="{AFE3F96B-1234-4330-83FE-27B9588C2163}" type="pres">
      <dgm:prSet presAssocID="{9645ADB4-16AB-4F6F-8CF7-4EFB7FFD6ABC}" presName="nodeText" presStyleLbl="alignAccFollowNode1" presStyleIdx="5" presStyleCnt="15">
        <dgm:presLayoutVars>
          <dgm:bulletEnabled val="1"/>
        </dgm:presLayoutVars>
      </dgm:prSet>
      <dgm:spPr/>
    </dgm:pt>
    <dgm:pt modelId="{A38BBA2F-C417-47E3-829B-C197CF1027EC}" type="pres">
      <dgm:prSet presAssocID="{2AF42F11-AEC5-4F44-8114-23EC33C21481}" presName="sibTransComposite" presStyleCnt="0"/>
      <dgm:spPr/>
    </dgm:pt>
    <dgm:pt modelId="{ECBA5C74-2FE5-4A7E-AD60-92B8B4BAA954}" type="pres">
      <dgm:prSet presAssocID="{D479BE71-C9BC-46F2-BCE6-52A577A766F2}" presName="compositeNode" presStyleCnt="0"/>
      <dgm:spPr/>
    </dgm:pt>
    <dgm:pt modelId="{8144C03E-FC86-4897-A560-1E6D21A6CD9E}" type="pres">
      <dgm:prSet presAssocID="{D479BE71-C9BC-46F2-BCE6-52A577A766F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27212E0-EA77-465A-B97C-E0483FA09CD3}" type="pres">
      <dgm:prSet presAssocID="{D479BE71-C9BC-46F2-BCE6-52A577A766F2}" presName="parSh" presStyleCnt="0"/>
      <dgm:spPr/>
    </dgm:pt>
    <dgm:pt modelId="{13FF6CD2-A272-481F-8195-A5C37172F40F}" type="pres">
      <dgm:prSet presAssocID="{D479BE71-C9BC-46F2-BCE6-52A577A766F2}" presName="lineNode" presStyleLbl="alignAccFollowNode1" presStyleIdx="6" presStyleCnt="15"/>
      <dgm:spPr/>
    </dgm:pt>
    <dgm:pt modelId="{3617BDAB-BCD8-43C9-B429-3AAE9A9A989C}" type="pres">
      <dgm:prSet presAssocID="{D479BE71-C9BC-46F2-BCE6-52A577A766F2}" presName="lineArrowNode" presStyleLbl="alignAccFollowNode1" presStyleIdx="7" presStyleCnt="15"/>
      <dgm:spPr/>
    </dgm:pt>
    <dgm:pt modelId="{3955F978-D79C-4401-8717-C1161A936F1A}" type="pres">
      <dgm:prSet presAssocID="{FFF6BC60-A908-43AD-ADEA-AAF809207E6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44EC3419-45F0-4BB4-999A-43555B5BDEC5}" type="pres">
      <dgm:prSet presAssocID="{FFF6BC60-A908-43AD-ADEA-AAF809207E62}" presName="spacerBetweenCircleAndCallout" presStyleCnt="0">
        <dgm:presLayoutVars/>
      </dgm:prSet>
      <dgm:spPr/>
    </dgm:pt>
    <dgm:pt modelId="{D019C294-6061-4D8C-9E04-D83C552D08A9}" type="pres">
      <dgm:prSet presAssocID="{D479BE71-C9BC-46F2-BCE6-52A577A766F2}" presName="nodeText" presStyleLbl="alignAccFollowNode1" presStyleIdx="8" presStyleCnt="15">
        <dgm:presLayoutVars>
          <dgm:bulletEnabled val="1"/>
        </dgm:presLayoutVars>
      </dgm:prSet>
      <dgm:spPr/>
    </dgm:pt>
    <dgm:pt modelId="{CECCD7EE-ABE3-4923-A68F-C33EEA87F803}" type="pres">
      <dgm:prSet presAssocID="{FFF6BC60-A908-43AD-ADEA-AAF809207E62}" presName="sibTransComposite" presStyleCnt="0"/>
      <dgm:spPr/>
    </dgm:pt>
    <dgm:pt modelId="{2846C8DC-E8BD-4859-90DE-EC183842EF9C}" type="pres">
      <dgm:prSet presAssocID="{65B17078-65CB-4F7D-84CB-87FC34F3A1D2}" presName="compositeNode" presStyleCnt="0"/>
      <dgm:spPr/>
    </dgm:pt>
    <dgm:pt modelId="{1D02AEC9-83AF-4C2B-9B49-709785B5151A}" type="pres">
      <dgm:prSet presAssocID="{65B17078-65CB-4F7D-84CB-87FC34F3A1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3AC6CC-EA28-4F1F-8D08-F54BFFD195C0}" type="pres">
      <dgm:prSet presAssocID="{65B17078-65CB-4F7D-84CB-87FC34F3A1D2}" presName="parSh" presStyleCnt="0"/>
      <dgm:spPr/>
    </dgm:pt>
    <dgm:pt modelId="{1A76FD2C-2A04-41CE-87A0-0F54366FE710}" type="pres">
      <dgm:prSet presAssocID="{65B17078-65CB-4F7D-84CB-87FC34F3A1D2}" presName="lineNode" presStyleLbl="alignAccFollowNode1" presStyleIdx="9" presStyleCnt="15"/>
      <dgm:spPr/>
    </dgm:pt>
    <dgm:pt modelId="{E8ED3575-A45C-436E-8F9F-A238EDEA1869}" type="pres">
      <dgm:prSet presAssocID="{65B17078-65CB-4F7D-84CB-87FC34F3A1D2}" presName="lineArrowNode" presStyleLbl="alignAccFollowNode1" presStyleIdx="10" presStyleCnt="15"/>
      <dgm:spPr/>
    </dgm:pt>
    <dgm:pt modelId="{E5E6718C-6E63-4BCD-9455-C71FD853FEF1}" type="pres">
      <dgm:prSet presAssocID="{052B8C8D-C783-44A6-9554-60720235418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28F41A1D-05A8-47CB-9CDC-4546CA30BEAE}" type="pres">
      <dgm:prSet presAssocID="{052B8C8D-C783-44A6-9554-607202354182}" presName="spacerBetweenCircleAndCallout" presStyleCnt="0">
        <dgm:presLayoutVars/>
      </dgm:prSet>
      <dgm:spPr/>
    </dgm:pt>
    <dgm:pt modelId="{A29789EB-4017-424E-912D-606FFC6C46BD}" type="pres">
      <dgm:prSet presAssocID="{65B17078-65CB-4F7D-84CB-87FC34F3A1D2}" presName="nodeText" presStyleLbl="alignAccFollowNode1" presStyleIdx="11" presStyleCnt="15">
        <dgm:presLayoutVars>
          <dgm:bulletEnabled val="1"/>
        </dgm:presLayoutVars>
      </dgm:prSet>
      <dgm:spPr/>
    </dgm:pt>
    <dgm:pt modelId="{7C8D94C5-A161-41C6-82D1-5DBA098568E8}" type="pres">
      <dgm:prSet presAssocID="{052B8C8D-C783-44A6-9554-607202354182}" presName="sibTransComposite" presStyleCnt="0"/>
      <dgm:spPr/>
    </dgm:pt>
    <dgm:pt modelId="{B0CDF6BC-2B3E-4934-B30D-1945CA004D24}" type="pres">
      <dgm:prSet presAssocID="{01DA6EE1-D50E-4CC0-8E96-1A35AD4501D2}" presName="compositeNode" presStyleCnt="0"/>
      <dgm:spPr/>
    </dgm:pt>
    <dgm:pt modelId="{97C9E5E8-9BC2-4B8E-B405-2BF42858749A}" type="pres">
      <dgm:prSet presAssocID="{01DA6EE1-D50E-4CC0-8E96-1A35AD4501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B6731A-7DD7-46A5-837B-A45775EE5291}" type="pres">
      <dgm:prSet presAssocID="{01DA6EE1-D50E-4CC0-8E96-1A35AD4501D2}" presName="parSh" presStyleCnt="0"/>
      <dgm:spPr/>
    </dgm:pt>
    <dgm:pt modelId="{FD4D3AE7-2DCD-403A-B9DE-C65CE10F8E54}" type="pres">
      <dgm:prSet presAssocID="{01DA6EE1-D50E-4CC0-8E96-1A35AD4501D2}" presName="lineNode" presStyleLbl="alignAccFollowNode1" presStyleIdx="12" presStyleCnt="15"/>
      <dgm:spPr/>
    </dgm:pt>
    <dgm:pt modelId="{94A6B11F-8375-4417-94FC-BD7079D38A18}" type="pres">
      <dgm:prSet presAssocID="{01DA6EE1-D50E-4CC0-8E96-1A35AD4501D2}" presName="lineArrowNode" presStyleLbl="alignAccFollowNode1" presStyleIdx="13" presStyleCnt="15"/>
      <dgm:spPr/>
    </dgm:pt>
    <dgm:pt modelId="{AA090A98-99B7-40D6-B12A-DF0253E18F3C}" type="pres">
      <dgm:prSet presAssocID="{76BC556E-1E7F-4934-BC07-78488574EE5D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89BBC256-332E-4B28-8C58-0A05AD4B29DC}" type="pres">
      <dgm:prSet presAssocID="{76BC556E-1E7F-4934-BC07-78488574EE5D}" presName="spacerBetweenCircleAndCallout" presStyleCnt="0">
        <dgm:presLayoutVars/>
      </dgm:prSet>
      <dgm:spPr/>
    </dgm:pt>
    <dgm:pt modelId="{A4D3ABA7-4892-48D9-8633-06E692A95CC7}" type="pres">
      <dgm:prSet presAssocID="{01DA6EE1-D50E-4CC0-8E96-1A35AD4501D2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0D879001-63A2-46AA-836F-6F838CC2A141}" srcId="{C3C45059-E86D-4612-A950-8FA58C5E75CC}" destId="{65B17078-65CB-4F7D-84CB-87FC34F3A1D2}" srcOrd="3" destOrd="0" parTransId="{9549AC09-AFEC-42B4-BF30-D101B5DD662C}" sibTransId="{052B8C8D-C783-44A6-9554-607202354182}"/>
    <dgm:cxn modelId="{B22CD211-93DA-4790-8B14-1CF27D0A4D9E}" srcId="{C3C45059-E86D-4612-A950-8FA58C5E75CC}" destId="{BD0217EC-01B0-4185-931C-4FFBEFA41457}" srcOrd="0" destOrd="0" parTransId="{145DFB96-ED4E-47BB-9457-D0C2742CEA7C}" sibTransId="{2363A0F1-661E-47C8-A2FD-EDCEEAE2F850}"/>
    <dgm:cxn modelId="{4EE72714-A7DD-41F3-A201-21D44930E7A5}" type="presOf" srcId="{C3C45059-E86D-4612-A950-8FA58C5E75CC}" destId="{635D9A3F-3A82-43B7-830D-15F49E3CBA50}" srcOrd="0" destOrd="0" presId="urn:microsoft.com/office/officeart/2016/7/layout/LinearArrowProcessNumbered"/>
    <dgm:cxn modelId="{06DB5415-1E60-4607-9FFC-4F18EF02C173}" type="presOf" srcId="{FFF6BC60-A908-43AD-ADEA-AAF809207E62}" destId="{3955F978-D79C-4401-8717-C1161A936F1A}" srcOrd="0" destOrd="0" presId="urn:microsoft.com/office/officeart/2016/7/layout/LinearArrowProcessNumbered"/>
    <dgm:cxn modelId="{9EE4591D-5DA3-42B2-8339-8B86843A8E45}" type="presOf" srcId="{9645ADB4-16AB-4F6F-8CF7-4EFB7FFD6ABC}" destId="{AFE3F96B-1234-4330-83FE-27B9588C2163}" srcOrd="0" destOrd="0" presId="urn:microsoft.com/office/officeart/2016/7/layout/LinearArrowProcessNumbered"/>
    <dgm:cxn modelId="{08DC6D5F-6C12-45C9-97C3-A21CB427B8E6}" type="presOf" srcId="{76BC556E-1E7F-4934-BC07-78488574EE5D}" destId="{AA090A98-99B7-40D6-B12A-DF0253E18F3C}" srcOrd="0" destOrd="0" presId="urn:microsoft.com/office/officeart/2016/7/layout/LinearArrowProcessNumbered"/>
    <dgm:cxn modelId="{C1D0F572-D3AE-4764-BAEB-AB31E539016F}" type="presOf" srcId="{65B17078-65CB-4F7D-84CB-87FC34F3A1D2}" destId="{A29789EB-4017-424E-912D-606FFC6C46BD}" srcOrd="0" destOrd="0" presId="urn:microsoft.com/office/officeart/2016/7/layout/LinearArrowProcessNumbered"/>
    <dgm:cxn modelId="{E2ECD054-F26E-424D-8AAF-04AE7C768196}" type="presOf" srcId="{01DA6EE1-D50E-4CC0-8E96-1A35AD4501D2}" destId="{A4D3ABA7-4892-48D9-8633-06E692A95CC7}" srcOrd="0" destOrd="0" presId="urn:microsoft.com/office/officeart/2016/7/layout/LinearArrowProcessNumbered"/>
    <dgm:cxn modelId="{5DF6CB77-1B93-42B6-B922-D552A29AE1DF}" type="presOf" srcId="{2AF42F11-AEC5-4F44-8114-23EC33C21481}" destId="{4C784268-FB66-4A1B-8993-968C570FC355}" srcOrd="0" destOrd="0" presId="urn:microsoft.com/office/officeart/2016/7/layout/LinearArrowProcessNumbered"/>
    <dgm:cxn modelId="{632D7679-808A-4DC5-925B-CB46E826E301}" srcId="{C3C45059-E86D-4612-A950-8FA58C5E75CC}" destId="{9645ADB4-16AB-4F6F-8CF7-4EFB7FFD6ABC}" srcOrd="1" destOrd="0" parTransId="{3E02FA2C-6CE5-487E-8788-AA2F399713E5}" sibTransId="{2AF42F11-AEC5-4F44-8114-23EC33C21481}"/>
    <dgm:cxn modelId="{2C37CCAC-2EBF-4B0D-B0F1-23045849FA5B}" srcId="{C3C45059-E86D-4612-A950-8FA58C5E75CC}" destId="{01DA6EE1-D50E-4CC0-8E96-1A35AD4501D2}" srcOrd="4" destOrd="0" parTransId="{2F2E8E24-A812-4A93-B4C7-5A66AAFF3639}" sibTransId="{76BC556E-1E7F-4934-BC07-78488574EE5D}"/>
    <dgm:cxn modelId="{71353CB3-5E36-4440-B2D3-D5C4E859380C}" type="presOf" srcId="{2363A0F1-661E-47C8-A2FD-EDCEEAE2F850}" destId="{EFE4C224-17C1-421B-BD56-9655C0A58135}" srcOrd="0" destOrd="0" presId="urn:microsoft.com/office/officeart/2016/7/layout/LinearArrowProcessNumbered"/>
    <dgm:cxn modelId="{21137DDE-8A01-4AD1-AEDA-1EB4C9965E9D}" type="presOf" srcId="{052B8C8D-C783-44A6-9554-607202354182}" destId="{E5E6718C-6E63-4BCD-9455-C71FD853FEF1}" srcOrd="0" destOrd="0" presId="urn:microsoft.com/office/officeart/2016/7/layout/LinearArrowProcessNumbered"/>
    <dgm:cxn modelId="{27EE16E2-E14F-44A6-8658-9A45CDDD4FC1}" srcId="{C3C45059-E86D-4612-A950-8FA58C5E75CC}" destId="{D479BE71-C9BC-46F2-BCE6-52A577A766F2}" srcOrd="2" destOrd="0" parTransId="{62A31E09-D028-4414-A4D2-130DFFA18CC6}" sibTransId="{FFF6BC60-A908-43AD-ADEA-AAF809207E62}"/>
    <dgm:cxn modelId="{54F1A1EF-0D0E-4360-B37D-17D779119C82}" type="presOf" srcId="{BD0217EC-01B0-4185-931C-4FFBEFA41457}" destId="{95D2D0C2-F509-4674-86DB-4E55BEF53B2B}" srcOrd="0" destOrd="0" presId="urn:microsoft.com/office/officeart/2016/7/layout/LinearArrowProcessNumbered"/>
    <dgm:cxn modelId="{78CC98FD-ECA1-4871-8D5E-3592DAEEF564}" type="presOf" srcId="{D479BE71-C9BC-46F2-BCE6-52A577A766F2}" destId="{D019C294-6061-4D8C-9E04-D83C552D08A9}" srcOrd="0" destOrd="0" presId="urn:microsoft.com/office/officeart/2016/7/layout/LinearArrowProcessNumbered"/>
    <dgm:cxn modelId="{B07F672C-0989-4F8E-B704-2862F6F25D33}" type="presParOf" srcId="{635D9A3F-3A82-43B7-830D-15F49E3CBA50}" destId="{D1F06397-A030-4E73-9583-8BE974356332}" srcOrd="0" destOrd="0" presId="urn:microsoft.com/office/officeart/2016/7/layout/LinearArrowProcessNumbered"/>
    <dgm:cxn modelId="{BD256BE4-59D4-4478-89A4-0C12A5B1B74D}" type="presParOf" srcId="{D1F06397-A030-4E73-9583-8BE974356332}" destId="{EA5C9FC1-0800-4589-ADED-679A3F1CD880}" srcOrd="0" destOrd="0" presId="urn:microsoft.com/office/officeart/2016/7/layout/LinearArrowProcessNumbered"/>
    <dgm:cxn modelId="{29015803-3F38-4BFA-89C4-B4E8992379FD}" type="presParOf" srcId="{D1F06397-A030-4E73-9583-8BE974356332}" destId="{866BDE16-4EE4-410D-9895-EFDF89E93EC0}" srcOrd="1" destOrd="0" presId="urn:microsoft.com/office/officeart/2016/7/layout/LinearArrowProcessNumbered"/>
    <dgm:cxn modelId="{3F92946A-3BDE-4C36-B0E3-BCB7106D1042}" type="presParOf" srcId="{866BDE16-4EE4-410D-9895-EFDF89E93EC0}" destId="{9302C654-16FB-4856-B193-5225B0D841C6}" srcOrd="0" destOrd="0" presId="urn:microsoft.com/office/officeart/2016/7/layout/LinearArrowProcessNumbered"/>
    <dgm:cxn modelId="{5285C83D-38A0-40BD-A764-F9096E17142C}" type="presParOf" srcId="{866BDE16-4EE4-410D-9895-EFDF89E93EC0}" destId="{1CE7FC74-B671-40AF-9169-C4649EDACF6C}" srcOrd="1" destOrd="0" presId="urn:microsoft.com/office/officeart/2016/7/layout/LinearArrowProcessNumbered"/>
    <dgm:cxn modelId="{78ADCD45-457B-4310-9E9C-1C17C8FF8622}" type="presParOf" srcId="{866BDE16-4EE4-410D-9895-EFDF89E93EC0}" destId="{EFE4C224-17C1-421B-BD56-9655C0A58135}" srcOrd="2" destOrd="0" presId="urn:microsoft.com/office/officeart/2016/7/layout/LinearArrowProcessNumbered"/>
    <dgm:cxn modelId="{FE6C31BA-F6B2-4EA1-AABB-7C7C59F63CB5}" type="presParOf" srcId="{866BDE16-4EE4-410D-9895-EFDF89E93EC0}" destId="{3C20F6E5-8902-4689-8641-9E6CC49E5121}" srcOrd="3" destOrd="0" presId="urn:microsoft.com/office/officeart/2016/7/layout/LinearArrowProcessNumbered"/>
    <dgm:cxn modelId="{772F0A59-67FC-4D4C-A252-C748C251D42F}" type="presParOf" srcId="{D1F06397-A030-4E73-9583-8BE974356332}" destId="{95D2D0C2-F509-4674-86DB-4E55BEF53B2B}" srcOrd="2" destOrd="0" presId="urn:microsoft.com/office/officeart/2016/7/layout/LinearArrowProcessNumbered"/>
    <dgm:cxn modelId="{F5708114-B579-4AEF-9580-460383DFEC63}" type="presParOf" srcId="{635D9A3F-3A82-43B7-830D-15F49E3CBA50}" destId="{304B1EBB-B252-4F9A-BB79-A69CB15FACD0}" srcOrd="1" destOrd="0" presId="urn:microsoft.com/office/officeart/2016/7/layout/LinearArrowProcessNumbered"/>
    <dgm:cxn modelId="{814861BA-9BC5-4EA2-AD8C-9C50D0BDCED3}" type="presParOf" srcId="{635D9A3F-3A82-43B7-830D-15F49E3CBA50}" destId="{BAD16A03-7620-4434-AC5C-B29811C2E0BB}" srcOrd="2" destOrd="0" presId="urn:microsoft.com/office/officeart/2016/7/layout/LinearArrowProcessNumbered"/>
    <dgm:cxn modelId="{30082E61-6CD4-4051-91E8-F09FC4820671}" type="presParOf" srcId="{BAD16A03-7620-4434-AC5C-B29811C2E0BB}" destId="{B8D28945-6201-45BF-A0B5-B760ECAE85B7}" srcOrd="0" destOrd="0" presId="urn:microsoft.com/office/officeart/2016/7/layout/LinearArrowProcessNumbered"/>
    <dgm:cxn modelId="{5FF48F44-C0AC-4257-8CCB-703C7BBD8FA9}" type="presParOf" srcId="{BAD16A03-7620-4434-AC5C-B29811C2E0BB}" destId="{73DD131C-4326-45B7-8456-76CA282EEC24}" srcOrd="1" destOrd="0" presId="urn:microsoft.com/office/officeart/2016/7/layout/LinearArrowProcessNumbered"/>
    <dgm:cxn modelId="{CA8F3570-4649-49C9-97D2-0F3E674C4815}" type="presParOf" srcId="{73DD131C-4326-45B7-8456-76CA282EEC24}" destId="{0EC8401B-D7E4-4BA8-AB3A-C6EDE19033E1}" srcOrd="0" destOrd="0" presId="urn:microsoft.com/office/officeart/2016/7/layout/LinearArrowProcessNumbered"/>
    <dgm:cxn modelId="{FB161658-C448-438A-9039-4F0651912F2A}" type="presParOf" srcId="{73DD131C-4326-45B7-8456-76CA282EEC24}" destId="{4CCCA43A-18F3-48B1-939A-5D6CEF97C763}" srcOrd="1" destOrd="0" presId="urn:microsoft.com/office/officeart/2016/7/layout/LinearArrowProcessNumbered"/>
    <dgm:cxn modelId="{609F0C1C-F655-42D0-954B-DB5F4BEA17E1}" type="presParOf" srcId="{73DD131C-4326-45B7-8456-76CA282EEC24}" destId="{4C784268-FB66-4A1B-8993-968C570FC355}" srcOrd="2" destOrd="0" presId="urn:microsoft.com/office/officeart/2016/7/layout/LinearArrowProcessNumbered"/>
    <dgm:cxn modelId="{F31A30A1-7CAE-4CA1-A968-8157E402D590}" type="presParOf" srcId="{73DD131C-4326-45B7-8456-76CA282EEC24}" destId="{DE49797E-1740-40F5-926D-A3D8DECA60DF}" srcOrd="3" destOrd="0" presId="urn:microsoft.com/office/officeart/2016/7/layout/LinearArrowProcessNumbered"/>
    <dgm:cxn modelId="{C042A11B-45F9-4464-945A-94182A994518}" type="presParOf" srcId="{BAD16A03-7620-4434-AC5C-B29811C2E0BB}" destId="{AFE3F96B-1234-4330-83FE-27B9588C2163}" srcOrd="2" destOrd="0" presId="urn:microsoft.com/office/officeart/2016/7/layout/LinearArrowProcessNumbered"/>
    <dgm:cxn modelId="{0AC7D8BB-3FCC-47B4-95EA-857B3F691AE6}" type="presParOf" srcId="{635D9A3F-3A82-43B7-830D-15F49E3CBA50}" destId="{A38BBA2F-C417-47E3-829B-C197CF1027EC}" srcOrd="3" destOrd="0" presId="urn:microsoft.com/office/officeart/2016/7/layout/LinearArrowProcessNumbered"/>
    <dgm:cxn modelId="{84A36E8B-D1BD-4C5A-9A17-D07E846B7F6B}" type="presParOf" srcId="{635D9A3F-3A82-43B7-830D-15F49E3CBA50}" destId="{ECBA5C74-2FE5-4A7E-AD60-92B8B4BAA954}" srcOrd="4" destOrd="0" presId="urn:microsoft.com/office/officeart/2016/7/layout/LinearArrowProcessNumbered"/>
    <dgm:cxn modelId="{CD8F9F1B-3DB9-4DC3-99BC-7D24B5D95E0B}" type="presParOf" srcId="{ECBA5C74-2FE5-4A7E-AD60-92B8B4BAA954}" destId="{8144C03E-FC86-4897-A560-1E6D21A6CD9E}" srcOrd="0" destOrd="0" presId="urn:microsoft.com/office/officeart/2016/7/layout/LinearArrowProcessNumbered"/>
    <dgm:cxn modelId="{652894F2-2895-43D5-BDCB-789685C5357D}" type="presParOf" srcId="{ECBA5C74-2FE5-4A7E-AD60-92B8B4BAA954}" destId="{127212E0-EA77-465A-B97C-E0483FA09CD3}" srcOrd="1" destOrd="0" presId="urn:microsoft.com/office/officeart/2016/7/layout/LinearArrowProcessNumbered"/>
    <dgm:cxn modelId="{E4F1FDC7-908D-4576-A7D0-95A3F9C626AE}" type="presParOf" srcId="{127212E0-EA77-465A-B97C-E0483FA09CD3}" destId="{13FF6CD2-A272-481F-8195-A5C37172F40F}" srcOrd="0" destOrd="0" presId="urn:microsoft.com/office/officeart/2016/7/layout/LinearArrowProcessNumbered"/>
    <dgm:cxn modelId="{FA0AE960-6F45-493F-8E5C-E83FB6572704}" type="presParOf" srcId="{127212E0-EA77-465A-B97C-E0483FA09CD3}" destId="{3617BDAB-BCD8-43C9-B429-3AAE9A9A989C}" srcOrd="1" destOrd="0" presId="urn:microsoft.com/office/officeart/2016/7/layout/LinearArrowProcessNumbered"/>
    <dgm:cxn modelId="{D840AFD3-8EB4-4872-ABBC-FB064E707B82}" type="presParOf" srcId="{127212E0-EA77-465A-B97C-E0483FA09CD3}" destId="{3955F978-D79C-4401-8717-C1161A936F1A}" srcOrd="2" destOrd="0" presId="urn:microsoft.com/office/officeart/2016/7/layout/LinearArrowProcessNumbered"/>
    <dgm:cxn modelId="{8F5DA9E3-C4DE-470F-814D-B570EB08188D}" type="presParOf" srcId="{127212E0-EA77-465A-B97C-E0483FA09CD3}" destId="{44EC3419-45F0-4BB4-999A-43555B5BDEC5}" srcOrd="3" destOrd="0" presId="urn:microsoft.com/office/officeart/2016/7/layout/LinearArrowProcessNumbered"/>
    <dgm:cxn modelId="{B35F5577-BDBD-4F17-B289-073A8127052D}" type="presParOf" srcId="{ECBA5C74-2FE5-4A7E-AD60-92B8B4BAA954}" destId="{D019C294-6061-4D8C-9E04-D83C552D08A9}" srcOrd="2" destOrd="0" presId="urn:microsoft.com/office/officeart/2016/7/layout/LinearArrowProcessNumbered"/>
    <dgm:cxn modelId="{A1F6BB84-82E5-4C77-ADAC-53D1F40CB2A1}" type="presParOf" srcId="{635D9A3F-3A82-43B7-830D-15F49E3CBA50}" destId="{CECCD7EE-ABE3-4923-A68F-C33EEA87F803}" srcOrd="5" destOrd="0" presId="urn:microsoft.com/office/officeart/2016/7/layout/LinearArrowProcessNumbered"/>
    <dgm:cxn modelId="{12DAE136-4A04-43C9-857D-F2C119BE8D2A}" type="presParOf" srcId="{635D9A3F-3A82-43B7-830D-15F49E3CBA50}" destId="{2846C8DC-E8BD-4859-90DE-EC183842EF9C}" srcOrd="6" destOrd="0" presId="urn:microsoft.com/office/officeart/2016/7/layout/LinearArrowProcessNumbered"/>
    <dgm:cxn modelId="{BE0999BC-171B-4835-822E-86BC7351ABD7}" type="presParOf" srcId="{2846C8DC-E8BD-4859-90DE-EC183842EF9C}" destId="{1D02AEC9-83AF-4C2B-9B49-709785B5151A}" srcOrd="0" destOrd="0" presId="urn:microsoft.com/office/officeart/2016/7/layout/LinearArrowProcessNumbered"/>
    <dgm:cxn modelId="{7C8D0000-C9F2-43AD-92FD-1312D46D2776}" type="presParOf" srcId="{2846C8DC-E8BD-4859-90DE-EC183842EF9C}" destId="{453AC6CC-EA28-4F1F-8D08-F54BFFD195C0}" srcOrd="1" destOrd="0" presId="urn:microsoft.com/office/officeart/2016/7/layout/LinearArrowProcessNumbered"/>
    <dgm:cxn modelId="{A67AE6DA-3245-463F-9796-3A512CC7A4F6}" type="presParOf" srcId="{453AC6CC-EA28-4F1F-8D08-F54BFFD195C0}" destId="{1A76FD2C-2A04-41CE-87A0-0F54366FE710}" srcOrd="0" destOrd="0" presId="urn:microsoft.com/office/officeart/2016/7/layout/LinearArrowProcessNumbered"/>
    <dgm:cxn modelId="{F7168CBA-9601-4E56-8A93-7F3DA47BA801}" type="presParOf" srcId="{453AC6CC-EA28-4F1F-8D08-F54BFFD195C0}" destId="{E8ED3575-A45C-436E-8F9F-A238EDEA1869}" srcOrd="1" destOrd="0" presId="urn:microsoft.com/office/officeart/2016/7/layout/LinearArrowProcessNumbered"/>
    <dgm:cxn modelId="{38CE80CF-86FF-40F5-9BC0-8A397D33E0CB}" type="presParOf" srcId="{453AC6CC-EA28-4F1F-8D08-F54BFFD195C0}" destId="{E5E6718C-6E63-4BCD-9455-C71FD853FEF1}" srcOrd="2" destOrd="0" presId="urn:microsoft.com/office/officeart/2016/7/layout/LinearArrowProcessNumbered"/>
    <dgm:cxn modelId="{F2835559-9A16-4BDF-8B2C-124DB0D40C12}" type="presParOf" srcId="{453AC6CC-EA28-4F1F-8D08-F54BFFD195C0}" destId="{28F41A1D-05A8-47CB-9CDC-4546CA30BEAE}" srcOrd="3" destOrd="0" presId="urn:microsoft.com/office/officeart/2016/7/layout/LinearArrowProcessNumbered"/>
    <dgm:cxn modelId="{6AF628E3-0C79-4402-AA0B-30BC11A76ACF}" type="presParOf" srcId="{2846C8DC-E8BD-4859-90DE-EC183842EF9C}" destId="{A29789EB-4017-424E-912D-606FFC6C46BD}" srcOrd="2" destOrd="0" presId="urn:microsoft.com/office/officeart/2016/7/layout/LinearArrowProcessNumbered"/>
    <dgm:cxn modelId="{66CA110F-3336-4AF2-AF9E-4C519BD5018E}" type="presParOf" srcId="{635D9A3F-3A82-43B7-830D-15F49E3CBA50}" destId="{7C8D94C5-A161-41C6-82D1-5DBA098568E8}" srcOrd="7" destOrd="0" presId="urn:microsoft.com/office/officeart/2016/7/layout/LinearArrowProcessNumbered"/>
    <dgm:cxn modelId="{3E4F944A-6DB0-40B1-8426-E08322F09F58}" type="presParOf" srcId="{635D9A3F-3A82-43B7-830D-15F49E3CBA50}" destId="{B0CDF6BC-2B3E-4934-B30D-1945CA004D24}" srcOrd="8" destOrd="0" presId="urn:microsoft.com/office/officeart/2016/7/layout/LinearArrowProcessNumbered"/>
    <dgm:cxn modelId="{E6D005D9-5AD8-4AFF-9189-8A881BCCF851}" type="presParOf" srcId="{B0CDF6BC-2B3E-4934-B30D-1945CA004D24}" destId="{97C9E5E8-9BC2-4B8E-B405-2BF42858749A}" srcOrd="0" destOrd="0" presId="urn:microsoft.com/office/officeart/2016/7/layout/LinearArrowProcessNumbered"/>
    <dgm:cxn modelId="{C081AE7F-5E8A-4343-9E9B-C11831FFACB9}" type="presParOf" srcId="{B0CDF6BC-2B3E-4934-B30D-1945CA004D24}" destId="{81B6731A-7DD7-46A5-837B-A45775EE5291}" srcOrd="1" destOrd="0" presId="urn:microsoft.com/office/officeart/2016/7/layout/LinearArrowProcessNumbered"/>
    <dgm:cxn modelId="{EEB8D251-F935-4F40-98CE-5603565D60A7}" type="presParOf" srcId="{81B6731A-7DD7-46A5-837B-A45775EE5291}" destId="{FD4D3AE7-2DCD-403A-B9DE-C65CE10F8E54}" srcOrd="0" destOrd="0" presId="urn:microsoft.com/office/officeart/2016/7/layout/LinearArrowProcessNumbered"/>
    <dgm:cxn modelId="{3C045259-99D6-4471-B73E-9AEB22531DA5}" type="presParOf" srcId="{81B6731A-7DD7-46A5-837B-A45775EE5291}" destId="{94A6B11F-8375-4417-94FC-BD7079D38A18}" srcOrd="1" destOrd="0" presId="urn:microsoft.com/office/officeart/2016/7/layout/LinearArrowProcessNumbered"/>
    <dgm:cxn modelId="{0537F438-0495-49DF-960B-B6FE17947E5C}" type="presParOf" srcId="{81B6731A-7DD7-46A5-837B-A45775EE5291}" destId="{AA090A98-99B7-40D6-B12A-DF0253E18F3C}" srcOrd="2" destOrd="0" presId="urn:microsoft.com/office/officeart/2016/7/layout/LinearArrowProcessNumbered"/>
    <dgm:cxn modelId="{9DE82286-B233-4C4D-BC76-0973A5FCD287}" type="presParOf" srcId="{81B6731A-7DD7-46A5-837B-A45775EE5291}" destId="{89BBC256-332E-4B28-8C58-0A05AD4B29DC}" srcOrd="3" destOrd="0" presId="urn:microsoft.com/office/officeart/2016/7/layout/LinearArrowProcessNumbered"/>
    <dgm:cxn modelId="{86141814-DC8C-42E1-AE33-0150050E56F8}" type="presParOf" srcId="{B0CDF6BC-2B3E-4934-B30D-1945CA004D24}" destId="{A4D3ABA7-4892-48D9-8633-06E692A95CC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407B7A-F693-45D9-87BE-A28CEEE7BE56}" type="doc">
      <dgm:prSet loTypeId="urn:microsoft.com/office/officeart/2005/8/layout/vList2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D42F8AF-91CE-40FB-8A5F-488B3C4E776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Deepen advanced metrics analysis</a:t>
          </a:r>
          <a:br>
            <a:rPr lang="en-US" b="0" i="0" baseline="0"/>
          </a:br>
          <a:r>
            <a:rPr lang="en-US" b="0" i="0" baseline="0"/>
            <a:t>- Having used metrics like PER, TS%, USG, and WS. Next digging into Offensive/Defensive Ratings, Box Plus/Minus, VORP, and on/off-court impact to capture true player value.</a:t>
          </a:r>
          <a:endParaRPr lang="en-US" b="0"/>
        </a:p>
      </dgm:t>
    </dgm:pt>
    <dgm:pt modelId="{3BB4A5A2-5FC1-4964-A625-EB77EC851EAE}" type="parTrans" cxnId="{1753EB44-2A60-4006-8488-154E1485E750}">
      <dgm:prSet/>
      <dgm:spPr/>
      <dgm:t>
        <a:bodyPr/>
        <a:lstStyle/>
        <a:p>
          <a:endParaRPr lang="en-US"/>
        </a:p>
      </dgm:t>
    </dgm:pt>
    <dgm:pt modelId="{95CA679B-17EE-402F-9DFE-0EDCC25B40B7}" type="sibTrans" cxnId="{1753EB44-2A60-4006-8488-154E1485E750}">
      <dgm:prSet/>
      <dgm:spPr/>
      <dgm:t>
        <a:bodyPr/>
        <a:lstStyle/>
        <a:p>
          <a:endParaRPr lang="en-US"/>
        </a:p>
      </dgm:t>
    </dgm:pt>
    <dgm:pt modelId="{2FB6CD3B-952B-43F7-B57B-B75578F8394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8100" tIns="38100" rIns="38100" bIns="38100" numCol="1" spcCol="1270" anchor="ctr" anchorCtr="0"/>
        <a:lstStyle/>
        <a:p>
          <a:pPr>
            <a:lnSpc>
              <a:spcPct val="100000"/>
            </a:lnSpc>
          </a:pPr>
          <a:r>
            <a:rPr lang="en-US" b="1" i="0" baseline="0"/>
            <a:t>Develop predictive models</a:t>
          </a:r>
          <a:br>
            <a:rPr lang="en-US" b="0" i="0" baseline="0"/>
          </a:br>
          <a:r>
            <a:rPr lang="en-US" b="0" i="0" baseline="0"/>
            <a:t>- Use supervised learning (e.g., logistic regression, random forest) to predict draft outcomes based on college and pre-draft metrics.</a:t>
          </a:r>
          <a:endParaRPr lang="en-US" b="0"/>
        </a:p>
      </dgm:t>
    </dgm:pt>
    <dgm:pt modelId="{4DD61247-3834-4D6A-B26A-544CEFCF604B}" type="parTrans" cxnId="{489C6968-C8E8-4571-8F31-BAA1D9D25EAB}">
      <dgm:prSet/>
      <dgm:spPr/>
      <dgm:t>
        <a:bodyPr/>
        <a:lstStyle/>
        <a:p>
          <a:endParaRPr lang="en-US"/>
        </a:p>
      </dgm:t>
    </dgm:pt>
    <dgm:pt modelId="{30C16514-DD42-437D-97C3-4D2C91085A9C}" type="sibTrans" cxnId="{489C6968-C8E8-4571-8F31-BAA1D9D25EAB}">
      <dgm:prSet/>
      <dgm:spPr/>
      <dgm:t>
        <a:bodyPr/>
        <a:lstStyle/>
        <a:p>
          <a:endParaRPr lang="en-US"/>
        </a:p>
      </dgm:t>
    </dgm:pt>
    <dgm:pt modelId="{DB9F681E-A5CB-4085-BAF9-A9655744415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8100" tIns="38100" rIns="38100" bIns="38100" numCol="1" spcCol="1270" anchor="ctr" anchorCtr="0"/>
        <a:lstStyle/>
        <a:p>
          <a:pPr>
            <a:lnSpc>
              <a:spcPct val="100000"/>
            </a:lnSpc>
          </a:pPr>
          <a:r>
            <a:rPr lang="en-US" b="1" i="0" baseline="0"/>
            <a:t>Expand dataset scope</a:t>
          </a:r>
          <a:br>
            <a:rPr lang="en-US" b="0" i="0" baseline="0"/>
          </a:br>
          <a:r>
            <a:rPr lang="en-US" b="0" i="0" baseline="0"/>
            <a:t>- Bring in G-League, international leagues, and Summer League data to capture overlooked talent pools and alternative player paths.</a:t>
          </a:r>
          <a:endParaRPr lang="en-US" b="0"/>
        </a:p>
      </dgm:t>
    </dgm:pt>
    <dgm:pt modelId="{F8A7C510-39CF-4628-BDEF-FB1E990474F7}" type="parTrans" cxnId="{85101290-9E58-4E0D-A2B8-5410F6A77177}">
      <dgm:prSet/>
      <dgm:spPr/>
      <dgm:t>
        <a:bodyPr/>
        <a:lstStyle/>
        <a:p>
          <a:endParaRPr lang="en-US"/>
        </a:p>
      </dgm:t>
    </dgm:pt>
    <dgm:pt modelId="{3076BC83-DE96-4F37-85B4-970EBF171495}" type="sibTrans" cxnId="{85101290-9E58-4E0D-A2B8-5410F6A77177}">
      <dgm:prSet/>
      <dgm:spPr/>
      <dgm:t>
        <a:bodyPr/>
        <a:lstStyle/>
        <a:p>
          <a:endParaRPr lang="en-US"/>
        </a:p>
      </dgm:t>
    </dgm:pt>
    <dgm:pt modelId="{E7718070-9E04-4196-8483-EC87EEB29D3B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Track progression over time</a:t>
          </a:r>
          <a:br>
            <a:rPr lang="en-US" sz="1300" b="0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</a:br>
          <a:r>
            <a:rPr lang="en-US" sz="1300" b="0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- Analyze how players evolve for example: rookie year vs. year 3 or 5, to evaluate draft success and model long-term potential.</a:t>
          </a:r>
        </a:p>
      </dgm:t>
    </dgm:pt>
    <dgm:pt modelId="{82103C3E-75A1-4EE9-99DE-1E83AF8F487C}" type="parTrans" cxnId="{C4C004CB-5A20-44D9-85C7-1BF01C0BE9DC}">
      <dgm:prSet/>
      <dgm:spPr/>
      <dgm:t>
        <a:bodyPr/>
        <a:lstStyle/>
        <a:p>
          <a:endParaRPr lang="en-US"/>
        </a:p>
      </dgm:t>
    </dgm:pt>
    <dgm:pt modelId="{2AFA5309-23F0-425D-9E13-EA5D64D896D7}" type="sibTrans" cxnId="{C4C004CB-5A20-44D9-85C7-1BF01C0BE9DC}">
      <dgm:prSet/>
      <dgm:spPr/>
      <dgm:t>
        <a:bodyPr/>
        <a:lstStyle/>
        <a:p>
          <a:endParaRPr lang="en-US"/>
        </a:p>
      </dgm:t>
    </dgm:pt>
    <dgm:pt modelId="{C6A2531B-1980-4BCD-9E27-1EAA001E641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8100" tIns="38100" rIns="38100" bIns="38100" numCol="1" spcCol="1270" anchor="ctr" anchorCtr="0"/>
        <a:lstStyle/>
        <a:p>
          <a:pPr>
            <a:lnSpc>
              <a:spcPct val="100000"/>
            </a:lnSpc>
          </a:pPr>
          <a:r>
            <a:rPr lang="en-US" b="1" i="0" baseline="0"/>
            <a:t>Enhance scouting perspective</a:t>
          </a:r>
          <a:br>
            <a:rPr lang="en-US" b="0" i="0" baseline="0"/>
          </a:br>
          <a:r>
            <a:rPr lang="en-US" b="0" i="0" baseline="0"/>
            <a:t>- Blend in qualitative scouting reports or combine stats with physical attributes (e.g., wingspan, athletic testing) for a hybrid analysis.</a:t>
          </a:r>
          <a:endParaRPr lang="en-US" b="0"/>
        </a:p>
      </dgm:t>
    </dgm:pt>
    <dgm:pt modelId="{6FAF5906-CF97-4C41-9095-F92172DCC776}" type="parTrans" cxnId="{78297C80-64A9-47C4-B112-B752BA4EBA33}">
      <dgm:prSet/>
      <dgm:spPr/>
      <dgm:t>
        <a:bodyPr/>
        <a:lstStyle/>
        <a:p>
          <a:endParaRPr lang="en-US"/>
        </a:p>
      </dgm:t>
    </dgm:pt>
    <dgm:pt modelId="{60617C27-CA47-4EE0-B336-5AAD6BEB94F2}" type="sibTrans" cxnId="{78297C80-64A9-47C4-B112-B752BA4EBA33}">
      <dgm:prSet/>
      <dgm:spPr/>
      <dgm:t>
        <a:bodyPr/>
        <a:lstStyle/>
        <a:p>
          <a:endParaRPr lang="en-US"/>
        </a:p>
      </dgm:t>
    </dgm:pt>
    <dgm:pt modelId="{95260A41-412E-4C26-82DF-701EE8EC76D4}" type="pres">
      <dgm:prSet presAssocID="{54407B7A-F693-45D9-87BE-A28CEEE7BE56}" presName="linear" presStyleCnt="0">
        <dgm:presLayoutVars>
          <dgm:animLvl val="lvl"/>
          <dgm:resizeHandles val="exact"/>
        </dgm:presLayoutVars>
      </dgm:prSet>
      <dgm:spPr/>
    </dgm:pt>
    <dgm:pt modelId="{F0B58AD5-B1E3-44D3-B606-080749F41127}" type="pres">
      <dgm:prSet presAssocID="{5D42F8AF-91CE-40FB-8A5F-488B3C4E77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59AA13-7624-417A-B527-54CA50878F36}" type="pres">
      <dgm:prSet presAssocID="{95CA679B-17EE-402F-9DFE-0EDCC25B40B7}" presName="spacer" presStyleCnt="0"/>
      <dgm:spPr/>
    </dgm:pt>
    <dgm:pt modelId="{91BD3ADB-8B28-4D5B-B4AD-FA1C9E69C8E5}" type="pres">
      <dgm:prSet presAssocID="{2FB6CD3B-952B-43F7-B57B-B75578F83944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0" y="766749"/>
          <a:ext cx="8761412" cy="608400"/>
        </a:xfrm>
        <a:prstGeom prst="roundRect">
          <a:avLst/>
        </a:prstGeom>
      </dgm:spPr>
    </dgm:pt>
    <dgm:pt modelId="{20A03CDC-ECAD-4096-9242-77D7ED3E1936}" type="pres">
      <dgm:prSet presAssocID="{30C16514-DD42-437D-97C3-4D2C91085A9C}" presName="spacer" presStyleCnt="0"/>
      <dgm:spPr/>
    </dgm:pt>
    <dgm:pt modelId="{E47D6D5F-E145-4456-BD46-436B713A3351}" type="pres">
      <dgm:prSet presAssocID="{DB9F681E-A5CB-4085-BAF9-A9655744415F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0" y="1403950"/>
          <a:ext cx="8761412" cy="608400"/>
        </a:xfrm>
        <a:prstGeom prst="roundRect">
          <a:avLst/>
        </a:prstGeom>
      </dgm:spPr>
    </dgm:pt>
    <dgm:pt modelId="{3F49D266-90F9-4C7F-AA6C-AE0AC7DB9A03}" type="pres">
      <dgm:prSet presAssocID="{3076BC83-DE96-4F37-85B4-970EBF171495}" presName="spacer" presStyleCnt="0"/>
      <dgm:spPr/>
    </dgm:pt>
    <dgm:pt modelId="{1BA74381-F71E-43B5-B80A-808FEF5A8616}" type="pres">
      <dgm:prSet presAssocID="{E7718070-9E04-4196-8483-EC87EEB29D3B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0" y="2041150"/>
          <a:ext cx="8761412" cy="608400"/>
        </a:xfrm>
        <a:prstGeom prst="roundRect">
          <a:avLst/>
        </a:prstGeom>
      </dgm:spPr>
    </dgm:pt>
    <dgm:pt modelId="{8B6B7945-8BD1-426E-B78D-98179F5934D4}" type="pres">
      <dgm:prSet presAssocID="{2AFA5309-23F0-425D-9E13-EA5D64D896D7}" presName="spacer" presStyleCnt="0"/>
      <dgm:spPr/>
    </dgm:pt>
    <dgm:pt modelId="{A9ECEFA0-5EE8-4713-8B6B-6244DC6C190F}" type="pres">
      <dgm:prSet presAssocID="{C6A2531B-1980-4BCD-9E27-1EAA001E6413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0" y="2678350"/>
          <a:ext cx="8761412" cy="608400"/>
        </a:xfrm>
        <a:prstGeom prst="roundRect">
          <a:avLst/>
        </a:prstGeom>
      </dgm:spPr>
    </dgm:pt>
  </dgm:ptLst>
  <dgm:cxnLst>
    <dgm:cxn modelId="{2F7F161E-EF66-4963-AE1B-78AD161C6622}" type="presOf" srcId="{C6A2531B-1980-4BCD-9E27-1EAA001E6413}" destId="{A9ECEFA0-5EE8-4713-8B6B-6244DC6C190F}" srcOrd="0" destOrd="0" presId="urn:microsoft.com/office/officeart/2005/8/layout/vList2"/>
    <dgm:cxn modelId="{68218E34-A383-4642-AB12-327C765D2D81}" type="presOf" srcId="{54407B7A-F693-45D9-87BE-A28CEEE7BE56}" destId="{95260A41-412E-4C26-82DF-701EE8EC76D4}" srcOrd="0" destOrd="0" presId="urn:microsoft.com/office/officeart/2005/8/layout/vList2"/>
    <dgm:cxn modelId="{7AB4E134-9183-42E7-9444-4643301FC351}" type="presOf" srcId="{DB9F681E-A5CB-4085-BAF9-A9655744415F}" destId="{E47D6D5F-E145-4456-BD46-436B713A3351}" srcOrd="0" destOrd="0" presId="urn:microsoft.com/office/officeart/2005/8/layout/vList2"/>
    <dgm:cxn modelId="{1753EB44-2A60-4006-8488-154E1485E750}" srcId="{54407B7A-F693-45D9-87BE-A28CEEE7BE56}" destId="{5D42F8AF-91CE-40FB-8A5F-488B3C4E7760}" srcOrd="0" destOrd="0" parTransId="{3BB4A5A2-5FC1-4964-A625-EB77EC851EAE}" sibTransId="{95CA679B-17EE-402F-9DFE-0EDCC25B40B7}"/>
    <dgm:cxn modelId="{489C6968-C8E8-4571-8F31-BAA1D9D25EAB}" srcId="{54407B7A-F693-45D9-87BE-A28CEEE7BE56}" destId="{2FB6CD3B-952B-43F7-B57B-B75578F83944}" srcOrd="1" destOrd="0" parTransId="{4DD61247-3834-4D6A-B26A-544CEFCF604B}" sibTransId="{30C16514-DD42-437D-97C3-4D2C91085A9C}"/>
    <dgm:cxn modelId="{78297C80-64A9-47C4-B112-B752BA4EBA33}" srcId="{54407B7A-F693-45D9-87BE-A28CEEE7BE56}" destId="{C6A2531B-1980-4BCD-9E27-1EAA001E6413}" srcOrd="4" destOrd="0" parTransId="{6FAF5906-CF97-4C41-9095-F92172DCC776}" sibTransId="{60617C27-CA47-4EE0-B336-5AAD6BEB94F2}"/>
    <dgm:cxn modelId="{85101290-9E58-4E0D-A2B8-5410F6A77177}" srcId="{54407B7A-F693-45D9-87BE-A28CEEE7BE56}" destId="{DB9F681E-A5CB-4085-BAF9-A9655744415F}" srcOrd="2" destOrd="0" parTransId="{F8A7C510-39CF-4628-BDEF-FB1E990474F7}" sibTransId="{3076BC83-DE96-4F37-85B4-970EBF171495}"/>
    <dgm:cxn modelId="{24847897-D7B5-4FE9-AA85-25CC49509576}" type="presOf" srcId="{E7718070-9E04-4196-8483-EC87EEB29D3B}" destId="{1BA74381-F71E-43B5-B80A-808FEF5A8616}" srcOrd="0" destOrd="0" presId="urn:microsoft.com/office/officeart/2005/8/layout/vList2"/>
    <dgm:cxn modelId="{C4C004CB-5A20-44D9-85C7-1BF01C0BE9DC}" srcId="{54407B7A-F693-45D9-87BE-A28CEEE7BE56}" destId="{E7718070-9E04-4196-8483-EC87EEB29D3B}" srcOrd="3" destOrd="0" parTransId="{82103C3E-75A1-4EE9-99DE-1E83AF8F487C}" sibTransId="{2AFA5309-23F0-425D-9E13-EA5D64D896D7}"/>
    <dgm:cxn modelId="{5FCCB4CC-BAE0-4833-AD3C-11116F0928D6}" type="presOf" srcId="{5D42F8AF-91CE-40FB-8A5F-488B3C4E7760}" destId="{F0B58AD5-B1E3-44D3-B606-080749F41127}" srcOrd="0" destOrd="0" presId="urn:microsoft.com/office/officeart/2005/8/layout/vList2"/>
    <dgm:cxn modelId="{2F4AD4E8-52F1-477B-BE28-F60A3D80E84F}" type="presOf" srcId="{2FB6CD3B-952B-43F7-B57B-B75578F83944}" destId="{91BD3ADB-8B28-4D5B-B4AD-FA1C9E69C8E5}" srcOrd="0" destOrd="0" presId="urn:microsoft.com/office/officeart/2005/8/layout/vList2"/>
    <dgm:cxn modelId="{D389F986-3A43-46A2-AAFE-1F6D44BC52AF}" type="presParOf" srcId="{95260A41-412E-4C26-82DF-701EE8EC76D4}" destId="{F0B58AD5-B1E3-44D3-B606-080749F41127}" srcOrd="0" destOrd="0" presId="urn:microsoft.com/office/officeart/2005/8/layout/vList2"/>
    <dgm:cxn modelId="{3E60EC42-905F-404E-A337-CF3EE6B4A2E0}" type="presParOf" srcId="{95260A41-412E-4C26-82DF-701EE8EC76D4}" destId="{3E59AA13-7624-417A-B527-54CA50878F36}" srcOrd="1" destOrd="0" presId="urn:microsoft.com/office/officeart/2005/8/layout/vList2"/>
    <dgm:cxn modelId="{276DA18F-DA3F-4766-896D-D96FD3A36B43}" type="presParOf" srcId="{95260A41-412E-4C26-82DF-701EE8EC76D4}" destId="{91BD3ADB-8B28-4D5B-B4AD-FA1C9E69C8E5}" srcOrd="2" destOrd="0" presId="urn:microsoft.com/office/officeart/2005/8/layout/vList2"/>
    <dgm:cxn modelId="{7BBADB0D-CF79-494C-9DF5-7CC08B9BB66D}" type="presParOf" srcId="{95260A41-412E-4C26-82DF-701EE8EC76D4}" destId="{20A03CDC-ECAD-4096-9242-77D7ED3E1936}" srcOrd="3" destOrd="0" presId="urn:microsoft.com/office/officeart/2005/8/layout/vList2"/>
    <dgm:cxn modelId="{6BFD0984-40E8-4FDF-A8F1-F73A2A969297}" type="presParOf" srcId="{95260A41-412E-4C26-82DF-701EE8EC76D4}" destId="{E47D6D5F-E145-4456-BD46-436B713A3351}" srcOrd="4" destOrd="0" presId="urn:microsoft.com/office/officeart/2005/8/layout/vList2"/>
    <dgm:cxn modelId="{35AD505B-2040-40BF-A4C2-3F0363D46868}" type="presParOf" srcId="{95260A41-412E-4C26-82DF-701EE8EC76D4}" destId="{3F49D266-90F9-4C7F-AA6C-AE0AC7DB9A03}" srcOrd="5" destOrd="0" presId="urn:microsoft.com/office/officeart/2005/8/layout/vList2"/>
    <dgm:cxn modelId="{5B5BA7A6-394F-4E03-9F34-2F4F34E955C1}" type="presParOf" srcId="{95260A41-412E-4C26-82DF-701EE8EC76D4}" destId="{1BA74381-F71E-43B5-B80A-808FEF5A8616}" srcOrd="6" destOrd="0" presId="urn:microsoft.com/office/officeart/2005/8/layout/vList2"/>
    <dgm:cxn modelId="{3CA44538-6F02-4EB8-AB12-14C9B0805562}" type="presParOf" srcId="{95260A41-412E-4C26-82DF-701EE8EC76D4}" destId="{8B6B7945-8BD1-426E-B78D-98179F5934D4}" srcOrd="7" destOrd="0" presId="urn:microsoft.com/office/officeart/2005/8/layout/vList2"/>
    <dgm:cxn modelId="{3F0CFA33-AAC3-4910-8263-6A5A0292CCE2}" type="presParOf" srcId="{95260A41-412E-4C26-82DF-701EE8EC76D4}" destId="{A9ECEFA0-5EE8-4713-8B6B-6244DC6C19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429FD-283F-47DE-B937-08B42A28D884}">
      <dsp:nvSpPr>
        <dsp:cNvPr id="0" name=""/>
        <dsp:cNvSpPr/>
      </dsp:nvSpPr>
      <dsp:spPr>
        <a:xfrm>
          <a:off x="0" y="1236529"/>
          <a:ext cx="11309722" cy="1648705"/>
        </a:xfrm>
        <a:prstGeom prst="notchedRightArrow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454AB12-CF9B-4A7C-AA59-A7831D61E60D}">
      <dsp:nvSpPr>
        <dsp:cNvPr id="0" name=""/>
        <dsp:cNvSpPr/>
      </dsp:nvSpPr>
      <dsp:spPr>
        <a:xfrm>
          <a:off x="4473" y="0"/>
          <a:ext cx="1955731" cy="1648705"/>
        </a:xfrm>
        <a:prstGeom prst="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1. Pulled raw NBA player data from Kaggle</a:t>
          </a:r>
          <a:endParaRPr lang="en-US" sz="1600" kern="1200"/>
        </a:p>
      </dsp:txBody>
      <dsp:txXfrm>
        <a:off x="4473" y="0"/>
        <a:ext cx="1955731" cy="1648705"/>
      </dsp:txXfrm>
    </dsp:sp>
    <dsp:sp modelId="{7311F5FB-B6D3-4CD2-93C6-00E89CD31B2D}">
      <dsp:nvSpPr>
        <dsp:cNvPr id="0" name=""/>
        <dsp:cNvSpPr/>
      </dsp:nvSpPr>
      <dsp:spPr>
        <a:xfrm>
          <a:off x="776250" y="1854793"/>
          <a:ext cx="412176" cy="412176"/>
        </a:xfrm>
        <a:prstGeom prst="ellipse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296BFEC4-052D-43D2-9D07-6CC6873274E6}">
      <dsp:nvSpPr>
        <dsp:cNvPr id="0" name=""/>
        <dsp:cNvSpPr/>
      </dsp:nvSpPr>
      <dsp:spPr>
        <a:xfrm>
          <a:off x="2057991" y="2473058"/>
          <a:ext cx="1955731" cy="1648705"/>
        </a:xfrm>
        <a:prstGeom prst="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2. Formatted the dataset to make it </a:t>
          </a:r>
          <a:r>
            <a:rPr lang="en-US" sz="1600" b="1" kern="120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analysis-ready</a:t>
          </a:r>
        </a:p>
      </dsp:txBody>
      <dsp:txXfrm>
        <a:off x="2057991" y="2473058"/>
        <a:ext cx="1955731" cy="1648705"/>
      </dsp:txXfrm>
    </dsp:sp>
    <dsp:sp modelId="{7C1A6889-CBD0-4F12-81DD-C9A11641F759}">
      <dsp:nvSpPr>
        <dsp:cNvPr id="0" name=""/>
        <dsp:cNvSpPr/>
      </dsp:nvSpPr>
      <dsp:spPr>
        <a:xfrm>
          <a:off x="2829768" y="1854793"/>
          <a:ext cx="412176" cy="412176"/>
        </a:xfrm>
        <a:prstGeom prst="ellipse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A9F29D2A-F7E8-45A1-A552-C4923E4C5F81}">
      <dsp:nvSpPr>
        <dsp:cNvPr id="0" name=""/>
        <dsp:cNvSpPr/>
      </dsp:nvSpPr>
      <dsp:spPr>
        <a:xfrm>
          <a:off x="4111509" y="0"/>
          <a:ext cx="1955731" cy="1648705"/>
        </a:xfrm>
        <a:prstGeom prst="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3. Handled missing values to ensure clean, reliable insights</a:t>
          </a:r>
          <a:endParaRPr lang="en-US" sz="1900" kern="1200"/>
        </a:p>
      </dsp:txBody>
      <dsp:txXfrm>
        <a:off x="4111509" y="0"/>
        <a:ext cx="1955731" cy="1648705"/>
      </dsp:txXfrm>
    </dsp:sp>
    <dsp:sp modelId="{A5073172-E590-4439-9E48-D45EF866A756}">
      <dsp:nvSpPr>
        <dsp:cNvPr id="0" name=""/>
        <dsp:cNvSpPr/>
      </dsp:nvSpPr>
      <dsp:spPr>
        <a:xfrm>
          <a:off x="4883286" y="1854793"/>
          <a:ext cx="412176" cy="412176"/>
        </a:xfrm>
        <a:prstGeom prst="ellipse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601F4BDF-F69B-425F-BECD-D1BCFE2D98A1}">
      <dsp:nvSpPr>
        <dsp:cNvPr id="0" name=""/>
        <dsp:cNvSpPr/>
      </dsp:nvSpPr>
      <dsp:spPr>
        <a:xfrm>
          <a:off x="6165027" y="2473058"/>
          <a:ext cx="1955731" cy="1648705"/>
        </a:xfrm>
        <a:prstGeom prst="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baseline="0"/>
            <a:t>4. Created new columns to support later analysis and modeling</a:t>
          </a:r>
          <a:endParaRPr lang="en-US" sz="1900" kern="1200"/>
        </a:p>
      </dsp:txBody>
      <dsp:txXfrm>
        <a:off x="6165027" y="2473058"/>
        <a:ext cx="1955731" cy="1648705"/>
      </dsp:txXfrm>
    </dsp:sp>
    <dsp:sp modelId="{E4D4C866-45DD-4A98-92AF-54E0D253D7A3}">
      <dsp:nvSpPr>
        <dsp:cNvPr id="0" name=""/>
        <dsp:cNvSpPr/>
      </dsp:nvSpPr>
      <dsp:spPr>
        <a:xfrm>
          <a:off x="6936804" y="1854793"/>
          <a:ext cx="412176" cy="412176"/>
        </a:xfrm>
        <a:prstGeom prst="ellipse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843C8A72-FAF3-4321-A548-D932FB2D6794}">
      <dsp:nvSpPr>
        <dsp:cNvPr id="0" name=""/>
        <dsp:cNvSpPr/>
      </dsp:nvSpPr>
      <dsp:spPr>
        <a:xfrm>
          <a:off x="8218545" y="0"/>
          <a:ext cx="1955731" cy="1648705"/>
        </a:xfrm>
        <a:prstGeom prst="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/>
            <a:t>5. Applied early filtering to focus on </a:t>
          </a:r>
          <a:r>
            <a:rPr lang="en-US" sz="1600" b="1" kern="120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relevant</a:t>
          </a:r>
          <a:r>
            <a:rPr lang="en-US" sz="1700" b="1" kern="1200" baseline="0"/>
            <a:t> player stats and draft years</a:t>
          </a:r>
          <a:endParaRPr lang="en-US" sz="1700" kern="1200"/>
        </a:p>
      </dsp:txBody>
      <dsp:txXfrm>
        <a:off x="8218545" y="0"/>
        <a:ext cx="1955731" cy="1648705"/>
      </dsp:txXfrm>
    </dsp:sp>
    <dsp:sp modelId="{3938EDC9-E1F2-4B77-8BA8-910B0445478D}">
      <dsp:nvSpPr>
        <dsp:cNvPr id="0" name=""/>
        <dsp:cNvSpPr/>
      </dsp:nvSpPr>
      <dsp:spPr>
        <a:xfrm>
          <a:off x="8990322" y="1854793"/>
          <a:ext cx="412176" cy="412176"/>
        </a:xfrm>
        <a:prstGeom prst="ellipse">
          <a:avLst/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3B200-54B5-4AA3-9376-18E04CB32CD8}">
      <dsp:nvSpPr>
        <dsp:cNvPr id="0" name=""/>
        <dsp:cNvSpPr/>
      </dsp:nvSpPr>
      <dsp:spPr>
        <a:xfrm>
          <a:off x="0" y="0"/>
          <a:ext cx="7009129" cy="7515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Imported raw data straight from Excel to get started</a:t>
          </a:r>
          <a:endParaRPr lang="en-US" sz="1900" kern="1200"/>
        </a:p>
      </dsp:txBody>
      <dsp:txXfrm>
        <a:off x="22013" y="22013"/>
        <a:ext cx="6134601" cy="707560"/>
      </dsp:txXfrm>
    </dsp:sp>
    <dsp:sp modelId="{49565A65-FD52-489D-81B9-C3D1BC578632}">
      <dsp:nvSpPr>
        <dsp:cNvPr id="0" name=""/>
        <dsp:cNvSpPr/>
      </dsp:nvSpPr>
      <dsp:spPr>
        <a:xfrm>
          <a:off x="587014" y="888238"/>
          <a:ext cx="7009129" cy="7515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Cleaned up and updated column values to </a:t>
          </a:r>
          <a:r>
            <a:rPr lang="en-US" sz="1900" b="0" i="0" kern="1200" baseline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make</a:t>
          </a:r>
          <a:r>
            <a:rPr lang="en-US" sz="1900" b="0" i="0" kern="1200" baseline="0"/>
            <a:t> everything consistent</a:t>
          </a:r>
          <a:endParaRPr lang="en-US" sz="1900" kern="1200"/>
        </a:p>
      </dsp:txBody>
      <dsp:txXfrm>
        <a:off x="609027" y="910251"/>
        <a:ext cx="5889558" cy="707560"/>
      </dsp:txXfrm>
    </dsp:sp>
    <dsp:sp modelId="{495D61B3-7365-49EF-AFA8-4EBDFC8579E1}">
      <dsp:nvSpPr>
        <dsp:cNvPr id="0" name=""/>
        <dsp:cNvSpPr/>
      </dsp:nvSpPr>
      <dsp:spPr>
        <a:xfrm>
          <a:off x="1165267" y="1776476"/>
          <a:ext cx="7009129" cy="7515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Joined player info with performance stats to build one complete dataset</a:t>
          </a:r>
          <a:endParaRPr lang="en-US" sz="1900" kern="1200"/>
        </a:p>
      </dsp:txBody>
      <dsp:txXfrm>
        <a:off x="1187280" y="1798489"/>
        <a:ext cx="5898319" cy="707560"/>
      </dsp:txXfrm>
    </dsp:sp>
    <dsp:sp modelId="{22FB1D27-1CA2-47D4-894A-43075F11987E}">
      <dsp:nvSpPr>
        <dsp:cNvPr id="0" name=""/>
        <dsp:cNvSpPr/>
      </dsp:nvSpPr>
      <dsp:spPr>
        <a:xfrm>
          <a:off x="1752282" y="2664714"/>
          <a:ext cx="7009129" cy="75158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14000"/>
              </a:schemeClr>
            </a:gs>
            <a:gs pos="100000">
              <a:schemeClr val="accent4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Formatted and organized the table so it </a:t>
          </a:r>
          <a:r>
            <a:rPr lang="en-US" sz="1900" b="0" i="0" kern="1200" baseline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was</a:t>
          </a:r>
          <a:r>
            <a:rPr lang="en-US" sz="1900" b="0" i="0" kern="1200" baseline="0"/>
            <a:t> ready for analysis later on</a:t>
          </a:r>
          <a:endParaRPr lang="en-US" sz="1900" kern="1200"/>
        </a:p>
      </dsp:txBody>
      <dsp:txXfrm>
        <a:off x="1774295" y="2686727"/>
        <a:ext cx="5889558" cy="707560"/>
      </dsp:txXfrm>
    </dsp:sp>
    <dsp:sp modelId="{B18A136F-6E66-4F67-ADBF-A8A27C02D184}">
      <dsp:nvSpPr>
        <dsp:cNvPr id="0" name=""/>
        <dsp:cNvSpPr/>
      </dsp:nvSpPr>
      <dsp:spPr>
        <a:xfrm>
          <a:off x="6520598" y="575646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30517" y="575646"/>
        <a:ext cx="268692" cy="367619"/>
      </dsp:txXfrm>
    </dsp:sp>
    <dsp:sp modelId="{D47D298C-3187-46DA-86CE-B1EDBD3BFD80}">
      <dsp:nvSpPr>
        <dsp:cNvPr id="0" name=""/>
        <dsp:cNvSpPr/>
      </dsp:nvSpPr>
      <dsp:spPr>
        <a:xfrm>
          <a:off x="7107613" y="1463884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17532" y="1463884"/>
        <a:ext cx="268692" cy="367619"/>
      </dsp:txXfrm>
    </dsp:sp>
    <dsp:sp modelId="{9FEEA798-4769-44FB-9AAC-D94AA4C1CD7C}">
      <dsp:nvSpPr>
        <dsp:cNvPr id="0" name=""/>
        <dsp:cNvSpPr/>
      </dsp:nvSpPr>
      <dsp:spPr>
        <a:xfrm>
          <a:off x="7685866" y="2352122"/>
          <a:ext cx="488530" cy="488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95785" y="2352122"/>
        <a:ext cx="268692" cy="367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056B3-2506-4F44-929B-D374C6124569}">
      <dsp:nvSpPr>
        <dsp:cNvPr id="0" name=""/>
        <dsp:cNvSpPr/>
      </dsp:nvSpPr>
      <dsp:spPr>
        <a:xfrm>
          <a:off x="0" y="0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29A023-58D1-4106-BCD4-DA3420F5C357}">
      <dsp:nvSpPr>
        <dsp:cNvPr id="0" name=""/>
        <dsp:cNvSpPr/>
      </dsp:nvSpPr>
      <dsp:spPr>
        <a:xfrm>
          <a:off x="0" y="0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Started by reading in the player data from Excel</a:t>
          </a:r>
          <a:endParaRPr lang="en-US" sz="1400" kern="1200"/>
        </a:p>
      </dsp:txBody>
      <dsp:txXfrm>
        <a:off x="0" y="0"/>
        <a:ext cx="8761412" cy="486952"/>
      </dsp:txXfrm>
    </dsp:sp>
    <dsp:sp modelId="{3B5B9D2B-AA70-4661-94AB-B62502939009}">
      <dsp:nvSpPr>
        <dsp:cNvPr id="0" name=""/>
        <dsp:cNvSpPr/>
      </dsp:nvSpPr>
      <dsp:spPr>
        <a:xfrm>
          <a:off x="0" y="486952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1F368C-B51C-468F-A7C0-378A6DB487B9}">
      <dsp:nvSpPr>
        <dsp:cNvPr id="0" name=""/>
        <dsp:cNvSpPr/>
      </dsp:nvSpPr>
      <dsp:spPr>
        <a:xfrm>
          <a:off x="0" y="486952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Cleaned things up by removing duplicates and filling in missing values</a:t>
          </a:r>
          <a:endParaRPr lang="en-US" sz="1400" kern="1200"/>
        </a:p>
      </dsp:txBody>
      <dsp:txXfrm>
        <a:off x="0" y="486952"/>
        <a:ext cx="8761412" cy="486952"/>
      </dsp:txXfrm>
    </dsp:sp>
    <dsp:sp modelId="{9F260A6E-ABFB-4189-BBAC-E949AEAECC8D}">
      <dsp:nvSpPr>
        <dsp:cNvPr id="0" name=""/>
        <dsp:cNvSpPr/>
      </dsp:nvSpPr>
      <dsp:spPr>
        <a:xfrm>
          <a:off x="0" y="973905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2E1B72-67B7-440C-B2C8-31160C145DB1}">
      <dsp:nvSpPr>
        <dsp:cNvPr id="0" name=""/>
        <dsp:cNvSpPr/>
      </dsp:nvSpPr>
      <dsp:spPr>
        <a:xfrm>
          <a:off x="0" y="973905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Compared player performance by position and where they were drafted to spot early patterns</a:t>
          </a:r>
          <a:endParaRPr lang="en-US" sz="1400" kern="1200"/>
        </a:p>
      </dsp:txBody>
      <dsp:txXfrm>
        <a:off x="0" y="973905"/>
        <a:ext cx="8761412" cy="486952"/>
      </dsp:txXfrm>
    </dsp:sp>
    <dsp:sp modelId="{8AB32193-4344-4F32-866F-D00639FB5341}">
      <dsp:nvSpPr>
        <dsp:cNvPr id="0" name=""/>
        <dsp:cNvSpPr/>
      </dsp:nvSpPr>
      <dsp:spPr>
        <a:xfrm>
          <a:off x="0" y="1460858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828B75-58C6-402C-AAAB-5BD8CC9A2AFD}">
      <dsp:nvSpPr>
        <dsp:cNvPr id="0" name=""/>
        <dsp:cNvSpPr/>
      </dsp:nvSpPr>
      <dsp:spPr>
        <a:xfrm>
          <a:off x="0" y="1460858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Used Z-scores to highlight standout players and identify those who really underperformed</a:t>
          </a:r>
          <a:endParaRPr lang="en-US" sz="1400" kern="1200"/>
        </a:p>
      </dsp:txBody>
      <dsp:txXfrm>
        <a:off x="0" y="1460858"/>
        <a:ext cx="8761412" cy="486952"/>
      </dsp:txXfrm>
    </dsp:sp>
    <dsp:sp modelId="{DCEFCD2E-83A7-404F-A420-1B66729D7357}">
      <dsp:nvSpPr>
        <dsp:cNvPr id="0" name=""/>
        <dsp:cNvSpPr/>
      </dsp:nvSpPr>
      <dsp:spPr>
        <a:xfrm>
          <a:off x="0" y="1947811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6BBD59-D9AB-4F68-A739-2696F640309C}">
      <dsp:nvSpPr>
        <dsp:cNvPr id="0" name=""/>
        <dsp:cNvSpPr/>
      </dsp:nvSpPr>
      <dsp:spPr>
        <a:xfrm>
          <a:off x="0" y="1947811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Created performance categories to clearly show overperformers, underperformers, and average players</a:t>
          </a:r>
          <a:endParaRPr lang="en-US" sz="1400" kern="1200"/>
        </a:p>
      </dsp:txBody>
      <dsp:txXfrm>
        <a:off x="0" y="1947811"/>
        <a:ext cx="8761412" cy="486952"/>
      </dsp:txXfrm>
    </dsp:sp>
    <dsp:sp modelId="{7B989CF5-1D14-4893-AC1D-474C322D96B4}">
      <dsp:nvSpPr>
        <dsp:cNvPr id="0" name=""/>
        <dsp:cNvSpPr/>
      </dsp:nvSpPr>
      <dsp:spPr>
        <a:xfrm>
          <a:off x="0" y="2434764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ECB429-6526-4644-A22E-A1A64CA94EF6}">
      <dsp:nvSpPr>
        <dsp:cNvPr id="0" name=""/>
        <dsp:cNvSpPr/>
      </dsp:nvSpPr>
      <dsp:spPr>
        <a:xfrm>
          <a:off x="0" y="2434764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Took it further by labeling players as stars or busts based on how far their stats deviated from expectations</a:t>
          </a:r>
          <a:endParaRPr lang="en-US" sz="1400" kern="1200"/>
        </a:p>
      </dsp:txBody>
      <dsp:txXfrm>
        <a:off x="0" y="2434764"/>
        <a:ext cx="8761412" cy="486952"/>
      </dsp:txXfrm>
    </dsp:sp>
    <dsp:sp modelId="{4A20359A-8847-4076-A3DE-5EEA8E6D4B8F}">
      <dsp:nvSpPr>
        <dsp:cNvPr id="0" name=""/>
        <dsp:cNvSpPr/>
      </dsp:nvSpPr>
      <dsp:spPr>
        <a:xfrm>
          <a:off x="0" y="2921717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2B1B7A-7164-46B8-9971-6738C68B5186}">
      <dsp:nvSpPr>
        <dsp:cNvPr id="0" name=""/>
        <dsp:cNvSpPr/>
      </dsp:nvSpPr>
      <dsp:spPr>
        <a:xfrm>
          <a:off x="0" y="2921717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Looked at how draft position correlated with advanced metrics like PER and Win Shares</a:t>
          </a:r>
          <a:endParaRPr lang="en-US" sz="1400" kern="1200"/>
        </a:p>
      </dsp:txBody>
      <dsp:txXfrm>
        <a:off x="0" y="2921717"/>
        <a:ext cx="8761412" cy="486952"/>
      </dsp:txXfrm>
    </dsp:sp>
    <dsp:sp modelId="{64970CF7-A491-4DB6-B747-8A53780D4CAF}">
      <dsp:nvSpPr>
        <dsp:cNvPr id="0" name=""/>
        <dsp:cNvSpPr/>
      </dsp:nvSpPr>
      <dsp:spPr>
        <a:xfrm>
          <a:off x="0" y="3408670"/>
          <a:ext cx="876141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FA88F-3F7B-409B-8EA9-555F95DFB2D9}">
      <dsp:nvSpPr>
        <dsp:cNvPr id="0" name=""/>
        <dsp:cNvSpPr/>
      </dsp:nvSpPr>
      <dsp:spPr>
        <a:xfrm>
          <a:off x="0" y="3408670"/>
          <a:ext cx="8761412" cy="486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Finally, used clustering to group similar players together and uncover hidden trends in play style and production</a:t>
          </a:r>
          <a:endParaRPr lang="en-US" sz="1400" kern="1200"/>
        </a:p>
      </dsp:txBody>
      <dsp:txXfrm>
        <a:off x="0" y="3408670"/>
        <a:ext cx="8761412" cy="486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2C654-16FB-4856-B193-5225B0D841C6}">
      <dsp:nvSpPr>
        <dsp:cNvPr id="0" name=""/>
        <dsp:cNvSpPr/>
      </dsp:nvSpPr>
      <dsp:spPr>
        <a:xfrm>
          <a:off x="1122956" y="644200"/>
          <a:ext cx="897269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7FC74-B671-40AF-9169-C4649EDACF6C}">
      <dsp:nvSpPr>
        <dsp:cNvPr id="0" name=""/>
        <dsp:cNvSpPr/>
      </dsp:nvSpPr>
      <dsp:spPr>
        <a:xfrm>
          <a:off x="2074061" y="568865"/>
          <a:ext cx="103185" cy="193809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4C224-17C1-421B-BD56-9655C0A58135}">
      <dsp:nvSpPr>
        <dsp:cNvPr id="0" name=""/>
        <dsp:cNvSpPr/>
      </dsp:nvSpPr>
      <dsp:spPr>
        <a:xfrm>
          <a:off x="555235" y="188674"/>
          <a:ext cx="911123" cy="91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57" tIns="35357" rIns="35357" bIns="353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</a:p>
      </dsp:txBody>
      <dsp:txXfrm>
        <a:off x="688666" y="322105"/>
        <a:ext cx="644261" cy="644261"/>
      </dsp:txXfrm>
    </dsp:sp>
    <dsp:sp modelId="{95D2D0C2-F509-4674-86DB-4E55BEF53B2B}">
      <dsp:nvSpPr>
        <dsp:cNvPr id="0" name=""/>
        <dsp:cNvSpPr/>
      </dsp:nvSpPr>
      <dsp:spPr>
        <a:xfrm>
          <a:off x="1369" y="1265397"/>
          <a:ext cx="20188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50" tIns="165100" rIns="15925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Look beyond the lottery</a:t>
          </a:r>
          <a:r>
            <a:rPr lang="en-US" sz="1500" b="0" i="0" kern="1200" baseline="0"/>
            <a:t> 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Some of the league’s biggest stars were drafted late. Use data to find undervalued prospects in later rounds. And what those players had in common with one another. </a:t>
          </a:r>
          <a:endParaRPr lang="en-US" sz="1500" kern="1200"/>
        </a:p>
      </dsp:txBody>
      <dsp:txXfrm>
        <a:off x="1369" y="1669168"/>
        <a:ext cx="2018855" cy="2728904"/>
      </dsp:txXfrm>
    </dsp:sp>
    <dsp:sp modelId="{0EC8401B-D7E4-4BA8-AB3A-C6EDE19033E1}">
      <dsp:nvSpPr>
        <dsp:cNvPr id="0" name=""/>
        <dsp:cNvSpPr/>
      </dsp:nvSpPr>
      <dsp:spPr>
        <a:xfrm>
          <a:off x="2244542" y="644200"/>
          <a:ext cx="201885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CA43A-18F3-48B1-939A-5D6CEF97C763}">
      <dsp:nvSpPr>
        <dsp:cNvPr id="0" name=""/>
        <dsp:cNvSpPr/>
      </dsp:nvSpPr>
      <dsp:spPr>
        <a:xfrm>
          <a:off x="4317234" y="568865"/>
          <a:ext cx="103185" cy="19381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84268-FB66-4A1B-8993-968C570FC355}">
      <dsp:nvSpPr>
        <dsp:cNvPr id="0" name=""/>
        <dsp:cNvSpPr/>
      </dsp:nvSpPr>
      <dsp:spPr>
        <a:xfrm>
          <a:off x="2798409" y="188674"/>
          <a:ext cx="911123" cy="91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57" tIns="35357" rIns="35357" bIns="353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</a:p>
      </dsp:txBody>
      <dsp:txXfrm>
        <a:off x="2931840" y="322105"/>
        <a:ext cx="644261" cy="644261"/>
      </dsp:txXfrm>
    </dsp:sp>
    <dsp:sp modelId="{AFE3F96B-1234-4330-83FE-27B9588C2163}">
      <dsp:nvSpPr>
        <dsp:cNvPr id="0" name=""/>
        <dsp:cNvSpPr/>
      </dsp:nvSpPr>
      <dsp:spPr>
        <a:xfrm>
          <a:off x="2244542" y="1265397"/>
          <a:ext cx="20188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50" tIns="165100" rIns="15925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 standardized metrics</a:t>
          </a:r>
          <a:r>
            <a:rPr lang="en-US" sz="1500" b="0" i="0" kern="1200" baseline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Z-scores help compare players across different eras, positions, and draft classes objectively.</a:t>
          </a:r>
          <a:endParaRPr lang="en-US" sz="1500" kern="1200"/>
        </a:p>
      </dsp:txBody>
      <dsp:txXfrm>
        <a:off x="2244542" y="1669168"/>
        <a:ext cx="2018855" cy="2728904"/>
      </dsp:txXfrm>
    </dsp:sp>
    <dsp:sp modelId="{13FF6CD2-A272-481F-8195-A5C37172F40F}">
      <dsp:nvSpPr>
        <dsp:cNvPr id="0" name=""/>
        <dsp:cNvSpPr/>
      </dsp:nvSpPr>
      <dsp:spPr>
        <a:xfrm>
          <a:off x="4487715" y="644200"/>
          <a:ext cx="201885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7BDAB-BCD8-43C9-B429-3AAE9A9A989C}">
      <dsp:nvSpPr>
        <dsp:cNvPr id="0" name=""/>
        <dsp:cNvSpPr/>
      </dsp:nvSpPr>
      <dsp:spPr>
        <a:xfrm>
          <a:off x="6560407" y="568865"/>
          <a:ext cx="103185" cy="19381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5F978-D79C-4401-8717-C1161A936F1A}">
      <dsp:nvSpPr>
        <dsp:cNvPr id="0" name=""/>
        <dsp:cNvSpPr/>
      </dsp:nvSpPr>
      <dsp:spPr>
        <a:xfrm>
          <a:off x="5041582" y="188674"/>
          <a:ext cx="911123" cy="91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57" tIns="35357" rIns="35357" bIns="353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</a:t>
          </a:r>
        </a:p>
      </dsp:txBody>
      <dsp:txXfrm>
        <a:off x="5175013" y="322105"/>
        <a:ext cx="644261" cy="644261"/>
      </dsp:txXfrm>
    </dsp:sp>
    <dsp:sp modelId="{D019C294-6061-4D8C-9E04-D83C552D08A9}">
      <dsp:nvSpPr>
        <dsp:cNvPr id="0" name=""/>
        <dsp:cNvSpPr/>
      </dsp:nvSpPr>
      <dsp:spPr>
        <a:xfrm>
          <a:off x="4487715" y="1265397"/>
          <a:ext cx="20188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50" tIns="165100" rIns="15925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Prioritize role-specific strengths</a:t>
          </a:r>
          <a:r>
            <a:rPr lang="en-US" sz="1500" b="0" i="0" kern="1200" baseline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Instead of one-size-fits-all scouting, evaluate players based on what matters most for their position (e.g., guards, wings, </a:t>
          </a:r>
          <a:r>
            <a:rPr lang="en-US" sz="1500" b="0" i="0" kern="1200" baseline="0" err="1"/>
            <a:t>bigs</a:t>
          </a:r>
          <a:r>
            <a:rPr lang="en-US" sz="1500" b="0" i="0" kern="1200" baseline="0"/>
            <a:t>).</a:t>
          </a:r>
          <a:endParaRPr lang="en-US" sz="1500" kern="1200"/>
        </a:p>
      </dsp:txBody>
      <dsp:txXfrm>
        <a:off x="4487715" y="1669168"/>
        <a:ext cx="2018855" cy="2728904"/>
      </dsp:txXfrm>
    </dsp:sp>
    <dsp:sp modelId="{1A76FD2C-2A04-41CE-87A0-0F54366FE710}">
      <dsp:nvSpPr>
        <dsp:cNvPr id="0" name=""/>
        <dsp:cNvSpPr/>
      </dsp:nvSpPr>
      <dsp:spPr>
        <a:xfrm>
          <a:off x="6730889" y="644199"/>
          <a:ext cx="201885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D3575-A45C-436E-8F9F-A238EDEA1869}">
      <dsp:nvSpPr>
        <dsp:cNvPr id="0" name=""/>
        <dsp:cNvSpPr/>
      </dsp:nvSpPr>
      <dsp:spPr>
        <a:xfrm>
          <a:off x="8803581" y="568865"/>
          <a:ext cx="103185" cy="19381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6718C-6E63-4BCD-9455-C71FD853FEF1}">
      <dsp:nvSpPr>
        <dsp:cNvPr id="0" name=""/>
        <dsp:cNvSpPr/>
      </dsp:nvSpPr>
      <dsp:spPr>
        <a:xfrm>
          <a:off x="7284755" y="188674"/>
          <a:ext cx="911123" cy="91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57" tIns="35357" rIns="35357" bIns="353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</a:t>
          </a:r>
        </a:p>
      </dsp:txBody>
      <dsp:txXfrm>
        <a:off x="7418186" y="322105"/>
        <a:ext cx="644261" cy="644261"/>
      </dsp:txXfrm>
    </dsp:sp>
    <dsp:sp modelId="{A29789EB-4017-424E-912D-606FFC6C46BD}">
      <dsp:nvSpPr>
        <dsp:cNvPr id="0" name=""/>
        <dsp:cNvSpPr/>
      </dsp:nvSpPr>
      <dsp:spPr>
        <a:xfrm>
          <a:off x="6730889" y="1265397"/>
          <a:ext cx="20188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50" tIns="165100" rIns="15925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Incorporate historical performance trends</a:t>
          </a:r>
          <a:r>
            <a:rPr lang="en-US" sz="1500" b="0" i="0" kern="1200" baseline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Analyze what’s worked before: which college programs consistently produce high-impact players.</a:t>
          </a:r>
          <a:endParaRPr lang="en-US" sz="1500" kern="1200"/>
        </a:p>
      </dsp:txBody>
      <dsp:txXfrm>
        <a:off x="6730889" y="1669168"/>
        <a:ext cx="2018855" cy="2728904"/>
      </dsp:txXfrm>
    </dsp:sp>
    <dsp:sp modelId="{FD4D3AE7-2DCD-403A-B9DE-C65CE10F8E54}">
      <dsp:nvSpPr>
        <dsp:cNvPr id="0" name=""/>
        <dsp:cNvSpPr/>
      </dsp:nvSpPr>
      <dsp:spPr>
        <a:xfrm>
          <a:off x="8974062" y="644199"/>
          <a:ext cx="1009427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90A98-99B7-40D6-B12A-DF0253E18F3C}">
      <dsp:nvSpPr>
        <dsp:cNvPr id="0" name=""/>
        <dsp:cNvSpPr/>
      </dsp:nvSpPr>
      <dsp:spPr>
        <a:xfrm>
          <a:off x="9527928" y="188674"/>
          <a:ext cx="911123" cy="91112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57" tIns="35357" rIns="35357" bIns="3535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</a:t>
          </a:r>
        </a:p>
      </dsp:txBody>
      <dsp:txXfrm>
        <a:off x="9661359" y="322105"/>
        <a:ext cx="644261" cy="644261"/>
      </dsp:txXfrm>
    </dsp:sp>
    <dsp:sp modelId="{A4D3ABA7-4892-48D9-8633-06E692A95CC7}">
      <dsp:nvSpPr>
        <dsp:cNvPr id="0" name=""/>
        <dsp:cNvSpPr/>
      </dsp:nvSpPr>
      <dsp:spPr>
        <a:xfrm>
          <a:off x="8974062" y="1265397"/>
          <a:ext cx="20188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50" tIns="165100" rIns="15925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Build data-backed scouting models</a:t>
          </a:r>
          <a:r>
            <a:rPr lang="en-US" sz="1500" b="0" i="0" kern="1200" baseline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Use clustering and classification to guide scouting efforts and flag potential overperformers early.</a:t>
          </a:r>
          <a:endParaRPr lang="en-US" sz="1500" kern="1200"/>
        </a:p>
      </dsp:txBody>
      <dsp:txXfrm>
        <a:off x="8974062" y="1669168"/>
        <a:ext cx="2018855" cy="2728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58AD5-B1E3-44D3-B606-080749F41127}">
      <dsp:nvSpPr>
        <dsp:cNvPr id="0" name=""/>
        <dsp:cNvSpPr/>
      </dsp:nvSpPr>
      <dsp:spPr>
        <a:xfrm>
          <a:off x="0" y="102997"/>
          <a:ext cx="10884310" cy="851760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Deepen advanced metrics analysis</a:t>
          </a:r>
          <a:br>
            <a:rPr lang="en-US" sz="1400" b="0" i="0" kern="1200" baseline="0"/>
          </a:br>
          <a:r>
            <a:rPr lang="en-US" sz="1400" b="0" i="0" kern="1200" baseline="0"/>
            <a:t>- Having used metrics like PER, TS%, USG, and WS. Next digging into Offensive/Defensive Ratings, Box Plus/Minus, VORP, and on/off-court impact to capture true player value.</a:t>
          </a:r>
          <a:endParaRPr lang="en-US" sz="1400" b="0" kern="1200"/>
        </a:p>
      </dsp:txBody>
      <dsp:txXfrm>
        <a:off x="41579" y="144576"/>
        <a:ext cx="10801152" cy="768602"/>
      </dsp:txXfrm>
    </dsp:sp>
    <dsp:sp modelId="{91BD3ADB-8B28-4D5B-B4AD-FA1C9E69C8E5}">
      <dsp:nvSpPr>
        <dsp:cNvPr id="0" name=""/>
        <dsp:cNvSpPr/>
      </dsp:nvSpPr>
      <dsp:spPr>
        <a:xfrm>
          <a:off x="0" y="995078"/>
          <a:ext cx="10884310" cy="851760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Develop predictive models</a:t>
          </a:r>
          <a:br>
            <a:rPr lang="en-US" sz="1400" b="0" i="0" kern="1200" baseline="0"/>
          </a:br>
          <a:r>
            <a:rPr lang="en-US" sz="1400" b="0" i="0" kern="1200" baseline="0"/>
            <a:t>- Use supervised learning (e.g., logistic regression, random forest) to predict draft outcomes based on college and pre-draft metrics.</a:t>
          </a:r>
          <a:endParaRPr lang="en-US" sz="1400" b="0" kern="1200"/>
        </a:p>
      </dsp:txBody>
      <dsp:txXfrm>
        <a:off x="41579" y="1036657"/>
        <a:ext cx="10801152" cy="768602"/>
      </dsp:txXfrm>
    </dsp:sp>
    <dsp:sp modelId="{E47D6D5F-E145-4456-BD46-436B713A3351}">
      <dsp:nvSpPr>
        <dsp:cNvPr id="0" name=""/>
        <dsp:cNvSpPr/>
      </dsp:nvSpPr>
      <dsp:spPr>
        <a:xfrm>
          <a:off x="0" y="1887157"/>
          <a:ext cx="10884310" cy="851760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Expand dataset scope</a:t>
          </a:r>
          <a:br>
            <a:rPr lang="en-US" sz="1400" b="0" i="0" kern="1200" baseline="0"/>
          </a:br>
          <a:r>
            <a:rPr lang="en-US" sz="1400" b="0" i="0" kern="1200" baseline="0"/>
            <a:t>- Bring in G-League, international leagues, and Summer League data to capture overlooked talent pools and alternative player paths.</a:t>
          </a:r>
          <a:endParaRPr lang="en-US" sz="1400" b="0" kern="1200"/>
        </a:p>
      </dsp:txBody>
      <dsp:txXfrm>
        <a:off x="41579" y="1928736"/>
        <a:ext cx="10801152" cy="768602"/>
      </dsp:txXfrm>
    </dsp:sp>
    <dsp:sp modelId="{1BA74381-F71E-43B5-B80A-808FEF5A8616}">
      <dsp:nvSpPr>
        <dsp:cNvPr id="0" name=""/>
        <dsp:cNvSpPr/>
      </dsp:nvSpPr>
      <dsp:spPr>
        <a:xfrm>
          <a:off x="0" y="2779238"/>
          <a:ext cx="10884310" cy="851760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Track progression over time</a:t>
          </a:r>
          <a:br>
            <a:rPr lang="en-US" sz="1300" b="0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</a:br>
          <a:r>
            <a:rPr lang="en-US" sz="1300" b="0" i="0" kern="1200" baseline="0">
              <a:solidFill>
                <a:prstClr val="black"/>
              </a:solidFill>
              <a:latin typeface="Century Gothic" panose="020B0502020202020204"/>
              <a:ea typeface="+mn-ea"/>
              <a:cs typeface="+mn-cs"/>
            </a:rPr>
            <a:t>- Analyze how players evolve for example: rookie year vs. year 3 or 5, to evaluate draft success and model long-term potential.</a:t>
          </a:r>
        </a:p>
      </dsp:txBody>
      <dsp:txXfrm>
        <a:off x="41579" y="2820817"/>
        <a:ext cx="10801152" cy="768602"/>
      </dsp:txXfrm>
    </dsp:sp>
    <dsp:sp modelId="{A9ECEFA0-5EE8-4713-8B6B-6244DC6C190F}">
      <dsp:nvSpPr>
        <dsp:cNvPr id="0" name=""/>
        <dsp:cNvSpPr/>
      </dsp:nvSpPr>
      <dsp:spPr>
        <a:xfrm>
          <a:off x="0" y="3671318"/>
          <a:ext cx="10884310" cy="851760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Enhance scouting perspective</a:t>
          </a:r>
          <a:br>
            <a:rPr lang="en-US" sz="1400" b="0" i="0" kern="1200" baseline="0"/>
          </a:br>
          <a:r>
            <a:rPr lang="en-US" sz="1400" b="0" i="0" kern="1200" baseline="0"/>
            <a:t>- Blend in qualitative scouting reports or combine stats with physical attributes (e.g., wingspan, athletic testing) for a hybrid analysis.</a:t>
          </a:r>
          <a:endParaRPr lang="en-US" sz="1400" b="0" kern="1200"/>
        </a:p>
      </dsp:txBody>
      <dsp:txXfrm>
        <a:off x="41579" y="3712897"/>
        <a:ext cx="10801152" cy="76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4/9/2025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26yfIF4IHQ?start=2&amp;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ZeWZeB8l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k4-d5IpSA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eseO-Lzr5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81469" cy="2024398"/>
          </a:xfrm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NBA Draft Analysis</a:t>
            </a:r>
            <a:r>
              <a:rPr lang="en-US" sz="4000">
                <a:solidFill>
                  <a:schemeClr val="bg1"/>
                </a:solidFill>
              </a:rPr>
              <a:t>: Data-Driven Decision-Making for Smarter Draft Picks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576" y="4124131"/>
            <a:ext cx="9144000" cy="861420"/>
          </a:xfrm>
        </p:spPr>
        <p:txBody>
          <a:bodyPr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BY: Sherod Brooks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F573-D1C6-34E3-7F11-F4BAD04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/>
              <a:t>Power BI Dashboard</a:t>
            </a:r>
          </a:p>
        </p:txBody>
      </p:sp>
      <p:pic>
        <p:nvPicPr>
          <p:cNvPr id="4" name="Online Media 3" title="NBA Draft Analysis: Power BI">
            <a:hlinkClick r:id="" action="ppaction://media"/>
            <a:extLst>
              <a:ext uri="{FF2B5EF4-FFF2-40B4-BE49-F238E27FC236}">
                <a16:creationId xmlns:a16="http://schemas.microsoft.com/office/drawing/2014/main" id="{2F5BAF66-325E-04EA-0DA3-1B944DD3B2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rcRect t="10674" b="14608"/>
          <a:stretch/>
        </p:blipFill>
        <p:spPr>
          <a:xfrm>
            <a:off x="1543665" y="2320413"/>
            <a:ext cx="8898193" cy="445401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B5E09-30EC-0C74-7E4D-10DF59D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C6BC-99AE-F2AA-E187-903CC9CC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5A71B-31B1-2D9D-9FFA-B1AD1E9D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43E1335C-8161-7685-5D85-DEEC55CB7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622887"/>
              </p:ext>
            </p:extLst>
          </p:nvPr>
        </p:nvGraphicFramePr>
        <p:xfrm>
          <a:off x="491613" y="2271252"/>
          <a:ext cx="11218605" cy="458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34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6921-358B-5749-3AED-23BA964F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22AB7-8E45-81AD-09EE-CE12DE51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6" name="TextBox 5">
            <a:extLst>
              <a:ext uri="{FF2B5EF4-FFF2-40B4-BE49-F238E27FC236}">
                <a16:creationId xmlns:a16="http://schemas.microsoft.com/office/drawing/2014/main" id="{C325796F-9F44-650C-493B-A83189CBA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47711"/>
              </p:ext>
            </p:extLst>
          </p:nvPr>
        </p:nvGraphicFramePr>
        <p:xfrm>
          <a:off x="570271" y="2231924"/>
          <a:ext cx="10884310" cy="462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11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34D-5A08-BAEF-F912-AF211E77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3AAF-DD1F-2B40-4B8C-C86F2CC8E697}"/>
              </a:ext>
            </a:extLst>
          </p:cNvPr>
          <p:cNvSpPr txBox="1"/>
          <p:nvPr/>
        </p:nvSpPr>
        <p:spPr>
          <a:xfrm>
            <a:off x="1154954" y="2603500"/>
            <a:ext cx="104176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fontAlgn="base">
              <a:lnSpc>
                <a:spcPct val="160000"/>
              </a:lnSpc>
              <a:spcBef>
                <a:spcPts val="1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project set out to identify patterns in NBA draft data that correlate with long-term player success, and the analysis delivered meaningful insights toward that goal.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ts val="1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By exploring historical stats, draft positions, and advanced metrics, I uncovered trends that help explain which players exceed or fall short of expectations.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ts val="1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Tools like Z-score classification, clustering, and role-based comparisons helped surface not only top-tier talent, but also undervalued players often missed by traditional scouting.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ts val="1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result is a data-driven framework that supports smarter, more objective draft decisions—and provides a foundation for future predictive models and scouting tools.</a:t>
            </a: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C54C-E715-F2ED-639D-EF718419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91" y="2136709"/>
            <a:ext cx="4351023" cy="2283824"/>
          </a:xfrm>
        </p:spPr>
        <p:txBody>
          <a:bodyPr/>
          <a:lstStyle/>
          <a:p>
            <a:pPr algn="ctr"/>
            <a:r>
              <a:rPr lang="en-US"/>
              <a:t>Executive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F425B5-F55A-BADE-DA62-636B1C6049ED}"/>
              </a:ext>
            </a:extLst>
          </p:cNvPr>
          <p:cNvSpPr/>
          <p:nvPr/>
        </p:nvSpPr>
        <p:spPr>
          <a:xfrm>
            <a:off x="7742580" y="1679509"/>
            <a:ext cx="3806687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274320" tIns="274320" rIns="91440" rtlCol="0" anchor="ctr"/>
          <a:lstStyle/>
          <a:p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Evaluate past and present NBA player stats to identify patterns that predict long-term success.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AA2D29-E785-2034-2446-CE6F338CA17C}"/>
              </a:ext>
            </a:extLst>
          </p:cNvPr>
          <p:cNvSpPr/>
          <p:nvPr/>
        </p:nvSpPr>
        <p:spPr>
          <a:xfrm>
            <a:off x="6960705" y="1878393"/>
            <a:ext cx="616226" cy="516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8CD55F2-CA93-FDEB-0315-A77D1F187F2E}"/>
              </a:ext>
            </a:extLst>
          </p:cNvPr>
          <p:cNvSpPr/>
          <p:nvPr/>
        </p:nvSpPr>
        <p:spPr>
          <a:xfrm>
            <a:off x="6960705" y="3170684"/>
            <a:ext cx="616226" cy="516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22AF487-6320-F9DC-4F2B-5D5BD8E5DC02}"/>
              </a:ext>
            </a:extLst>
          </p:cNvPr>
          <p:cNvSpPr/>
          <p:nvPr/>
        </p:nvSpPr>
        <p:spPr>
          <a:xfrm>
            <a:off x="6964019" y="4497910"/>
            <a:ext cx="616226" cy="516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7EFC95-61B3-C893-54B7-321C79C76DD1}"/>
              </a:ext>
            </a:extLst>
          </p:cNvPr>
          <p:cNvSpPr/>
          <p:nvPr/>
        </p:nvSpPr>
        <p:spPr>
          <a:xfrm>
            <a:off x="7742580" y="2971799"/>
            <a:ext cx="3806687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274320" tIns="274320" rIns="91440" rtlCol="0" anchor="ctr"/>
          <a:lstStyle/>
          <a:p>
            <a:r>
              <a:rPr lang="en-US" altLang="en-US" sz="1600">
                <a:solidFill>
                  <a:schemeClr val="bg1"/>
                </a:solidFill>
              </a:rPr>
              <a:t>Uncover insights that help teams not only find top prospects but also hidden gems.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949DA3-DA2D-6C1B-A9C6-3FB9213B77B2}"/>
              </a:ext>
            </a:extLst>
          </p:cNvPr>
          <p:cNvSpPr/>
          <p:nvPr/>
        </p:nvSpPr>
        <p:spPr>
          <a:xfrm>
            <a:off x="7742580" y="4299025"/>
            <a:ext cx="3806687" cy="914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274320" tIns="274320" rIns="91440" rtlCol="0" anchor="ctr"/>
          <a:lstStyle/>
          <a:p>
            <a:r>
              <a:rPr lang="en-US" sz="1600">
                <a:solidFill>
                  <a:schemeClr val="bg1"/>
                </a:solidFill>
              </a:rPr>
              <a:t>Build a data-driven framework for smarter, more informed draft decisions.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AF6-B64C-3113-C1D5-4A90B8B1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Methodology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ED8D-96C6-05EE-BB0C-F9F5A558B4B5}"/>
              </a:ext>
            </a:extLst>
          </p:cNvPr>
          <p:cNvSpPr txBox="1"/>
          <p:nvPr/>
        </p:nvSpPr>
        <p:spPr>
          <a:xfrm>
            <a:off x="1154954" y="3179762"/>
            <a:ext cx="4825158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Cleaned and structured raw data (Excel &amp; SQL)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Performed EDA &amp; feature classification (Python)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Applied Z-score modeling to identify performance tiers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 Focused on statistical patterns tied to position, pick range, and college performance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Visualized findings (Power BI)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00492-6234-46D8-A77D-5B5A63F2E931}"/>
              </a:ext>
            </a:extLst>
          </p:cNvPr>
          <p:cNvSpPr txBox="1"/>
          <p:nvPr/>
        </p:nvSpPr>
        <p:spPr>
          <a:xfrm>
            <a:off x="6208710" y="3179762"/>
            <a:ext cx="4825159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Excel</a:t>
            </a:r>
          </a:p>
          <a:p>
            <a:pPr marL="285750" indent="-285750"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SQL</a:t>
            </a:r>
          </a:p>
          <a:p>
            <a:pPr marL="285750" indent="-285750"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Python (Pandas)</a:t>
            </a:r>
          </a:p>
          <a:p>
            <a:pPr marL="285750" indent="-285750">
              <a:spcBef>
                <a:spcPts val="1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Power BI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49E8A-B72C-AA77-5382-23BF60FF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CA923-0F3A-E877-928E-8B2A769C3E1C}"/>
              </a:ext>
            </a:extLst>
          </p:cNvPr>
          <p:cNvSpPr/>
          <p:nvPr/>
        </p:nvSpPr>
        <p:spPr>
          <a:xfrm>
            <a:off x="6208710" y="2407499"/>
            <a:ext cx="4636246" cy="648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Tools Used</a:t>
            </a:r>
            <a:r>
              <a:rPr lang="en-US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EE025-CEEC-7333-A9A7-953FAA79602B}"/>
              </a:ext>
            </a:extLst>
          </p:cNvPr>
          <p:cNvSpPr/>
          <p:nvPr/>
        </p:nvSpPr>
        <p:spPr>
          <a:xfrm>
            <a:off x="1154952" y="2407498"/>
            <a:ext cx="4636247" cy="6489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Analysis Flow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272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1093-D3F4-144C-651B-DEC7EEC7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Excel 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2D37A-E26A-C621-781D-5A0940FF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4" name="TextBox 6">
            <a:extLst>
              <a:ext uri="{FF2B5EF4-FFF2-40B4-BE49-F238E27FC236}">
                <a16:creationId xmlns:a16="http://schemas.microsoft.com/office/drawing/2014/main" id="{5EE1F862-FABE-6619-6ABF-A1ABB71C6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24502"/>
              </p:ext>
            </p:extLst>
          </p:nvPr>
        </p:nvGraphicFramePr>
        <p:xfrm>
          <a:off x="462116" y="2440507"/>
          <a:ext cx="11309722" cy="412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87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/>
              <a:t>Excel Data Cleaning Video</a:t>
            </a:r>
          </a:p>
        </p:txBody>
      </p:sp>
      <p:pic>
        <p:nvPicPr>
          <p:cNvPr id="4" name="Online Media 3" title="NBA Draft Analysis:Excel">
            <a:hlinkClick r:id="" action="ppaction://media"/>
            <a:extLst>
              <a:ext uri="{FF2B5EF4-FFF2-40B4-BE49-F238E27FC236}">
                <a16:creationId xmlns:a16="http://schemas.microsoft.com/office/drawing/2014/main" id="{26891210-E750-E048-B309-ADC7574A73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9396" y="2314543"/>
            <a:ext cx="7913207" cy="4470963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551A-3275-1EDD-D1DE-0A7ADA7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3E16E-9C68-64EA-1A33-1B3CEBA7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0F42D36F-FFCF-0334-AA29-F4F587232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787150"/>
              </p:ext>
            </p:extLst>
          </p:nvPr>
        </p:nvGraphicFramePr>
        <p:xfrm>
          <a:off x="1154955" y="2603500"/>
          <a:ext cx="876141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2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32A6-1C3D-01C6-A465-22B1A90E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/>
              <a:t>SQL Video</a:t>
            </a:r>
          </a:p>
        </p:txBody>
      </p:sp>
      <p:pic>
        <p:nvPicPr>
          <p:cNvPr id="6" name="Online Media 5" title="NBA Draft Analysis: SQL">
            <a:hlinkClick r:id="" action="ppaction://media"/>
            <a:extLst>
              <a:ext uri="{FF2B5EF4-FFF2-40B4-BE49-F238E27FC236}">
                <a16:creationId xmlns:a16="http://schemas.microsoft.com/office/drawing/2014/main" id="{7ECA2A86-8C79-470A-591B-1511C62848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52582" y="2328196"/>
            <a:ext cx="7886835" cy="445606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49093-FBBB-D176-C0E9-01490AE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72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025-901C-40E1-6817-B12E1CDF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/>
              <a:t>Python(Pandas)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C2F08-8BBE-CEB2-4FFE-7290D112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558537B-15E1-EE49-08CE-23EEE87D9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133379"/>
              </p:ext>
            </p:extLst>
          </p:nvPr>
        </p:nvGraphicFramePr>
        <p:xfrm>
          <a:off x="1154955" y="2603499"/>
          <a:ext cx="8761412" cy="389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35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D7D8-4E38-F2FB-4441-FDDC7E1F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anchor="ctr">
            <a:normAutofit/>
          </a:bodyPr>
          <a:lstStyle/>
          <a:p>
            <a:r>
              <a:rPr lang="en-US"/>
              <a:t>Python(Pandas) Data Analysis Video</a:t>
            </a:r>
          </a:p>
        </p:txBody>
      </p:sp>
      <p:pic>
        <p:nvPicPr>
          <p:cNvPr id="4" name="Online Media 3" title="NBA Draft Analysis: Python Pandas">
            <a:hlinkClick r:id="" action="ppaction://media"/>
            <a:extLst>
              <a:ext uri="{FF2B5EF4-FFF2-40B4-BE49-F238E27FC236}">
                <a16:creationId xmlns:a16="http://schemas.microsoft.com/office/drawing/2014/main" id="{8B0ED1D2-F9FA-B2CC-E805-667A423E32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7098" y="2339340"/>
            <a:ext cx="7817804" cy="441706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199C6-49F9-0505-4B55-C158B41B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26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NBA Draft Analysis: Data-Driven Decision-Making for Smarter Draft Picks</vt:lpstr>
      <vt:lpstr>Executive Summary</vt:lpstr>
      <vt:lpstr>Methodology overview</vt:lpstr>
      <vt:lpstr>Excel Data Cleaning</vt:lpstr>
      <vt:lpstr>Excel Data Cleaning Video</vt:lpstr>
      <vt:lpstr>SQL</vt:lpstr>
      <vt:lpstr>SQL Video</vt:lpstr>
      <vt:lpstr>Python(Pandas) Data Analysis</vt:lpstr>
      <vt:lpstr>Python(Pandas) Data Analysis Video</vt:lpstr>
      <vt:lpstr>Power BI Dashboard</vt:lpstr>
      <vt:lpstr>Recommendations</vt:lpstr>
      <vt:lpstr>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Draft Analysis: Data-Driven Decision-Making for Smarter Draft Picks</dc:title>
  <dc:creator>Sherod Brooks</dc:creator>
  <cp:revision>1</cp:revision>
  <dcterms:created xsi:type="dcterms:W3CDTF">2025-04-07T21:04:37Z</dcterms:created>
  <dcterms:modified xsi:type="dcterms:W3CDTF">2025-04-09T23:46:00Z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