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4" r:id="rId7"/>
    <p:sldId id="381" r:id="rId8"/>
    <p:sldId id="375" r:id="rId9"/>
    <p:sldId id="382" r:id="rId10"/>
    <p:sldId id="376" r:id="rId11"/>
    <p:sldId id="383" r:id="rId12"/>
    <p:sldId id="377" r:id="rId13"/>
    <p:sldId id="378" r:id="rId14"/>
    <p:sldId id="384" r:id="rId15"/>
    <p:sldId id="380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od Brooks" userId="3c661ce0d40e2ac6" providerId="LiveId" clId="{C2F55D2E-A8F8-4D6C-8088-345F3BEBD107}"/>
    <pc:docChg chg="undo redo custSel modSld">
      <pc:chgData name="Sherod Brooks" userId="3c661ce0d40e2ac6" providerId="LiveId" clId="{C2F55D2E-A8F8-4D6C-8088-345F3BEBD107}" dt="2024-10-03T22:18:29.607" v="2655" actId="20577"/>
      <pc:docMkLst>
        <pc:docMk/>
      </pc:docMkLst>
      <pc:sldChg chg="modSp mod">
        <pc:chgData name="Sherod Brooks" userId="3c661ce0d40e2ac6" providerId="LiveId" clId="{C2F55D2E-A8F8-4D6C-8088-345F3BEBD107}" dt="2024-09-23T21:42:51.477" v="1037" actId="20577"/>
        <pc:sldMkLst>
          <pc:docMk/>
          <pc:sldMk cId="598144966" sldId="374"/>
        </pc:sldMkLst>
        <pc:spChg chg="mod">
          <ac:chgData name="Sherod Brooks" userId="3c661ce0d40e2ac6" providerId="LiveId" clId="{C2F55D2E-A8F8-4D6C-8088-345F3BEBD107}" dt="2024-09-23T21:42:51.477" v="1037" actId="20577"/>
          <ac:spMkLst>
            <pc:docMk/>
            <pc:sldMk cId="598144966" sldId="374"/>
            <ac:spMk id="12" creationId="{688411E5-771D-3D0E-9DA4-F323E4A08947}"/>
          </ac:spMkLst>
        </pc:spChg>
      </pc:sldChg>
      <pc:sldChg chg="modSp mod">
        <pc:chgData name="Sherod Brooks" userId="3c661ce0d40e2ac6" providerId="LiveId" clId="{C2F55D2E-A8F8-4D6C-8088-345F3BEBD107}" dt="2024-10-03T22:17:23.832" v="2652" actId="255"/>
        <pc:sldMkLst>
          <pc:docMk/>
          <pc:sldMk cId="1962637282" sldId="375"/>
        </pc:sldMkLst>
        <pc:spChg chg="mod">
          <ac:chgData name="Sherod Brooks" userId="3c661ce0d40e2ac6" providerId="LiveId" clId="{C2F55D2E-A8F8-4D6C-8088-345F3BEBD107}" dt="2024-10-03T22:17:23.832" v="2652" actId="255"/>
          <ac:spMkLst>
            <pc:docMk/>
            <pc:sldMk cId="1962637282" sldId="375"/>
            <ac:spMk id="5" creationId="{245ECA1F-89C8-5FA4-9760-FC4E303BB2A1}"/>
          </ac:spMkLst>
        </pc:spChg>
      </pc:sldChg>
      <pc:sldChg chg="delSp modSp mod">
        <pc:chgData name="Sherod Brooks" userId="3c661ce0d40e2ac6" providerId="LiveId" clId="{C2F55D2E-A8F8-4D6C-8088-345F3BEBD107}" dt="2024-10-03T22:17:09.788" v="2651" actId="255"/>
        <pc:sldMkLst>
          <pc:docMk/>
          <pc:sldMk cId="1073601555" sldId="376"/>
        </pc:sldMkLst>
        <pc:spChg chg="mod">
          <ac:chgData name="Sherod Brooks" userId="3c661ce0d40e2ac6" providerId="LiveId" clId="{C2F55D2E-A8F8-4D6C-8088-345F3BEBD107}" dt="2024-10-03T22:17:09.788" v="2651" actId="255"/>
          <ac:spMkLst>
            <pc:docMk/>
            <pc:sldMk cId="1073601555" sldId="376"/>
            <ac:spMk id="3" creationId="{F09FEE91-E849-1CB0-9E51-A58B99C631C5}"/>
          </ac:spMkLst>
        </pc:spChg>
        <pc:spChg chg="del mod">
          <ac:chgData name="Sherod Brooks" userId="3c661ce0d40e2ac6" providerId="LiveId" clId="{C2F55D2E-A8F8-4D6C-8088-345F3BEBD107}" dt="2024-09-23T02:56:57.601" v="503" actId="478"/>
          <ac:spMkLst>
            <pc:docMk/>
            <pc:sldMk cId="1073601555" sldId="376"/>
            <ac:spMk id="4" creationId="{9B774F1A-D233-C240-B22D-F82C6161FAC1}"/>
          </ac:spMkLst>
        </pc:spChg>
      </pc:sldChg>
      <pc:sldChg chg="modSp mod">
        <pc:chgData name="Sherod Brooks" userId="3c661ce0d40e2ac6" providerId="LiveId" clId="{C2F55D2E-A8F8-4D6C-8088-345F3BEBD107}" dt="2024-10-03T22:17:48.462" v="2653" actId="255"/>
        <pc:sldMkLst>
          <pc:docMk/>
          <pc:sldMk cId="2728059627" sldId="377"/>
        </pc:sldMkLst>
        <pc:spChg chg="mod">
          <ac:chgData name="Sherod Brooks" userId="3c661ce0d40e2ac6" providerId="LiveId" clId="{C2F55D2E-A8F8-4D6C-8088-345F3BEBD107}" dt="2024-10-03T22:17:48.462" v="2653" actId="255"/>
          <ac:spMkLst>
            <pc:docMk/>
            <pc:sldMk cId="2728059627" sldId="377"/>
            <ac:spMk id="4" creationId="{3770D91C-D5C0-248C-26D3-DE7C7C72E632}"/>
          </ac:spMkLst>
        </pc:spChg>
      </pc:sldChg>
      <pc:sldChg chg="modSp mod">
        <pc:chgData name="Sherod Brooks" userId="3c661ce0d40e2ac6" providerId="LiveId" clId="{C2F55D2E-A8F8-4D6C-8088-345F3BEBD107}" dt="2024-09-23T22:22:47.620" v="2193" actId="255"/>
        <pc:sldMkLst>
          <pc:docMk/>
          <pc:sldMk cId="910315636" sldId="378"/>
        </pc:sldMkLst>
        <pc:spChg chg="mod">
          <ac:chgData name="Sherod Brooks" userId="3c661ce0d40e2ac6" providerId="LiveId" clId="{C2F55D2E-A8F8-4D6C-8088-345F3BEBD107}" dt="2024-09-23T22:22:47.620" v="2193" actId="255"/>
          <ac:spMkLst>
            <pc:docMk/>
            <pc:sldMk cId="910315636" sldId="378"/>
            <ac:spMk id="3" creationId="{FB2F5F9A-B16D-CA49-7F40-A0142E41DC56}"/>
          </ac:spMkLst>
        </pc:spChg>
      </pc:sldChg>
      <pc:sldChg chg="modSp mod">
        <pc:chgData name="Sherod Brooks" userId="3c661ce0d40e2ac6" providerId="LiveId" clId="{C2F55D2E-A8F8-4D6C-8088-345F3BEBD107}" dt="2024-10-03T22:18:29.607" v="2655" actId="20577"/>
        <pc:sldMkLst>
          <pc:docMk/>
          <pc:sldMk cId="79695288" sldId="380"/>
        </pc:sldMkLst>
        <pc:spChg chg="mod">
          <ac:chgData name="Sherod Brooks" userId="3c661ce0d40e2ac6" providerId="LiveId" clId="{C2F55D2E-A8F8-4D6C-8088-345F3BEBD107}" dt="2024-10-03T22:18:29.607" v="2655" actId="20577"/>
          <ac:spMkLst>
            <pc:docMk/>
            <pc:sldMk cId="79695288" sldId="380"/>
            <ac:spMk id="3" creationId="{7D7CECA3-144C-CD4B-9246-81B4F2E65466}"/>
          </ac:spMkLst>
        </pc:spChg>
      </pc:sldChg>
      <pc:sldChg chg="modSp mod">
        <pc:chgData name="Sherod Brooks" userId="3c661ce0d40e2ac6" providerId="LiveId" clId="{C2F55D2E-A8F8-4D6C-8088-345F3BEBD107}" dt="2024-09-23T22:06:37.354" v="1727" actId="1076"/>
        <pc:sldMkLst>
          <pc:docMk/>
          <pc:sldMk cId="2578618569" sldId="381"/>
        </pc:sldMkLst>
        <pc:spChg chg="mod">
          <ac:chgData name="Sherod Brooks" userId="3c661ce0d40e2ac6" providerId="LiveId" clId="{C2F55D2E-A8F8-4D6C-8088-345F3BEBD107}" dt="2024-09-23T21:38:02.389" v="873" actId="12"/>
          <ac:spMkLst>
            <pc:docMk/>
            <pc:sldMk cId="2578618569" sldId="381"/>
            <ac:spMk id="3" creationId="{2F9BDF57-C7D2-E455-043C-7BE22FEE9BED}"/>
          </ac:spMkLst>
        </pc:spChg>
        <pc:spChg chg="mod">
          <ac:chgData name="Sherod Brooks" userId="3c661ce0d40e2ac6" providerId="LiveId" clId="{C2F55D2E-A8F8-4D6C-8088-345F3BEBD107}" dt="2024-09-23T22:06:37.354" v="1727" actId="1076"/>
          <ac:spMkLst>
            <pc:docMk/>
            <pc:sldMk cId="2578618569" sldId="381"/>
            <ac:spMk id="4" creationId="{F27B495E-F73A-613C-EB8B-81B12872E726}"/>
          </ac:spMkLst>
        </pc:spChg>
      </pc:sldChg>
    </pc:docChg>
  </pc:docChgLst>
  <pc:docChgLst>
    <pc:chgData name="Sherod Brooks" userId="3c661ce0d40e2ac6" providerId="LiveId" clId="{DE13E9B9-D813-A144-882A-74F0DF466798}"/>
    <pc:docChg chg="undo custSel delSld modSld">
      <pc:chgData name="Sherod Brooks" userId="3c661ce0d40e2ac6" providerId="LiveId" clId="{DE13E9B9-D813-A144-882A-74F0DF466798}" dt="2024-09-03T04:06:54.140" v="421" actId="207"/>
      <pc:docMkLst>
        <pc:docMk/>
      </pc:docMkLst>
      <pc:sldChg chg="modSp">
        <pc:chgData name="Sherod Brooks" userId="3c661ce0d40e2ac6" providerId="LiveId" clId="{DE13E9B9-D813-A144-882A-74F0DF466798}" dt="2024-09-03T03:31:14.198" v="162" actId="22"/>
        <pc:sldMkLst>
          <pc:docMk/>
          <pc:sldMk cId="1460159330" sldId="359"/>
        </pc:sldMkLst>
        <pc:spChg chg="mod">
          <ac:chgData name="Sherod Brooks" userId="3c661ce0d40e2ac6" providerId="LiveId" clId="{DE13E9B9-D813-A144-882A-74F0DF466798}" dt="2024-09-03T03:31:14.198" v="162" actId="22"/>
          <ac:spMkLst>
            <pc:docMk/>
            <pc:sldMk cId="1460159330" sldId="359"/>
            <ac:spMk id="31" creationId="{F1239C0E-3F39-787D-0FC3-6B7C9BA37E8F}"/>
          </ac:spMkLst>
        </pc:spChg>
      </pc:sldChg>
      <pc:sldChg chg="del">
        <pc:chgData name="Sherod Brooks" userId="3c661ce0d40e2ac6" providerId="LiveId" clId="{DE13E9B9-D813-A144-882A-74F0DF466798}" dt="2024-09-03T03:53:26.645" v="163" actId="2696"/>
        <pc:sldMkLst>
          <pc:docMk/>
          <pc:sldMk cId="1397193754" sldId="373"/>
        </pc:sldMkLst>
      </pc:sldChg>
      <pc:sldChg chg="addSp delSp modSp">
        <pc:chgData name="Sherod Brooks" userId="3c661ce0d40e2ac6" providerId="LiveId" clId="{DE13E9B9-D813-A144-882A-74F0DF466798}" dt="2024-09-03T04:01:24.588" v="398" actId="20577"/>
        <pc:sldMkLst>
          <pc:docMk/>
          <pc:sldMk cId="598144966" sldId="374"/>
        </pc:sldMkLst>
        <pc:spChg chg="del mod">
          <ac:chgData name="Sherod Brooks" userId="3c661ce0d40e2ac6" providerId="LiveId" clId="{DE13E9B9-D813-A144-882A-74F0DF466798}" dt="2024-09-03T03:57:57.760" v="286" actId="21"/>
          <ac:spMkLst>
            <pc:docMk/>
            <pc:sldMk cId="598144966" sldId="374"/>
            <ac:spMk id="3" creationId="{3FEFE388-CD0B-9671-4D4E-D6D8004C8851}"/>
          </ac:spMkLst>
        </pc:spChg>
        <pc:spChg chg="mod">
          <ac:chgData name="Sherod Brooks" userId="3c661ce0d40e2ac6" providerId="LiveId" clId="{DE13E9B9-D813-A144-882A-74F0DF466798}" dt="2024-09-03T03:55:27.984" v="193" actId="688"/>
          <ac:spMkLst>
            <pc:docMk/>
            <pc:sldMk cId="598144966" sldId="374"/>
            <ac:spMk id="4" creationId="{67D6EA54-3083-FB0D-9011-2353791B0495}"/>
          </ac:spMkLst>
        </pc:spChg>
        <pc:spChg chg="del">
          <ac:chgData name="Sherod Brooks" userId="3c661ce0d40e2ac6" providerId="LiveId" clId="{DE13E9B9-D813-A144-882A-74F0DF466798}" dt="2024-09-03T03:53:38.515" v="164" actId="21"/>
          <ac:spMkLst>
            <pc:docMk/>
            <pc:sldMk cId="598144966" sldId="374"/>
            <ac:spMk id="5" creationId="{BE4E0F37-0AD5-833C-CBE5-EAE02EC46069}"/>
          </ac:spMkLst>
        </pc:spChg>
        <pc:spChg chg="add del mod">
          <ac:chgData name="Sherod Brooks" userId="3c661ce0d40e2ac6" providerId="LiveId" clId="{DE13E9B9-D813-A144-882A-74F0DF466798}" dt="2024-09-03T03:56:14.276" v="207" actId="14100"/>
          <ac:spMkLst>
            <pc:docMk/>
            <pc:sldMk cId="598144966" sldId="374"/>
            <ac:spMk id="6" creationId="{DA10F7A4-5D9B-4426-FB18-A7941159680E}"/>
          </ac:spMkLst>
        </pc:spChg>
        <pc:spChg chg="add del mod">
          <ac:chgData name="Sherod Brooks" userId="3c661ce0d40e2ac6" providerId="LiveId" clId="{DE13E9B9-D813-A144-882A-74F0DF466798}" dt="2024-09-03T03:54:53.202" v="182" actId="139"/>
          <ac:spMkLst>
            <pc:docMk/>
            <pc:sldMk cId="598144966" sldId="374"/>
            <ac:spMk id="9" creationId="{B8FD8848-FC1B-C824-A32B-024DEA8546F5}"/>
          </ac:spMkLst>
        </pc:spChg>
        <pc:spChg chg="add del mod">
          <ac:chgData name="Sherod Brooks" userId="3c661ce0d40e2ac6" providerId="LiveId" clId="{DE13E9B9-D813-A144-882A-74F0DF466798}" dt="2024-09-03T03:58:07.212" v="288" actId="478"/>
          <ac:spMkLst>
            <pc:docMk/>
            <pc:sldMk cId="598144966" sldId="374"/>
            <ac:spMk id="11" creationId="{C230CF71-C5A5-322E-6084-331E2DC1AD2A}"/>
          </ac:spMkLst>
        </pc:spChg>
        <pc:spChg chg="add mod">
          <ac:chgData name="Sherod Brooks" userId="3c661ce0d40e2ac6" providerId="LiveId" clId="{DE13E9B9-D813-A144-882A-74F0DF466798}" dt="2024-09-03T04:01:24.588" v="398" actId="20577"/>
          <ac:spMkLst>
            <pc:docMk/>
            <pc:sldMk cId="598144966" sldId="374"/>
            <ac:spMk id="12" creationId="{688411E5-771D-3D0E-9DA4-F323E4A08947}"/>
          </ac:spMkLst>
        </pc:spChg>
        <pc:graphicFrameChg chg="add del">
          <ac:chgData name="Sherod Brooks" userId="3c661ce0d40e2ac6" providerId="LiveId" clId="{DE13E9B9-D813-A144-882A-74F0DF466798}" dt="2024-09-03T03:54:54.222" v="184" actId="3680"/>
          <ac:graphicFrameMkLst>
            <pc:docMk/>
            <pc:sldMk cId="598144966" sldId="374"/>
            <ac:graphicFrameMk id="7" creationId="{F025B800-40C2-4E5F-D857-797275DA4787}"/>
          </ac:graphicFrameMkLst>
        </pc:graphicFrameChg>
        <pc:picChg chg="mod">
          <ac:chgData name="Sherod Brooks" userId="3c661ce0d40e2ac6" providerId="LiveId" clId="{DE13E9B9-D813-A144-882A-74F0DF466798}" dt="2024-09-03T03:55:27.984" v="193" actId="688"/>
          <ac:picMkLst>
            <pc:docMk/>
            <pc:sldMk cId="598144966" sldId="374"/>
            <ac:picMk id="8" creationId="{E1DBD4C7-D952-4426-40FD-8799F80F821F}"/>
          </ac:picMkLst>
        </pc:picChg>
      </pc:sldChg>
      <pc:sldChg chg="modSp">
        <pc:chgData name="Sherod Brooks" userId="3c661ce0d40e2ac6" providerId="LiveId" clId="{DE13E9B9-D813-A144-882A-74F0DF466798}" dt="2024-09-03T04:03:23.937" v="414" actId="207"/>
        <pc:sldMkLst>
          <pc:docMk/>
          <pc:sldMk cId="1962637282" sldId="375"/>
        </pc:sldMkLst>
        <pc:spChg chg="mod">
          <ac:chgData name="Sherod Brooks" userId="3c661ce0d40e2ac6" providerId="LiveId" clId="{DE13E9B9-D813-A144-882A-74F0DF466798}" dt="2024-09-03T04:02:43.770" v="410" actId="20577"/>
          <ac:spMkLst>
            <pc:docMk/>
            <pc:sldMk cId="1962637282" sldId="375"/>
            <ac:spMk id="2" creationId="{D9F60903-003B-273E-3584-5312F76C3EF3}"/>
          </ac:spMkLst>
        </pc:spChg>
        <pc:spChg chg="mod">
          <ac:chgData name="Sherod Brooks" userId="3c661ce0d40e2ac6" providerId="LiveId" clId="{DE13E9B9-D813-A144-882A-74F0DF466798}" dt="2024-09-03T04:03:23.937" v="414" actId="207"/>
          <ac:spMkLst>
            <pc:docMk/>
            <pc:sldMk cId="1962637282" sldId="375"/>
            <ac:spMk id="4" creationId="{74160DFF-2E7E-7A22-819A-C011020DFF01}"/>
          </ac:spMkLst>
        </pc:spChg>
      </pc:sldChg>
      <pc:sldChg chg="modSp">
        <pc:chgData name="Sherod Brooks" userId="3c661ce0d40e2ac6" providerId="LiveId" clId="{DE13E9B9-D813-A144-882A-74F0DF466798}" dt="2024-09-03T04:06:54.140" v="421" actId="207"/>
        <pc:sldMkLst>
          <pc:docMk/>
          <pc:sldMk cId="1073601555" sldId="376"/>
        </pc:sldMkLst>
        <pc:spChg chg="mod">
          <ac:chgData name="Sherod Brooks" userId="3c661ce0d40e2ac6" providerId="LiveId" clId="{DE13E9B9-D813-A144-882A-74F0DF466798}" dt="2024-09-03T04:05:32.836" v="417" actId="207"/>
          <ac:spMkLst>
            <pc:docMk/>
            <pc:sldMk cId="1073601555" sldId="376"/>
            <ac:spMk id="2" creationId="{6CCA29A4-AAFD-04EE-0732-0671E83D5EF1}"/>
          </ac:spMkLst>
        </pc:spChg>
        <pc:spChg chg="mod">
          <ac:chgData name="Sherod Brooks" userId="3c661ce0d40e2ac6" providerId="LiveId" clId="{DE13E9B9-D813-A144-882A-74F0DF466798}" dt="2024-09-03T04:06:17.720" v="419" actId="207"/>
          <ac:spMkLst>
            <pc:docMk/>
            <pc:sldMk cId="1073601555" sldId="376"/>
            <ac:spMk id="3" creationId="{F09FEE91-E849-1CB0-9E51-A58B99C631C5}"/>
          </ac:spMkLst>
        </pc:spChg>
        <pc:spChg chg="mod">
          <ac:chgData name="Sherod Brooks" userId="3c661ce0d40e2ac6" providerId="LiveId" clId="{DE13E9B9-D813-A144-882A-74F0DF466798}" dt="2024-09-03T04:06:54.140" v="421" actId="207"/>
          <ac:spMkLst>
            <pc:docMk/>
            <pc:sldMk cId="1073601555" sldId="376"/>
            <ac:spMk id="4" creationId="{9B774F1A-D233-C240-B22D-F82C6161FAC1}"/>
          </ac:spMkLst>
        </pc:spChg>
      </pc:sldChg>
    </pc:docChg>
  </pc:docChgLst>
  <pc:docChgLst>
    <pc:chgData name="Sherod Brooks" userId="3c661ce0d40e2ac6" providerId="LiveId" clId="{B6F21E91-3500-4A97-B1C2-183DCC0C4E22}"/>
    <pc:docChg chg="undo custSel addSld delSld modSld">
      <pc:chgData name="Sherod Brooks" userId="3c661ce0d40e2ac6" providerId="LiveId" clId="{B6F21E91-3500-4A97-B1C2-183DCC0C4E22}" dt="2024-09-07T18:46:32.065" v="989" actId="1076"/>
      <pc:docMkLst>
        <pc:docMk/>
      </pc:docMkLst>
      <pc:sldChg chg="modSp mod">
        <pc:chgData name="Sherod Brooks" userId="3c661ce0d40e2ac6" providerId="LiveId" clId="{B6F21E91-3500-4A97-B1C2-183DCC0C4E22}" dt="2024-09-03T10:49:30.312" v="1" actId="1076"/>
        <pc:sldMkLst>
          <pc:docMk/>
          <pc:sldMk cId="1460159330" sldId="359"/>
        </pc:sldMkLst>
        <pc:spChg chg="mod">
          <ac:chgData name="Sherod Brooks" userId="3c661ce0d40e2ac6" providerId="LiveId" clId="{B6F21E91-3500-4A97-B1C2-183DCC0C4E22}" dt="2024-09-03T10:49:30.312" v="1" actId="1076"/>
          <ac:spMkLst>
            <pc:docMk/>
            <pc:sldMk cId="1460159330" sldId="359"/>
            <ac:spMk id="31" creationId="{F1239C0E-3F39-787D-0FC3-6B7C9BA37E8F}"/>
          </ac:spMkLst>
        </pc:spChg>
      </pc:sldChg>
      <pc:sldChg chg="del">
        <pc:chgData name="Sherod Brooks" userId="3c661ce0d40e2ac6" providerId="LiveId" clId="{B6F21E91-3500-4A97-B1C2-183DCC0C4E22}" dt="2024-09-03T10:54:17.490" v="4" actId="47"/>
        <pc:sldMkLst>
          <pc:docMk/>
          <pc:sldMk cId="1330733909" sldId="365"/>
        </pc:sldMkLst>
      </pc:sldChg>
      <pc:sldChg chg="modSp mod">
        <pc:chgData name="Sherod Brooks" userId="3c661ce0d40e2ac6" providerId="LiveId" clId="{B6F21E91-3500-4A97-B1C2-183DCC0C4E22}" dt="2024-09-03T11:12:53.796" v="69" actId="20577"/>
        <pc:sldMkLst>
          <pc:docMk/>
          <pc:sldMk cId="2395464980" sldId="372"/>
        </pc:sldMkLst>
        <pc:spChg chg="mod">
          <ac:chgData name="Sherod Brooks" userId="3c661ce0d40e2ac6" providerId="LiveId" clId="{B6F21E91-3500-4A97-B1C2-183DCC0C4E22}" dt="2024-09-03T11:12:53.796" v="69" actId="20577"/>
          <ac:spMkLst>
            <pc:docMk/>
            <pc:sldMk cId="2395464980" sldId="372"/>
            <ac:spMk id="14" creationId="{AE5F2E56-9F77-E1C2-EC04-EA959822CA61}"/>
          </ac:spMkLst>
        </pc:spChg>
      </pc:sldChg>
      <pc:sldChg chg="addSp delSp modSp mod setBg modClrScheme chgLayout">
        <pc:chgData name="Sherod Brooks" userId="3c661ce0d40e2ac6" providerId="LiveId" clId="{B6F21E91-3500-4A97-B1C2-183DCC0C4E22}" dt="2024-09-05T20:48:03.684" v="723" actId="12"/>
        <pc:sldMkLst>
          <pc:docMk/>
          <pc:sldMk cId="598144966" sldId="374"/>
        </pc:sldMkLst>
        <pc:spChg chg="add del mod">
          <ac:chgData name="Sherod Brooks" userId="3c661ce0d40e2ac6" providerId="LiveId" clId="{B6F21E91-3500-4A97-B1C2-183DCC0C4E22}" dt="2024-09-05T20:45:50.299" v="703" actId="931"/>
          <ac:spMkLst>
            <pc:docMk/>
            <pc:sldMk cId="598144966" sldId="374"/>
            <ac:spMk id="3" creationId="{D59D2305-35F6-11A3-42D6-7807000DA629}"/>
          </ac:spMkLst>
        </pc:spChg>
        <pc:spChg chg="mod ord">
          <ac:chgData name="Sherod Brooks" userId="3c661ce0d40e2ac6" providerId="LiveId" clId="{B6F21E91-3500-4A97-B1C2-183DCC0C4E22}" dt="2024-09-05T20:47:36.693" v="712" actId="26606"/>
          <ac:spMkLst>
            <pc:docMk/>
            <pc:sldMk cId="598144966" sldId="374"/>
            <ac:spMk id="4" creationId="{67D6EA54-3083-FB0D-9011-2353791B0495}"/>
          </ac:spMkLst>
        </pc:spChg>
        <pc:spChg chg="mod">
          <ac:chgData name="Sherod Brooks" userId="3c661ce0d40e2ac6" providerId="LiveId" clId="{B6F21E91-3500-4A97-B1C2-183DCC0C4E22}" dt="2024-09-05T20:47:36.693" v="712" actId="26606"/>
          <ac:spMkLst>
            <pc:docMk/>
            <pc:sldMk cId="598144966" sldId="374"/>
            <ac:spMk id="6" creationId="{DA10F7A4-5D9B-4426-FB18-A7941159680E}"/>
          </ac:spMkLst>
        </pc:spChg>
        <pc:spChg chg="add del mod">
          <ac:chgData name="Sherod Brooks" userId="3c661ce0d40e2ac6" providerId="LiveId" clId="{B6F21E91-3500-4A97-B1C2-183DCC0C4E22}" dt="2024-09-05T20:47:25.941" v="707" actId="931"/>
          <ac:spMkLst>
            <pc:docMk/>
            <pc:sldMk cId="598144966" sldId="374"/>
            <ac:spMk id="10" creationId="{9E8A46FE-6021-CA82-AB9B-E65FCE2BF881}"/>
          </ac:spMkLst>
        </pc:spChg>
        <pc:spChg chg="mod ord">
          <ac:chgData name="Sherod Brooks" userId="3c661ce0d40e2ac6" providerId="LiveId" clId="{B6F21E91-3500-4A97-B1C2-183DCC0C4E22}" dt="2024-09-05T20:48:03.684" v="723" actId="12"/>
          <ac:spMkLst>
            <pc:docMk/>
            <pc:sldMk cId="598144966" sldId="374"/>
            <ac:spMk id="12" creationId="{688411E5-771D-3D0E-9DA4-F323E4A08947}"/>
          </ac:spMkLst>
        </pc:spChg>
        <pc:picChg chg="add del mod">
          <ac:chgData name="Sherod Brooks" userId="3c661ce0d40e2ac6" providerId="LiveId" clId="{B6F21E91-3500-4A97-B1C2-183DCC0C4E22}" dt="2024-09-05T20:46:20.747" v="706" actId="21"/>
          <ac:picMkLst>
            <pc:docMk/>
            <pc:sldMk cId="598144966" sldId="374"/>
            <ac:picMk id="7" creationId="{0A20FD6A-CAAB-84A6-D456-0C3985764D1A}"/>
          </ac:picMkLst>
        </pc:picChg>
        <pc:picChg chg="del">
          <ac:chgData name="Sherod Brooks" userId="3c661ce0d40e2ac6" providerId="LiveId" clId="{B6F21E91-3500-4A97-B1C2-183DCC0C4E22}" dt="2024-09-05T20:45:18.554" v="702" actId="21"/>
          <ac:picMkLst>
            <pc:docMk/>
            <pc:sldMk cId="598144966" sldId="374"/>
            <ac:picMk id="8" creationId="{E1DBD4C7-D952-4426-40FD-8799F80F821F}"/>
          </ac:picMkLst>
        </pc:picChg>
        <pc:picChg chg="add mod">
          <ac:chgData name="Sherod Brooks" userId="3c661ce0d40e2ac6" providerId="LiveId" clId="{B6F21E91-3500-4A97-B1C2-183DCC0C4E22}" dt="2024-09-05T20:47:36.693" v="712" actId="26606"/>
          <ac:picMkLst>
            <pc:docMk/>
            <pc:sldMk cId="598144966" sldId="374"/>
            <ac:picMk id="13" creationId="{9EE04F1C-72E9-6028-F196-D09AE8BE523B}"/>
          </ac:picMkLst>
        </pc:picChg>
      </pc:sldChg>
      <pc:sldChg chg="addSp delSp modSp mod modMedia modClrScheme delAnim chgLayout">
        <pc:chgData name="Sherod Brooks" userId="3c661ce0d40e2ac6" providerId="LiveId" clId="{B6F21E91-3500-4A97-B1C2-183DCC0C4E22}" dt="2024-09-07T18:44:33.460" v="975" actId="20577"/>
        <pc:sldMkLst>
          <pc:docMk/>
          <pc:sldMk cId="1962637282" sldId="375"/>
        </pc:sldMkLst>
        <pc:spChg chg="mod ord">
          <ac:chgData name="Sherod Brooks" userId="3c661ce0d40e2ac6" providerId="LiveId" clId="{B6F21E91-3500-4A97-B1C2-183DCC0C4E22}" dt="2024-09-07T18:30:43.494" v="877" actId="26606"/>
          <ac:spMkLst>
            <pc:docMk/>
            <pc:sldMk cId="1962637282" sldId="375"/>
            <ac:spMk id="2" creationId="{D9F60903-003B-273E-3584-5312F76C3EF3}"/>
          </ac:spMkLst>
        </pc:spChg>
        <pc:spChg chg="mod ord">
          <ac:chgData name="Sherod Brooks" userId="3c661ce0d40e2ac6" providerId="LiveId" clId="{B6F21E91-3500-4A97-B1C2-183DCC0C4E22}" dt="2024-09-07T18:30:43.494" v="877" actId="26606"/>
          <ac:spMkLst>
            <pc:docMk/>
            <pc:sldMk cId="1962637282" sldId="375"/>
            <ac:spMk id="3" creationId="{64347AE7-D6A2-42FB-3D58-6297742FC352}"/>
          </ac:spMkLst>
        </pc:spChg>
        <pc:spChg chg="del mod">
          <ac:chgData name="Sherod Brooks" userId="3c661ce0d40e2ac6" providerId="LiveId" clId="{B6F21E91-3500-4A97-B1C2-183DCC0C4E22}" dt="2024-09-05T21:00:55.210" v="755" actId="26606"/>
          <ac:spMkLst>
            <pc:docMk/>
            <pc:sldMk cId="1962637282" sldId="375"/>
            <ac:spMk id="4" creationId="{74160DFF-2E7E-7A22-819A-C011020DFF01}"/>
          </ac:spMkLst>
        </pc:spChg>
        <pc:spChg chg="add mod">
          <ac:chgData name="Sherod Brooks" userId="3c661ce0d40e2ac6" providerId="LiveId" clId="{B6F21E91-3500-4A97-B1C2-183DCC0C4E22}" dt="2024-09-07T18:44:33.460" v="975" actId="20577"/>
          <ac:spMkLst>
            <pc:docMk/>
            <pc:sldMk cId="1962637282" sldId="375"/>
            <ac:spMk id="5" creationId="{245ECA1F-89C8-5FA4-9760-FC4E303BB2A1}"/>
          </ac:spMkLst>
        </pc:spChg>
        <pc:spChg chg="add del mod">
          <ac:chgData name="Sherod Brooks" userId="3c661ce0d40e2ac6" providerId="LiveId" clId="{B6F21E91-3500-4A97-B1C2-183DCC0C4E22}" dt="2024-09-05T21:01:00.164" v="756" actId="478"/>
          <ac:spMkLst>
            <pc:docMk/>
            <pc:sldMk cId="1962637282" sldId="375"/>
            <ac:spMk id="10" creationId="{B2405EBC-A8F9-FD30-471B-66EFD886B23B}"/>
          </ac:spMkLst>
        </pc:spChg>
        <pc:picChg chg="add del mod">
          <ac:chgData name="Sherod Brooks" userId="3c661ce0d40e2ac6" providerId="LiveId" clId="{B6F21E91-3500-4A97-B1C2-183DCC0C4E22}" dt="2024-09-05T21:00:30.683" v="752" actId="26606"/>
          <ac:picMkLst>
            <pc:docMk/>
            <pc:sldMk cId="1962637282" sldId="375"/>
            <ac:picMk id="6" creationId="{964FFD73-52E5-DBA3-7D3D-1B7811D87B10}"/>
          </ac:picMkLst>
        </pc:picChg>
        <pc:picChg chg="add del">
          <ac:chgData name="Sherod Brooks" userId="3c661ce0d40e2ac6" providerId="LiveId" clId="{B6F21E91-3500-4A97-B1C2-183DCC0C4E22}" dt="2024-09-07T18:30:39.976" v="876" actId="478"/>
          <ac:picMkLst>
            <pc:docMk/>
            <pc:sldMk cId="1962637282" sldId="375"/>
            <ac:picMk id="7" creationId="{14997D72-3530-2CB4-FE9C-443710B97C7B}"/>
          </ac:picMkLst>
        </pc:picChg>
      </pc:sldChg>
      <pc:sldChg chg="modSp mod">
        <pc:chgData name="Sherod Brooks" userId="3c661ce0d40e2ac6" providerId="LiveId" clId="{B6F21E91-3500-4A97-B1C2-183DCC0C4E22}" dt="2024-09-07T18:35:53.574" v="945" actId="207"/>
        <pc:sldMkLst>
          <pc:docMk/>
          <pc:sldMk cId="1073601555" sldId="376"/>
        </pc:sldMkLst>
        <pc:spChg chg="mod">
          <ac:chgData name="Sherod Brooks" userId="3c661ce0d40e2ac6" providerId="LiveId" clId="{B6F21E91-3500-4A97-B1C2-183DCC0C4E22}" dt="2024-09-07T18:35:53.574" v="945" actId="207"/>
          <ac:spMkLst>
            <pc:docMk/>
            <pc:sldMk cId="1073601555" sldId="376"/>
            <ac:spMk id="2" creationId="{6CCA29A4-AAFD-04EE-0732-0671E83D5EF1}"/>
          </ac:spMkLst>
        </pc:spChg>
        <pc:spChg chg="mod">
          <ac:chgData name="Sherod Brooks" userId="3c661ce0d40e2ac6" providerId="LiveId" clId="{B6F21E91-3500-4A97-B1C2-183DCC0C4E22}" dt="2024-09-07T18:35:01.595" v="942"/>
          <ac:spMkLst>
            <pc:docMk/>
            <pc:sldMk cId="1073601555" sldId="376"/>
            <ac:spMk id="3" creationId="{F09FEE91-E849-1CB0-9E51-A58B99C631C5}"/>
          </ac:spMkLst>
        </pc:spChg>
        <pc:spChg chg="mod">
          <ac:chgData name="Sherod Brooks" userId="3c661ce0d40e2ac6" providerId="LiveId" clId="{B6F21E91-3500-4A97-B1C2-183DCC0C4E22}" dt="2024-09-03T21:31:52.949" v="83" actId="2711"/>
          <ac:spMkLst>
            <pc:docMk/>
            <pc:sldMk cId="1073601555" sldId="376"/>
            <ac:spMk id="4" creationId="{9B774F1A-D233-C240-B22D-F82C6161FAC1}"/>
          </ac:spMkLst>
        </pc:spChg>
      </pc:sldChg>
      <pc:sldChg chg="addSp delSp modSp mod">
        <pc:chgData name="Sherod Brooks" userId="3c661ce0d40e2ac6" providerId="LiveId" clId="{B6F21E91-3500-4A97-B1C2-183DCC0C4E22}" dt="2024-09-03T21:31:05.091" v="81" actId="2711"/>
        <pc:sldMkLst>
          <pc:docMk/>
          <pc:sldMk cId="2728059627" sldId="377"/>
        </pc:sldMkLst>
        <pc:spChg chg="mod">
          <ac:chgData name="Sherod Brooks" userId="3c661ce0d40e2ac6" providerId="LiveId" clId="{B6F21E91-3500-4A97-B1C2-183DCC0C4E22}" dt="2024-09-03T10:54:34.933" v="7" actId="20577"/>
          <ac:spMkLst>
            <pc:docMk/>
            <pc:sldMk cId="2728059627" sldId="377"/>
            <ac:spMk id="2" creationId="{11883E06-8BEA-1DD3-D0D6-391C08880EBF}"/>
          </ac:spMkLst>
        </pc:spChg>
        <pc:spChg chg="del">
          <ac:chgData name="Sherod Brooks" userId="3c661ce0d40e2ac6" providerId="LiveId" clId="{B6F21E91-3500-4A97-B1C2-183DCC0C4E22}" dt="2024-09-03T21:29:40.805" v="73" actId="478"/>
          <ac:spMkLst>
            <pc:docMk/>
            <pc:sldMk cId="2728059627" sldId="377"/>
            <ac:spMk id="3" creationId="{1CF175D3-F3DC-695F-474B-346EDCA5D60F}"/>
          </ac:spMkLst>
        </pc:spChg>
        <pc:spChg chg="mod">
          <ac:chgData name="Sherod Brooks" userId="3c661ce0d40e2ac6" providerId="LiveId" clId="{B6F21E91-3500-4A97-B1C2-183DCC0C4E22}" dt="2024-09-03T21:31:05.091" v="81" actId="2711"/>
          <ac:spMkLst>
            <pc:docMk/>
            <pc:sldMk cId="2728059627" sldId="377"/>
            <ac:spMk id="4" creationId="{3770D91C-D5C0-248C-26D3-DE7C7C72E632}"/>
          </ac:spMkLst>
        </pc:spChg>
        <pc:spChg chg="add del mod">
          <ac:chgData name="Sherod Brooks" userId="3c661ce0d40e2ac6" providerId="LiveId" clId="{B6F21E91-3500-4A97-B1C2-183DCC0C4E22}" dt="2024-09-03T21:29:43.506" v="74" actId="478"/>
          <ac:spMkLst>
            <pc:docMk/>
            <pc:sldMk cId="2728059627" sldId="377"/>
            <ac:spMk id="7" creationId="{5D62EA11-D661-FB95-09D1-0EE03E59E7FD}"/>
          </ac:spMkLst>
        </pc:spChg>
      </pc:sldChg>
      <pc:sldChg chg="addSp delSp modSp mod modClrScheme chgLayout">
        <pc:chgData name="Sherod Brooks" userId="3c661ce0d40e2ac6" providerId="LiveId" clId="{B6F21E91-3500-4A97-B1C2-183DCC0C4E22}" dt="2024-09-07T18:30:21.285" v="875" actId="26606"/>
        <pc:sldMkLst>
          <pc:docMk/>
          <pc:sldMk cId="910315636" sldId="378"/>
        </pc:sldMkLst>
        <pc:spChg chg="mod">
          <ac:chgData name="Sherod Brooks" userId="3c661ce0d40e2ac6" providerId="LiveId" clId="{B6F21E91-3500-4A97-B1C2-183DCC0C4E22}" dt="2024-09-07T18:30:21.285" v="875" actId="26606"/>
          <ac:spMkLst>
            <pc:docMk/>
            <pc:sldMk cId="910315636" sldId="378"/>
            <ac:spMk id="2" creationId="{D543EB8B-0AB9-7554-AEEA-E8D744959E9A}"/>
          </ac:spMkLst>
        </pc:spChg>
        <pc:spChg chg="mod">
          <ac:chgData name="Sherod Brooks" userId="3c661ce0d40e2ac6" providerId="LiveId" clId="{B6F21E91-3500-4A97-B1C2-183DCC0C4E22}" dt="2024-09-07T18:30:21.285" v="875" actId="26606"/>
          <ac:spMkLst>
            <pc:docMk/>
            <pc:sldMk cId="910315636" sldId="378"/>
            <ac:spMk id="3" creationId="{FB2F5F9A-B16D-CA49-7F40-A0142E41DC56}"/>
          </ac:spMkLst>
        </pc:spChg>
        <pc:spChg chg="mod">
          <ac:chgData name="Sherod Brooks" userId="3c661ce0d40e2ac6" providerId="LiveId" clId="{B6F21E91-3500-4A97-B1C2-183DCC0C4E22}" dt="2024-09-07T18:30:21.285" v="875" actId="26606"/>
          <ac:spMkLst>
            <pc:docMk/>
            <pc:sldMk cId="910315636" sldId="378"/>
            <ac:spMk id="4" creationId="{921DB868-BEE2-49F7-9AC5-A3B143880250}"/>
          </ac:spMkLst>
        </pc:spChg>
        <pc:spChg chg="add del mod">
          <ac:chgData name="Sherod Brooks" userId="3c661ce0d40e2ac6" providerId="LiveId" clId="{B6F21E91-3500-4A97-B1C2-183DCC0C4E22}" dt="2024-09-07T18:30:00.601" v="871" actId="931"/>
          <ac:spMkLst>
            <pc:docMk/>
            <pc:sldMk cId="910315636" sldId="378"/>
            <ac:spMk id="9" creationId="{70E2AF27-EAC1-0789-8661-5D7054911715}"/>
          </ac:spMkLst>
        </pc:spChg>
        <pc:spChg chg="add del mod">
          <ac:chgData name="Sherod Brooks" userId="3c661ce0d40e2ac6" providerId="LiveId" clId="{B6F21E91-3500-4A97-B1C2-183DCC0C4E22}" dt="2024-09-07T18:30:21.285" v="875" actId="26606"/>
          <ac:spMkLst>
            <pc:docMk/>
            <pc:sldMk cId="910315636" sldId="378"/>
            <ac:spMk id="13" creationId="{69BE96AD-92E5-9578-CBE7-3376A9DD0FAF}"/>
          </ac:spMkLst>
        </pc:spChg>
        <pc:picChg chg="del">
          <ac:chgData name="Sherod Brooks" userId="3c661ce0d40e2ac6" providerId="LiveId" clId="{B6F21E91-3500-4A97-B1C2-183DCC0C4E22}" dt="2024-09-07T18:25:54.108" v="869" actId="478"/>
          <ac:picMkLst>
            <pc:docMk/>
            <pc:sldMk cId="910315636" sldId="378"/>
            <ac:picMk id="6" creationId="{05B64636-376E-96D4-B550-D764B2C6A6A7}"/>
          </ac:picMkLst>
        </pc:picChg>
        <pc:picChg chg="add del mod">
          <ac:chgData name="Sherod Brooks" userId="3c661ce0d40e2ac6" providerId="LiveId" clId="{B6F21E91-3500-4A97-B1C2-183DCC0C4E22}" dt="2024-09-07T18:26:07.208" v="870" actId="478"/>
          <ac:picMkLst>
            <pc:docMk/>
            <pc:sldMk cId="910315636" sldId="378"/>
            <ac:picMk id="7" creationId="{5EACFE74-11EA-9F32-1C01-038615C593A5}"/>
          </ac:picMkLst>
        </pc:picChg>
        <pc:picChg chg="add del mod">
          <ac:chgData name="Sherod Brooks" userId="3c661ce0d40e2ac6" providerId="LiveId" clId="{B6F21E91-3500-4A97-B1C2-183DCC0C4E22}" dt="2024-09-07T18:30:17.068" v="874" actId="478"/>
          <ac:picMkLst>
            <pc:docMk/>
            <pc:sldMk cId="910315636" sldId="378"/>
            <ac:picMk id="11" creationId="{A345AC4D-0B9B-365B-171F-F8DA239C4528}"/>
          </ac:picMkLst>
        </pc:picChg>
      </pc:sldChg>
      <pc:sldChg chg="del">
        <pc:chgData name="Sherod Brooks" userId="3c661ce0d40e2ac6" providerId="LiveId" clId="{B6F21E91-3500-4A97-B1C2-183DCC0C4E22}" dt="2024-09-03T11:06:00.567" v="13" actId="47"/>
        <pc:sldMkLst>
          <pc:docMk/>
          <pc:sldMk cId="2170071140" sldId="379"/>
        </pc:sldMkLst>
      </pc:sldChg>
      <pc:sldChg chg="addSp delSp modSp mod">
        <pc:chgData name="Sherod Brooks" userId="3c661ce0d40e2ac6" providerId="LiveId" clId="{B6F21E91-3500-4A97-B1C2-183DCC0C4E22}" dt="2024-09-03T21:35:08.860" v="102" actId="12"/>
        <pc:sldMkLst>
          <pc:docMk/>
          <pc:sldMk cId="79695288" sldId="380"/>
        </pc:sldMkLst>
        <pc:spChg chg="mod">
          <ac:chgData name="Sherod Brooks" userId="3c661ce0d40e2ac6" providerId="LiveId" clId="{B6F21E91-3500-4A97-B1C2-183DCC0C4E22}" dt="2024-09-03T11:06:05.099" v="14"/>
          <ac:spMkLst>
            <pc:docMk/>
            <pc:sldMk cId="79695288" sldId="380"/>
            <ac:spMk id="2" creationId="{A2DE810E-8E37-1D8A-245B-020E4E4C0B9F}"/>
          </ac:spMkLst>
        </pc:spChg>
        <pc:spChg chg="mod">
          <ac:chgData name="Sherod Brooks" userId="3c661ce0d40e2ac6" providerId="LiveId" clId="{B6F21E91-3500-4A97-B1C2-183DCC0C4E22}" dt="2024-09-03T21:35:08.860" v="102" actId="12"/>
          <ac:spMkLst>
            <pc:docMk/>
            <pc:sldMk cId="79695288" sldId="380"/>
            <ac:spMk id="3" creationId="{7D7CECA3-144C-CD4B-9246-81B4F2E65466}"/>
          </ac:spMkLst>
        </pc:spChg>
        <pc:spChg chg="del">
          <ac:chgData name="Sherod Brooks" userId="3c661ce0d40e2ac6" providerId="LiveId" clId="{B6F21E91-3500-4A97-B1C2-183DCC0C4E22}" dt="2024-09-03T21:34:55.187" v="99" actId="478"/>
          <ac:spMkLst>
            <pc:docMk/>
            <pc:sldMk cId="79695288" sldId="380"/>
            <ac:spMk id="5" creationId="{A33D1544-95D3-8A05-6E1B-C08C307C55D4}"/>
          </ac:spMkLst>
        </pc:spChg>
        <pc:spChg chg="add del mod">
          <ac:chgData name="Sherod Brooks" userId="3c661ce0d40e2ac6" providerId="LiveId" clId="{B6F21E91-3500-4A97-B1C2-183DCC0C4E22}" dt="2024-09-03T21:34:57.185" v="100" actId="478"/>
          <ac:spMkLst>
            <pc:docMk/>
            <pc:sldMk cId="79695288" sldId="380"/>
            <ac:spMk id="7" creationId="{C3E853DC-ABF8-DA6A-62E1-BB834A2B2F2F}"/>
          </ac:spMkLst>
        </pc:spChg>
      </pc:sldChg>
      <pc:sldChg chg="modSp new mod modClrScheme chgLayout">
        <pc:chgData name="Sherod Brooks" userId="3c661ce0d40e2ac6" providerId="LiveId" clId="{B6F21E91-3500-4A97-B1C2-183DCC0C4E22}" dt="2024-09-05T21:00:31.056" v="753" actId="26606"/>
        <pc:sldMkLst>
          <pc:docMk/>
          <pc:sldMk cId="2578618569" sldId="381"/>
        </pc:sldMkLst>
        <pc:spChg chg="mod">
          <ac:chgData name="Sherod Brooks" userId="3c661ce0d40e2ac6" providerId="LiveId" clId="{B6F21E91-3500-4A97-B1C2-183DCC0C4E22}" dt="2024-09-05T21:00:31.056" v="753" actId="26606"/>
          <ac:spMkLst>
            <pc:docMk/>
            <pc:sldMk cId="2578618569" sldId="381"/>
            <ac:spMk id="2" creationId="{48F4AA9B-D4EE-80D7-4060-789DC418D196}"/>
          </ac:spMkLst>
        </pc:spChg>
        <pc:spChg chg="mod">
          <ac:chgData name="Sherod Brooks" userId="3c661ce0d40e2ac6" providerId="LiveId" clId="{B6F21E91-3500-4A97-B1C2-183DCC0C4E22}" dt="2024-09-05T21:00:31.056" v="753" actId="26606"/>
          <ac:spMkLst>
            <pc:docMk/>
            <pc:sldMk cId="2578618569" sldId="381"/>
            <ac:spMk id="3" creationId="{2F9BDF57-C7D2-E455-043C-7BE22FEE9BED}"/>
          </ac:spMkLst>
        </pc:spChg>
        <pc:spChg chg="mod">
          <ac:chgData name="Sherod Brooks" userId="3c661ce0d40e2ac6" providerId="LiveId" clId="{B6F21E91-3500-4A97-B1C2-183DCC0C4E22}" dt="2024-09-05T21:00:31.056" v="753" actId="26606"/>
          <ac:spMkLst>
            <pc:docMk/>
            <pc:sldMk cId="2578618569" sldId="381"/>
            <ac:spMk id="4" creationId="{F27B495E-F73A-613C-EB8B-81B12872E726}"/>
          </ac:spMkLst>
        </pc:spChg>
        <pc:spChg chg="mod">
          <ac:chgData name="Sherod Brooks" userId="3c661ce0d40e2ac6" providerId="LiveId" clId="{B6F21E91-3500-4A97-B1C2-183DCC0C4E22}" dt="2024-09-05T21:00:31.056" v="753" actId="26606"/>
          <ac:spMkLst>
            <pc:docMk/>
            <pc:sldMk cId="2578618569" sldId="381"/>
            <ac:spMk id="5" creationId="{A18BDECA-02BE-7FFF-1B98-61470F3B9671}"/>
          </ac:spMkLst>
        </pc:spChg>
      </pc:sldChg>
      <pc:sldChg chg="del">
        <pc:chgData name="Sherod Brooks" userId="3c661ce0d40e2ac6" providerId="LiveId" clId="{B6F21E91-3500-4A97-B1C2-183DCC0C4E22}" dt="2024-09-03T11:06:09.218" v="15" actId="47"/>
        <pc:sldMkLst>
          <pc:docMk/>
          <pc:sldMk cId="3304068007" sldId="381"/>
        </pc:sldMkLst>
      </pc:sldChg>
      <pc:sldChg chg="addSp delSp modSp new mod modClrScheme chgLayout">
        <pc:chgData name="Sherod Brooks" userId="3c661ce0d40e2ac6" providerId="LiveId" clId="{B6F21E91-3500-4A97-B1C2-183DCC0C4E22}" dt="2024-09-07T18:40:47.116" v="974" actId="14100"/>
        <pc:sldMkLst>
          <pc:docMk/>
          <pc:sldMk cId="3239784371" sldId="382"/>
        </pc:sldMkLst>
        <pc:spChg chg="add del mod">
          <ac:chgData name="Sherod Brooks" userId="3c661ce0d40e2ac6" providerId="LiveId" clId="{B6F21E91-3500-4A97-B1C2-183DCC0C4E22}" dt="2024-09-07T18:32:40.051" v="920" actId="478"/>
          <ac:spMkLst>
            <pc:docMk/>
            <pc:sldMk cId="3239784371" sldId="382"/>
            <ac:spMk id="2" creationId="{68739EDF-33BF-2A05-18BC-1FCB1BDEB220}"/>
          </ac:spMkLst>
        </pc:spChg>
        <pc:spChg chg="add del mod">
          <ac:chgData name="Sherod Brooks" userId="3c661ce0d40e2ac6" providerId="LiveId" clId="{B6F21E91-3500-4A97-B1C2-183DCC0C4E22}" dt="2024-09-07T18:40:23.394" v="970" actId="26606"/>
          <ac:spMkLst>
            <pc:docMk/>
            <pc:sldMk cId="3239784371" sldId="382"/>
            <ac:spMk id="3" creationId="{28F014D2-5741-8CA2-96C7-C572AD45392F}"/>
          </ac:spMkLst>
        </pc:spChg>
        <pc:spChg chg="mod ord">
          <ac:chgData name="Sherod Brooks" userId="3c661ce0d40e2ac6" providerId="LiveId" clId="{B6F21E91-3500-4A97-B1C2-183DCC0C4E22}" dt="2024-09-07T18:40:23.394" v="970" actId="26606"/>
          <ac:spMkLst>
            <pc:docMk/>
            <pc:sldMk cId="3239784371" sldId="382"/>
            <ac:spMk id="4" creationId="{E2B1C73C-06E6-953D-D3F6-7BEFFBB329C9}"/>
          </ac:spMkLst>
        </pc:spChg>
        <pc:picChg chg="add mod">
          <ac:chgData name="Sherod Brooks" userId="3c661ce0d40e2ac6" providerId="LiveId" clId="{B6F21E91-3500-4A97-B1C2-183DCC0C4E22}" dt="2024-09-07T18:32:05.986" v="891" actId="931"/>
          <ac:picMkLst>
            <pc:docMk/>
            <pc:sldMk cId="3239784371" sldId="382"/>
            <ac:picMk id="6" creationId="{4B33AEF7-7358-D6A4-5E54-01D279695F53}"/>
          </ac:picMkLst>
        </pc:picChg>
        <pc:picChg chg="add mod">
          <ac:chgData name="Sherod Brooks" userId="3c661ce0d40e2ac6" providerId="LiveId" clId="{B6F21E91-3500-4A97-B1C2-183DCC0C4E22}" dt="2024-09-07T18:40:47.116" v="974" actId="14100"/>
          <ac:picMkLst>
            <pc:docMk/>
            <pc:sldMk cId="3239784371" sldId="382"/>
            <ac:picMk id="8" creationId="{72C6391F-8449-31D9-7E36-C4C3664A6900}"/>
          </ac:picMkLst>
        </pc:picChg>
        <pc:inkChg chg="add del">
          <ac:chgData name="Sherod Brooks" userId="3c661ce0d40e2ac6" providerId="LiveId" clId="{B6F21E91-3500-4A97-B1C2-183DCC0C4E22}" dt="2024-09-07T18:37:19.720" v="953" actId="9405"/>
          <ac:inkMkLst>
            <pc:docMk/>
            <pc:sldMk cId="3239784371" sldId="382"/>
            <ac:inkMk id="9" creationId="{C4410A45-B592-BCB6-2553-1328AB7A44AA}"/>
          </ac:inkMkLst>
        </pc:inkChg>
        <pc:cxnChg chg="add del mod">
          <ac:chgData name="Sherod Brooks" userId="3c661ce0d40e2ac6" providerId="LiveId" clId="{B6F21E91-3500-4A97-B1C2-183DCC0C4E22}" dt="2024-09-07T18:40:17.499" v="969" actId="478"/>
          <ac:cxnSpMkLst>
            <pc:docMk/>
            <pc:sldMk cId="3239784371" sldId="382"/>
            <ac:cxnSpMk id="11" creationId="{BDA339D6-0D85-64DE-5C11-A990E7E4BDCA}"/>
          </ac:cxnSpMkLst>
        </pc:cxnChg>
      </pc:sldChg>
      <pc:sldChg chg="addSp delSp modSp new mod modClrScheme chgLayout">
        <pc:chgData name="Sherod Brooks" userId="3c661ce0d40e2ac6" providerId="LiveId" clId="{B6F21E91-3500-4A97-B1C2-183DCC0C4E22}" dt="2024-09-07T18:36:07.614" v="947" actId="207"/>
        <pc:sldMkLst>
          <pc:docMk/>
          <pc:sldMk cId="2701983818" sldId="383"/>
        </pc:sldMkLst>
        <pc:spChg chg="del">
          <ac:chgData name="Sherod Brooks" userId="3c661ce0d40e2ac6" providerId="LiveId" clId="{B6F21E91-3500-4A97-B1C2-183DCC0C4E22}" dt="2024-09-07T18:34:08.585" v="932" actId="26606"/>
          <ac:spMkLst>
            <pc:docMk/>
            <pc:sldMk cId="2701983818" sldId="383"/>
            <ac:spMk id="2" creationId="{56D970AA-04B3-015E-4D5B-ABD27513645C}"/>
          </ac:spMkLst>
        </pc:spChg>
        <pc:spChg chg="add mod">
          <ac:chgData name="Sherod Brooks" userId="3c661ce0d40e2ac6" providerId="LiveId" clId="{B6F21E91-3500-4A97-B1C2-183DCC0C4E22}" dt="2024-09-07T18:36:07.614" v="947" actId="207"/>
          <ac:spMkLst>
            <pc:docMk/>
            <pc:sldMk cId="2701983818" sldId="383"/>
            <ac:spMk id="7" creationId="{9A0B85CC-088E-1FB2-7D55-E3D07DFD838A}"/>
          </ac:spMkLst>
        </pc:spChg>
        <pc:spChg chg="add del mod">
          <ac:chgData name="Sherod Brooks" userId="3c661ce0d40e2ac6" providerId="LiveId" clId="{B6F21E91-3500-4A97-B1C2-183DCC0C4E22}" dt="2024-09-07T18:34:14.137" v="933" actId="478"/>
          <ac:spMkLst>
            <pc:docMk/>
            <pc:sldMk cId="2701983818" sldId="383"/>
            <ac:spMk id="9" creationId="{EBF3F1C1-0EC2-D1BE-8FCA-9DCB770C39F7}"/>
          </ac:spMkLst>
        </pc:spChg>
        <pc:spChg chg="add del mod">
          <ac:chgData name="Sherod Brooks" userId="3c661ce0d40e2ac6" providerId="LiveId" clId="{B6F21E91-3500-4A97-B1C2-183DCC0C4E22}" dt="2024-09-07T18:34:18.760" v="934" actId="478"/>
          <ac:spMkLst>
            <pc:docMk/>
            <pc:sldMk cId="2701983818" sldId="383"/>
            <ac:spMk id="11" creationId="{437D3312-F1C3-1CF7-AE02-D1BE18B0C742}"/>
          </ac:spMkLst>
        </pc:spChg>
        <pc:spChg chg="add mod">
          <ac:chgData name="Sherod Brooks" userId="3c661ce0d40e2ac6" providerId="LiveId" clId="{B6F21E91-3500-4A97-B1C2-183DCC0C4E22}" dt="2024-09-07T18:34:08.585" v="932" actId="26606"/>
          <ac:spMkLst>
            <pc:docMk/>
            <pc:sldMk cId="2701983818" sldId="383"/>
            <ac:spMk id="13" creationId="{FAAC5009-8E56-CBE2-5CDB-7A41F4EB7F09}"/>
          </ac:spMkLst>
        </pc:spChg>
        <pc:picChg chg="add mod">
          <ac:chgData name="Sherod Brooks" userId="3c661ce0d40e2ac6" providerId="LiveId" clId="{B6F21E91-3500-4A97-B1C2-183DCC0C4E22}" dt="2024-09-07T18:34:50.166" v="941" actId="14100"/>
          <ac:picMkLst>
            <pc:docMk/>
            <pc:sldMk cId="2701983818" sldId="383"/>
            <ac:picMk id="4" creationId="{DEABBE47-001D-0E5E-9428-063EAAE93714}"/>
          </ac:picMkLst>
        </pc:picChg>
      </pc:sldChg>
      <pc:sldChg chg="addSp delSp modSp new mod modClrScheme chgLayout">
        <pc:chgData name="Sherod Brooks" userId="3c661ce0d40e2ac6" providerId="LiveId" clId="{B6F21E91-3500-4A97-B1C2-183DCC0C4E22}" dt="2024-09-07T18:46:32.065" v="989" actId="1076"/>
        <pc:sldMkLst>
          <pc:docMk/>
          <pc:sldMk cId="710242726" sldId="384"/>
        </pc:sldMkLst>
        <pc:spChg chg="del">
          <ac:chgData name="Sherod Brooks" userId="3c661ce0d40e2ac6" providerId="LiveId" clId="{B6F21E91-3500-4A97-B1C2-183DCC0C4E22}" dt="2024-09-07T18:45:09.727" v="977" actId="26606"/>
          <ac:spMkLst>
            <pc:docMk/>
            <pc:sldMk cId="710242726" sldId="384"/>
            <ac:spMk id="2" creationId="{272A5BC7-FED2-774E-BDCC-884C0027A167}"/>
          </ac:spMkLst>
        </pc:spChg>
        <pc:spChg chg="del">
          <ac:chgData name="Sherod Brooks" userId="3c661ce0d40e2ac6" providerId="LiveId" clId="{B6F21E91-3500-4A97-B1C2-183DCC0C4E22}" dt="2024-09-07T18:45:09.727" v="977" actId="26606"/>
          <ac:spMkLst>
            <pc:docMk/>
            <pc:sldMk cId="710242726" sldId="384"/>
            <ac:spMk id="3" creationId="{26D4B324-5691-DF77-930C-9113214B1B3B}"/>
          </ac:spMkLst>
        </pc:spChg>
        <pc:spChg chg="mod">
          <ac:chgData name="Sherod Brooks" userId="3c661ce0d40e2ac6" providerId="LiveId" clId="{B6F21E91-3500-4A97-B1C2-183DCC0C4E22}" dt="2024-09-07T18:45:09.727" v="977" actId="26606"/>
          <ac:spMkLst>
            <pc:docMk/>
            <pc:sldMk cId="710242726" sldId="384"/>
            <ac:spMk id="4" creationId="{8CF42AE8-92C1-D10F-5067-D4C25B2C3394}"/>
          </ac:spMkLst>
        </pc:spChg>
        <pc:spChg chg="add mod">
          <ac:chgData name="Sherod Brooks" userId="3c661ce0d40e2ac6" providerId="LiveId" clId="{B6F21E91-3500-4A97-B1C2-183DCC0C4E22}" dt="2024-09-07T18:45:23.596" v="978"/>
          <ac:spMkLst>
            <pc:docMk/>
            <pc:sldMk cId="710242726" sldId="384"/>
            <ac:spMk id="9" creationId="{AD318A7B-D5FA-26ED-03C0-733558B72665}"/>
          </ac:spMkLst>
        </pc:spChg>
        <pc:spChg chg="add del mod">
          <ac:chgData name="Sherod Brooks" userId="3c661ce0d40e2ac6" providerId="LiveId" clId="{B6F21E91-3500-4A97-B1C2-183DCC0C4E22}" dt="2024-09-07T18:45:31.665" v="979" actId="478"/>
          <ac:spMkLst>
            <pc:docMk/>
            <pc:sldMk cId="710242726" sldId="384"/>
            <ac:spMk id="11" creationId="{7BAAE634-AF99-7494-0BC6-27452755C45C}"/>
          </ac:spMkLst>
        </pc:spChg>
        <pc:picChg chg="add mod">
          <ac:chgData name="Sherod Brooks" userId="3c661ce0d40e2ac6" providerId="LiveId" clId="{B6F21E91-3500-4A97-B1C2-183DCC0C4E22}" dt="2024-09-07T18:46:32.065" v="989" actId="1076"/>
          <ac:picMkLst>
            <pc:docMk/>
            <pc:sldMk cId="710242726" sldId="384"/>
            <ac:picMk id="6" creationId="{40D15BC3-30B9-2718-D040-D20047C737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bsentdata.com/data-analysis/where-to-find-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Hotel Revenue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sz="2400" dirty="0"/>
              <a:t>By: SheroD Brooks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Key Visualizations and Findings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The key findings from this project is that the revenue of both is steadily increasing.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The resort hotel had the highest peak of 25 million in 8/29/2019, and the city hotel has outearned the resort hotel most of 2020 but currently the resort hotel is the higher earner. 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Key numbers to know: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Total Revenue: 10.23 million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Average ADR: 104.47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/>
              <a:t>Average Discount: 25.81%</a:t>
            </a: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i="0" dirty="0">
              <a:effectLst/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318A7B-D5FA-26ED-03C0-733558B7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Key Visualizations and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42AE8-92C1-D10F-5067-D4C25B2C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D15BC3-30B9-2718-D040-D20047C7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15" y="2271434"/>
            <a:ext cx="9838309" cy="41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4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465535"/>
            <a:ext cx="10434861" cy="3427265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Is our hotel revenue growing by year?</a:t>
            </a:r>
          </a:p>
          <a:p>
            <a:pPr marL="569214" lvl="1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Yes, Year by year our revenue is increasing for both hotels.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Should the hotel increase parking lot size?</a:t>
            </a:r>
          </a:p>
          <a:p>
            <a:pPr marL="569214" lvl="1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No, There is not an immediate need to increase parking due to the parking percentage not increasing considerably.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Trends in the data</a:t>
            </a:r>
          </a:p>
          <a:p>
            <a:pPr marL="569214" lvl="1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Marketing during the months June-August and on New Years can help revenue growth because that is the period were revenue is exploding. </a:t>
            </a:r>
          </a:p>
          <a:p>
            <a:pPr marL="569214" lvl="1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Marketing our discount percentage can help with revenue growth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Sherod Brooks</a:t>
            </a:r>
          </a:p>
          <a:p>
            <a:r>
              <a:rPr lang="en-US" dirty="0"/>
              <a:t>567-328-0587</a:t>
            </a:r>
          </a:p>
          <a:p>
            <a:r>
              <a:rPr lang="en-US" dirty="0"/>
              <a:t>sherodbrooks20@gmail.com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853416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Documentation of cleaning and manipulation </a:t>
            </a:r>
          </a:p>
          <a:p>
            <a:r>
              <a:rPr lang="en-US" dirty="0"/>
              <a:t>Summary of data analysis </a:t>
            </a:r>
          </a:p>
          <a:p>
            <a:r>
              <a:rPr lang="en-US" dirty="0"/>
              <a:t>Key Visualizations and Findings</a:t>
            </a:r>
          </a:p>
          <a:p>
            <a:r>
              <a:rPr lang="en-US" dirty="0"/>
              <a:t>Recommendations </a:t>
            </a:r>
            <a:endParaRPr lang="en-US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A10F7A4-5D9B-4426-FB18-A7941159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0" baseline="0">
                <a:latin typeface="+mj-lt"/>
                <a:ea typeface="+mj-ea"/>
                <a:cs typeface="Biome" panose="020B0503030204020804" pitchFamily="34" charset="0"/>
              </a:rPr>
              <a:t>Introduction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411E5-771D-3D0E-9DA4-F323E4A08947}"/>
              </a:ext>
            </a:extLst>
          </p:cNvPr>
          <p:cNvSpPr txBox="1"/>
          <p:nvPr/>
        </p:nvSpPr>
        <p:spPr>
          <a:xfrm>
            <a:off x="807038" y="2465539"/>
            <a:ext cx="3774587" cy="372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aseline="0" dirty="0">
                <a:solidFill>
                  <a:schemeClr val="bg1"/>
                </a:solidFill>
              </a:rPr>
              <a:t>Looked at two hotels' data fr</a:t>
            </a:r>
            <a:r>
              <a:rPr lang="en-US" dirty="0">
                <a:solidFill>
                  <a:schemeClr val="bg1"/>
                </a:solidFill>
              </a:rPr>
              <a:t>om different years</a:t>
            </a:r>
            <a:endParaRPr lang="en-US" baseline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goal is to a</a:t>
            </a:r>
            <a:r>
              <a:rPr lang="en-US" baseline="0" dirty="0">
                <a:solidFill>
                  <a:schemeClr val="bg1"/>
                </a:solidFill>
              </a:rPr>
              <a:t>nalyze and visualize data between the two hotels to update the stakeholders. 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aseline="0" dirty="0">
                <a:solidFill>
                  <a:schemeClr val="bg1"/>
                </a:solidFill>
              </a:rPr>
              <a:t>Used different applications to get data driven insights to give </a:t>
            </a:r>
            <a:r>
              <a:rPr lang="en-US" dirty="0">
                <a:solidFill>
                  <a:schemeClr val="bg1"/>
                </a:solidFill>
              </a:rPr>
              <a:t>valuable business information. </a:t>
            </a:r>
            <a:endParaRPr lang="en-US" baseline="0" dirty="0">
              <a:solidFill>
                <a:schemeClr val="bg1"/>
              </a:solidFill>
            </a:endParaRPr>
          </a:p>
        </p:txBody>
      </p:sp>
      <p:pic>
        <p:nvPicPr>
          <p:cNvPr id="13" name="Picture Placeholder 12" descr="A hotel with many cars parked in front of it&#10;&#10;Description automatically generated">
            <a:extLst>
              <a:ext uri="{FF2B5EF4-FFF2-40B4-BE49-F238E27FC236}">
                <a16:creationId xmlns:a16="http://schemas.microsoft.com/office/drawing/2014/main" id="{9EE04F1C-72E9-6028-F196-D09AE8BE523B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rcRect t="10894" r="2" b="13510"/>
          <a:stretch/>
        </p:blipFill>
        <p:spPr>
          <a:xfrm>
            <a:off x="4927600" y="2465539"/>
            <a:ext cx="6315069" cy="3723753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AA9B-D4EE-80D7-4060-789DC418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02" y="950232"/>
            <a:ext cx="8843050" cy="796238"/>
          </a:xfrm>
        </p:spPr>
        <p:txBody>
          <a:bodyPr/>
          <a:lstStyle/>
          <a:p>
            <a:r>
              <a:rPr lang="en-US" dirty="0"/>
              <a:t>Introduction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DF57-C7D2-E455-043C-7BE22FEE9BE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379371"/>
            <a:ext cx="4015098" cy="3528397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Business Tasks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Is our hotel revenue growing by year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Should the hotel increase parking lot size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Trends in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495E-F73A-613C-EB8B-81B12872E72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794527" y="2592798"/>
            <a:ext cx="4227332" cy="35283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can trends found in the data set be used to increase revenue and inform us on impactful decisions that need to be made.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BDECA-02BE-7FFF-1B98-61470F3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1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kern="1200" cap="all" spc="0" baseline="0" dirty="0">
                <a:latin typeface="+mj-lt"/>
                <a:ea typeface="+mj-ea"/>
                <a:cs typeface="Biome" panose="020B0503030204020804" pitchFamily="34" charset="0"/>
              </a:rPr>
              <a:t>Data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ECA1F-89C8-5FA4-9760-FC4E303BB2A1}"/>
              </a:ext>
            </a:extLst>
          </p:cNvPr>
          <p:cNvSpPr txBox="1"/>
          <p:nvPr/>
        </p:nvSpPr>
        <p:spPr>
          <a:xfrm>
            <a:off x="3305669" y="2470150"/>
            <a:ext cx="7420819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Downloaded the Excel dataset from a website called absent dat</a:t>
            </a:r>
            <a:r>
              <a:rPr lang="en-US" sz="2000" dirty="0">
                <a:solidFill>
                  <a:schemeClr val="bg1"/>
                </a:solidFill>
              </a:rPr>
              <a:t>a. 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Where to Find Data? – </a:t>
            </a:r>
            <a:r>
              <a:rPr lang="en-US" sz="2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AbsentData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</a:rPr>
              <a:t>This data i</a:t>
            </a:r>
            <a:r>
              <a:rPr lang="en-US" sz="2000" dirty="0">
                <a:solidFill>
                  <a:schemeClr val="bg1"/>
                </a:solidFill>
              </a:rPr>
              <a:t>s from a public trusted site</a:t>
            </a:r>
            <a:endParaRPr lang="en-US" sz="2000" b="0" i="0" u="none" strike="noStrike" dirty="0">
              <a:solidFill>
                <a:schemeClr val="bg1"/>
              </a:solidFill>
              <a:effectLst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The Excel spreadsheet has information such as hotel name, arrival dates, meals, location, parking and much more. The Excel file also has multiple pages which separate the data by year.  </a:t>
            </a:r>
            <a:endParaRPr lang="en-US" sz="2000" b="0" i="0" u="none" strike="noStrike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F014D2-5741-8CA2-96C7-C572AD45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anchor="b">
            <a:normAutofit/>
          </a:bodyPr>
          <a:lstStyle/>
          <a:p>
            <a:r>
              <a:rPr lang="en-US"/>
              <a:t>Data Source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2C6391F-8449-31D9-7E36-C4C3664A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83" y="2210926"/>
            <a:ext cx="9121262" cy="401527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1C73C-06E6-953D-D3F6-7BEFFBB3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i="0" u="none" strike="noStrike" dirty="0">
                <a:effectLst/>
              </a:rPr>
              <a:t>Documentation of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8843050" cy="35283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Excel file was read into SQL server and there the data cleaning was completed.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effectLst/>
              </a:rPr>
              <a:t>During the cleaning process I used different </a:t>
            </a:r>
            <a:r>
              <a:rPr lang="en-US" sz="2400" dirty="0"/>
              <a:t>functions</a:t>
            </a:r>
            <a:r>
              <a:rPr lang="en-US" sz="2400" b="0" i="0" u="none" strike="noStrike" dirty="0">
                <a:effectLst/>
              </a:rPr>
              <a:t> to get the desired outcome. I also commented on the queries to keep track of the progress that was made.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A0B85CC-088E-1FB2-7D55-E3D07DFD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i="0" u="none" strike="noStrike" dirty="0">
                <a:effectLst/>
              </a:rPr>
              <a:t>Documentation of cleaning and manipulation</a:t>
            </a:r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AC5009-8E56-CBE2-5CDB-7A41F4EB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ABBE47-001D-0E5E-9428-063EAAE9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2" y="2072522"/>
            <a:ext cx="10515600" cy="45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Summary of data analysis </a:t>
            </a:r>
            <a:endParaRPr lang="en-US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79" y="2582478"/>
            <a:ext cx="10500989" cy="37237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functions that were used include temp tables and joins.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We used these functions to combine all the hotel years together and join market segment and meal cost to the temp table hotels.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focus in SQL was getting everything combined due to the data being separated into distinct pages on Excel. Combining the data helped in the visualization portion of the project.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{44963736-9B8D-4793-90AE-7E759D0852C5}tf11936837_win32</Template>
  <TotalTime>4102</TotalTime>
  <Words>504</Words>
  <Application>Microsoft Office PowerPoint</Application>
  <PresentationFormat>Widescreen</PresentationFormat>
  <Paragraphs>73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source-serif-pro</vt:lpstr>
      <vt:lpstr>Wingdings</vt:lpstr>
      <vt:lpstr>Custom</vt:lpstr>
      <vt:lpstr>Hotel Revenue</vt:lpstr>
      <vt:lpstr>Agenda</vt:lpstr>
      <vt:lpstr>Introduction </vt:lpstr>
      <vt:lpstr>Introduction cont.</vt:lpstr>
      <vt:lpstr>Data Source</vt:lpstr>
      <vt:lpstr>Data Source</vt:lpstr>
      <vt:lpstr>Documentation of cleaning and manipulation</vt:lpstr>
      <vt:lpstr>Documentation of cleaning and manipulation</vt:lpstr>
      <vt:lpstr>Summary of data analysis </vt:lpstr>
      <vt:lpstr>Key Visualizations and Findings</vt:lpstr>
      <vt:lpstr>Key Visualizations and Findings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Revenue</dc:title>
  <dc:creator>Sherod Brooks</dc:creator>
  <cp:lastModifiedBy>Sherod Brooks</cp:lastModifiedBy>
  <cp:revision>2</cp:revision>
  <dcterms:created xsi:type="dcterms:W3CDTF">2024-08-26T01:36:31Z</dcterms:created>
  <dcterms:modified xsi:type="dcterms:W3CDTF">2024-10-03T22:18:35Z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