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49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5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95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454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371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886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903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546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04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84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05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00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74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38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85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55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56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66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B001-D58A-4B1B-B7F1-F8C9889DA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RedXParking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AAB2B-915C-4C17-86D3-B718BAF1B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5895" y="5213023"/>
            <a:ext cx="5191027" cy="139281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GB" dirty="0"/>
              <a:t>Presented by </a:t>
            </a:r>
          </a:p>
          <a:p>
            <a:pPr algn="r"/>
            <a:r>
              <a:rPr lang="en-GB" dirty="0"/>
              <a:t>Kushan</a:t>
            </a:r>
          </a:p>
          <a:p>
            <a:pPr algn="r"/>
            <a:r>
              <a:rPr lang="en-GB" dirty="0" err="1"/>
              <a:t>Suditha</a:t>
            </a:r>
            <a:endParaRPr lang="en-GB" dirty="0"/>
          </a:p>
          <a:p>
            <a:pPr algn="r"/>
            <a:r>
              <a:rPr lang="en-GB" dirty="0"/>
              <a:t>Harindu</a:t>
            </a:r>
          </a:p>
        </p:txBody>
      </p:sp>
    </p:spTree>
    <p:extLst>
      <p:ext uri="{BB962C8B-B14F-4D97-AF65-F5344CB8AC3E}">
        <p14:creationId xmlns:p14="http://schemas.microsoft.com/office/powerpoint/2010/main" val="19191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ED2B-FC00-43DA-A3D8-E1026538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2D24F-736F-493C-8FF8-1D90E98CD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9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9E3C-CA80-4581-B7B7-5C413441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RedXParking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66D2-AE5F-4028-A8C2-160F6B9B0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smart parking system which is based on parking availability in Australia as a solution to almost every person behind the wheel.</a:t>
            </a:r>
          </a:p>
          <a:p>
            <a:r>
              <a:rPr lang="en-GB" dirty="0"/>
              <a:t>The smart parking system is integrated with hardware and software. </a:t>
            </a:r>
          </a:p>
          <a:p>
            <a:r>
              <a:rPr lang="en-GB" dirty="0"/>
              <a:t>The System is available as a web application for users.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33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69DF-F417-4E51-A218-E64AC114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used in the project :Hardware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42BAD-3600-4CA8-9A99-FAF87C315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Sensors - PIR Sensor will be used to retrieve the data from the streets to check whether a vehicle is parked in the bay or not.</a:t>
            </a:r>
          </a:p>
          <a:p>
            <a:r>
              <a:rPr lang="en-GB" dirty="0"/>
              <a:t>Arduino Uno – Data is collected from the connected sensors are sent to Raspberry Pi via serial port.</a:t>
            </a:r>
          </a:p>
          <a:p>
            <a:r>
              <a:rPr lang="en-GB" dirty="0"/>
              <a:t>Raspberry Pi – Data is </a:t>
            </a:r>
            <a:r>
              <a:rPr lang="en-GB" dirty="0">
                <a:solidFill>
                  <a:srgbClr val="FF0000"/>
                </a:solidFill>
              </a:rPr>
              <a:t>extracted to a SD card.</a:t>
            </a:r>
          </a:p>
        </p:txBody>
      </p:sp>
    </p:spTree>
    <p:extLst>
      <p:ext uri="{BB962C8B-B14F-4D97-AF65-F5344CB8AC3E}">
        <p14:creationId xmlns:p14="http://schemas.microsoft.com/office/powerpoint/2010/main" val="304584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0EC5-73CA-48F9-94E6-FE2B6796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used in the project: Software &amp;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1CB4-5476-4B3F-B3B5-01960C624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/>
              <a:t>Programming language</a:t>
            </a:r>
          </a:p>
          <a:p>
            <a:pPr lvl="1"/>
            <a:r>
              <a:rPr lang="en-GB" dirty="0"/>
              <a:t>Json – it is used to exchange the collected data from server to website.</a:t>
            </a:r>
          </a:p>
          <a:p>
            <a:pPr lvl="1"/>
            <a:endParaRPr lang="en-GB" dirty="0"/>
          </a:p>
          <a:p>
            <a:r>
              <a:rPr lang="en-GB" dirty="0"/>
              <a:t>Software</a:t>
            </a:r>
          </a:p>
          <a:p>
            <a:pPr lvl="1"/>
            <a:r>
              <a:rPr lang="en-GB" dirty="0"/>
              <a:t>Arduino IDE – Implementation for PIR Sensor to work is compiled in the Sketch and uploaded to the board.</a:t>
            </a:r>
          </a:p>
          <a:p>
            <a:pPr lvl="1"/>
            <a:r>
              <a:rPr lang="en-GB" dirty="0" err="1"/>
              <a:t>AtmelStudio</a:t>
            </a:r>
            <a:r>
              <a:rPr lang="en-GB" dirty="0"/>
              <a:t> – Program the AtMega328p without Arduino interface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31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C29B-B797-47B2-B228-3D6F8472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is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F6C7-7A68-46B2-B6EF-02B98816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Sensors are used to collect data from the parking bays</a:t>
            </a:r>
          </a:p>
          <a:p>
            <a:r>
              <a:rPr lang="en-GB" dirty="0"/>
              <a:t>Collected data is sent via Arduino Uno to Raspberry Pi.</a:t>
            </a:r>
          </a:p>
          <a:p>
            <a:r>
              <a:rPr lang="en-GB" dirty="0"/>
              <a:t>Data is </a:t>
            </a:r>
            <a:r>
              <a:rPr lang="en-GB" dirty="0">
                <a:solidFill>
                  <a:srgbClr val="FF0000"/>
                </a:solidFill>
              </a:rPr>
              <a:t>saved on a SD Card</a:t>
            </a:r>
          </a:p>
        </p:txBody>
      </p:sp>
    </p:spTree>
    <p:extLst>
      <p:ext uri="{BB962C8B-B14F-4D97-AF65-F5344CB8AC3E}">
        <p14:creationId xmlns:p14="http://schemas.microsoft.com/office/powerpoint/2010/main" val="84614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7DDC-B877-40FA-B697-2BC933A1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 of the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5FAA8-4B1F-4C91-B0E9-EB89BF28B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F616D9-63BD-47D1-AD47-FE234DA5A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02" y="3736007"/>
            <a:ext cx="2449865" cy="163027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033AB-E229-4C74-8971-15903678C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After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0BD42FD-97D5-4619-B1F9-88ED440AE16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25" y="3690233"/>
            <a:ext cx="3260546" cy="1630273"/>
          </a:xfr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50113AE0-BA86-44B0-A7BD-4C2E7A3393BF}"/>
              </a:ext>
            </a:extLst>
          </p:cNvPr>
          <p:cNvSpPr/>
          <p:nvPr/>
        </p:nvSpPr>
        <p:spPr>
          <a:xfrm>
            <a:off x="2516845" y="3335337"/>
            <a:ext cx="2205984" cy="1079364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Will there be parking bays ?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A6EA61C-7FF5-4EEC-94DE-31C4D6DEA992}"/>
              </a:ext>
            </a:extLst>
          </p:cNvPr>
          <p:cNvSpPr/>
          <p:nvPr/>
        </p:nvSpPr>
        <p:spPr>
          <a:xfrm>
            <a:off x="8919216" y="2955131"/>
            <a:ext cx="2205984" cy="1079364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RedXParking</a:t>
            </a:r>
          </a:p>
        </p:txBody>
      </p:sp>
    </p:spTree>
    <p:extLst>
      <p:ext uri="{BB962C8B-B14F-4D97-AF65-F5344CB8AC3E}">
        <p14:creationId xmlns:p14="http://schemas.microsoft.com/office/powerpoint/2010/main" val="111993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B013-FCDB-4F05-AFFF-E31886A1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5C885-EA1E-42E2-8EB8-73D3250B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970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ustom 2">
      <a:majorFont>
        <a:latin typeface="Calibri"/>
        <a:ea typeface=""/>
        <a:cs typeface=""/>
      </a:majorFont>
      <a:minorFont>
        <a:latin typeface="Microsoft New Tai Lue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219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Microsoft New Tai Lue</vt:lpstr>
      <vt:lpstr>Times New Roman</vt:lpstr>
      <vt:lpstr>Parallax</vt:lpstr>
      <vt:lpstr>RedXParking</vt:lpstr>
      <vt:lpstr>Content</vt:lpstr>
      <vt:lpstr>RedXParking</vt:lpstr>
      <vt:lpstr>Things used in the project :Hardware</vt:lpstr>
      <vt:lpstr>Things used in the project: Software &amp; Programming languages</vt:lpstr>
      <vt:lpstr>How it is implemented</vt:lpstr>
      <vt:lpstr>Outcome of the system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RedXParking</dc:title>
  <dc:creator>HARINDU KALUPAHANA</dc:creator>
  <cp:lastModifiedBy>Kushan Athalage</cp:lastModifiedBy>
  <cp:revision>19</cp:revision>
  <dcterms:created xsi:type="dcterms:W3CDTF">2019-09-03T22:09:09Z</dcterms:created>
  <dcterms:modified xsi:type="dcterms:W3CDTF">2019-09-04T02:16:31Z</dcterms:modified>
</cp:coreProperties>
</file>