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8E78F33-491B-49B6-BB15-AD22AE41DC86}" type="datetimeFigureOut">
              <a:rPr lang="en-US" smtClean="0"/>
              <a:pPr/>
              <a:t>2/20/2023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0EA0B34-E979-4E44-92FA-17541E4D848A}"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E78F33-491B-49B6-BB15-AD22AE41DC86}" type="datetimeFigureOut">
              <a:rPr lang="en-US" smtClean="0"/>
              <a:pPr/>
              <a:t>2/20/2023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EA0B34-E979-4E44-92FA-17541E4D84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E78F33-491B-49B6-BB15-AD22AE41DC86}" type="datetimeFigureOut">
              <a:rPr lang="en-US" smtClean="0"/>
              <a:pPr/>
              <a:t>2/20/2023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EA0B34-E979-4E44-92FA-17541E4D84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E78F33-491B-49B6-BB15-AD22AE41DC86}" type="datetimeFigureOut">
              <a:rPr lang="en-US" smtClean="0"/>
              <a:pPr/>
              <a:t>2/20/2023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EA0B34-E979-4E44-92FA-17541E4D84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98E78F33-491B-49B6-BB15-AD22AE41DC86}" type="datetimeFigureOut">
              <a:rPr lang="en-US" smtClean="0"/>
              <a:pPr/>
              <a:t>2/20/2023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0EA0B34-E979-4E44-92FA-17541E4D848A}"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E78F33-491B-49B6-BB15-AD22AE41DC86}" type="datetimeFigureOut">
              <a:rPr lang="en-US" smtClean="0"/>
              <a:pPr/>
              <a:t>2/20/2023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00EA0B34-E979-4E44-92FA-17541E4D848A}"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8E78F33-491B-49B6-BB15-AD22AE41DC86}" type="datetimeFigureOut">
              <a:rPr lang="en-US" smtClean="0"/>
              <a:pPr/>
              <a:t>2/20/2023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00EA0B34-E979-4E44-92FA-17541E4D84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8E78F33-491B-49B6-BB15-AD22AE41DC86}" type="datetimeFigureOut">
              <a:rPr lang="en-US" smtClean="0"/>
              <a:pPr/>
              <a:t>2/20/2023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0EA0B34-E979-4E44-92FA-17541E4D848A}"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8E78F33-491B-49B6-BB15-AD22AE41DC86}" type="datetimeFigureOut">
              <a:rPr lang="en-US" smtClean="0"/>
              <a:pPr/>
              <a:t>2/20/2023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0EA0B34-E979-4E44-92FA-17541E4D84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98E78F33-491B-49B6-BB15-AD22AE41DC86}" type="datetimeFigureOut">
              <a:rPr lang="en-US" smtClean="0"/>
              <a:pPr/>
              <a:t>2/20/2023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0EA0B34-E979-4E44-92FA-17541E4D848A}"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8E78F33-491B-49B6-BB15-AD22AE41DC86}" type="datetimeFigureOut">
              <a:rPr lang="en-US" smtClean="0"/>
              <a:pPr/>
              <a:t>2/20/2023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0EA0B34-E979-4E44-92FA-17541E4D848A}"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8E78F33-491B-49B6-BB15-AD22AE41DC86}" type="datetimeFigureOut">
              <a:rPr lang="en-US" smtClean="0"/>
              <a:pPr/>
              <a:t>2/20/2023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00EA0B34-E979-4E44-92FA-17541E4D848A}"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9600" dirty="0" smtClean="0">
                <a:solidFill>
                  <a:schemeClr val="tx2"/>
                </a:solidFill>
              </a:rPr>
              <a:t>AWS SQS</a:t>
            </a:r>
            <a:endParaRPr lang="en-US" sz="9600" dirty="0">
              <a:solidFill>
                <a:schemeClr val="tx2"/>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steps:</a:t>
            </a:r>
          </a:p>
          <a:p>
            <a:endParaRPr lang="en-US" dirty="0"/>
          </a:p>
          <a:p>
            <a:r>
              <a:rPr lang="en-US" dirty="0"/>
              <a:t>Step 1: Create an SQS queue To create an SQS queue, you need to</a:t>
            </a:r>
            <a:r>
              <a:rPr lang="en-US" dirty="0" smtClean="0"/>
              <a:t>:</a:t>
            </a:r>
          </a:p>
          <a:p>
            <a:endParaRPr lang="en-US" dirty="0"/>
          </a:p>
          <a:p>
            <a:r>
              <a:rPr lang="en-US" dirty="0"/>
              <a:t>a. Open the Amazon SQS console, and then choose Create New Queue</a:t>
            </a:r>
            <a:r>
              <a:rPr lang="en-US" dirty="0" smtClean="0"/>
              <a:t>.</a:t>
            </a:r>
          </a:p>
          <a:p>
            <a:endParaRPr lang="en-US" dirty="0"/>
          </a:p>
          <a:p>
            <a:r>
              <a:rPr lang="en-US" dirty="0"/>
              <a:t>b. Specify a name for your queue and choose the type of queue you want to create.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 Configure the queue settings, such as message retention period and maximum queue size.</a:t>
            </a:r>
          </a:p>
          <a:p>
            <a:r>
              <a:rPr lang="en-US" dirty="0"/>
              <a:t>d. Choose Create Queue.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Step 2: Send messages to the queue To send messages to an SQS queue, you can use the AWS Management Console, AWS </a:t>
            </a:r>
            <a:r>
              <a:rPr lang="en-US" dirty="0" smtClean="0"/>
              <a:t>CLI.</a:t>
            </a:r>
          </a:p>
          <a:p>
            <a:r>
              <a:rPr lang="en-US" dirty="0" smtClean="0"/>
              <a:t> </a:t>
            </a:r>
            <a:r>
              <a:rPr lang="en-US" dirty="0"/>
              <a:t>Here's an example of how to send a message using the AWS CLI</a:t>
            </a:r>
            <a:r>
              <a:rPr lang="en-US" dirty="0" smtClean="0"/>
              <a:t>:</a:t>
            </a:r>
            <a:endParaRPr lang="en-US" dirty="0"/>
          </a:p>
          <a:p>
            <a:r>
              <a:rPr lang="en-US" dirty="0" err="1" smtClean="0">
                <a:solidFill>
                  <a:srgbClr val="FF0000"/>
                </a:solidFill>
              </a:rPr>
              <a:t>aws</a:t>
            </a:r>
            <a:r>
              <a:rPr lang="en-US" dirty="0" smtClean="0">
                <a:solidFill>
                  <a:srgbClr val="FF0000"/>
                </a:solidFill>
              </a:rPr>
              <a:t> </a:t>
            </a:r>
            <a:r>
              <a:rPr lang="en-US" dirty="0" err="1" smtClean="0">
                <a:solidFill>
                  <a:srgbClr val="FF0000"/>
                </a:solidFill>
              </a:rPr>
              <a:t>sqs</a:t>
            </a:r>
            <a:r>
              <a:rPr lang="en-US" dirty="0" smtClean="0">
                <a:solidFill>
                  <a:srgbClr val="FF0000"/>
                </a:solidFill>
              </a:rPr>
              <a:t> send-message --</a:t>
            </a:r>
            <a:r>
              <a:rPr lang="en-US" dirty="0">
                <a:solidFill>
                  <a:srgbClr val="FF0000"/>
                </a:solidFill>
              </a:rPr>
              <a:t>queue</a:t>
            </a:r>
            <a:r>
              <a:rPr lang="en-US" dirty="0" smtClean="0">
                <a:solidFill>
                  <a:srgbClr val="FF0000"/>
                </a:solidFill>
              </a:rPr>
              <a:t>-</a:t>
            </a:r>
            <a:r>
              <a:rPr lang="en-US" dirty="0" err="1" smtClean="0">
                <a:solidFill>
                  <a:srgbClr val="FF0000"/>
                </a:solidFill>
              </a:rPr>
              <a:t>url</a:t>
            </a:r>
            <a:r>
              <a:rPr lang="en-US" dirty="0" smtClean="0">
                <a:solidFill>
                  <a:srgbClr val="FF0000"/>
                </a:solidFill>
              </a:rPr>
              <a:t> &lt;</a:t>
            </a:r>
            <a:r>
              <a:rPr lang="en-US" dirty="0">
                <a:solidFill>
                  <a:srgbClr val="FF0000"/>
                </a:solidFill>
              </a:rPr>
              <a:t>queue</a:t>
            </a:r>
            <a:r>
              <a:rPr lang="en-US" dirty="0" smtClean="0">
                <a:solidFill>
                  <a:srgbClr val="FF0000"/>
                </a:solidFill>
              </a:rPr>
              <a:t>-</a:t>
            </a:r>
            <a:r>
              <a:rPr lang="en-US" dirty="0" err="1" smtClean="0">
                <a:solidFill>
                  <a:srgbClr val="FF0000"/>
                </a:solidFill>
              </a:rPr>
              <a:t>url</a:t>
            </a:r>
            <a:r>
              <a:rPr lang="en-US" dirty="0" smtClean="0">
                <a:solidFill>
                  <a:srgbClr val="FF0000"/>
                </a:solidFill>
              </a:rPr>
              <a:t>&gt; --message-body </a:t>
            </a:r>
            <a:r>
              <a:rPr lang="en-US" dirty="0">
                <a:solidFill>
                  <a:srgbClr val="FF0000"/>
                </a:solidFill>
              </a:rPr>
              <a:t>"Hello world"</a:t>
            </a:r>
            <a:endParaRPr lang="en-US" dirty="0" smtClean="0">
              <a:solidFill>
                <a:srgbClr val="FF0000"/>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3: Receive messages from the queue To receive messages from an SQS queue, you can use the AWS Management Console, AWS </a:t>
            </a:r>
            <a:r>
              <a:rPr lang="en-US" dirty="0" smtClean="0"/>
              <a:t>CLI. </a:t>
            </a:r>
            <a:r>
              <a:rPr lang="en-US" dirty="0"/>
              <a:t>Here's an example of how to receive a message using the AWS CLI:</a:t>
            </a:r>
          </a:p>
          <a:p>
            <a:r>
              <a:rPr lang="en-US" dirty="0" err="1" smtClean="0">
                <a:solidFill>
                  <a:srgbClr val="FF0000"/>
                </a:solidFill>
              </a:rPr>
              <a:t>aws</a:t>
            </a:r>
            <a:r>
              <a:rPr lang="en-US" dirty="0" smtClean="0">
                <a:solidFill>
                  <a:srgbClr val="FF0000"/>
                </a:solidFill>
              </a:rPr>
              <a:t> </a:t>
            </a:r>
            <a:r>
              <a:rPr lang="en-US" dirty="0" err="1" smtClean="0">
                <a:solidFill>
                  <a:srgbClr val="FF0000"/>
                </a:solidFill>
              </a:rPr>
              <a:t>sqs</a:t>
            </a:r>
            <a:r>
              <a:rPr lang="en-US" dirty="0" smtClean="0">
                <a:solidFill>
                  <a:srgbClr val="FF0000"/>
                </a:solidFill>
              </a:rPr>
              <a:t> receive-message --</a:t>
            </a:r>
            <a:r>
              <a:rPr lang="en-US" dirty="0">
                <a:solidFill>
                  <a:srgbClr val="FF0000"/>
                </a:solidFill>
              </a:rPr>
              <a:t>queue</a:t>
            </a:r>
            <a:r>
              <a:rPr lang="en-US" dirty="0" smtClean="0">
                <a:solidFill>
                  <a:srgbClr val="FF0000"/>
                </a:solidFill>
              </a:rPr>
              <a:t>-</a:t>
            </a:r>
            <a:r>
              <a:rPr lang="en-US" dirty="0" err="1" smtClean="0">
                <a:solidFill>
                  <a:srgbClr val="FF0000"/>
                </a:solidFill>
              </a:rPr>
              <a:t>url</a:t>
            </a:r>
            <a:r>
              <a:rPr lang="en-US" dirty="0" smtClean="0">
                <a:solidFill>
                  <a:srgbClr val="FF0000"/>
                </a:solidFill>
              </a:rPr>
              <a:t> &lt;</a:t>
            </a:r>
            <a:r>
              <a:rPr lang="en-US" dirty="0">
                <a:solidFill>
                  <a:srgbClr val="FF0000"/>
                </a:solidFill>
              </a:rPr>
              <a:t>queue</a:t>
            </a:r>
            <a:r>
              <a:rPr lang="en-US" dirty="0" smtClean="0">
                <a:solidFill>
                  <a:srgbClr val="FF0000"/>
                </a:solidFill>
              </a:rPr>
              <a:t>-</a:t>
            </a:r>
            <a:r>
              <a:rPr lang="en-US" dirty="0" err="1" smtClean="0">
                <a:solidFill>
                  <a:srgbClr val="FF0000"/>
                </a:solidFill>
              </a:rPr>
              <a:t>url</a:t>
            </a:r>
            <a:r>
              <a:rPr lang="en-US" dirty="0" smtClean="0">
                <a:solidFill>
                  <a:srgbClr val="FF0000"/>
                </a:solidFill>
              </a:rPr>
              <a:t>&gt;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4: Process the messages Once you receive messages from the queue, you can process them according to your application's logic. This can include running business logic, updating databases, or triggering other AWS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Step 5: Delete messages from the queue After processing a message, you must delete it from the queue using the AWS Management Console, AWS CLI, </a:t>
            </a:r>
            <a:r>
              <a:rPr lang="en-US" dirty="0" smtClean="0"/>
              <a:t>.      Here's </a:t>
            </a:r>
            <a:r>
              <a:rPr lang="en-US" dirty="0"/>
              <a:t>an example of how to delete a message using the AWS CLI:</a:t>
            </a:r>
          </a:p>
          <a:p>
            <a:r>
              <a:rPr lang="en-US" dirty="0" err="1" smtClean="0">
                <a:solidFill>
                  <a:srgbClr val="FF0000"/>
                </a:solidFill>
              </a:rPr>
              <a:t>aws</a:t>
            </a:r>
            <a:r>
              <a:rPr lang="en-US" dirty="0" smtClean="0">
                <a:solidFill>
                  <a:srgbClr val="FF0000"/>
                </a:solidFill>
              </a:rPr>
              <a:t> </a:t>
            </a:r>
            <a:r>
              <a:rPr lang="en-US" dirty="0" err="1" smtClean="0">
                <a:solidFill>
                  <a:srgbClr val="FF0000"/>
                </a:solidFill>
              </a:rPr>
              <a:t>sqs</a:t>
            </a:r>
            <a:r>
              <a:rPr lang="en-US" dirty="0" smtClean="0">
                <a:solidFill>
                  <a:srgbClr val="FF0000"/>
                </a:solidFill>
              </a:rPr>
              <a:t> </a:t>
            </a:r>
            <a:r>
              <a:rPr lang="en-US" dirty="0">
                <a:solidFill>
                  <a:srgbClr val="FF0000"/>
                </a:solidFill>
              </a:rPr>
              <a:t>delete</a:t>
            </a:r>
            <a:r>
              <a:rPr lang="en-US" dirty="0" smtClean="0">
                <a:solidFill>
                  <a:srgbClr val="FF0000"/>
                </a:solidFill>
              </a:rPr>
              <a:t>-message --queue-</a:t>
            </a:r>
            <a:r>
              <a:rPr lang="en-US" dirty="0" err="1" smtClean="0">
                <a:solidFill>
                  <a:srgbClr val="FF0000"/>
                </a:solidFill>
              </a:rPr>
              <a:t>url</a:t>
            </a:r>
            <a:r>
              <a:rPr lang="en-US" dirty="0" smtClean="0">
                <a:solidFill>
                  <a:srgbClr val="FF0000"/>
                </a:solidFill>
              </a:rPr>
              <a:t> &lt;queue-</a:t>
            </a:r>
            <a:r>
              <a:rPr lang="en-US" dirty="0" err="1" smtClean="0">
                <a:solidFill>
                  <a:srgbClr val="FF0000"/>
                </a:solidFill>
              </a:rPr>
              <a:t>url</a:t>
            </a:r>
            <a:r>
              <a:rPr lang="en-US" dirty="0" smtClean="0">
                <a:solidFill>
                  <a:srgbClr val="FF0000"/>
                </a:solidFill>
              </a:rPr>
              <a:t>&gt; --receipt-handle &lt;receipt-handle&gt;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Any one use </a:t>
            </a:r>
            <a:r>
              <a:rPr lang="en-IN" dirty="0" err="1" smtClean="0">
                <a:solidFill>
                  <a:srgbClr val="FF0000"/>
                </a:solidFill>
              </a:rPr>
              <a:t>aws</a:t>
            </a:r>
            <a:r>
              <a:rPr lang="en-IN" dirty="0" smtClean="0">
                <a:solidFill>
                  <a:srgbClr val="FF0000"/>
                </a:solidFill>
              </a:rPr>
              <a:t> </a:t>
            </a:r>
            <a:r>
              <a:rPr lang="en-IN" dirty="0" err="1" smtClean="0">
                <a:solidFill>
                  <a:srgbClr val="FF0000"/>
                </a:solidFill>
              </a:rPr>
              <a:t>sqs</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t>Yes, there are many use cases for Amazon Simple Queue Service (SQS). Here are a few examples</a:t>
            </a:r>
            <a:r>
              <a:rPr lang="en-US" dirty="0" smtClean="0"/>
              <a:t>:</a:t>
            </a:r>
          </a:p>
          <a:p>
            <a:endParaRPr lang="en-US" dirty="0"/>
          </a:p>
          <a:p>
            <a:r>
              <a:rPr lang="en-US" dirty="0">
                <a:solidFill>
                  <a:srgbClr val="FF0000"/>
                </a:solidFill>
              </a:rPr>
              <a:t>Messaging and event-driven architectures</a:t>
            </a:r>
            <a:r>
              <a:rPr lang="en-US" dirty="0"/>
              <a:t>: SQS can be used to decouple application components by providing a reliable messaging platform. For example, a web application might use SQS to send requests to a backend processing system asynchronously, reducing the load on the web server and providing more consistent performance</a:t>
            </a:r>
            <a:r>
              <a:rPr lang="en-US" dirty="0" smtClean="0"/>
              <a:t>.</a:t>
            </a:r>
          </a:p>
          <a:p>
            <a:endParaRPr lang="en-US" dirty="0"/>
          </a:p>
          <a:p>
            <a:r>
              <a:rPr lang="en-US" dirty="0">
                <a:solidFill>
                  <a:srgbClr val="FF0000"/>
                </a:solidFill>
              </a:rPr>
              <a:t>Batch processing</a:t>
            </a:r>
            <a:r>
              <a:rPr lang="en-US" dirty="0"/>
              <a:t>: SQS can be used to manage large-scale batch processing jobs. For example, you could use SQS to distribute work items to a fleet of worker instances that process the jobs in parallel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Asynchronous processing: SQS can be used to enable asynchronous processing of requests. For example, you could use SQS to receive requests from an API Gateway and then process them asynchronously in the background, freeing up your application to respond to other requests</a:t>
            </a:r>
            <a:r>
              <a:rPr lang="en-US" dirty="0" smtClean="0"/>
              <a:t>.</a:t>
            </a:r>
          </a:p>
          <a:p>
            <a:endParaRPr lang="en-US" dirty="0"/>
          </a:p>
          <a:p>
            <a:r>
              <a:rPr lang="en-US" dirty="0"/>
              <a:t>Task queues: SQS can be used to manage task queues, where work items are added to a queue and then processed by a fleet of worker instances. For example, you could use SQS to manage a queue of video </a:t>
            </a:r>
            <a:r>
              <a:rPr lang="en-US" dirty="0" err="1"/>
              <a:t>transcoding</a:t>
            </a:r>
            <a:r>
              <a:rPr lang="en-US" dirty="0"/>
              <a:t> jobs that need to be processed by a cluster of worker instances</a:t>
            </a:r>
            <a:r>
              <a:rPr lang="en-US" dirty="0" smtClean="0"/>
              <a:t>.</a:t>
            </a:r>
          </a:p>
          <a:p>
            <a:endParaRPr lang="en-US" dirty="0"/>
          </a:p>
          <a:p>
            <a:r>
              <a:rPr lang="en-US" dirty="0"/>
              <a:t>Cross-region communication: SQS can be used to facilitate communication between applications deployed in different regions. For example, you could use SQS to send messages from an application deployed in the US East region to an application deployed in the US West </a:t>
            </a:r>
            <a:r>
              <a:rPr lang="en-US" dirty="0" smtClean="0"/>
              <a:t>region….</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IN" sz="6000" dirty="0" smtClean="0">
                <a:solidFill>
                  <a:srgbClr val="00B0F0"/>
                </a:solidFill>
              </a:rPr>
              <a:t>Thank you</a:t>
            </a:r>
            <a:endParaRPr lang="en-US" sz="6000"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rgbClr val="FF0000"/>
                </a:solidFill>
              </a:rPr>
              <a:t>Aws</a:t>
            </a:r>
            <a:r>
              <a:rPr lang="en-IN" dirty="0" smtClean="0">
                <a:solidFill>
                  <a:srgbClr val="FF0000"/>
                </a:solidFill>
              </a:rPr>
              <a:t> SQS history</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t>Amazon Simple Queue Service (SQS) was launched by Amazon Web Services (AWS) in 2004, making it one of the oldest AWS services. It was designed to provide a highly available, scalable, and durable message queuing service for distributed applications and </a:t>
            </a:r>
            <a:r>
              <a:rPr lang="en-US" dirty="0" err="1"/>
              <a:t>microservices</a:t>
            </a:r>
            <a:r>
              <a:rPr lang="en-US" dirty="0" smtClean="0"/>
              <a:t>. </a:t>
            </a:r>
          </a:p>
          <a:p>
            <a:endParaRPr lang="en-US" dirty="0"/>
          </a:p>
          <a:p>
            <a:r>
              <a:rPr lang="en-US" dirty="0"/>
              <a:t>Initially, SQS supported only a single type of queue and lacked some of the features that it has today, such as FIFO queues and dead-letter queues. However, over time, AWS added more functionality to SQS based on customer feedback and requirements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In 2009, Amazon introduced the Amazon Simple Notification Service (SNS), which allowed developers to send notifications to multiple recipients at once. SNS and SQS were designed to work together, with SNS publishing messages to SQS queues</a:t>
            </a:r>
            <a:r>
              <a:rPr lang="en-US" dirty="0" smtClean="0"/>
              <a:t>. </a:t>
            </a:r>
            <a:endParaRPr lang="en-US" dirty="0"/>
          </a:p>
          <a:p>
            <a:r>
              <a:rPr lang="en-US" dirty="0"/>
              <a:t>In 2014, AWS launched Amazon SQS FIFO (First-In-First-Out) queues, which provide strict ordering and </a:t>
            </a:r>
            <a:r>
              <a:rPr lang="en-US" dirty="0" err="1"/>
              <a:t>deduplication</a:t>
            </a:r>
            <a:r>
              <a:rPr lang="en-US" dirty="0"/>
              <a:t> of messages. This feature was particularly useful for applications that require ordered processing of messages, such as financial trading systems and healthcare applications.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AWS has continued to add new features and capabilities to SQS over the years, including:</a:t>
            </a:r>
          </a:p>
          <a:p>
            <a:r>
              <a:rPr lang="en-US" dirty="0"/>
              <a:t>Extended client libraries and SDKs for various programming languages.</a:t>
            </a:r>
          </a:p>
          <a:p>
            <a:r>
              <a:rPr lang="en-US" dirty="0"/>
              <a:t>Support for longer message retention periods.</a:t>
            </a:r>
          </a:p>
          <a:p>
            <a:r>
              <a:rPr lang="en-US" dirty="0"/>
              <a:t>The ability to configure message visibility timeouts.</a:t>
            </a:r>
          </a:p>
          <a:p>
            <a:r>
              <a:rPr lang="en-US" dirty="0"/>
              <a:t>The ability to send messages larger than 256KB using Amazon S3.</a:t>
            </a:r>
          </a:p>
          <a:p>
            <a:r>
              <a:rPr lang="en-US" dirty="0"/>
              <a:t>The ability to use AWS Key Management Service (KMS) to encrypt messages in transit and at rest.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Why do we use </a:t>
            </a:r>
            <a:r>
              <a:rPr lang="en-IN" dirty="0" err="1" smtClean="0">
                <a:solidFill>
                  <a:srgbClr val="FF0000"/>
                </a:solidFill>
              </a:rPr>
              <a:t>aws</a:t>
            </a:r>
            <a:r>
              <a:rPr lang="en-IN" dirty="0" smtClean="0">
                <a:solidFill>
                  <a:srgbClr val="FF0000"/>
                </a:solidFill>
              </a:rPr>
              <a:t> SQS</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t>Amazon Simple Queue Service (SQS) is a highly available, fully managed message queuing service provided by Amazon Web Services (AWS) that enables you to decouple and scale distributed applications and </a:t>
            </a:r>
            <a:r>
              <a:rPr lang="en-US" dirty="0" err="1"/>
              <a:t>microservices</a:t>
            </a:r>
            <a:r>
              <a:rPr lang="en-US" dirty="0"/>
              <a:t>. Here are some of the key reasons why organizations use SQS</a:t>
            </a:r>
            <a:r>
              <a:rPr lang="en-US" dirty="0" smtClean="0"/>
              <a:t>: </a:t>
            </a:r>
          </a:p>
          <a:p>
            <a:endParaRPr lang="en-US" dirty="0"/>
          </a:p>
          <a:p>
            <a:r>
              <a:rPr lang="en-US" dirty="0"/>
              <a:t>Scalability: SQS is designed to handle any amount of message traffic and automatically scales up or down to meet demand. This means you don't need to worry about capacity planning or managing infrastructure</a:t>
            </a:r>
            <a:r>
              <a:rPr lang="en-US" dirty="0" smtClean="0"/>
              <a:t>.</a:t>
            </a:r>
          </a:p>
          <a:p>
            <a:endParaRPr lang="en-US" dirty="0"/>
          </a:p>
          <a:p>
            <a:r>
              <a:rPr lang="en-US" dirty="0"/>
              <a:t>Reliability: SQS provides reliable message delivery, ensuring that messages are not lost or duplicated in transit. It also provides durability, with data replicated across multiple availability zones for redundancy.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Decoupling: SQS allows you to decouple the components of your application, so they can operate independently and be more resilient to failures</a:t>
            </a:r>
            <a:r>
              <a:rPr lang="en-US" dirty="0" smtClean="0"/>
              <a:t>.</a:t>
            </a:r>
          </a:p>
          <a:p>
            <a:endParaRPr lang="en-US" dirty="0"/>
          </a:p>
          <a:p>
            <a:r>
              <a:rPr lang="en-US" dirty="0"/>
              <a:t>Asynchronous messaging: By using SQS, you can send and receive messages asynchronously, which can help reduce latency and improve application performance</a:t>
            </a:r>
            <a:r>
              <a:rPr lang="en-US" dirty="0" smtClean="0"/>
              <a:t>.</a:t>
            </a:r>
          </a:p>
          <a:p>
            <a:endParaRPr lang="en-US" dirty="0"/>
          </a:p>
          <a:p>
            <a:r>
              <a:rPr lang="en-US" dirty="0"/>
              <a:t>Flexible message handling: SQS provides a variety of message handling patterns, including point-to-point messaging, publish/subscribe messaging, and batch processing</a:t>
            </a:r>
            <a:r>
              <a:rPr lang="en-US" dirty="0" smtClean="0"/>
              <a:t>.</a:t>
            </a:r>
          </a:p>
          <a:p>
            <a:endParaRPr lang="en-US" dirty="0"/>
          </a:p>
          <a:p>
            <a:r>
              <a:rPr lang="en-US" dirty="0"/>
              <a:t>Integration with other AWS services: SQS integrates with other AWS services, such as AWS Lambda and Amazon SNS, making it easy to build complex distributed systems.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Cost-effective: SQS is a cost-effective messaging solution that charges only for the number of requests and messages you send and receive, with no upfront costs or minimum fees</a:t>
            </a:r>
            <a:r>
              <a:rPr lang="en-US" dirty="0" smtClean="0"/>
              <a:t>.</a:t>
            </a:r>
          </a:p>
          <a:p>
            <a:endParaRPr lang="en-US" dirty="0"/>
          </a:p>
          <a:p>
            <a:r>
              <a:rPr lang="en-US" dirty="0"/>
              <a:t>Overall, SQS can help you build highly scalable, reliable, and resilient distributed applications and </a:t>
            </a:r>
            <a:r>
              <a:rPr lang="en-US" dirty="0" err="1"/>
              <a:t>microservices</a:t>
            </a:r>
            <a:r>
              <a:rPr lang="en-US" dirty="0"/>
              <a:t>, and simplify the management of messaging infrastructure.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How to use </a:t>
            </a:r>
            <a:r>
              <a:rPr lang="en-IN" dirty="0" err="1" smtClean="0">
                <a:solidFill>
                  <a:srgbClr val="FF0000"/>
                </a:solidFill>
              </a:rPr>
              <a:t>aws</a:t>
            </a:r>
            <a:r>
              <a:rPr lang="en-IN" dirty="0" smtClean="0">
                <a:solidFill>
                  <a:srgbClr val="FF0000"/>
                </a:solidFill>
              </a:rPr>
              <a:t> </a:t>
            </a:r>
            <a:r>
              <a:rPr lang="en-IN" dirty="0" err="1" smtClean="0">
                <a:solidFill>
                  <a:srgbClr val="FF0000"/>
                </a:solidFill>
              </a:rPr>
              <a:t>sqs</a:t>
            </a:r>
            <a:r>
              <a:rPr lang="en-IN" dirty="0" smtClean="0"/>
              <a:t/>
            </a:r>
            <a:br>
              <a:rPr lang="en-IN"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a:t>To use Amazon Simple Queue Service (SQS), you need to follow these general steps</a:t>
            </a:r>
            <a:r>
              <a:rPr lang="en-US" dirty="0" smtClean="0"/>
              <a:t>:</a:t>
            </a:r>
          </a:p>
          <a:p>
            <a:endParaRPr lang="en-US" dirty="0"/>
          </a:p>
          <a:p>
            <a:r>
              <a:rPr lang="en-US" dirty="0"/>
              <a:t>Create an SQS queue: Use the AWS Management Console</a:t>
            </a:r>
            <a:r>
              <a:rPr lang="en-US" dirty="0" smtClean="0"/>
              <a:t>, AWS CLI to </a:t>
            </a:r>
            <a:r>
              <a:rPr lang="en-US" dirty="0"/>
              <a:t>create a new SQS queue</a:t>
            </a:r>
            <a:r>
              <a:rPr lang="en-US" dirty="0" smtClean="0"/>
              <a:t>.</a:t>
            </a:r>
          </a:p>
          <a:p>
            <a:endParaRPr lang="en-US" dirty="0"/>
          </a:p>
          <a:p>
            <a:r>
              <a:rPr lang="en-US" dirty="0"/>
              <a:t>Send messages to the queue: You can send messages to an SQS queue using the AWS Management Console, AWS </a:t>
            </a:r>
            <a:r>
              <a:rPr lang="en-US" dirty="0" smtClean="0"/>
              <a:t>CLI.</a:t>
            </a:r>
          </a:p>
          <a:p>
            <a:endParaRPr lang="en-US" dirty="0"/>
          </a:p>
          <a:p>
            <a:r>
              <a:rPr lang="en-US" dirty="0"/>
              <a:t>Receive messages from the queue: You can use the AWS Management Console, AWS CLI, </a:t>
            </a:r>
            <a:r>
              <a:rPr lang="en-US" dirty="0" smtClean="0"/>
              <a:t>to </a:t>
            </a:r>
            <a:r>
              <a:rPr lang="en-US" dirty="0"/>
              <a:t>receive messages from an SQS queue.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Process the messages: Once you receive messages from the queue, you can process them according to your application's logic</a:t>
            </a:r>
            <a:r>
              <a:rPr lang="en-US" dirty="0" smtClean="0"/>
              <a:t>.</a:t>
            </a:r>
          </a:p>
          <a:p>
            <a:endParaRPr lang="en-US" dirty="0"/>
          </a:p>
          <a:p>
            <a:r>
              <a:rPr lang="en-US" dirty="0"/>
              <a:t>Delete messages from the queue: After processing a message, you must delete it from the queue using the AWS Management Console, AWS </a:t>
            </a:r>
            <a:r>
              <a:rPr lang="en-US" dirty="0" smtClean="0"/>
              <a:t>CLI.</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125</TotalTime>
  <Words>1233</Words>
  <Application>Microsoft Office PowerPoint</Application>
  <PresentationFormat>On-screen Show (4:3)</PresentationFormat>
  <Paragraphs>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Foundry</vt:lpstr>
      <vt:lpstr>AWS SQS</vt:lpstr>
      <vt:lpstr>Aws SQS history</vt:lpstr>
      <vt:lpstr>Slide 3</vt:lpstr>
      <vt:lpstr>Slide 4</vt:lpstr>
      <vt:lpstr>Why do we use aws SQS</vt:lpstr>
      <vt:lpstr>Slide 6</vt:lpstr>
      <vt:lpstr>Slide 7</vt:lpstr>
      <vt:lpstr>How to use aws sqs </vt:lpstr>
      <vt:lpstr>Slide 9</vt:lpstr>
      <vt:lpstr>Slide 10</vt:lpstr>
      <vt:lpstr>Slide 11</vt:lpstr>
      <vt:lpstr>Slide 12</vt:lpstr>
      <vt:lpstr>Slide 13</vt:lpstr>
      <vt:lpstr>Slide 14</vt:lpstr>
      <vt:lpstr>Slide 15</vt:lpstr>
      <vt:lpstr>Any one use aws sqs</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17</cp:revision>
  <dcterms:created xsi:type="dcterms:W3CDTF">2023-02-20T04:16:53Z</dcterms:created>
  <dcterms:modified xsi:type="dcterms:W3CDTF">2023-02-20T08:38:42Z</dcterms:modified>
</cp:coreProperties>
</file>