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62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damakanti subbarama reddy" initials="isr" lastIdx="2" clrIdx="0">
    <p:extLst>
      <p:ext uri="{19B8F6BF-5375-455C-9EA6-DF929625EA0E}">
        <p15:presenceInfo xmlns:p15="http://schemas.microsoft.com/office/powerpoint/2012/main" userId="f9ad1565e1fee2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9" y="-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6B71-E5B1-9258-0666-91B4272C2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793447"/>
            <a:ext cx="8825658" cy="2677648"/>
          </a:xfrm>
        </p:spPr>
        <p:txBody>
          <a:bodyPr/>
          <a:lstStyle/>
          <a:p>
            <a:r>
              <a:rPr lang="en-IN" dirty="0"/>
              <a:t>Amazon Elastic Container Service (Amazon ECS)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15E1E-9FB8-3BE9-8090-08A3DA3FF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9296" y="3753923"/>
            <a:ext cx="8825658" cy="861420"/>
          </a:xfrm>
        </p:spPr>
        <p:txBody>
          <a:bodyPr>
            <a:normAutofit/>
          </a:bodyPr>
          <a:lstStyle/>
          <a:p>
            <a:r>
              <a:rPr lang="en-IN" sz="2000" dirty="0"/>
              <a:t>Run highly secure, reliable, and scalable containers</a:t>
            </a:r>
          </a:p>
        </p:txBody>
      </p:sp>
    </p:spTree>
    <p:extLst>
      <p:ext uri="{BB962C8B-B14F-4D97-AF65-F5344CB8AC3E}">
        <p14:creationId xmlns:p14="http://schemas.microsoft.com/office/powerpoint/2010/main" val="389230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D152-44DE-3B78-1A56-C7718CA9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0AE1-896C-5FB1-251B-8551344E2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79669"/>
            <a:ext cx="8825659" cy="34163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/>
              <a:t>Containers provide a standard way to package your application's code, configurations, and dependencies into a single object. Containers share an operating system installed on the server and run as resource-isolated processes, ensuring quick, reliable, and consistent deployments, regardless of environment.</a:t>
            </a:r>
          </a:p>
        </p:txBody>
      </p:sp>
    </p:spTree>
    <p:extLst>
      <p:ext uri="{BB962C8B-B14F-4D97-AF65-F5344CB8AC3E}">
        <p14:creationId xmlns:p14="http://schemas.microsoft.com/office/powerpoint/2010/main" val="404168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C3D4-0BBE-5215-7EEC-21A1788C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Amazon ECS?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AFE8-5500-D215-D025-E311F08C1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356" y="2771280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Amazon Elastic Container Service (Amazon ECS) allows you to easily deploy containerized workloads on AWS. The powerful simplicity of Amazon ECS enables you to grow from a single Docker container to managing your entire enterprise application portfolio.</a:t>
            </a:r>
          </a:p>
        </p:txBody>
      </p:sp>
    </p:spTree>
    <p:extLst>
      <p:ext uri="{BB962C8B-B14F-4D97-AF65-F5344CB8AC3E}">
        <p14:creationId xmlns:p14="http://schemas.microsoft.com/office/powerpoint/2010/main" val="183386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824C-864F-E6F8-8AF9-FAD39771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89778"/>
            <a:ext cx="8761413" cy="706964"/>
          </a:xfrm>
        </p:spPr>
        <p:txBody>
          <a:bodyPr/>
          <a:lstStyle/>
          <a:p>
            <a:r>
              <a:rPr lang="en-IN" dirty="0"/>
              <a:t>How it works</a:t>
            </a:r>
            <a:br>
              <a:rPr lang="en-IN" dirty="0"/>
            </a:br>
            <a:r>
              <a:rPr lang="en-IN" sz="2000" dirty="0"/>
              <a:t>Amazon ECS is a fully managed container orchestration service that makes it easy for you to deploy, manage, and scale containerized applications.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F2B0B2-2D1B-5E3C-6DE1-AB5465AC4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894201"/>
            <a:ext cx="8761413" cy="363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8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1267-467C-8C5E-7048-40EF9285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00235-8791-EFA7-E32E-C7CCCE0F0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cluster</a:t>
            </a:r>
          </a:p>
          <a:p>
            <a:pPr marL="0" indent="0">
              <a:buNone/>
            </a:pPr>
            <a:r>
              <a:rPr lang="en-IN" dirty="0"/>
              <a:t>		Cluster Configuration</a:t>
            </a:r>
          </a:p>
          <a:p>
            <a:pPr marL="0" indent="0">
              <a:buNone/>
            </a:pPr>
            <a:r>
              <a:rPr lang="en-IN" dirty="0"/>
              <a:t>		Networking</a:t>
            </a:r>
          </a:p>
          <a:p>
            <a:pPr marL="0" indent="0">
              <a:buNone/>
            </a:pPr>
            <a:r>
              <a:rPr lang="en-IN" dirty="0"/>
              <a:t>		Infrastructure</a:t>
            </a:r>
          </a:p>
          <a:p>
            <a:pPr marL="0" indent="0">
              <a:buNone/>
            </a:pPr>
            <a:r>
              <a:rPr lang="en-IN" dirty="0"/>
              <a:t>				Select “create”</a:t>
            </a:r>
          </a:p>
        </p:txBody>
      </p:sp>
    </p:spTree>
    <p:extLst>
      <p:ext uri="{BB962C8B-B14F-4D97-AF65-F5344CB8AC3E}">
        <p14:creationId xmlns:p14="http://schemas.microsoft.com/office/powerpoint/2010/main" val="361899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3143-0A9A-C7E0-5BAD-FCF8FB25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definition and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3CC1-7A56-D477-694F-8AE433AFB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Task definition configuration and Container creation</a:t>
            </a:r>
          </a:p>
          <a:p>
            <a:r>
              <a:rPr lang="en-IN" dirty="0"/>
              <a:t>Container</a:t>
            </a:r>
          </a:p>
          <a:p>
            <a:r>
              <a:rPr lang="en-IN" dirty="0"/>
              <a:t>Step-1</a:t>
            </a:r>
          </a:p>
          <a:p>
            <a:pPr marL="0" indent="0">
              <a:buNone/>
            </a:pPr>
            <a:r>
              <a:rPr lang="en-IN" dirty="0"/>
              <a:t>	container details</a:t>
            </a:r>
          </a:p>
          <a:p>
            <a:pPr marL="0" indent="0">
              <a:buNone/>
            </a:pPr>
            <a:r>
              <a:rPr lang="en-IN" dirty="0"/>
              <a:t>	port mappings</a:t>
            </a:r>
          </a:p>
          <a:p>
            <a:r>
              <a:rPr lang="en-IN" dirty="0"/>
              <a:t>Step-2</a:t>
            </a:r>
          </a:p>
          <a:p>
            <a:pPr marL="0" indent="0">
              <a:buNone/>
            </a:pPr>
            <a:r>
              <a:rPr lang="en-IN" dirty="0"/>
              <a:t>	configure environment</a:t>
            </a:r>
          </a:p>
          <a:p>
            <a:pPr marL="0" indent="0">
              <a:buNone/>
            </a:pPr>
            <a:r>
              <a:rPr lang="en-IN" dirty="0"/>
              <a:t>	storage</a:t>
            </a:r>
          </a:p>
          <a:p>
            <a:r>
              <a:rPr lang="en-IN" dirty="0"/>
              <a:t>Step-3</a:t>
            </a:r>
          </a:p>
          <a:p>
            <a:pPr marL="0" indent="0">
              <a:buNone/>
            </a:pPr>
            <a:r>
              <a:rPr lang="en-IN" dirty="0"/>
              <a:t>	review and create</a:t>
            </a:r>
          </a:p>
        </p:txBody>
      </p:sp>
    </p:spTree>
    <p:extLst>
      <p:ext uri="{BB962C8B-B14F-4D97-AF65-F5344CB8AC3E}">
        <p14:creationId xmlns:p14="http://schemas.microsoft.com/office/powerpoint/2010/main" val="178228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244E-F1D8-9CFF-48FE-42100BA7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D9C4-8571-DAF9-0150-13AB976B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Support batch processing</a:t>
            </a:r>
          </a:p>
          <a:p>
            <a:pPr marL="0" indent="0" algn="just">
              <a:buNone/>
            </a:pPr>
            <a:r>
              <a:rPr lang="en-IN" dirty="0"/>
              <a:t>	Plan, schedule, and execute batch computing workloads across the full 	range of AWS services, including Amazon Elastic Compute Cloud (EC2), 	</a:t>
            </a:r>
            <a:r>
              <a:rPr lang="en-IN" dirty="0" err="1"/>
              <a:t>Fargate</a:t>
            </a:r>
            <a:r>
              <a:rPr lang="en-IN" dirty="0"/>
              <a:t>, and Amazon EC2 Spot Instances.</a:t>
            </a:r>
          </a:p>
          <a:p>
            <a:r>
              <a:rPr lang="en-IN" dirty="0"/>
              <a:t>Scale web applications</a:t>
            </a:r>
          </a:p>
          <a:p>
            <a:pPr marL="0" indent="0" algn="just">
              <a:buNone/>
            </a:pPr>
            <a:r>
              <a:rPr lang="en-IN" dirty="0"/>
              <a:t>	Automatically scale and run web applications in multiple Availability Zones 	with the performance, scale, reliability, and availability of AWS.</a:t>
            </a:r>
          </a:p>
          <a:p>
            <a:r>
              <a:rPr lang="en-IN" dirty="0"/>
              <a:t>Deploy in a hybrid environment</a:t>
            </a:r>
          </a:p>
          <a:p>
            <a:pPr marL="0" indent="0" algn="just">
              <a:buNone/>
            </a:pPr>
            <a:r>
              <a:rPr lang="en-IN" dirty="0"/>
              <a:t>	Build container-based applications on-premises or in the cloud with 	Amazon ECS Anywhere and enjoy consistent tooling, management, 	workload scheduling, and monitoring across environments.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40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4143-0F91-770D-E555-509BBDE877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73138"/>
            <a:ext cx="8761413" cy="708025"/>
          </a:xfrm>
        </p:spPr>
        <p:txBody>
          <a:bodyPr/>
          <a:lstStyle/>
          <a:p>
            <a:r>
              <a:rPr lang="en-IN" dirty="0" err="1"/>
              <a:t>i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EFE315-7010-674D-C23A-794279800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1243022"/>
            <a:ext cx="47434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219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1E973-85F0-CF2E-3284-FE83226A11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05063" y="2855778"/>
            <a:ext cx="8826500" cy="34163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</a:t>
            </a:r>
            <a:r>
              <a:rPr lang="en-IN" sz="4000" dirty="0"/>
              <a:t>Any 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078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{A906A610-B52C-45CE-8D4E-578016AD5269}tf02900722</Template>
  <TotalTime>191</TotalTime>
  <Words>304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Amazon Elastic Container Service (Amazon ECS)</vt:lpstr>
      <vt:lpstr>What is a Container?</vt:lpstr>
      <vt:lpstr>Why Amazon ECS?</vt:lpstr>
      <vt:lpstr>How it works Amazon ECS is a fully managed container orchestration service that makes it easy for you to deploy, manage, and scale containerized applications.</vt:lpstr>
      <vt:lpstr>cluster</vt:lpstr>
      <vt:lpstr>Task definition and Container</vt:lpstr>
      <vt:lpstr>Use cases</vt:lpstr>
      <vt:lpstr>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Elastic Container Service (Amazon ECS)</dc:title>
  <dc:creator>idamakanti subbarama reddy</dc:creator>
  <cp:lastModifiedBy>idamakanti subbarama reddy</cp:lastModifiedBy>
  <cp:revision>27</cp:revision>
  <dcterms:created xsi:type="dcterms:W3CDTF">2023-02-19T18:47:53Z</dcterms:created>
  <dcterms:modified xsi:type="dcterms:W3CDTF">2023-02-20T06:57:29Z</dcterms:modified>
</cp:coreProperties>
</file>