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05" autoAdjust="0"/>
    <p:restoredTop sz="94660"/>
  </p:normalViewPr>
  <p:slideViewPr>
    <p:cSldViewPr>
      <p:cViewPr>
        <p:scale>
          <a:sx n="60" d="100"/>
          <a:sy n="60" d="100"/>
        </p:scale>
        <p:origin x="-134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50CA0-AA3B-41B3-B5BF-CEB64F78E9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C2A97-B491-49DE-96D8-21266C82AEC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dirty="0" smtClean="0"/>
            <a:t>Agenda:</a:t>
          </a:r>
          <a:endParaRPr lang="en-US" dirty="0"/>
        </a:p>
      </dgm:t>
    </dgm:pt>
    <dgm:pt modelId="{DB086AFB-4601-4B38-B9BD-D89CDF393DBA}" type="parTrans" cxnId="{1C80096A-AE25-44F7-A995-496652D720BE}">
      <dgm:prSet/>
      <dgm:spPr/>
      <dgm:t>
        <a:bodyPr/>
        <a:lstStyle/>
        <a:p>
          <a:endParaRPr lang="en-US"/>
        </a:p>
      </dgm:t>
    </dgm:pt>
    <dgm:pt modelId="{7957D95A-FF7F-4D13-8178-DE7D81AD21C4}" type="sibTrans" cxnId="{1C80096A-AE25-44F7-A995-496652D720BE}">
      <dgm:prSet/>
      <dgm:spPr/>
      <dgm:t>
        <a:bodyPr/>
        <a:lstStyle/>
        <a:p>
          <a:endParaRPr lang="en-US"/>
        </a:p>
      </dgm:t>
    </dgm:pt>
    <dgm:pt modelId="{71BA8C2E-0B2B-4A16-97FC-6B8333B6AD5B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b="1" i="0" dirty="0" smtClean="0"/>
            <a:t>What is AWS CloudTrail?</a:t>
          </a:r>
          <a:endParaRPr lang="en-US" dirty="0"/>
        </a:p>
      </dgm:t>
    </dgm:pt>
    <dgm:pt modelId="{1B3CD0B3-43AF-45E2-AF7D-C1AE930C6DA5}" type="parTrans" cxnId="{C02396B2-BE9F-4A16-A98A-EF9C741E5FBB}">
      <dgm:prSet/>
      <dgm:spPr/>
      <dgm:t>
        <a:bodyPr/>
        <a:lstStyle/>
        <a:p>
          <a:endParaRPr lang="en-US"/>
        </a:p>
      </dgm:t>
    </dgm:pt>
    <dgm:pt modelId="{4F83FEAE-18F8-4869-A31B-8AE0427C930C}" type="sibTrans" cxnId="{C02396B2-BE9F-4A16-A98A-EF9C741E5FBB}">
      <dgm:prSet/>
      <dgm:spPr/>
      <dgm:t>
        <a:bodyPr/>
        <a:lstStyle/>
        <a:p>
          <a:endParaRPr lang="en-US"/>
        </a:p>
      </dgm:t>
    </dgm:pt>
    <dgm:pt modelId="{8B006EA9-E72F-4423-91A0-31295B74214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b="0" i="0" dirty="0" smtClean="0"/>
            <a:t>Why AWS CloudTrail?</a:t>
          </a:r>
          <a:endParaRPr lang="en-US" dirty="0"/>
        </a:p>
      </dgm:t>
    </dgm:pt>
    <dgm:pt modelId="{A8D67DE0-6DA8-4597-9873-5F9FDC7AAF99}" type="parTrans" cxnId="{2D236C9E-91D8-4676-B20F-3ADAD2926AF4}">
      <dgm:prSet/>
      <dgm:spPr/>
      <dgm:t>
        <a:bodyPr/>
        <a:lstStyle/>
        <a:p>
          <a:endParaRPr lang="en-US"/>
        </a:p>
      </dgm:t>
    </dgm:pt>
    <dgm:pt modelId="{72604139-84C2-4AF6-B251-823E3672BE58}" type="sibTrans" cxnId="{2D236C9E-91D8-4676-B20F-3ADAD2926AF4}">
      <dgm:prSet/>
      <dgm:spPr/>
      <dgm:t>
        <a:bodyPr/>
        <a:lstStyle/>
        <a:p>
          <a:endParaRPr lang="en-US"/>
        </a:p>
      </dgm:t>
    </dgm:pt>
    <dgm:pt modelId="{71754C8F-F3F1-46D8-B47F-10C8CA7942D2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b="0" i="0" dirty="0" smtClean="0"/>
            <a:t>AWS CloudTrail Features</a:t>
          </a:r>
          <a:endParaRPr lang="en-US" dirty="0"/>
        </a:p>
      </dgm:t>
    </dgm:pt>
    <dgm:pt modelId="{EADC0F68-F080-4292-9794-D6497BAEABC8}" type="parTrans" cxnId="{254F1F91-E4F1-43A7-A8C7-501E5F155732}">
      <dgm:prSet/>
      <dgm:spPr/>
      <dgm:t>
        <a:bodyPr/>
        <a:lstStyle/>
        <a:p>
          <a:endParaRPr lang="en-US"/>
        </a:p>
      </dgm:t>
    </dgm:pt>
    <dgm:pt modelId="{789531F8-CDBD-4C1E-88DC-3429DC8F894C}" type="sibTrans" cxnId="{254F1F91-E4F1-43A7-A8C7-501E5F155732}">
      <dgm:prSet/>
      <dgm:spPr/>
      <dgm:t>
        <a:bodyPr/>
        <a:lstStyle/>
        <a:p>
          <a:endParaRPr lang="en-US"/>
        </a:p>
      </dgm:t>
    </dgm:pt>
    <dgm:pt modelId="{E9DC5F9F-AE12-4662-B73D-847A5888A61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b="0" i="0" dirty="0" smtClean="0"/>
            <a:t>AWS CloudTrail Pricing</a:t>
          </a:r>
          <a:endParaRPr lang="en-US" dirty="0"/>
        </a:p>
      </dgm:t>
    </dgm:pt>
    <dgm:pt modelId="{CC98CEAF-53CE-48D7-84E4-167B9090D200}" type="parTrans" cxnId="{4FCD11B5-E367-45DF-8F06-CB32EA3930DF}">
      <dgm:prSet/>
      <dgm:spPr/>
      <dgm:t>
        <a:bodyPr/>
        <a:lstStyle/>
        <a:p>
          <a:endParaRPr lang="en-US"/>
        </a:p>
      </dgm:t>
    </dgm:pt>
    <dgm:pt modelId="{D0868B90-7B67-4B12-B7A7-7C627E3B1302}" type="sibTrans" cxnId="{4FCD11B5-E367-45DF-8F06-CB32EA3930DF}">
      <dgm:prSet/>
      <dgm:spPr/>
      <dgm:t>
        <a:bodyPr/>
        <a:lstStyle/>
        <a:p>
          <a:endParaRPr lang="en-US"/>
        </a:p>
      </dgm:t>
    </dgm:pt>
    <dgm:pt modelId="{3E7012E2-8419-4EC9-98AA-E574767E52F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n-US" b="0" i="0" dirty="0" smtClean="0"/>
            <a:t>CloudTrail Event History</a:t>
          </a:r>
          <a:endParaRPr lang="en-US" dirty="0"/>
        </a:p>
      </dgm:t>
    </dgm:pt>
    <dgm:pt modelId="{0966F75C-8DA6-4609-90ED-531995627164}" type="parTrans" cxnId="{89BEBAED-FCDE-4F2D-AFB1-928351810F8A}">
      <dgm:prSet/>
      <dgm:spPr/>
      <dgm:t>
        <a:bodyPr/>
        <a:lstStyle/>
        <a:p>
          <a:endParaRPr lang="en-US"/>
        </a:p>
      </dgm:t>
    </dgm:pt>
    <dgm:pt modelId="{6E0724F9-7010-4F22-803C-85E87C8F544F}" type="sibTrans" cxnId="{89BEBAED-FCDE-4F2D-AFB1-928351810F8A}">
      <dgm:prSet/>
      <dgm:spPr/>
      <dgm:t>
        <a:bodyPr/>
        <a:lstStyle/>
        <a:p>
          <a:endParaRPr lang="en-US"/>
        </a:p>
      </dgm:t>
    </dgm:pt>
    <dgm:pt modelId="{5C1AD192-EE84-4195-ABB9-4C2C9ABF84E5}" type="pres">
      <dgm:prSet presAssocID="{58050CA0-AA3B-41B3-B5BF-CEB64F78E9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C80E1F-FB1E-4589-B8FC-6519C0AD3777}" type="pres">
      <dgm:prSet presAssocID="{4C5C2A97-B491-49DE-96D8-21266C82AECC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DC1D613C-F560-4C02-A115-F7307E555900}" type="pres">
      <dgm:prSet presAssocID="{4C5C2A97-B491-49DE-96D8-21266C82AECC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42FF3-A874-4BBC-9727-B29136325D8F}" type="pres">
      <dgm:prSet presAssocID="{7957D95A-FF7F-4D13-8178-DE7D81AD21C4}" presName="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58ABE68-19BC-4E87-9DDF-AFBF021B2158}" type="pres">
      <dgm:prSet presAssocID="{71BA8C2E-0B2B-4A16-97FC-6B8333B6AD5B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EFA745A8-D832-46B1-9377-95294BFF12EE}" type="pres">
      <dgm:prSet presAssocID="{71BA8C2E-0B2B-4A16-97FC-6B8333B6AD5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1B9D1-6098-4A5B-9B80-EA053B919153}" type="pres">
      <dgm:prSet presAssocID="{4F83FEAE-18F8-4869-A31B-8AE0427C930C}" presName="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AFFD539-0CF9-471A-A304-A93A38A836E2}" type="pres">
      <dgm:prSet presAssocID="{8B006EA9-E72F-4423-91A0-31295B742147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DD1A6D17-7F95-4CE8-80B2-97A44E4AE8D0}" type="pres">
      <dgm:prSet presAssocID="{8B006EA9-E72F-4423-91A0-31295B742147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3D4CC-749B-4E64-B374-0E0D13842B28}" type="pres">
      <dgm:prSet presAssocID="{72604139-84C2-4AF6-B251-823E3672BE58}" presName="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8B67DC31-507C-416B-A818-37EB8FB1CA4C}" type="pres">
      <dgm:prSet presAssocID="{71754C8F-F3F1-46D8-B47F-10C8CA7942D2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5AAE163F-99A2-4FE9-B5E6-33EA1D289A8D}" type="pres">
      <dgm:prSet presAssocID="{71754C8F-F3F1-46D8-B47F-10C8CA7942D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AB22A-294E-412F-A45A-CE4429B1E90F}" type="pres">
      <dgm:prSet presAssocID="{789531F8-CDBD-4C1E-88DC-3429DC8F894C}" presName="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75973012-318F-43B9-B798-01E447BA9E35}" type="pres">
      <dgm:prSet presAssocID="{E9DC5F9F-AE12-4662-B73D-847A5888A61C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E489C1D-8F7F-4A5D-BDFF-3020B102450F}" type="pres">
      <dgm:prSet presAssocID="{E9DC5F9F-AE12-4662-B73D-847A5888A61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F0826-0529-443A-891A-9E64B8CC9F14}" type="pres">
      <dgm:prSet presAssocID="{D0868B90-7B67-4B12-B7A7-7C627E3B1302}" presName="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115D1ECC-E894-4B35-AAC1-AACC13921DA7}" type="pres">
      <dgm:prSet presAssocID="{3E7012E2-8419-4EC9-98AA-E574767E52FA}" presName="linNod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A7B09D5-7DD1-4E46-9A78-5C9B454B85B1}" type="pres">
      <dgm:prSet presAssocID="{3E7012E2-8419-4EC9-98AA-E574767E52FA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B39A9-17FE-451F-AA44-1F1A3469578C}" type="presOf" srcId="{4C5C2A97-B491-49DE-96D8-21266C82AECC}" destId="{DC1D613C-F560-4C02-A115-F7307E555900}" srcOrd="0" destOrd="0" presId="urn:microsoft.com/office/officeart/2005/8/layout/vList5"/>
    <dgm:cxn modelId="{6F48562E-D30F-409D-8FC5-F2B23C207BE5}" type="presOf" srcId="{71BA8C2E-0B2B-4A16-97FC-6B8333B6AD5B}" destId="{EFA745A8-D832-46B1-9377-95294BFF12EE}" srcOrd="0" destOrd="0" presId="urn:microsoft.com/office/officeart/2005/8/layout/vList5"/>
    <dgm:cxn modelId="{89BEBAED-FCDE-4F2D-AFB1-928351810F8A}" srcId="{58050CA0-AA3B-41B3-B5BF-CEB64F78E9DA}" destId="{3E7012E2-8419-4EC9-98AA-E574767E52FA}" srcOrd="5" destOrd="0" parTransId="{0966F75C-8DA6-4609-90ED-531995627164}" sibTransId="{6E0724F9-7010-4F22-803C-85E87C8F544F}"/>
    <dgm:cxn modelId="{2D236C9E-91D8-4676-B20F-3ADAD2926AF4}" srcId="{58050CA0-AA3B-41B3-B5BF-CEB64F78E9DA}" destId="{8B006EA9-E72F-4423-91A0-31295B742147}" srcOrd="2" destOrd="0" parTransId="{A8D67DE0-6DA8-4597-9873-5F9FDC7AAF99}" sibTransId="{72604139-84C2-4AF6-B251-823E3672BE58}"/>
    <dgm:cxn modelId="{C02396B2-BE9F-4A16-A98A-EF9C741E5FBB}" srcId="{58050CA0-AA3B-41B3-B5BF-CEB64F78E9DA}" destId="{71BA8C2E-0B2B-4A16-97FC-6B8333B6AD5B}" srcOrd="1" destOrd="0" parTransId="{1B3CD0B3-43AF-45E2-AF7D-C1AE930C6DA5}" sibTransId="{4F83FEAE-18F8-4869-A31B-8AE0427C930C}"/>
    <dgm:cxn modelId="{254F1F91-E4F1-43A7-A8C7-501E5F155732}" srcId="{58050CA0-AA3B-41B3-B5BF-CEB64F78E9DA}" destId="{71754C8F-F3F1-46D8-B47F-10C8CA7942D2}" srcOrd="3" destOrd="0" parTransId="{EADC0F68-F080-4292-9794-D6497BAEABC8}" sibTransId="{789531F8-CDBD-4C1E-88DC-3429DC8F894C}"/>
    <dgm:cxn modelId="{03491A1C-8461-4D8C-BC8E-07434C3ADF84}" type="presOf" srcId="{8B006EA9-E72F-4423-91A0-31295B742147}" destId="{DD1A6D17-7F95-4CE8-80B2-97A44E4AE8D0}" srcOrd="0" destOrd="0" presId="urn:microsoft.com/office/officeart/2005/8/layout/vList5"/>
    <dgm:cxn modelId="{A15A6203-3A02-4C09-B33A-73C58E13A9BF}" type="presOf" srcId="{71754C8F-F3F1-46D8-B47F-10C8CA7942D2}" destId="{5AAE163F-99A2-4FE9-B5E6-33EA1D289A8D}" srcOrd="0" destOrd="0" presId="urn:microsoft.com/office/officeart/2005/8/layout/vList5"/>
    <dgm:cxn modelId="{4FCD11B5-E367-45DF-8F06-CB32EA3930DF}" srcId="{58050CA0-AA3B-41B3-B5BF-CEB64F78E9DA}" destId="{E9DC5F9F-AE12-4662-B73D-847A5888A61C}" srcOrd="4" destOrd="0" parTransId="{CC98CEAF-53CE-48D7-84E4-167B9090D200}" sibTransId="{D0868B90-7B67-4B12-B7A7-7C627E3B1302}"/>
    <dgm:cxn modelId="{EBF5DC14-E001-4D25-B0BF-07B9F90874DA}" type="presOf" srcId="{3E7012E2-8419-4EC9-98AA-E574767E52FA}" destId="{BA7B09D5-7DD1-4E46-9A78-5C9B454B85B1}" srcOrd="0" destOrd="0" presId="urn:microsoft.com/office/officeart/2005/8/layout/vList5"/>
    <dgm:cxn modelId="{75F3616A-4841-4C5D-838C-0FFA0D6D39A9}" type="presOf" srcId="{E9DC5F9F-AE12-4662-B73D-847A5888A61C}" destId="{9E489C1D-8F7F-4A5D-BDFF-3020B102450F}" srcOrd="0" destOrd="0" presId="urn:microsoft.com/office/officeart/2005/8/layout/vList5"/>
    <dgm:cxn modelId="{5BCF47A4-B0E5-4054-9FB8-E7E0028CC301}" type="presOf" srcId="{58050CA0-AA3B-41B3-B5BF-CEB64F78E9DA}" destId="{5C1AD192-EE84-4195-ABB9-4C2C9ABF84E5}" srcOrd="0" destOrd="0" presId="urn:microsoft.com/office/officeart/2005/8/layout/vList5"/>
    <dgm:cxn modelId="{1C80096A-AE25-44F7-A995-496652D720BE}" srcId="{58050CA0-AA3B-41B3-B5BF-CEB64F78E9DA}" destId="{4C5C2A97-B491-49DE-96D8-21266C82AECC}" srcOrd="0" destOrd="0" parTransId="{DB086AFB-4601-4B38-B9BD-D89CDF393DBA}" sibTransId="{7957D95A-FF7F-4D13-8178-DE7D81AD21C4}"/>
    <dgm:cxn modelId="{3DFFC830-F245-4333-B04E-E2550CD31989}" type="presParOf" srcId="{5C1AD192-EE84-4195-ABB9-4C2C9ABF84E5}" destId="{81C80E1F-FB1E-4589-B8FC-6519C0AD3777}" srcOrd="0" destOrd="0" presId="urn:microsoft.com/office/officeart/2005/8/layout/vList5"/>
    <dgm:cxn modelId="{BA2CA8E3-D12A-41DF-BA86-44AC6F776B00}" type="presParOf" srcId="{81C80E1F-FB1E-4589-B8FC-6519C0AD3777}" destId="{DC1D613C-F560-4C02-A115-F7307E555900}" srcOrd="0" destOrd="0" presId="urn:microsoft.com/office/officeart/2005/8/layout/vList5"/>
    <dgm:cxn modelId="{279902C1-2492-4381-B9CB-E19452D6D5AD}" type="presParOf" srcId="{5C1AD192-EE84-4195-ABB9-4C2C9ABF84E5}" destId="{A6042FF3-A874-4BBC-9727-B29136325D8F}" srcOrd="1" destOrd="0" presId="urn:microsoft.com/office/officeart/2005/8/layout/vList5"/>
    <dgm:cxn modelId="{2EC7DA31-CEB6-4015-B127-4737F7C5CA82}" type="presParOf" srcId="{5C1AD192-EE84-4195-ABB9-4C2C9ABF84E5}" destId="{358ABE68-19BC-4E87-9DDF-AFBF021B2158}" srcOrd="2" destOrd="0" presId="urn:microsoft.com/office/officeart/2005/8/layout/vList5"/>
    <dgm:cxn modelId="{D83A4A1A-8951-4165-9841-A6B2CBF79610}" type="presParOf" srcId="{358ABE68-19BC-4E87-9DDF-AFBF021B2158}" destId="{EFA745A8-D832-46B1-9377-95294BFF12EE}" srcOrd="0" destOrd="0" presId="urn:microsoft.com/office/officeart/2005/8/layout/vList5"/>
    <dgm:cxn modelId="{8BC1ED1C-3AB4-47A4-8D17-4E0EEE68A356}" type="presParOf" srcId="{5C1AD192-EE84-4195-ABB9-4C2C9ABF84E5}" destId="{65F1B9D1-6098-4A5B-9B80-EA053B919153}" srcOrd="3" destOrd="0" presId="urn:microsoft.com/office/officeart/2005/8/layout/vList5"/>
    <dgm:cxn modelId="{02F8519D-69FE-4710-B26B-820634BBB4CC}" type="presParOf" srcId="{5C1AD192-EE84-4195-ABB9-4C2C9ABF84E5}" destId="{CAFFD539-0CF9-471A-A304-A93A38A836E2}" srcOrd="4" destOrd="0" presId="urn:microsoft.com/office/officeart/2005/8/layout/vList5"/>
    <dgm:cxn modelId="{BB17A68D-069E-424A-B19B-C77747768DAC}" type="presParOf" srcId="{CAFFD539-0CF9-471A-A304-A93A38A836E2}" destId="{DD1A6D17-7F95-4CE8-80B2-97A44E4AE8D0}" srcOrd="0" destOrd="0" presId="urn:microsoft.com/office/officeart/2005/8/layout/vList5"/>
    <dgm:cxn modelId="{CBCD7298-2264-4E1F-9630-5DDB59DCC1C9}" type="presParOf" srcId="{5C1AD192-EE84-4195-ABB9-4C2C9ABF84E5}" destId="{DF93D4CC-749B-4E64-B374-0E0D13842B28}" srcOrd="5" destOrd="0" presId="urn:microsoft.com/office/officeart/2005/8/layout/vList5"/>
    <dgm:cxn modelId="{32E2E3D7-3668-4DE9-A534-16EFB16CDD9E}" type="presParOf" srcId="{5C1AD192-EE84-4195-ABB9-4C2C9ABF84E5}" destId="{8B67DC31-507C-416B-A818-37EB8FB1CA4C}" srcOrd="6" destOrd="0" presId="urn:microsoft.com/office/officeart/2005/8/layout/vList5"/>
    <dgm:cxn modelId="{A3EA8801-B9CB-4A77-9EC2-F0BE170CB0D0}" type="presParOf" srcId="{8B67DC31-507C-416B-A818-37EB8FB1CA4C}" destId="{5AAE163F-99A2-4FE9-B5E6-33EA1D289A8D}" srcOrd="0" destOrd="0" presId="urn:microsoft.com/office/officeart/2005/8/layout/vList5"/>
    <dgm:cxn modelId="{A5B45471-2A81-4B63-8DF0-4AC80207B653}" type="presParOf" srcId="{5C1AD192-EE84-4195-ABB9-4C2C9ABF84E5}" destId="{949AB22A-294E-412F-A45A-CE4429B1E90F}" srcOrd="7" destOrd="0" presId="urn:microsoft.com/office/officeart/2005/8/layout/vList5"/>
    <dgm:cxn modelId="{A2356F48-3D79-45FC-98ED-A92FD72FD870}" type="presParOf" srcId="{5C1AD192-EE84-4195-ABB9-4C2C9ABF84E5}" destId="{75973012-318F-43B9-B798-01E447BA9E35}" srcOrd="8" destOrd="0" presId="urn:microsoft.com/office/officeart/2005/8/layout/vList5"/>
    <dgm:cxn modelId="{585D34D5-8BF8-47AD-82C7-FC86CD61AFE3}" type="presParOf" srcId="{75973012-318F-43B9-B798-01E447BA9E35}" destId="{9E489C1D-8F7F-4A5D-BDFF-3020B102450F}" srcOrd="0" destOrd="0" presId="urn:microsoft.com/office/officeart/2005/8/layout/vList5"/>
    <dgm:cxn modelId="{DC088476-E17D-409A-B9B2-E3C913F4FDC6}" type="presParOf" srcId="{5C1AD192-EE84-4195-ABB9-4C2C9ABF84E5}" destId="{82CF0826-0529-443A-891A-9E64B8CC9F14}" srcOrd="9" destOrd="0" presId="urn:microsoft.com/office/officeart/2005/8/layout/vList5"/>
    <dgm:cxn modelId="{36A05337-4C39-42C4-8E49-9195790F7405}" type="presParOf" srcId="{5C1AD192-EE84-4195-ABB9-4C2C9ABF84E5}" destId="{115D1ECC-E894-4B35-AAC1-AACC13921DA7}" srcOrd="10" destOrd="0" presId="urn:microsoft.com/office/officeart/2005/8/layout/vList5"/>
    <dgm:cxn modelId="{E45C0503-3D56-49D0-8797-5FE95524355E}" type="presParOf" srcId="{115D1ECC-E894-4B35-AAC1-AACC13921DA7}" destId="{BA7B09D5-7DD1-4E46-9A78-5C9B454B85B1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AWS CloudTrail | AWS Cheat She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5715000"/>
            <a:ext cx="76962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itchFamily="34" charset="0"/>
              </a:rPr>
              <a:t>Presented by </a:t>
            </a:r>
            <a:r>
              <a:rPr lang="en-US" sz="3200" dirty="0" err="1" smtClean="0">
                <a:solidFill>
                  <a:srgbClr val="00B050"/>
                </a:solidFill>
                <a:latin typeface="Arial Black" pitchFamily="34" charset="0"/>
              </a:rPr>
              <a:t>Pavan</a:t>
            </a:r>
            <a:r>
              <a:rPr lang="en-US" sz="3200" dirty="0" smtClean="0">
                <a:solidFill>
                  <a:srgbClr val="00B050"/>
                </a:solidFill>
                <a:latin typeface="Arial Black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 Black" pitchFamily="34" charset="0"/>
              </a:rPr>
              <a:t>Chaitanya</a:t>
            </a:r>
            <a:endParaRPr lang="en-US" sz="32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Amazon CloudTrail </a:t>
            </a:r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Amazon CloudTrail pricing is free of </a:t>
            </a:r>
            <a:r>
              <a:rPr lang="en-US" dirty="0" smtClean="0"/>
              <a:t>charge.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in a single trail </a:t>
            </a:r>
            <a:r>
              <a:rPr lang="en-US" dirty="0" smtClean="0"/>
              <a:t>y</a:t>
            </a:r>
            <a:r>
              <a:rPr lang="en-US" dirty="0" smtClean="0"/>
              <a:t>ou </a:t>
            </a:r>
            <a:r>
              <a:rPr lang="en-US" dirty="0" smtClean="0"/>
              <a:t>can even download, filter, and view data from the most recent 90 days for all management events at no </a:t>
            </a:r>
            <a:r>
              <a:rPr lang="en-US" dirty="0" smtClean="0"/>
              <a:t>cost.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Keep in mind Amazon S3 charges will apply based on your usage.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172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But in AWS </a:t>
            </a:r>
            <a:r>
              <a:rPr lang="en-US" dirty="0" smtClean="0"/>
              <a:t>CloudTrail Insights are charged per the number of events in each region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Pricing is as follows:</a:t>
            </a:r>
          </a:p>
          <a:p>
            <a:r>
              <a:rPr lang="en-US" dirty="0" smtClean="0"/>
              <a:t>Management Events: $2.00 per 100,000 events</a:t>
            </a:r>
          </a:p>
          <a:p>
            <a:r>
              <a:rPr lang="en-US" dirty="0" smtClean="0"/>
              <a:t>Data Events: $0.10 per 100,000 events</a:t>
            </a:r>
          </a:p>
          <a:p>
            <a:r>
              <a:rPr lang="en-US" dirty="0" smtClean="0"/>
              <a:t>CloudTrail Insights: $0.35 per 100,000 write management </a:t>
            </a:r>
            <a:r>
              <a:rPr lang="en-US" dirty="0" smtClean="0"/>
              <a:t>events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CloudTrail </a:t>
            </a:r>
            <a:r>
              <a:rPr lang="en-US" dirty="0" smtClean="0"/>
              <a:t>Event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default event when an </a:t>
            </a:r>
            <a:r>
              <a:rPr lang="en-US" dirty="0" err="1" smtClean="0"/>
              <a:t>aws</a:t>
            </a:r>
            <a:r>
              <a:rPr lang="en-US" dirty="0" smtClean="0"/>
              <a:t> account is created.</a:t>
            </a:r>
          </a:p>
          <a:p>
            <a:endParaRPr lang="en-US" dirty="0" smtClean="0"/>
          </a:p>
          <a:p>
            <a:r>
              <a:rPr lang="en-US" dirty="0" smtClean="0"/>
              <a:t>It keeps the information of last 90days events history only.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914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u want to check the event history report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4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533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want to check the particular event report it will show like this in 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Creating a trail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 descr="https://assets-www.sumologic.com/resources/create_tr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https://assets-www.sumologic.com/resources/AWS_management_events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010525" cy="1971676"/>
          </a:xfrm>
          <a:prstGeom prst="rect">
            <a:avLst/>
          </a:prstGeom>
          <a:noFill/>
        </p:spPr>
      </p:pic>
      <p:pic>
        <p:nvPicPr>
          <p:cNvPr id="34820" name="Picture 4" descr="https://assets-www.sumologic.com/resources/AWS_data_events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76600"/>
            <a:ext cx="7934325" cy="29908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https://assets-www.sumologic.com/resources/AWS_storage_lo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229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82296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enable or disable an existing trail by toggling the button at the top right corner of the trail’s property screen:</a:t>
            </a:r>
            <a:endParaRPr lang="en-US" dirty="0"/>
          </a:p>
        </p:txBody>
      </p:sp>
      <p:pic>
        <p:nvPicPr>
          <p:cNvPr id="39938" name="Picture 2" descr="https://assets-www.sumologic.com/resources/enable_disable_logg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048000"/>
            <a:ext cx="4524375" cy="154305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AWS CloudTrail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latin typeface="Jokerman" pitchFamily="82" charset="0"/>
            </a:endParaRPr>
          </a:p>
          <a:p>
            <a:pPr>
              <a:buNone/>
            </a:pPr>
            <a:r>
              <a:rPr lang="en-US" sz="5400" b="1" dirty="0" smtClean="0">
                <a:latin typeface="Jokerman" pitchFamily="82" charset="0"/>
              </a:rPr>
              <a:t>   </a:t>
            </a:r>
            <a:endParaRPr lang="en-US" sz="5400" b="1" dirty="0">
              <a:latin typeface="Jokerm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262" y="2967335"/>
            <a:ext cx="7449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Jokerman" pitchFamily="82" charset="0"/>
              </a:rPr>
              <a:t>Thankyou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Jokerman" pitchFamily="82" charset="0"/>
              </a:rPr>
              <a:t> very much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b="1" dirty="0" smtClean="0"/>
              <a:t>What is AWS CloudTrail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AWS CloudTrail is an auditing, compliance monitoring, and governance tool from Amazon Web Services (AWS).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smtClean="0"/>
              <a:t>classed as a “Management and Governance” </a:t>
            </a:r>
            <a:r>
              <a:rPr lang="en-US" dirty="0" smtClean="0"/>
              <a:t>tool </a:t>
            </a:r>
            <a:r>
              <a:rPr lang="en-US" dirty="0" smtClean="0"/>
              <a:t>in the AWS console.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With CloudTrail, AWS account owners can ensure every API call made to every resource in their AWS account is recorded and written to a </a:t>
            </a:r>
            <a:r>
              <a:rPr lang="en-US" dirty="0" smtClean="0"/>
              <a:t>logs.</a:t>
            </a:r>
          </a:p>
          <a:p>
            <a:pPr>
              <a:buNone/>
            </a:pPr>
            <a:r>
              <a:rPr lang="en-US" b="1" dirty="0" smtClean="0"/>
              <a:t>Like:-</a:t>
            </a:r>
          </a:p>
          <a:p>
            <a:r>
              <a:rPr lang="en-US" dirty="0" smtClean="0"/>
              <a:t>when a resource is accessed from the AWS console</a:t>
            </a:r>
          </a:p>
          <a:p>
            <a:r>
              <a:rPr lang="en-US" dirty="0" smtClean="0"/>
              <a:t>when someone runs an AWS CLI command</a:t>
            </a:r>
          </a:p>
          <a:p>
            <a:r>
              <a:rPr lang="en-US" dirty="0" smtClean="0"/>
              <a:t>when a REST API call is made to an AWS resource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172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These </a:t>
            </a:r>
            <a:r>
              <a:rPr lang="en-US" b="1" dirty="0" smtClean="0"/>
              <a:t>actions can be coming from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/>
              <a:t>Human users (e.g. when someone spins-up an EC2 instance from the console)</a:t>
            </a:r>
          </a:p>
          <a:p>
            <a:r>
              <a:rPr lang="en-US" dirty="0" smtClean="0"/>
              <a:t>Applications (e.g. when a bash script calls an AWS CLI command)</a:t>
            </a:r>
          </a:p>
          <a:p>
            <a:r>
              <a:rPr lang="en-US" dirty="0" smtClean="0"/>
              <a:t>another AWS service (e.g. when a Lambda function writes to an S3 bucket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7451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CloudTrail saves the API events in a secured, immutable format which can be used for later </a:t>
            </a:r>
            <a:r>
              <a:rPr lang="en-US" b="1" dirty="0" smtClean="0"/>
              <a:t>analysis.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AWS </a:t>
            </a:r>
            <a:r>
              <a:rPr lang="en-US" b="1" dirty="0" smtClean="0"/>
              <a:t>CloudTrail is now enabled for all users by default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 smtClean="0"/>
              <a:t>AWS CloudTrail?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Someone </a:t>
            </a:r>
            <a:r>
              <a:rPr lang="en-US" b="1" dirty="0" smtClean="0"/>
              <a:t>working in </a:t>
            </a:r>
            <a:r>
              <a:rPr lang="en-US" b="1" dirty="0" err="1" smtClean="0"/>
              <a:t>DevOps</a:t>
            </a:r>
            <a:r>
              <a:rPr lang="en-US" b="1" dirty="0" smtClean="0"/>
              <a:t> </a:t>
            </a:r>
            <a:r>
              <a:rPr lang="en-US" b="1" dirty="0" smtClean="0"/>
              <a:t>can </a:t>
            </a:r>
            <a:r>
              <a:rPr lang="en-US" b="1" dirty="0" smtClean="0"/>
              <a:t>view,</a:t>
            </a:r>
          </a:p>
          <a:p>
            <a:pPr>
              <a:buNone/>
            </a:pPr>
            <a:r>
              <a:rPr lang="en-US" b="1" dirty="0" smtClean="0"/>
              <a:t>search for</a:t>
            </a:r>
            <a:r>
              <a:rPr lang="en-US" b="1" dirty="0" smtClean="0"/>
              <a:t>, or analyze CloudTrail logs to find</a:t>
            </a:r>
            <a:r>
              <a:rPr lang="en-US" b="1" dirty="0" smtClean="0"/>
              <a:t>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any particular action that happened in the </a:t>
            </a:r>
            <a:r>
              <a:rPr lang="en-US" dirty="0" smtClean="0"/>
              <a:t>account.</a:t>
            </a:r>
            <a:endParaRPr lang="en-US" dirty="0" smtClean="0"/>
          </a:p>
          <a:p>
            <a:r>
              <a:rPr lang="en-US" dirty="0" smtClean="0"/>
              <a:t>the time the action </a:t>
            </a:r>
            <a:r>
              <a:rPr lang="en-US" dirty="0" smtClean="0"/>
              <a:t>happened.</a:t>
            </a:r>
            <a:endParaRPr lang="en-US" dirty="0" smtClean="0"/>
          </a:p>
          <a:p>
            <a:r>
              <a:rPr lang="en-US" dirty="0" smtClean="0"/>
              <a:t>the user or process that initiated the </a:t>
            </a:r>
            <a:r>
              <a:rPr lang="en-US" dirty="0" smtClean="0"/>
              <a:t>action.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172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resources that were affected by the </a:t>
            </a:r>
            <a:r>
              <a:rPr lang="en-US" dirty="0" smtClean="0"/>
              <a:t>action.</a:t>
            </a:r>
          </a:p>
          <a:p>
            <a:r>
              <a:rPr lang="en-US" dirty="0" smtClean="0"/>
              <a:t>Having </a:t>
            </a:r>
            <a:r>
              <a:rPr lang="en-US" dirty="0" smtClean="0"/>
              <a:t>this kind of visibility can be useful for post security breach reviews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proactive AWS </a:t>
            </a:r>
            <a:r>
              <a:rPr lang="en-US" dirty="0" err="1" smtClean="0"/>
              <a:t>monitorig</a:t>
            </a:r>
            <a:r>
              <a:rPr lang="en-US" dirty="0" smtClean="0"/>
              <a:t> for </a:t>
            </a:r>
            <a:r>
              <a:rPr lang="en-US" dirty="0" smtClean="0"/>
              <a:t>account vulnerabilities </a:t>
            </a:r>
            <a:r>
              <a:rPr lang="en-US" dirty="0" smtClean="0"/>
              <a:t> (or) </a:t>
            </a:r>
          </a:p>
          <a:p>
            <a:r>
              <a:rPr lang="en-US" dirty="0" smtClean="0"/>
              <a:t>ensuring </a:t>
            </a:r>
            <a:r>
              <a:rPr lang="en-US" dirty="0" smtClean="0"/>
              <a:t>adherence to compliance standards. What’s more, events from custom trail events can be used to trigger specific actions.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AWS CloudTrail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8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It has a </a:t>
            </a:r>
            <a:r>
              <a:rPr lang="en-US" dirty="0" smtClean="0"/>
              <a:t>number of </a:t>
            </a:r>
            <a:r>
              <a:rPr lang="en-US" dirty="0" smtClean="0"/>
              <a:t>features </a:t>
            </a:r>
            <a:r>
              <a:rPr lang="en-US" dirty="0" smtClean="0"/>
              <a:t>expect from a monitoring and governance </a:t>
            </a:r>
            <a:r>
              <a:rPr lang="en-US" dirty="0" smtClean="0"/>
              <a:t>tool.</a:t>
            </a:r>
          </a:p>
          <a:p>
            <a:pPr>
              <a:buNone/>
            </a:pPr>
            <a:r>
              <a:rPr lang="en-US" dirty="0" smtClean="0"/>
              <a:t>Features :</a:t>
            </a:r>
          </a:p>
          <a:p>
            <a:r>
              <a:rPr lang="en-US" b="1" dirty="0" smtClean="0"/>
              <a:t>AWS CloudTrail </a:t>
            </a:r>
            <a:r>
              <a:rPr lang="en-US" dirty="0" smtClean="0"/>
              <a:t>is “Always On,” enabling you to view data from the most recent 90 days.</a:t>
            </a:r>
          </a:p>
          <a:p>
            <a:r>
              <a:rPr lang="en-US" b="1" dirty="0" smtClean="0"/>
              <a:t>Event History </a:t>
            </a:r>
            <a:r>
              <a:rPr lang="en-US" dirty="0" smtClean="0"/>
              <a:t>to allow you to see all changes made.</a:t>
            </a:r>
          </a:p>
          <a:p>
            <a:r>
              <a:rPr lang="en-US" dirty="0" smtClean="0"/>
              <a:t>It is a Multi-region </a:t>
            </a:r>
            <a:r>
              <a:rPr lang="en-US" dirty="0" smtClean="0"/>
              <a:t>configuration.</a:t>
            </a:r>
          </a:p>
          <a:p>
            <a:r>
              <a:rPr lang="en-US" dirty="0" smtClean="0"/>
              <a:t>Log file integrity validation and encryption.</a:t>
            </a:r>
          </a:p>
          <a:p>
            <a:r>
              <a:rPr lang="en-US" dirty="0" smtClean="0"/>
              <a:t>And we have Data </a:t>
            </a:r>
            <a:r>
              <a:rPr lang="en-US" dirty="0" smtClean="0"/>
              <a:t>events, management events, and CloudTrail Insights.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526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AWS CloudTrail</vt:lpstr>
      <vt:lpstr>What is AWS CloudTrail?</vt:lpstr>
      <vt:lpstr>Slide 4</vt:lpstr>
      <vt:lpstr>Slide 5</vt:lpstr>
      <vt:lpstr>Slide 6</vt:lpstr>
      <vt:lpstr> Why AWS CloudTrail? </vt:lpstr>
      <vt:lpstr>Slide 8</vt:lpstr>
      <vt:lpstr>AWS CloudTrail Features</vt:lpstr>
      <vt:lpstr>Amazon CloudTrail Pricing</vt:lpstr>
      <vt:lpstr>Slide 11</vt:lpstr>
      <vt:lpstr>CloudTrail Event History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Chaitu</dc:creator>
  <cp:lastModifiedBy>DELL</cp:lastModifiedBy>
  <cp:revision>27</cp:revision>
  <dcterms:created xsi:type="dcterms:W3CDTF">2006-08-16T00:00:00Z</dcterms:created>
  <dcterms:modified xsi:type="dcterms:W3CDTF">2023-02-18T18:37:16Z</dcterms:modified>
</cp:coreProperties>
</file>