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10680730" cy="3034048"/>
          </a:xfrm>
        </p:spPr>
        <p:txBody>
          <a:bodyPr/>
          <a:lstStyle/>
          <a:p>
            <a:r>
              <a:rPr lang="en-IN" dirty="0" smtClean="0"/>
              <a:t>IAM</a:t>
            </a:r>
            <a:r>
              <a:rPr lang="en-US" dirty="0" smtClean="0"/>
              <a:t> IDENTITY &amp; ACCESS MANAGEMENT</a:t>
            </a:r>
            <a:endParaRPr lang="en-IN" dirty="0"/>
          </a:p>
        </p:txBody>
      </p:sp>
    </p:spTree>
    <p:extLst>
      <p:ext uri="{BB962C8B-B14F-4D97-AF65-F5344CB8AC3E}">
        <p14:creationId xmlns:p14="http://schemas.microsoft.com/office/powerpoint/2010/main" val="260909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rPr lang="en-US" dirty="0"/>
              <a:t>IAM is used to create multiple users and groups in one </a:t>
            </a:r>
            <a:r>
              <a:rPr lang="en-US" dirty="0" err="1"/>
              <a:t>aws</a:t>
            </a:r>
            <a:r>
              <a:rPr lang="en-US" dirty="0"/>
              <a:t> account and giving them permissions to use </a:t>
            </a:r>
            <a:r>
              <a:rPr lang="en-US" dirty="0" err="1"/>
              <a:t>aws</a:t>
            </a:r>
            <a:r>
              <a:rPr lang="en-US" dirty="0"/>
              <a:t> resources.</a:t>
            </a:r>
            <a:endParaRPr lang="en-IN" dirty="0"/>
          </a:p>
          <a:p>
            <a:pPr lvl="0"/>
            <a:r>
              <a:rPr lang="en-US" dirty="0"/>
              <a:t>The main reason for IAM is creating new users &amp; groups and giving only certain permissions to only some </a:t>
            </a:r>
            <a:r>
              <a:rPr lang="en-US" dirty="0" err="1"/>
              <a:t>aws</a:t>
            </a:r>
            <a:r>
              <a:rPr lang="en-US" dirty="0"/>
              <a:t> resources within only one account.</a:t>
            </a:r>
            <a:endParaRPr lang="en-IN" dirty="0"/>
          </a:p>
          <a:p>
            <a:pPr lvl="0"/>
            <a:r>
              <a:rPr lang="en-US" dirty="0"/>
              <a:t>You can set passwords, policies, add users to groups. </a:t>
            </a:r>
            <a:endParaRPr lang="en-IN" dirty="0"/>
          </a:p>
          <a:p>
            <a:pPr lvl="0"/>
            <a:r>
              <a:rPr lang="en-US" dirty="0"/>
              <a:t>By default, users can't access to your account until you assign them policies to access.</a:t>
            </a:r>
            <a:endParaRPr lang="en-IN" dirty="0"/>
          </a:p>
          <a:p>
            <a:pPr lvl="0"/>
            <a:r>
              <a:rPr lang="en-US" dirty="0"/>
              <a:t>We create users, assign password to the users. Create groups, add users to groups and assign policies to the groups and users.</a:t>
            </a:r>
            <a:endParaRPr lang="en-IN" dirty="0"/>
          </a:p>
          <a:p>
            <a:pPr lvl="0"/>
            <a:r>
              <a:rPr lang="en-US" dirty="0"/>
              <a:t>We can assign policies to the users, when we add user to group, the user will get his own policies and the group policies.</a:t>
            </a:r>
            <a:endParaRPr lang="en-IN" dirty="0"/>
          </a:p>
          <a:p>
            <a:pPr marL="0" indent="0">
              <a:buNone/>
            </a:pPr>
            <a:endParaRPr lang="en-IN" dirty="0"/>
          </a:p>
        </p:txBody>
      </p:sp>
    </p:spTree>
    <p:extLst>
      <p:ext uri="{BB962C8B-B14F-4D97-AF65-F5344CB8AC3E}">
        <p14:creationId xmlns:p14="http://schemas.microsoft.com/office/powerpoint/2010/main" val="21587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rPr>
              <a:t>Why do we use IAM</a:t>
            </a:r>
            <a:r>
              <a:rPr lang="en-IN" dirty="0"/>
              <a:t/>
            </a:r>
            <a:br>
              <a:rPr lang="en-IN" dirty="0"/>
            </a:br>
            <a:endParaRPr lang="en-IN" dirty="0"/>
          </a:p>
        </p:txBody>
      </p:sp>
      <p:sp>
        <p:nvSpPr>
          <p:cNvPr id="3" name="Content Placeholder 2"/>
          <p:cNvSpPr>
            <a:spLocks noGrp="1"/>
          </p:cNvSpPr>
          <p:nvPr>
            <p:ph idx="1"/>
          </p:nvPr>
        </p:nvSpPr>
        <p:spPr>
          <a:xfrm>
            <a:off x="1104293" y="2040040"/>
            <a:ext cx="8946541" cy="4195481"/>
          </a:xfrm>
        </p:spPr>
        <p:txBody>
          <a:bodyPr>
            <a:normAutofit fontScale="92500" lnSpcReduction="10000"/>
          </a:bodyPr>
          <a:lstStyle/>
          <a:p>
            <a:r>
              <a:rPr lang="en-IN" dirty="0"/>
              <a:t>Organizations use IAM, or identity and access management, as a framework of rules, tools, and procedures to manage and restrict access to their applications, data, and resources. We utilise IAM mostly for these reasons:</a:t>
            </a:r>
          </a:p>
          <a:p>
            <a:r>
              <a:rPr lang="en-IN" dirty="0"/>
              <a:t> </a:t>
            </a:r>
            <a:r>
              <a:rPr lang="en-IN" dirty="0" smtClean="0">
                <a:solidFill>
                  <a:srgbClr val="FF0000"/>
                </a:solidFill>
              </a:rPr>
              <a:t>Security</a:t>
            </a:r>
            <a:r>
              <a:rPr lang="en-IN" dirty="0">
                <a:solidFill>
                  <a:srgbClr val="FF0000"/>
                </a:solidFill>
              </a:rPr>
              <a:t>: </a:t>
            </a:r>
            <a:r>
              <a:rPr lang="en-IN" dirty="0"/>
              <a:t>IAM enables businesses to make sure that only authorised users have access to their confidential information and resources. Organizations can utilise IAM to manage user rights and establish granular access restrictions, lowering the risk of data breaches and insider threats.</a:t>
            </a:r>
          </a:p>
          <a:p>
            <a:r>
              <a:rPr lang="en-IN" dirty="0">
                <a:solidFill>
                  <a:srgbClr val="FF0000"/>
                </a:solidFill>
              </a:rPr>
              <a:t>Compliance: </a:t>
            </a:r>
            <a:r>
              <a:rPr lang="en-IN" dirty="0"/>
              <a:t>A lot of legal requirements and industry standards, like HIPAA, PCI-DSS, and GDPR, mandate that businesses establish access restrictions and keep a record of user activity. By giving enterprises insight and control over user access, IAM can assist organisations in adhering to these compliance standards</a:t>
            </a:r>
            <a:r>
              <a:rPr lang="en-IN" dirty="0" smtClean="0"/>
              <a:t>.</a:t>
            </a:r>
            <a:endParaRPr lang="en-IN" dirty="0"/>
          </a:p>
          <a:p>
            <a:endParaRPr lang="en-IN" dirty="0"/>
          </a:p>
        </p:txBody>
      </p:sp>
    </p:spTree>
    <p:extLst>
      <p:ext uri="{BB962C8B-B14F-4D97-AF65-F5344CB8AC3E}">
        <p14:creationId xmlns:p14="http://schemas.microsoft.com/office/powerpoint/2010/main" val="84066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solidFill>
                  <a:srgbClr val="FF0000"/>
                </a:solidFill>
              </a:rPr>
              <a:t>Efficiency: </a:t>
            </a:r>
            <a:r>
              <a:rPr lang="en-IN" dirty="0"/>
              <a:t>IAM can automate many of the activities involved in controlling user identities and access, including creating and deleting user accounts, managing passwords, and enforcing access rules. Time can be saved, and the administrative load on IT personnel can be decreased.</a:t>
            </a:r>
          </a:p>
          <a:p>
            <a:r>
              <a:rPr lang="en-IN" dirty="0">
                <a:solidFill>
                  <a:srgbClr val="FF0000"/>
                </a:solidFill>
              </a:rPr>
              <a:t>Flexibility: </a:t>
            </a:r>
            <a:r>
              <a:rPr lang="en-IN" dirty="0"/>
              <a:t>Access requirements may get more complicated as businesses expand and develop. IAM offers an adaptable framework that can be integrated with other security and IT systems and modified to meet changing access needs.</a:t>
            </a:r>
          </a:p>
          <a:p>
            <a:r>
              <a:rPr lang="en-IN" dirty="0"/>
              <a:t>IAM is a crucial tool for controlling access to vital data and resources within an organisation, ensuring that only authorised individuals have access to private data, and assisting in lowering the risk of security breaches and non-compliance.</a:t>
            </a:r>
          </a:p>
          <a:p>
            <a:endParaRPr lang="en-IN" dirty="0"/>
          </a:p>
        </p:txBody>
      </p:sp>
    </p:spTree>
    <p:extLst>
      <p:ext uri="{BB962C8B-B14F-4D97-AF65-F5344CB8AC3E}">
        <p14:creationId xmlns:p14="http://schemas.microsoft.com/office/powerpoint/2010/main" val="108865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rPr>
              <a:t>HOW TO USE </a:t>
            </a:r>
            <a:r>
              <a:rPr lang="en-IN" dirty="0" smtClean="0">
                <a:solidFill>
                  <a:srgbClr val="FFFF00"/>
                </a:solidFill>
              </a:rPr>
              <a:t>IAM</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dirty="0"/>
              <a:t>Establishing access policies will help the organisation decide which resources users can access and what actions they can take on those resources. This could entail specifying access control lists (ACLs) for specific resources as well as defining roles and permissions</a:t>
            </a:r>
            <a:r>
              <a:rPr lang="en-IN" dirty="0" smtClean="0"/>
              <a:t>.</a:t>
            </a:r>
            <a:endParaRPr lang="en-IN" dirty="0"/>
          </a:p>
          <a:p>
            <a:r>
              <a:rPr lang="en-IN" dirty="0"/>
              <a:t> </a:t>
            </a:r>
            <a:r>
              <a:rPr lang="en-IN" dirty="0" smtClean="0"/>
              <a:t>For </a:t>
            </a:r>
            <a:r>
              <a:rPr lang="en-IN" dirty="0"/>
              <a:t>users, groups, and other organisations that will use its resources, the organisation must develop digital IDs. This entails giving each entity a special identity and defining its access permissions.</a:t>
            </a:r>
          </a:p>
          <a:p>
            <a:r>
              <a:rPr lang="en-IN" dirty="0"/>
              <a:t> </a:t>
            </a:r>
            <a:r>
              <a:rPr lang="en-IN" dirty="0" smtClean="0"/>
              <a:t>Users </a:t>
            </a:r>
            <a:r>
              <a:rPr lang="en-IN" dirty="0"/>
              <a:t>must first authenticate themselves in order to access resources. Many methods, including username and password, MFA, and biometric authentication, can be used to accomplish this.</a:t>
            </a:r>
          </a:p>
          <a:p>
            <a:pPr marL="0" indent="0">
              <a:buNone/>
            </a:pPr>
            <a:endParaRPr lang="en-IN" dirty="0"/>
          </a:p>
        </p:txBody>
      </p:sp>
    </p:spTree>
    <p:extLst>
      <p:ext uri="{BB962C8B-B14F-4D97-AF65-F5344CB8AC3E}">
        <p14:creationId xmlns:p14="http://schemas.microsoft.com/office/powerpoint/2010/main" val="179240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solidFill>
                  <a:srgbClr val="FF0000"/>
                </a:solidFill>
              </a:rPr>
              <a:t>Authorize access: </a:t>
            </a:r>
            <a:r>
              <a:rPr lang="en-IN" dirty="0"/>
              <a:t>After a user's identity has been verified, IAM systems must ascertain if that user is permitted access to the requested resource. To do this, compare the user's permissions against the access policies established for the resource.</a:t>
            </a:r>
          </a:p>
          <a:p>
            <a:r>
              <a:rPr lang="en-IN" dirty="0"/>
              <a:t> </a:t>
            </a:r>
            <a:r>
              <a:rPr lang="en-IN" dirty="0" smtClean="0"/>
              <a:t>IAM </a:t>
            </a:r>
            <a:r>
              <a:rPr lang="en-IN" dirty="0"/>
              <a:t>systems must include capabilities for managing digital identities, such as the ability to create, update, and delete user accounts and permissions.</a:t>
            </a:r>
          </a:p>
          <a:p>
            <a:r>
              <a:rPr lang="en-IN" dirty="0"/>
              <a:t> </a:t>
            </a:r>
            <a:r>
              <a:rPr lang="en-IN" dirty="0" smtClean="0">
                <a:solidFill>
                  <a:srgbClr val="FF0000"/>
                </a:solidFill>
              </a:rPr>
              <a:t>Evaluate </a:t>
            </a:r>
            <a:r>
              <a:rPr lang="en-IN" dirty="0">
                <a:solidFill>
                  <a:srgbClr val="FF0000"/>
                </a:solidFill>
              </a:rPr>
              <a:t>and update access policies</a:t>
            </a:r>
            <a:r>
              <a:rPr lang="en-IN" dirty="0"/>
              <a:t>: To keep access policies current and in line with the organization's security and compliance objectives, they should be reviewed and updated on a regular basis.</a:t>
            </a:r>
          </a:p>
          <a:p>
            <a:endParaRPr lang="en-IN" dirty="0"/>
          </a:p>
        </p:txBody>
      </p:sp>
    </p:spTree>
    <p:extLst>
      <p:ext uri="{BB962C8B-B14F-4D97-AF65-F5344CB8AC3E}">
        <p14:creationId xmlns:p14="http://schemas.microsoft.com/office/powerpoint/2010/main" val="241903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rPr>
              <a:t>Any one use </a:t>
            </a:r>
            <a:r>
              <a:rPr lang="en-IN" dirty="0" smtClean="0">
                <a:solidFill>
                  <a:srgbClr val="FFFF00"/>
                </a:solidFill>
              </a:rPr>
              <a:t>IAM execution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solidFill>
                  <a:srgbClr val="FF0000"/>
                </a:solidFill>
              </a:rPr>
              <a:t>Use Case: </a:t>
            </a:r>
            <a:r>
              <a:rPr lang="en-IN" dirty="0"/>
              <a:t>A software development company needs to manage access to its code repositories and development environments to ensure the security and integrity of its software.</a:t>
            </a:r>
          </a:p>
          <a:p>
            <a:r>
              <a:rPr lang="en-IN" dirty="0">
                <a:solidFill>
                  <a:srgbClr val="FF0000"/>
                </a:solidFill>
              </a:rPr>
              <a:t>Execution:</a:t>
            </a:r>
          </a:p>
          <a:p>
            <a:r>
              <a:rPr lang="en-IN" dirty="0">
                <a:solidFill>
                  <a:srgbClr val="FF0000"/>
                </a:solidFill>
              </a:rPr>
              <a:t>Establish access policies: </a:t>
            </a:r>
            <a:r>
              <a:rPr lang="en-IN" dirty="0"/>
              <a:t>The software development company should establish access policies that specify who has access to its development environments and code repositories and what tasks they are permitted to carry out. Policies ought to outline which roles can access particular environments and repositories as well as the amount of authorisation needed for each action.</a:t>
            </a:r>
          </a:p>
          <a:p>
            <a:r>
              <a:rPr lang="en-IN" dirty="0"/>
              <a:t>All personnel who will have access to the code repositories and development environments must have their own digital identities, which the software development company must generate. Depending on their role and work function, each identity should be given a special identification number and access permissions</a:t>
            </a:r>
          </a:p>
        </p:txBody>
      </p:sp>
    </p:spTree>
    <p:extLst>
      <p:ext uri="{BB962C8B-B14F-4D97-AF65-F5344CB8AC3E}">
        <p14:creationId xmlns:p14="http://schemas.microsoft.com/office/powerpoint/2010/main" val="404849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Users must first authenticate themselves in order to access development environments and code </a:t>
            </a:r>
            <a:r>
              <a:rPr lang="en-IN" dirty="0" smtClean="0"/>
              <a:t>repositories, </a:t>
            </a:r>
            <a:r>
              <a:rPr lang="en-IN" dirty="0"/>
              <a:t>including using users and passwords, SSH keys.</a:t>
            </a:r>
          </a:p>
          <a:p>
            <a:r>
              <a:rPr lang="en-IN" dirty="0">
                <a:solidFill>
                  <a:srgbClr val="FF0000"/>
                </a:solidFill>
              </a:rPr>
              <a:t>Authorize access: </a:t>
            </a:r>
            <a:r>
              <a:rPr lang="en-IN" dirty="0"/>
              <a:t>After a user has been authenticated, IAM systems must decide whether they are allowed access to the specified development environment or code repository. Based on the user's role, job function, or other characteristics, access can be restricted using access control policies.</a:t>
            </a:r>
          </a:p>
          <a:p>
            <a:r>
              <a:rPr lang="en-IN" dirty="0"/>
              <a:t>IAM systems should keep track of user activity and produce audit logs that can be used to trace access to code repositories and development settings and spot potential security concerns.</a:t>
            </a:r>
          </a:p>
          <a:p>
            <a:endParaRPr lang="en-IN" dirty="0"/>
          </a:p>
        </p:txBody>
      </p:sp>
    </p:spTree>
    <p:extLst>
      <p:ext uri="{BB962C8B-B14F-4D97-AF65-F5344CB8AC3E}">
        <p14:creationId xmlns:p14="http://schemas.microsoft.com/office/powerpoint/2010/main" val="14414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Create, update, and delete user accounts and permissions as appropriate. Manage digital identities: The software development business should have capabilities for managing digital identities.</a:t>
            </a:r>
          </a:p>
          <a:p>
            <a:r>
              <a:rPr lang="en-IN" dirty="0">
                <a:solidFill>
                  <a:srgbClr val="FF0000"/>
                </a:solidFill>
              </a:rPr>
              <a:t>Evaluate and adjust access policies: </a:t>
            </a:r>
            <a:r>
              <a:rPr lang="en-IN" dirty="0"/>
              <a:t>To make sure that they continue to be in line with the organization's security, the software development business should routinely examine and adjust access policies.</a:t>
            </a:r>
          </a:p>
          <a:p>
            <a:pPr marL="0" indent="0">
              <a:buNone/>
            </a:pPr>
            <a:endParaRPr lang="en-IN" dirty="0"/>
          </a:p>
        </p:txBody>
      </p:sp>
    </p:spTree>
    <p:extLst>
      <p:ext uri="{BB962C8B-B14F-4D97-AF65-F5344CB8AC3E}">
        <p14:creationId xmlns:p14="http://schemas.microsoft.com/office/powerpoint/2010/main" val="385971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319</TotalTime>
  <Words>706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IAM IDENTITY &amp; ACCESS MANAGEMENT</vt:lpstr>
      <vt:lpstr>PowerPoint Presentation</vt:lpstr>
      <vt:lpstr>Why do we use IAM </vt:lpstr>
      <vt:lpstr>PowerPoint Presentation</vt:lpstr>
      <vt:lpstr>HOW TO USE IAM </vt:lpstr>
      <vt:lpstr>PowerPoint Presentation</vt:lpstr>
      <vt:lpstr>Any one use IAM execution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dc:title>
  <dc:creator>Hari</dc:creator>
  <cp:lastModifiedBy>Hari</cp:lastModifiedBy>
  <cp:revision>6</cp:revision>
  <dcterms:created xsi:type="dcterms:W3CDTF">2023-02-19T20:06:21Z</dcterms:created>
  <dcterms:modified xsi:type="dcterms:W3CDTF">2023-02-20T09:01:56Z</dcterms:modified>
</cp:coreProperties>
</file>