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9" r:id="rId5"/>
    <p:sldId id="258" r:id="rId6"/>
    <p:sldId id="257"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lumMod val="50000"/>
                  </a:schemeClr>
                </a:solidFill>
              </a:rPr>
              <a:t>VPC</a:t>
            </a:r>
            <a:endParaRPr lang="en-US" b="1" dirty="0">
              <a:solidFill>
                <a:schemeClr val="accent1">
                  <a:lumMod val="50000"/>
                </a:schemeClr>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66065" y="241300"/>
            <a:ext cx="11925935" cy="6617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Create Private subnet:</a:t>
            </a:r>
            <a:endParaRPr lang="en-US"/>
          </a:p>
        </p:txBody>
      </p:sp>
      <p:sp>
        <p:nvSpPr>
          <p:cNvPr id="3" name="Content Placeholder 2"/>
          <p:cNvSpPr>
            <a:spLocks noGrp="1"/>
          </p:cNvSpPr>
          <p:nvPr>
            <p:ph idx="1"/>
          </p:nvPr>
        </p:nvSpPr>
        <p:spPr/>
        <p:txBody>
          <a:bodyPr/>
          <a:p>
            <a:r>
              <a:rPr lang="en-US"/>
              <a:t>Create a private subnet with CIDR 192.168.2.16/28.</a:t>
            </a:r>
            <a:endParaRPr lang="en-US"/>
          </a:p>
          <a:p>
            <a:r>
              <a:rPr lang="en-US"/>
              <a:t> Click subnet. </a:t>
            </a:r>
            <a:endParaRPr lang="en-US"/>
          </a:p>
          <a:p>
            <a:r>
              <a:rPr lang="en-US"/>
              <a:t> Click create subnet.</a:t>
            </a:r>
            <a:endParaRPr lang="en-US"/>
          </a:p>
          <a:p>
            <a:r>
              <a:rPr lang="en-US"/>
              <a:t> Type a name (private). </a:t>
            </a:r>
            <a:endParaRPr lang="en-US"/>
          </a:p>
          <a:p>
            <a:r>
              <a:rPr lang="en-US"/>
              <a:t> Select your vpc. </a:t>
            </a:r>
            <a:endParaRPr lang="en-US"/>
          </a:p>
          <a:p>
            <a:r>
              <a:rPr lang="en-US"/>
              <a:t> Select AZ.</a:t>
            </a:r>
            <a:endParaRPr lang="en-US"/>
          </a:p>
          <a:p>
            <a:r>
              <a:rPr lang="en-US"/>
              <a:t> CIDR block (192.168.20.0/24). </a:t>
            </a:r>
            <a:endParaRPr lang="en-US"/>
          </a:p>
          <a:p>
            <a:r>
              <a:rPr lang="en-US"/>
              <a:t> Click Create.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b="1" u="sng"/>
              <a:t>Internet Gate Way</a:t>
            </a:r>
            <a:endParaRPr lang="en-US" b="1" u="sng"/>
          </a:p>
        </p:txBody>
      </p:sp>
      <p:sp>
        <p:nvSpPr>
          <p:cNvPr id="3" name="Content Placeholder 2"/>
          <p:cNvSpPr>
            <a:spLocks noGrp="1"/>
          </p:cNvSpPr>
          <p:nvPr>
            <p:ph sz="half" idx="1"/>
          </p:nvPr>
        </p:nvSpPr>
        <p:spPr/>
        <p:txBody>
          <a:bodyPr/>
          <a:p>
            <a:r>
              <a:rPr lang="en-US"/>
              <a:t>Now we have two subnets, if you launch any instance in these two subnets, you won’t able to access internet. Because, internet gateway is not attached to these subnets. To access internet, you have to attach an IGW to the subnet.</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7094220" y="1129665"/>
            <a:ext cx="3846195" cy="4409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sym typeface="+mn-ea"/>
              </a:rPr>
              <a:t></a:t>
            </a:r>
            <a:r>
              <a:rPr lang="en-US" b="1" u="sng">
                <a:sym typeface="+mn-ea"/>
              </a:rPr>
              <a:t>To create an IGW:</a:t>
            </a:r>
            <a:endParaRPr lang="en-US" b="1" u="sng">
              <a:sym typeface="+mn-ea"/>
            </a:endParaRPr>
          </a:p>
        </p:txBody>
      </p:sp>
      <p:sp>
        <p:nvSpPr>
          <p:cNvPr id="3" name="Content Placeholder 2"/>
          <p:cNvSpPr>
            <a:spLocks noGrp="1"/>
          </p:cNvSpPr>
          <p:nvPr>
            <p:ph sz="half" idx="1"/>
          </p:nvPr>
        </p:nvSpPr>
        <p:spPr/>
        <p:txBody>
          <a:bodyPr/>
          <a:p>
            <a:endParaRPr lang="en-US"/>
          </a:p>
          <a:p>
            <a:r>
              <a:rPr lang="en-US"/>
              <a:t>       Go to internet gateway. </a:t>
            </a:r>
            <a:endParaRPr lang="en-US"/>
          </a:p>
          <a:p>
            <a:r>
              <a:rPr lang="en-US"/>
              <a:t>       Click create gateway. </a:t>
            </a:r>
            <a:endParaRPr lang="en-US"/>
          </a:p>
          <a:p>
            <a:r>
              <a:rPr lang="en-US"/>
              <a:t>       Select your vpc.</a:t>
            </a:r>
            <a:endParaRPr lang="en-US"/>
          </a:p>
          <a:p>
            <a:r>
              <a:rPr lang="en-US"/>
              <a:t>       Click create.</a:t>
            </a:r>
            <a:endParaRPr lang="en-US"/>
          </a:p>
        </p:txBody>
      </p:sp>
      <p:pic>
        <p:nvPicPr>
          <p:cNvPr id="5" name="Content Placeholder 4"/>
          <p:cNvPicPr>
            <a:picLocks noChangeAspect="1"/>
          </p:cNvPicPr>
          <p:nvPr>
            <p:ph sz="half" idx="2"/>
          </p:nvPr>
        </p:nvPicPr>
        <p:blipFill>
          <a:blip r:embed="rId1"/>
          <a:stretch>
            <a:fillRect/>
          </a:stretch>
        </p:blipFill>
        <p:spPr>
          <a:xfrm>
            <a:off x="6172200" y="1931035"/>
            <a:ext cx="5181600" cy="4140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Now we created a IGW and attached it to VPC. </a:t>
            </a:r>
            <a:endParaRPr lang="en-US"/>
          </a:p>
          <a:p>
            <a:r>
              <a:rPr lang="en-US"/>
              <a:t>Now, you have to associate a subnet to route table and add a rule in that route table with IGW.</a:t>
            </a:r>
            <a:endParaRPr lang="en-US"/>
          </a:p>
        </p:txBody>
      </p:sp>
      <p:pic>
        <p:nvPicPr>
          <p:cNvPr id="5" name="Content Placeholder 4"/>
          <p:cNvPicPr>
            <a:picLocks noChangeAspect="1"/>
          </p:cNvPicPr>
          <p:nvPr>
            <p:ph sz="half" idx="2"/>
          </p:nvPr>
        </p:nvPicPr>
        <p:blipFill>
          <a:blip r:embed="rId1"/>
          <a:stretch>
            <a:fillRect/>
          </a:stretch>
        </p:blipFill>
        <p:spPr>
          <a:xfrm>
            <a:off x="6172200" y="1691005"/>
            <a:ext cx="5181600" cy="43313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To Create a route table, </a:t>
            </a:r>
            <a:br>
              <a:rPr lang="en-US"/>
            </a:br>
            <a:endParaRPr lang="en-US"/>
          </a:p>
        </p:txBody>
      </p:sp>
      <p:sp>
        <p:nvSpPr>
          <p:cNvPr id="3" name="Content Placeholder 2"/>
          <p:cNvSpPr>
            <a:spLocks noGrp="1"/>
          </p:cNvSpPr>
          <p:nvPr>
            <p:ph sz="half" idx="1"/>
          </p:nvPr>
        </p:nvSpPr>
        <p:spPr/>
        <p:txBody>
          <a:bodyPr/>
          <a:p>
            <a:r>
              <a:rPr lang="en-US"/>
              <a:t>     Go to Route table. </a:t>
            </a:r>
            <a:endParaRPr lang="en-US"/>
          </a:p>
          <a:p>
            <a:r>
              <a:rPr lang="en-US"/>
              <a:t>     Click Create route table. </a:t>
            </a:r>
            <a:endParaRPr lang="en-US"/>
          </a:p>
          <a:p>
            <a:r>
              <a:rPr lang="en-US"/>
              <a:t>     Select your VPC. </a:t>
            </a:r>
            <a:endParaRPr lang="en-US"/>
          </a:p>
          <a:p>
            <a:r>
              <a:rPr lang="en-US"/>
              <a:t>     Click Create.</a:t>
            </a:r>
            <a:endParaRPr lang="en-US"/>
          </a:p>
        </p:txBody>
      </p:sp>
      <p:pic>
        <p:nvPicPr>
          <p:cNvPr id="5" name="Content Placeholder 4"/>
          <p:cNvPicPr>
            <a:picLocks noChangeAspect="1"/>
          </p:cNvPicPr>
          <p:nvPr>
            <p:ph sz="half" idx="2"/>
          </p:nvPr>
        </p:nvPicPr>
        <p:blipFill>
          <a:blip r:embed="rId1"/>
          <a:stretch>
            <a:fillRect/>
          </a:stretch>
        </p:blipFill>
        <p:spPr>
          <a:xfrm>
            <a:off x="6172200" y="739140"/>
            <a:ext cx="5181600" cy="53257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Security Groups:</a:t>
            </a:r>
            <a:endParaRPr lang="en-US"/>
          </a:p>
        </p:txBody>
      </p:sp>
      <p:sp>
        <p:nvSpPr>
          <p:cNvPr id="3" name="Content Placeholder 2"/>
          <p:cNvSpPr>
            <a:spLocks noGrp="1"/>
          </p:cNvSpPr>
          <p:nvPr>
            <p:ph sz="half" idx="1"/>
          </p:nvPr>
        </p:nvSpPr>
        <p:spPr>
          <a:xfrm>
            <a:off x="838200" y="1691005"/>
            <a:ext cx="5181600" cy="4695190"/>
          </a:xfrm>
        </p:spPr>
        <p:txBody>
          <a:bodyPr>
            <a:normAutofit fontScale="50000"/>
          </a:bodyPr>
          <a:p>
            <a:r>
              <a:rPr lang="en-US"/>
              <a:t>SECURITY GROUPS</a:t>
            </a:r>
            <a:endParaRPr lang="en-US"/>
          </a:p>
          <a:p>
            <a:r>
              <a:rPr lang="en-US"/>
              <a:t>Security groups are like firewall for your instances to control the inbound and outbound traffic. Security acts at instance level. </a:t>
            </a:r>
            <a:endParaRPr lang="en-US"/>
          </a:p>
          <a:p>
            <a:r>
              <a:rPr lang="en-US"/>
              <a:t>You have to select security groups while creating ec2. If you didn’t selected any security group, vpc automatically selects default one.</a:t>
            </a:r>
            <a:endParaRPr lang="en-US"/>
          </a:p>
          <a:p>
            <a:r>
              <a:rPr lang="en-US"/>
              <a:t>For each security group, you add rules to control inbound and outbound traffic. Like protocol, port, ip etc.</a:t>
            </a:r>
            <a:endParaRPr lang="en-US"/>
          </a:p>
          <a:p>
            <a:r>
              <a:rPr lang="en-US"/>
              <a:t>To create a security group,</a:t>
            </a:r>
            <a:endParaRPr lang="en-US"/>
          </a:p>
          <a:p>
            <a:r>
              <a:rPr lang="en-US"/>
              <a:t>Go to Security groups</a:t>
            </a:r>
            <a:endParaRPr lang="en-US"/>
          </a:p>
          <a:p>
            <a:r>
              <a:rPr lang="en-US"/>
              <a:t>Click create a security group</a:t>
            </a:r>
            <a:endParaRPr lang="en-US"/>
          </a:p>
          <a:p>
            <a:r>
              <a:rPr lang="en-US"/>
              <a:t>Type a name to security group. </a:t>
            </a:r>
            <a:endParaRPr lang="en-US"/>
          </a:p>
          <a:p>
            <a:r>
              <a:rPr lang="en-US"/>
              <a:t> Select your vpc and choose Create.</a:t>
            </a:r>
            <a:endParaRPr lang="en-US"/>
          </a:p>
          <a:p>
            <a:r>
              <a:rPr lang="en-US"/>
              <a:t>On Inbound rules tab, </a:t>
            </a:r>
            <a:endParaRPr lang="en-US"/>
          </a:p>
          <a:p>
            <a:r>
              <a:rPr lang="en-US"/>
              <a:t>Click edit, select rules you want (ssh, http, https). </a:t>
            </a:r>
            <a:endParaRPr lang="en-US"/>
          </a:p>
          <a:p>
            <a:r>
              <a:rPr lang="en-US"/>
              <a:t>Enter source as 0.0.0.0/0 (or) any ipaddress and Click Save</a:t>
            </a:r>
            <a:endParaRPr lang="en-US"/>
          </a:p>
        </p:txBody>
      </p:sp>
      <p:pic>
        <p:nvPicPr>
          <p:cNvPr id="5" name="Content Placeholder 4"/>
          <p:cNvPicPr>
            <a:picLocks noChangeAspect="1"/>
          </p:cNvPicPr>
          <p:nvPr>
            <p:ph sz="half" idx="2"/>
          </p:nvPr>
        </p:nvPicPr>
        <p:blipFill>
          <a:blip r:embed="rId1"/>
          <a:stretch>
            <a:fillRect/>
          </a:stretch>
        </p:blipFill>
        <p:spPr>
          <a:xfrm>
            <a:off x="6172200" y="866775"/>
            <a:ext cx="5645150" cy="56095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pPr marL="0" indent="0">
              <a:buNone/>
            </a:pPr>
            <a:endParaRPr lang="en-US"/>
          </a:p>
          <a:p>
            <a:pPr marL="0" indent="0">
              <a:buNone/>
            </a:pPr>
            <a:endParaRPr lang="en-US"/>
          </a:p>
          <a:p>
            <a:pPr marL="0" indent="0">
              <a:buNone/>
            </a:pPr>
            <a:endParaRPr lang="en-US" sz="6000" b="1"/>
          </a:p>
        </p:txBody>
      </p:sp>
      <p:pic>
        <p:nvPicPr>
          <p:cNvPr id="5" name="Content Placeholder 4"/>
          <p:cNvPicPr>
            <a:picLocks noChangeAspect="1"/>
          </p:cNvPicPr>
          <p:nvPr>
            <p:ph sz="half" idx="2"/>
          </p:nvPr>
        </p:nvPicPr>
        <p:blipFill>
          <a:blip r:embed="rId1"/>
          <a:stretch>
            <a:fillRect/>
          </a:stretch>
        </p:blipFill>
        <p:spPr>
          <a:xfrm>
            <a:off x="635" y="365125"/>
            <a:ext cx="12415520" cy="67773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35255" y="0"/>
            <a:ext cx="12101195" cy="6953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35" y="364490"/>
            <a:ext cx="12031345" cy="62033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VPC[virtual private cloud]</a:t>
            </a:r>
            <a:endParaRPr lang="en-US"/>
          </a:p>
        </p:txBody>
      </p:sp>
      <p:sp>
        <p:nvSpPr>
          <p:cNvPr id="3" name="Content Placeholder 2"/>
          <p:cNvSpPr>
            <a:spLocks noGrp="1"/>
          </p:cNvSpPr>
          <p:nvPr>
            <p:ph idx="1"/>
          </p:nvPr>
        </p:nvSpPr>
        <p:spPr/>
        <p:txBody>
          <a:bodyPr>
            <a:normAutofit fontScale="90000"/>
          </a:bodyPr>
          <a:p>
            <a:r>
              <a:rPr lang="en-US"/>
              <a:t>It lets you define your own network in aws. You can use vpc to create your own network and use aws resources like EC2 in that network.</a:t>
            </a:r>
            <a:endParaRPr lang="en-US"/>
          </a:p>
          <a:p>
            <a:r>
              <a:rPr lang="en-US"/>
              <a:t>You have the complete control of that network like giving the ip address range you want, block suspicious ip (or) ip add range, configuring route tables, create subnets, igw.</a:t>
            </a:r>
            <a:endParaRPr lang="en-US"/>
          </a:p>
          <a:p>
            <a:r>
              <a:rPr lang="en-US"/>
              <a:t>The first 3 and last ipaddress are not available. Because, it is used for router, dns, broadcast and network address.</a:t>
            </a:r>
            <a:endParaRPr lang="en-US"/>
          </a:p>
          <a:p>
            <a:r>
              <a:rPr lang="en-US"/>
              <a:t>You can create public and private facing subnets. Public-subnets for web servers to access the internet, private-subnets for databases which you don’t want internet access.</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effectLst>
            <a:outerShdw blurRad="50800" dist="38100" dir="8100000" algn="tr" rotWithShape="0">
              <a:schemeClr val="accent2">
                <a:lumMod val="40000"/>
                <a:lumOff val="60000"/>
                <a:alpha val="40000"/>
              </a:schemeClr>
            </a:outerShdw>
          </a:effectLst>
        </p:spPr>
        <p:txBody>
          <a:bodyPr>
            <a:normAutofit fontScale="90000" lnSpcReduction="10000"/>
          </a:bodyPr>
          <a:p>
            <a:r>
              <a:rPr lang="en-US">
                <a:sym typeface="+mn-ea"/>
              </a:rPr>
              <a:t>You can have multiple layers of security like security groups and Acl’s to control inbound and outbound traffic.</a:t>
            </a:r>
            <a:endParaRPr lang="en-US"/>
          </a:p>
          <a:p>
            <a:r>
              <a:rPr lang="en-US">
                <a:sym typeface="+mn-ea"/>
              </a:rPr>
              <a:t>If you launch an instance in public-subnet, you can access internet directly by attaching IGW. If you launch instance in private-subnet, you can access internet through NAT. so that your private ip won’t show to public.</a:t>
            </a:r>
            <a:endParaRPr lang="en-US"/>
          </a:p>
          <a:p>
            <a:r>
              <a:rPr lang="en-US">
                <a:sym typeface="+mn-ea"/>
              </a:rPr>
              <a:t>Route table is nothing but a set of rules, called routes which determines  which determines where the network traffic is directed.</a:t>
            </a:r>
            <a:endParaRPr lang="en-US"/>
          </a:p>
          <a:p>
            <a:r>
              <a:rPr lang="en-US">
                <a:sym typeface="+mn-ea"/>
              </a:rPr>
              <a:t>Each subnet in your VPC must be associated with the route table. The table  controls routing for the subnet.</a:t>
            </a:r>
            <a:endParaRPr lang="en-US"/>
          </a:p>
          <a:p>
            <a:r>
              <a:rPr lang="en-US">
                <a:sym typeface="+mn-ea"/>
              </a:rPr>
              <a:t>When you launch an instance in a new vpc, public dns name won’t come for that instance. Because, dns hostnames is disabled by default in newly created  VPC.</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Create VPC:</a:t>
            </a:r>
            <a:endParaRPr lang="en-US"/>
          </a:p>
        </p:txBody>
      </p:sp>
      <p:sp>
        <p:nvSpPr>
          <p:cNvPr id="3" name="Content Placeholder 2"/>
          <p:cNvSpPr>
            <a:spLocks noGrp="1"/>
          </p:cNvSpPr>
          <p:nvPr>
            <p:ph idx="1"/>
          </p:nvPr>
        </p:nvSpPr>
        <p:spPr>
          <a:xfrm>
            <a:off x="838200" y="1870710"/>
            <a:ext cx="10515600" cy="4351338"/>
          </a:xfrm>
        </p:spPr>
        <p:txBody>
          <a:bodyPr>
            <a:normAutofit lnSpcReduction="10000"/>
          </a:bodyPr>
          <a:p>
            <a:pPr marL="0" indent="0">
              <a:buNone/>
            </a:pPr>
            <a:r>
              <a:rPr lang="en-US" b="1" u="sng">
                <a:solidFill>
                  <a:schemeClr val="accent1">
                    <a:lumMod val="50000"/>
                  </a:schemeClr>
                </a:solidFill>
              </a:rPr>
              <a:t>To Create a VPC:</a:t>
            </a:r>
            <a:endParaRPr lang="en-US" b="1" u="sng">
              <a:solidFill>
                <a:schemeClr val="accent1">
                  <a:lumMod val="50000"/>
                </a:schemeClr>
              </a:solidFill>
            </a:endParaRPr>
          </a:p>
          <a:p>
            <a:pPr marL="0" indent="0">
              <a:buNone/>
            </a:pPr>
            <a:endParaRPr lang="en-US" b="1">
              <a:solidFill>
                <a:schemeClr val="accent1">
                  <a:lumMod val="50000"/>
                </a:schemeClr>
              </a:solidFill>
            </a:endParaRPr>
          </a:p>
          <a:p>
            <a:pPr marL="0" indent="0">
              <a:buNone/>
            </a:pPr>
            <a:r>
              <a:rPr lang="en-US"/>
              <a:t>  &gt; Go to VPC. </a:t>
            </a:r>
            <a:endParaRPr lang="en-US"/>
          </a:p>
          <a:p>
            <a:pPr marL="0" indent="0">
              <a:buNone/>
            </a:pPr>
            <a:r>
              <a:rPr lang="en-US"/>
              <a:t>  &gt; Select your vpc’s option.</a:t>
            </a:r>
            <a:endParaRPr lang="en-US"/>
          </a:p>
          <a:p>
            <a:pPr marL="0" indent="0">
              <a:buNone/>
            </a:pPr>
            <a:r>
              <a:rPr lang="en-US"/>
              <a:t>  &gt; Click Create VPC. </a:t>
            </a:r>
            <a:endParaRPr lang="en-US"/>
          </a:p>
          <a:p>
            <a:pPr marL="0" indent="0">
              <a:buNone/>
            </a:pPr>
            <a:r>
              <a:rPr lang="en-US"/>
              <a:t>  &gt; Type a name to vpc. </a:t>
            </a:r>
            <a:endParaRPr lang="en-US"/>
          </a:p>
          <a:p>
            <a:pPr marL="0" indent="0">
              <a:buNone/>
            </a:pPr>
            <a:r>
              <a:rPr lang="en-US"/>
              <a:t>  &gt; CIDR block (192.160.2.0/23). </a:t>
            </a:r>
            <a:endParaRPr lang="en-US"/>
          </a:p>
          <a:p>
            <a:pPr marL="0" indent="0">
              <a:buNone/>
            </a:pPr>
            <a:r>
              <a:rPr lang="en-US"/>
              <a:t>  &gt;  Click Creat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88950" y="256540"/>
            <a:ext cx="11046460" cy="6849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54330" y="151130"/>
            <a:ext cx="11513185" cy="6026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23190" y="635"/>
            <a:ext cx="11581765" cy="67494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Create Subnets:</a:t>
            </a:r>
            <a:endParaRPr lang="en-US"/>
          </a:p>
        </p:txBody>
      </p:sp>
      <p:sp>
        <p:nvSpPr>
          <p:cNvPr id="3" name="Content Placeholder 2"/>
          <p:cNvSpPr>
            <a:spLocks noGrp="1"/>
          </p:cNvSpPr>
          <p:nvPr>
            <p:ph idx="1"/>
          </p:nvPr>
        </p:nvSpPr>
        <p:spPr>
          <a:xfrm>
            <a:off x="838200" y="1252855"/>
            <a:ext cx="10515600" cy="4924425"/>
          </a:xfrm>
        </p:spPr>
        <p:txBody>
          <a:bodyPr>
            <a:normAutofit fontScale="90000" lnSpcReduction="10000"/>
          </a:bodyPr>
          <a:p>
            <a:r>
              <a:rPr lang="en-US"/>
              <a:t>Create two subnets, public and private. Public will have internet access and private have NAT instance to access to internet.</a:t>
            </a:r>
            <a:endParaRPr lang="en-US"/>
          </a:p>
          <a:p>
            <a:r>
              <a:rPr lang="en-US"/>
              <a:t>Create a public subnet with CIDR 192.168.10.0/24.</a:t>
            </a:r>
            <a:endParaRPr lang="en-US"/>
          </a:p>
          <a:p>
            <a:r>
              <a:rPr lang="en-US"/>
              <a:t>   Go to VPC.</a:t>
            </a:r>
            <a:endParaRPr lang="en-US"/>
          </a:p>
          <a:p>
            <a:r>
              <a:rPr lang="en-US"/>
              <a:t>   Click on Subnet. </a:t>
            </a:r>
            <a:endParaRPr lang="en-US"/>
          </a:p>
          <a:p>
            <a:r>
              <a:rPr lang="en-US"/>
              <a:t>   Click create subnet.</a:t>
            </a:r>
            <a:endParaRPr lang="en-US"/>
          </a:p>
          <a:p>
            <a:r>
              <a:rPr lang="en-US"/>
              <a:t>   Type a name(public). </a:t>
            </a:r>
            <a:endParaRPr lang="en-US"/>
          </a:p>
          <a:p>
            <a:r>
              <a:rPr lang="en-US"/>
              <a:t>   Select your vpc. </a:t>
            </a:r>
            <a:endParaRPr lang="en-US"/>
          </a:p>
          <a:p>
            <a:r>
              <a:rPr lang="en-US"/>
              <a:t>   Select AZ. </a:t>
            </a:r>
            <a:endParaRPr lang="en-US"/>
          </a:p>
          <a:p>
            <a:r>
              <a:rPr lang="en-US"/>
              <a:t>   CIDR block (192.168.2.0/28). </a:t>
            </a:r>
            <a:endParaRPr lang="en-US"/>
          </a:p>
          <a:p>
            <a:r>
              <a:rPr lang="en-US"/>
              <a:t>   Click Create.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3408</Words>
  <Application>WPS Presentation</Application>
  <PresentationFormat>Widescreen</PresentationFormat>
  <Paragraphs>91</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dc:title>
  <dc:creator/>
  <cp:lastModifiedBy>Afreen</cp:lastModifiedBy>
  <cp:revision>2</cp:revision>
  <dcterms:created xsi:type="dcterms:W3CDTF">2023-02-12T11:12:34Z</dcterms:created>
  <dcterms:modified xsi:type="dcterms:W3CDTF">2023-02-12T11:14:20Z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EEF7E500577345069B50E5DE8B27D308</vt:lpwstr>
  </property>
  <property fmtid="{D5CDD505-2E9C-101B-9397-08002B2CF9AE}" pid="3" name="KSOProductBuildVer">
    <vt:lpwstr>1033-11.2.0.11440</vt:lpwstr>
  </property>
</Properties>
</file>