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3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6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9697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5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93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00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7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1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3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93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3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0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A41C-82D0-4F2C-8BA9-086B62A2D18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50839D-9AF5-4C47-A2BA-E8B791ADA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/intel-extension-for-transformers.g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intel/intel-extension-for-transformers/main/intel_extension_for_transformers/neural_chat/assets/audio/sample.wav" TargetMode="External"/><Relationship Id="rId2" Type="http://schemas.openxmlformats.org/officeDocument/2006/relationships/hyperlink" Target="https://raw.githubusercontent.com/intel/intel-extension-for-transformers/main/intel_extension_for_transformers/neural_chat/assets/speaker_embeddings/spk_embed_default.p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15 Inspiring Chatbot Examples from Top Brands | Sprinklr">
            <a:extLst>
              <a:ext uri="{FF2B5EF4-FFF2-40B4-BE49-F238E27FC236}">
                <a16:creationId xmlns:a16="http://schemas.microsoft.com/office/drawing/2014/main" id="{896D64D9-FF63-09E0-CE79-C3763CF1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D0E17-6D47-C687-544E-256358067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185" y="2796665"/>
            <a:ext cx="6419154" cy="303250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BUILDING CHATBOT ON SPR</a:t>
            </a:r>
            <a:br>
              <a:rPr lang="en-IN" dirty="0">
                <a:solidFill>
                  <a:srgbClr val="00B050"/>
                </a:solidFill>
              </a:rPr>
            </a:br>
            <a:br>
              <a:rPr lang="en-IN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BCBD-8CF7-8FEA-A4AF-C59AA729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0681" y="4173412"/>
            <a:ext cx="3126658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4th Generation Intel® Xeon® Scalable Processors (Sapphire Rapids)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2D0E-7CC5-A867-8B31-7220E375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8" y="479651"/>
            <a:ext cx="10515600" cy="700548"/>
          </a:xfrm>
        </p:spPr>
        <p:txBody>
          <a:bodyPr>
            <a:normAutofit fontScale="90000"/>
          </a:bodyPr>
          <a:lstStyle/>
          <a:p>
            <a:r>
              <a:rPr lang="en-IN" dirty="0"/>
              <a:t>PREPARING THE ENVIRONMENT</a:t>
            </a:r>
            <a:br>
              <a:rPr lang="en-IN" dirty="0"/>
            </a:br>
            <a:br>
              <a:rPr lang="en-US" sz="1800" dirty="0"/>
            </a:br>
            <a:r>
              <a:rPr lang="en-US" sz="1800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354D2-F6A9-BA18-C6F4-E5C54620F855}"/>
              </a:ext>
            </a:extLst>
          </p:cNvPr>
          <p:cNvSpPr txBox="1"/>
          <p:nvPr/>
        </p:nvSpPr>
        <p:spPr>
          <a:xfrm>
            <a:off x="484238" y="1363079"/>
            <a:ext cx="95803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Extension for Transformers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chatbot,first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need to prepare the environment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necessary dependencies and tools that will support optimized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Intel Extension for Transformers library in a Python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Command:-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!pip install intel-extension-for-transformers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we need to clone repository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this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repository contains the intel extensions for transformers code and related matters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Command:-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!git clone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https://github.com/intel/intel-extension-for-transformers.git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directory to neural chats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Command:-</a:t>
            </a:r>
          </a:p>
          <a:p>
            <a:pPr lvl="2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%cd ./intel-extension-for-transformers/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intel_extension_for_transformers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neural_chat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4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2E0D-F2EB-69FD-249A-0E8F5553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01" y="419510"/>
            <a:ext cx="10515600" cy="501753"/>
          </a:xfrm>
        </p:spPr>
        <p:txBody>
          <a:bodyPr>
            <a:noAutofit/>
          </a:bodyPr>
          <a:lstStyle/>
          <a:p>
            <a:r>
              <a:rPr lang="en-IN" sz="3200" dirty="0"/>
              <a:t>BUILD YOUR CHAT 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EAE1-C7CF-C069-1F9D-FBE56C51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7275"/>
            <a:ext cx="10515600" cy="5279615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I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1.    Text Chat</a:t>
            </a:r>
          </a:p>
          <a:p>
            <a:pPr marL="742950" lvl="1" indent="-285750"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Import Necessary Modules</a:t>
            </a:r>
          </a:p>
          <a:p>
            <a:pPr marL="1200150" lvl="2" indent="-285750"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Commands:-</a:t>
            </a:r>
          </a:p>
          <a:p>
            <a:pPr lvl="3"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    from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intel_extension_for_transformers.neural_chat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import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build_chatbot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PipelineConfig</a:t>
            </a:r>
            <a:endParaRPr lang="en-IN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    from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intel_extension_for_transformers.transformers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import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MixedPrecisionConfig</a:t>
            </a:r>
            <a:endParaRPr lang="en-IN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42950" lvl="1" indent="-285750"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Configure BF16 Optimization</a:t>
            </a:r>
          </a:p>
          <a:p>
            <a:pPr marL="1200150" lvl="2" indent="-285750"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Commands:-</a:t>
            </a:r>
          </a:p>
          <a:p>
            <a:pPr lvl="3"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   config =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PipelineConfig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optimization_config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MixedPrecisionConfig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Build the Chatbot</a:t>
            </a:r>
          </a:p>
          <a:p>
            <a:pPr marL="1200150" lvl="2" indent="-285750"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Commands:-</a:t>
            </a:r>
          </a:p>
          <a:p>
            <a:pPr lvl="2"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chatbot =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build_chatbot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(config)</a:t>
            </a:r>
          </a:p>
          <a:p>
            <a:pPr marL="742950" lvl="1" indent="-285750">
              <a:buClrTx/>
              <a:buFont typeface="Trebuchet MS" panose="020B0603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Get a Response from the Chatbot</a:t>
            </a:r>
          </a:p>
          <a:p>
            <a:pPr marL="1200150" lvl="2" indent="-285750"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Commands:-</a:t>
            </a:r>
          </a:p>
          <a:p>
            <a:pPr lvl="3">
              <a:buClrTx/>
            </a:pP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   response = </a:t>
            </a:r>
            <a:r>
              <a:rPr lang="en-US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chatbot.predict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(query="Tell me about Intel Xeon Scalable Processors.")</a:t>
            </a:r>
            <a:endParaRPr lang="en-IN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42950" lvl="1" indent="-285750"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Print the Response</a:t>
            </a:r>
          </a:p>
          <a:p>
            <a:pPr marL="1200150" lvl="2" indent="-285750">
              <a:buClrTx/>
              <a:buFont typeface="Trebuchet MS" panose="020B0603020202020204" pitchFamily="34" charset="0"/>
              <a:buChar char="•"/>
            </a:pP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Commads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:-</a:t>
            </a:r>
          </a:p>
          <a:p>
            <a:pPr lvl="3"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  print(response)</a:t>
            </a:r>
          </a:p>
          <a:p>
            <a:pPr marL="742950" lvl="1" indent="-285750">
              <a:buClrTx/>
              <a:buFont typeface="Trebuchet MS" panose="020B0603020202020204" pitchFamily="34" charset="0"/>
              <a:buChar char="•"/>
            </a:pPr>
            <a:endParaRPr lang="en-IN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42950" lvl="1" indent="-285750">
              <a:buClrTx/>
              <a:buFont typeface="Trebuchet MS" panose="020B0603020202020204" pitchFamily="34" charset="0"/>
              <a:buChar char="•"/>
            </a:pPr>
            <a:endParaRPr lang="en-IN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Trebuchet MS" panose="020B0603020202020204" pitchFamily="34" charset="0"/>
              <a:buChar char="•"/>
            </a:pPr>
            <a:endParaRPr lang="en-IN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2E0D-F2EB-69FD-249A-0E8F5553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14" y="81280"/>
            <a:ext cx="10515600" cy="650240"/>
          </a:xfrm>
        </p:spPr>
        <p:txBody>
          <a:bodyPr>
            <a:normAutofit/>
          </a:bodyPr>
          <a:lstStyle/>
          <a:p>
            <a:r>
              <a:rPr lang="en-IN" sz="3200" dirty="0"/>
              <a:t>BUILD YOUR CHAT 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EAE1-C7CF-C069-1F9D-FBE56C51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214" y="924560"/>
            <a:ext cx="12918440" cy="6045200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ClrTx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2.   Text Chat With Retrieval Plugin  </a:t>
            </a:r>
          </a:p>
          <a:p>
            <a:pPr marL="800100" lvl="1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Changing Directory and Installing Requirements</a:t>
            </a:r>
          </a:p>
          <a:p>
            <a:pPr marL="1257300" lvl="2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Commands:-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%cd ./intel-extension-for-transformers/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intel_extension_for_transformers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/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neural_chat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/pipeline/plugins/retrieval/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!pip install -r requirements.txt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%cd ../../../../../../</a:t>
            </a:r>
          </a:p>
          <a:p>
            <a:pPr marL="800100" lvl="1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Setting Up the Document Directory</a:t>
            </a:r>
          </a:p>
          <a:p>
            <a:pPr marL="1257300" lvl="2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Commands:-</a:t>
            </a:r>
          </a:p>
          <a:p>
            <a:pPr lvl="2">
              <a:lnSpc>
                <a:spcPct val="60000"/>
              </a:lnSpc>
              <a:buClrTx/>
            </a:pPr>
            <a:r>
              <a:rPr lang="en-IN" sz="1050" dirty="0">
                <a:solidFill>
                  <a:schemeClr val="tx1"/>
                </a:solidFill>
                <a:cs typeface="Times New Roman" panose="02020603050405020304" pitchFamily="18" charset="0"/>
              </a:rPr>
              <a:t>          </a:t>
            </a:r>
            <a:r>
              <a:rPr lang="pt-BR" sz="1050" dirty="0">
                <a:solidFill>
                  <a:schemeClr val="tx1"/>
                </a:solidFill>
                <a:cs typeface="Times New Roman" panose="02020603050405020304" pitchFamily="18" charset="0"/>
              </a:rPr>
              <a:t>!mkdir docs</a:t>
            </a:r>
          </a:p>
          <a:p>
            <a:pPr lvl="3">
              <a:lnSpc>
                <a:spcPct val="60000"/>
              </a:lnSpc>
              <a:buClrTx/>
            </a:pPr>
            <a:r>
              <a:rPr lang="pt-BR" sz="1050" dirty="0">
                <a:solidFill>
                  <a:schemeClr val="tx1"/>
                </a:solidFill>
                <a:cs typeface="Times New Roman" panose="02020603050405020304" pitchFamily="18" charset="0"/>
              </a:rPr>
              <a:t>%cd docs</a:t>
            </a:r>
          </a:p>
          <a:p>
            <a:pPr lvl="3">
              <a:lnSpc>
                <a:spcPct val="60000"/>
              </a:lnSpc>
              <a:buClrTx/>
            </a:pPr>
            <a:r>
              <a:rPr lang="pt-BR" sz="1050" dirty="0">
                <a:solidFill>
                  <a:schemeClr val="tx1"/>
                </a:solidFill>
                <a:cs typeface="Times New Roman" panose="02020603050405020304" pitchFamily="18" charset="0"/>
              </a:rPr>
              <a:t>!curl -OLhttps://raw.githubusercontent.com/intel/intel-extension-for-transformers/main/intel_extension_for_transformers/neural_chat/assets/docs/sample.jsonl</a:t>
            </a:r>
          </a:p>
          <a:p>
            <a:pPr lvl="3">
              <a:lnSpc>
                <a:spcPct val="60000"/>
              </a:lnSpc>
              <a:buClrTx/>
            </a:pPr>
            <a:r>
              <a:rPr lang="pt-BR" sz="1050" dirty="0">
                <a:solidFill>
                  <a:schemeClr val="tx1"/>
                </a:solidFill>
                <a:cs typeface="Times New Roman" panose="02020603050405020304" pitchFamily="18" charset="0"/>
              </a:rPr>
              <a:t>!curl -OL https://raw.githubusercontent.com/intel/intel-extension-for-transformers/main/intel_extension_for_transformers/neural_chat/assets/docs/sample.txt</a:t>
            </a:r>
          </a:p>
          <a:p>
            <a:pPr lvl="3">
              <a:lnSpc>
                <a:spcPct val="60000"/>
              </a:lnSpc>
              <a:buClrTx/>
            </a:pPr>
            <a:r>
              <a:rPr lang="pt-BR" sz="1050" dirty="0">
                <a:solidFill>
                  <a:schemeClr val="tx1"/>
                </a:solidFill>
                <a:cs typeface="Times New Roman" panose="02020603050405020304" pitchFamily="18" charset="0"/>
              </a:rPr>
              <a:t>!curl -OL https://raw.githubusercontent.com/intel/intel-extension-for-transformers/main/intel_extension_for_transformers/neural_chat/assets/docs/sample.xlsx</a:t>
            </a:r>
          </a:p>
          <a:p>
            <a:pPr lvl="3">
              <a:lnSpc>
                <a:spcPct val="60000"/>
              </a:lnSpc>
              <a:buClrTx/>
            </a:pPr>
            <a:r>
              <a:rPr lang="pt-BR" sz="1050" dirty="0">
                <a:solidFill>
                  <a:schemeClr val="tx1"/>
                </a:solidFill>
                <a:cs typeface="Times New Roman" panose="02020603050405020304" pitchFamily="18" charset="0"/>
              </a:rPr>
              <a:t>%cd ..</a:t>
            </a:r>
          </a:p>
          <a:p>
            <a:pPr marL="800100" lvl="1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Configuring and Building the Chatbot with Retrieval Plugin</a:t>
            </a:r>
          </a:p>
          <a:p>
            <a:pPr marL="1257300" lvl="2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Commands:-</a:t>
            </a:r>
          </a:p>
          <a:p>
            <a:pPr lvl="2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         from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intel_extension_for_transformers.neural_chat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import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PipelineConfig</a:t>
            </a:r>
            <a:endParaRPr lang="en-IN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from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intel_extension_for_transformers.neural_chat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import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build_chatbot</a:t>
            </a:r>
            <a:endParaRPr lang="en-IN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from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intel_extension_for_transformers.neural_chat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import plugins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plugins.retrieval.enable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= True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plugins.retrieval.args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["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input_path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"] = "./docs/"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config =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PipelineConfig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(plugins=plugins)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chatbot =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build_chatbot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(config)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response = </a:t>
            </a:r>
            <a:r>
              <a:rPr lang="en-IN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chatbot.predict</a:t>
            </a: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("How many cores does the Intel® Xeon® Platinum 8480+ Processor have in total?")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  <a:cs typeface="Times New Roman" panose="02020603050405020304" pitchFamily="18" charset="0"/>
              </a:rPr>
              <a:t>print(response)</a:t>
            </a:r>
          </a:p>
          <a:p>
            <a:pPr marL="1257300" lvl="2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endParaRPr lang="en-IN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200150" lvl="2" indent="-285750">
              <a:buClrTx/>
              <a:buFont typeface="Trebuchet MS" panose="020B0603020202020204" pitchFamily="34" charset="0"/>
              <a:buChar char="•"/>
            </a:pPr>
            <a:endParaRPr lang="en-IN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Trebuchet MS" panose="020B0603020202020204" pitchFamily="34" charset="0"/>
              <a:buChar char="•"/>
            </a:pPr>
            <a:endParaRPr lang="en-IN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1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2E0D-F2EB-69FD-249A-0E8F5553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9" y="371987"/>
            <a:ext cx="10515600" cy="472256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BUILD YOUR CHAT 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EAE1-C7CF-C069-1F9D-FBE56C51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683" y="1006803"/>
            <a:ext cx="13398911" cy="572698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60000"/>
              </a:lnSpc>
              <a:buClrTx/>
              <a:buAutoNum type="arabicPeriod" startAt="3"/>
            </a:pPr>
            <a:r>
              <a:rPr lang="en-US" sz="1800" dirty="0">
                <a:solidFill>
                  <a:schemeClr val="tx1"/>
                </a:solidFill>
              </a:rPr>
              <a:t>Voice Chat with ASR &amp; TTS Plugin</a:t>
            </a:r>
            <a:endParaRPr lang="en-IN" sz="16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Changing Directory and Installing Requirements</a:t>
            </a:r>
          </a:p>
          <a:p>
            <a:pPr marL="1257300" lvl="2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Commands:-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%cd ./intel-extension-for-transformers/</a:t>
            </a:r>
            <a:r>
              <a:rPr lang="en-IN" sz="1200" dirty="0" err="1">
                <a:solidFill>
                  <a:schemeClr val="tx1"/>
                </a:solidFill>
              </a:rPr>
              <a:t>intel_extension_for_transformers</a:t>
            </a:r>
            <a:r>
              <a:rPr lang="en-IN" sz="1200" dirty="0">
                <a:solidFill>
                  <a:schemeClr val="tx1"/>
                </a:solidFill>
              </a:rPr>
              <a:t>/</a:t>
            </a:r>
            <a:r>
              <a:rPr lang="en-IN" sz="1200" dirty="0" err="1">
                <a:solidFill>
                  <a:schemeClr val="tx1"/>
                </a:solidFill>
              </a:rPr>
              <a:t>neural_chat</a:t>
            </a:r>
            <a:r>
              <a:rPr lang="en-IN" sz="1200" dirty="0">
                <a:solidFill>
                  <a:schemeClr val="tx1"/>
                </a:solidFill>
              </a:rPr>
              <a:t>/pipeline/plugins/audio/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!pip install -r requirements.txt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%cd ../../../../../../</a:t>
            </a:r>
          </a:p>
          <a:p>
            <a:pPr marL="800100" lvl="1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Downloading Necessary Files</a:t>
            </a:r>
          </a:p>
          <a:p>
            <a:pPr marL="1257300" lvl="2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Commands:-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900" dirty="0">
                <a:solidFill>
                  <a:schemeClr val="tx1"/>
                </a:solidFill>
              </a:rPr>
              <a:t>!curl –OL </a:t>
            </a:r>
            <a:r>
              <a:rPr lang="en-IN" sz="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https://raw.githubusercontent.com/intel/intel-extension-for-</a:t>
            </a:r>
            <a:r>
              <a:rPr lang="en-IN" sz="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-IN" sz="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ransformers/main/intel_extension_for_transformers/neural_chat/assets/speaker_embeddings/spk_embed_default.pt</a:t>
            </a:r>
            <a:endParaRPr lang="en-IN" sz="900" dirty="0">
              <a:solidFill>
                <a:schemeClr val="tx1"/>
              </a:solidFill>
            </a:endParaRPr>
          </a:p>
          <a:p>
            <a:pPr lvl="3">
              <a:lnSpc>
                <a:spcPct val="60000"/>
              </a:lnSpc>
              <a:buClrTx/>
            </a:pPr>
            <a:endParaRPr lang="en-IN" sz="900" dirty="0">
              <a:solidFill>
                <a:schemeClr val="tx1"/>
              </a:solidFill>
            </a:endParaRPr>
          </a:p>
          <a:p>
            <a:pPr lvl="3">
              <a:lnSpc>
                <a:spcPct val="60000"/>
              </a:lnSpc>
              <a:buClrTx/>
            </a:pPr>
            <a:r>
              <a:rPr lang="en-IN" sz="900" dirty="0">
                <a:solidFill>
                  <a:schemeClr val="tx1"/>
                </a:solidFill>
              </a:rPr>
              <a:t>!curl -OL </a:t>
            </a:r>
            <a:r>
              <a:rPr lang="en-IN" sz="9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https://raw.githubusercontent.com/intel/intel-extension-for-transformers/main/intel_extension_for_transformers/neural_chat/assets/audio/sample.wav</a:t>
            </a:r>
            <a:endParaRPr lang="en-IN" sz="105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Configuring and Building the Chatbot with ASR and TTS Plugins</a:t>
            </a:r>
          </a:p>
          <a:p>
            <a:pPr marL="1257300" lvl="2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Commands:-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intel_extension_for_transformers.neural_chat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PipelineConfig</a:t>
            </a:r>
            <a:endParaRPr lang="en-IN" sz="1200" dirty="0">
              <a:solidFill>
                <a:schemeClr val="tx1"/>
              </a:solidFill>
            </a:endParaRP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intel_extension_for_transformers.neural_chat</a:t>
            </a:r>
            <a:r>
              <a:rPr lang="en-IN" sz="1200" dirty="0">
                <a:solidFill>
                  <a:schemeClr val="tx1"/>
                </a:solidFill>
              </a:rPr>
              <a:t> import </a:t>
            </a:r>
            <a:r>
              <a:rPr lang="en-IN" sz="1200" dirty="0" err="1">
                <a:solidFill>
                  <a:schemeClr val="tx1"/>
                </a:solidFill>
              </a:rPr>
              <a:t>build_chatbot</a:t>
            </a:r>
            <a:endParaRPr lang="en-IN" sz="1200" dirty="0">
              <a:solidFill>
                <a:schemeClr val="tx1"/>
              </a:solidFill>
            </a:endParaRP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from </a:t>
            </a:r>
            <a:r>
              <a:rPr lang="en-IN" sz="1200" dirty="0" err="1">
                <a:solidFill>
                  <a:schemeClr val="tx1"/>
                </a:solidFill>
              </a:rPr>
              <a:t>intel_extension_for_transformers.neural_chat</a:t>
            </a:r>
            <a:r>
              <a:rPr lang="en-IN" sz="1200" dirty="0">
                <a:solidFill>
                  <a:schemeClr val="tx1"/>
                </a:solidFill>
              </a:rPr>
              <a:t> import plugins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 err="1">
                <a:solidFill>
                  <a:schemeClr val="tx1"/>
                </a:solidFill>
              </a:rPr>
              <a:t>plugins.tts.enable</a:t>
            </a:r>
            <a:r>
              <a:rPr lang="en-IN" sz="1200" dirty="0">
                <a:solidFill>
                  <a:schemeClr val="tx1"/>
                </a:solidFill>
              </a:rPr>
              <a:t> = True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 err="1">
                <a:solidFill>
                  <a:schemeClr val="tx1"/>
                </a:solidFill>
              </a:rPr>
              <a:t>plugins.tts.args</a:t>
            </a:r>
            <a:r>
              <a:rPr lang="en-IN" sz="1200" dirty="0">
                <a:solidFill>
                  <a:schemeClr val="tx1"/>
                </a:solidFill>
              </a:rPr>
              <a:t>["</a:t>
            </a:r>
            <a:r>
              <a:rPr lang="en-IN" sz="1200" dirty="0" err="1">
                <a:solidFill>
                  <a:schemeClr val="tx1"/>
                </a:solidFill>
              </a:rPr>
              <a:t>output_audio_path</a:t>
            </a:r>
            <a:r>
              <a:rPr lang="en-IN" sz="1200" dirty="0">
                <a:solidFill>
                  <a:schemeClr val="tx1"/>
                </a:solidFill>
              </a:rPr>
              <a:t>"] = "./response.wav"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 err="1">
                <a:solidFill>
                  <a:schemeClr val="tx1"/>
                </a:solidFill>
              </a:rPr>
              <a:t>plugins.asr.enable</a:t>
            </a:r>
            <a:r>
              <a:rPr lang="en-IN" sz="1200" dirty="0">
                <a:solidFill>
                  <a:schemeClr val="tx1"/>
                </a:solidFill>
              </a:rPr>
              <a:t> = True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config = </a:t>
            </a:r>
            <a:r>
              <a:rPr lang="en-IN" sz="1200" dirty="0" err="1">
                <a:solidFill>
                  <a:schemeClr val="tx1"/>
                </a:solidFill>
              </a:rPr>
              <a:t>PipelineConfig</a:t>
            </a:r>
            <a:r>
              <a:rPr lang="en-IN" sz="1200" dirty="0">
                <a:solidFill>
                  <a:schemeClr val="tx1"/>
                </a:solidFill>
              </a:rPr>
              <a:t>(plugins=plugins)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chatbot = </a:t>
            </a:r>
            <a:r>
              <a:rPr lang="en-IN" sz="1200" dirty="0" err="1">
                <a:solidFill>
                  <a:schemeClr val="tx1"/>
                </a:solidFill>
              </a:rPr>
              <a:t>build_chatbot</a:t>
            </a:r>
            <a:r>
              <a:rPr lang="en-IN" sz="1200" dirty="0">
                <a:solidFill>
                  <a:schemeClr val="tx1"/>
                </a:solidFill>
              </a:rPr>
              <a:t>(config)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result = </a:t>
            </a:r>
            <a:r>
              <a:rPr lang="en-IN" sz="1200" dirty="0" err="1">
                <a:solidFill>
                  <a:schemeClr val="tx1"/>
                </a:solidFill>
              </a:rPr>
              <a:t>chatbot.predict</a:t>
            </a:r>
            <a:r>
              <a:rPr lang="en-IN" sz="1200" dirty="0">
                <a:solidFill>
                  <a:schemeClr val="tx1"/>
                </a:solidFill>
              </a:rPr>
              <a:t>(query="./sample.wav")</a:t>
            </a:r>
          </a:p>
          <a:p>
            <a:pPr lvl="3">
              <a:lnSpc>
                <a:spcPct val="60000"/>
              </a:lnSpc>
              <a:buClrTx/>
            </a:pPr>
            <a:r>
              <a:rPr lang="en-IN" sz="1200" dirty="0">
                <a:solidFill>
                  <a:schemeClr val="tx1"/>
                </a:solidFill>
              </a:rPr>
              <a:t>print(result)</a:t>
            </a:r>
          </a:p>
          <a:p>
            <a:pPr marL="1714500" lvl="3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endParaRPr lang="en-IN" sz="1200" dirty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endParaRPr lang="en-IN" sz="1050" dirty="0">
              <a:solidFill>
                <a:schemeClr val="tx1"/>
              </a:solidFill>
            </a:endParaRPr>
          </a:p>
          <a:p>
            <a:pPr marL="342900" indent="-342900">
              <a:lnSpc>
                <a:spcPct val="60000"/>
              </a:lnSpc>
              <a:buClrTx/>
              <a:buFont typeface="Trebuchet MS" panose="020B0603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90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808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BUILDING CHATBOT ON SPR  </vt:lpstr>
      <vt:lpstr>PREPARING THE ENVIRONMENT   </vt:lpstr>
      <vt:lpstr>BUILD YOUR CHAT BOT</vt:lpstr>
      <vt:lpstr>BUILD YOUR CHAT BOT</vt:lpstr>
      <vt:lpstr>BUILD YOUR CHAT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bhashya</dc:creator>
  <cp:lastModifiedBy>mohan bhashya</cp:lastModifiedBy>
  <cp:revision>1</cp:revision>
  <dcterms:created xsi:type="dcterms:W3CDTF">2024-07-14T18:16:26Z</dcterms:created>
  <dcterms:modified xsi:type="dcterms:W3CDTF">2024-07-14T19:19:54Z</dcterms:modified>
</cp:coreProperties>
</file>