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226D"/>
    <a:srgbClr val="242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6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2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42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08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82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5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3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51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8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2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0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2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9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8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90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/intel-extension-for-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00 Best GitHub: Chatbot Dataset – Meta-Guide.com">
            <a:extLst>
              <a:ext uri="{FF2B5EF4-FFF2-40B4-BE49-F238E27FC236}">
                <a16:creationId xmlns:a16="http://schemas.microsoft.com/office/drawing/2014/main" id="{EEC8D8FC-596E-F3D1-E2C2-919F66127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2639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6091" y="592667"/>
            <a:ext cx="5714228" cy="2421464"/>
          </a:xfrm>
        </p:spPr>
        <p:txBody>
          <a:bodyPr/>
          <a:lstStyle/>
          <a:p>
            <a:r>
              <a:rPr dirty="0"/>
              <a:t>Finetun</a:t>
            </a:r>
            <a:r>
              <a:rPr lang="en-US" dirty="0"/>
              <a:t>ing</a:t>
            </a:r>
            <a:r>
              <a:rPr dirty="0"/>
              <a:t> Chatbot on a Single Node  SPR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6091" y="3232342"/>
            <a:ext cx="5714228" cy="1405467"/>
          </a:xfrm>
        </p:spPr>
        <p:txBody>
          <a:bodyPr/>
          <a:lstStyle/>
          <a:p>
            <a:r>
              <a:rPr dirty="0"/>
              <a:t>finetuning a chatbot using Intel Extension for Transformers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100 Best GitHub: Chatbot Dataset – Meta-Guide.com">
            <a:extLst>
              <a:ext uri="{FF2B5EF4-FFF2-40B4-BE49-F238E27FC236}">
                <a16:creationId xmlns:a16="http://schemas.microsoft.com/office/drawing/2014/main" id="{28B0074F-46F1-CB1D-151F-D2C635B22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2639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068"/>
            <a:ext cx="6338455" cy="4508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PREPARING THE ENVIRONMENT</a:t>
            </a:r>
            <a:endParaRPr b="1" dirty="0"/>
          </a:p>
          <a:p>
            <a:pPr>
              <a:defRPr sz="1800"/>
            </a:pPr>
            <a:r>
              <a:rPr dirty="0"/>
              <a:t>1. Install</a:t>
            </a:r>
            <a:r>
              <a:rPr lang="en-US" dirty="0"/>
              <a:t>ation of</a:t>
            </a:r>
            <a:r>
              <a:rPr dirty="0"/>
              <a:t> Intel Extension for Transformers:</a:t>
            </a:r>
          </a:p>
          <a:p>
            <a:pPr marL="0" indent="0">
              <a:buNone/>
              <a:defRPr sz="1800"/>
            </a:pPr>
            <a:r>
              <a:rPr lang="en-US" dirty="0"/>
              <a:t>        </a:t>
            </a:r>
            <a:r>
              <a:rPr dirty="0"/>
              <a:t>!pip install intel-extension-for-transformers</a:t>
            </a:r>
          </a:p>
          <a:p>
            <a:pPr>
              <a:defRPr sz="1800"/>
            </a:pPr>
            <a:r>
              <a:rPr dirty="0"/>
              <a:t>2. Clon</a:t>
            </a:r>
            <a:r>
              <a:rPr lang="en-US" dirty="0"/>
              <a:t>ing</a:t>
            </a:r>
            <a:r>
              <a:rPr dirty="0"/>
              <a:t> the repository:</a:t>
            </a:r>
          </a:p>
          <a:p>
            <a:pPr marL="0" indent="0">
              <a:buNone/>
              <a:defRPr sz="1800"/>
            </a:pPr>
            <a:r>
              <a:rPr lang="en-US" dirty="0"/>
              <a:t>        </a:t>
            </a:r>
            <a:r>
              <a:rPr dirty="0"/>
              <a:t>!git clone </a:t>
            </a:r>
            <a:r>
              <a:rPr dirty="0">
                <a:hlinkClick r:id="rId3"/>
              </a:rPr>
              <a:t>https://github.com/intel/intel-extension-for-</a:t>
            </a:r>
            <a:r>
              <a:rPr lang="en-US" dirty="0"/>
              <a:t>	</a:t>
            </a:r>
            <a:r>
              <a:rPr dirty="0" err="1"/>
              <a:t>transformers.git</a:t>
            </a:r>
            <a:endParaRPr dirty="0"/>
          </a:p>
          <a:p>
            <a:pPr>
              <a:defRPr sz="1800"/>
            </a:pPr>
            <a:r>
              <a:rPr dirty="0"/>
              <a:t>3. Install requirements:</a:t>
            </a:r>
          </a:p>
          <a:p>
            <a:pPr marL="0" indent="0">
              <a:buNone/>
              <a:defRPr sz="1800"/>
            </a:pPr>
            <a:r>
              <a:rPr lang="en-US" dirty="0"/>
              <a:t>         </a:t>
            </a:r>
            <a:r>
              <a:rPr dirty="0"/>
              <a:t>%cd ./intel-extension-for-</a:t>
            </a:r>
            <a:r>
              <a:rPr lang="en-US" dirty="0"/>
              <a:t>	</a:t>
            </a:r>
            <a:r>
              <a:rPr dirty="0"/>
              <a:t>transformers/</a:t>
            </a:r>
            <a:r>
              <a:rPr dirty="0" err="1"/>
              <a:t>intel_extension_for_transformers</a:t>
            </a:r>
            <a:r>
              <a:rPr dirty="0"/>
              <a:t>/</a:t>
            </a:r>
            <a:r>
              <a:rPr dirty="0" err="1"/>
              <a:t>neural_chat</a:t>
            </a:r>
            <a:r>
              <a:rPr dirty="0"/>
              <a:t>/</a:t>
            </a:r>
          </a:p>
          <a:p>
            <a:pPr marL="0" indent="0">
              <a:buNone/>
              <a:defRPr sz="1800"/>
            </a:pPr>
            <a:r>
              <a:rPr lang="en-US" dirty="0"/>
              <a:t>         </a:t>
            </a:r>
            <a:r>
              <a:rPr dirty="0"/>
              <a:t>!pip install -r requirements.txt</a:t>
            </a:r>
            <a:r>
              <a:rPr lang="en-US" dirty="0"/>
              <a:t> </a:t>
            </a:r>
          </a:p>
          <a:p>
            <a:pPr marL="0" indent="0">
              <a:buNone/>
              <a:defRPr sz="1800"/>
            </a:pPr>
            <a:r>
              <a:rPr lang="en-US" dirty="0"/>
              <a:t>          </a:t>
            </a:r>
            <a:r>
              <a:rPr dirty="0"/>
              <a:t>%cd ../../../</a:t>
            </a:r>
          </a:p>
        </p:txBody>
      </p:sp>
      <p:pic>
        <p:nvPicPr>
          <p:cNvPr id="1026" name="Picture 2" descr="Best Chat Bot Powerpoint Background For Presentation - Slidesdocs.com">
            <a:extLst>
              <a:ext uri="{FF2B5EF4-FFF2-40B4-BE49-F238E27FC236}">
                <a16:creationId xmlns:a16="http://schemas.microsoft.com/office/drawing/2014/main" id="{2BC0C77A-9EDF-ACD0-D5AD-3DC0524C1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706" y="609601"/>
            <a:ext cx="3552920" cy="199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100 Best GitHub: Chatbot Dataset – Meta-Guide.com">
            <a:extLst>
              <a:ext uri="{FF2B5EF4-FFF2-40B4-BE49-F238E27FC236}">
                <a16:creationId xmlns:a16="http://schemas.microsoft.com/office/drawing/2014/main" id="{20553123-D401-ECB8-2A72-DA81AD69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2639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504"/>
            <a:ext cx="7772400" cy="1456267"/>
          </a:xfrm>
        </p:spPr>
        <p:txBody>
          <a:bodyPr/>
          <a:lstStyle/>
          <a:p>
            <a:r>
              <a:rPr b="1" dirty="0" err="1"/>
              <a:t>Prepar</a:t>
            </a:r>
            <a:r>
              <a:rPr lang="en-US" b="1" dirty="0" err="1"/>
              <a:t>ING</a:t>
            </a:r>
            <a:r>
              <a:rPr b="1" dirty="0"/>
              <a:t>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6" y="1719274"/>
            <a:ext cx="5912428" cy="4386885"/>
          </a:xfrm>
        </p:spPr>
        <p:txBody>
          <a:bodyPr>
            <a:noAutofit/>
          </a:bodyPr>
          <a:lstStyle/>
          <a:p>
            <a:pPr marL="0" indent="0">
              <a:buNone/>
              <a:defRPr sz="1800"/>
            </a:pPr>
            <a:r>
              <a:rPr lang="en-IN" sz="1600" b="1" dirty="0"/>
              <a:t>Selecting a dataset based on the task:</a:t>
            </a:r>
          </a:p>
          <a:p>
            <a:pPr>
              <a:defRPr sz="1800"/>
            </a:pPr>
            <a:r>
              <a:rPr lang="en-IN" sz="1600" dirty="0"/>
              <a:t>1. Text Generation: Alpaca dataset from Stanford University.</a:t>
            </a:r>
          </a:p>
          <a:p>
            <a:r>
              <a:rPr lang="en-US" sz="1600" dirty="0"/>
              <a:t>The Alpaca dataset includes 52,000 instruction-following examples generated by OpenAI's text-davinci-003 model. It is used for training models to handle a wide range of text generation tasks by learning from diverse instructions.</a:t>
            </a:r>
          </a:p>
          <a:p>
            <a:r>
              <a:rPr lang="en-US" sz="1600" b="1" dirty="0"/>
              <a:t>2. Summarization: CNN/</a:t>
            </a:r>
            <a:r>
              <a:rPr lang="en-US" sz="1600" b="1" dirty="0" err="1"/>
              <a:t>DailyMail</a:t>
            </a:r>
            <a:r>
              <a:rPr lang="en-US" sz="1600" b="1" dirty="0"/>
              <a:t> Dataset</a:t>
            </a:r>
          </a:p>
          <a:p>
            <a:r>
              <a:rPr lang="en-US" sz="1600" dirty="0"/>
              <a:t>The CNN/</a:t>
            </a:r>
            <a:r>
              <a:rPr lang="en-US" sz="1600" dirty="0" err="1"/>
              <a:t>DailyMail</a:t>
            </a:r>
            <a:r>
              <a:rPr lang="en-US" sz="1600" dirty="0"/>
              <a:t> dataset contains over 300,000 news articles paired with summaries. It's ideal for training models on text summarization, helping them learn to condense lengthy articles into concise summaries.</a:t>
            </a:r>
          </a:p>
          <a:p>
            <a:r>
              <a:rPr lang="en-US" sz="1600" b="1" dirty="0"/>
              <a:t>3. Code Generation: Evol-CodeAlpaca-v1 Dataset</a:t>
            </a:r>
          </a:p>
          <a:p>
            <a:r>
              <a:rPr lang="en-US" sz="1600" dirty="0"/>
              <a:t>The Evol-CodeAlpaca-v1 dataset includes pairs of natural language descriptions and code snippets. It trains models to translate human instructions into executable code, enhancing their code generation capabilities.</a:t>
            </a:r>
          </a:p>
          <a:p>
            <a:pPr marL="0" indent="0">
              <a:buNone/>
            </a:pPr>
            <a:r>
              <a:rPr lang="en-US" sz="1600" b="1" dirty="0"/>
              <a:t>        </a:t>
            </a:r>
            <a:endParaRPr lang="en-IN" sz="1600" dirty="0"/>
          </a:p>
        </p:txBody>
      </p:sp>
      <p:pic>
        <p:nvPicPr>
          <p:cNvPr id="2054" name="Picture 6" descr="Lifecycle of a Chatbot Testing- Slide 1">
            <a:extLst>
              <a:ext uri="{FF2B5EF4-FFF2-40B4-BE49-F238E27FC236}">
                <a16:creationId xmlns:a16="http://schemas.microsoft.com/office/drawing/2014/main" id="{460F95D7-C41F-2447-FC3D-99E8D6638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674" y="1819012"/>
            <a:ext cx="5783961" cy="321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00 Best GitHub: Chatbot Dataset – Meta-Guide.com">
            <a:extLst>
              <a:ext uri="{FF2B5EF4-FFF2-40B4-BE49-F238E27FC236}">
                <a16:creationId xmlns:a16="http://schemas.microsoft.com/office/drawing/2014/main" id="{DC8EE4F9-9879-1DF6-6F9B-301579056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2639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812"/>
            <a:ext cx="7772400" cy="1456267"/>
          </a:xfrm>
        </p:spPr>
        <p:txBody>
          <a:bodyPr/>
          <a:lstStyle/>
          <a:p>
            <a:r>
              <a:rPr b="1" dirty="0"/>
              <a:t>Finetune for Text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0529"/>
            <a:ext cx="5842000" cy="4956271"/>
          </a:xfrm>
        </p:spPr>
        <p:txBody>
          <a:bodyPr>
            <a:normAutofit/>
          </a:bodyPr>
          <a:lstStyle/>
          <a:p>
            <a:pPr marL="0" indent="0">
              <a:buNone/>
              <a:defRPr sz="1800"/>
            </a:pPr>
            <a:r>
              <a:rPr b="1" dirty="0"/>
              <a:t>Us</a:t>
            </a:r>
            <a:r>
              <a:rPr lang="en-US" b="1" dirty="0"/>
              <a:t>ing</a:t>
            </a:r>
            <a:r>
              <a:rPr b="1" dirty="0"/>
              <a:t> the </a:t>
            </a:r>
            <a:r>
              <a:rPr b="1" dirty="0" err="1"/>
              <a:t>LoRA</a:t>
            </a:r>
            <a:r>
              <a:rPr b="1" dirty="0"/>
              <a:t> approach to finetune the model:</a:t>
            </a:r>
          </a:p>
          <a:p>
            <a:pPr>
              <a:defRPr sz="1800"/>
            </a:pPr>
            <a:r>
              <a:rPr sz="1900" dirty="0"/>
              <a:t> </a:t>
            </a:r>
            <a:r>
              <a:rPr sz="1600" dirty="0"/>
              <a:t>Import</a:t>
            </a:r>
            <a:r>
              <a:rPr lang="en-US" sz="1600" dirty="0"/>
              <a:t>ing</a:t>
            </a:r>
            <a:r>
              <a:rPr sz="1600" dirty="0"/>
              <a:t> necessary libraries</a:t>
            </a:r>
            <a:r>
              <a:rPr lang="en-IN" sz="1600" dirty="0"/>
              <a:t>:</a:t>
            </a:r>
            <a:r>
              <a:rPr lang="en-US" sz="1600" dirty="0"/>
              <a:t> Imported the essential libraries needed for fine-tuning, including those for model configurations, data handling, and training settings.</a:t>
            </a:r>
          </a:p>
          <a:p>
            <a:pPr marL="0" indent="0">
              <a:buNone/>
              <a:defRPr sz="1800"/>
            </a:pPr>
            <a:r>
              <a:rPr lang="en-IN" sz="1600" dirty="0"/>
              <a:t>from transformers import </a:t>
            </a:r>
            <a:r>
              <a:rPr lang="en-IN" sz="1600" dirty="0" err="1"/>
              <a:t>TrainingArguments</a:t>
            </a:r>
            <a:endParaRPr lang="en-IN" sz="1600" dirty="0"/>
          </a:p>
          <a:p>
            <a:pPr marL="0" indent="0">
              <a:buNone/>
              <a:defRPr sz="1800"/>
            </a:pPr>
            <a:r>
              <a:rPr lang="en-IN" sz="1600" dirty="0"/>
              <a:t>from </a:t>
            </a:r>
            <a:r>
              <a:rPr lang="en-IN" sz="1600" dirty="0" err="1"/>
              <a:t>intel_extension_for_transformers.neural_chat.config</a:t>
            </a:r>
            <a:r>
              <a:rPr lang="en-IN" sz="1600" dirty="0"/>
              <a:t> import </a:t>
            </a:r>
            <a:r>
              <a:rPr lang="en-IN" sz="1600" dirty="0" err="1"/>
              <a:t>ModelArguments</a:t>
            </a:r>
            <a:r>
              <a:rPr lang="en-IN" sz="1600" dirty="0"/>
              <a:t>, </a:t>
            </a:r>
            <a:r>
              <a:rPr lang="en-IN" sz="1600" dirty="0" err="1"/>
              <a:t>DataArguments</a:t>
            </a:r>
            <a:r>
              <a:rPr lang="en-IN" sz="1600" dirty="0"/>
              <a:t>, </a:t>
            </a:r>
            <a:r>
              <a:rPr lang="en-IN" sz="1600" dirty="0" err="1"/>
              <a:t>FinetuningArguments</a:t>
            </a:r>
            <a:r>
              <a:rPr lang="en-IN" sz="1600" dirty="0"/>
              <a:t>, </a:t>
            </a:r>
            <a:r>
              <a:rPr lang="en-IN" sz="1600" dirty="0" err="1"/>
              <a:t>TextGenerationFinetuningConfig</a:t>
            </a:r>
            <a:endParaRPr lang="en-IN" sz="1600" dirty="0"/>
          </a:p>
          <a:p>
            <a:pPr marL="0" indent="0">
              <a:buNone/>
              <a:defRPr sz="1800"/>
            </a:pPr>
            <a:r>
              <a:rPr lang="en-IN" sz="1600" dirty="0"/>
              <a:t>from </a:t>
            </a:r>
            <a:r>
              <a:rPr lang="en-IN" sz="1600" dirty="0" err="1"/>
              <a:t>intel_extension_for_transformers.neural_chat.chatbot</a:t>
            </a:r>
            <a:r>
              <a:rPr lang="en-IN" sz="1600" dirty="0"/>
              <a:t> import </a:t>
            </a:r>
            <a:r>
              <a:rPr lang="en-IN" sz="1600" dirty="0" err="1"/>
              <a:t>finetune_model</a:t>
            </a:r>
            <a:endParaRPr lang="en-IN" sz="1600" dirty="0"/>
          </a:p>
          <a:p>
            <a:pPr marL="0" indent="0">
              <a:buNone/>
              <a:defRPr sz="1800"/>
            </a:pPr>
            <a:endParaRPr sz="1600" dirty="0"/>
          </a:p>
          <a:p>
            <a:pPr>
              <a:defRPr sz="1800"/>
            </a:pPr>
            <a:r>
              <a:rPr sz="1600" b="1" dirty="0"/>
              <a:t>Defin</a:t>
            </a:r>
            <a:r>
              <a:rPr lang="en-US" sz="1600" b="1" dirty="0"/>
              <a:t>ing</a:t>
            </a:r>
            <a:r>
              <a:rPr sz="1600" b="1" dirty="0"/>
              <a:t> model, data, and training arguments</a:t>
            </a:r>
            <a:r>
              <a:rPr lang="en-IN" sz="1600" b="1" dirty="0"/>
              <a:t>:</a:t>
            </a:r>
            <a:r>
              <a:rPr lang="en-US" sz="1600" b="1" dirty="0"/>
              <a:t> </a:t>
            </a:r>
            <a:r>
              <a:rPr lang="en-US" sz="1600" dirty="0"/>
              <a:t>Setting up the model, data, and training parameters. This includes specifying the model to be fine-tuned, the dataset to use, and the training configurations like batch size and number of epochs.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00 Best GitHub: Chatbot Dataset – Meta-Guide.com">
            <a:extLst>
              <a:ext uri="{FF2B5EF4-FFF2-40B4-BE49-F238E27FC236}">
                <a16:creationId xmlns:a16="http://schemas.microsoft.com/office/drawing/2014/main" id="{DC8EE4F9-9879-1DF6-6F9B-301579056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812"/>
            <a:ext cx="7772400" cy="1456267"/>
          </a:xfrm>
        </p:spPr>
        <p:txBody>
          <a:bodyPr/>
          <a:lstStyle/>
          <a:p>
            <a:r>
              <a:rPr b="1" dirty="0"/>
              <a:t>Finetune for Text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77837"/>
            <a:ext cx="7772399" cy="3207227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b="1" dirty="0"/>
              <a:t>Configuring finetuning settings: </a:t>
            </a:r>
            <a:r>
              <a:rPr lang="en-US" dirty="0"/>
              <a:t>Configuring the specific settings for the </a:t>
            </a:r>
            <a:r>
              <a:rPr lang="en-US" dirty="0" err="1"/>
              <a:t>LoRA</a:t>
            </a:r>
            <a:r>
              <a:rPr lang="en-US" dirty="0"/>
              <a:t> fine-tuning process. This includes setting up the finetuning configuration to integrate the model, data, and training arguments.</a:t>
            </a:r>
          </a:p>
          <a:p>
            <a:pPr>
              <a:defRPr sz="1800"/>
            </a:pPr>
            <a:r>
              <a:rPr lang="en-US" dirty="0"/>
              <a:t> </a:t>
            </a:r>
            <a:r>
              <a:rPr lang="en-US" b="1" dirty="0"/>
              <a:t>Calling </a:t>
            </a:r>
            <a:r>
              <a:rPr lang="en-US" b="1" dirty="0" err="1"/>
              <a:t>finetune_model</a:t>
            </a:r>
            <a:r>
              <a:rPr lang="en-US" b="1" dirty="0"/>
              <a:t> function: </a:t>
            </a:r>
            <a:r>
              <a:rPr lang="en-US" dirty="0"/>
              <a:t>Invoking the </a:t>
            </a:r>
            <a:r>
              <a:rPr lang="en-US" dirty="0" err="1"/>
              <a:t>finetune_model</a:t>
            </a:r>
            <a:r>
              <a:rPr lang="en-US" dirty="0"/>
              <a:t> function with the configured settings to start the fine-tuning process. This step applies the </a:t>
            </a:r>
            <a:r>
              <a:rPr lang="en-US" dirty="0" err="1"/>
              <a:t>LoRA</a:t>
            </a:r>
            <a:r>
              <a:rPr lang="en-US" dirty="0"/>
              <a:t> approach to adapt the model to the new task.</a:t>
            </a:r>
          </a:p>
          <a:p>
            <a:pPr marL="0" indent="0">
              <a:buNone/>
              <a:defRPr sz="1800"/>
            </a:pPr>
            <a:r>
              <a:rPr lang="en-US" dirty="0"/>
              <a:t>      </a:t>
            </a:r>
            <a:r>
              <a:rPr lang="en-US" dirty="0" err="1"/>
              <a:t>finetune_model</a:t>
            </a:r>
            <a:r>
              <a:rPr lang="en-US" dirty="0"/>
              <a:t>(</a:t>
            </a:r>
            <a:r>
              <a:rPr lang="en-US" dirty="0" err="1"/>
              <a:t>finetune_cfg</a:t>
            </a:r>
            <a:r>
              <a:rPr lang="en-US" dirty="0"/>
              <a:t>)</a:t>
            </a:r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  <a:p>
            <a:pPr marL="0" indent="0">
              <a:buNone/>
              <a:defRPr sz="1800"/>
            </a:pPr>
            <a:endParaRPr sz="1600" dirty="0"/>
          </a:p>
        </p:txBody>
      </p:sp>
      <p:pic>
        <p:nvPicPr>
          <p:cNvPr id="9" name="Picture 2" descr="Controllable Neural Text Generation | Lil'Log">
            <a:extLst>
              <a:ext uri="{FF2B5EF4-FFF2-40B4-BE49-F238E27FC236}">
                <a16:creationId xmlns:a16="http://schemas.microsoft.com/office/drawing/2014/main" id="{52439A44-0371-E2B0-ADC7-16192C711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duotone>
              <a:prstClr val="black"/>
              <a:srgbClr val="3C226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889643"/>
            <a:ext cx="3839800" cy="2131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79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00 Best GitHub: Chatbot Dataset – Meta-Guide.com">
            <a:extLst>
              <a:ext uri="{FF2B5EF4-FFF2-40B4-BE49-F238E27FC236}">
                <a16:creationId xmlns:a16="http://schemas.microsoft.com/office/drawing/2014/main" id="{10B734B0-D459-7CD9-27EE-62428B5CD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639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Finetune </a:t>
            </a:r>
            <a:r>
              <a:rPr lang="en-US" dirty="0"/>
              <a:t>CONCLUSION </a:t>
            </a:r>
            <a:r>
              <a:rPr dirty="0"/>
              <a:t>and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 marL="0" indent="0">
              <a:buNone/>
              <a:defRPr sz="1800"/>
            </a:pPr>
            <a:r>
              <a:rPr b="1" dirty="0"/>
              <a:t>Summarization:</a:t>
            </a:r>
          </a:p>
          <a:p>
            <a:pPr>
              <a:defRPr sz="1800"/>
            </a:pPr>
            <a:r>
              <a:rPr dirty="0"/>
              <a:t>1. Defin</a:t>
            </a:r>
            <a:r>
              <a:rPr lang="en-US" dirty="0"/>
              <a:t>ing</a:t>
            </a:r>
            <a:r>
              <a:rPr dirty="0"/>
              <a:t> model, data, and training arguments.</a:t>
            </a:r>
          </a:p>
          <a:p>
            <a:pPr>
              <a:defRPr sz="1800"/>
            </a:pPr>
            <a:r>
              <a:rPr dirty="0"/>
              <a:t>2. Configur</a:t>
            </a:r>
            <a:r>
              <a:rPr lang="en-US" dirty="0"/>
              <a:t>ing</a:t>
            </a:r>
            <a:r>
              <a:rPr dirty="0"/>
              <a:t> finetuning settings.</a:t>
            </a:r>
          </a:p>
          <a:p>
            <a:pPr>
              <a:defRPr sz="1800"/>
            </a:pPr>
            <a:r>
              <a:rPr dirty="0"/>
              <a:t>3. Call</a:t>
            </a:r>
            <a:r>
              <a:rPr lang="en-US" dirty="0"/>
              <a:t>ing</a:t>
            </a:r>
            <a:r>
              <a:rPr dirty="0"/>
              <a:t> </a:t>
            </a:r>
            <a:r>
              <a:rPr dirty="0" err="1"/>
              <a:t>finetune_model</a:t>
            </a:r>
            <a:r>
              <a:rPr dirty="0"/>
              <a:t> function.</a:t>
            </a:r>
          </a:p>
          <a:p>
            <a:pPr marL="0" indent="0">
              <a:buNone/>
              <a:defRPr sz="1800"/>
            </a:pPr>
            <a:r>
              <a:rPr b="1" dirty="0"/>
              <a:t>Code Generation:</a:t>
            </a:r>
          </a:p>
          <a:p>
            <a:pPr>
              <a:defRPr sz="1800"/>
            </a:pPr>
            <a:r>
              <a:rPr dirty="0"/>
              <a:t>1. Defin</a:t>
            </a:r>
            <a:r>
              <a:rPr lang="en-US" dirty="0"/>
              <a:t>ing</a:t>
            </a:r>
            <a:r>
              <a:rPr dirty="0"/>
              <a:t> model, data, and training arguments.</a:t>
            </a:r>
          </a:p>
          <a:p>
            <a:pPr>
              <a:defRPr sz="1800"/>
            </a:pPr>
            <a:r>
              <a:rPr dirty="0"/>
              <a:t>2. Configur</a:t>
            </a:r>
            <a:r>
              <a:rPr lang="en-US" dirty="0"/>
              <a:t>ing</a:t>
            </a:r>
            <a:r>
              <a:rPr dirty="0"/>
              <a:t> finetuning settings.</a:t>
            </a:r>
          </a:p>
          <a:p>
            <a:pPr>
              <a:defRPr sz="1800"/>
            </a:pPr>
            <a:r>
              <a:rPr dirty="0"/>
              <a:t>3. Call</a:t>
            </a:r>
            <a:r>
              <a:rPr lang="en-US" dirty="0"/>
              <a:t>ing the</a:t>
            </a:r>
            <a:r>
              <a:rPr dirty="0"/>
              <a:t> </a:t>
            </a:r>
            <a:r>
              <a:rPr dirty="0" err="1"/>
              <a:t>finetune_model</a:t>
            </a:r>
            <a:r>
              <a:rPr dirty="0"/>
              <a:t> function.</a:t>
            </a:r>
          </a:p>
        </p:txBody>
      </p:sp>
      <p:pic>
        <p:nvPicPr>
          <p:cNvPr id="3074" name="Picture 2" descr="Chatbot Cut Out Stock Images &amp; Pictures ...">
            <a:extLst>
              <a:ext uri="{FF2B5EF4-FFF2-40B4-BE49-F238E27FC236}">
                <a16:creationId xmlns:a16="http://schemas.microsoft.com/office/drawing/2014/main" id="{5D2CB9B1-52A8-492C-F7A5-F88A355C2A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596"/>
          <a:stretch/>
        </p:blipFill>
        <p:spPr bwMode="auto">
          <a:xfrm>
            <a:off x="5663045" y="2625441"/>
            <a:ext cx="3350637" cy="323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106</TotalTime>
  <Words>516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Finetuning Chatbot on a Single Node  SPR</vt:lpstr>
      <vt:lpstr>INTRODUCTION</vt:lpstr>
      <vt:lpstr>PreparING the Dataset</vt:lpstr>
      <vt:lpstr>Finetune for Text Generation</vt:lpstr>
      <vt:lpstr>Finetune for Text Generation</vt:lpstr>
      <vt:lpstr>Finetune CONCLUSION and Code Generation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HARSHITHA A (RA2211026010178)</cp:lastModifiedBy>
  <cp:revision>4</cp:revision>
  <dcterms:created xsi:type="dcterms:W3CDTF">2013-01-27T09:14:16Z</dcterms:created>
  <dcterms:modified xsi:type="dcterms:W3CDTF">2024-07-14T18:24:25Z</dcterms:modified>
  <cp:category/>
</cp:coreProperties>
</file>