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307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75" d="100"/>
          <a:sy n="75" d="100"/>
        </p:scale>
        <p:origin x="178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40024"/>
            <a:ext cx="9715500" cy="4552468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868053"/>
            <a:ext cx="8572500" cy="315706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96189"/>
            <a:ext cx="2464594" cy="11081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96189"/>
            <a:ext cx="7250906" cy="11081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2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259983"/>
            <a:ext cx="9858375" cy="543935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8750792"/>
            <a:ext cx="9858375" cy="2860426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9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480943"/>
            <a:ext cx="485775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480943"/>
            <a:ext cx="485775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96192"/>
            <a:ext cx="9858375" cy="2527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205495"/>
            <a:ext cx="4835425" cy="15709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776459"/>
            <a:ext cx="4835425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205495"/>
            <a:ext cx="4859239" cy="15709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776459"/>
            <a:ext cx="4859239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71749"/>
            <a:ext cx="3686473" cy="3051122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882739"/>
            <a:ext cx="5786438" cy="929260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922871"/>
            <a:ext cx="3686473" cy="726760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71749"/>
            <a:ext cx="3686473" cy="3051122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882739"/>
            <a:ext cx="5786438" cy="9292604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922871"/>
            <a:ext cx="3686473" cy="726760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96192"/>
            <a:ext cx="9858375" cy="252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480943"/>
            <a:ext cx="9858375" cy="82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2119738"/>
            <a:ext cx="257175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2119738"/>
            <a:ext cx="3857625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2119738"/>
            <a:ext cx="257175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7E0A08-95B3-49FB-BDA5-BAC883D2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98" y="4131159"/>
            <a:ext cx="2822270" cy="183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2E0BA-E6EB-484E-AFB1-15734E16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06" y="3782900"/>
            <a:ext cx="1367553" cy="2536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9F14B-32C4-424E-8B70-3C9E529F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" y="2465769"/>
            <a:ext cx="3027164" cy="1330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5DA44D-27FD-4BF4-A058-6509FFFE3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97" y="2681796"/>
            <a:ext cx="2822270" cy="871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293BB4-2E1B-467B-9C4E-2A86EFE2CF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b="34821"/>
          <a:stretch/>
        </p:blipFill>
        <p:spPr>
          <a:xfrm>
            <a:off x="8077390" y="2681797"/>
            <a:ext cx="2822270" cy="871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3DF420-D91A-4319-A89A-69C7C30A0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6659"/>
            <a:ext cx="2482453" cy="1861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BAEF68-57F8-4852-A44C-036540DEA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2" y="6318931"/>
            <a:ext cx="4911328" cy="3274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AA54F2-7CD7-48F7-9255-82563B000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33" y="9474939"/>
            <a:ext cx="3140804" cy="17672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E9E6C-5D42-44FC-83F8-45F21FD58FB1}"/>
              </a:ext>
            </a:extLst>
          </p:cNvPr>
          <p:cNvCxnSpPr/>
          <p:nvPr/>
        </p:nvCxnSpPr>
        <p:spPr>
          <a:xfrm>
            <a:off x="5621726" y="5970673"/>
            <a:ext cx="0" cy="86618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AB15FD-2342-47D6-95AD-170D449AD5D3}"/>
              </a:ext>
            </a:extLst>
          </p:cNvPr>
          <p:cNvCxnSpPr>
            <a:cxnSpLocks/>
          </p:cNvCxnSpPr>
          <p:nvPr/>
        </p:nvCxnSpPr>
        <p:spPr>
          <a:xfrm flipH="1">
            <a:off x="7336226" y="5068774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220CC-1CB9-4E38-8FB6-0DE732349723}"/>
              </a:ext>
            </a:extLst>
          </p:cNvPr>
          <p:cNvCxnSpPr>
            <a:cxnSpLocks/>
          </p:cNvCxnSpPr>
          <p:nvPr/>
        </p:nvCxnSpPr>
        <p:spPr>
          <a:xfrm flipH="1">
            <a:off x="2482453" y="5050915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BD7BF-AE5F-4F76-BE26-EEF8E89497B1}"/>
              </a:ext>
            </a:extLst>
          </p:cNvPr>
          <p:cNvSpPr txBox="1"/>
          <p:nvPr/>
        </p:nvSpPr>
        <p:spPr>
          <a:xfrm>
            <a:off x="2902167" y="463445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8A5A8-5469-4C3C-8D03-49F7B0E9582E}"/>
              </a:ext>
            </a:extLst>
          </p:cNvPr>
          <p:cNvSpPr txBox="1"/>
          <p:nvPr/>
        </p:nvSpPr>
        <p:spPr>
          <a:xfrm>
            <a:off x="7778850" y="463467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C1361-8063-4DCC-9C52-EF3282A94F29}"/>
              </a:ext>
            </a:extLst>
          </p:cNvPr>
          <p:cNvSpPr txBox="1"/>
          <p:nvPr/>
        </p:nvSpPr>
        <p:spPr>
          <a:xfrm>
            <a:off x="5720034" y="6202106"/>
            <a:ext cx="7104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UART</a:t>
            </a:r>
            <a:endParaRPr lang="de-DE" sz="1688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Sherrah</dc:creator>
  <cp:lastModifiedBy>Mahmoud Sherrah</cp:lastModifiedBy>
  <cp:revision>6</cp:revision>
  <dcterms:created xsi:type="dcterms:W3CDTF">2020-01-30T16:52:25Z</dcterms:created>
  <dcterms:modified xsi:type="dcterms:W3CDTF">2020-01-30T19:00:05Z</dcterms:modified>
</cp:coreProperties>
</file>