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1430000" cy="13076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8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2140024"/>
            <a:ext cx="9715500" cy="4552468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6868053"/>
            <a:ext cx="8572500" cy="315706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763-7CF7-4D63-BF6D-186FEA24814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49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763-7CF7-4D63-BF6D-186FEA24814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04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696189"/>
            <a:ext cx="2464594" cy="110815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696189"/>
            <a:ext cx="7250906" cy="110815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763-7CF7-4D63-BF6D-186FEA24814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52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763-7CF7-4D63-BF6D-186FEA24814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24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3259983"/>
            <a:ext cx="9858375" cy="5439351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8750792"/>
            <a:ext cx="9858375" cy="2860426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763-7CF7-4D63-BF6D-186FEA24814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98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3480943"/>
            <a:ext cx="4857750" cy="8296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3480943"/>
            <a:ext cx="4857750" cy="8296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763-7CF7-4D63-BF6D-186FEA24814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57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696192"/>
            <a:ext cx="9858375" cy="25274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3205495"/>
            <a:ext cx="4835425" cy="1570964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4776459"/>
            <a:ext cx="4835425" cy="7025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3205495"/>
            <a:ext cx="4859239" cy="1570964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4776459"/>
            <a:ext cx="4859239" cy="7025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763-7CF7-4D63-BF6D-186FEA24814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11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763-7CF7-4D63-BF6D-186FEA24814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40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763-7CF7-4D63-BF6D-186FEA24814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24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871749"/>
            <a:ext cx="3686473" cy="3051122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882739"/>
            <a:ext cx="5786438" cy="9292604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3922871"/>
            <a:ext cx="3686473" cy="726760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763-7CF7-4D63-BF6D-186FEA24814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34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871749"/>
            <a:ext cx="3686473" cy="3051122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882739"/>
            <a:ext cx="5786438" cy="9292604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3922871"/>
            <a:ext cx="3686473" cy="726760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763-7CF7-4D63-BF6D-186FEA24814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71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696192"/>
            <a:ext cx="9858375" cy="2527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3480943"/>
            <a:ext cx="9858375" cy="8296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12119738"/>
            <a:ext cx="2571750" cy="6961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49763-7CF7-4D63-BF6D-186FEA248141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12119738"/>
            <a:ext cx="3857625" cy="6961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12119738"/>
            <a:ext cx="2571750" cy="6961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80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7E0A08-95B3-49FB-BDA5-BAC883D29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598" y="4131159"/>
            <a:ext cx="2822270" cy="1839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22E0BA-E6EB-484E-AFB1-15734E16B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606" y="3782900"/>
            <a:ext cx="1367553" cy="25360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B9F14B-32C4-424E-8B70-3C9E529F1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8" y="2465769"/>
            <a:ext cx="3027164" cy="13305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5DA44D-27FD-4BF4-A058-6509FFFE3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597" y="2681796"/>
            <a:ext cx="2822270" cy="8716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6293BB4-2E1B-467B-9C4E-2A86EFE2CF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93" b="34821"/>
          <a:stretch/>
        </p:blipFill>
        <p:spPr>
          <a:xfrm>
            <a:off x="8077390" y="2681797"/>
            <a:ext cx="2822270" cy="8716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B3DF420-D91A-4319-A89A-69C7C30A0B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6659"/>
            <a:ext cx="2482453" cy="18618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DBAEF68-57F8-4852-A44C-036540DEAD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062" y="6318931"/>
            <a:ext cx="4911328" cy="327421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9AA54F2-7CD7-48F7-9255-82563B000A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33" y="9474939"/>
            <a:ext cx="3140804" cy="176722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5E9E6C-5D42-44FC-83F8-45F21FD58FB1}"/>
              </a:ext>
            </a:extLst>
          </p:cNvPr>
          <p:cNvCxnSpPr/>
          <p:nvPr/>
        </p:nvCxnSpPr>
        <p:spPr>
          <a:xfrm>
            <a:off x="5621726" y="5970673"/>
            <a:ext cx="0" cy="866181"/>
          </a:xfrm>
          <a:prstGeom prst="straightConnector1">
            <a:avLst/>
          </a:prstGeom>
          <a:ln w="57150">
            <a:solidFill>
              <a:srgbClr val="00206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AB15FD-2342-47D6-95AD-170D449AD5D3}"/>
              </a:ext>
            </a:extLst>
          </p:cNvPr>
          <p:cNvCxnSpPr>
            <a:cxnSpLocks/>
          </p:cNvCxnSpPr>
          <p:nvPr/>
        </p:nvCxnSpPr>
        <p:spPr>
          <a:xfrm flipH="1">
            <a:off x="7336226" y="5068774"/>
            <a:ext cx="1384102" cy="0"/>
          </a:xfrm>
          <a:prstGeom prst="straightConnector1">
            <a:avLst/>
          </a:prstGeom>
          <a:ln w="5715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4220CC-1CB9-4E38-8FB6-0DE732349723}"/>
              </a:ext>
            </a:extLst>
          </p:cNvPr>
          <p:cNvCxnSpPr>
            <a:cxnSpLocks/>
          </p:cNvCxnSpPr>
          <p:nvPr/>
        </p:nvCxnSpPr>
        <p:spPr>
          <a:xfrm flipH="1">
            <a:off x="2482453" y="5050915"/>
            <a:ext cx="1384102" cy="0"/>
          </a:xfrm>
          <a:prstGeom prst="straightConnector1">
            <a:avLst/>
          </a:prstGeom>
          <a:ln w="5715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0CBD7BF-AE5F-4F76-BE26-EEF8E89497B1}"/>
              </a:ext>
            </a:extLst>
          </p:cNvPr>
          <p:cNvSpPr txBox="1"/>
          <p:nvPr/>
        </p:nvSpPr>
        <p:spPr>
          <a:xfrm>
            <a:off x="2902167" y="4634454"/>
            <a:ext cx="598241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>
                <a:latin typeface="Bahnschrift" panose="020B0502040204020203" pitchFamily="34" charset="0"/>
              </a:rPr>
              <a:t>USB</a:t>
            </a:r>
            <a:endParaRPr lang="de-DE" sz="1688" dirty="0">
              <a:latin typeface="Bahnschrift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D8A5A8-5469-4C3C-8D03-49F7B0E9582E}"/>
              </a:ext>
            </a:extLst>
          </p:cNvPr>
          <p:cNvSpPr txBox="1"/>
          <p:nvPr/>
        </p:nvSpPr>
        <p:spPr>
          <a:xfrm>
            <a:off x="7778850" y="4634674"/>
            <a:ext cx="598241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>
                <a:latin typeface="Bahnschrift" panose="020B0502040204020203" pitchFamily="34" charset="0"/>
              </a:rPr>
              <a:t>USB</a:t>
            </a:r>
            <a:endParaRPr lang="de-DE" sz="1688" dirty="0">
              <a:latin typeface="Bahnschrift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4C1361-8063-4DCC-9C52-EF3282A94F29}"/>
              </a:ext>
            </a:extLst>
          </p:cNvPr>
          <p:cNvSpPr txBox="1"/>
          <p:nvPr/>
        </p:nvSpPr>
        <p:spPr>
          <a:xfrm>
            <a:off x="5720034" y="6202106"/>
            <a:ext cx="710451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>
                <a:latin typeface="Bahnschrift" panose="020B0502040204020203" pitchFamily="34" charset="0"/>
              </a:rPr>
              <a:t>UART</a:t>
            </a:r>
            <a:endParaRPr lang="de-DE" sz="1688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67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41E03DF-96B4-4ECD-B85A-9253BD886FC2}"/>
              </a:ext>
            </a:extLst>
          </p:cNvPr>
          <p:cNvSpPr/>
          <p:nvPr/>
        </p:nvSpPr>
        <p:spPr>
          <a:xfrm>
            <a:off x="1033670" y="3366052"/>
            <a:ext cx="1974573" cy="10071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Coral Board</a:t>
            </a:r>
            <a:endParaRPr lang="de-DE" b="1" dirty="0">
              <a:latin typeface="Bahnschrift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2CA9513-B628-4BF2-B501-84F7B4137F9D}"/>
              </a:ext>
            </a:extLst>
          </p:cNvPr>
          <p:cNvSpPr/>
          <p:nvPr/>
        </p:nvSpPr>
        <p:spPr>
          <a:xfrm>
            <a:off x="5378395" y="3366052"/>
            <a:ext cx="1974573" cy="10071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KL43Z</a:t>
            </a:r>
            <a:endParaRPr lang="de-DE" b="1" dirty="0">
              <a:latin typeface="Bahnschrift" panose="020B0502040204020203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DC10305-654B-4665-BF0A-9189E920F68D}"/>
              </a:ext>
            </a:extLst>
          </p:cNvPr>
          <p:cNvSpPr/>
          <p:nvPr/>
        </p:nvSpPr>
        <p:spPr>
          <a:xfrm>
            <a:off x="5961713" y="2677803"/>
            <a:ext cx="1974573" cy="10071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OL2385</a:t>
            </a:r>
            <a:endParaRPr lang="de-DE" b="1" dirty="0">
              <a:latin typeface="Bahnschrift" panose="020B0502040204020203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39E6F93-4916-4A49-9FA3-E6BAEE171DCE}"/>
              </a:ext>
            </a:extLst>
          </p:cNvPr>
          <p:cNvCxnSpPr>
            <a:stCxn id="2" idx="3"/>
            <a:endCxn id="18" idx="1"/>
          </p:cNvCxnSpPr>
          <p:nvPr/>
        </p:nvCxnSpPr>
        <p:spPr>
          <a:xfrm>
            <a:off x="3008243" y="3869635"/>
            <a:ext cx="237015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37CD35-7341-4A9B-81E8-E6067AC1D7E0}"/>
              </a:ext>
            </a:extLst>
          </p:cNvPr>
          <p:cNvSpPr txBox="1"/>
          <p:nvPr/>
        </p:nvSpPr>
        <p:spPr>
          <a:xfrm>
            <a:off x="3065116" y="3500303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UART over USB</a:t>
            </a:r>
            <a:endParaRPr lang="de-DE" b="1" dirty="0">
              <a:latin typeface="Bahnschrift" panose="020B0502040204020203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CCA545D-0527-46B9-94A0-36D4F77B12BA}"/>
              </a:ext>
            </a:extLst>
          </p:cNvPr>
          <p:cNvCxnSpPr>
            <a:cxnSpLocks/>
            <a:stCxn id="18" idx="1"/>
            <a:endCxn id="19" idx="1"/>
          </p:cNvCxnSpPr>
          <p:nvPr/>
        </p:nvCxnSpPr>
        <p:spPr>
          <a:xfrm flipV="1">
            <a:off x="5378395" y="3181386"/>
            <a:ext cx="583318" cy="6882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E8601C8-B2F2-4EB4-BFDF-B7FAE299F873}"/>
              </a:ext>
            </a:extLst>
          </p:cNvPr>
          <p:cNvSpPr txBox="1"/>
          <p:nvPr/>
        </p:nvSpPr>
        <p:spPr>
          <a:xfrm>
            <a:off x="5468288" y="290438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SPI</a:t>
            </a:r>
            <a:endParaRPr lang="de-DE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060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</Words>
  <Application>Microsoft Office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Sherrah</dc:creator>
  <cp:lastModifiedBy>Mahmoud Sherrah</cp:lastModifiedBy>
  <cp:revision>7</cp:revision>
  <dcterms:created xsi:type="dcterms:W3CDTF">2020-01-30T16:52:25Z</dcterms:created>
  <dcterms:modified xsi:type="dcterms:W3CDTF">2020-01-30T20:50:57Z</dcterms:modified>
</cp:coreProperties>
</file>