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3441363" cy="1307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66" d="100"/>
          <a:sy n="66" d="100"/>
        </p:scale>
        <p:origin x="1704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2140024"/>
            <a:ext cx="11425159" cy="4552468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6868053"/>
            <a:ext cx="10081022" cy="3157063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84" indent="0" algn="ctr">
              <a:buNone/>
              <a:defRPr sz="2940"/>
            </a:lvl2pPr>
            <a:lvl3pPr marL="1344168" indent="0" algn="ctr">
              <a:buNone/>
              <a:defRPr sz="2646"/>
            </a:lvl3pPr>
            <a:lvl4pPr marL="2016252" indent="0" algn="ctr">
              <a:buNone/>
              <a:defRPr sz="2352"/>
            </a:lvl4pPr>
            <a:lvl5pPr marL="2688336" indent="0" algn="ctr">
              <a:buNone/>
              <a:defRPr sz="2352"/>
            </a:lvl5pPr>
            <a:lvl6pPr marL="3360420" indent="0" algn="ctr">
              <a:buNone/>
              <a:defRPr sz="2352"/>
            </a:lvl6pPr>
            <a:lvl7pPr marL="4032504" indent="0" algn="ctr">
              <a:buNone/>
              <a:defRPr sz="2352"/>
            </a:lvl7pPr>
            <a:lvl8pPr marL="4704588" indent="0" algn="ctr">
              <a:buNone/>
              <a:defRPr sz="2352"/>
            </a:lvl8pPr>
            <a:lvl9pPr marL="5376672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696189"/>
            <a:ext cx="2898294" cy="11081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696189"/>
            <a:ext cx="8526865" cy="11081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7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3259983"/>
            <a:ext cx="11593176" cy="5439351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8750792"/>
            <a:ext cx="11593176" cy="286042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8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168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252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33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504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58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672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17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3480943"/>
            <a:ext cx="5712579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3480943"/>
            <a:ext cx="5712579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8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696192"/>
            <a:ext cx="11593176" cy="2527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3205495"/>
            <a:ext cx="5686326" cy="157096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84" indent="0">
              <a:buNone/>
              <a:defRPr sz="2940" b="1"/>
            </a:lvl2pPr>
            <a:lvl3pPr marL="1344168" indent="0">
              <a:buNone/>
              <a:defRPr sz="2646" b="1"/>
            </a:lvl3pPr>
            <a:lvl4pPr marL="2016252" indent="0">
              <a:buNone/>
              <a:defRPr sz="2352" b="1"/>
            </a:lvl4pPr>
            <a:lvl5pPr marL="2688336" indent="0">
              <a:buNone/>
              <a:defRPr sz="2352" b="1"/>
            </a:lvl5pPr>
            <a:lvl6pPr marL="3360420" indent="0">
              <a:buNone/>
              <a:defRPr sz="2352" b="1"/>
            </a:lvl6pPr>
            <a:lvl7pPr marL="4032504" indent="0">
              <a:buNone/>
              <a:defRPr sz="2352" b="1"/>
            </a:lvl7pPr>
            <a:lvl8pPr marL="4704588" indent="0">
              <a:buNone/>
              <a:defRPr sz="2352" b="1"/>
            </a:lvl8pPr>
            <a:lvl9pPr marL="5376672" indent="0">
              <a:buNone/>
              <a:defRPr sz="2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4776459"/>
            <a:ext cx="5686326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3205495"/>
            <a:ext cx="5714330" cy="157096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84" indent="0">
              <a:buNone/>
              <a:defRPr sz="2940" b="1"/>
            </a:lvl2pPr>
            <a:lvl3pPr marL="1344168" indent="0">
              <a:buNone/>
              <a:defRPr sz="2646" b="1"/>
            </a:lvl3pPr>
            <a:lvl4pPr marL="2016252" indent="0">
              <a:buNone/>
              <a:defRPr sz="2352" b="1"/>
            </a:lvl4pPr>
            <a:lvl5pPr marL="2688336" indent="0">
              <a:buNone/>
              <a:defRPr sz="2352" b="1"/>
            </a:lvl5pPr>
            <a:lvl6pPr marL="3360420" indent="0">
              <a:buNone/>
              <a:defRPr sz="2352" b="1"/>
            </a:lvl6pPr>
            <a:lvl7pPr marL="4032504" indent="0">
              <a:buNone/>
              <a:defRPr sz="2352" b="1"/>
            </a:lvl7pPr>
            <a:lvl8pPr marL="4704588" indent="0">
              <a:buNone/>
              <a:defRPr sz="2352" b="1"/>
            </a:lvl8pPr>
            <a:lvl9pPr marL="5376672" indent="0">
              <a:buNone/>
              <a:defRPr sz="2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4776459"/>
            <a:ext cx="5714330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3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2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871749"/>
            <a:ext cx="4335189" cy="3051122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882739"/>
            <a:ext cx="6804690" cy="9292604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3922871"/>
            <a:ext cx="4335189" cy="7267605"/>
          </a:xfrm>
        </p:spPr>
        <p:txBody>
          <a:bodyPr/>
          <a:lstStyle>
            <a:lvl1pPr marL="0" indent="0">
              <a:buNone/>
              <a:defRPr sz="2352"/>
            </a:lvl1pPr>
            <a:lvl2pPr marL="672084" indent="0">
              <a:buNone/>
              <a:defRPr sz="2058"/>
            </a:lvl2pPr>
            <a:lvl3pPr marL="1344168" indent="0">
              <a:buNone/>
              <a:defRPr sz="1764"/>
            </a:lvl3pPr>
            <a:lvl4pPr marL="2016252" indent="0">
              <a:buNone/>
              <a:defRPr sz="1470"/>
            </a:lvl4pPr>
            <a:lvl5pPr marL="2688336" indent="0">
              <a:buNone/>
              <a:defRPr sz="1470"/>
            </a:lvl5pPr>
            <a:lvl6pPr marL="3360420" indent="0">
              <a:buNone/>
              <a:defRPr sz="1470"/>
            </a:lvl6pPr>
            <a:lvl7pPr marL="4032504" indent="0">
              <a:buNone/>
              <a:defRPr sz="1470"/>
            </a:lvl7pPr>
            <a:lvl8pPr marL="4704588" indent="0">
              <a:buNone/>
              <a:defRPr sz="1470"/>
            </a:lvl8pPr>
            <a:lvl9pPr marL="5376672" indent="0">
              <a:buNone/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871749"/>
            <a:ext cx="4335189" cy="3051122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882739"/>
            <a:ext cx="6804690" cy="9292604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84" indent="0">
              <a:buNone/>
              <a:defRPr sz="4116"/>
            </a:lvl2pPr>
            <a:lvl3pPr marL="1344168" indent="0">
              <a:buNone/>
              <a:defRPr sz="3528"/>
            </a:lvl3pPr>
            <a:lvl4pPr marL="2016252" indent="0">
              <a:buNone/>
              <a:defRPr sz="2940"/>
            </a:lvl4pPr>
            <a:lvl5pPr marL="2688336" indent="0">
              <a:buNone/>
              <a:defRPr sz="2940"/>
            </a:lvl5pPr>
            <a:lvl6pPr marL="3360420" indent="0">
              <a:buNone/>
              <a:defRPr sz="2940"/>
            </a:lvl6pPr>
            <a:lvl7pPr marL="4032504" indent="0">
              <a:buNone/>
              <a:defRPr sz="2940"/>
            </a:lvl7pPr>
            <a:lvl8pPr marL="4704588" indent="0">
              <a:buNone/>
              <a:defRPr sz="2940"/>
            </a:lvl8pPr>
            <a:lvl9pPr marL="5376672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3922871"/>
            <a:ext cx="4335189" cy="7267605"/>
          </a:xfrm>
        </p:spPr>
        <p:txBody>
          <a:bodyPr/>
          <a:lstStyle>
            <a:lvl1pPr marL="0" indent="0">
              <a:buNone/>
              <a:defRPr sz="2352"/>
            </a:lvl1pPr>
            <a:lvl2pPr marL="672084" indent="0">
              <a:buNone/>
              <a:defRPr sz="2058"/>
            </a:lvl2pPr>
            <a:lvl3pPr marL="1344168" indent="0">
              <a:buNone/>
              <a:defRPr sz="1764"/>
            </a:lvl3pPr>
            <a:lvl4pPr marL="2016252" indent="0">
              <a:buNone/>
              <a:defRPr sz="1470"/>
            </a:lvl4pPr>
            <a:lvl5pPr marL="2688336" indent="0">
              <a:buNone/>
              <a:defRPr sz="1470"/>
            </a:lvl5pPr>
            <a:lvl6pPr marL="3360420" indent="0">
              <a:buNone/>
              <a:defRPr sz="1470"/>
            </a:lvl6pPr>
            <a:lvl7pPr marL="4032504" indent="0">
              <a:buNone/>
              <a:defRPr sz="1470"/>
            </a:lvl7pPr>
            <a:lvl8pPr marL="4704588" indent="0">
              <a:buNone/>
              <a:defRPr sz="1470"/>
            </a:lvl8pPr>
            <a:lvl9pPr marL="5376672" indent="0">
              <a:buNone/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1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696192"/>
            <a:ext cx="11593176" cy="252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3480943"/>
            <a:ext cx="11593176" cy="82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12119738"/>
            <a:ext cx="3024307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9763-7CF7-4D63-BF6D-186FEA248141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12119738"/>
            <a:ext cx="453646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12119738"/>
            <a:ext cx="3024307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BD57-C73F-4959-9B2B-1667981AD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168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42" indent="-336042" algn="l" defTabSz="1344168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126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294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378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462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546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714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84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168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336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504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588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672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7E0A08-95B3-49FB-BDA5-BAC883D2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80" y="4131161"/>
            <a:ext cx="2822270" cy="183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2E0BA-E6EB-484E-AFB1-15734E16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89" y="3782902"/>
            <a:ext cx="1367553" cy="2536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9F14B-32C4-424E-8B70-3C9E529F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9" y="2465771"/>
            <a:ext cx="3027164" cy="1330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5DA44D-27FD-4BF4-A058-6509FFFE3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79" y="2681796"/>
            <a:ext cx="2822270" cy="871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293BB4-2E1B-467B-9C4E-2A86EFE2CF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b="34821"/>
          <a:stretch/>
        </p:blipFill>
        <p:spPr>
          <a:xfrm>
            <a:off x="9083072" y="2681798"/>
            <a:ext cx="2822270" cy="871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3DF420-D91A-4319-A89A-69C7C30A0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3" y="3876661"/>
            <a:ext cx="2482453" cy="1861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BAEF68-57F8-4852-A44C-036540DEA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43" y="6318933"/>
            <a:ext cx="4911328" cy="3274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AA54F2-7CD7-48F7-9255-82563B000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14" y="9474939"/>
            <a:ext cx="3140804" cy="17672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E9E6C-5D42-44FC-83F8-45F21FD58FB1}"/>
              </a:ext>
            </a:extLst>
          </p:cNvPr>
          <p:cNvCxnSpPr/>
          <p:nvPr/>
        </p:nvCxnSpPr>
        <p:spPr>
          <a:xfrm>
            <a:off x="6627407" y="5970674"/>
            <a:ext cx="0" cy="86618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AB15FD-2342-47D6-95AD-170D449AD5D3}"/>
              </a:ext>
            </a:extLst>
          </p:cNvPr>
          <p:cNvCxnSpPr>
            <a:cxnSpLocks/>
          </p:cNvCxnSpPr>
          <p:nvPr/>
        </p:nvCxnSpPr>
        <p:spPr>
          <a:xfrm flipH="1">
            <a:off x="8341907" y="5068774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220CC-1CB9-4E38-8FB6-0DE732349723}"/>
              </a:ext>
            </a:extLst>
          </p:cNvPr>
          <p:cNvCxnSpPr>
            <a:cxnSpLocks/>
          </p:cNvCxnSpPr>
          <p:nvPr/>
        </p:nvCxnSpPr>
        <p:spPr>
          <a:xfrm flipH="1">
            <a:off x="3488134" y="5050915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BD7BF-AE5F-4F76-BE26-EEF8E89497B1}"/>
              </a:ext>
            </a:extLst>
          </p:cNvPr>
          <p:cNvSpPr txBox="1"/>
          <p:nvPr/>
        </p:nvSpPr>
        <p:spPr>
          <a:xfrm>
            <a:off x="3907850" y="463445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8A5A8-5469-4C3C-8D03-49F7B0E9582E}"/>
              </a:ext>
            </a:extLst>
          </p:cNvPr>
          <p:cNvSpPr txBox="1"/>
          <p:nvPr/>
        </p:nvSpPr>
        <p:spPr>
          <a:xfrm>
            <a:off x="8784532" y="463467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C1361-8063-4DCC-9C52-EF3282A94F29}"/>
              </a:ext>
            </a:extLst>
          </p:cNvPr>
          <p:cNvSpPr txBox="1"/>
          <p:nvPr/>
        </p:nvSpPr>
        <p:spPr>
          <a:xfrm>
            <a:off x="6725717" y="6202106"/>
            <a:ext cx="7104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UART</a:t>
            </a:r>
            <a:endParaRPr lang="de-DE" sz="1688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1E03DF-96B4-4ECD-B85A-9253BD886FC2}"/>
              </a:ext>
            </a:extLst>
          </p:cNvPr>
          <p:cNvSpPr/>
          <p:nvPr/>
        </p:nvSpPr>
        <p:spPr>
          <a:xfrm>
            <a:off x="2039353" y="3366052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Coral Board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CA9513-B628-4BF2-B501-84F7B4137F9D}"/>
              </a:ext>
            </a:extLst>
          </p:cNvPr>
          <p:cNvSpPr/>
          <p:nvPr/>
        </p:nvSpPr>
        <p:spPr>
          <a:xfrm>
            <a:off x="6384078" y="3366052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KL43Z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10305-654B-4665-BF0A-9189E920F68D}"/>
              </a:ext>
            </a:extLst>
          </p:cNvPr>
          <p:cNvSpPr/>
          <p:nvPr/>
        </p:nvSpPr>
        <p:spPr>
          <a:xfrm>
            <a:off x="6967396" y="2677803"/>
            <a:ext cx="1974573" cy="10071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OL2385</a:t>
            </a:r>
            <a:endParaRPr lang="de-DE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E6F93-4916-4A49-9FA3-E6BAEE171DCE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4013924" y="3869635"/>
            <a:ext cx="23701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37CD35-7341-4A9B-81E8-E6067AC1D7E0}"/>
              </a:ext>
            </a:extLst>
          </p:cNvPr>
          <p:cNvSpPr txBox="1"/>
          <p:nvPr/>
        </p:nvSpPr>
        <p:spPr>
          <a:xfrm>
            <a:off x="4070799" y="350030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UART over USB</a:t>
            </a:r>
            <a:endParaRPr lang="de-DE" b="1" dirty="0">
              <a:latin typeface="Bahnschrif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CA545D-0527-46B9-94A0-36D4F77B12BA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flipV="1">
            <a:off x="6384076" y="3181388"/>
            <a:ext cx="583318" cy="6882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8601C8-B2F2-4EB4-BFDF-B7FAE299F873}"/>
              </a:ext>
            </a:extLst>
          </p:cNvPr>
          <p:cNvSpPr txBox="1"/>
          <p:nvPr/>
        </p:nvSpPr>
        <p:spPr>
          <a:xfrm>
            <a:off x="6473969" y="29043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SPI</a:t>
            </a:r>
            <a:endParaRPr lang="de-DE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6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78B7B7-B2E5-4AF9-A2A6-917E6D3C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7" y="2625717"/>
            <a:ext cx="2822270" cy="1839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CF4C6-0CF9-4B27-B42C-28E8B5EB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92" y="4121291"/>
            <a:ext cx="875995" cy="1624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A1705-0008-495F-8C43-EF26B63B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1" y="2084236"/>
            <a:ext cx="2482453" cy="1861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BDD6E-6226-43B8-95E0-E95D7BFCD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40" y="6225397"/>
            <a:ext cx="4911328" cy="327421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3333FB-B8DA-4B35-9E6E-57967E2D4C9C}"/>
              </a:ext>
            </a:extLst>
          </p:cNvPr>
          <p:cNvCxnSpPr>
            <a:cxnSpLocks/>
          </p:cNvCxnSpPr>
          <p:nvPr/>
        </p:nvCxnSpPr>
        <p:spPr>
          <a:xfrm flipH="1">
            <a:off x="3770093" y="4257786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15A278-6EB2-4386-AC54-EFAE215E6260}"/>
              </a:ext>
            </a:extLst>
          </p:cNvPr>
          <p:cNvCxnSpPr>
            <a:cxnSpLocks/>
          </p:cNvCxnSpPr>
          <p:nvPr/>
        </p:nvCxnSpPr>
        <p:spPr>
          <a:xfrm flipH="1">
            <a:off x="3770093" y="3617995"/>
            <a:ext cx="1384102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F814E9-6F44-4A67-A800-CE21514DF30B}"/>
              </a:ext>
            </a:extLst>
          </p:cNvPr>
          <p:cNvSpPr txBox="1"/>
          <p:nvPr/>
        </p:nvSpPr>
        <p:spPr>
          <a:xfrm>
            <a:off x="4189809" y="3201534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2B3CD-EF1E-447A-BC63-D4F95239AF10}"/>
              </a:ext>
            </a:extLst>
          </p:cNvPr>
          <p:cNvSpPr txBox="1"/>
          <p:nvPr/>
        </p:nvSpPr>
        <p:spPr>
          <a:xfrm>
            <a:off x="4189809" y="3905702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2BA2B-B907-4C2E-B9D6-657A32B2BE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4" b="13530"/>
          <a:stretch/>
        </p:blipFill>
        <p:spPr>
          <a:xfrm rot="19279789">
            <a:off x="7231155" y="5713973"/>
            <a:ext cx="1291665" cy="6668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3BB911-A7CF-421D-89F6-92380A397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5149">
            <a:off x="5503494" y="3116443"/>
            <a:ext cx="1681460" cy="16592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F264C9-7B25-4730-8222-B3CF54AA0373}"/>
              </a:ext>
            </a:extLst>
          </p:cNvPr>
          <p:cNvSpPr txBox="1"/>
          <p:nvPr/>
        </p:nvSpPr>
        <p:spPr>
          <a:xfrm>
            <a:off x="5659792" y="4465230"/>
            <a:ext cx="1063112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 HUB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5AE8A7-B6D4-4EE2-8B17-9D92F9563A27}"/>
              </a:ext>
            </a:extLst>
          </p:cNvPr>
          <p:cNvCxnSpPr>
            <a:cxnSpLocks/>
          </p:cNvCxnSpPr>
          <p:nvPr/>
        </p:nvCxnSpPr>
        <p:spPr>
          <a:xfrm flipH="1">
            <a:off x="7388545" y="4004623"/>
            <a:ext cx="1079123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BC0172-32BC-4A06-87C2-2197B27EAAE4}"/>
              </a:ext>
            </a:extLst>
          </p:cNvPr>
          <p:cNvSpPr txBox="1"/>
          <p:nvPr/>
        </p:nvSpPr>
        <p:spPr>
          <a:xfrm>
            <a:off x="7628985" y="3617995"/>
            <a:ext cx="59824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USB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9D5140-FE8B-4960-8C16-9DF62F9DA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3119" flipH="1">
            <a:off x="1172154" y="6238199"/>
            <a:ext cx="3277665" cy="327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049A8-879E-4874-87C4-7BB1BDB88B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2" t="24490" r="17042" b="26659"/>
          <a:stretch/>
        </p:blipFill>
        <p:spPr>
          <a:xfrm>
            <a:off x="5121666" y="6822083"/>
            <a:ext cx="1891577" cy="140188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4B861-9E35-4697-AB06-3B2DCAA7AE2D}"/>
              </a:ext>
            </a:extLst>
          </p:cNvPr>
          <p:cNvCxnSpPr>
            <a:cxnSpLocks/>
          </p:cNvCxnSpPr>
          <p:nvPr/>
        </p:nvCxnSpPr>
        <p:spPr>
          <a:xfrm flipH="1">
            <a:off x="4400978" y="7220930"/>
            <a:ext cx="68191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367EAB-F1E3-40E7-BE3C-61005C5786E6}"/>
              </a:ext>
            </a:extLst>
          </p:cNvPr>
          <p:cNvSpPr txBox="1"/>
          <p:nvPr/>
        </p:nvSpPr>
        <p:spPr>
          <a:xfrm>
            <a:off x="4189808" y="6552885"/>
            <a:ext cx="126028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12V POWER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28B120-7DB2-42A4-BD04-59101384AD66}"/>
              </a:ext>
            </a:extLst>
          </p:cNvPr>
          <p:cNvCxnSpPr>
            <a:cxnSpLocks/>
          </p:cNvCxnSpPr>
          <p:nvPr/>
        </p:nvCxnSpPr>
        <p:spPr>
          <a:xfrm flipH="1">
            <a:off x="6600449" y="7862506"/>
            <a:ext cx="3859556" cy="1452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0D06F4-05AE-4F89-9F32-8C4B04D93A80}"/>
              </a:ext>
            </a:extLst>
          </p:cNvPr>
          <p:cNvSpPr txBox="1"/>
          <p:nvPr/>
        </p:nvSpPr>
        <p:spPr>
          <a:xfrm>
            <a:off x="7246848" y="6920802"/>
            <a:ext cx="126028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12V POWER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563707-7D89-4C91-BD6E-0D4FF1AC8DF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013243" y="6590133"/>
            <a:ext cx="511315" cy="9328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ABE16E-024B-4B9F-B131-146F27DAC758}"/>
              </a:ext>
            </a:extLst>
          </p:cNvPr>
          <p:cNvCxnSpPr>
            <a:cxnSpLocks/>
          </p:cNvCxnSpPr>
          <p:nvPr/>
        </p:nvCxnSpPr>
        <p:spPr>
          <a:xfrm flipH="1">
            <a:off x="8181575" y="4531601"/>
            <a:ext cx="511315" cy="9328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36D5B9-5782-4D2B-A05A-CC6441A79F01}"/>
              </a:ext>
            </a:extLst>
          </p:cNvPr>
          <p:cNvSpPr txBox="1"/>
          <p:nvPr/>
        </p:nvSpPr>
        <p:spPr>
          <a:xfrm>
            <a:off x="7242673" y="4811943"/>
            <a:ext cx="119455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5V POWER</a:t>
            </a:r>
            <a:endParaRPr lang="de-DE" sz="1688" dirty="0">
              <a:latin typeface="Bahnschrift" panose="020B0502040204020203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D07B3F-6AEB-4583-87EE-E5A0653F6C42}"/>
              </a:ext>
            </a:extLst>
          </p:cNvPr>
          <p:cNvCxnSpPr>
            <a:cxnSpLocks/>
          </p:cNvCxnSpPr>
          <p:nvPr/>
        </p:nvCxnSpPr>
        <p:spPr>
          <a:xfrm>
            <a:off x="10460005" y="4465232"/>
            <a:ext cx="0" cy="2591349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7408E-7A39-42A5-A28C-0FCE94A03BC2}"/>
              </a:ext>
            </a:extLst>
          </p:cNvPr>
          <p:cNvSpPr txBox="1"/>
          <p:nvPr/>
        </p:nvSpPr>
        <p:spPr>
          <a:xfrm>
            <a:off x="10522133" y="5584862"/>
            <a:ext cx="86754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>
                <a:latin typeface="Bahnschrift" panose="020B0502040204020203" pitchFamily="34" charset="0"/>
              </a:rPr>
              <a:t>UART 0</a:t>
            </a:r>
          </a:p>
        </p:txBody>
      </p:sp>
    </p:spTree>
    <p:extLst>
      <p:ext uri="{BB962C8B-B14F-4D97-AF65-F5344CB8AC3E}">
        <p14:creationId xmlns:p14="http://schemas.microsoft.com/office/powerpoint/2010/main" val="13332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Sherrah</dc:creator>
  <cp:lastModifiedBy>Mahmoud Sherrah</cp:lastModifiedBy>
  <cp:revision>9</cp:revision>
  <dcterms:created xsi:type="dcterms:W3CDTF">2020-01-30T16:52:25Z</dcterms:created>
  <dcterms:modified xsi:type="dcterms:W3CDTF">2020-01-31T16:41:56Z</dcterms:modified>
</cp:coreProperties>
</file>