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CBD1-22D8-4857-BE39-50F932F19CC5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EC89-0DFE-4D42-8267-35DFC9910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8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CBD1-22D8-4857-BE39-50F932F19CC5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EC89-0DFE-4D42-8267-35DFC9910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3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CBD1-22D8-4857-BE39-50F932F19CC5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EC89-0DFE-4D42-8267-35DFC9910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1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CBD1-22D8-4857-BE39-50F932F19CC5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EC89-0DFE-4D42-8267-35DFC9910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3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CBD1-22D8-4857-BE39-50F932F19CC5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EC89-0DFE-4D42-8267-35DFC9910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3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CBD1-22D8-4857-BE39-50F932F19CC5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EC89-0DFE-4D42-8267-35DFC9910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1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CBD1-22D8-4857-BE39-50F932F19CC5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EC89-0DFE-4D42-8267-35DFC9910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7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CBD1-22D8-4857-BE39-50F932F19CC5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EC89-0DFE-4D42-8267-35DFC9910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18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CBD1-22D8-4857-BE39-50F932F19CC5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EC89-0DFE-4D42-8267-35DFC9910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2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CBD1-22D8-4857-BE39-50F932F19CC5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EC89-0DFE-4D42-8267-35DFC9910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8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CBD1-22D8-4857-BE39-50F932F19CC5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EC89-0DFE-4D42-8267-35DFC9910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6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CBD1-22D8-4857-BE39-50F932F19CC5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EEC89-0DFE-4D42-8267-35DFC9910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8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/>
              <a:t>小小</a:t>
            </a:r>
            <a:r>
              <a:rPr lang="zh-CN" altLang="en-US" sz="2800" dirty="0" smtClean="0"/>
              <a:t>糖果管理员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48145" y="1077480"/>
            <a:ext cx="10740043" cy="4351338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你被老师选为班长，管理班级的糖果。</a:t>
            </a:r>
            <a:r>
              <a:rPr lang="zh-CN" altLang="en-US" sz="1600" dirty="0" smtClean="0">
                <a:solidFill>
                  <a:srgbClr val="FF0000"/>
                </a:solidFill>
              </a:rPr>
              <a:t>红色</a:t>
            </a:r>
            <a:r>
              <a:rPr lang="zh-CN" altLang="en-US" sz="1600" dirty="0" smtClean="0"/>
              <a:t>的糖果作为奖励发给表现好的小朋友，但平时小朋友们不可以乱动糖果。</a:t>
            </a:r>
            <a:endParaRPr lang="en-US" altLang="zh-CN" sz="1600" dirty="0" smtClean="0"/>
          </a:p>
          <a:p>
            <a:r>
              <a:rPr lang="zh-CN" altLang="en-US" sz="1600" dirty="0" smtClean="0"/>
              <a:t>你的任务是检查</a:t>
            </a:r>
            <a:r>
              <a:rPr lang="zh-CN" altLang="en-US" sz="1600" dirty="0" smtClean="0">
                <a:solidFill>
                  <a:srgbClr val="FF0000"/>
                </a:solidFill>
              </a:rPr>
              <a:t>红色</a:t>
            </a:r>
            <a:r>
              <a:rPr lang="zh-CN" altLang="en-US" sz="1600" dirty="0" smtClean="0"/>
              <a:t>糖果有没有被移动，忽略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蓝色</a:t>
            </a:r>
            <a:r>
              <a:rPr lang="zh-CN" altLang="en-US" sz="1600" dirty="0" smtClean="0"/>
              <a:t>糖果。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862" y="1834605"/>
            <a:ext cx="2196608" cy="18011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54" y="4411754"/>
            <a:ext cx="2196608" cy="18011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688" y="4420601"/>
            <a:ext cx="2185818" cy="17922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200" y="373535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首先，摆有糖果的屏幕会闪一下，很快，屏幕上会出现另一个类似的图片。其中，</a:t>
            </a:r>
            <a:r>
              <a:rPr lang="zh-CN" altLang="en-US" sz="1600" dirty="0">
                <a:solidFill>
                  <a:srgbClr val="FF0000"/>
                </a:solidFill>
              </a:rPr>
              <a:t>红色</a:t>
            </a:r>
            <a:r>
              <a:rPr lang="zh-CN" altLang="en-US" sz="1600" dirty="0"/>
              <a:t>糖果的方向可能会旋转</a:t>
            </a:r>
            <a:r>
              <a:rPr lang="en-US" altLang="zh-CN" sz="1600" dirty="0"/>
              <a:t>45</a:t>
            </a:r>
            <a:r>
              <a:rPr lang="zh-CN" altLang="en-US" sz="1600" dirty="0"/>
              <a:t>度（糖果被动了），但也可能不变（糖果安全）。如果方向变化了（如下左图），则按</a:t>
            </a:r>
            <a:r>
              <a:rPr lang="en-US" altLang="zh-CN" sz="1600" dirty="0"/>
              <a:t>1</a:t>
            </a:r>
            <a:r>
              <a:rPr lang="zh-CN" altLang="en-US" sz="1600" dirty="0"/>
              <a:t>键；如果方向没变，请按</a:t>
            </a:r>
            <a:r>
              <a:rPr lang="en-US" altLang="zh-CN" sz="1600" dirty="0"/>
              <a:t>4</a:t>
            </a:r>
            <a:r>
              <a:rPr lang="zh-CN" altLang="en-US" sz="1600" dirty="0"/>
              <a:t>键。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29409" y="5137084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（变</a:t>
            </a:r>
            <a:r>
              <a:rPr lang="zh-CN" altLang="en-US" sz="1600" dirty="0"/>
              <a:t>了</a:t>
            </a:r>
            <a:r>
              <a:rPr lang="en-US" altLang="zh-CN" sz="1600" dirty="0"/>
              <a:t>, 1</a:t>
            </a:r>
            <a:r>
              <a:rPr lang="zh-CN" altLang="en-US" sz="1600" dirty="0" smtClean="0"/>
              <a:t>键）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877631" y="5137084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（没</a:t>
            </a:r>
            <a:r>
              <a:rPr lang="zh-CN" altLang="en-US" sz="1600" dirty="0"/>
              <a:t>变</a:t>
            </a:r>
            <a:r>
              <a:rPr lang="en-US" altLang="zh-CN" sz="1600" dirty="0"/>
              <a:t>, 4</a:t>
            </a:r>
            <a:r>
              <a:rPr lang="zh-CN" altLang="en-US" sz="1600" dirty="0" smtClean="0"/>
              <a:t>键）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290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smtClean="0"/>
              <a:t>小小糖果管理员</a:t>
            </a:r>
            <a:endParaRPr lang="zh-CN" altLang="en-US" sz="2800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748145" y="1077480"/>
            <a:ext cx="107400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/>
              <a:t>你被老师选为班长，管理班级的糖果。</a:t>
            </a:r>
            <a:r>
              <a:rPr lang="zh-CN" altLang="en-US" sz="1600" smtClean="0">
                <a:solidFill>
                  <a:srgbClr val="FF0000"/>
                </a:solidFill>
              </a:rPr>
              <a:t>红色</a:t>
            </a:r>
            <a:r>
              <a:rPr lang="zh-CN" altLang="en-US" sz="1600" smtClean="0"/>
              <a:t>的糖果作为奖励发给表现好的小朋友，但平时小朋友们不可以乱动糖果。</a:t>
            </a:r>
            <a:endParaRPr lang="en-US" altLang="zh-CN" sz="1600" smtClean="0"/>
          </a:p>
          <a:p>
            <a:r>
              <a:rPr lang="zh-CN" altLang="en-US" sz="1600" smtClean="0"/>
              <a:t>你的任务是检查</a:t>
            </a:r>
            <a:r>
              <a:rPr lang="zh-CN" altLang="en-US" sz="1600" smtClean="0">
                <a:solidFill>
                  <a:srgbClr val="FF0000"/>
                </a:solidFill>
              </a:rPr>
              <a:t>红色</a:t>
            </a:r>
            <a:r>
              <a:rPr lang="zh-CN" altLang="en-US" sz="1600" smtClean="0"/>
              <a:t>糖果有没有被移动，忽略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</a:rPr>
              <a:t>蓝色</a:t>
            </a:r>
            <a:r>
              <a:rPr lang="zh-CN" altLang="en-US" sz="1600" smtClean="0"/>
              <a:t>糖果。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862" y="1834605"/>
            <a:ext cx="2196608" cy="18011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54" y="4411754"/>
            <a:ext cx="2196608" cy="18011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688" y="4420601"/>
            <a:ext cx="2185818" cy="17922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200" y="373535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首先，摆有糖果的屏幕会闪一下，很快，屏幕上会出现另一个类似的图片。其中，</a:t>
            </a:r>
            <a:r>
              <a:rPr lang="zh-CN" altLang="en-US" sz="1600" dirty="0">
                <a:solidFill>
                  <a:srgbClr val="FF0000"/>
                </a:solidFill>
              </a:rPr>
              <a:t>红色</a:t>
            </a:r>
            <a:r>
              <a:rPr lang="zh-CN" altLang="en-US" sz="1600" dirty="0"/>
              <a:t>糖果的方向可能会旋转</a:t>
            </a:r>
            <a:r>
              <a:rPr lang="en-US" altLang="zh-CN" sz="1600" dirty="0"/>
              <a:t>45</a:t>
            </a:r>
            <a:r>
              <a:rPr lang="zh-CN" altLang="en-US" sz="1600" dirty="0"/>
              <a:t>度（糖果被动了），但也可能不变（糖果安全）。如果方向变化了（如下左图），则</a:t>
            </a:r>
            <a:r>
              <a:rPr lang="zh-CN" altLang="en-US" sz="1600" dirty="0" smtClean="0"/>
              <a:t>按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键</a:t>
            </a:r>
            <a:r>
              <a:rPr lang="zh-CN" altLang="en-US" sz="1600" dirty="0"/>
              <a:t>；如果方向没变，请</a:t>
            </a:r>
            <a:r>
              <a:rPr lang="zh-CN" altLang="en-US" sz="1600" dirty="0" smtClean="0"/>
              <a:t>按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键</a:t>
            </a:r>
            <a:r>
              <a:rPr lang="zh-CN" altLang="en-US" sz="1600" dirty="0"/>
              <a:t>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29409" y="5137084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（变</a:t>
            </a:r>
            <a:r>
              <a:rPr lang="zh-CN" altLang="en-US" sz="1600" dirty="0"/>
              <a:t>了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键）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877631" y="5137084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（没</a:t>
            </a:r>
            <a:r>
              <a:rPr lang="zh-CN" altLang="en-US" sz="1600" dirty="0"/>
              <a:t>变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键）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6781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270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小小糖果管理员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小小糖果管理员</dc:title>
  <dc:creator>YUXING SHEN</dc:creator>
  <cp:lastModifiedBy>YUXING SHEN</cp:lastModifiedBy>
  <cp:revision>3</cp:revision>
  <dcterms:created xsi:type="dcterms:W3CDTF">2016-11-23T15:37:41Z</dcterms:created>
  <dcterms:modified xsi:type="dcterms:W3CDTF">2016-11-23T15:59:56Z</dcterms:modified>
</cp:coreProperties>
</file>