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AED804-93BE-412F-BE67-85AB0EAD9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91FF0B-AE5D-C70D-CABA-B1BB855C3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F8128C-FA14-0F89-8E35-76ADE346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7477-B051-4C67-AA81-84F821CB5292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24C59B-9035-7C40-9710-4397E874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B6CB36-306A-1CAB-40F2-4F6678E4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BF4-4E1F-4CDA-B46C-EA886BB9D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23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C7423E-A9DE-FE6A-CD18-5ABC4E5C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F91113-AB88-DD2D-3226-B6CC2A35A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D5D8FE-98B4-683B-A4B9-80848067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7477-B051-4C67-AA81-84F821CB5292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0585BE-DA7F-2196-2D66-1E0C8E45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69993E-F8C2-C032-0543-F4CDDBBF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BF4-4E1F-4CDA-B46C-EA886BB9D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04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AB85484-BF39-F601-05A6-6010A7EDA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D07C19-147F-4E5A-8105-44633A213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70FD90-3701-7E69-2184-650E3AB7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7477-B051-4C67-AA81-84F821CB5292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7DE01C-A4E1-46AB-BAD2-C9708B27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D3592E-1B9A-682C-1974-40B48BEB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BF4-4E1F-4CDA-B46C-EA886BB9D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00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41C632-11DA-1E2A-AA68-32EC3ABD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308BB5-F15A-58C9-EBB2-2817C1CA4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298F52-80D3-A89E-CCFF-B0E38E98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7477-B051-4C67-AA81-84F821CB5292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4FE5A4-AB50-7923-740F-A4FF4801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7BEF17-56F7-F34A-3435-ADFA7785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BF4-4E1F-4CDA-B46C-EA886BB9D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82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C9A1A-A068-F324-6CD1-59EAA11F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007345-EC4D-92CD-D5E4-F48DFAC1E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CF702E-838E-4199-CD3E-93B3808F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7477-B051-4C67-AA81-84F821CB5292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836A43-B23D-21B0-154A-53D8409F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E6C69C-A8CD-F8BD-ED91-3BDAEFF0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BF4-4E1F-4CDA-B46C-EA886BB9D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47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05B375-6A6F-1149-7869-F30102D5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AB1C9A-47B5-C85E-0639-0FCDB2395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93782D-10B9-0F33-6C52-C2E7A9B42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CCE9B6-41D4-4751-244C-E7EBC196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7477-B051-4C67-AA81-84F821CB5292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19BA34-CB69-D7BC-7109-3D386424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2AC25E-EF0A-0F69-EB3C-60184257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BF4-4E1F-4CDA-B46C-EA886BB9D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2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5F77F6-2C0D-9095-E218-48AC54F4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12EF8F-D2C0-2A40-197D-A66508738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473E5B-CC1E-A931-6047-66BBF14D2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BD1038-488F-6BF2-139B-5BFE4AF77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3F65416-219C-E31C-3BBF-A16EAFEC5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DD511F-0054-F390-7653-3C62215D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7477-B051-4C67-AA81-84F821CB5292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32BA7A-BA5F-1B4A-4217-CC751144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297F509-273F-B9C5-F45E-5B93476A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BF4-4E1F-4CDA-B46C-EA886BB9D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38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82B716-6D19-58E6-FC33-5B1051AA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88D7AE7-F377-8B3B-759D-AFBDEEF2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7477-B051-4C67-AA81-84F821CB5292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C197CC-ADC6-1009-419E-F6D2D67A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7977193-6BF8-01F1-38BC-396C316F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BF4-4E1F-4CDA-B46C-EA886BB9D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74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A7783C5-2D3B-9334-51A8-CCC2E16A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7477-B051-4C67-AA81-84F821CB5292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195DC41-C538-3D9B-C6CB-68E1D205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908E01-7667-97A1-C3EA-2465A231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BF4-4E1F-4CDA-B46C-EA886BB9D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33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96A6B-E92F-4B27-600C-1EF3A66C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366CB6-CCCE-84E7-7638-1F008952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7541BC-8895-C7EE-5636-E05A6A586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9FE411-B052-9F50-B4D5-6FC10B08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7477-B051-4C67-AA81-84F821CB5292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7FCA6D-E4E4-4124-AC37-3BAF2F02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23BDB6-3DC3-696C-C96B-33D3BB1A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BF4-4E1F-4CDA-B46C-EA886BB9D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926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FBBD2-616B-CE5A-5E19-0E41F617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1A31F2-E0E1-A633-CA00-E47E0A3AD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33449A-79AB-9E5B-31D7-78BF351E3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F24D8E-1B70-0D40-0549-A5EF8135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7477-B051-4C67-AA81-84F821CB5292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98616F-07DF-75C9-F05F-47F46A6C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469C9A-2EA0-6559-4AB3-7263541C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BF4-4E1F-4CDA-B46C-EA886BB9D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12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0B77ED-4118-7087-6B57-DB44E9A2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F3F36F-1B83-3F2F-8669-6802B6286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6956DC-4C8B-E19B-653B-BD5D63884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F7477-B051-4C67-AA81-84F821CB5292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FC8623-2552-1394-3A8E-90A3E3888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5862B5-3418-4C90-8786-7E64E499E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5ABF4-4E1F-4CDA-B46C-EA886BB9D4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06F88085-A017-3AC6-25F8-97AF7B4DC901}"/>
              </a:ext>
            </a:extLst>
          </p:cNvPr>
          <p:cNvSpPr txBox="1">
            <a:spLocks/>
          </p:cNvSpPr>
          <p:nvPr/>
        </p:nvSpPr>
        <p:spPr>
          <a:xfrm>
            <a:off x="3641733" y="1596859"/>
            <a:ext cx="1968215" cy="2769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方式：</a:t>
            </a:r>
            <a:r>
              <a:rPr lang="en-US" altLang="ja-JP" sz="1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LLM + </a:t>
            </a:r>
            <a:r>
              <a:rPr lang="ja-JP" altLang="en-US" sz="1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ベクトル</a:t>
            </a:r>
            <a:r>
              <a:rPr lang="en-US" altLang="ja-JP" sz="1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endParaRPr lang="ja-JP" altLang="en-US" sz="12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E1719F9-1702-D289-588A-AD3CAE450EDE}"/>
              </a:ext>
            </a:extLst>
          </p:cNvPr>
          <p:cNvSpPr txBox="1"/>
          <p:nvPr/>
        </p:nvSpPr>
        <p:spPr>
          <a:xfrm>
            <a:off x="496154" y="1412973"/>
            <a:ext cx="9254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B318D"/>
              </a:buClr>
              <a:buFont typeface="Wingdings" panose="05000000000000000000" pitchFamily="2" charset="2"/>
              <a:buChar char="u"/>
            </a:pP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構成図</a:t>
            </a:r>
            <a:endParaRPr kumimoji="1" lang="en-US" altLang="ja-JP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0977F2-C2CF-6526-2619-E5ABD3325A46}"/>
              </a:ext>
            </a:extLst>
          </p:cNvPr>
          <p:cNvSpPr txBox="1"/>
          <p:nvPr/>
        </p:nvSpPr>
        <p:spPr>
          <a:xfrm>
            <a:off x="496154" y="722372"/>
            <a:ext cx="108620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Demo</a:t>
            </a:r>
            <a:r>
              <a:rPr kumimoji="1" lang="ja-JP" altLang="en-US" sz="1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概要：</a:t>
            </a:r>
            <a:endParaRPr kumimoji="1" lang="en-US" altLang="ja-JP" sz="12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1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事前にいくつかの企業の求人情報をベクトル</a:t>
            </a:r>
            <a:r>
              <a:rPr lang="en-US" altLang="ja-JP" sz="1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1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に保存し、ユーザーの質問に基づいて</a:t>
            </a:r>
            <a:r>
              <a:rPr lang="en-US" altLang="ja-JP" sz="1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OpenAI</a:t>
            </a:r>
            <a:r>
              <a:rPr lang="ja-JP" altLang="en-US" sz="1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を利用してベクトル</a:t>
            </a:r>
            <a:r>
              <a:rPr lang="en-US" altLang="ja-JP" sz="1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1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から最適な回答を検索し、ユーザーに</a:t>
            </a:r>
            <a:r>
              <a:rPr lang="ja-JP" altLang="en-US" sz="1100" dirty="0">
                <a:solidFill>
                  <a:srgbClr val="0D0D0D"/>
                </a:solidFill>
                <a:highlight>
                  <a:srgbClr val="FFFFFF"/>
                </a:highligh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返却する。</a:t>
            </a:r>
            <a:endParaRPr lang="en-US" altLang="ja-JP" sz="1100" dirty="0">
              <a:solidFill>
                <a:srgbClr val="0D0D0D"/>
              </a:solidFill>
              <a:highlight>
                <a:srgbClr val="FFFFFF"/>
              </a:highligh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sz="1200" dirty="0">
              <a:solidFill>
                <a:srgbClr val="0D0D0D"/>
              </a:solidFill>
              <a:highlight>
                <a:srgbClr val="FFFFFF"/>
              </a:highligh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7F9622D-9A13-183F-CBB5-2FD4B51B9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34" y="2057744"/>
            <a:ext cx="6361268" cy="401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77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50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BIZ UDPゴシック</vt:lpstr>
      <vt:lpstr>游ゴシック</vt:lpstr>
      <vt:lpstr>游ゴシック Light</vt:lpstr>
      <vt:lpstr>Arial</vt:lpstr>
      <vt:lpstr>Wingdings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てい り</dc:creator>
  <cp:lastModifiedBy>てい り</cp:lastModifiedBy>
  <cp:revision>9</cp:revision>
  <dcterms:created xsi:type="dcterms:W3CDTF">2024-06-04T13:10:49Z</dcterms:created>
  <dcterms:modified xsi:type="dcterms:W3CDTF">2024-06-13T11:08:16Z</dcterms:modified>
</cp:coreProperties>
</file>