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B0CC-7246-4790-915D-A192C7F686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B93099-E55E-4981-9358-47564A97A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1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B0CC-7246-4790-915D-A192C7F686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3099-E55E-4981-9358-47564A97A0B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2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B0CC-7246-4790-915D-A192C7F686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3099-E55E-4981-9358-47564A97A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6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B0CC-7246-4790-915D-A192C7F686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3099-E55E-4981-9358-47564A97A0B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3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B0CC-7246-4790-915D-A192C7F686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3099-E55E-4981-9358-47564A97A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B0CC-7246-4790-915D-A192C7F686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3099-E55E-4981-9358-47564A97A0B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0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B0CC-7246-4790-915D-A192C7F686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3099-E55E-4981-9358-47564A97A0B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19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B0CC-7246-4790-915D-A192C7F686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3099-E55E-4981-9358-47564A97A0B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6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B0CC-7246-4790-915D-A192C7F686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3099-E55E-4981-9358-47564A97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B0CC-7246-4790-915D-A192C7F686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3099-E55E-4981-9358-47564A97A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7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C9B0CC-7246-4790-915D-A192C7F686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3099-E55E-4981-9358-47564A97A0B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3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B0CC-7246-4790-915D-A192C7F686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B93099-E55E-4981-9358-47564A97A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9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ListView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dirty="0"/>
              <a:t>A </a:t>
            </a:r>
            <a:r>
              <a:rPr lang="en-GB" dirty="0" err="1"/>
              <a:t>ListView</a:t>
            </a:r>
            <a:r>
              <a:rPr lang="en-GB" dirty="0"/>
              <a:t> is typically used in combination with an Adapter, which acts as a bridge between the data and the </a:t>
            </a:r>
            <a:r>
              <a:rPr lang="en-GB" dirty="0" err="1"/>
              <a:t>ListView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adapter is responsible for providing the data to the </a:t>
            </a:r>
            <a:r>
              <a:rPr lang="en-GB" dirty="0" err="1"/>
              <a:t>ListView</a:t>
            </a:r>
            <a:r>
              <a:rPr lang="en-GB" dirty="0"/>
              <a:t>, and for creating the views that are used to display each item in the list</a:t>
            </a:r>
            <a:r>
              <a:rPr lang="en-GB" dirty="0" smtClean="0"/>
              <a:t>.</a:t>
            </a:r>
          </a:p>
          <a:p>
            <a:r>
              <a:rPr lang="en-GB" dirty="0"/>
              <a:t>The adapter uses a layout resource file to define the appearance of each item in the list, and it also binds the data to the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5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Recycler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RecyclerView</a:t>
            </a:r>
            <a:r>
              <a:rPr lang="en-GB" dirty="0"/>
              <a:t> is a more advanced and flexible version of a </a:t>
            </a:r>
            <a:r>
              <a:rPr lang="en-GB" dirty="0" err="1"/>
              <a:t>ListView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It is a container for displaying a large data set of items that can be scrolled efficiently by recycling the views that are no longer visible to the user</a:t>
            </a:r>
            <a:r>
              <a:rPr lang="en-GB" dirty="0" smtClean="0"/>
              <a:t>.</a:t>
            </a:r>
          </a:p>
          <a:p>
            <a:r>
              <a:rPr lang="en-GB" dirty="0"/>
              <a:t>Like a </a:t>
            </a:r>
            <a:r>
              <a:rPr lang="en-GB" dirty="0" err="1"/>
              <a:t>ListView</a:t>
            </a:r>
            <a:r>
              <a:rPr lang="en-GB" dirty="0"/>
              <a:t>, a </a:t>
            </a:r>
            <a:r>
              <a:rPr lang="en-GB" dirty="0" err="1"/>
              <a:t>RecyclerView</a:t>
            </a:r>
            <a:r>
              <a:rPr lang="en-GB" dirty="0"/>
              <a:t> uses an Adapter to bind the data to the views that are displayed in the list. </a:t>
            </a:r>
            <a:r>
              <a:rPr lang="en-GB" dirty="0" smtClean="0"/>
              <a:t>But </a:t>
            </a:r>
            <a:r>
              <a:rPr lang="en-GB" dirty="0"/>
              <a:t>unlike a </a:t>
            </a:r>
            <a:r>
              <a:rPr lang="en-GB" dirty="0" err="1"/>
              <a:t>ListView</a:t>
            </a:r>
            <a:r>
              <a:rPr lang="en-GB" dirty="0"/>
              <a:t>, a </a:t>
            </a:r>
            <a:r>
              <a:rPr lang="en-GB" dirty="0" err="1"/>
              <a:t>RecyclerView</a:t>
            </a:r>
            <a:r>
              <a:rPr lang="en-GB" dirty="0"/>
              <a:t> also uses a </a:t>
            </a:r>
            <a:r>
              <a:rPr lang="en-GB" dirty="0" err="1"/>
              <a:t>LayoutManager</a:t>
            </a:r>
            <a:r>
              <a:rPr lang="en-GB" dirty="0"/>
              <a:t> to control the layout of the items in the list.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/>
              <a:t>LayoutManager</a:t>
            </a:r>
            <a:r>
              <a:rPr lang="en-GB" dirty="0"/>
              <a:t> is responsible for positioning the items on the screen, and it can be customized to support different layouts, such as a grid or a staggered grid.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2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 between </a:t>
            </a:r>
            <a:r>
              <a:rPr lang="en-GB" dirty="0" err="1" smtClean="0"/>
              <a:t>listview</a:t>
            </a:r>
            <a:r>
              <a:rPr lang="en-GB" dirty="0" smtClean="0"/>
              <a:t> and </a:t>
            </a:r>
            <a:r>
              <a:rPr lang="en-GB" dirty="0" err="1" smtClean="0"/>
              <a:t>RecyclerView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RecyclerView</a:t>
            </a:r>
            <a:r>
              <a:rPr lang="en-GB" dirty="0"/>
              <a:t> has a more powerful and flexible </a:t>
            </a:r>
            <a:r>
              <a:rPr lang="en-GB" dirty="0" err="1"/>
              <a:t>LayoutManager</a:t>
            </a:r>
            <a:r>
              <a:rPr lang="en-GB" dirty="0"/>
              <a:t> component, which allows you to control the layout of the items in the list and can be customize easily to support different layout like linear, grid, and staggered grid.</a:t>
            </a:r>
          </a:p>
          <a:p>
            <a:r>
              <a:rPr lang="en-GB" dirty="0" err="1"/>
              <a:t>RecyclerView</a:t>
            </a:r>
            <a:r>
              <a:rPr lang="en-GB" dirty="0"/>
              <a:t> allows for more advanced item animations and item decoration.</a:t>
            </a:r>
          </a:p>
          <a:p>
            <a:r>
              <a:rPr lang="en-GB" dirty="0" err="1"/>
              <a:t>ListView</a:t>
            </a:r>
            <a:r>
              <a:rPr lang="en-GB" dirty="0"/>
              <a:t> only supports vertical scrolling, whereas </a:t>
            </a:r>
            <a:r>
              <a:rPr lang="en-GB" dirty="0" err="1"/>
              <a:t>RecyclerView</a:t>
            </a:r>
            <a:r>
              <a:rPr lang="en-GB" dirty="0"/>
              <a:t> supports both vertical and horizontal scrolling.</a:t>
            </a:r>
          </a:p>
          <a:p>
            <a:r>
              <a:rPr lang="en-GB" dirty="0" err="1"/>
              <a:t>RecyclerView</a:t>
            </a:r>
            <a:r>
              <a:rPr lang="en-GB" dirty="0"/>
              <a:t> requires you to write more code to implement it, but offers more flexibility in terms of customizing the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8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ListView</a:t>
            </a:r>
            <a:r>
              <a:rPr lang="en-GB" dirty="0"/>
              <a:t> is an older component that has been around since the early days of Android, and it is well-suited for displaying small to medium-sized data sets. </a:t>
            </a:r>
            <a:endParaRPr lang="en-GB" dirty="0" smtClean="0"/>
          </a:p>
          <a:p>
            <a:r>
              <a:rPr lang="en-GB" dirty="0" err="1"/>
              <a:t>R</a:t>
            </a:r>
            <a:r>
              <a:rPr lang="en-GB" dirty="0" err="1" smtClean="0"/>
              <a:t>ecyclerView</a:t>
            </a:r>
            <a:r>
              <a:rPr lang="en-GB" dirty="0" smtClean="0"/>
              <a:t> </a:t>
            </a:r>
            <a:r>
              <a:rPr lang="en-GB" dirty="0"/>
              <a:t>was introduced as a more advanced and flexible replacement for </a:t>
            </a:r>
            <a:r>
              <a:rPr lang="en-GB" dirty="0" err="1"/>
              <a:t>ListView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/>
              <a:t>In short, if you are developing a new app, and you are looking for more powerful and flexible way of displaying a large data set of items, you should use </a:t>
            </a:r>
            <a:r>
              <a:rPr lang="en-GB" dirty="0" err="1"/>
              <a:t>RecyclerView</a:t>
            </a:r>
            <a:r>
              <a:rPr lang="en-GB" dirty="0"/>
              <a:t> instead of </a:t>
            </a:r>
            <a:r>
              <a:rPr lang="en-GB" dirty="0" err="1"/>
              <a:t>ListView</a:t>
            </a:r>
            <a:r>
              <a:rPr lang="en-GB" dirty="0"/>
              <a:t>, as it can handle large data sets much more efficiently, and offers a wide range of customization options.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using card view and recycler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dirty="0" err="1"/>
              <a:t>CardView</a:t>
            </a:r>
            <a:r>
              <a:rPr lang="en-GB" dirty="0"/>
              <a:t> is a type of layout that provides a consistent look and feel for a set of related items.</a:t>
            </a:r>
          </a:p>
          <a:p>
            <a:r>
              <a:rPr lang="en-GB" dirty="0"/>
              <a:t>It is a round-cornered rectangular container that can hold other views, such as text and images.</a:t>
            </a:r>
          </a:p>
          <a:p>
            <a:r>
              <a:rPr lang="en-GB" dirty="0"/>
              <a:t>It provides an easy way to implement the Material Design style for card-based layouts, which makes it easy to create visually pleasing and easy-to-use interfaces.</a:t>
            </a:r>
          </a:p>
          <a:p>
            <a:r>
              <a:rPr lang="en-GB" dirty="0"/>
              <a:t>It also provides a built-in drop shadow and elevation, which can be used to give the cards a more three-dimensional look and feel.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0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Benefits of using card view and recycler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dirty="0" err="1"/>
              <a:t>RecyclerView</a:t>
            </a:r>
            <a:r>
              <a:rPr lang="en-GB" dirty="0"/>
              <a:t> is a more advanced and flexible version of a </a:t>
            </a:r>
            <a:r>
              <a:rPr lang="en-GB" dirty="0" err="1"/>
              <a:t>ListView</a:t>
            </a:r>
            <a:r>
              <a:rPr lang="en-GB" dirty="0"/>
              <a:t> that is designed to display large data sets.</a:t>
            </a:r>
          </a:p>
          <a:p>
            <a:r>
              <a:rPr lang="en-GB" dirty="0"/>
              <a:t>It uses the view recycling technique to improve performance, which reduces the amount of memory and CPU resources required to display the list.</a:t>
            </a:r>
          </a:p>
          <a:p>
            <a:r>
              <a:rPr lang="en-GB" dirty="0"/>
              <a:t>It provides a built-in support for different types of layout, like linear, grid and staggered grid, which can be customized as per requirement.</a:t>
            </a:r>
          </a:p>
          <a:p>
            <a:r>
              <a:rPr lang="en-GB" dirty="0"/>
              <a:t>It provides built-in support for advanced item animations and item decoration, which makes it easy to customize the look and feel of the list.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8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card view and recycler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used together, a </a:t>
            </a:r>
            <a:r>
              <a:rPr lang="en-GB" dirty="0" err="1"/>
              <a:t>RecyclerView</a:t>
            </a:r>
            <a:r>
              <a:rPr lang="en-GB" dirty="0"/>
              <a:t> with </a:t>
            </a:r>
            <a:r>
              <a:rPr lang="en-GB" dirty="0" err="1"/>
              <a:t>CardView</a:t>
            </a:r>
            <a:r>
              <a:rPr lang="en-GB" dirty="0"/>
              <a:t> allows you to display a large data set of items in a visually pleasing and easy-to-use interface, that follows Material design guidelines. </a:t>
            </a:r>
            <a:endParaRPr lang="en-GB" dirty="0" smtClean="0"/>
          </a:p>
          <a:p>
            <a:r>
              <a:rPr lang="en-GB" dirty="0" err="1" smtClean="0"/>
              <a:t>CardView</a:t>
            </a:r>
            <a:r>
              <a:rPr lang="en-GB" dirty="0" smtClean="0"/>
              <a:t> </a:t>
            </a:r>
            <a:r>
              <a:rPr lang="en-GB" dirty="0"/>
              <a:t>provides a consistent look and feel for the items in the list, and </a:t>
            </a:r>
            <a:r>
              <a:rPr lang="en-GB" dirty="0" err="1"/>
              <a:t>RecyclerView</a:t>
            </a:r>
            <a:r>
              <a:rPr lang="en-GB" dirty="0"/>
              <a:t> provides an efficient way of displaying the data and handling user interactions with the list.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combination is widely used in many android application to make it more interactive and user-friendly.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25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</TotalTime>
  <Words>689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ListView</vt:lpstr>
      <vt:lpstr>Recycler View</vt:lpstr>
      <vt:lpstr>Difference between listview and RecyclerView</vt:lpstr>
      <vt:lpstr>Difference</vt:lpstr>
      <vt:lpstr>Benefits of using card view and recycler view</vt:lpstr>
      <vt:lpstr>Benefits of using card view and recycler view</vt:lpstr>
      <vt:lpstr>Benefits of card view and recycler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ListView</dc:title>
  <dc:creator>Muhammad Shehroz Ali Khan</dc:creator>
  <cp:lastModifiedBy>Muhammad Shehroz Ali Khan</cp:lastModifiedBy>
  <cp:revision>3</cp:revision>
  <dcterms:created xsi:type="dcterms:W3CDTF">2023-01-10T10:06:39Z</dcterms:created>
  <dcterms:modified xsi:type="dcterms:W3CDTF">2023-01-10T10:22:06Z</dcterms:modified>
</cp:coreProperties>
</file>